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3" r:id="rId2"/>
    <p:sldId id="4084" r:id="rId3"/>
    <p:sldId id="4086" r:id="rId4"/>
    <p:sldId id="4087" r:id="rId5"/>
    <p:sldId id="4088" r:id="rId6"/>
    <p:sldId id="4089" r:id="rId7"/>
    <p:sldId id="4090" r:id="rId8"/>
    <p:sldId id="4091" r:id="rId9"/>
    <p:sldId id="4092" r:id="rId10"/>
    <p:sldId id="4093" r:id="rId11"/>
    <p:sldId id="4094" r:id="rId12"/>
    <p:sldId id="4095" r:id="rId13"/>
    <p:sldId id="4097" r:id="rId14"/>
    <p:sldId id="4098" r:id="rId15"/>
    <p:sldId id="4099" r:id="rId16"/>
    <p:sldId id="4100" r:id="rId17"/>
    <p:sldId id="4101" r:id="rId18"/>
    <p:sldId id="4085" r:id="rId19"/>
    <p:sldId id="4102" r:id="rId20"/>
    <p:sldId id="410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DFE1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7" autoAdjust="0"/>
    <p:restoredTop sz="95226" autoAdjust="0"/>
  </p:normalViewPr>
  <p:slideViewPr>
    <p:cSldViewPr snapToGrid="0" snapToObjects="1">
      <p:cViewPr varScale="1">
        <p:scale>
          <a:sx n="43" d="100"/>
          <a:sy n="43" d="100"/>
        </p:scale>
        <p:origin x="29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87DBA687-B084-4324-B936-E59DF2368F45}"/>
              </a:ext>
            </a:extLst>
          </p:cNvPr>
          <p:cNvGrpSpPr/>
          <p:nvPr/>
        </p:nvGrpSpPr>
        <p:grpSpPr>
          <a:xfrm>
            <a:off x="8017920" y="7507057"/>
            <a:ext cx="8831419" cy="5741854"/>
            <a:chOff x="8017920" y="7507057"/>
            <a:chExt cx="8831419" cy="57418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80F29D-3ECE-4605-A0FF-42EC34F34D33}"/>
                </a:ext>
              </a:extLst>
            </p:cNvPr>
            <p:cNvSpPr/>
            <p:nvPr/>
          </p:nvSpPr>
          <p:spPr>
            <a:xfrm>
              <a:off x="14017654" y="11582038"/>
              <a:ext cx="2831685" cy="81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4" h="652">
                  <a:moveTo>
                    <a:pt x="2166" y="0"/>
                  </a:moveTo>
                  <a:lnTo>
                    <a:pt x="109" y="0"/>
                  </a:lnTo>
                  <a:cubicBezTo>
                    <a:pt x="49" y="0"/>
                    <a:pt x="0" y="49"/>
                    <a:pt x="0" y="108"/>
                  </a:cubicBezTo>
                  <a:cubicBezTo>
                    <a:pt x="0" y="169"/>
                    <a:pt x="49" y="217"/>
                    <a:pt x="109" y="217"/>
                  </a:cubicBezTo>
                  <a:lnTo>
                    <a:pt x="1140" y="217"/>
                  </a:lnTo>
                  <a:cubicBezTo>
                    <a:pt x="1195" y="223"/>
                    <a:pt x="1238" y="269"/>
                    <a:pt x="1238" y="326"/>
                  </a:cubicBezTo>
                  <a:cubicBezTo>
                    <a:pt x="1238" y="386"/>
                    <a:pt x="1189" y="435"/>
                    <a:pt x="1129" y="435"/>
                  </a:cubicBezTo>
                  <a:lnTo>
                    <a:pt x="973" y="435"/>
                  </a:lnTo>
                  <a:cubicBezTo>
                    <a:pt x="914" y="435"/>
                    <a:pt x="865" y="483"/>
                    <a:pt x="865" y="543"/>
                  </a:cubicBezTo>
                  <a:cubicBezTo>
                    <a:pt x="865" y="603"/>
                    <a:pt x="914" y="652"/>
                    <a:pt x="973" y="652"/>
                  </a:cubicBezTo>
                  <a:lnTo>
                    <a:pt x="1911" y="652"/>
                  </a:lnTo>
                  <a:cubicBezTo>
                    <a:pt x="1972" y="652"/>
                    <a:pt x="2020" y="603"/>
                    <a:pt x="2020" y="543"/>
                  </a:cubicBezTo>
                  <a:cubicBezTo>
                    <a:pt x="2020" y="483"/>
                    <a:pt x="1972" y="435"/>
                    <a:pt x="1911" y="435"/>
                  </a:cubicBezTo>
                  <a:lnTo>
                    <a:pt x="1717" y="435"/>
                  </a:lnTo>
                  <a:cubicBezTo>
                    <a:pt x="1657" y="435"/>
                    <a:pt x="1608" y="386"/>
                    <a:pt x="1608" y="326"/>
                  </a:cubicBezTo>
                  <a:cubicBezTo>
                    <a:pt x="1608" y="269"/>
                    <a:pt x="1650" y="223"/>
                    <a:pt x="1705" y="217"/>
                  </a:cubicBezTo>
                  <a:lnTo>
                    <a:pt x="2166" y="217"/>
                  </a:lnTo>
                  <a:cubicBezTo>
                    <a:pt x="2225" y="217"/>
                    <a:pt x="2274" y="169"/>
                    <a:pt x="2274" y="108"/>
                  </a:cubicBezTo>
                  <a:cubicBezTo>
                    <a:pt x="2274" y="49"/>
                    <a:pt x="2225" y="0"/>
                    <a:pt x="2166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A9B17C-6423-4571-9C57-5E0AEFEAC4B1}"/>
                </a:ext>
              </a:extLst>
            </p:cNvPr>
            <p:cNvSpPr/>
            <p:nvPr/>
          </p:nvSpPr>
          <p:spPr>
            <a:xfrm>
              <a:off x="8973439" y="7507057"/>
              <a:ext cx="2585014" cy="741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6" h="596">
                  <a:moveTo>
                    <a:pt x="1977" y="397"/>
                  </a:moveTo>
                  <a:lnTo>
                    <a:pt x="1043" y="397"/>
                  </a:lnTo>
                  <a:cubicBezTo>
                    <a:pt x="990" y="396"/>
                    <a:pt x="946" y="352"/>
                    <a:pt x="946" y="298"/>
                  </a:cubicBezTo>
                  <a:cubicBezTo>
                    <a:pt x="946" y="243"/>
                    <a:pt x="991" y="199"/>
                    <a:pt x="1045" y="199"/>
                  </a:cubicBezTo>
                  <a:lnTo>
                    <a:pt x="1187" y="199"/>
                  </a:lnTo>
                  <a:cubicBezTo>
                    <a:pt x="1242" y="199"/>
                    <a:pt x="1286" y="154"/>
                    <a:pt x="1286" y="100"/>
                  </a:cubicBezTo>
                  <a:cubicBezTo>
                    <a:pt x="1286" y="45"/>
                    <a:pt x="1242" y="0"/>
                    <a:pt x="1187" y="0"/>
                  </a:cubicBezTo>
                  <a:lnTo>
                    <a:pt x="332" y="0"/>
                  </a:lnTo>
                  <a:cubicBezTo>
                    <a:pt x="276" y="0"/>
                    <a:pt x="232" y="45"/>
                    <a:pt x="232" y="100"/>
                  </a:cubicBezTo>
                  <a:cubicBezTo>
                    <a:pt x="232" y="154"/>
                    <a:pt x="276" y="199"/>
                    <a:pt x="332" y="199"/>
                  </a:cubicBezTo>
                  <a:lnTo>
                    <a:pt x="503" y="199"/>
                  </a:lnTo>
                  <a:lnTo>
                    <a:pt x="509" y="199"/>
                  </a:lnTo>
                  <a:cubicBezTo>
                    <a:pt x="564" y="199"/>
                    <a:pt x="608" y="243"/>
                    <a:pt x="608" y="298"/>
                  </a:cubicBezTo>
                  <a:cubicBezTo>
                    <a:pt x="608" y="352"/>
                    <a:pt x="565" y="396"/>
                    <a:pt x="511" y="397"/>
                  </a:cubicBezTo>
                  <a:lnTo>
                    <a:pt x="100" y="397"/>
                  </a:lnTo>
                  <a:cubicBezTo>
                    <a:pt x="45" y="397"/>
                    <a:pt x="0" y="442"/>
                    <a:pt x="0" y="497"/>
                  </a:cubicBezTo>
                  <a:cubicBezTo>
                    <a:pt x="0" y="552"/>
                    <a:pt x="45" y="596"/>
                    <a:pt x="100" y="596"/>
                  </a:cubicBezTo>
                  <a:lnTo>
                    <a:pt x="1977" y="596"/>
                  </a:lnTo>
                  <a:cubicBezTo>
                    <a:pt x="2031" y="596"/>
                    <a:pt x="2076" y="552"/>
                    <a:pt x="2076" y="497"/>
                  </a:cubicBezTo>
                  <a:cubicBezTo>
                    <a:pt x="2076" y="442"/>
                    <a:pt x="2031" y="397"/>
                    <a:pt x="1977" y="397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E904484-B5C6-4750-A5F9-E40D86FE8202}"/>
                </a:ext>
              </a:extLst>
            </p:cNvPr>
            <p:cNvGrpSpPr/>
            <p:nvPr/>
          </p:nvGrpSpPr>
          <p:grpSpPr>
            <a:xfrm>
              <a:off x="8208526" y="8365408"/>
              <a:ext cx="7961855" cy="4883503"/>
              <a:chOff x="8208526" y="8365408"/>
              <a:chExt cx="7961855" cy="488350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027D6C8-974A-48DA-8EE0-A78ED145D1C8}"/>
                  </a:ext>
                </a:extLst>
              </p:cNvPr>
              <p:cNvSpPr/>
              <p:nvPr/>
            </p:nvSpPr>
            <p:spPr>
              <a:xfrm>
                <a:off x="8208526" y="12700762"/>
                <a:ext cx="7961855" cy="1445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92" h="117">
                    <a:moveTo>
                      <a:pt x="0" y="0"/>
                    </a:moveTo>
                    <a:lnTo>
                      <a:pt x="6392" y="0"/>
                    </a:lnTo>
                    <a:lnTo>
                      <a:pt x="6392" y="1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0B349B5-6755-4089-A27B-A418EABF4D91}"/>
                  </a:ext>
                </a:extLst>
              </p:cNvPr>
              <p:cNvSpPr/>
              <p:nvPr/>
            </p:nvSpPr>
            <p:spPr>
              <a:xfrm>
                <a:off x="8208526" y="12846520"/>
                <a:ext cx="7961855" cy="114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92" h="93">
                    <a:moveTo>
                      <a:pt x="6392" y="0"/>
                    </a:moveTo>
                    <a:cubicBezTo>
                      <a:pt x="6392" y="0"/>
                      <a:pt x="6269" y="93"/>
                      <a:pt x="5325" y="93"/>
                    </a:cubicBezTo>
                    <a:lnTo>
                      <a:pt x="1067" y="93"/>
                    </a:lnTo>
                    <a:cubicBezTo>
                      <a:pt x="123" y="9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70E66B-B0D3-4C55-A925-6976B25B5678}"/>
                  </a:ext>
                </a:extLst>
              </p:cNvPr>
              <p:cNvSpPr/>
              <p:nvPr/>
            </p:nvSpPr>
            <p:spPr>
              <a:xfrm>
                <a:off x="11533545" y="12700762"/>
                <a:ext cx="1311819" cy="114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54" h="93">
                    <a:moveTo>
                      <a:pt x="984" y="93"/>
                    </a:moveTo>
                    <a:lnTo>
                      <a:pt x="70" y="93"/>
                    </a:lnTo>
                    <a:cubicBezTo>
                      <a:pt x="32" y="93"/>
                      <a:pt x="0" y="61"/>
                      <a:pt x="0" y="23"/>
                    </a:cubicBezTo>
                    <a:lnTo>
                      <a:pt x="0" y="0"/>
                    </a:lnTo>
                    <a:lnTo>
                      <a:pt x="1054" y="0"/>
                    </a:lnTo>
                    <a:lnTo>
                      <a:pt x="1054" y="23"/>
                    </a:lnTo>
                    <a:cubicBezTo>
                      <a:pt x="1054" y="61"/>
                      <a:pt x="1022" y="93"/>
                      <a:pt x="984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78EE772-4325-46A0-8D23-FB1A50E19900}"/>
                  </a:ext>
                </a:extLst>
              </p:cNvPr>
              <p:cNvSpPr/>
              <p:nvPr/>
            </p:nvSpPr>
            <p:spPr>
              <a:xfrm>
                <a:off x="8973439" y="8365408"/>
                <a:ext cx="6432019" cy="4334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64" h="3480">
                    <a:moveTo>
                      <a:pt x="5007" y="0"/>
                    </a:moveTo>
                    <a:lnTo>
                      <a:pt x="157" y="0"/>
                    </a:lnTo>
                    <a:cubicBezTo>
                      <a:pt x="70" y="0"/>
                      <a:pt x="0" y="71"/>
                      <a:pt x="0" y="157"/>
                    </a:cubicBezTo>
                    <a:lnTo>
                      <a:pt x="0" y="3480"/>
                    </a:lnTo>
                    <a:lnTo>
                      <a:pt x="5164" y="3480"/>
                    </a:lnTo>
                    <a:lnTo>
                      <a:pt x="5164" y="157"/>
                    </a:lnTo>
                    <a:cubicBezTo>
                      <a:pt x="5164" y="71"/>
                      <a:pt x="5094" y="0"/>
                      <a:pt x="500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010EC77-E4F0-4227-83FF-F80021252583}"/>
                  </a:ext>
                </a:extLst>
              </p:cNvPr>
              <p:cNvSpPr/>
              <p:nvPr/>
            </p:nvSpPr>
            <p:spPr>
              <a:xfrm>
                <a:off x="9125429" y="8516149"/>
                <a:ext cx="6128050" cy="40313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20" h="3237">
                    <a:moveTo>
                      <a:pt x="4782" y="0"/>
                    </a:moveTo>
                    <a:lnTo>
                      <a:pt x="139" y="0"/>
                    </a:lnTo>
                    <a:cubicBezTo>
                      <a:pt x="61" y="0"/>
                      <a:pt x="0" y="63"/>
                      <a:pt x="0" y="140"/>
                    </a:cubicBezTo>
                    <a:lnTo>
                      <a:pt x="0" y="3237"/>
                    </a:lnTo>
                    <a:lnTo>
                      <a:pt x="4920" y="3237"/>
                    </a:lnTo>
                    <a:lnTo>
                      <a:pt x="4920" y="140"/>
                    </a:lnTo>
                    <a:cubicBezTo>
                      <a:pt x="4920" y="63"/>
                      <a:pt x="4859" y="0"/>
                      <a:pt x="4782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6BAD1B3-4D0B-482E-B6C9-16D73C191580}"/>
                  </a:ext>
                </a:extLst>
              </p:cNvPr>
              <p:cNvSpPr/>
              <p:nvPr/>
            </p:nvSpPr>
            <p:spPr>
              <a:xfrm>
                <a:off x="12222468" y="13247665"/>
                <a:ext cx="6229" cy="12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" h="2">
                    <a:moveTo>
                      <a:pt x="0" y="0"/>
                    </a:moveTo>
                    <a:cubicBezTo>
                      <a:pt x="2" y="1"/>
                      <a:pt x="4" y="1"/>
                      <a:pt x="6" y="2"/>
                    </a:cubicBezTo>
                    <a:close/>
                  </a:path>
                </a:pathLst>
              </a:custGeom>
              <a:solidFill>
                <a:srgbClr val="C4C8C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9F9A8FD-C5E8-4047-A619-4A7451598323}"/>
                  </a:ext>
                </a:extLst>
              </p:cNvPr>
              <p:cNvSpPr/>
              <p:nvPr/>
            </p:nvSpPr>
            <p:spPr>
              <a:xfrm>
                <a:off x="12222468" y="13247665"/>
                <a:ext cx="6229" cy="12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" h="2">
                    <a:moveTo>
                      <a:pt x="0" y="0"/>
                    </a:moveTo>
                    <a:cubicBezTo>
                      <a:pt x="2" y="1"/>
                      <a:pt x="4" y="1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CDEC53-FCF8-4273-B698-E6F7A8156D96}"/>
                </a:ext>
              </a:extLst>
            </p:cNvPr>
            <p:cNvGrpSpPr/>
            <p:nvPr/>
          </p:nvGrpSpPr>
          <p:grpSpPr>
            <a:xfrm>
              <a:off x="10118322" y="7733791"/>
              <a:ext cx="5599834" cy="4829934"/>
              <a:chOff x="10118322" y="7733791"/>
              <a:chExt cx="5599834" cy="4829934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56D78C7-51E7-4B35-BEBD-8CC79F31801F}"/>
                  </a:ext>
                </a:extLst>
              </p:cNvPr>
              <p:cNvSpPr/>
              <p:nvPr/>
            </p:nvSpPr>
            <p:spPr>
              <a:xfrm>
                <a:off x="10118322" y="7733791"/>
                <a:ext cx="5599834" cy="48299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96" h="3878">
                    <a:moveTo>
                      <a:pt x="4496" y="2248"/>
                    </a:moveTo>
                    <a:cubicBezTo>
                      <a:pt x="4496" y="2259"/>
                      <a:pt x="4496" y="2270"/>
                      <a:pt x="4496" y="2281"/>
                    </a:cubicBezTo>
                    <a:cubicBezTo>
                      <a:pt x="4496" y="2292"/>
                      <a:pt x="4495" y="2303"/>
                      <a:pt x="4495" y="2314"/>
                    </a:cubicBezTo>
                    <a:cubicBezTo>
                      <a:pt x="4492" y="2410"/>
                      <a:pt x="4484" y="2506"/>
                      <a:pt x="4469" y="2599"/>
                    </a:cubicBezTo>
                    <a:lnTo>
                      <a:pt x="4466" y="2618"/>
                    </a:lnTo>
                    <a:cubicBezTo>
                      <a:pt x="4464" y="2628"/>
                      <a:pt x="4463" y="2637"/>
                      <a:pt x="4461" y="2646"/>
                    </a:cubicBezTo>
                    <a:cubicBezTo>
                      <a:pt x="4459" y="2655"/>
                      <a:pt x="4458" y="2664"/>
                      <a:pt x="4456" y="2673"/>
                    </a:cubicBezTo>
                    <a:cubicBezTo>
                      <a:pt x="4454" y="2682"/>
                      <a:pt x="4453" y="2691"/>
                      <a:pt x="4451" y="2699"/>
                    </a:cubicBezTo>
                    <a:cubicBezTo>
                      <a:pt x="4442" y="2747"/>
                      <a:pt x="4430" y="2793"/>
                      <a:pt x="4418" y="2840"/>
                    </a:cubicBezTo>
                    <a:lnTo>
                      <a:pt x="4412" y="2861"/>
                    </a:lnTo>
                    <a:cubicBezTo>
                      <a:pt x="4408" y="2873"/>
                      <a:pt x="4405" y="2885"/>
                      <a:pt x="4401" y="2897"/>
                    </a:cubicBezTo>
                    <a:cubicBezTo>
                      <a:pt x="4399" y="2904"/>
                      <a:pt x="4397" y="2910"/>
                      <a:pt x="4395" y="2917"/>
                    </a:cubicBezTo>
                    <a:cubicBezTo>
                      <a:pt x="4390" y="2934"/>
                      <a:pt x="4384" y="2952"/>
                      <a:pt x="4378" y="2969"/>
                    </a:cubicBezTo>
                    <a:cubicBezTo>
                      <a:pt x="4374" y="2982"/>
                      <a:pt x="4369" y="2994"/>
                      <a:pt x="4365" y="3007"/>
                    </a:cubicBezTo>
                    <a:cubicBezTo>
                      <a:pt x="4362" y="3014"/>
                      <a:pt x="4360" y="3022"/>
                      <a:pt x="4357" y="3029"/>
                    </a:cubicBezTo>
                    <a:cubicBezTo>
                      <a:pt x="4349" y="3049"/>
                      <a:pt x="4342" y="3069"/>
                      <a:pt x="4333" y="3089"/>
                    </a:cubicBezTo>
                    <a:cubicBezTo>
                      <a:pt x="4329" y="3099"/>
                      <a:pt x="4326" y="3108"/>
                      <a:pt x="4322" y="3118"/>
                    </a:cubicBezTo>
                    <a:cubicBezTo>
                      <a:pt x="4318" y="3128"/>
                      <a:pt x="4314" y="3137"/>
                      <a:pt x="4309" y="3147"/>
                    </a:cubicBezTo>
                    <a:lnTo>
                      <a:pt x="4309" y="3148"/>
                    </a:lnTo>
                    <a:cubicBezTo>
                      <a:pt x="4301" y="3166"/>
                      <a:pt x="4292" y="3185"/>
                      <a:pt x="4284" y="3202"/>
                    </a:cubicBezTo>
                    <a:cubicBezTo>
                      <a:pt x="4280" y="3213"/>
                      <a:pt x="4275" y="3223"/>
                      <a:pt x="4270" y="3233"/>
                    </a:cubicBezTo>
                    <a:cubicBezTo>
                      <a:pt x="4265" y="3242"/>
                      <a:pt x="4260" y="3251"/>
                      <a:pt x="4256" y="3259"/>
                    </a:cubicBezTo>
                    <a:cubicBezTo>
                      <a:pt x="4256" y="3260"/>
                      <a:pt x="4256" y="3260"/>
                      <a:pt x="4256" y="3260"/>
                    </a:cubicBezTo>
                    <a:cubicBezTo>
                      <a:pt x="4252" y="3267"/>
                      <a:pt x="4249" y="3274"/>
                      <a:pt x="4245" y="3281"/>
                    </a:cubicBezTo>
                    <a:cubicBezTo>
                      <a:pt x="4230" y="3311"/>
                      <a:pt x="4213" y="3341"/>
                      <a:pt x="4197" y="3369"/>
                    </a:cubicBezTo>
                    <a:cubicBezTo>
                      <a:pt x="4192" y="3378"/>
                      <a:pt x="4186" y="3387"/>
                      <a:pt x="4182" y="3396"/>
                    </a:cubicBezTo>
                    <a:cubicBezTo>
                      <a:pt x="4182" y="3396"/>
                      <a:pt x="4181" y="3396"/>
                      <a:pt x="4181" y="3397"/>
                    </a:cubicBezTo>
                    <a:cubicBezTo>
                      <a:pt x="4175" y="3405"/>
                      <a:pt x="4171" y="3414"/>
                      <a:pt x="4165" y="3423"/>
                    </a:cubicBezTo>
                    <a:cubicBezTo>
                      <a:pt x="4161" y="3431"/>
                      <a:pt x="4156" y="3438"/>
                      <a:pt x="4151" y="3445"/>
                    </a:cubicBezTo>
                    <a:cubicBezTo>
                      <a:pt x="4139" y="3464"/>
                      <a:pt x="4127" y="3483"/>
                      <a:pt x="4115" y="3501"/>
                    </a:cubicBezTo>
                    <a:cubicBezTo>
                      <a:pt x="4109" y="3510"/>
                      <a:pt x="4103" y="3518"/>
                      <a:pt x="4097" y="3527"/>
                    </a:cubicBezTo>
                    <a:cubicBezTo>
                      <a:pt x="4079" y="3552"/>
                      <a:pt x="4062" y="3577"/>
                      <a:pt x="4043" y="3602"/>
                    </a:cubicBezTo>
                    <a:cubicBezTo>
                      <a:pt x="4038" y="3609"/>
                      <a:pt x="4032" y="3616"/>
                      <a:pt x="4027" y="3623"/>
                    </a:cubicBezTo>
                    <a:cubicBezTo>
                      <a:pt x="4025" y="3625"/>
                      <a:pt x="4024" y="3627"/>
                      <a:pt x="4023" y="3629"/>
                    </a:cubicBezTo>
                    <a:cubicBezTo>
                      <a:pt x="4016" y="3636"/>
                      <a:pt x="4011" y="3643"/>
                      <a:pt x="4005" y="3651"/>
                    </a:cubicBezTo>
                    <a:cubicBezTo>
                      <a:pt x="3999" y="3659"/>
                      <a:pt x="3992" y="3667"/>
                      <a:pt x="3986" y="3674"/>
                    </a:cubicBezTo>
                    <a:cubicBezTo>
                      <a:pt x="3974" y="3690"/>
                      <a:pt x="3961" y="3705"/>
                      <a:pt x="3948" y="3719"/>
                    </a:cubicBezTo>
                    <a:cubicBezTo>
                      <a:pt x="3947" y="3720"/>
                      <a:pt x="3947" y="3721"/>
                      <a:pt x="3945" y="3722"/>
                    </a:cubicBezTo>
                    <a:cubicBezTo>
                      <a:pt x="3939" y="3730"/>
                      <a:pt x="3932" y="3737"/>
                      <a:pt x="3925" y="3745"/>
                    </a:cubicBezTo>
                    <a:cubicBezTo>
                      <a:pt x="3917" y="3753"/>
                      <a:pt x="3910" y="3762"/>
                      <a:pt x="3902" y="3771"/>
                    </a:cubicBezTo>
                    <a:cubicBezTo>
                      <a:pt x="3896" y="3777"/>
                      <a:pt x="3890" y="3784"/>
                      <a:pt x="3884" y="3790"/>
                    </a:cubicBezTo>
                    <a:cubicBezTo>
                      <a:pt x="3876" y="3798"/>
                      <a:pt x="3869" y="3805"/>
                      <a:pt x="3862" y="3813"/>
                    </a:cubicBezTo>
                    <a:cubicBezTo>
                      <a:pt x="3855" y="3820"/>
                      <a:pt x="3848" y="3828"/>
                      <a:pt x="3840" y="3835"/>
                    </a:cubicBezTo>
                    <a:cubicBezTo>
                      <a:pt x="3831" y="3845"/>
                      <a:pt x="3820" y="3856"/>
                      <a:pt x="3809" y="3865"/>
                    </a:cubicBezTo>
                    <a:cubicBezTo>
                      <a:pt x="3805" y="3870"/>
                      <a:pt x="3800" y="3874"/>
                      <a:pt x="3796" y="3878"/>
                    </a:cubicBezTo>
                    <a:cubicBezTo>
                      <a:pt x="3800" y="3874"/>
                      <a:pt x="3805" y="3870"/>
                      <a:pt x="3809" y="3865"/>
                    </a:cubicBezTo>
                    <a:lnTo>
                      <a:pt x="687" y="3865"/>
                    </a:lnTo>
                    <a:cubicBezTo>
                      <a:pt x="263" y="3457"/>
                      <a:pt x="0" y="2883"/>
                      <a:pt x="0" y="2248"/>
                    </a:cubicBezTo>
                    <a:cubicBezTo>
                      <a:pt x="0" y="2185"/>
                      <a:pt x="3" y="2122"/>
                      <a:pt x="8" y="2061"/>
                    </a:cubicBezTo>
                    <a:cubicBezTo>
                      <a:pt x="8" y="2052"/>
                      <a:pt x="9" y="2042"/>
                      <a:pt x="10" y="2032"/>
                    </a:cubicBezTo>
                    <a:cubicBezTo>
                      <a:pt x="11" y="2023"/>
                      <a:pt x="12" y="2013"/>
                      <a:pt x="13" y="2004"/>
                    </a:cubicBezTo>
                    <a:cubicBezTo>
                      <a:pt x="15" y="1984"/>
                      <a:pt x="17" y="1965"/>
                      <a:pt x="20" y="1947"/>
                    </a:cubicBezTo>
                    <a:cubicBezTo>
                      <a:pt x="21" y="1937"/>
                      <a:pt x="22" y="1928"/>
                      <a:pt x="24" y="1918"/>
                    </a:cubicBezTo>
                    <a:cubicBezTo>
                      <a:pt x="25" y="1910"/>
                      <a:pt x="27" y="1902"/>
                      <a:pt x="28" y="1894"/>
                    </a:cubicBezTo>
                    <a:cubicBezTo>
                      <a:pt x="30" y="1878"/>
                      <a:pt x="33" y="1861"/>
                      <a:pt x="36" y="1845"/>
                    </a:cubicBezTo>
                    <a:cubicBezTo>
                      <a:pt x="37" y="1839"/>
                      <a:pt x="38" y="1834"/>
                      <a:pt x="39" y="1828"/>
                    </a:cubicBezTo>
                    <a:cubicBezTo>
                      <a:pt x="41" y="1821"/>
                      <a:pt x="42" y="1814"/>
                      <a:pt x="43" y="1806"/>
                    </a:cubicBezTo>
                    <a:cubicBezTo>
                      <a:pt x="45" y="1797"/>
                      <a:pt x="47" y="1788"/>
                      <a:pt x="49" y="1779"/>
                    </a:cubicBezTo>
                    <a:cubicBezTo>
                      <a:pt x="51" y="1770"/>
                      <a:pt x="53" y="1760"/>
                      <a:pt x="55" y="1751"/>
                    </a:cubicBezTo>
                    <a:cubicBezTo>
                      <a:pt x="57" y="1743"/>
                      <a:pt x="59" y="1735"/>
                      <a:pt x="61" y="1726"/>
                    </a:cubicBezTo>
                    <a:cubicBezTo>
                      <a:pt x="61" y="1725"/>
                      <a:pt x="61" y="1724"/>
                      <a:pt x="61" y="1723"/>
                    </a:cubicBezTo>
                    <a:cubicBezTo>
                      <a:pt x="64" y="1714"/>
                      <a:pt x="66" y="1705"/>
                      <a:pt x="68" y="1697"/>
                    </a:cubicBezTo>
                    <a:lnTo>
                      <a:pt x="75" y="1669"/>
                    </a:lnTo>
                    <a:cubicBezTo>
                      <a:pt x="77" y="1662"/>
                      <a:pt x="79" y="1654"/>
                      <a:pt x="82" y="1646"/>
                    </a:cubicBezTo>
                    <a:cubicBezTo>
                      <a:pt x="82" y="1644"/>
                      <a:pt x="83" y="1642"/>
                      <a:pt x="84" y="1640"/>
                    </a:cubicBezTo>
                    <a:cubicBezTo>
                      <a:pt x="85" y="1632"/>
                      <a:pt x="88" y="1623"/>
                      <a:pt x="90" y="1615"/>
                    </a:cubicBezTo>
                    <a:cubicBezTo>
                      <a:pt x="93" y="1608"/>
                      <a:pt x="95" y="1601"/>
                      <a:pt x="97" y="1593"/>
                    </a:cubicBezTo>
                    <a:cubicBezTo>
                      <a:pt x="100" y="1583"/>
                      <a:pt x="103" y="1573"/>
                      <a:pt x="107" y="1562"/>
                    </a:cubicBezTo>
                    <a:cubicBezTo>
                      <a:pt x="110" y="1553"/>
                      <a:pt x="112" y="1545"/>
                      <a:pt x="115" y="1536"/>
                    </a:cubicBezTo>
                    <a:cubicBezTo>
                      <a:pt x="118" y="1527"/>
                      <a:pt x="121" y="1518"/>
                      <a:pt x="124" y="1510"/>
                    </a:cubicBezTo>
                    <a:cubicBezTo>
                      <a:pt x="127" y="1501"/>
                      <a:pt x="131" y="1492"/>
                      <a:pt x="134" y="1483"/>
                    </a:cubicBezTo>
                    <a:cubicBezTo>
                      <a:pt x="137" y="1475"/>
                      <a:pt x="140" y="1466"/>
                      <a:pt x="143" y="1457"/>
                    </a:cubicBezTo>
                    <a:cubicBezTo>
                      <a:pt x="153" y="1431"/>
                      <a:pt x="163" y="1406"/>
                      <a:pt x="174" y="1380"/>
                    </a:cubicBezTo>
                    <a:cubicBezTo>
                      <a:pt x="181" y="1363"/>
                      <a:pt x="188" y="1346"/>
                      <a:pt x="195" y="1329"/>
                    </a:cubicBezTo>
                    <a:cubicBezTo>
                      <a:pt x="211" y="1295"/>
                      <a:pt x="227" y="1263"/>
                      <a:pt x="243" y="1230"/>
                    </a:cubicBezTo>
                    <a:cubicBezTo>
                      <a:pt x="252" y="1214"/>
                      <a:pt x="260" y="1198"/>
                      <a:pt x="269" y="1181"/>
                    </a:cubicBezTo>
                    <a:cubicBezTo>
                      <a:pt x="277" y="1166"/>
                      <a:pt x="286" y="1150"/>
                      <a:pt x="295" y="1134"/>
                    </a:cubicBezTo>
                    <a:cubicBezTo>
                      <a:pt x="301" y="1124"/>
                      <a:pt x="307" y="1113"/>
                      <a:pt x="314" y="1102"/>
                    </a:cubicBezTo>
                    <a:cubicBezTo>
                      <a:pt x="316" y="1098"/>
                      <a:pt x="320" y="1093"/>
                      <a:pt x="322" y="1088"/>
                    </a:cubicBezTo>
                    <a:cubicBezTo>
                      <a:pt x="329" y="1076"/>
                      <a:pt x="337" y="1064"/>
                      <a:pt x="344" y="1053"/>
                    </a:cubicBezTo>
                    <a:cubicBezTo>
                      <a:pt x="346" y="1050"/>
                      <a:pt x="348" y="1046"/>
                      <a:pt x="350" y="1042"/>
                    </a:cubicBezTo>
                    <a:cubicBezTo>
                      <a:pt x="358" y="1030"/>
                      <a:pt x="366" y="1019"/>
                      <a:pt x="374" y="1006"/>
                    </a:cubicBezTo>
                    <a:cubicBezTo>
                      <a:pt x="376" y="1003"/>
                      <a:pt x="378" y="1001"/>
                      <a:pt x="379" y="998"/>
                    </a:cubicBezTo>
                    <a:cubicBezTo>
                      <a:pt x="388" y="985"/>
                      <a:pt x="396" y="973"/>
                      <a:pt x="405" y="961"/>
                    </a:cubicBezTo>
                    <a:cubicBezTo>
                      <a:pt x="406" y="959"/>
                      <a:pt x="408" y="957"/>
                      <a:pt x="409" y="954"/>
                    </a:cubicBezTo>
                    <a:cubicBezTo>
                      <a:pt x="418" y="942"/>
                      <a:pt x="428" y="929"/>
                      <a:pt x="437" y="916"/>
                    </a:cubicBezTo>
                    <a:cubicBezTo>
                      <a:pt x="438" y="915"/>
                      <a:pt x="439" y="914"/>
                      <a:pt x="441" y="912"/>
                    </a:cubicBezTo>
                    <a:cubicBezTo>
                      <a:pt x="450" y="899"/>
                      <a:pt x="459" y="886"/>
                      <a:pt x="469" y="873"/>
                    </a:cubicBezTo>
                    <a:lnTo>
                      <a:pt x="472" y="870"/>
                    </a:lnTo>
                    <a:cubicBezTo>
                      <a:pt x="482" y="857"/>
                      <a:pt x="493" y="844"/>
                      <a:pt x="503" y="831"/>
                    </a:cubicBezTo>
                    <a:cubicBezTo>
                      <a:pt x="504" y="830"/>
                      <a:pt x="504" y="830"/>
                      <a:pt x="504" y="830"/>
                    </a:cubicBezTo>
                    <a:cubicBezTo>
                      <a:pt x="606" y="705"/>
                      <a:pt x="721" y="591"/>
                      <a:pt x="847" y="490"/>
                    </a:cubicBezTo>
                    <a:cubicBezTo>
                      <a:pt x="862" y="478"/>
                      <a:pt x="878" y="466"/>
                      <a:pt x="894" y="454"/>
                    </a:cubicBezTo>
                    <a:cubicBezTo>
                      <a:pt x="938" y="420"/>
                      <a:pt x="982" y="389"/>
                      <a:pt x="1029" y="359"/>
                    </a:cubicBezTo>
                    <a:lnTo>
                      <a:pt x="1030" y="359"/>
                    </a:lnTo>
                    <a:cubicBezTo>
                      <a:pt x="1173" y="266"/>
                      <a:pt x="1329" y="189"/>
                      <a:pt x="1492" y="130"/>
                    </a:cubicBezTo>
                    <a:cubicBezTo>
                      <a:pt x="1497" y="129"/>
                      <a:pt x="1502" y="127"/>
                      <a:pt x="1506" y="126"/>
                    </a:cubicBezTo>
                    <a:cubicBezTo>
                      <a:pt x="1526" y="119"/>
                      <a:pt x="1546" y="112"/>
                      <a:pt x="1566" y="105"/>
                    </a:cubicBezTo>
                    <a:cubicBezTo>
                      <a:pt x="1573" y="103"/>
                      <a:pt x="1581" y="100"/>
                      <a:pt x="1589" y="98"/>
                    </a:cubicBezTo>
                    <a:cubicBezTo>
                      <a:pt x="1596" y="96"/>
                      <a:pt x="1603" y="94"/>
                      <a:pt x="1611" y="92"/>
                    </a:cubicBezTo>
                    <a:cubicBezTo>
                      <a:pt x="1620" y="89"/>
                      <a:pt x="1630" y="87"/>
                      <a:pt x="1639" y="83"/>
                    </a:cubicBezTo>
                    <a:cubicBezTo>
                      <a:pt x="1642" y="83"/>
                      <a:pt x="1645" y="82"/>
                      <a:pt x="1648" y="81"/>
                    </a:cubicBezTo>
                    <a:cubicBezTo>
                      <a:pt x="1663" y="77"/>
                      <a:pt x="1678" y="73"/>
                      <a:pt x="1693" y="70"/>
                    </a:cubicBezTo>
                    <a:cubicBezTo>
                      <a:pt x="1698" y="68"/>
                      <a:pt x="1704" y="66"/>
                      <a:pt x="1710" y="65"/>
                    </a:cubicBezTo>
                    <a:cubicBezTo>
                      <a:pt x="1724" y="61"/>
                      <a:pt x="1738" y="58"/>
                      <a:pt x="1754" y="55"/>
                    </a:cubicBezTo>
                    <a:cubicBezTo>
                      <a:pt x="1760" y="53"/>
                      <a:pt x="1767" y="52"/>
                      <a:pt x="1774" y="51"/>
                    </a:cubicBezTo>
                    <a:cubicBezTo>
                      <a:pt x="1787" y="47"/>
                      <a:pt x="1801" y="44"/>
                      <a:pt x="1815" y="42"/>
                    </a:cubicBezTo>
                    <a:cubicBezTo>
                      <a:pt x="1835" y="38"/>
                      <a:pt x="1856" y="34"/>
                      <a:pt x="1876" y="31"/>
                    </a:cubicBezTo>
                    <a:cubicBezTo>
                      <a:pt x="1890" y="29"/>
                      <a:pt x="1904" y="26"/>
                      <a:pt x="1917" y="24"/>
                    </a:cubicBezTo>
                    <a:cubicBezTo>
                      <a:pt x="2025" y="8"/>
                      <a:pt x="2136" y="0"/>
                      <a:pt x="2248" y="0"/>
                    </a:cubicBezTo>
                    <a:cubicBezTo>
                      <a:pt x="2453" y="0"/>
                      <a:pt x="2652" y="27"/>
                      <a:pt x="2840" y="79"/>
                    </a:cubicBezTo>
                    <a:cubicBezTo>
                      <a:pt x="2850" y="82"/>
                      <a:pt x="2859" y="84"/>
                      <a:pt x="2868" y="87"/>
                    </a:cubicBezTo>
                    <a:cubicBezTo>
                      <a:pt x="2886" y="92"/>
                      <a:pt x="2904" y="97"/>
                      <a:pt x="2922" y="103"/>
                    </a:cubicBezTo>
                    <a:cubicBezTo>
                      <a:pt x="2932" y="106"/>
                      <a:pt x="2942" y="109"/>
                      <a:pt x="2952" y="112"/>
                    </a:cubicBezTo>
                    <a:cubicBezTo>
                      <a:pt x="2987" y="124"/>
                      <a:pt x="3021" y="136"/>
                      <a:pt x="3056" y="150"/>
                    </a:cubicBezTo>
                    <a:cubicBezTo>
                      <a:pt x="3063" y="152"/>
                      <a:pt x="3069" y="155"/>
                      <a:pt x="3076" y="157"/>
                    </a:cubicBezTo>
                    <a:cubicBezTo>
                      <a:pt x="3085" y="161"/>
                      <a:pt x="3094" y="165"/>
                      <a:pt x="3103" y="168"/>
                    </a:cubicBezTo>
                    <a:cubicBezTo>
                      <a:pt x="3112" y="172"/>
                      <a:pt x="3121" y="176"/>
                      <a:pt x="3130" y="180"/>
                    </a:cubicBezTo>
                    <a:cubicBezTo>
                      <a:pt x="3361" y="278"/>
                      <a:pt x="3572" y="414"/>
                      <a:pt x="3757" y="581"/>
                    </a:cubicBezTo>
                    <a:cubicBezTo>
                      <a:pt x="3792" y="613"/>
                      <a:pt x="3826" y="646"/>
                      <a:pt x="3860" y="681"/>
                    </a:cubicBezTo>
                    <a:cubicBezTo>
                      <a:pt x="3878" y="700"/>
                      <a:pt x="3897" y="719"/>
                      <a:pt x="3914" y="738"/>
                    </a:cubicBezTo>
                    <a:cubicBezTo>
                      <a:pt x="3919" y="744"/>
                      <a:pt x="3924" y="749"/>
                      <a:pt x="3928" y="754"/>
                    </a:cubicBezTo>
                    <a:cubicBezTo>
                      <a:pt x="3949" y="777"/>
                      <a:pt x="3968" y="800"/>
                      <a:pt x="3988" y="824"/>
                    </a:cubicBezTo>
                    <a:cubicBezTo>
                      <a:pt x="3998" y="836"/>
                      <a:pt x="4007" y="848"/>
                      <a:pt x="4016" y="860"/>
                    </a:cubicBezTo>
                    <a:cubicBezTo>
                      <a:pt x="4025" y="870"/>
                      <a:pt x="4033" y="881"/>
                      <a:pt x="4041" y="892"/>
                    </a:cubicBezTo>
                    <a:cubicBezTo>
                      <a:pt x="4046" y="899"/>
                      <a:pt x="4052" y="906"/>
                      <a:pt x="4057" y="913"/>
                    </a:cubicBezTo>
                    <a:cubicBezTo>
                      <a:pt x="4063" y="921"/>
                      <a:pt x="4069" y="929"/>
                      <a:pt x="4075" y="937"/>
                    </a:cubicBezTo>
                    <a:cubicBezTo>
                      <a:pt x="4087" y="954"/>
                      <a:pt x="4098" y="971"/>
                      <a:pt x="4109" y="987"/>
                    </a:cubicBezTo>
                    <a:cubicBezTo>
                      <a:pt x="4115" y="996"/>
                      <a:pt x="4121" y="1005"/>
                      <a:pt x="4126" y="1013"/>
                    </a:cubicBezTo>
                    <a:cubicBezTo>
                      <a:pt x="4132" y="1022"/>
                      <a:pt x="4138" y="1030"/>
                      <a:pt x="4143" y="1039"/>
                    </a:cubicBezTo>
                    <a:cubicBezTo>
                      <a:pt x="4149" y="1047"/>
                      <a:pt x="4154" y="1056"/>
                      <a:pt x="4160" y="1064"/>
                    </a:cubicBezTo>
                    <a:cubicBezTo>
                      <a:pt x="4165" y="1073"/>
                      <a:pt x="4171" y="1082"/>
                      <a:pt x="4175" y="1091"/>
                    </a:cubicBezTo>
                    <a:cubicBezTo>
                      <a:pt x="4181" y="1099"/>
                      <a:pt x="4186" y="1108"/>
                      <a:pt x="4191" y="1117"/>
                    </a:cubicBezTo>
                    <a:cubicBezTo>
                      <a:pt x="4196" y="1126"/>
                      <a:pt x="4201" y="1135"/>
                      <a:pt x="4207" y="1143"/>
                    </a:cubicBezTo>
                    <a:cubicBezTo>
                      <a:pt x="4211" y="1151"/>
                      <a:pt x="4216" y="1160"/>
                      <a:pt x="4220" y="1168"/>
                    </a:cubicBezTo>
                    <a:cubicBezTo>
                      <a:pt x="4221" y="1169"/>
                      <a:pt x="4221" y="1170"/>
                      <a:pt x="4222" y="1172"/>
                    </a:cubicBezTo>
                    <a:cubicBezTo>
                      <a:pt x="4232" y="1189"/>
                      <a:pt x="4241" y="1207"/>
                      <a:pt x="4250" y="1225"/>
                    </a:cubicBezTo>
                    <a:cubicBezTo>
                      <a:pt x="4255" y="1234"/>
                      <a:pt x="4259" y="1243"/>
                      <a:pt x="4264" y="1252"/>
                    </a:cubicBezTo>
                    <a:cubicBezTo>
                      <a:pt x="4273" y="1271"/>
                      <a:pt x="4282" y="1289"/>
                      <a:pt x="4290" y="1307"/>
                    </a:cubicBezTo>
                    <a:cubicBezTo>
                      <a:pt x="4295" y="1317"/>
                      <a:pt x="4299" y="1326"/>
                      <a:pt x="4303" y="1335"/>
                    </a:cubicBezTo>
                    <a:cubicBezTo>
                      <a:pt x="4308" y="1345"/>
                      <a:pt x="4311" y="1354"/>
                      <a:pt x="4315" y="1364"/>
                    </a:cubicBezTo>
                    <a:cubicBezTo>
                      <a:pt x="4323" y="1383"/>
                      <a:pt x="4332" y="1402"/>
                      <a:pt x="4339" y="1421"/>
                    </a:cubicBezTo>
                    <a:cubicBezTo>
                      <a:pt x="4343" y="1431"/>
                      <a:pt x="4347" y="1441"/>
                      <a:pt x="4350" y="1450"/>
                    </a:cubicBezTo>
                    <a:cubicBezTo>
                      <a:pt x="4358" y="1469"/>
                      <a:pt x="4364" y="1488"/>
                      <a:pt x="4371" y="1507"/>
                    </a:cubicBezTo>
                    <a:cubicBezTo>
                      <a:pt x="4371" y="1508"/>
                      <a:pt x="4371" y="1508"/>
                      <a:pt x="4372" y="1508"/>
                    </a:cubicBezTo>
                    <a:cubicBezTo>
                      <a:pt x="4383" y="1542"/>
                      <a:pt x="4395" y="1576"/>
                      <a:pt x="4404" y="1611"/>
                    </a:cubicBezTo>
                    <a:cubicBezTo>
                      <a:pt x="4405" y="1612"/>
                      <a:pt x="4405" y="1614"/>
                      <a:pt x="4405" y="1615"/>
                    </a:cubicBezTo>
                    <a:cubicBezTo>
                      <a:pt x="4408" y="1624"/>
                      <a:pt x="4411" y="1633"/>
                      <a:pt x="4413" y="1642"/>
                    </a:cubicBezTo>
                    <a:cubicBezTo>
                      <a:pt x="4414" y="1645"/>
                      <a:pt x="4415" y="1649"/>
                      <a:pt x="4416" y="1653"/>
                    </a:cubicBezTo>
                    <a:cubicBezTo>
                      <a:pt x="4419" y="1664"/>
                      <a:pt x="4423" y="1675"/>
                      <a:pt x="4425" y="1686"/>
                    </a:cubicBezTo>
                    <a:lnTo>
                      <a:pt x="4425" y="1687"/>
                    </a:lnTo>
                    <a:cubicBezTo>
                      <a:pt x="4429" y="1698"/>
                      <a:pt x="4431" y="1709"/>
                      <a:pt x="4434" y="1720"/>
                    </a:cubicBezTo>
                    <a:cubicBezTo>
                      <a:pt x="4435" y="1724"/>
                      <a:pt x="4436" y="1729"/>
                      <a:pt x="4437" y="1732"/>
                    </a:cubicBezTo>
                    <a:cubicBezTo>
                      <a:pt x="4439" y="1742"/>
                      <a:pt x="4441" y="1750"/>
                      <a:pt x="4443" y="1759"/>
                    </a:cubicBezTo>
                    <a:cubicBezTo>
                      <a:pt x="4443" y="1762"/>
                      <a:pt x="4444" y="1765"/>
                      <a:pt x="4444" y="1768"/>
                    </a:cubicBezTo>
                    <a:cubicBezTo>
                      <a:pt x="4447" y="1779"/>
                      <a:pt x="4450" y="1792"/>
                      <a:pt x="4452" y="1803"/>
                    </a:cubicBezTo>
                    <a:cubicBezTo>
                      <a:pt x="4454" y="1814"/>
                      <a:pt x="4457" y="1825"/>
                      <a:pt x="4459" y="1836"/>
                    </a:cubicBezTo>
                    <a:cubicBezTo>
                      <a:pt x="4461" y="1850"/>
                      <a:pt x="4464" y="1864"/>
                      <a:pt x="4466" y="1878"/>
                    </a:cubicBezTo>
                    <a:cubicBezTo>
                      <a:pt x="4466" y="1883"/>
                      <a:pt x="4468" y="1890"/>
                      <a:pt x="4468" y="1895"/>
                    </a:cubicBezTo>
                    <a:cubicBezTo>
                      <a:pt x="4470" y="1902"/>
                      <a:pt x="4471" y="1909"/>
                      <a:pt x="4471" y="1916"/>
                    </a:cubicBezTo>
                    <a:cubicBezTo>
                      <a:pt x="4472" y="1919"/>
                      <a:pt x="4473" y="1923"/>
                      <a:pt x="4473" y="1927"/>
                    </a:cubicBezTo>
                    <a:cubicBezTo>
                      <a:pt x="4475" y="1938"/>
                      <a:pt x="4476" y="1950"/>
                      <a:pt x="4478" y="1962"/>
                    </a:cubicBezTo>
                    <a:cubicBezTo>
                      <a:pt x="4479" y="1973"/>
                      <a:pt x="4481" y="1984"/>
                      <a:pt x="4482" y="1996"/>
                    </a:cubicBezTo>
                    <a:cubicBezTo>
                      <a:pt x="4482" y="2001"/>
                      <a:pt x="4483" y="2005"/>
                      <a:pt x="4484" y="2010"/>
                    </a:cubicBezTo>
                    <a:cubicBezTo>
                      <a:pt x="4485" y="2021"/>
                      <a:pt x="4486" y="2032"/>
                      <a:pt x="4487" y="2043"/>
                    </a:cubicBezTo>
                    <a:cubicBezTo>
                      <a:pt x="4488" y="2056"/>
                      <a:pt x="4489" y="2068"/>
                      <a:pt x="4490" y="2081"/>
                    </a:cubicBezTo>
                    <a:cubicBezTo>
                      <a:pt x="4490" y="2084"/>
                      <a:pt x="4490" y="2087"/>
                      <a:pt x="4490" y="2091"/>
                    </a:cubicBezTo>
                    <a:cubicBezTo>
                      <a:pt x="4491" y="2099"/>
                      <a:pt x="4492" y="2108"/>
                      <a:pt x="4492" y="2117"/>
                    </a:cubicBezTo>
                    <a:cubicBezTo>
                      <a:pt x="4493" y="2122"/>
                      <a:pt x="4493" y="2127"/>
                      <a:pt x="4493" y="2132"/>
                    </a:cubicBezTo>
                    <a:cubicBezTo>
                      <a:pt x="4494" y="2143"/>
                      <a:pt x="4494" y="2154"/>
                      <a:pt x="4495" y="2165"/>
                    </a:cubicBezTo>
                    <a:cubicBezTo>
                      <a:pt x="4495" y="2179"/>
                      <a:pt x="4495" y="2192"/>
                      <a:pt x="4496" y="2206"/>
                    </a:cubicBezTo>
                    <a:lnTo>
                      <a:pt x="4496" y="2208"/>
                    </a:lnTo>
                    <a:cubicBezTo>
                      <a:pt x="4496" y="2221"/>
                      <a:pt x="4496" y="2235"/>
                      <a:pt x="4496" y="224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A4B385B-C1E2-4D29-BC7E-25CE225E511B}"/>
                  </a:ext>
                </a:extLst>
              </p:cNvPr>
              <p:cNvSpPr/>
              <p:nvPr/>
            </p:nvSpPr>
            <p:spPr>
              <a:xfrm>
                <a:off x="10118322" y="7733791"/>
                <a:ext cx="5599834" cy="48299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96" h="3878">
                    <a:moveTo>
                      <a:pt x="4496" y="2248"/>
                    </a:moveTo>
                    <a:cubicBezTo>
                      <a:pt x="4496" y="2259"/>
                      <a:pt x="4496" y="2270"/>
                      <a:pt x="4496" y="2281"/>
                    </a:cubicBezTo>
                    <a:cubicBezTo>
                      <a:pt x="4496" y="2292"/>
                      <a:pt x="4495" y="2303"/>
                      <a:pt x="4495" y="2314"/>
                    </a:cubicBezTo>
                    <a:cubicBezTo>
                      <a:pt x="4492" y="2410"/>
                      <a:pt x="4484" y="2506"/>
                      <a:pt x="4469" y="2599"/>
                    </a:cubicBezTo>
                    <a:lnTo>
                      <a:pt x="4466" y="2618"/>
                    </a:lnTo>
                    <a:cubicBezTo>
                      <a:pt x="4464" y="2628"/>
                      <a:pt x="4463" y="2637"/>
                      <a:pt x="4461" y="2646"/>
                    </a:cubicBezTo>
                    <a:cubicBezTo>
                      <a:pt x="4459" y="2655"/>
                      <a:pt x="4458" y="2664"/>
                      <a:pt x="4456" y="2673"/>
                    </a:cubicBezTo>
                    <a:cubicBezTo>
                      <a:pt x="4454" y="2682"/>
                      <a:pt x="4453" y="2691"/>
                      <a:pt x="4451" y="2699"/>
                    </a:cubicBezTo>
                    <a:cubicBezTo>
                      <a:pt x="4442" y="2747"/>
                      <a:pt x="4430" y="2793"/>
                      <a:pt x="4418" y="2840"/>
                    </a:cubicBezTo>
                    <a:lnTo>
                      <a:pt x="4412" y="2861"/>
                    </a:lnTo>
                    <a:cubicBezTo>
                      <a:pt x="4408" y="2873"/>
                      <a:pt x="4405" y="2885"/>
                      <a:pt x="4401" y="2897"/>
                    </a:cubicBezTo>
                    <a:cubicBezTo>
                      <a:pt x="4399" y="2904"/>
                      <a:pt x="4397" y="2910"/>
                      <a:pt x="4395" y="2917"/>
                    </a:cubicBezTo>
                    <a:cubicBezTo>
                      <a:pt x="4390" y="2934"/>
                      <a:pt x="4384" y="2952"/>
                      <a:pt x="4378" y="2969"/>
                    </a:cubicBezTo>
                    <a:cubicBezTo>
                      <a:pt x="4374" y="2982"/>
                      <a:pt x="4369" y="2994"/>
                      <a:pt x="4365" y="3007"/>
                    </a:cubicBezTo>
                    <a:cubicBezTo>
                      <a:pt x="4362" y="3014"/>
                      <a:pt x="4360" y="3022"/>
                      <a:pt x="4357" y="3029"/>
                    </a:cubicBezTo>
                    <a:cubicBezTo>
                      <a:pt x="4349" y="3049"/>
                      <a:pt x="4342" y="3069"/>
                      <a:pt x="4333" y="3089"/>
                    </a:cubicBezTo>
                    <a:cubicBezTo>
                      <a:pt x="4329" y="3099"/>
                      <a:pt x="4326" y="3108"/>
                      <a:pt x="4322" y="3118"/>
                    </a:cubicBezTo>
                    <a:cubicBezTo>
                      <a:pt x="4318" y="3128"/>
                      <a:pt x="4314" y="3137"/>
                      <a:pt x="4309" y="3147"/>
                    </a:cubicBezTo>
                    <a:lnTo>
                      <a:pt x="4309" y="3148"/>
                    </a:lnTo>
                    <a:cubicBezTo>
                      <a:pt x="4301" y="3166"/>
                      <a:pt x="4292" y="3185"/>
                      <a:pt x="4284" y="3202"/>
                    </a:cubicBezTo>
                    <a:cubicBezTo>
                      <a:pt x="4280" y="3213"/>
                      <a:pt x="4275" y="3223"/>
                      <a:pt x="4270" y="3233"/>
                    </a:cubicBezTo>
                    <a:cubicBezTo>
                      <a:pt x="4265" y="3242"/>
                      <a:pt x="4260" y="3251"/>
                      <a:pt x="4256" y="3259"/>
                    </a:cubicBezTo>
                    <a:cubicBezTo>
                      <a:pt x="4256" y="3260"/>
                      <a:pt x="4256" y="3260"/>
                      <a:pt x="4256" y="3260"/>
                    </a:cubicBezTo>
                    <a:cubicBezTo>
                      <a:pt x="4252" y="3267"/>
                      <a:pt x="4249" y="3274"/>
                      <a:pt x="4245" y="3281"/>
                    </a:cubicBezTo>
                    <a:cubicBezTo>
                      <a:pt x="4230" y="3311"/>
                      <a:pt x="4213" y="3341"/>
                      <a:pt x="4197" y="3369"/>
                    </a:cubicBezTo>
                    <a:cubicBezTo>
                      <a:pt x="4192" y="3378"/>
                      <a:pt x="4186" y="3387"/>
                      <a:pt x="4182" y="3396"/>
                    </a:cubicBezTo>
                    <a:cubicBezTo>
                      <a:pt x="4182" y="3396"/>
                      <a:pt x="4181" y="3396"/>
                      <a:pt x="4181" y="3397"/>
                    </a:cubicBezTo>
                    <a:cubicBezTo>
                      <a:pt x="4175" y="3405"/>
                      <a:pt x="4171" y="3414"/>
                      <a:pt x="4165" y="3423"/>
                    </a:cubicBezTo>
                    <a:cubicBezTo>
                      <a:pt x="4161" y="3431"/>
                      <a:pt x="4156" y="3438"/>
                      <a:pt x="4151" y="3445"/>
                    </a:cubicBezTo>
                    <a:cubicBezTo>
                      <a:pt x="4139" y="3464"/>
                      <a:pt x="4127" y="3483"/>
                      <a:pt x="4115" y="3501"/>
                    </a:cubicBezTo>
                    <a:cubicBezTo>
                      <a:pt x="4109" y="3510"/>
                      <a:pt x="4103" y="3518"/>
                      <a:pt x="4097" y="3527"/>
                    </a:cubicBezTo>
                    <a:cubicBezTo>
                      <a:pt x="4079" y="3552"/>
                      <a:pt x="4062" y="3577"/>
                      <a:pt x="4043" y="3602"/>
                    </a:cubicBezTo>
                    <a:cubicBezTo>
                      <a:pt x="4038" y="3609"/>
                      <a:pt x="4032" y="3616"/>
                      <a:pt x="4027" y="3623"/>
                    </a:cubicBezTo>
                    <a:cubicBezTo>
                      <a:pt x="4025" y="3625"/>
                      <a:pt x="4024" y="3627"/>
                      <a:pt x="4023" y="3629"/>
                    </a:cubicBezTo>
                    <a:cubicBezTo>
                      <a:pt x="4016" y="3636"/>
                      <a:pt x="4011" y="3643"/>
                      <a:pt x="4005" y="3651"/>
                    </a:cubicBezTo>
                    <a:cubicBezTo>
                      <a:pt x="3999" y="3659"/>
                      <a:pt x="3992" y="3667"/>
                      <a:pt x="3986" y="3674"/>
                    </a:cubicBezTo>
                    <a:cubicBezTo>
                      <a:pt x="3974" y="3690"/>
                      <a:pt x="3961" y="3705"/>
                      <a:pt x="3948" y="3719"/>
                    </a:cubicBezTo>
                    <a:cubicBezTo>
                      <a:pt x="3947" y="3720"/>
                      <a:pt x="3947" y="3721"/>
                      <a:pt x="3945" y="3722"/>
                    </a:cubicBezTo>
                    <a:cubicBezTo>
                      <a:pt x="3939" y="3730"/>
                      <a:pt x="3932" y="3737"/>
                      <a:pt x="3925" y="3745"/>
                    </a:cubicBezTo>
                    <a:cubicBezTo>
                      <a:pt x="3917" y="3753"/>
                      <a:pt x="3910" y="3762"/>
                      <a:pt x="3902" y="3771"/>
                    </a:cubicBezTo>
                    <a:cubicBezTo>
                      <a:pt x="3896" y="3777"/>
                      <a:pt x="3890" y="3784"/>
                      <a:pt x="3884" y="3790"/>
                    </a:cubicBezTo>
                    <a:cubicBezTo>
                      <a:pt x="3876" y="3798"/>
                      <a:pt x="3869" y="3805"/>
                      <a:pt x="3862" y="3813"/>
                    </a:cubicBezTo>
                    <a:cubicBezTo>
                      <a:pt x="3855" y="3820"/>
                      <a:pt x="3848" y="3828"/>
                      <a:pt x="3840" y="3835"/>
                    </a:cubicBezTo>
                    <a:cubicBezTo>
                      <a:pt x="3831" y="3845"/>
                      <a:pt x="3820" y="3856"/>
                      <a:pt x="3809" y="3865"/>
                    </a:cubicBezTo>
                    <a:cubicBezTo>
                      <a:pt x="3805" y="3870"/>
                      <a:pt x="3800" y="3874"/>
                      <a:pt x="3796" y="3878"/>
                    </a:cubicBezTo>
                    <a:cubicBezTo>
                      <a:pt x="3800" y="3874"/>
                      <a:pt x="3805" y="3870"/>
                      <a:pt x="3809" y="3865"/>
                    </a:cubicBezTo>
                    <a:lnTo>
                      <a:pt x="687" y="3865"/>
                    </a:lnTo>
                    <a:cubicBezTo>
                      <a:pt x="263" y="3457"/>
                      <a:pt x="0" y="2883"/>
                      <a:pt x="0" y="2248"/>
                    </a:cubicBezTo>
                    <a:cubicBezTo>
                      <a:pt x="0" y="2185"/>
                      <a:pt x="3" y="2122"/>
                      <a:pt x="8" y="2061"/>
                    </a:cubicBezTo>
                    <a:cubicBezTo>
                      <a:pt x="8" y="2052"/>
                      <a:pt x="9" y="2042"/>
                      <a:pt x="10" y="2032"/>
                    </a:cubicBezTo>
                    <a:cubicBezTo>
                      <a:pt x="11" y="2023"/>
                      <a:pt x="12" y="2013"/>
                      <a:pt x="13" y="2004"/>
                    </a:cubicBezTo>
                    <a:cubicBezTo>
                      <a:pt x="15" y="1984"/>
                      <a:pt x="17" y="1965"/>
                      <a:pt x="20" y="1947"/>
                    </a:cubicBezTo>
                    <a:cubicBezTo>
                      <a:pt x="21" y="1937"/>
                      <a:pt x="22" y="1928"/>
                      <a:pt x="24" y="1918"/>
                    </a:cubicBezTo>
                    <a:cubicBezTo>
                      <a:pt x="25" y="1910"/>
                      <a:pt x="27" y="1902"/>
                      <a:pt x="28" y="1894"/>
                    </a:cubicBezTo>
                    <a:cubicBezTo>
                      <a:pt x="30" y="1878"/>
                      <a:pt x="33" y="1861"/>
                      <a:pt x="36" y="1845"/>
                    </a:cubicBezTo>
                    <a:cubicBezTo>
                      <a:pt x="37" y="1839"/>
                      <a:pt x="38" y="1834"/>
                      <a:pt x="39" y="1828"/>
                    </a:cubicBezTo>
                    <a:cubicBezTo>
                      <a:pt x="41" y="1821"/>
                      <a:pt x="42" y="1814"/>
                      <a:pt x="43" y="1806"/>
                    </a:cubicBezTo>
                    <a:cubicBezTo>
                      <a:pt x="45" y="1797"/>
                      <a:pt x="47" y="1788"/>
                      <a:pt x="49" y="1779"/>
                    </a:cubicBezTo>
                    <a:cubicBezTo>
                      <a:pt x="51" y="1770"/>
                      <a:pt x="53" y="1760"/>
                      <a:pt x="55" y="1751"/>
                    </a:cubicBezTo>
                    <a:cubicBezTo>
                      <a:pt x="57" y="1743"/>
                      <a:pt x="59" y="1735"/>
                      <a:pt x="61" y="1726"/>
                    </a:cubicBezTo>
                    <a:cubicBezTo>
                      <a:pt x="61" y="1725"/>
                      <a:pt x="61" y="1724"/>
                      <a:pt x="61" y="1723"/>
                    </a:cubicBezTo>
                    <a:cubicBezTo>
                      <a:pt x="64" y="1714"/>
                      <a:pt x="66" y="1705"/>
                      <a:pt x="68" y="1697"/>
                    </a:cubicBezTo>
                    <a:lnTo>
                      <a:pt x="75" y="1669"/>
                    </a:lnTo>
                    <a:cubicBezTo>
                      <a:pt x="77" y="1662"/>
                      <a:pt x="79" y="1654"/>
                      <a:pt x="82" y="1646"/>
                    </a:cubicBezTo>
                    <a:cubicBezTo>
                      <a:pt x="82" y="1644"/>
                      <a:pt x="83" y="1642"/>
                      <a:pt x="84" y="1640"/>
                    </a:cubicBezTo>
                    <a:cubicBezTo>
                      <a:pt x="85" y="1632"/>
                      <a:pt x="88" y="1623"/>
                      <a:pt x="90" y="1615"/>
                    </a:cubicBezTo>
                    <a:cubicBezTo>
                      <a:pt x="93" y="1608"/>
                      <a:pt x="95" y="1601"/>
                      <a:pt x="97" y="1593"/>
                    </a:cubicBezTo>
                    <a:cubicBezTo>
                      <a:pt x="100" y="1583"/>
                      <a:pt x="103" y="1573"/>
                      <a:pt x="107" y="1562"/>
                    </a:cubicBezTo>
                    <a:cubicBezTo>
                      <a:pt x="110" y="1553"/>
                      <a:pt x="112" y="1545"/>
                      <a:pt x="115" y="1536"/>
                    </a:cubicBezTo>
                    <a:cubicBezTo>
                      <a:pt x="118" y="1527"/>
                      <a:pt x="121" y="1518"/>
                      <a:pt x="124" y="1510"/>
                    </a:cubicBezTo>
                    <a:cubicBezTo>
                      <a:pt x="127" y="1501"/>
                      <a:pt x="131" y="1492"/>
                      <a:pt x="134" y="1483"/>
                    </a:cubicBezTo>
                    <a:cubicBezTo>
                      <a:pt x="137" y="1475"/>
                      <a:pt x="140" y="1466"/>
                      <a:pt x="143" y="1457"/>
                    </a:cubicBezTo>
                    <a:cubicBezTo>
                      <a:pt x="153" y="1431"/>
                      <a:pt x="163" y="1406"/>
                      <a:pt x="174" y="1380"/>
                    </a:cubicBezTo>
                    <a:cubicBezTo>
                      <a:pt x="181" y="1363"/>
                      <a:pt x="188" y="1346"/>
                      <a:pt x="195" y="1329"/>
                    </a:cubicBezTo>
                    <a:cubicBezTo>
                      <a:pt x="211" y="1295"/>
                      <a:pt x="227" y="1263"/>
                      <a:pt x="243" y="1230"/>
                    </a:cubicBezTo>
                    <a:cubicBezTo>
                      <a:pt x="252" y="1214"/>
                      <a:pt x="260" y="1198"/>
                      <a:pt x="269" y="1181"/>
                    </a:cubicBezTo>
                    <a:cubicBezTo>
                      <a:pt x="277" y="1166"/>
                      <a:pt x="286" y="1150"/>
                      <a:pt x="295" y="1134"/>
                    </a:cubicBezTo>
                    <a:cubicBezTo>
                      <a:pt x="301" y="1124"/>
                      <a:pt x="307" y="1113"/>
                      <a:pt x="314" y="1102"/>
                    </a:cubicBezTo>
                    <a:cubicBezTo>
                      <a:pt x="316" y="1098"/>
                      <a:pt x="320" y="1093"/>
                      <a:pt x="322" y="1088"/>
                    </a:cubicBezTo>
                    <a:cubicBezTo>
                      <a:pt x="329" y="1076"/>
                      <a:pt x="337" y="1064"/>
                      <a:pt x="344" y="1053"/>
                    </a:cubicBezTo>
                    <a:cubicBezTo>
                      <a:pt x="346" y="1050"/>
                      <a:pt x="348" y="1046"/>
                      <a:pt x="350" y="1042"/>
                    </a:cubicBezTo>
                    <a:cubicBezTo>
                      <a:pt x="358" y="1030"/>
                      <a:pt x="366" y="1019"/>
                      <a:pt x="374" y="1006"/>
                    </a:cubicBezTo>
                    <a:cubicBezTo>
                      <a:pt x="376" y="1003"/>
                      <a:pt x="378" y="1001"/>
                      <a:pt x="379" y="998"/>
                    </a:cubicBezTo>
                    <a:cubicBezTo>
                      <a:pt x="388" y="985"/>
                      <a:pt x="396" y="973"/>
                      <a:pt x="405" y="961"/>
                    </a:cubicBezTo>
                    <a:cubicBezTo>
                      <a:pt x="406" y="959"/>
                      <a:pt x="408" y="957"/>
                      <a:pt x="409" y="954"/>
                    </a:cubicBezTo>
                    <a:cubicBezTo>
                      <a:pt x="418" y="942"/>
                      <a:pt x="428" y="929"/>
                      <a:pt x="437" y="916"/>
                    </a:cubicBezTo>
                    <a:cubicBezTo>
                      <a:pt x="438" y="915"/>
                      <a:pt x="439" y="914"/>
                      <a:pt x="441" y="912"/>
                    </a:cubicBezTo>
                    <a:cubicBezTo>
                      <a:pt x="450" y="899"/>
                      <a:pt x="459" y="886"/>
                      <a:pt x="469" y="873"/>
                    </a:cubicBezTo>
                    <a:lnTo>
                      <a:pt x="472" y="870"/>
                    </a:lnTo>
                    <a:cubicBezTo>
                      <a:pt x="482" y="857"/>
                      <a:pt x="493" y="844"/>
                      <a:pt x="503" y="831"/>
                    </a:cubicBezTo>
                    <a:cubicBezTo>
                      <a:pt x="504" y="830"/>
                      <a:pt x="504" y="830"/>
                      <a:pt x="504" y="830"/>
                    </a:cubicBezTo>
                    <a:cubicBezTo>
                      <a:pt x="606" y="705"/>
                      <a:pt x="721" y="591"/>
                      <a:pt x="847" y="490"/>
                    </a:cubicBezTo>
                    <a:cubicBezTo>
                      <a:pt x="862" y="478"/>
                      <a:pt x="878" y="466"/>
                      <a:pt x="894" y="454"/>
                    </a:cubicBezTo>
                    <a:cubicBezTo>
                      <a:pt x="938" y="420"/>
                      <a:pt x="982" y="389"/>
                      <a:pt x="1029" y="359"/>
                    </a:cubicBezTo>
                    <a:lnTo>
                      <a:pt x="1030" y="359"/>
                    </a:lnTo>
                    <a:cubicBezTo>
                      <a:pt x="1173" y="266"/>
                      <a:pt x="1329" y="189"/>
                      <a:pt x="1492" y="130"/>
                    </a:cubicBezTo>
                    <a:cubicBezTo>
                      <a:pt x="1497" y="129"/>
                      <a:pt x="1502" y="127"/>
                      <a:pt x="1506" y="126"/>
                    </a:cubicBezTo>
                    <a:cubicBezTo>
                      <a:pt x="1526" y="119"/>
                      <a:pt x="1546" y="112"/>
                      <a:pt x="1566" y="105"/>
                    </a:cubicBezTo>
                    <a:cubicBezTo>
                      <a:pt x="1573" y="103"/>
                      <a:pt x="1581" y="100"/>
                      <a:pt x="1589" y="98"/>
                    </a:cubicBezTo>
                    <a:cubicBezTo>
                      <a:pt x="1596" y="96"/>
                      <a:pt x="1603" y="94"/>
                      <a:pt x="1611" y="92"/>
                    </a:cubicBezTo>
                    <a:cubicBezTo>
                      <a:pt x="1620" y="89"/>
                      <a:pt x="1630" y="87"/>
                      <a:pt x="1639" y="83"/>
                    </a:cubicBezTo>
                    <a:cubicBezTo>
                      <a:pt x="1642" y="83"/>
                      <a:pt x="1645" y="82"/>
                      <a:pt x="1648" y="81"/>
                    </a:cubicBezTo>
                    <a:cubicBezTo>
                      <a:pt x="1663" y="77"/>
                      <a:pt x="1678" y="73"/>
                      <a:pt x="1693" y="70"/>
                    </a:cubicBezTo>
                    <a:cubicBezTo>
                      <a:pt x="1698" y="68"/>
                      <a:pt x="1704" y="66"/>
                      <a:pt x="1710" y="65"/>
                    </a:cubicBezTo>
                    <a:cubicBezTo>
                      <a:pt x="1724" y="61"/>
                      <a:pt x="1738" y="58"/>
                      <a:pt x="1754" y="55"/>
                    </a:cubicBezTo>
                    <a:cubicBezTo>
                      <a:pt x="1760" y="53"/>
                      <a:pt x="1767" y="52"/>
                      <a:pt x="1774" y="51"/>
                    </a:cubicBezTo>
                    <a:cubicBezTo>
                      <a:pt x="1787" y="47"/>
                      <a:pt x="1801" y="44"/>
                      <a:pt x="1815" y="42"/>
                    </a:cubicBezTo>
                    <a:cubicBezTo>
                      <a:pt x="1835" y="38"/>
                      <a:pt x="1856" y="34"/>
                      <a:pt x="1876" y="31"/>
                    </a:cubicBezTo>
                    <a:cubicBezTo>
                      <a:pt x="1890" y="29"/>
                      <a:pt x="1904" y="26"/>
                      <a:pt x="1917" y="24"/>
                    </a:cubicBezTo>
                    <a:cubicBezTo>
                      <a:pt x="2025" y="8"/>
                      <a:pt x="2136" y="0"/>
                      <a:pt x="2248" y="0"/>
                    </a:cubicBezTo>
                    <a:cubicBezTo>
                      <a:pt x="2453" y="0"/>
                      <a:pt x="2652" y="27"/>
                      <a:pt x="2840" y="79"/>
                    </a:cubicBezTo>
                    <a:cubicBezTo>
                      <a:pt x="2850" y="82"/>
                      <a:pt x="2859" y="84"/>
                      <a:pt x="2868" y="87"/>
                    </a:cubicBezTo>
                    <a:cubicBezTo>
                      <a:pt x="2886" y="92"/>
                      <a:pt x="2904" y="97"/>
                      <a:pt x="2922" y="103"/>
                    </a:cubicBezTo>
                    <a:cubicBezTo>
                      <a:pt x="2932" y="106"/>
                      <a:pt x="2942" y="109"/>
                      <a:pt x="2952" y="112"/>
                    </a:cubicBezTo>
                    <a:cubicBezTo>
                      <a:pt x="2987" y="124"/>
                      <a:pt x="3021" y="136"/>
                      <a:pt x="3056" y="150"/>
                    </a:cubicBezTo>
                    <a:cubicBezTo>
                      <a:pt x="3063" y="152"/>
                      <a:pt x="3069" y="155"/>
                      <a:pt x="3076" y="157"/>
                    </a:cubicBezTo>
                    <a:cubicBezTo>
                      <a:pt x="3085" y="161"/>
                      <a:pt x="3094" y="165"/>
                      <a:pt x="3103" y="168"/>
                    </a:cubicBezTo>
                    <a:cubicBezTo>
                      <a:pt x="3112" y="172"/>
                      <a:pt x="3121" y="176"/>
                      <a:pt x="3130" y="180"/>
                    </a:cubicBezTo>
                    <a:cubicBezTo>
                      <a:pt x="3361" y="278"/>
                      <a:pt x="3572" y="414"/>
                      <a:pt x="3757" y="581"/>
                    </a:cubicBezTo>
                    <a:cubicBezTo>
                      <a:pt x="3792" y="613"/>
                      <a:pt x="3826" y="646"/>
                      <a:pt x="3860" y="681"/>
                    </a:cubicBezTo>
                    <a:cubicBezTo>
                      <a:pt x="3878" y="700"/>
                      <a:pt x="3897" y="719"/>
                      <a:pt x="3914" y="738"/>
                    </a:cubicBezTo>
                    <a:cubicBezTo>
                      <a:pt x="3919" y="744"/>
                      <a:pt x="3924" y="749"/>
                      <a:pt x="3928" y="754"/>
                    </a:cubicBezTo>
                    <a:cubicBezTo>
                      <a:pt x="3949" y="777"/>
                      <a:pt x="3968" y="800"/>
                      <a:pt x="3988" y="824"/>
                    </a:cubicBezTo>
                    <a:cubicBezTo>
                      <a:pt x="3998" y="836"/>
                      <a:pt x="4007" y="848"/>
                      <a:pt x="4016" y="860"/>
                    </a:cubicBezTo>
                    <a:cubicBezTo>
                      <a:pt x="4025" y="870"/>
                      <a:pt x="4033" y="881"/>
                      <a:pt x="4041" y="892"/>
                    </a:cubicBezTo>
                    <a:cubicBezTo>
                      <a:pt x="4046" y="899"/>
                      <a:pt x="4052" y="906"/>
                      <a:pt x="4057" y="913"/>
                    </a:cubicBezTo>
                    <a:cubicBezTo>
                      <a:pt x="4063" y="921"/>
                      <a:pt x="4069" y="929"/>
                      <a:pt x="4075" y="937"/>
                    </a:cubicBezTo>
                    <a:cubicBezTo>
                      <a:pt x="4087" y="954"/>
                      <a:pt x="4098" y="971"/>
                      <a:pt x="4109" y="987"/>
                    </a:cubicBezTo>
                    <a:cubicBezTo>
                      <a:pt x="4115" y="996"/>
                      <a:pt x="4121" y="1005"/>
                      <a:pt x="4126" y="1013"/>
                    </a:cubicBezTo>
                    <a:cubicBezTo>
                      <a:pt x="4132" y="1022"/>
                      <a:pt x="4138" y="1030"/>
                      <a:pt x="4143" y="1039"/>
                    </a:cubicBezTo>
                    <a:cubicBezTo>
                      <a:pt x="4149" y="1047"/>
                      <a:pt x="4154" y="1056"/>
                      <a:pt x="4160" y="1064"/>
                    </a:cubicBezTo>
                    <a:cubicBezTo>
                      <a:pt x="4165" y="1073"/>
                      <a:pt x="4171" y="1082"/>
                      <a:pt x="4175" y="1091"/>
                    </a:cubicBezTo>
                    <a:cubicBezTo>
                      <a:pt x="4181" y="1099"/>
                      <a:pt x="4186" y="1108"/>
                      <a:pt x="4191" y="1117"/>
                    </a:cubicBezTo>
                    <a:cubicBezTo>
                      <a:pt x="4196" y="1126"/>
                      <a:pt x="4201" y="1135"/>
                      <a:pt x="4207" y="1143"/>
                    </a:cubicBezTo>
                    <a:cubicBezTo>
                      <a:pt x="4211" y="1151"/>
                      <a:pt x="4216" y="1160"/>
                      <a:pt x="4220" y="1168"/>
                    </a:cubicBezTo>
                    <a:cubicBezTo>
                      <a:pt x="4221" y="1169"/>
                      <a:pt x="4221" y="1170"/>
                      <a:pt x="4222" y="1172"/>
                    </a:cubicBezTo>
                    <a:cubicBezTo>
                      <a:pt x="4232" y="1189"/>
                      <a:pt x="4241" y="1207"/>
                      <a:pt x="4250" y="1225"/>
                    </a:cubicBezTo>
                    <a:cubicBezTo>
                      <a:pt x="4255" y="1234"/>
                      <a:pt x="4259" y="1243"/>
                      <a:pt x="4264" y="1252"/>
                    </a:cubicBezTo>
                    <a:cubicBezTo>
                      <a:pt x="4273" y="1271"/>
                      <a:pt x="4282" y="1289"/>
                      <a:pt x="4290" y="1307"/>
                    </a:cubicBezTo>
                    <a:cubicBezTo>
                      <a:pt x="4295" y="1317"/>
                      <a:pt x="4299" y="1326"/>
                      <a:pt x="4303" y="1335"/>
                    </a:cubicBezTo>
                    <a:cubicBezTo>
                      <a:pt x="4308" y="1345"/>
                      <a:pt x="4311" y="1354"/>
                      <a:pt x="4315" y="1364"/>
                    </a:cubicBezTo>
                    <a:cubicBezTo>
                      <a:pt x="4323" y="1383"/>
                      <a:pt x="4332" y="1402"/>
                      <a:pt x="4339" y="1421"/>
                    </a:cubicBezTo>
                    <a:cubicBezTo>
                      <a:pt x="4343" y="1431"/>
                      <a:pt x="4347" y="1441"/>
                      <a:pt x="4350" y="1450"/>
                    </a:cubicBezTo>
                    <a:cubicBezTo>
                      <a:pt x="4358" y="1469"/>
                      <a:pt x="4364" y="1488"/>
                      <a:pt x="4371" y="1507"/>
                    </a:cubicBezTo>
                    <a:cubicBezTo>
                      <a:pt x="4371" y="1508"/>
                      <a:pt x="4371" y="1508"/>
                      <a:pt x="4372" y="1508"/>
                    </a:cubicBezTo>
                    <a:cubicBezTo>
                      <a:pt x="4383" y="1542"/>
                      <a:pt x="4395" y="1576"/>
                      <a:pt x="4404" y="1611"/>
                    </a:cubicBezTo>
                    <a:cubicBezTo>
                      <a:pt x="4405" y="1612"/>
                      <a:pt x="4405" y="1614"/>
                      <a:pt x="4405" y="1615"/>
                    </a:cubicBezTo>
                    <a:cubicBezTo>
                      <a:pt x="4408" y="1624"/>
                      <a:pt x="4411" y="1633"/>
                      <a:pt x="4413" y="1642"/>
                    </a:cubicBezTo>
                    <a:cubicBezTo>
                      <a:pt x="4414" y="1645"/>
                      <a:pt x="4415" y="1649"/>
                      <a:pt x="4416" y="1653"/>
                    </a:cubicBezTo>
                    <a:cubicBezTo>
                      <a:pt x="4419" y="1664"/>
                      <a:pt x="4423" y="1675"/>
                      <a:pt x="4425" y="1686"/>
                    </a:cubicBezTo>
                    <a:lnTo>
                      <a:pt x="4425" y="1687"/>
                    </a:lnTo>
                    <a:cubicBezTo>
                      <a:pt x="4429" y="1698"/>
                      <a:pt x="4431" y="1709"/>
                      <a:pt x="4434" y="1720"/>
                    </a:cubicBezTo>
                    <a:cubicBezTo>
                      <a:pt x="4435" y="1724"/>
                      <a:pt x="4436" y="1729"/>
                      <a:pt x="4437" y="1732"/>
                    </a:cubicBezTo>
                    <a:cubicBezTo>
                      <a:pt x="4439" y="1742"/>
                      <a:pt x="4441" y="1750"/>
                      <a:pt x="4443" y="1759"/>
                    </a:cubicBezTo>
                    <a:cubicBezTo>
                      <a:pt x="4443" y="1762"/>
                      <a:pt x="4444" y="1765"/>
                      <a:pt x="4444" y="1768"/>
                    </a:cubicBezTo>
                    <a:cubicBezTo>
                      <a:pt x="4447" y="1779"/>
                      <a:pt x="4450" y="1792"/>
                      <a:pt x="4452" y="1803"/>
                    </a:cubicBezTo>
                    <a:cubicBezTo>
                      <a:pt x="4454" y="1814"/>
                      <a:pt x="4457" y="1825"/>
                      <a:pt x="4459" y="1836"/>
                    </a:cubicBezTo>
                    <a:cubicBezTo>
                      <a:pt x="4461" y="1850"/>
                      <a:pt x="4464" y="1864"/>
                      <a:pt x="4466" y="1878"/>
                    </a:cubicBezTo>
                    <a:cubicBezTo>
                      <a:pt x="4466" y="1883"/>
                      <a:pt x="4468" y="1890"/>
                      <a:pt x="4468" y="1895"/>
                    </a:cubicBezTo>
                    <a:cubicBezTo>
                      <a:pt x="4470" y="1902"/>
                      <a:pt x="4471" y="1909"/>
                      <a:pt x="4471" y="1916"/>
                    </a:cubicBezTo>
                    <a:cubicBezTo>
                      <a:pt x="4472" y="1919"/>
                      <a:pt x="4473" y="1923"/>
                      <a:pt x="4473" y="1927"/>
                    </a:cubicBezTo>
                    <a:cubicBezTo>
                      <a:pt x="4475" y="1938"/>
                      <a:pt x="4476" y="1950"/>
                      <a:pt x="4478" y="1962"/>
                    </a:cubicBezTo>
                    <a:cubicBezTo>
                      <a:pt x="4479" y="1973"/>
                      <a:pt x="4481" y="1984"/>
                      <a:pt x="4482" y="1996"/>
                    </a:cubicBezTo>
                    <a:cubicBezTo>
                      <a:pt x="4482" y="2001"/>
                      <a:pt x="4483" y="2005"/>
                      <a:pt x="4484" y="2010"/>
                    </a:cubicBezTo>
                    <a:cubicBezTo>
                      <a:pt x="4485" y="2021"/>
                      <a:pt x="4486" y="2032"/>
                      <a:pt x="4487" y="2043"/>
                    </a:cubicBezTo>
                    <a:cubicBezTo>
                      <a:pt x="4488" y="2056"/>
                      <a:pt x="4489" y="2068"/>
                      <a:pt x="4490" y="2081"/>
                    </a:cubicBezTo>
                    <a:cubicBezTo>
                      <a:pt x="4490" y="2084"/>
                      <a:pt x="4490" y="2087"/>
                      <a:pt x="4490" y="2091"/>
                    </a:cubicBezTo>
                    <a:cubicBezTo>
                      <a:pt x="4491" y="2099"/>
                      <a:pt x="4492" y="2108"/>
                      <a:pt x="4492" y="2117"/>
                    </a:cubicBezTo>
                    <a:cubicBezTo>
                      <a:pt x="4493" y="2122"/>
                      <a:pt x="4493" y="2127"/>
                      <a:pt x="4493" y="2132"/>
                    </a:cubicBezTo>
                    <a:cubicBezTo>
                      <a:pt x="4494" y="2143"/>
                      <a:pt x="4494" y="2154"/>
                      <a:pt x="4495" y="2165"/>
                    </a:cubicBezTo>
                    <a:cubicBezTo>
                      <a:pt x="4495" y="2179"/>
                      <a:pt x="4495" y="2192"/>
                      <a:pt x="4496" y="2206"/>
                    </a:cubicBezTo>
                    <a:lnTo>
                      <a:pt x="4496" y="2208"/>
                    </a:lnTo>
                    <a:cubicBezTo>
                      <a:pt x="4496" y="2221"/>
                      <a:pt x="4496" y="2235"/>
                      <a:pt x="4496" y="2248"/>
                    </a:cubicBezTo>
                    <a:close/>
                  </a:path>
                </a:pathLst>
              </a:custGeom>
              <a:solidFill>
                <a:schemeClr val="accent6">
                  <a:alpha val="3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4BB927-8DAE-4296-B47C-88A8CD8D3E77}"/>
                  </a:ext>
                </a:extLst>
              </p:cNvPr>
              <p:cNvSpPr/>
              <p:nvPr/>
            </p:nvSpPr>
            <p:spPr>
              <a:xfrm>
                <a:off x="10128288" y="7734564"/>
                <a:ext cx="5588622" cy="4812962"/>
              </a:xfrm>
              <a:custGeom>
                <a:avLst/>
                <a:gdLst>
                  <a:gd name="connsiteX0" fmla="*/ 1451210 w 5588622"/>
                  <a:gd name="connsiteY0" fmla="*/ 3165107 h 4812962"/>
                  <a:gd name="connsiteX1" fmla="*/ 1493708 w 5588622"/>
                  <a:gd name="connsiteY1" fmla="*/ 3218352 h 4812962"/>
                  <a:gd name="connsiteX2" fmla="*/ 1413856 w 5588622"/>
                  <a:gd name="connsiteY2" fmla="*/ 3191567 h 4812962"/>
                  <a:gd name="connsiteX3" fmla="*/ 1405257 w 5588622"/>
                  <a:gd name="connsiteY3" fmla="*/ 3169653 h 4812962"/>
                  <a:gd name="connsiteX4" fmla="*/ 1451210 w 5588622"/>
                  <a:gd name="connsiteY4" fmla="*/ 3165107 h 4812962"/>
                  <a:gd name="connsiteX5" fmla="*/ 923081 w 5588622"/>
                  <a:gd name="connsiteY5" fmla="*/ 3154817 h 4812962"/>
                  <a:gd name="connsiteX6" fmla="*/ 1058926 w 5588622"/>
                  <a:gd name="connsiteY6" fmla="*/ 3195332 h 4812962"/>
                  <a:gd name="connsiteX7" fmla="*/ 991003 w 5588622"/>
                  <a:gd name="connsiteY7" fmla="*/ 3234620 h 4812962"/>
                  <a:gd name="connsiteX8" fmla="*/ 916906 w 5588622"/>
                  <a:gd name="connsiteY8" fmla="*/ 3165867 h 4812962"/>
                  <a:gd name="connsiteX9" fmla="*/ 1173237 w 5588622"/>
                  <a:gd name="connsiteY9" fmla="*/ 3098428 h 4812962"/>
                  <a:gd name="connsiteX10" fmla="*/ 1200483 w 5588622"/>
                  <a:gd name="connsiteY10" fmla="*/ 3099990 h 4812962"/>
                  <a:gd name="connsiteX11" fmla="*/ 1335666 w 5588622"/>
                  <a:gd name="connsiteY11" fmla="*/ 3127146 h 4812962"/>
                  <a:gd name="connsiteX12" fmla="*/ 1374112 w 5588622"/>
                  <a:gd name="connsiteY12" fmla="*/ 3155536 h 4812962"/>
                  <a:gd name="connsiteX13" fmla="*/ 1340626 w 5588622"/>
                  <a:gd name="connsiteY13" fmla="*/ 3166646 h 4812962"/>
                  <a:gd name="connsiteX14" fmla="*/ 1252572 w 5588622"/>
                  <a:gd name="connsiteY14" fmla="*/ 3213551 h 4812962"/>
                  <a:gd name="connsiteX15" fmla="*/ 1194282 w 5588622"/>
                  <a:gd name="connsiteY15" fmla="*/ 3209848 h 4812962"/>
                  <a:gd name="connsiteX16" fmla="*/ 1173199 w 5588622"/>
                  <a:gd name="connsiteY16" fmla="*/ 3199973 h 4812962"/>
                  <a:gd name="connsiteX17" fmla="*/ 1128551 w 5588622"/>
                  <a:gd name="connsiteY17" fmla="*/ 3196270 h 4812962"/>
                  <a:gd name="connsiteX18" fmla="*/ 1097546 w 5588622"/>
                  <a:gd name="connsiteY18" fmla="*/ 3178989 h 4812962"/>
                  <a:gd name="connsiteX19" fmla="*/ 1129791 w 5588622"/>
                  <a:gd name="connsiteY19" fmla="*/ 3149365 h 4812962"/>
                  <a:gd name="connsiteX20" fmla="*/ 1149635 w 5588622"/>
                  <a:gd name="connsiteY20" fmla="*/ 3150599 h 4812962"/>
                  <a:gd name="connsiteX21" fmla="*/ 1153355 w 5588622"/>
                  <a:gd name="connsiteY21" fmla="*/ 3144427 h 4812962"/>
                  <a:gd name="connsiteX22" fmla="*/ 1173237 w 5588622"/>
                  <a:gd name="connsiteY22" fmla="*/ 3098428 h 4812962"/>
                  <a:gd name="connsiteX23" fmla="*/ 762347 w 5588622"/>
                  <a:gd name="connsiteY23" fmla="*/ 2952061 h 4812962"/>
                  <a:gd name="connsiteX24" fmla="*/ 815611 w 5588622"/>
                  <a:gd name="connsiteY24" fmla="*/ 2954226 h 4812962"/>
                  <a:gd name="connsiteX25" fmla="*/ 937357 w 5588622"/>
                  <a:gd name="connsiteY25" fmla="*/ 2977733 h 4812962"/>
                  <a:gd name="connsiteX26" fmla="*/ 1112524 w 5588622"/>
                  <a:gd name="connsiteY26" fmla="*/ 3076709 h 4812962"/>
                  <a:gd name="connsiteX27" fmla="*/ 1122462 w 5588622"/>
                  <a:gd name="connsiteY27" fmla="*/ 3106402 h 4812962"/>
                  <a:gd name="connsiteX28" fmla="*/ 1088920 w 5588622"/>
                  <a:gd name="connsiteY28" fmla="*/ 3116300 h 4812962"/>
                  <a:gd name="connsiteX29" fmla="*/ 1039227 w 5588622"/>
                  <a:gd name="connsiteY29" fmla="*/ 3124960 h 4812962"/>
                  <a:gd name="connsiteX30" fmla="*/ 944811 w 5588622"/>
                  <a:gd name="connsiteY30" fmla="*/ 3116300 h 4812962"/>
                  <a:gd name="connsiteX31" fmla="*/ 944811 w 5588622"/>
                  <a:gd name="connsiteY31" fmla="*/ 3106402 h 4812962"/>
                  <a:gd name="connsiteX32" fmla="*/ 921207 w 5588622"/>
                  <a:gd name="connsiteY32" fmla="*/ 3042068 h 4812962"/>
                  <a:gd name="connsiteX33" fmla="*/ 839215 w 5588622"/>
                  <a:gd name="connsiteY33" fmla="*/ 3022272 h 4812962"/>
                  <a:gd name="connsiteX34" fmla="*/ 767161 w 5588622"/>
                  <a:gd name="connsiteY34" fmla="*/ 2986394 h 4812962"/>
                  <a:gd name="connsiteX35" fmla="*/ 700076 w 5588622"/>
                  <a:gd name="connsiteY35" fmla="*/ 3027221 h 4812962"/>
                  <a:gd name="connsiteX36" fmla="*/ 710014 w 5588622"/>
                  <a:gd name="connsiteY36" fmla="*/ 2959175 h 4812962"/>
                  <a:gd name="connsiteX37" fmla="*/ 762347 w 5588622"/>
                  <a:gd name="connsiteY37" fmla="*/ 2952061 h 4812962"/>
                  <a:gd name="connsiteX38" fmla="*/ 4963238 w 5588622"/>
                  <a:gd name="connsiteY38" fmla="*/ 2048554 h 4812962"/>
                  <a:gd name="connsiteX39" fmla="*/ 5004349 w 5588622"/>
                  <a:gd name="connsiteY39" fmla="*/ 2083069 h 4812962"/>
                  <a:gd name="connsiteX40" fmla="*/ 4992258 w 5588622"/>
                  <a:gd name="connsiteY40" fmla="*/ 2165658 h 4812962"/>
                  <a:gd name="connsiteX41" fmla="*/ 4963238 w 5588622"/>
                  <a:gd name="connsiteY41" fmla="*/ 2048554 h 4812962"/>
                  <a:gd name="connsiteX42" fmla="*/ 5391920 w 5588622"/>
                  <a:gd name="connsiteY42" fmla="*/ 1985013 h 4812962"/>
                  <a:gd name="connsiteX43" fmla="*/ 5442963 w 5588622"/>
                  <a:gd name="connsiteY43" fmla="*/ 2003692 h 4812962"/>
                  <a:gd name="connsiteX44" fmla="*/ 5474087 w 5588622"/>
                  <a:gd name="connsiteY44" fmla="*/ 2006183 h 4812962"/>
                  <a:gd name="connsiteX45" fmla="*/ 5475332 w 5588622"/>
                  <a:gd name="connsiteY45" fmla="*/ 2011164 h 4812962"/>
                  <a:gd name="connsiteX46" fmla="*/ 5485292 w 5588622"/>
                  <a:gd name="connsiteY46" fmla="*/ 2044785 h 4812962"/>
                  <a:gd name="connsiteX47" fmla="*/ 5489026 w 5588622"/>
                  <a:gd name="connsiteY47" fmla="*/ 2058483 h 4812962"/>
                  <a:gd name="connsiteX48" fmla="*/ 5500231 w 5588622"/>
                  <a:gd name="connsiteY48" fmla="*/ 2099576 h 4812962"/>
                  <a:gd name="connsiteX49" fmla="*/ 5500231 w 5588622"/>
                  <a:gd name="connsiteY49" fmla="*/ 2100821 h 4812962"/>
                  <a:gd name="connsiteX50" fmla="*/ 5511435 w 5588622"/>
                  <a:gd name="connsiteY50" fmla="*/ 2141914 h 4812962"/>
                  <a:gd name="connsiteX51" fmla="*/ 5515170 w 5588622"/>
                  <a:gd name="connsiteY51" fmla="*/ 2156857 h 4812962"/>
                  <a:gd name="connsiteX52" fmla="*/ 5522640 w 5588622"/>
                  <a:gd name="connsiteY52" fmla="*/ 2190478 h 4812962"/>
                  <a:gd name="connsiteX53" fmla="*/ 5523885 w 5588622"/>
                  <a:gd name="connsiteY53" fmla="*/ 2201686 h 4812962"/>
                  <a:gd name="connsiteX54" fmla="*/ 5533844 w 5588622"/>
                  <a:gd name="connsiteY54" fmla="*/ 2245269 h 4812962"/>
                  <a:gd name="connsiteX55" fmla="*/ 5542559 w 5588622"/>
                  <a:gd name="connsiteY55" fmla="*/ 2286362 h 4812962"/>
                  <a:gd name="connsiteX56" fmla="*/ 5551274 w 5588622"/>
                  <a:gd name="connsiteY56" fmla="*/ 2338662 h 4812962"/>
                  <a:gd name="connsiteX57" fmla="*/ 5553764 w 5588622"/>
                  <a:gd name="connsiteY57" fmla="*/ 2359831 h 4812962"/>
                  <a:gd name="connsiteX58" fmla="*/ 5557498 w 5588622"/>
                  <a:gd name="connsiteY58" fmla="*/ 2385981 h 4812962"/>
                  <a:gd name="connsiteX59" fmla="*/ 5559988 w 5588622"/>
                  <a:gd name="connsiteY59" fmla="*/ 2399679 h 4812962"/>
                  <a:gd name="connsiteX60" fmla="*/ 5566213 w 5588622"/>
                  <a:gd name="connsiteY60" fmla="*/ 2443263 h 4812962"/>
                  <a:gd name="connsiteX61" fmla="*/ 5571193 w 5588622"/>
                  <a:gd name="connsiteY61" fmla="*/ 2485601 h 4812962"/>
                  <a:gd name="connsiteX62" fmla="*/ 5573683 w 5588622"/>
                  <a:gd name="connsiteY62" fmla="*/ 2503034 h 4812962"/>
                  <a:gd name="connsiteX63" fmla="*/ 5577418 w 5588622"/>
                  <a:gd name="connsiteY63" fmla="*/ 2544127 h 4812962"/>
                  <a:gd name="connsiteX64" fmla="*/ 5581152 w 5588622"/>
                  <a:gd name="connsiteY64" fmla="*/ 2591446 h 4812962"/>
                  <a:gd name="connsiteX65" fmla="*/ 5581152 w 5588622"/>
                  <a:gd name="connsiteY65" fmla="*/ 2603899 h 4812962"/>
                  <a:gd name="connsiteX66" fmla="*/ 5583642 w 5588622"/>
                  <a:gd name="connsiteY66" fmla="*/ 2636275 h 4812962"/>
                  <a:gd name="connsiteX67" fmla="*/ 5584887 w 5588622"/>
                  <a:gd name="connsiteY67" fmla="*/ 2654954 h 4812962"/>
                  <a:gd name="connsiteX68" fmla="*/ 5587377 w 5588622"/>
                  <a:gd name="connsiteY68" fmla="*/ 2696047 h 4812962"/>
                  <a:gd name="connsiteX69" fmla="*/ 5588622 w 5588622"/>
                  <a:gd name="connsiteY69" fmla="*/ 2747102 h 4812962"/>
                  <a:gd name="connsiteX70" fmla="*/ 5588622 w 5588622"/>
                  <a:gd name="connsiteY70" fmla="*/ 2749592 h 4812962"/>
                  <a:gd name="connsiteX71" fmla="*/ 5588622 w 5588622"/>
                  <a:gd name="connsiteY71" fmla="*/ 2799402 h 4812962"/>
                  <a:gd name="connsiteX72" fmla="*/ 5588622 w 5588622"/>
                  <a:gd name="connsiteY72" fmla="*/ 2840495 h 4812962"/>
                  <a:gd name="connsiteX73" fmla="*/ 5587377 w 5588622"/>
                  <a:gd name="connsiteY73" fmla="*/ 2881588 h 4812962"/>
                  <a:gd name="connsiteX74" fmla="*/ 5526375 w 5588622"/>
                  <a:gd name="connsiteY74" fmla="*/ 2656199 h 4812962"/>
                  <a:gd name="connsiteX75" fmla="*/ 5475332 w 5588622"/>
                  <a:gd name="connsiteY75" fmla="*/ 2625068 h 4812962"/>
                  <a:gd name="connsiteX76" fmla="*/ 5445453 w 5588622"/>
                  <a:gd name="connsiteY76" fmla="*/ 2672387 h 4812962"/>
                  <a:gd name="connsiteX77" fmla="*/ 5470352 w 5588622"/>
                  <a:gd name="connsiteY77" fmla="*/ 2753328 h 4812962"/>
                  <a:gd name="connsiteX78" fmla="*/ 5536334 w 5588622"/>
                  <a:gd name="connsiteY78" fmla="*/ 2998640 h 4812962"/>
                  <a:gd name="connsiteX79" fmla="*/ 5553764 w 5588622"/>
                  <a:gd name="connsiteY79" fmla="*/ 3206596 h 4812962"/>
                  <a:gd name="connsiteX80" fmla="*/ 5555008 w 5588622"/>
                  <a:gd name="connsiteY80" fmla="*/ 3236482 h 4812962"/>
                  <a:gd name="connsiteX81" fmla="*/ 5551274 w 5588622"/>
                  <a:gd name="connsiteY81" fmla="*/ 3260141 h 4812962"/>
                  <a:gd name="connsiteX82" fmla="*/ 5545049 w 5588622"/>
                  <a:gd name="connsiteY82" fmla="*/ 3295008 h 4812962"/>
                  <a:gd name="connsiteX83" fmla="*/ 5538824 w 5588622"/>
                  <a:gd name="connsiteY83" fmla="*/ 3328630 h 4812962"/>
                  <a:gd name="connsiteX84" fmla="*/ 5532599 w 5588622"/>
                  <a:gd name="connsiteY84" fmla="*/ 3361006 h 4812962"/>
                  <a:gd name="connsiteX85" fmla="*/ 5491516 w 5588622"/>
                  <a:gd name="connsiteY85" fmla="*/ 3536585 h 4812962"/>
                  <a:gd name="connsiteX86" fmla="*/ 5484046 w 5588622"/>
                  <a:gd name="connsiteY86" fmla="*/ 3562735 h 4812962"/>
                  <a:gd name="connsiteX87" fmla="*/ 5470352 w 5588622"/>
                  <a:gd name="connsiteY87" fmla="*/ 3607564 h 4812962"/>
                  <a:gd name="connsiteX88" fmla="*/ 5462882 w 5588622"/>
                  <a:gd name="connsiteY88" fmla="*/ 3632469 h 4812962"/>
                  <a:gd name="connsiteX89" fmla="*/ 5441718 w 5588622"/>
                  <a:gd name="connsiteY89" fmla="*/ 3697221 h 4812962"/>
                  <a:gd name="connsiteX90" fmla="*/ 5425534 w 5588622"/>
                  <a:gd name="connsiteY90" fmla="*/ 3744540 h 4812962"/>
                  <a:gd name="connsiteX91" fmla="*/ 5415574 w 5588622"/>
                  <a:gd name="connsiteY91" fmla="*/ 3771936 h 4812962"/>
                  <a:gd name="connsiteX92" fmla="*/ 5385696 w 5588622"/>
                  <a:gd name="connsiteY92" fmla="*/ 3846650 h 4812962"/>
                  <a:gd name="connsiteX93" fmla="*/ 5372001 w 5588622"/>
                  <a:gd name="connsiteY93" fmla="*/ 3882762 h 4812962"/>
                  <a:gd name="connsiteX94" fmla="*/ 5355817 w 5588622"/>
                  <a:gd name="connsiteY94" fmla="*/ 3918874 h 4812962"/>
                  <a:gd name="connsiteX95" fmla="*/ 5355817 w 5588622"/>
                  <a:gd name="connsiteY95" fmla="*/ 3920119 h 4812962"/>
                  <a:gd name="connsiteX96" fmla="*/ 5324693 w 5588622"/>
                  <a:gd name="connsiteY96" fmla="*/ 3987363 h 4812962"/>
                  <a:gd name="connsiteX97" fmla="*/ 5307264 w 5588622"/>
                  <a:gd name="connsiteY97" fmla="*/ 4025965 h 4812962"/>
                  <a:gd name="connsiteX98" fmla="*/ 5289835 w 5588622"/>
                  <a:gd name="connsiteY98" fmla="*/ 4058341 h 4812962"/>
                  <a:gd name="connsiteX99" fmla="*/ 5289835 w 5588622"/>
                  <a:gd name="connsiteY99" fmla="*/ 4059587 h 4812962"/>
                  <a:gd name="connsiteX100" fmla="*/ 5276140 w 5588622"/>
                  <a:gd name="connsiteY100" fmla="*/ 4085737 h 4812962"/>
                  <a:gd name="connsiteX101" fmla="*/ 5216383 w 5588622"/>
                  <a:gd name="connsiteY101" fmla="*/ 4195318 h 4812962"/>
                  <a:gd name="connsiteX102" fmla="*/ 5197709 w 5588622"/>
                  <a:gd name="connsiteY102" fmla="*/ 4228939 h 4812962"/>
                  <a:gd name="connsiteX103" fmla="*/ 5196464 w 5588622"/>
                  <a:gd name="connsiteY103" fmla="*/ 4230185 h 4812962"/>
                  <a:gd name="connsiteX104" fmla="*/ 5176545 w 5588622"/>
                  <a:gd name="connsiteY104" fmla="*/ 4262561 h 4812962"/>
                  <a:gd name="connsiteX105" fmla="*/ 5159116 w 5588622"/>
                  <a:gd name="connsiteY105" fmla="*/ 4289956 h 4812962"/>
                  <a:gd name="connsiteX106" fmla="*/ 5114297 w 5588622"/>
                  <a:gd name="connsiteY106" fmla="*/ 4359690 h 4812962"/>
                  <a:gd name="connsiteX107" fmla="*/ 5091888 w 5588622"/>
                  <a:gd name="connsiteY107" fmla="*/ 4392066 h 4812962"/>
                  <a:gd name="connsiteX108" fmla="*/ 5024661 w 5588622"/>
                  <a:gd name="connsiteY108" fmla="*/ 4485459 h 4812962"/>
                  <a:gd name="connsiteX109" fmla="*/ 5004742 w 5588622"/>
                  <a:gd name="connsiteY109" fmla="*/ 4511609 h 4812962"/>
                  <a:gd name="connsiteX110" fmla="*/ 4999762 w 5588622"/>
                  <a:gd name="connsiteY110" fmla="*/ 4519081 h 4812962"/>
                  <a:gd name="connsiteX111" fmla="*/ 4977353 w 5588622"/>
                  <a:gd name="connsiteY111" fmla="*/ 4546476 h 4812962"/>
                  <a:gd name="connsiteX112" fmla="*/ 4953699 w 5588622"/>
                  <a:gd name="connsiteY112" fmla="*/ 4575117 h 4812962"/>
                  <a:gd name="connsiteX113" fmla="*/ 4906391 w 5588622"/>
                  <a:gd name="connsiteY113" fmla="*/ 4631153 h 4812962"/>
                  <a:gd name="connsiteX114" fmla="*/ 4902656 w 5588622"/>
                  <a:gd name="connsiteY114" fmla="*/ 4634889 h 4812962"/>
                  <a:gd name="connsiteX115" fmla="*/ 4877758 w 5588622"/>
                  <a:gd name="connsiteY115" fmla="*/ 4663529 h 4812962"/>
                  <a:gd name="connsiteX116" fmla="*/ 4849124 w 5588622"/>
                  <a:gd name="connsiteY116" fmla="*/ 4695905 h 4812962"/>
                  <a:gd name="connsiteX117" fmla="*/ 4826715 w 5588622"/>
                  <a:gd name="connsiteY117" fmla="*/ 4719565 h 4812962"/>
                  <a:gd name="connsiteX118" fmla="*/ 4799326 w 5588622"/>
                  <a:gd name="connsiteY118" fmla="*/ 4748205 h 4812962"/>
                  <a:gd name="connsiteX119" fmla="*/ 4771937 w 5588622"/>
                  <a:gd name="connsiteY119" fmla="*/ 4775601 h 4812962"/>
                  <a:gd name="connsiteX120" fmla="*/ 4733344 w 5588622"/>
                  <a:gd name="connsiteY120" fmla="*/ 4812958 h 4812962"/>
                  <a:gd name="connsiteX121" fmla="*/ 4425842 w 5588622"/>
                  <a:gd name="connsiteY121" fmla="*/ 4812958 h 4812962"/>
                  <a:gd name="connsiteX122" fmla="*/ 4638728 w 5588622"/>
                  <a:gd name="connsiteY122" fmla="*/ 4450593 h 4812962"/>
                  <a:gd name="connsiteX123" fmla="*/ 4728364 w 5588622"/>
                  <a:gd name="connsiteY123" fmla="*/ 4289956 h 4812962"/>
                  <a:gd name="connsiteX124" fmla="*/ 4724629 w 5588622"/>
                  <a:gd name="connsiteY124" fmla="*/ 4138037 h 4812962"/>
                  <a:gd name="connsiteX125" fmla="*/ 4698485 w 5588622"/>
                  <a:gd name="connsiteY125" fmla="*/ 4078265 h 4812962"/>
                  <a:gd name="connsiteX126" fmla="*/ 4699730 w 5588622"/>
                  <a:gd name="connsiteY126" fmla="*/ 3835443 h 4812962"/>
                  <a:gd name="connsiteX127" fmla="*/ 4714670 w 5588622"/>
                  <a:gd name="connsiteY127" fmla="*/ 3799331 h 4812962"/>
                  <a:gd name="connsiteX128" fmla="*/ 4617564 w 5588622"/>
                  <a:gd name="connsiteY128" fmla="*/ 3789369 h 4812962"/>
                  <a:gd name="connsiteX129" fmla="*/ 4613829 w 5588622"/>
                  <a:gd name="connsiteY129" fmla="*/ 3784388 h 4812962"/>
                  <a:gd name="connsiteX130" fmla="*/ 4546602 w 5588622"/>
                  <a:gd name="connsiteY130" fmla="*/ 3727107 h 4812962"/>
                  <a:gd name="connsiteX131" fmla="*/ 4408413 w 5588622"/>
                  <a:gd name="connsiteY131" fmla="*/ 3779407 h 4812962"/>
                  <a:gd name="connsiteX132" fmla="*/ 4239100 w 5588622"/>
                  <a:gd name="connsiteY132" fmla="*/ 3789369 h 4812962"/>
                  <a:gd name="connsiteX133" fmla="*/ 4191792 w 5588622"/>
                  <a:gd name="connsiteY133" fmla="*/ 3784388 h 4812962"/>
                  <a:gd name="connsiteX134" fmla="*/ 4061073 w 5588622"/>
                  <a:gd name="connsiteY134" fmla="*/ 3749521 h 4812962"/>
                  <a:gd name="connsiteX135" fmla="*/ 3914169 w 5588622"/>
                  <a:gd name="connsiteY135" fmla="*/ 3616281 h 4812962"/>
                  <a:gd name="connsiteX136" fmla="*/ 3904210 w 5588622"/>
                  <a:gd name="connsiteY136" fmla="*/ 3607564 h 4812962"/>
                  <a:gd name="connsiteX137" fmla="*/ 3753571 w 5588622"/>
                  <a:gd name="connsiteY137" fmla="*/ 3246444 h 4812962"/>
                  <a:gd name="connsiteX138" fmla="*/ 3779715 w 5588622"/>
                  <a:gd name="connsiteY138" fmla="*/ 3176710 h 4812962"/>
                  <a:gd name="connsiteX139" fmla="*/ 3818308 w 5588622"/>
                  <a:gd name="connsiteY139" fmla="*/ 3113203 h 4812962"/>
                  <a:gd name="connsiteX140" fmla="*/ 3825778 w 5588622"/>
                  <a:gd name="connsiteY140" fmla="*/ 3019810 h 4812962"/>
                  <a:gd name="connsiteX141" fmla="*/ 3830758 w 5588622"/>
                  <a:gd name="connsiteY141" fmla="*/ 2875361 h 4812962"/>
                  <a:gd name="connsiteX142" fmla="*/ 4024969 w 5588622"/>
                  <a:gd name="connsiteY142" fmla="*/ 2641256 h 4812962"/>
                  <a:gd name="connsiteX143" fmla="*/ 4082237 w 5588622"/>
                  <a:gd name="connsiteY143" fmla="*/ 2613861 h 4812962"/>
                  <a:gd name="connsiteX144" fmla="*/ 4141994 w 5588622"/>
                  <a:gd name="connsiteY144" fmla="*/ 2545372 h 4812962"/>
                  <a:gd name="connsiteX145" fmla="*/ 4150709 w 5588622"/>
                  <a:gd name="connsiteY145" fmla="*/ 2493072 h 4812962"/>
                  <a:gd name="connsiteX146" fmla="*/ 4181833 w 5588622"/>
                  <a:gd name="connsiteY146" fmla="*/ 2427074 h 4812962"/>
                  <a:gd name="connsiteX147" fmla="*/ 4376044 w 5588622"/>
                  <a:gd name="connsiteY147" fmla="*/ 2315003 h 4812962"/>
                  <a:gd name="connsiteX148" fmla="*/ 4622544 w 5588622"/>
                  <a:gd name="connsiteY148" fmla="*/ 2283872 h 4812962"/>
                  <a:gd name="connsiteX149" fmla="*/ 4719649 w 5588622"/>
                  <a:gd name="connsiteY149" fmla="*/ 2249005 h 4812962"/>
                  <a:gd name="connsiteX150" fmla="*/ 4794346 w 5588622"/>
                  <a:gd name="connsiteY150" fmla="*/ 2225345 h 4812962"/>
                  <a:gd name="connsiteX151" fmla="*/ 4824225 w 5588622"/>
                  <a:gd name="connsiteY151" fmla="*/ 2272664 h 4812962"/>
                  <a:gd name="connsiteX152" fmla="*/ 4811776 w 5588622"/>
                  <a:gd name="connsiteY152" fmla="*/ 2301305 h 4812962"/>
                  <a:gd name="connsiteX153" fmla="*/ 4870288 w 5588622"/>
                  <a:gd name="connsiteY153" fmla="*/ 2428320 h 4812962"/>
                  <a:gd name="connsiteX154" fmla="*/ 5010967 w 5588622"/>
                  <a:gd name="connsiteY154" fmla="*/ 2521713 h 4812962"/>
                  <a:gd name="connsiteX155" fmla="*/ 5073214 w 5588622"/>
                  <a:gd name="connsiteY155" fmla="*/ 2577749 h 4812962"/>
                  <a:gd name="connsiteX156" fmla="*/ 5167830 w 5588622"/>
                  <a:gd name="connsiteY156" fmla="*/ 2549108 h 4812962"/>
                  <a:gd name="connsiteX157" fmla="*/ 5177790 w 5588622"/>
                  <a:gd name="connsiteY157" fmla="*/ 2474394 h 4812962"/>
                  <a:gd name="connsiteX158" fmla="*/ 5216383 w 5588622"/>
                  <a:gd name="connsiteY158" fmla="*/ 2453224 h 4812962"/>
                  <a:gd name="connsiteX159" fmla="*/ 5303529 w 5588622"/>
                  <a:gd name="connsiteY159" fmla="*/ 2555334 h 4812962"/>
                  <a:gd name="connsiteX160" fmla="*/ 5313489 w 5588622"/>
                  <a:gd name="connsiteY160" fmla="*/ 2574013 h 4812962"/>
                  <a:gd name="connsiteX161" fmla="*/ 5447943 w 5588622"/>
                  <a:gd name="connsiteY161" fmla="*/ 2536656 h 4812962"/>
                  <a:gd name="connsiteX162" fmla="*/ 5475332 w 5588622"/>
                  <a:gd name="connsiteY162" fmla="*/ 2511751 h 4812962"/>
                  <a:gd name="connsiteX163" fmla="*/ 5475332 w 5588622"/>
                  <a:gd name="connsiteY163" fmla="*/ 2275155 h 4812962"/>
                  <a:gd name="connsiteX164" fmla="*/ 5465372 w 5588622"/>
                  <a:gd name="connsiteY164" fmla="*/ 2257721 h 4812962"/>
                  <a:gd name="connsiteX165" fmla="*/ 5456658 w 5588622"/>
                  <a:gd name="connsiteY165" fmla="*/ 2249005 h 4812962"/>
                  <a:gd name="connsiteX166" fmla="*/ 5433004 w 5588622"/>
                  <a:gd name="connsiteY166" fmla="*/ 2285117 h 4812962"/>
                  <a:gd name="connsiteX167" fmla="*/ 5430514 w 5588622"/>
                  <a:gd name="connsiteY167" fmla="*/ 2276400 h 4812962"/>
                  <a:gd name="connsiteX168" fmla="*/ 5329673 w 5588622"/>
                  <a:gd name="connsiteY168" fmla="*/ 2270174 h 4812962"/>
                  <a:gd name="connsiteX169" fmla="*/ 5303529 w 5588622"/>
                  <a:gd name="connsiteY169" fmla="*/ 2247760 h 4812962"/>
                  <a:gd name="connsiteX170" fmla="*/ 5271161 w 5588622"/>
                  <a:gd name="connsiteY170" fmla="*/ 2155612 h 4812962"/>
                  <a:gd name="connsiteX171" fmla="*/ 5294815 w 5588622"/>
                  <a:gd name="connsiteY171" fmla="*/ 2080897 h 4812962"/>
                  <a:gd name="connsiteX172" fmla="*/ 5320958 w 5588622"/>
                  <a:gd name="connsiteY172" fmla="*/ 2067199 h 4812962"/>
                  <a:gd name="connsiteX173" fmla="*/ 5355817 w 5588622"/>
                  <a:gd name="connsiteY173" fmla="*/ 2012409 h 4812962"/>
                  <a:gd name="connsiteX174" fmla="*/ 5391920 w 5588622"/>
                  <a:gd name="connsiteY174" fmla="*/ 1985013 h 4812962"/>
                  <a:gd name="connsiteX175" fmla="*/ 2037346 w 5588622"/>
                  <a:gd name="connsiteY175" fmla="*/ 1496668 h 4812962"/>
                  <a:gd name="connsiteX176" fmla="*/ 2047272 w 5588622"/>
                  <a:gd name="connsiteY176" fmla="*/ 1504108 h 4812962"/>
                  <a:gd name="connsiteX177" fmla="*/ 2007569 w 5588622"/>
                  <a:gd name="connsiteY177" fmla="*/ 1563631 h 4812962"/>
                  <a:gd name="connsiteX178" fmla="*/ 2042309 w 5588622"/>
                  <a:gd name="connsiteY178" fmla="*/ 1604552 h 4812962"/>
                  <a:gd name="connsiteX179" fmla="*/ 2088215 w 5588622"/>
                  <a:gd name="connsiteY179" fmla="*/ 1597112 h 4812962"/>
                  <a:gd name="connsiteX180" fmla="*/ 2119233 w 5588622"/>
                  <a:gd name="connsiteY180" fmla="*/ 1625633 h 4812962"/>
                  <a:gd name="connsiteX181" fmla="*/ 2135362 w 5588622"/>
                  <a:gd name="connsiteY181" fmla="*/ 1683916 h 4812962"/>
                  <a:gd name="connsiteX182" fmla="*/ 2152732 w 5588622"/>
                  <a:gd name="connsiteY182" fmla="*/ 1763279 h 4812962"/>
                  <a:gd name="connsiteX183" fmla="*/ 2064642 w 5588622"/>
                  <a:gd name="connsiteY183" fmla="*/ 1732278 h 4812962"/>
                  <a:gd name="connsiteX184" fmla="*/ 2002607 w 5588622"/>
                  <a:gd name="connsiteY184" fmla="*/ 1745918 h 4812962"/>
                  <a:gd name="connsiteX185" fmla="*/ 1998884 w 5588622"/>
                  <a:gd name="connsiteY185" fmla="*/ 1708717 h 4812962"/>
                  <a:gd name="connsiteX186" fmla="*/ 1909554 w 5588622"/>
                  <a:gd name="connsiteY186" fmla="*/ 1708717 h 4812962"/>
                  <a:gd name="connsiteX187" fmla="*/ 1861166 w 5588622"/>
                  <a:gd name="connsiteY187" fmla="*/ 1706237 h 4812962"/>
                  <a:gd name="connsiteX188" fmla="*/ 1848759 w 5588622"/>
                  <a:gd name="connsiteY188" fmla="*/ 1680195 h 4812962"/>
                  <a:gd name="connsiteX189" fmla="*/ 1878536 w 5588622"/>
                  <a:gd name="connsiteY189" fmla="*/ 1640514 h 4812962"/>
                  <a:gd name="connsiteX190" fmla="*/ 1941812 w 5588622"/>
                  <a:gd name="connsiteY190" fmla="*/ 1563631 h 4812962"/>
                  <a:gd name="connsiteX191" fmla="*/ 2037346 w 5588622"/>
                  <a:gd name="connsiteY191" fmla="*/ 1496668 h 4812962"/>
                  <a:gd name="connsiteX192" fmla="*/ 3956546 w 5588622"/>
                  <a:gd name="connsiteY192" fmla="*/ 1314113 h 4812962"/>
                  <a:gd name="connsiteX193" fmla="*/ 4030213 w 5588622"/>
                  <a:gd name="connsiteY193" fmla="*/ 1339527 h 4812962"/>
                  <a:gd name="connsiteX194" fmla="*/ 4021564 w 5588622"/>
                  <a:gd name="connsiteY194" fmla="*/ 1381612 h 4812962"/>
                  <a:gd name="connsiteX195" fmla="*/ 4012916 w 5588622"/>
                  <a:gd name="connsiteY195" fmla="*/ 1379137 h 4812962"/>
                  <a:gd name="connsiteX196" fmla="*/ 4019093 w 5588622"/>
                  <a:gd name="connsiteY196" fmla="*/ 1390277 h 4812962"/>
                  <a:gd name="connsiteX197" fmla="*/ 4026506 w 5588622"/>
                  <a:gd name="connsiteY197" fmla="*/ 1473210 h 4812962"/>
                  <a:gd name="connsiteX198" fmla="*/ 3916547 w 5588622"/>
                  <a:gd name="connsiteY198" fmla="*/ 1504155 h 4812962"/>
                  <a:gd name="connsiteX199" fmla="*/ 3906663 w 5588622"/>
                  <a:gd name="connsiteY199" fmla="*/ 1480637 h 4812962"/>
                  <a:gd name="connsiteX200" fmla="*/ 3917782 w 5588622"/>
                  <a:gd name="connsiteY200" fmla="*/ 1412558 h 4812962"/>
                  <a:gd name="connsiteX201" fmla="*/ 3895543 w 5588622"/>
                  <a:gd name="connsiteY201" fmla="*/ 1403893 h 4812962"/>
                  <a:gd name="connsiteX202" fmla="*/ 3889366 w 5588622"/>
                  <a:gd name="connsiteY202" fmla="*/ 1358094 h 4812962"/>
                  <a:gd name="connsiteX203" fmla="*/ 3948670 w 5588622"/>
                  <a:gd name="connsiteY203" fmla="*/ 1342003 h 4812962"/>
                  <a:gd name="connsiteX204" fmla="*/ 3930137 w 5588622"/>
                  <a:gd name="connsiteY204" fmla="*/ 1318484 h 4812962"/>
                  <a:gd name="connsiteX205" fmla="*/ 3956546 w 5588622"/>
                  <a:gd name="connsiteY205" fmla="*/ 1314113 h 4812962"/>
                  <a:gd name="connsiteX206" fmla="*/ 4037412 w 5588622"/>
                  <a:gd name="connsiteY206" fmla="*/ 1135388 h 4812962"/>
                  <a:gd name="connsiteX207" fmla="*/ 4022514 w 5588622"/>
                  <a:gd name="connsiteY207" fmla="*/ 1193773 h 4812962"/>
                  <a:gd name="connsiteX208" fmla="*/ 4042379 w 5588622"/>
                  <a:gd name="connsiteY208" fmla="*/ 1191289 h 4812962"/>
                  <a:gd name="connsiteX209" fmla="*/ 4104457 w 5588622"/>
                  <a:gd name="connsiteY209" fmla="*/ 1239736 h 4812962"/>
                  <a:gd name="connsiteX210" fmla="*/ 4101974 w 5588622"/>
                  <a:gd name="connsiteY210" fmla="*/ 1270792 h 4812962"/>
                  <a:gd name="connsiteX211" fmla="*/ 4247238 w 5588622"/>
                  <a:gd name="connsiteY211" fmla="*/ 1416135 h 4812962"/>
                  <a:gd name="connsiteX212" fmla="*/ 4272069 w 5588622"/>
                  <a:gd name="connsiteY212" fmla="*/ 1436011 h 4812962"/>
                  <a:gd name="connsiteX213" fmla="*/ 4306833 w 5588622"/>
                  <a:gd name="connsiteY213" fmla="*/ 1481974 h 4812962"/>
                  <a:gd name="connsiteX214" fmla="*/ 4311799 w 5588622"/>
                  <a:gd name="connsiteY214" fmla="*/ 1516756 h 4812962"/>
                  <a:gd name="connsiteX215" fmla="*/ 4326698 w 5588622"/>
                  <a:gd name="connsiteY215" fmla="*/ 1453402 h 4812962"/>
                  <a:gd name="connsiteX216" fmla="*/ 4288209 w 5588622"/>
                  <a:gd name="connsiteY216" fmla="*/ 1550297 h 4812962"/>
                  <a:gd name="connsiteX217" fmla="*/ 4237305 w 5588622"/>
                  <a:gd name="connsiteY217" fmla="*/ 1545328 h 4812962"/>
                  <a:gd name="connsiteX218" fmla="*/ 4166536 w 5588622"/>
                  <a:gd name="connsiteY218" fmla="*/ 1571415 h 4812962"/>
                  <a:gd name="connsiteX219" fmla="*/ 4126805 w 5588622"/>
                  <a:gd name="connsiteY219" fmla="*/ 1551539 h 4812962"/>
                  <a:gd name="connsiteX220" fmla="*/ 4178951 w 5588622"/>
                  <a:gd name="connsiteY220" fmla="*/ 1514272 h 4812962"/>
                  <a:gd name="connsiteX221" fmla="*/ 4115631 w 5588622"/>
                  <a:gd name="connsiteY221" fmla="*/ 1474520 h 4812962"/>
                  <a:gd name="connsiteX222" fmla="*/ 4133013 w 5588622"/>
                  <a:gd name="connsiteY222" fmla="*/ 1438495 h 4812962"/>
                  <a:gd name="connsiteX223" fmla="*/ 4106940 w 5588622"/>
                  <a:gd name="connsiteY223" fmla="*/ 1414893 h 4812962"/>
                  <a:gd name="connsiteX224" fmla="*/ 4149154 w 5588622"/>
                  <a:gd name="connsiteY224" fmla="*/ 1402470 h 4812962"/>
                  <a:gd name="connsiteX225" fmla="*/ 4111906 w 5588622"/>
                  <a:gd name="connsiteY225" fmla="*/ 1317998 h 4812962"/>
                  <a:gd name="connsiteX226" fmla="*/ 4056036 w 5588622"/>
                  <a:gd name="connsiteY226" fmla="*/ 1295637 h 4812962"/>
                  <a:gd name="connsiteX227" fmla="*/ 4010098 w 5588622"/>
                  <a:gd name="connsiteY227" fmla="*/ 1260854 h 4812962"/>
                  <a:gd name="connsiteX228" fmla="*/ 4007615 w 5588622"/>
                  <a:gd name="connsiteY228" fmla="*/ 1237252 h 4812962"/>
                  <a:gd name="connsiteX229" fmla="*/ 3988991 w 5588622"/>
                  <a:gd name="connsiteY229" fmla="*/ 1229798 h 4812962"/>
                  <a:gd name="connsiteX230" fmla="*/ 3991474 w 5588622"/>
                  <a:gd name="connsiteY230" fmla="*/ 1154022 h 4812962"/>
                  <a:gd name="connsiteX231" fmla="*/ 4037412 w 5588622"/>
                  <a:gd name="connsiteY231" fmla="*/ 1135388 h 4812962"/>
                  <a:gd name="connsiteX232" fmla="*/ 3934588 w 5588622"/>
                  <a:gd name="connsiteY232" fmla="*/ 1121685 h 4812962"/>
                  <a:gd name="connsiteX233" fmla="*/ 3909298 w 5588622"/>
                  <a:gd name="connsiteY233" fmla="*/ 1188958 h 4812962"/>
                  <a:gd name="connsiteX234" fmla="*/ 3934588 w 5588622"/>
                  <a:gd name="connsiteY234" fmla="*/ 1121685 h 4812962"/>
                  <a:gd name="connsiteX235" fmla="*/ 1329295 w 5588622"/>
                  <a:gd name="connsiteY235" fmla="*/ 931079 h 4812962"/>
                  <a:gd name="connsiteX236" fmla="*/ 1285597 w 5588622"/>
                  <a:gd name="connsiteY236" fmla="*/ 987140 h 4812962"/>
                  <a:gd name="connsiteX237" fmla="*/ 1329295 w 5588622"/>
                  <a:gd name="connsiteY237" fmla="*/ 931079 h 4812962"/>
                  <a:gd name="connsiteX238" fmla="*/ 1264578 w 5588622"/>
                  <a:gd name="connsiteY238" fmla="*/ 907409 h 4812962"/>
                  <a:gd name="connsiteX239" fmla="*/ 1269465 w 5588622"/>
                  <a:gd name="connsiteY239" fmla="*/ 918247 h 4812962"/>
                  <a:gd name="connsiteX240" fmla="*/ 1212039 w 5588622"/>
                  <a:gd name="connsiteY240" fmla="*/ 943537 h 4812962"/>
                  <a:gd name="connsiteX241" fmla="*/ 1205930 w 5588622"/>
                  <a:gd name="connsiteY241" fmla="*/ 930290 h 4812962"/>
                  <a:gd name="connsiteX242" fmla="*/ 1264578 w 5588622"/>
                  <a:gd name="connsiteY242" fmla="*/ 907409 h 4812962"/>
                  <a:gd name="connsiteX243" fmla="*/ 1272440 w 5588622"/>
                  <a:gd name="connsiteY243" fmla="*/ 767880 h 4812962"/>
                  <a:gd name="connsiteX244" fmla="*/ 1267494 w 5588622"/>
                  <a:gd name="connsiteY244" fmla="*/ 792536 h 4812962"/>
                  <a:gd name="connsiteX245" fmla="*/ 1313245 w 5588622"/>
                  <a:gd name="connsiteY245" fmla="*/ 834452 h 4812962"/>
                  <a:gd name="connsiteX246" fmla="*/ 1334265 w 5588622"/>
                  <a:gd name="connsiteY246" fmla="*/ 856643 h 4812962"/>
                  <a:gd name="connsiteX247" fmla="*/ 1336738 w 5588622"/>
                  <a:gd name="connsiteY247" fmla="*/ 884997 h 4812962"/>
                  <a:gd name="connsiteX248" fmla="*/ 1307062 w 5588622"/>
                  <a:gd name="connsiteY248" fmla="*/ 881299 h 4812962"/>
                  <a:gd name="connsiteX249" fmla="*/ 1278623 w 5588622"/>
                  <a:gd name="connsiteY249" fmla="*/ 848013 h 4812962"/>
                  <a:gd name="connsiteX250" fmla="*/ 1171048 w 5588622"/>
                  <a:gd name="connsiteY250" fmla="*/ 877600 h 4812962"/>
                  <a:gd name="connsiteX251" fmla="*/ 1272440 w 5588622"/>
                  <a:gd name="connsiteY251" fmla="*/ 767880 h 4812962"/>
                  <a:gd name="connsiteX252" fmla="*/ 3257746 w 5588622"/>
                  <a:gd name="connsiteY252" fmla="*/ 737981 h 4812962"/>
                  <a:gd name="connsiteX253" fmla="*/ 3312342 w 5588622"/>
                  <a:gd name="connsiteY253" fmla="*/ 752799 h 4812962"/>
                  <a:gd name="connsiteX254" fmla="*/ 3447590 w 5588622"/>
                  <a:gd name="connsiteY254" fmla="*/ 767618 h 4812962"/>
                  <a:gd name="connsiteX255" fmla="*/ 3565466 w 5588622"/>
                  <a:gd name="connsiteY255" fmla="*/ 796019 h 4812962"/>
                  <a:gd name="connsiteX256" fmla="*/ 3567948 w 5588622"/>
                  <a:gd name="connsiteY256" fmla="*/ 802194 h 4812962"/>
                  <a:gd name="connsiteX257" fmla="*/ 3404161 w 5588622"/>
                  <a:gd name="connsiteY257" fmla="*/ 871346 h 4812962"/>
                  <a:gd name="connsiteX258" fmla="*/ 3330954 w 5588622"/>
                  <a:gd name="connsiteY258" fmla="*/ 878755 h 4812962"/>
                  <a:gd name="connsiteX259" fmla="*/ 3280081 w 5588622"/>
                  <a:gd name="connsiteY259" fmla="*/ 815777 h 4812962"/>
                  <a:gd name="connsiteX260" fmla="*/ 3273877 w 5588622"/>
                  <a:gd name="connsiteY260" fmla="*/ 776262 h 4812962"/>
                  <a:gd name="connsiteX261" fmla="*/ 3257746 w 5588622"/>
                  <a:gd name="connsiteY261" fmla="*/ 737981 h 4812962"/>
                  <a:gd name="connsiteX262" fmla="*/ 1639465 w 5588622"/>
                  <a:gd name="connsiteY262" fmla="*/ 598452 h 4812962"/>
                  <a:gd name="connsiteX263" fmla="*/ 1637006 w 5588622"/>
                  <a:gd name="connsiteY263" fmla="*/ 640292 h 4812962"/>
                  <a:gd name="connsiteX264" fmla="*/ 1549703 w 5588622"/>
                  <a:gd name="connsiteY264" fmla="*/ 699361 h 4812962"/>
                  <a:gd name="connsiteX265" fmla="*/ 1584133 w 5588622"/>
                  <a:gd name="connsiteY265" fmla="*/ 637831 h 4812962"/>
                  <a:gd name="connsiteX266" fmla="*/ 1639465 w 5588622"/>
                  <a:gd name="connsiteY266" fmla="*/ 598452 h 4812962"/>
                  <a:gd name="connsiteX267" fmla="*/ 4336227 w 5588622"/>
                  <a:gd name="connsiteY267" fmla="*/ 540250 h 4812962"/>
                  <a:gd name="connsiteX268" fmla="*/ 4356258 w 5588622"/>
                  <a:gd name="connsiteY268" fmla="*/ 546124 h 4812962"/>
                  <a:gd name="connsiteX269" fmla="*/ 4467034 w 5588622"/>
                  <a:gd name="connsiteY269" fmla="*/ 597165 h 4812962"/>
                  <a:gd name="connsiteX270" fmla="*/ 4577811 w 5588622"/>
                  <a:gd name="connsiteY270" fmla="*/ 644471 h 4812962"/>
                  <a:gd name="connsiteX271" fmla="*/ 4669917 w 5588622"/>
                  <a:gd name="connsiteY271" fmla="*/ 724145 h 4812962"/>
                  <a:gd name="connsiteX272" fmla="*/ 4601460 w 5588622"/>
                  <a:gd name="connsiteY272" fmla="*/ 731615 h 4812962"/>
                  <a:gd name="connsiteX273" fmla="*/ 4590257 w 5588622"/>
                  <a:gd name="connsiteY273" fmla="*/ 749043 h 4812962"/>
                  <a:gd name="connsiteX274" fmla="*/ 4617640 w 5588622"/>
                  <a:gd name="connsiteY274" fmla="*/ 760247 h 4812962"/>
                  <a:gd name="connsiteX275" fmla="*/ 4728417 w 5588622"/>
                  <a:gd name="connsiteY275" fmla="*/ 853615 h 4812962"/>
                  <a:gd name="connsiteX276" fmla="*/ 4796874 w 5588622"/>
                  <a:gd name="connsiteY276" fmla="*/ 853615 h 4812962"/>
                  <a:gd name="connsiteX277" fmla="*/ 4798118 w 5588622"/>
                  <a:gd name="connsiteY277" fmla="*/ 848635 h 4812962"/>
                  <a:gd name="connsiteX278" fmla="*/ 5435393 w 5588622"/>
                  <a:gd name="connsiteY278" fmla="*/ 1878168 h 4812962"/>
                  <a:gd name="connsiteX279" fmla="*/ 5374404 w 5588622"/>
                  <a:gd name="connsiteY279" fmla="*/ 1788535 h 4812962"/>
                  <a:gd name="connsiteX280" fmla="*/ 5305947 w 5588622"/>
                  <a:gd name="connsiteY280" fmla="*/ 1756167 h 4812962"/>
                  <a:gd name="connsiteX281" fmla="*/ 5320883 w 5588622"/>
                  <a:gd name="connsiteY281" fmla="*/ 1792269 h 4812962"/>
                  <a:gd name="connsiteX282" fmla="*/ 5310925 w 5588622"/>
                  <a:gd name="connsiteY282" fmla="*/ 1829617 h 4812962"/>
                  <a:gd name="connsiteX283" fmla="*/ 5283542 w 5588622"/>
                  <a:gd name="connsiteY283" fmla="*/ 1804719 h 4812962"/>
                  <a:gd name="connsiteX284" fmla="*/ 5277319 w 5588622"/>
                  <a:gd name="connsiteY284" fmla="*/ 1771106 h 4812962"/>
                  <a:gd name="connsiteX285" fmla="*/ 5238734 w 5588622"/>
                  <a:gd name="connsiteY285" fmla="*/ 1747453 h 4812962"/>
                  <a:gd name="connsiteX286" fmla="*/ 5225043 w 5588622"/>
                  <a:gd name="connsiteY286" fmla="*/ 1781065 h 4812962"/>
                  <a:gd name="connsiteX287" fmla="*/ 5252426 w 5588622"/>
                  <a:gd name="connsiteY287" fmla="*/ 1964066 h 4812962"/>
                  <a:gd name="connsiteX288" fmla="*/ 5182724 w 5588622"/>
                  <a:gd name="connsiteY288" fmla="*/ 2059923 h 4812962"/>
                  <a:gd name="connsiteX289" fmla="*/ 5136671 w 5588622"/>
                  <a:gd name="connsiteY289" fmla="*/ 2086066 h 4812962"/>
                  <a:gd name="connsiteX290" fmla="*/ 5157830 w 5588622"/>
                  <a:gd name="connsiteY290" fmla="*/ 2134617 h 4812962"/>
                  <a:gd name="connsiteX291" fmla="*/ 5217574 w 5588622"/>
                  <a:gd name="connsiteY291" fmla="*/ 2185658 h 4812962"/>
                  <a:gd name="connsiteX292" fmla="*/ 5232511 w 5588622"/>
                  <a:gd name="connsiteY292" fmla="*/ 2209311 h 4812962"/>
                  <a:gd name="connsiteX293" fmla="*/ 5206372 w 5588622"/>
                  <a:gd name="connsiteY293" fmla="*/ 2221760 h 4812962"/>
                  <a:gd name="connsiteX294" fmla="*/ 5152851 w 5588622"/>
                  <a:gd name="connsiteY294" fmla="*/ 2189393 h 4812962"/>
                  <a:gd name="connsiteX295" fmla="*/ 5034607 w 5588622"/>
                  <a:gd name="connsiteY295" fmla="*/ 1969045 h 4812962"/>
                  <a:gd name="connsiteX296" fmla="*/ 4949969 w 5588622"/>
                  <a:gd name="connsiteY296" fmla="*/ 1891861 h 4812962"/>
                  <a:gd name="connsiteX297" fmla="*/ 4827991 w 5588622"/>
                  <a:gd name="connsiteY297" fmla="*/ 1829617 h 4812962"/>
                  <a:gd name="connsiteX298" fmla="*/ 4776959 w 5588622"/>
                  <a:gd name="connsiteY298" fmla="*/ 1854515 h 4812962"/>
                  <a:gd name="connsiteX299" fmla="*/ 4790650 w 5588622"/>
                  <a:gd name="connsiteY299" fmla="*/ 1916759 h 4812962"/>
                  <a:gd name="connsiteX300" fmla="*/ 4813055 w 5588622"/>
                  <a:gd name="connsiteY300" fmla="*/ 1949127 h 4812962"/>
                  <a:gd name="connsiteX301" fmla="*/ 4827991 w 5588622"/>
                  <a:gd name="connsiteY301" fmla="*/ 1980249 h 4812962"/>
                  <a:gd name="connsiteX302" fmla="*/ 4780693 w 5588622"/>
                  <a:gd name="connsiteY302" fmla="*/ 1939168 h 4812962"/>
                  <a:gd name="connsiteX303" fmla="*/ 4723438 w 5588622"/>
                  <a:gd name="connsiteY303" fmla="*/ 1885637 h 4812962"/>
                  <a:gd name="connsiteX304" fmla="*/ 4671161 w 5588622"/>
                  <a:gd name="connsiteY304" fmla="*/ 1884392 h 4812962"/>
                  <a:gd name="connsiteX305" fmla="*/ 4595236 w 5588622"/>
                  <a:gd name="connsiteY305" fmla="*/ 1894351 h 4812962"/>
                  <a:gd name="connsiteX306" fmla="*/ 4514332 w 5588622"/>
                  <a:gd name="connsiteY306" fmla="*/ 1949127 h 4812962"/>
                  <a:gd name="connsiteX307" fmla="*/ 4485705 w 5588622"/>
                  <a:gd name="connsiteY307" fmla="*/ 2017596 h 4812962"/>
                  <a:gd name="connsiteX308" fmla="*/ 4453343 w 5588622"/>
                  <a:gd name="connsiteY308" fmla="*/ 2074862 h 4812962"/>
                  <a:gd name="connsiteX309" fmla="*/ 4374928 w 5588622"/>
                  <a:gd name="connsiteY309" fmla="*/ 2229229 h 4812962"/>
                  <a:gd name="connsiteX310" fmla="*/ 4251705 w 5588622"/>
                  <a:gd name="connsiteY310" fmla="*/ 2284005 h 4812962"/>
                  <a:gd name="connsiteX311" fmla="*/ 4228056 w 5588622"/>
                  <a:gd name="connsiteY311" fmla="*/ 2270311 h 4812962"/>
                  <a:gd name="connsiteX312" fmla="*/ 4155865 w 5588622"/>
                  <a:gd name="connsiteY312" fmla="*/ 2234209 h 4812962"/>
                  <a:gd name="connsiteX313" fmla="*/ 4099855 w 5588622"/>
                  <a:gd name="connsiteY313" fmla="*/ 2198107 h 4812962"/>
                  <a:gd name="connsiteX314" fmla="*/ 4046334 w 5588622"/>
                  <a:gd name="connsiteY314" fmla="*/ 1976515 h 4812962"/>
                  <a:gd name="connsiteX315" fmla="*/ 4092387 w 5588622"/>
                  <a:gd name="connsiteY315" fmla="*/ 1922984 h 4812962"/>
                  <a:gd name="connsiteX316" fmla="*/ 4264152 w 5588622"/>
                  <a:gd name="connsiteY316" fmla="*/ 1909290 h 4812962"/>
                  <a:gd name="connsiteX317" fmla="*/ 4328875 w 5588622"/>
                  <a:gd name="connsiteY317" fmla="*/ 1805963 h 4812962"/>
                  <a:gd name="connsiteX318" fmla="*/ 4249216 w 5588622"/>
                  <a:gd name="connsiteY318" fmla="*/ 1741229 h 4812962"/>
                  <a:gd name="connsiteX319" fmla="*/ 4183248 w 5588622"/>
                  <a:gd name="connsiteY319" fmla="*/ 1723800 h 4812962"/>
                  <a:gd name="connsiteX320" fmla="*/ 4182003 w 5588622"/>
                  <a:gd name="connsiteY320" fmla="*/ 1713841 h 4812962"/>
                  <a:gd name="connsiteX321" fmla="*/ 4214365 w 5588622"/>
                  <a:gd name="connsiteY321" fmla="*/ 1696412 h 4812962"/>
                  <a:gd name="connsiteX322" fmla="*/ 4369950 w 5588622"/>
                  <a:gd name="connsiteY322" fmla="*/ 1522126 h 4812962"/>
                  <a:gd name="connsiteX323" fmla="*/ 4386130 w 5588622"/>
                  <a:gd name="connsiteY323" fmla="*/ 1469840 h 4812962"/>
                  <a:gd name="connsiteX324" fmla="*/ 4465790 w 5588622"/>
                  <a:gd name="connsiteY324" fmla="*/ 1390167 h 4812962"/>
                  <a:gd name="connsiteX325" fmla="*/ 4483215 w 5588622"/>
                  <a:gd name="connsiteY325" fmla="*/ 1300534 h 4812962"/>
                  <a:gd name="connsiteX326" fmla="*/ 4467034 w 5588622"/>
                  <a:gd name="connsiteY326" fmla="*/ 1200942 h 4812962"/>
                  <a:gd name="connsiteX327" fmla="*/ 4473258 w 5588622"/>
                  <a:gd name="connsiteY327" fmla="*/ 1193473 h 4812962"/>
                  <a:gd name="connsiteX328" fmla="*/ 4488194 w 5588622"/>
                  <a:gd name="connsiteY328" fmla="*/ 1187248 h 4812962"/>
                  <a:gd name="connsiteX329" fmla="*/ 4508109 w 5588622"/>
                  <a:gd name="connsiteY329" fmla="*/ 1275636 h 4812962"/>
                  <a:gd name="connsiteX330" fmla="*/ 4564119 w 5588622"/>
                  <a:gd name="connsiteY330" fmla="*/ 1382697 h 4812962"/>
                  <a:gd name="connsiteX331" fmla="*/ 4720948 w 5588622"/>
                  <a:gd name="connsiteY331" fmla="*/ 1369003 h 4812962"/>
                  <a:gd name="connsiteX332" fmla="*/ 4783182 w 5588622"/>
                  <a:gd name="connsiteY332" fmla="*/ 1336636 h 4812962"/>
                  <a:gd name="connsiteX333" fmla="*/ 4827991 w 5588622"/>
                  <a:gd name="connsiteY333" fmla="*/ 1317963 h 4812962"/>
                  <a:gd name="connsiteX334" fmla="*/ 4836703 w 5588622"/>
                  <a:gd name="connsiteY334" fmla="*/ 1274391 h 4812962"/>
                  <a:gd name="connsiteX335" fmla="*/ 4788161 w 5588622"/>
                  <a:gd name="connsiteY335" fmla="*/ 1199697 h 4812962"/>
                  <a:gd name="connsiteX336" fmla="*/ 4813055 w 5588622"/>
                  <a:gd name="connsiteY336" fmla="*/ 1213391 h 4812962"/>
                  <a:gd name="connsiteX337" fmla="*/ 4844172 w 5588622"/>
                  <a:gd name="connsiteY337" fmla="*/ 1210901 h 4812962"/>
                  <a:gd name="connsiteX338" fmla="*/ 4845416 w 5588622"/>
                  <a:gd name="connsiteY338" fmla="*/ 1178534 h 4812962"/>
                  <a:gd name="connsiteX339" fmla="*/ 4837948 w 5588622"/>
                  <a:gd name="connsiteY339" fmla="*/ 1171064 h 4812962"/>
                  <a:gd name="connsiteX340" fmla="*/ 4835459 w 5588622"/>
                  <a:gd name="connsiteY340" fmla="*/ 1095125 h 4812962"/>
                  <a:gd name="connsiteX341" fmla="*/ 4867820 w 5588622"/>
                  <a:gd name="connsiteY341" fmla="*/ 1055289 h 4812962"/>
                  <a:gd name="connsiteX342" fmla="*/ 4872799 w 5588622"/>
                  <a:gd name="connsiteY342" fmla="*/ 1041595 h 4812962"/>
                  <a:gd name="connsiteX343" fmla="*/ 4847906 w 5588622"/>
                  <a:gd name="connsiteY343" fmla="*/ 1039105 h 4812962"/>
                  <a:gd name="connsiteX344" fmla="*/ 4827991 w 5588622"/>
                  <a:gd name="connsiteY344" fmla="*/ 1042840 h 4812962"/>
                  <a:gd name="connsiteX345" fmla="*/ 4687342 w 5588622"/>
                  <a:gd name="connsiteY345" fmla="*/ 1031636 h 4812962"/>
                  <a:gd name="connsiteX346" fmla="*/ 4581545 w 5588622"/>
                  <a:gd name="connsiteY346" fmla="*/ 852370 h 4812962"/>
                  <a:gd name="connsiteX347" fmla="*/ 4565364 w 5588622"/>
                  <a:gd name="connsiteY347" fmla="*/ 773941 h 4812962"/>
                  <a:gd name="connsiteX348" fmla="*/ 4498151 w 5588622"/>
                  <a:gd name="connsiteY348" fmla="*/ 752778 h 4812962"/>
                  <a:gd name="connsiteX349" fmla="*/ 4484460 w 5588622"/>
                  <a:gd name="connsiteY349" fmla="*/ 777676 h 4812962"/>
                  <a:gd name="connsiteX350" fmla="*/ 4486949 w 5588622"/>
                  <a:gd name="connsiteY350" fmla="*/ 903411 h 4812962"/>
                  <a:gd name="connsiteX351" fmla="*/ 4560385 w 5588622"/>
                  <a:gd name="connsiteY351" fmla="*/ 1041595 h 4812962"/>
                  <a:gd name="connsiteX352" fmla="*/ 4659959 w 5588622"/>
                  <a:gd name="connsiteY352" fmla="*/ 1237044 h 4812962"/>
                  <a:gd name="connsiteX353" fmla="*/ 4592747 w 5588622"/>
                  <a:gd name="connsiteY353" fmla="*/ 1319207 h 4812962"/>
                  <a:gd name="connsiteX354" fmla="*/ 4618885 w 5588622"/>
                  <a:gd name="connsiteY354" fmla="*/ 1280616 h 4812962"/>
                  <a:gd name="connsiteX355" fmla="*/ 4608928 w 5588622"/>
                  <a:gd name="connsiteY355" fmla="*/ 1213391 h 4812962"/>
                  <a:gd name="connsiteX356" fmla="*/ 4550428 w 5588622"/>
                  <a:gd name="connsiteY356" fmla="*/ 1176044 h 4812962"/>
                  <a:gd name="connsiteX357" fmla="*/ 4443386 w 5588622"/>
                  <a:gd name="connsiteY357" fmla="*/ 1039105 h 4812962"/>
                  <a:gd name="connsiteX358" fmla="*/ 4432184 w 5588622"/>
                  <a:gd name="connsiteY358" fmla="*/ 1041595 h 4812962"/>
                  <a:gd name="connsiteX359" fmla="*/ 4417247 w 5588622"/>
                  <a:gd name="connsiteY359" fmla="*/ 1078942 h 4812962"/>
                  <a:gd name="connsiteX360" fmla="*/ 4351280 w 5588622"/>
                  <a:gd name="connsiteY360" fmla="*/ 1108819 h 4812962"/>
                  <a:gd name="connsiteX361" fmla="*/ 4289046 w 5588622"/>
                  <a:gd name="connsiteY361" fmla="*/ 1068983 h 4812962"/>
                  <a:gd name="connsiteX362" fmla="*/ 4265397 w 5588622"/>
                  <a:gd name="connsiteY362" fmla="*/ 973125 h 4812962"/>
                  <a:gd name="connsiteX363" fmla="*/ 4296514 w 5588622"/>
                  <a:gd name="connsiteY363" fmla="*/ 836186 h 4812962"/>
                  <a:gd name="connsiteX364" fmla="*/ 4305226 w 5588622"/>
                  <a:gd name="connsiteY364" fmla="*/ 759002 h 4812962"/>
                  <a:gd name="connsiteX365" fmla="*/ 4302737 w 5588622"/>
                  <a:gd name="connsiteY365" fmla="*/ 634512 h 4812962"/>
                  <a:gd name="connsiteX366" fmla="*/ 4295269 w 5588622"/>
                  <a:gd name="connsiteY366" fmla="*/ 573512 h 4812962"/>
                  <a:gd name="connsiteX367" fmla="*/ 4317362 w 5588622"/>
                  <a:gd name="connsiteY367" fmla="*/ 543012 h 4812962"/>
                  <a:gd name="connsiteX368" fmla="*/ 4336227 w 5588622"/>
                  <a:gd name="connsiteY368" fmla="*/ 540250 h 4812962"/>
                  <a:gd name="connsiteX369" fmla="*/ 1162327 w 5588622"/>
                  <a:gd name="connsiteY369" fmla="*/ 519967 h 4812962"/>
                  <a:gd name="connsiteX370" fmla="*/ 1153698 w 5588622"/>
                  <a:gd name="connsiteY370" fmla="*/ 543308 h 4812962"/>
                  <a:gd name="connsiteX371" fmla="*/ 1045223 w 5588622"/>
                  <a:gd name="connsiteY371" fmla="*/ 608418 h 4812962"/>
                  <a:gd name="connsiteX372" fmla="*/ 1162327 w 5588622"/>
                  <a:gd name="connsiteY372" fmla="*/ 519967 h 4812962"/>
                  <a:gd name="connsiteX373" fmla="*/ 1334919 w 5588622"/>
                  <a:gd name="connsiteY373" fmla="*/ 482594 h 4812962"/>
                  <a:gd name="connsiteX374" fmla="*/ 1261449 w 5588622"/>
                  <a:gd name="connsiteY374" fmla="*/ 619591 h 4812962"/>
                  <a:gd name="connsiteX375" fmla="*/ 1291335 w 5588622"/>
                  <a:gd name="connsiteY375" fmla="*/ 627064 h 4812962"/>
                  <a:gd name="connsiteX376" fmla="*/ 1277637 w 5588622"/>
                  <a:gd name="connsiteY376" fmla="*/ 650727 h 4812962"/>
                  <a:gd name="connsiteX377" fmla="*/ 1281373 w 5588622"/>
                  <a:gd name="connsiteY377" fmla="*/ 686845 h 4812962"/>
                  <a:gd name="connsiteX378" fmla="*/ 1322467 w 5588622"/>
                  <a:gd name="connsiteY378" fmla="*/ 688090 h 4812962"/>
                  <a:gd name="connsiteX379" fmla="*/ 1342391 w 5588622"/>
                  <a:gd name="connsiteY379" fmla="*/ 661936 h 4812962"/>
                  <a:gd name="connsiteX380" fmla="*/ 1435785 w 5588622"/>
                  <a:gd name="connsiteY380" fmla="*/ 585965 h 4812962"/>
                  <a:gd name="connsiteX381" fmla="*/ 1461936 w 5588622"/>
                  <a:gd name="connsiteY381" fmla="*/ 583474 h 4812962"/>
                  <a:gd name="connsiteX382" fmla="*/ 1466917 w 5588622"/>
                  <a:gd name="connsiteY382" fmla="*/ 610873 h 4812962"/>
                  <a:gd name="connsiteX383" fmla="*/ 1372277 w 5588622"/>
                  <a:gd name="connsiteY383" fmla="*/ 715490 h 4812962"/>
                  <a:gd name="connsiteX384" fmla="*/ 1314995 w 5588622"/>
                  <a:gd name="connsiteY384" fmla="*/ 737908 h 4812962"/>
                  <a:gd name="connsiteX385" fmla="*/ 1250242 w 5588622"/>
                  <a:gd name="connsiteY385" fmla="*/ 737908 h 4812962"/>
                  <a:gd name="connsiteX386" fmla="*/ 1184243 w 5588622"/>
                  <a:gd name="connsiteY386" fmla="*/ 735417 h 4812962"/>
                  <a:gd name="connsiteX387" fmla="*/ 1180507 w 5588622"/>
                  <a:gd name="connsiteY387" fmla="*/ 771534 h 4812962"/>
                  <a:gd name="connsiteX388" fmla="*/ 1068434 w 5588622"/>
                  <a:gd name="connsiteY388" fmla="*/ 873660 h 4812962"/>
                  <a:gd name="connsiteX389" fmla="*/ 1042283 w 5588622"/>
                  <a:gd name="connsiteY389" fmla="*/ 889850 h 4812962"/>
                  <a:gd name="connsiteX390" fmla="*/ 986246 w 5588622"/>
                  <a:gd name="connsiteY390" fmla="*/ 944649 h 4812962"/>
                  <a:gd name="connsiteX391" fmla="*/ 854249 w 5588622"/>
                  <a:gd name="connsiteY391" fmla="*/ 1050511 h 4812962"/>
                  <a:gd name="connsiteX392" fmla="*/ 838060 w 5588622"/>
                  <a:gd name="connsiteY392" fmla="*/ 1101574 h 4812962"/>
                  <a:gd name="connsiteX393" fmla="*/ 831834 w 5588622"/>
                  <a:gd name="connsiteY393" fmla="*/ 1165091 h 4812962"/>
                  <a:gd name="connsiteX394" fmla="*/ 848022 w 5588622"/>
                  <a:gd name="connsiteY394" fmla="*/ 1221135 h 4812962"/>
                  <a:gd name="connsiteX395" fmla="*/ 942662 w 5588622"/>
                  <a:gd name="connsiteY395" fmla="*/ 1293370 h 4812962"/>
                  <a:gd name="connsiteX396" fmla="*/ 1053490 w 5588622"/>
                  <a:gd name="connsiteY396" fmla="*/ 1294616 h 4812962"/>
                  <a:gd name="connsiteX397" fmla="*/ 1069679 w 5588622"/>
                  <a:gd name="connsiteY397" fmla="*/ 1289634 h 4812962"/>
                  <a:gd name="connsiteX398" fmla="*/ 1033566 w 5588622"/>
                  <a:gd name="connsiteY398" fmla="*/ 1388023 h 4812962"/>
                  <a:gd name="connsiteX399" fmla="*/ 1063452 w 5588622"/>
                  <a:gd name="connsiteY399" fmla="*/ 1515057 h 4812962"/>
                  <a:gd name="connsiteX400" fmla="*/ 1123225 w 5588622"/>
                  <a:gd name="connsiteY400" fmla="*/ 1505094 h 4812962"/>
                  <a:gd name="connsiteX401" fmla="*/ 1164319 w 5588622"/>
                  <a:gd name="connsiteY401" fmla="*/ 1388023 h 4812962"/>
                  <a:gd name="connsiteX402" fmla="*/ 1239034 w 5588622"/>
                  <a:gd name="connsiteY402" fmla="*/ 1282161 h 4812962"/>
                  <a:gd name="connsiteX403" fmla="*/ 1267675 w 5588622"/>
                  <a:gd name="connsiteY403" fmla="*/ 1262235 h 4812962"/>
                  <a:gd name="connsiteX404" fmla="*/ 1293826 w 5588622"/>
                  <a:gd name="connsiteY404" fmla="*/ 1156373 h 4812962"/>
                  <a:gd name="connsiteX405" fmla="*/ 1305033 w 5588622"/>
                  <a:gd name="connsiteY405" fmla="*/ 1080401 h 4812962"/>
                  <a:gd name="connsiteX406" fmla="*/ 1354844 w 5588622"/>
                  <a:gd name="connsiteY406" fmla="*/ 985749 h 4812962"/>
                  <a:gd name="connsiteX407" fmla="*/ 1404654 w 5588622"/>
                  <a:gd name="connsiteY407" fmla="*/ 955858 h 4812962"/>
                  <a:gd name="connsiteX408" fmla="*/ 1443257 w 5588622"/>
                  <a:gd name="connsiteY408" fmla="*/ 958349 h 4812962"/>
                  <a:gd name="connsiteX409" fmla="*/ 1593934 w 5588622"/>
                  <a:gd name="connsiteY409" fmla="*/ 1013148 h 4812962"/>
                  <a:gd name="connsiteX410" fmla="*/ 1595179 w 5588622"/>
                  <a:gd name="connsiteY410" fmla="*/ 1062965 h 4812962"/>
                  <a:gd name="connsiteX411" fmla="*/ 1541633 w 5588622"/>
                  <a:gd name="connsiteY411" fmla="*/ 1119010 h 4812962"/>
                  <a:gd name="connsiteX412" fmla="*/ 1775742 w 5588622"/>
                  <a:gd name="connsiteY412" fmla="*/ 1061720 h 4812962"/>
                  <a:gd name="connsiteX413" fmla="*/ 1836759 w 5588622"/>
                  <a:gd name="connsiteY413" fmla="*/ 1189999 h 4812962"/>
                  <a:gd name="connsiteX414" fmla="*/ 1823062 w 5588622"/>
                  <a:gd name="connsiteY414" fmla="*/ 1221135 h 4812962"/>
                  <a:gd name="connsiteX415" fmla="*/ 1825552 w 5588622"/>
                  <a:gd name="connsiteY415" fmla="*/ 1258498 h 4812962"/>
                  <a:gd name="connsiteX416" fmla="*/ 1900268 w 5588622"/>
                  <a:gd name="connsiteY416" fmla="*/ 1295861 h 4812962"/>
                  <a:gd name="connsiteX417" fmla="*/ 1976228 w 5588622"/>
                  <a:gd name="connsiteY417" fmla="*/ 1314543 h 4812962"/>
                  <a:gd name="connsiteX418" fmla="*/ 1917701 w 5588622"/>
                  <a:gd name="connsiteY418" fmla="*/ 1355642 h 4812962"/>
                  <a:gd name="connsiteX419" fmla="*/ 1901513 w 5588622"/>
                  <a:gd name="connsiteY419" fmla="*/ 1390514 h 4812962"/>
                  <a:gd name="connsiteX420" fmla="*/ 1938871 w 5588622"/>
                  <a:gd name="connsiteY420" fmla="*/ 1389269 h 4812962"/>
                  <a:gd name="connsiteX421" fmla="*/ 2021058 w 5588622"/>
                  <a:gd name="connsiteY421" fmla="*/ 1389269 h 4812962"/>
                  <a:gd name="connsiteX422" fmla="*/ 2062152 w 5588622"/>
                  <a:gd name="connsiteY422" fmla="*/ 1426632 h 4812962"/>
                  <a:gd name="connsiteX423" fmla="*/ 2028530 w 5588622"/>
                  <a:gd name="connsiteY423" fmla="*/ 1467731 h 4812962"/>
                  <a:gd name="connsiteX424" fmla="*/ 1712233 w 5588622"/>
                  <a:gd name="connsiteY424" fmla="*/ 1582311 h 4812962"/>
                  <a:gd name="connsiteX425" fmla="*/ 1659932 w 5588622"/>
                  <a:gd name="connsiteY425" fmla="*/ 1577329 h 4812962"/>
                  <a:gd name="connsiteX426" fmla="*/ 1535406 w 5588622"/>
                  <a:gd name="connsiteY426" fmla="*/ 1592274 h 4812962"/>
                  <a:gd name="connsiteX427" fmla="*/ 1448238 w 5588622"/>
                  <a:gd name="connsiteY427" fmla="*/ 1644582 h 4812962"/>
                  <a:gd name="connsiteX428" fmla="*/ 1407144 w 5588622"/>
                  <a:gd name="connsiteY428" fmla="*/ 1695645 h 4812962"/>
                  <a:gd name="connsiteX429" fmla="*/ 1418352 w 5588622"/>
                  <a:gd name="connsiteY429" fmla="*/ 1705609 h 4812962"/>
                  <a:gd name="connsiteX430" fmla="*/ 1450728 w 5588622"/>
                  <a:gd name="connsiteY430" fmla="*/ 1673227 h 4812962"/>
                  <a:gd name="connsiteX431" fmla="*/ 1560312 w 5588622"/>
                  <a:gd name="connsiteY431" fmla="*/ 1615937 h 4812962"/>
                  <a:gd name="connsiteX432" fmla="*/ 1623820 w 5588622"/>
                  <a:gd name="connsiteY432" fmla="*/ 1655791 h 4812962"/>
                  <a:gd name="connsiteX433" fmla="*/ 1633782 w 5588622"/>
                  <a:gd name="connsiteY433" fmla="*/ 1726781 h 4812962"/>
                  <a:gd name="connsiteX434" fmla="*/ 1666159 w 5588622"/>
                  <a:gd name="connsiteY434" fmla="*/ 1757917 h 4812962"/>
                  <a:gd name="connsiteX435" fmla="*/ 1728422 w 5588622"/>
                  <a:gd name="connsiteY435" fmla="*/ 1742971 h 4812962"/>
                  <a:gd name="connsiteX436" fmla="*/ 1795666 w 5588622"/>
                  <a:gd name="connsiteY436" fmla="*/ 1729272 h 4812962"/>
                  <a:gd name="connsiteX437" fmla="*/ 1825552 w 5588622"/>
                  <a:gd name="connsiteY437" fmla="*/ 1746708 h 4812962"/>
                  <a:gd name="connsiteX438" fmla="*/ 1815590 w 5588622"/>
                  <a:gd name="connsiteY438" fmla="*/ 1777843 h 4812962"/>
                  <a:gd name="connsiteX439" fmla="*/ 1686083 w 5588622"/>
                  <a:gd name="connsiteY439" fmla="*/ 1842606 h 4812962"/>
                  <a:gd name="connsiteX440" fmla="*/ 1662423 w 5588622"/>
                  <a:gd name="connsiteY440" fmla="*/ 1835133 h 4812962"/>
                  <a:gd name="connsiteX441" fmla="*/ 1577745 w 5588622"/>
                  <a:gd name="connsiteY441" fmla="*/ 1852569 h 4812962"/>
                  <a:gd name="connsiteX442" fmla="*/ 1560312 w 5588622"/>
                  <a:gd name="connsiteY442" fmla="*/ 1881215 h 4812962"/>
                  <a:gd name="connsiteX443" fmla="*/ 1542878 w 5588622"/>
                  <a:gd name="connsiteY443" fmla="*/ 1906123 h 4812962"/>
                  <a:gd name="connsiteX444" fmla="*/ 1512992 w 5588622"/>
                  <a:gd name="connsiteY444" fmla="*/ 1870005 h 4812962"/>
                  <a:gd name="connsiteX445" fmla="*/ 1448238 w 5588622"/>
                  <a:gd name="connsiteY445" fmla="*/ 1882460 h 4812962"/>
                  <a:gd name="connsiteX446" fmla="*/ 1377258 w 5588622"/>
                  <a:gd name="connsiteY446" fmla="*/ 1927295 h 4812962"/>
                  <a:gd name="connsiteX447" fmla="*/ 1324957 w 5588622"/>
                  <a:gd name="connsiteY447" fmla="*/ 1973376 h 4812962"/>
                  <a:gd name="connsiteX448" fmla="*/ 1258958 w 5588622"/>
                  <a:gd name="connsiteY448" fmla="*/ 2016967 h 4812962"/>
                  <a:gd name="connsiteX449" fmla="*/ 1200431 w 5588622"/>
                  <a:gd name="connsiteY449" fmla="*/ 2013230 h 4812962"/>
                  <a:gd name="connsiteX450" fmla="*/ 1173036 w 5588622"/>
                  <a:gd name="connsiteY450" fmla="*/ 2074257 h 4812962"/>
                  <a:gd name="connsiteX451" fmla="*/ 1118244 w 5588622"/>
                  <a:gd name="connsiteY451" fmla="*/ 2129055 h 4812962"/>
                  <a:gd name="connsiteX452" fmla="*/ 1075905 w 5588622"/>
                  <a:gd name="connsiteY452" fmla="*/ 2117847 h 4812962"/>
                  <a:gd name="connsiteX453" fmla="*/ 1037302 w 5588622"/>
                  <a:gd name="connsiteY453" fmla="*/ 2176382 h 4812962"/>
                  <a:gd name="connsiteX454" fmla="*/ 1052245 w 5588622"/>
                  <a:gd name="connsiteY454" fmla="*/ 2272280 h 4812962"/>
                  <a:gd name="connsiteX455" fmla="*/ 1012397 w 5588622"/>
                  <a:gd name="connsiteY455" fmla="*/ 2370669 h 4812962"/>
                  <a:gd name="connsiteX456" fmla="*/ 830589 w 5588622"/>
                  <a:gd name="connsiteY456" fmla="*/ 2556239 h 4812962"/>
                  <a:gd name="connsiteX457" fmla="*/ 825608 w 5588622"/>
                  <a:gd name="connsiteY457" fmla="*/ 2673309 h 4812962"/>
                  <a:gd name="connsiteX458" fmla="*/ 884135 w 5588622"/>
                  <a:gd name="connsiteY458" fmla="*/ 2792871 h 4812962"/>
                  <a:gd name="connsiteX459" fmla="*/ 886626 w 5588622"/>
                  <a:gd name="connsiteY459" fmla="*/ 2848915 h 4812962"/>
                  <a:gd name="connsiteX460" fmla="*/ 834325 w 5588622"/>
                  <a:gd name="connsiteY460" fmla="*/ 2825252 h 4812962"/>
                  <a:gd name="connsiteX461" fmla="*/ 762099 w 5588622"/>
                  <a:gd name="connsiteY461" fmla="*/ 2670819 h 4812962"/>
                  <a:gd name="connsiteX462" fmla="*/ 750892 w 5588622"/>
                  <a:gd name="connsiteY462" fmla="*/ 2630965 h 4812962"/>
                  <a:gd name="connsiteX463" fmla="*/ 702327 w 5588622"/>
                  <a:gd name="connsiteY463" fmla="*/ 2601074 h 4812962"/>
                  <a:gd name="connsiteX464" fmla="*/ 623876 w 5588622"/>
                  <a:gd name="connsiteY464" fmla="*/ 2584884 h 4812962"/>
                  <a:gd name="connsiteX465" fmla="*/ 529236 w 5588622"/>
                  <a:gd name="connsiteY465" fmla="*/ 2602320 h 4812962"/>
                  <a:gd name="connsiteX466" fmla="*/ 450784 w 5588622"/>
                  <a:gd name="connsiteY466" fmla="*/ 2616019 h 4812962"/>
                  <a:gd name="connsiteX467" fmla="*/ 357390 w 5588622"/>
                  <a:gd name="connsiteY467" fmla="*/ 2621001 h 4812962"/>
                  <a:gd name="connsiteX468" fmla="*/ 262750 w 5588622"/>
                  <a:gd name="connsiteY468" fmla="*/ 2902469 h 4812962"/>
                  <a:gd name="connsiteX469" fmla="*/ 300108 w 5588622"/>
                  <a:gd name="connsiteY469" fmla="*/ 3076829 h 4812962"/>
                  <a:gd name="connsiteX470" fmla="*/ 311315 w 5588622"/>
                  <a:gd name="connsiteY470" fmla="*/ 3126647 h 4812962"/>
                  <a:gd name="connsiteX471" fmla="*/ 423389 w 5588622"/>
                  <a:gd name="connsiteY471" fmla="*/ 3167746 h 4812962"/>
                  <a:gd name="connsiteX472" fmla="*/ 491878 w 5588622"/>
                  <a:gd name="connsiteY472" fmla="*/ 3105474 h 4812962"/>
                  <a:gd name="connsiteX473" fmla="*/ 542934 w 5588622"/>
                  <a:gd name="connsiteY473" fmla="*/ 3046939 h 4812962"/>
                  <a:gd name="connsiteX474" fmla="*/ 603951 w 5588622"/>
                  <a:gd name="connsiteY474" fmla="*/ 3065621 h 4812962"/>
                  <a:gd name="connsiteX475" fmla="*/ 590254 w 5588622"/>
                  <a:gd name="connsiteY475" fmla="*/ 3183937 h 4812962"/>
                  <a:gd name="connsiteX476" fmla="*/ 561612 w 5588622"/>
                  <a:gd name="connsiteY476" fmla="*/ 3269871 h 4812962"/>
                  <a:gd name="connsiteX477" fmla="*/ 596480 w 5588622"/>
                  <a:gd name="connsiteY477" fmla="*/ 3303498 h 4812962"/>
                  <a:gd name="connsiteX478" fmla="*/ 686139 w 5588622"/>
                  <a:gd name="connsiteY478" fmla="*/ 3307235 h 4812962"/>
                  <a:gd name="connsiteX479" fmla="*/ 755873 w 5588622"/>
                  <a:gd name="connsiteY479" fmla="*/ 3393169 h 4812962"/>
                  <a:gd name="connsiteX480" fmla="*/ 762099 w 5588622"/>
                  <a:gd name="connsiteY480" fmla="*/ 3504013 h 4812962"/>
                  <a:gd name="connsiteX481" fmla="*/ 775797 w 5588622"/>
                  <a:gd name="connsiteY481" fmla="*/ 3561303 h 4812962"/>
                  <a:gd name="connsiteX482" fmla="*/ 831834 w 5588622"/>
                  <a:gd name="connsiteY482" fmla="*/ 3594929 h 4812962"/>
                  <a:gd name="connsiteX483" fmla="*/ 966322 w 5588622"/>
                  <a:gd name="connsiteY483" fmla="*/ 3608629 h 4812962"/>
                  <a:gd name="connsiteX484" fmla="*/ 1009906 w 5588622"/>
                  <a:gd name="connsiteY484" fmla="*/ 3621083 h 4812962"/>
                  <a:gd name="connsiteX485" fmla="*/ 1060962 w 5588622"/>
                  <a:gd name="connsiteY485" fmla="*/ 3589947 h 4812962"/>
                  <a:gd name="connsiteX486" fmla="*/ 1120734 w 5588622"/>
                  <a:gd name="connsiteY486" fmla="*/ 3530167 h 4812962"/>
                  <a:gd name="connsiteX487" fmla="*/ 1202922 w 5588622"/>
                  <a:gd name="connsiteY487" fmla="*/ 3484086 h 4812962"/>
                  <a:gd name="connsiteX488" fmla="*/ 1246506 w 5588622"/>
                  <a:gd name="connsiteY488" fmla="*/ 3446723 h 4812962"/>
                  <a:gd name="connsiteX489" fmla="*/ 1239034 w 5588622"/>
                  <a:gd name="connsiteY489" fmla="*/ 3548848 h 4812962"/>
                  <a:gd name="connsiteX490" fmla="*/ 1237789 w 5588622"/>
                  <a:gd name="connsiteY490" fmla="*/ 3575002 h 4812962"/>
                  <a:gd name="connsiteX491" fmla="*/ 1261449 w 5588622"/>
                  <a:gd name="connsiteY491" fmla="*/ 3602402 h 4812962"/>
                  <a:gd name="connsiteX492" fmla="*/ 1282618 w 5588622"/>
                  <a:gd name="connsiteY492" fmla="*/ 3577493 h 4812962"/>
                  <a:gd name="connsiteX493" fmla="*/ 1290090 w 5588622"/>
                  <a:gd name="connsiteY493" fmla="*/ 3528921 h 4812962"/>
                  <a:gd name="connsiteX494" fmla="*/ 1308769 w 5588622"/>
                  <a:gd name="connsiteY494" fmla="*/ 3505258 h 4812962"/>
                  <a:gd name="connsiteX495" fmla="*/ 1339900 w 5588622"/>
                  <a:gd name="connsiteY495" fmla="*/ 3508995 h 4812962"/>
                  <a:gd name="connsiteX496" fmla="*/ 1535406 w 5588622"/>
                  <a:gd name="connsiteY496" fmla="*/ 3548848 h 4812962"/>
                  <a:gd name="connsiteX497" fmla="*/ 1610122 w 5588622"/>
                  <a:gd name="connsiteY497" fmla="*/ 3525185 h 4812962"/>
                  <a:gd name="connsiteX498" fmla="*/ 1653706 w 5588622"/>
                  <a:gd name="connsiteY498" fmla="*/ 3546357 h 4812962"/>
                  <a:gd name="connsiteX499" fmla="*/ 1682347 w 5588622"/>
                  <a:gd name="connsiteY499" fmla="*/ 3562548 h 4812962"/>
                  <a:gd name="connsiteX500" fmla="*/ 1719705 w 5588622"/>
                  <a:gd name="connsiteY500" fmla="*/ 3594929 h 4812962"/>
                  <a:gd name="connsiteX501" fmla="*/ 1755817 w 5588622"/>
                  <a:gd name="connsiteY501" fmla="*/ 3659692 h 4812962"/>
                  <a:gd name="connsiteX502" fmla="*/ 1931399 w 5588622"/>
                  <a:gd name="connsiteY502" fmla="*/ 3733172 h 4812962"/>
                  <a:gd name="connsiteX503" fmla="*/ 2155546 w 5588622"/>
                  <a:gd name="connsiteY503" fmla="*/ 3791707 h 4812962"/>
                  <a:gd name="connsiteX504" fmla="*/ 2195394 w 5588622"/>
                  <a:gd name="connsiteY504" fmla="*/ 3831561 h 4812962"/>
                  <a:gd name="connsiteX505" fmla="*/ 2232752 w 5588622"/>
                  <a:gd name="connsiteY505" fmla="*/ 3890097 h 4812962"/>
                  <a:gd name="connsiteX506" fmla="*/ 2221545 w 5588622"/>
                  <a:gd name="connsiteY506" fmla="*/ 3959841 h 4812962"/>
                  <a:gd name="connsiteX507" fmla="*/ 2158036 w 5588622"/>
                  <a:gd name="connsiteY507" fmla="*/ 4000940 h 4812962"/>
                  <a:gd name="connsiteX508" fmla="*/ 2144339 w 5588622"/>
                  <a:gd name="connsiteY508" fmla="*/ 4073175 h 4812962"/>
                  <a:gd name="connsiteX509" fmla="*/ 2245205 w 5588622"/>
                  <a:gd name="connsiteY509" fmla="*/ 4014640 h 4812962"/>
                  <a:gd name="connsiteX510" fmla="*/ 2283808 w 5588622"/>
                  <a:gd name="connsiteY510" fmla="*/ 4000940 h 4812962"/>
                  <a:gd name="connsiteX511" fmla="*/ 2291280 w 5588622"/>
                  <a:gd name="connsiteY511" fmla="*/ 4044530 h 4812962"/>
                  <a:gd name="connsiteX512" fmla="*/ 2291280 w 5588622"/>
                  <a:gd name="connsiteY512" fmla="*/ 4073175 h 4812962"/>
                  <a:gd name="connsiteX513" fmla="*/ 2409579 w 5588622"/>
                  <a:gd name="connsiteY513" fmla="*/ 4033321 h 4812962"/>
                  <a:gd name="connsiteX514" fmla="*/ 2480559 w 5588622"/>
                  <a:gd name="connsiteY514" fmla="*/ 4118011 h 4812962"/>
                  <a:gd name="connsiteX515" fmla="*/ 2649914 w 5588622"/>
                  <a:gd name="connsiteY515" fmla="*/ 4099329 h 4812962"/>
                  <a:gd name="connsiteX516" fmla="*/ 2749535 w 5588622"/>
                  <a:gd name="connsiteY516" fmla="*/ 4130465 h 4812962"/>
                  <a:gd name="connsiteX517" fmla="*/ 2778176 w 5588622"/>
                  <a:gd name="connsiteY517" fmla="*/ 4144165 h 4812962"/>
                  <a:gd name="connsiteX518" fmla="*/ 2895231 w 5588622"/>
                  <a:gd name="connsiteY518" fmla="*/ 4211418 h 4812962"/>
                  <a:gd name="connsiteX519" fmla="*/ 2917646 w 5588622"/>
                  <a:gd name="connsiteY519" fmla="*/ 4262481 h 4812962"/>
                  <a:gd name="connsiteX520" fmla="*/ 2881533 w 5588622"/>
                  <a:gd name="connsiteY520" fmla="*/ 4340943 h 4812962"/>
                  <a:gd name="connsiteX521" fmla="*/ 2785648 w 5588622"/>
                  <a:gd name="connsiteY521" fmla="*/ 4446805 h 4812962"/>
                  <a:gd name="connsiteX522" fmla="*/ 2766969 w 5588622"/>
                  <a:gd name="connsiteY522" fmla="*/ 4450541 h 4812962"/>
                  <a:gd name="connsiteX523" fmla="*/ 2730856 w 5588622"/>
                  <a:gd name="connsiteY523" fmla="*/ 4480431 h 4812962"/>
                  <a:gd name="connsiteX524" fmla="*/ 2709687 w 5588622"/>
                  <a:gd name="connsiteY524" fmla="*/ 4679701 h 4812962"/>
                  <a:gd name="connsiteX525" fmla="*/ 2593878 w 5588622"/>
                  <a:gd name="connsiteY525" fmla="*/ 4812962 h 4812962"/>
                  <a:gd name="connsiteX526" fmla="*/ 1688573 w 5588622"/>
                  <a:gd name="connsiteY526" fmla="*/ 4812962 h 4812962"/>
                  <a:gd name="connsiteX527" fmla="*/ 1565292 w 5588622"/>
                  <a:gd name="connsiteY527" fmla="*/ 4687173 h 4812962"/>
                  <a:gd name="connsiteX528" fmla="*/ 1387220 w 5588622"/>
                  <a:gd name="connsiteY528" fmla="*/ 4607466 h 4812962"/>
                  <a:gd name="connsiteX529" fmla="*/ 1321222 w 5588622"/>
                  <a:gd name="connsiteY529" fmla="*/ 4506586 h 4812962"/>
                  <a:gd name="connsiteX530" fmla="*/ 1290090 w 5588622"/>
                  <a:gd name="connsiteY530" fmla="*/ 4460505 h 4812962"/>
                  <a:gd name="connsiteX531" fmla="*/ 1080886 w 5588622"/>
                  <a:gd name="connsiteY531" fmla="*/ 4288635 h 4812962"/>
                  <a:gd name="connsiteX532" fmla="*/ 1004925 w 5588622"/>
                  <a:gd name="connsiteY532" fmla="*/ 4177791 h 4812962"/>
                  <a:gd name="connsiteX533" fmla="*/ 1026095 w 5588622"/>
                  <a:gd name="connsiteY533" fmla="*/ 4137938 h 4812962"/>
                  <a:gd name="connsiteX534" fmla="*/ 1046019 w 5588622"/>
                  <a:gd name="connsiteY534" fmla="*/ 4071930 h 4812962"/>
                  <a:gd name="connsiteX535" fmla="*/ 1026095 w 5588622"/>
                  <a:gd name="connsiteY535" fmla="*/ 3941159 h 4812962"/>
                  <a:gd name="connsiteX536" fmla="*/ 1048509 w 5588622"/>
                  <a:gd name="connsiteY536" fmla="*/ 3880133 h 4812962"/>
                  <a:gd name="connsiteX537" fmla="*/ 962586 w 5588622"/>
                  <a:gd name="connsiteY537" fmla="*/ 3636029 h 4812962"/>
                  <a:gd name="connsiteX538" fmla="*/ 927719 w 5588622"/>
                  <a:gd name="connsiteY538" fmla="*/ 3618593 h 4812962"/>
                  <a:gd name="connsiteX539" fmla="*/ 919002 w 5588622"/>
                  <a:gd name="connsiteY539" fmla="*/ 3634783 h 4812962"/>
                  <a:gd name="connsiteX540" fmla="*/ 861720 w 5588622"/>
                  <a:gd name="connsiteY540" fmla="*/ 3660937 h 4812962"/>
                  <a:gd name="connsiteX541" fmla="*/ 750892 w 5588622"/>
                  <a:gd name="connsiteY541" fmla="*/ 3587457 h 4812962"/>
                  <a:gd name="connsiteX542" fmla="*/ 717270 w 5588622"/>
                  <a:gd name="connsiteY542" fmla="*/ 3545112 h 4812962"/>
                  <a:gd name="connsiteX543" fmla="*/ 635083 w 5588622"/>
                  <a:gd name="connsiteY543" fmla="*/ 3459177 h 4812962"/>
                  <a:gd name="connsiteX544" fmla="*/ 510557 w 5588622"/>
                  <a:gd name="connsiteY544" fmla="*/ 3410605 h 4812962"/>
                  <a:gd name="connsiteX545" fmla="*/ 470708 w 5588622"/>
                  <a:gd name="connsiteY545" fmla="*/ 3373242 h 4812962"/>
                  <a:gd name="connsiteX546" fmla="*/ 391012 w 5588622"/>
                  <a:gd name="connsiteY546" fmla="*/ 3291044 h 4812962"/>
                  <a:gd name="connsiteX547" fmla="*/ 257769 w 5588622"/>
                  <a:gd name="connsiteY547" fmla="*/ 3232509 h 4812962"/>
                  <a:gd name="connsiteX548" fmla="*/ 102111 w 5588622"/>
                  <a:gd name="connsiteY548" fmla="*/ 3020785 h 4812962"/>
                  <a:gd name="connsiteX549" fmla="*/ 33622 w 5588622"/>
                  <a:gd name="connsiteY549" fmla="*/ 2714409 h 4812962"/>
                  <a:gd name="connsiteX550" fmla="*/ 9962 w 5588622"/>
                  <a:gd name="connsiteY550" fmla="*/ 2606056 h 4812962"/>
                  <a:gd name="connsiteX551" fmla="*/ 0 w 5588622"/>
                  <a:gd name="connsiteY551" fmla="*/ 2566202 h 4812962"/>
                  <a:gd name="connsiteX552" fmla="*/ 2491 w 5588622"/>
                  <a:gd name="connsiteY552" fmla="*/ 2530085 h 4812962"/>
                  <a:gd name="connsiteX553" fmla="*/ 6226 w 5588622"/>
                  <a:gd name="connsiteY553" fmla="*/ 2495213 h 4812962"/>
                  <a:gd name="connsiteX554" fmla="*/ 14943 w 5588622"/>
                  <a:gd name="connsiteY554" fmla="*/ 2424223 h 4812962"/>
                  <a:gd name="connsiteX555" fmla="*/ 19924 w 5588622"/>
                  <a:gd name="connsiteY555" fmla="*/ 2388105 h 4812962"/>
                  <a:gd name="connsiteX556" fmla="*/ 24905 w 5588622"/>
                  <a:gd name="connsiteY556" fmla="*/ 2358215 h 4812962"/>
                  <a:gd name="connsiteX557" fmla="*/ 34867 w 5588622"/>
                  <a:gd name="connsiteY557" fmla="*/ 2297189 h 4812962"/>
                  <a:gd name="connsiteX558" fmla="*/ 38603 w 5588622"/>
                  <a:gd name="connsiteY558" fmla="*/ 2276017 h 4812962"/>
                  <a:gd name="connsiteX559" fmla="*/ 43584 w 5588622"/>
                  <a:gd name="connsiteY559" fmla="*/ 2248617 h 4812962"/>
                  <a:gd name="connsiteX560" fmla="*/ 51056 w 5588622"/>
                  <a:gd name="connsiteY560" fmla="*/ 2214990 h 4812962"/>
                  <a:gd name="connsiteX561" fmla="*/ 58527 w 5588622"/>
                  <a:gd name="connsiteY561" fmla="*/ 2180118 h 4812962"/>
                  <a:gd name="connsiteX562" fmla="*/ 65999 w 5588622"/>
                  <a:gd name="connsiteY562" fmla="*/ 2148982 h 4812962"/>
                  <a:gd name="connsiteX563" fmla="*/ 65999 w 5588622"/>
                  <a:gd name="connsiteY563" fmla="*/ 2145246 h 4812962"/>
                  <a:gd name="connsiteX564" fmla="*/ 74716 w 5588622"/>
                  <a:gd name="connsiteY564" fmla="*/ 2112865 h 4812962"/>
                  <a:gd name="connsiteX565" fmla="*/ 83432 w 5588622"/>
                  <a:gd name="connsiteY565" fmla="*/ 2077993 h 4812962"/>
                  <a:gd name="connsiteX566" fmla="*/ 92149 w 5588622"/>
                  <a:gd name="connsiteY566" fmla="*/ 2049348 h 4812962"/>
                  <a:gd name="connsiteX567" fmla="*/ 94640 w 5588622"/>
                  <a:gd name="connsiteY567" fmla="*/ 2041875 h 4812962"/>
                  <a:gd name="connsiteX568" fmla="*/ 102111 w 5588622"/>
                  <a:gd name="connsiteY568" fmla="*/ 2010739 h 4812962"/>
                  <a:gd name="connsiteX569" fmla="*/ 110828 w 5588622"/>
                  <a:gd name="connsiteY569" fmla="*/ 1983340 h 4812962"/>
                  <a:gd name="connsiteX570" fmla="*/ 123281 w 5588622"/>
                  <a:gd name="connsiteY570" fmla="*/ 1944731 h 4812962"/>
                  <a:gd name="connsiteX571" fmla="*/ 133243 w 5588622"/>
                  <a:gd name="connsiteY571" fmla="*/ 1912350 h 4812962"/>
                  <a:gd name="connsiteX572" fmla="*/ 144450 w 5588622"/>
                  <a:gd name="connsiteY572" fmla="*/ 1879969 h 4812962"/>
                  <a:gd name="connsiteX573" fmla="*/ 156903 w 5588622"/>
                  <a:gd name="connsiteY573" fmla="*/ 1846342 h 4812962"/>
                  <a:gd name="connsiteX574" fmla="*/ 168110 w 5588622"/>
                  <a:gd name="connsiteY574" fmla="*/ 1813961 h 4812962"/>
                  <a:gd name="connsiteX575" fmla="*/ 206713 w 5588622"/>
                  <a:gd name="connsiteY575" fmla="*/ 1718063 h 4812962"/>
                  <a:gd name="connsiteX576" fmla="*/ 232864 w 5588622"/>
                  <a:gd name="connsiteY576" fmla="*/ 1654546 h 4812962"/>
                  <a:gd name="connsiteX577" fmla="*/ 292636 w 5588622"/>
                  <a:gd name="connsiteY577" fmla="*/ 1531248 h 4812962"/>
                  <a:gd name="connsiteX578" fmla="*/ 325013 w 5588622"/>
                  <a:gd name="connsiteY578" fmla="*/ 1470222 h 4812962"/>
                  <a:gd name="connsiteX579" fmla="*/ 985001 w 5588622"/>
                  <a:gd name="connsiteY579" fmla="*/ 659445 h 4812962"/>
                  <a:gd name="connsiteX580" fmla="*/ 1002435 w 5588622"/>
                  <a:gd name="connsiteY580" fmla="*/ 661936 h 4812962"/>
                  <a:gd name="connsiteX581" fmla="*/ 1139413 w 5588622"/>
                  <a:gd name="connsiteY581" fmla="*/ 661936 h 4812962"/>
                  <a:gd name="connsiteX582" fmla="*/ 1217865 w 5588622"/>
                  <a:gd name="connsiteY582" fmla="*/ 589701 h 4812962"/>
                  <a:gd name="connsiteX583" fmla="*/ 1303788 w 5588622"/>
                  <a:gd name="connsiteY583" fmla="*/ 492557 h 4812962"/>
                  <a:gd name="connsiteX584" fmla="*/ 1334919 w 5588622"/>
                  <a:gd name="connsiteY584" fmla="*/ 482594 h 4812962"/>
                  <a:gd name="connsiteX585" fmla="*/ 1604152 w 5588622"/>
                  <a:gd name="connsiteY585" fmla="*/ 364243 h 4812962"/>
                  <a:gd name="connsiteX586" fmla="*/ 1624044 w 5588622"/>
                  <a:gd name="connsiteY586" fmla="*/ 375432 h 4812962"/>
                  <a:gd name="connsiteX587" fmla="*/ 1610368 w 5588622"/>
                  <a:gd name="connsiteY587" fmla="*/ 391594 h 4812962"/>
                  <a:gd name="connsiteX588" fmla="*/ 1532040 w 5588622"/>
                  <a:gd name="connsiteY588" fmla="*/ 445053 h 4812962"/>
                  <a:gd name="connsiteX589" fmla="*/ 1529554 w 5588622"/>
                  <a:gd name="connsiteY589" fmla="*/ 458728 h 4812962"/>
                  <a:gd name="connsiteX590" fmla="*/ 1681236 w 5588622"/>
                  <a:gd name="connsiteY590" fmla="*/ 371702 h 4812962"/>
                  <a:gd name="connsiteX591" fmla="*/ 1688696 w 5588622"/>
                  <a:gd name="connsiteY591" fmla="*/ 381648 h 4812962"/>
                  <a:gd name="connsiteX592" fmla="*/ 1651397 w 5588622"/>
                  <a:gd name="connsiteY592" fmla="*/ 432620 h 4812962"/>
                  <a:gd name="connsiteX593" fmla="*/ 1691183 w 5588622"/>
                  <a:gd name="connsiteY593" fmla="*/ 428891 h 4812962"/>
                  <a:gd name="connsiteX594" fmla="*/ 1781944 w 5588622"/>
                  <a:gd name="connsiteY594" fmla="*/ 380405 h 4812962"/>
                  <a:gd name="connsiteX595" fmla="*/ 1790647 w 5588622"/>
                  <a:gd name="connsiteY595" fmla="*/ 395323 h 4812962"/>
                  <a:gd name="connsiteX596" fmla="*/ 1778214 w 5588622"/>
                  <a:gd name="connsiteY596" fmla="*/ 412729 h 4812962"/>
                  <a:gd name="connsiteX597" fmla="*/ 1739671 w 5588622"/>
                  <a:gd name="connsiteY597" fmla="*/ 420188 h 4812962"/>
                  <a:gd name="connsiteX598" fmla="*/ 1774484 w 5588622"/>
                  <a:gd name="connsiteY598" fmla="*/ 448782 h 4812962"/>
                  <a:gd name="connsiteX599" fmla="*/ 1794376 w 5588622"/>
                  <a:gd name="connsiteY599" fmla="*/ 481106 h 4812962"/>
                  <a:gd name="connsiteX600" fmla="*/ 1846595 w 5588622"/>
                  <a:gd name="connsiteY600" fmla="*/ 504728 h 4812962"/>
                  <a:gd name="connsiteX601" fmla="*/ 1851568 w 5588622"/>
                  <a:gd name="connsiteY601" fmla="*/ 510944 h 4812962"/>
                  <a:gd name="connsiteX602" fmla="*/ 1910003 w 5588622"/>
                  <a:gd name="connsiteY602" fmla="*/ 549484 h 4812962"/>
                  <a:gd name="connsiteX603" fmla="*/ 1892597 w 5588622"/>
                  <a:gd name="connsiteY603" fmla="*/ 610402 h 4812962"/>
                  <a:gd name="connsiteX604" fmla="*/ 1859028 w 5588622"/>
                  <a:gd name="connsiteY604" fmla="*/ 617861 h 4812962"/>
                  <a:gd name="connsiteX605" fmla="*/ 1914977 w 5588622"/>
                  <a:gd name="connsiteY605" fmla="*/ 648942 h 4812962"/>
                  <a:gd name="connsiteX606" fmla="*/ 1954762 w 5588622"/>
                  <a:gd name="connsiteY606" fmla="*/ 672564 h 4812962"/>
                  <a:gd name="connsiteX607" fmla="*/ 1998278 w 5588622"/>
                  <a:gd name="connsiteY607" fmla="*/ 707374 h 4812962"/>
                  <a:gd name="connsiteX608" fmla="*/ 2011954 w 5588622"/>
                  <a:gd name="connsiteY608" fmla="*/ 729752 h 4812962"/>
                  <a:gd name="connsiteX609" fmla="*/ 1993304 w 5588622"/>
                  <a:gd name="connsiteY609" fmla="*/ 747157 h 4812962"/>
                  <a:gd name="connsiteX610" fmla="*/ 1917463 w 5588622"/>
                  <a:gd name="connsiteY610" fmla="*/ 805589 h 4812962"/>
                  <a:gd name="connsiteX611" fmla="*/ 1881408 w 5588622"/>
                  <a:gd name="connsiteY611" fmla="*/ 808076 h 4812962"/>
                  <a:gd name="connsiteX612" fmla="*/ 1855298 w 5588622"/>
                  <a:gd name="connsiteY612" fmla="*/ 763319 h 4812962"/>
                  <a:gd name="connsiteX613" fmla="*/ 1837892 w 5588622"/>
                  <a:gd name="connsiteY613" fmla="*/ 742184 h 4812962"/>
                  <a:gd name="connsiteX614" fmla="*/ 1815513 w 5588622"/>
                  <a:gd name="connsiteY614" fmla="*/ 752130 h 4812962"/>
                  <a:gd name="connsiteX615" fmla="*/ 1805566 w 5588622"/>
                  <a:gd name="connsiteY615" fmla="*/ 785697 h 4812962"/>
                  <a:gd name="connsiteX616" fmla="*/ 1825459 w 5588622"/>
                  <a:gd name="connsiteY616" fmla="*/ 806832 h 4812962"/>
                  <a:gd name="connsiteX617" fmla="*/ 1846595 w 5588622"/>
                  <a:gd name="connsiteY617" fmla="*/ 847859 h 4812962"/>
                  <a:gd name="connsiteX618" fmla="*/ 1844108 w 5588622"/>
                  <a:gd name="connsiteY618" fmla="*/ 896345 h 4812962"/>
                  <a:gd name="connsiteX619" fmla="*/ 1809296 w 5588622"/>
                  <a:gd name="connsiteY619" fmla="*/ 934885 h 4812962"/>
                  <a:gd name="connsiteX620" fmla="*/ 1737185 w 5588622"/>
                  <a:gd name="connsiteY620" fmla="*/ 888885 h 4812962"/>
                  <a:gd name="connsiteX621" fmla="*/ 1732212 w 5588622"/>
                  <a:gd name="connsiteY621" fmla="*/ 893858 h 4812962"/>
                  <a:gd name="connsiteX622" fmla="*/ 1760807 w 5588622"/>
                  <a:gd name="connsiteY622" fmla="*/ 933642 h 4812962"/>
                  <a:gd name="connsiteX623" fmla="*/ 1763294 w 5588622"/>
                  <a:gd name="connsiteY623" fmla="*/ 967209 h 4812962"/>
                  <a:gd name="connsiteX624" fmla="*/ 1732212 w 5588622"/>
                  <a:gd name="connsiteY624" fmla="*/ 967209 h 4812962"/>
                  <a:gd name="connsiteX625" fmla="*/ 1660100 w 5588622"/>
                  <a:gd name="connsiteY625" fmla="*/ 939858 h 4812962"/>
                  <a:gd name="connsiteX626" fmla="*/ 1607882 w 5588622"/>
                  <a:gd name="connsiteY626" fmla="*/ 938615 h 4812962"/>
                  <a:gd name="connsiteX627" fmla="*/ 1592962 w 5588622"/>
                  <a:gd name="connsiteY627" fmla="*/ 880183 h 4812962"/>
                  <a:gd name="connsiteX628" fmla="*/ 1564366 w 5588622"/>
                  <a:gd name="connsiteY628" fmla="*/ 825481 h 4812962"/>
                  <a:gd name="connsiteX629" fmla="*/ 1539500 w 5588622"/>
                  <a:gd name="connsiteY629" fmla="*/ 831697 h 4812962"/>
                  <a:gd name="connsiteX630" fmla="*/ 1427603 w 5588622"/>
                  <a:gd name="connsiteY630" fmla="*/ 830454 h 4812962"/>
                  <a:gd name="connsiteX631" fmla="*/ 1416413 w 5588622"/>
                  <a:gd name="connsiteY631" fmla="*/ 816778 h 4812962"/>
                  <a:gd name="connsiteX632" fmla="*/ 1494741 w 5588622"/>
                  <a:gd name="connsiteY632" fmla="*/ 780725 h 4812962"/>
                  <a:gd name="connsiteX633" fmla="*/ 1580529 w 5588622"/>
                  <a:gd name="connsiteY633" fmla="*/ 779481 h 4812962"/>
                  <a:gd name="connsiteX634" fmla="*/ 1660100 w 5588622"/>
                  <a:gd name="connsiteY634" fmla="*/ 701158 h 4812962"/>
                  <a:gd name="connsiteX635" fmla="*/ 1672533 w 5588622"/>
                  <a:gd name="connsiteY635" fmla="*/ 629050 h 4812962"/>
                  <a:gd name="connsiteX636" fmla="*/ 1641912 w 5588622"/>
                  <a:gd name="connsiteY636" fmla="*/ 597206 h 4812962"/>
                  <a:gd name="connsiteX637" fmla="*/ 1641451 w 5588622"/>
                  <a:gd name="connsiteY637" fmla="*/ 596726 h 4812962"/>
                  <a:gd name="connsiteX638" fmla="*/ 1627774 w 5588622"/>
                  <a:gd name="connsiteY638" fmla="*/ 559430 h 4812962"/>
                  <a:gd name="connsiteX639" fmla="*/ 1403980 w 5588622"/>
                  <a:gd name="connsiteY639" fmla="*/ 535808 h 4812962"/>
                  <a:gd name="connsiteX640" fmla="*/ 1390304 w 5588622"/>
                  <a:gd name="connsiteY640" fmla="*/ 520890 h 4812962"/>
                  <a:gd name="connsiteX641" fmla="*/ 1418900 w 5588622"/>
                  <a:gd name="connsiteY641" fmla="*/ 477377 h 4812962"/>
                  <a:gd name="connsiteX642" fmla="*/ 1484795 w 5588622"/>
                  <a:gd name="connsiteY642" fmla="*/ 418945 h 4812962"/>
                  <a:gd name="connsiteX643" fmla="*/ 1579286 w 5588622"/>
                  <a:gd name="connsiteY643" fmla="*/ 370459 h 4812962"/>
                  <a:gd name="connsiteX644" fmla="*/ 1604152 w 5588622"/>
                  <a:gd name="connsiteY644" fmla="*/ 364243 h 4812962"/>
                  <a:gd name="connsiteX645" fmla="*/ 1410240 w 5588622"/>
                  <a:gd name="connsiteY645" fmla="*/ 361752 h 4812962"/>
                  <a:gd name="connsiteX646" fmla="*/ 1406536 w 5588622"/>
                  <a:gd name="connsiteY646" fmla="*/ 388812 h 4812962"/>
                  <a:gd name="connsiteX647" fmla="*/ 1337394 w 5588622"/>
                  <a:gd name="connsiteY647" fmla="*/ 433093 h 4812962"/>
                  <a:gd name="connsiteX648" fmla="*/ 1323813 w 5588622"/>
                  <a:gd name="connsiteY648" fmla="*/ 446624 h 4812962"/>
                  <a:gd name="connsiteX649" fmla="*/ 1281834 w 5588622"/>
                  <a:gd name="connsiteY649" fmla="*/ 457694 h 4812962"/>
                  <a:gd name="connsiteX650" fmla="*/ 1271957 w 5588622"/>
                  <a:gd name="connsiteY650" fmla="*/ 445393 h 4812962"/>
                  <a:gd name="connsiteX651" fmla="*/ 1410240 w 5588622"/>
                  <a:gd name="connsiteY651" fmla="*/ 361752 h 4812962"/>
                  <a:gd name="connsiteX652" fmla="*/ 1482509 w 5588622"/>
                  <a:gd name="connsiteY652" fmla="*/ 350693 h 4812962"/>
                  <a:gd name="connsiteX653" fmla="*/ 1534819 w 5588622"/>
                  <a:gd name="connsiteY653" fmla="*/ 364042 h 4812962"/>
                  <a:gd name="connsiteX654" fmla="*/ 1506426 w 5588622"/>
                  <a:gd name="connsiteY654" fmla="*/ 394729 h 4812962"/>
                  <a:gd name="connsiteX655" fmla="*/ 1431124 w 5588622"/>
                  <a:gd name="connsiteY655" fmla="*/ 431553 h 4812962"/>
                  <a:gd name="connsiteX656" fmla="*/ 1399028 w 5588622"/>
                  <a:gd name="connsiteY656" fmla="*/ 434008 h 4812962"/>
                  <a:gd name="connsiteX657" fmla="*/ 1403966 w 5588622"/>
                  <a:gd name="connsiteY657" fmla="*/ 399639 h 4812962"/>
                  <a:gd name="connsiteX658" fmla="*/ 1407669 w 5588622"/>
                  <a:gd name="connsiteY658" fmla="*/ 388591 h 4812962"/>
                  <a:gd name="connsiteX659" fmla="*/ 1438531 w 5588622"/>
                  <a:gd name="connsiteY659" fmla="*/ 371407 h 4812962"/>
                  <a:gd name="connsiteX660" fmla="*/ 1482509 w 5588622"/>
                  <a:gd name="connsiteY660" fmla="*/ 350693 h 4812962"/>
                  <a:gd name="connsiteX661" fmla="*/ 1548669 w 5588622"/>
                  <a:gd name="connsiteY661" fmla="*/ 288250 h 4812962"/>
                  <a:gd name="connsiteX662" fmla="*/ 1558489 w 5588622"/>
                  <a:gd name="connsiteY662" fmla="*/ 301668 h 4812962"/>
                  <a:gd name="connsiteX663" fmla="*/ 1552352 w 5588622"/>
                  <a:gd name="connsiteY663" fmla="*/ 308987 h 4812962"/>
                  <a:gd name="connsiteX664" fmla="*/ 1524120 w 5588622"/>
                  <a:gd name="connsiteY664" fmla="*/ 346802 h 4812962"/>
                  <a:gd name="connsiteX665" fmla="*/ 1511845 w 5588622"/>
                  <a:gd name="connsiteY665" fmla="*/ 310207 h 4812962"/>
                  <a:gd name="connsiteX666" fmla="*/ 1475021 w 5588622"/>
                  <a:gd name="connsiteY666" fmla="*/ 326065 h 4812962"/>
                  <a:gd name="connsiteX667" fmla="*/ 1548669 w 5588622"/>
                  <a:gd name="connsiteY667" fmla="*/ 288250 h 4812962"/>
                  <a:gd name="connsiteX668" fmla="*/ 3215392 w 5588622"/>
                  <a:gd name="connsiteY668" fmla="*/ 285727 h 4812962"/>
                  <a:gd name="connsiteX669" fmla="*/ 3325022 w 5588622"/>
                  <a:gd name="connsiteY669" fmla="*/ 380439 h 4812962"/>
                  <a:gd name="connsiteX670" fmla="*/ 3240028 w 5588622"/>
                  <a:gd name="connsiteY670" fmla="*/ 359528 h 4812962"/>
                  <a:gd name="connsiteX671" fmla="*/ 3215392 w 5588622"/>
                  <a:gd name="connsiteY671" fmla="*/ 285727 h 4812962"/>
                  <a:gd name="connsiteX672" fmla="*/ 1655176 w 5588622"/>
                  <a:gd name="connsiteY672" fmla="*/ 238418 h 4812962"/>
                  <a:gd name="connsiteX673" fmla="*/ 1679969 w 5588622"/>
                  <a:gd name="connsiteY673" fmla="*/ 245809 h 4812962"/>
                  <a:gd name="connsiteX674" fmla="*/ 1677490 w 5588622"/>
                  <a:gd name="connsiteY674" fmla="*/ 288921 h 4812962"/>
                  <a:gd name="connsiteX675" fmla="*/ 1784100 w 5588622"/>
                  <a:gd name="connsiteY675" fmla="*/ 288921 h 4812962"/>
                  <a:gd name="connsiteX676" fmla="*/ 1808893 w 5588622"/>
                  <a:gd name="connsiteY676" fmla="*/ 302471 h 4812962"/>
                  <a:gd name="connsiteX677" fmla="*/ 1794017 w 5588622"/>
                  <a:gd name="connsiteY677" fmla="*/ 323412 h 4812962"/>
                  <a:gd name="connsiteX678" fmla="*/ 1730795 w 5588622"/>
                  <a:gd name="connsiteY678" fmla="*/ 344352 h 4812962"/>
                  <a:gd name="connsiteX679" fmla="*/ 1606829 w 5588622"/>
                  <a:gd name="connsiteY679" fmla="*/ 346816 h 4812962"/>
                  <a:gd name="connsiteX680" fmla="*/ 1577077 w 5588622"/>
                  <a:gd name="connsiteY680" fmla="*/ 345584 h 4812962"/>
                  <a:gd name="connsiteX681" fmla="*/ 1557243 w 5588622"/>
                  <a:gd name="connsiteY681" fmla="*/ 328339 h 4812962"/>
                  <a:gd name="connsiteX682" fmla="*/ 1568400 w 5588622"/>
                  <a:gd name="connsiteY682" fmla="*/ 308630 h 4812962"/>
                  <a:gd name="connsiteX683" fmla="*/ 1600631 w 5588622"/>
                  <a:gd name="connsiteY683" fmla="*/ 263054 h 4812962"/>
                  <a:gd name="connsiteX684" fmla="*/ 1655176 w 5588622"/>
                  <a:gd name="connsiteY684" fmla="*/ 238418 h 4812962"/>
                  <a:gd name="connsiteX685" fmla="*/ 3820844 w 5588622"/>
                  <a:gd name="connsiteY685" fmla="*/ 194816 h 4812962"/>
                  <a:gd name="connsiteX686" fmla="*/ 3886871 w 5588622"/>
                  <a:gd name="connsiteY686" fmla="*/ 223041 h 4812962"/>
                  <a:gd name="connsiteX687" fmla="*/ 3885648 w 5588622"/>
                  <a:gd name="connsiteY687" fmla="*/ 245131 h 4812962"/>
                  <a:gd name="connsiteX688" fmla="*/ 3856303 w 5588622"/>
                  <a:gd name="connsiteY688" fmla="*/ 277038 h 4812962"/>
                  <a:gd name="connsiteX689" fmla="*/ 3835517 w 5588622"/>
                  <a:gd name="connsiteY689" fmla="*/ 253721 h 4812962"/>
                  <a:gd name="connsiteX690" fmla="*/ 3820844 w 5588622"/>
                  <a:gd name="connsiteY690" fmla="*/ 194816 h 4812962"/>
                  <a:gd name="connsiteX691" fmla="*/ 3526797 w 5588622"/>
                  <a:gd name="connsiteY691" fmla="*/ 97644 h 4812962"/>
                  <a:gd name="connsiteX692" fmla="*/ 3794729 w 5588622"/>
                  <a:gd name="connsiteY692" fmla="*/ 185339 h 4812962"/>
                  <a:gd name="connsiteX693" fmla="*/ 3803412 w 5588622"/>
                  <a:gd name="connsiteY693" fmla="*/ 226099 h 4812962"/>
                  <a:gd name="connsiteX694" fmla="*/ 3762478 w 5588622"/>
                  <a:gd name="connsiteY694" fmla="*/ 242156 h 4812962"/>
                  <a:gd name="connsiteX695" fmla="*/ 3652080 w 5588622"/>
                  <a:gd name="connsiteY695" fmla="*/ 191515 h 4812962"/>
                  <a:gd name="connsiteX696" fmla="*/ 3598742 w 5588622"/>
                  <a:gd name="connsiteY696" fmla="*/ 164342 h 4812962"/>
                  <a:gd name="connsiteX697" fmla="*/ 3561529 w 5588622"/>
                  <a:gd name="connsiteY697" fmla="*/ 161871 h 4812962"/>
                  <a:gd name="connsiteX698" fmla="*/ 3516874 w 5588622"/>
                  <a:gd name="connsiteY698" fmla="*/ 127287 h 4812962"/>
                  <a:gd name="connsiteX699" fmla="*/ 3526797 w 5588622"/>
                  <a:gd name="connsiteY699" fmla="*/ 97644 h 4812962"/>
                  <a:gd name="connsiteX700" fmla="*/ 2774914 w 5588622"/>
                  <a:gd name="connsiteY700" fmla="*/ 5 h 4812962"/>
                  <a:gd name="connsiteX701" fmla="*/ 2911684 w 5588622"/>
                  <a:gd name="connsiteY701" fmla="*/ 6693 h 4812962"/>
                  <a:gd name="connsiteX702" fmla="*/ 2965210 w 5588622"/>
                  <a:gd name="connsiteY702" fmla="*/ 12915 h 4812962"/>
                  <a:gd name="connsiteX703" fmla="*/ 2968945 w 5588622"/>
                  <a:gd name="connsiteY703" fmla="*/ 62688 h 4812962"/>
                  <a:gd name="connsiteX704" fmla="*/ 3092178 w 5588622"/>
                  <a:gd name="connsiteY704" fmla="*/ 46512 h 4812962"/>
                  <a:gd name="connsiteX705" fmla="*/ 3120808 w 5588622"/>
                  <a:gd name="connsiteY705" fmla="*/ 56467 h 4812962"/>
                  <a:gd name="connsiteX706" fmla="*/ 3103381 w 5588622"/>
                  <a:gd name="connsiteY706" fmla="*/ 80109 h 4812962"/>
                  <a:gd name="connsiteX707" fmla="*/ 3093423 w 5588622"/>
                  <a:gd name="connsiteY707" fmla="*/ 128638 h 4812962"/>
                  <a:gd name="connsiteX708" fmla="*/ 3099647 w 5588622"/>
                  <a:gd name="connsiteY708" fmla="*/ 156013 h 4812962"/>
                  <a:gd name="connsiteX709" fmla="*/ 3130767 w 5588622"/>
                  <a:gd name="connsiteY709" fmla="*/ 210764 h 4812962"/>
                  <a:gd name="connsiteX710" fmla="*/ 3161886 w 5588622"/>
                  <a:gd name="connsiteY710" fmla="*/ 226940 h 4812962"/>
                  <a:gd name="connsiteX711" fmla="*/ 3168110 w 5588622"/>
                  <a:gd name="connsiteY711" fmla="*/ 258048 h 4812962"/>
                  <a:gd name="connsiteX712" fmla="*/ 3173089 w 5588622"/>
                  <a:gd name="connsiteY712" fmla="*/ 356350 h 4812962"/>
                  <a:gd name="connsiteX713" fmla="*/ 3190516 w 5588622"/>
                  <a:gd name="connsiteY713" fmla="*/ 370038 h 4812962"/>
                  <a:gd name="connsiteX714" fmla="*/ 3204209 w 5588622"/>
                  <a:gd name="connsiteY714" fmla="*/ 388703 h 4812962"/>
                  <a:gd name="connsiteX715" fmla="*/ 3178068 w 5588622"/>
                  <a:gd name="connsiteY715" fmla="*/ 402391 h 4812962"/>
                  <a:gd name="connsiteX716" fmla="*/ 3120808 w 5588622"/>
                  <a:gd name="connsiteY716" fmla="*/ 396169 h 4812962"/>
                  <a:gd name="connsiteX717" fmla="*/ 3118319 w 5588622"/>
                  <a:gd name="connsiteY717" fmla="*/ 404879 h 4812962"/>
                  <a:gd name="connsiteX718" fmla="*/ 3168110 w 5588622"/>
                  <a:gd name="connsiteY718" fmla="*/ 434743 h 4812962"/>
                  <a:gd name="connsiteX719" fmla="*/ 3226615 w 5588622"/>
                  <a:gd name="connsiteY719" fmla="*/ 474562 h 4812962"/>
                  <a:gd name="connsiteX720" fmla="*/ 3244042 w 5588622"/>
                  <a:gd name="connsiteY720" fmla="*/ 521846 h 4812962"/>
                  <a:gd name="connsiteX721" fmla="*/ 3194251 w 5588622"/>
                  <a:gd name="connsiteY721" fmla="*/ 552955 h 4812962"/>
                  <a:gd name="connsiteX722" fmla="*/ 3179313 w 5588622"/>
                  <a:gd name="connsiteY722" fmla="*/ 552955 h 4812962"/>
                  <a:gd name="connsiteX723" fmla="*/ 3149438 w 5588622"/>
                  <a:gd name="connsiteY723" fmla="*/ 612682 h 4812962"/>
                  <a:gd name="connsiteX724" fmla="*/ 2996330 w 5588622"/>
                  <a:gd name="connsiteY724" fmla="*/ 645035 h 4812962"/>
                  <a:gd name="connsiteX725" fmla="*/ 2960231 w 5588622"/>
                  <a:gd name="connsiteY725" fmla="*/ 645035 h 4812962"/>
                  <a:gd name="connsiteX726" fmla="*/ 2935335 w 5588622"/>
                  <a:gd name="connsiteY726" fmla="*/ 682365 h 4812962"/>
                  <a:gd name="connsiteX727" fmla="*/ 2894258 w 5588622"/>
                  <a:gd name="connsiteY727" fmla="*/ 739604 h 4812962"/>
                  <a:gd name="connsiteX728" fmla="*/ 2827039 w 5588622"/>
                  <a:gd name="connsiteY728" fmla="*/ 788133 h 4812962"/>
                  <a:gd name="connsiteX729" fmla="*/ 2721232 w 5588622"/>
                  <a:gd name="connsiteY729" fmla="*/ 804310 h 4812962"/>
                  <a:gd name="connsiteX730" fmla="*/ 2683889 w 5588622"/>
                  <a:gd name="connsiteY730" fmla="*/ 852838 h 4812962"/>
                  <a:gd name="connsiteX731" fmla="*/ 2665217 w 5588622"/>
                  <a:gd name="connsiteY731" fmla="*/ 902612 h 4812962"/>
                  <a:gd name="connsiteX732" fmla="*/ 2619160 w 5588622"/>
                  <a:gd name="connsiteY732" fmla="*/ 985982 h 4812962"/>
                  <a:gd name="connsiteX733" fmla="*/ 2551942 w 5588622"/>
                  <a:gd name="connsiteY733" fmla="*/ 1056909 h 4812962"/>
                  <a:gd name="connsiteX734" fmla="*/ 2490947 w 5588622"/>
                  <a:gd name="connsiteY734" fmla="*/ 1049443 h 4812962"/>
                  <a:gd name="connsiteX735" fmla="*/ 2434932 w 5588622"/>
                  <a:gd name="connsiteY735" fmla="*/ 1028289 h 4812962"/>
                  <a:gd name="connsiteX736" fmla="*/ 2339084 w 5588622"/>
                  <a:gd name="connsiteY736" fmla="*/ 958607 h 4812962"/>
                  <a:gd name="connsiteX737" fmla="*/ 2305474 w 5588622"/>
                  <a:gd name="connsiteY737" fmla="*/ 852838 h 4812962"/>
                  <a:gd name="connsiteX738" fmla="*/ 2296761 w 5588622"/>
                  <a:gd name="connsiteY738" fmla="*/ 837907 h 4812962"/>
                  <a:gd name="connsiteX739" fmla="*/ 2245725 w 5588622"/>
                  <a:gd name="connsiteY739" fmla="*/ 765735 h 4812962"/>
                  <a:gd name="connsiteX740" fmla="*/ 2270620 w 5588622"/>
                  <a:gd name="connsiteY740" fmla="*/ 664945 h 4812962"/>
                  <a:gd name="connsiteX741" fmla="*/ 2286803 w 5588622"/>
                  <a:gd name="connsiteY741" fmla="*/ 633836 h 4812962"/>
                  <a:gd name="connsiteX742" fmla="*/ 2319167 w 5588622"/>
                  <a:gd name="connsiteY742" fmla="*/ 605216 h 4812962"/>
                  <a:gd name="connsiteX743" fmla="*/ 2367714 w 5588622"/>
                  <a:gd name="connsiteY743" fmla="*/ 570375 h 4812962"/>
                  <a:gd name="connsiteX744" fmla="*/ 2305474 w 5588622"/>
                  <a:gd name="connsiteY744" fmla="*/ 580330 h 4812962"/>
                  <a:gd name="connsiteX745" fmla="*/ 2213360 w 5588622"/>
                  <a:gd name="connsiteY745" fmla="*/ 592773 h 4812962"/>
                  <a:gd name="connsiteX746" fmla="*/ 2212116 w 5588622"/>
                  <a:gd name="connsiteY746" fmla="*/ 536778 h 4812962"/>
                  <a:gd name="connsiteX747" fmla="*/ 2254438 w 5588622"/>
                  <a:gd name="connsiteY747" fmla="*/ 531801 h 4812962"/>
                  <a:gd name="connsiteX748" fmla="*/ 2294271 w 5588622"/>
                  <a:gd name="connsiteY748" fmla="*/ 539267 h 4812962"/>
                  <a:gd name="connsiteX749" fmla="*/ 2265641 w 5588622"/>
                  <a:gd name="connsiteY749" fmla="*/ 493227 h 4812962"/>
                  <a:gd name="connsiteX750" fmla="*/ 2264396 w 5588622"/>
                  <a:gd name="connsiteY750" fmla="*/ 440965 h 4812962"/>
                  <a:gd name="connsiteX751" fmla="*/ 2289292 w 5588622"/>
                  <a:gd name="connsiteY751" fmla="*/ 377504 h 4812962"/>
                  <a:gd name="connsiteX752" fmla="*/ 2218339 w 5588622"/>
                  <a:gd name="connsiteY752" fmla="*/ 285423 h 4812962"/>
                  <a:gd name="connsiteX753" fmla="*/ 2088882 w 5588622"/>
                  <a:gd name="connsiteY753" fmla="*/ 292889 h 4812962"/>
                  <a:gd name="connsiteX754" fmla="*/ 2035356 w 5588622"/>
                  <a:gd name="connsiteY754" fmla="*/ 228184 h 4812962"/>
                  <a:gd name="connsiteX755" fmla="*/ 2120001 w 5588622"/>
                  <a:gd name="connsiteY755" fmla="*/ 213252 h 4812962"/>
                  <a:gd name="connsiteX756" fmla="*/ 2075189 w 5588622"/>
                  <a:gd name="connsiteY756" fmla="*/ 179655 h 4812962"/>
                  <a:gd name="connsiteX757" fmla="*/ 2029132 w 5588622"/>
                  <a:gd name="connsiteY757" fmla="*/ 187121 h 4812962"/>
                  <a:gd name="connsiteX758" fmla="*/ 1924570 w 5588622"/>
                  <a:gd name="connsiteY758" fmla="*/ 226940 h 4812962"/>
                  <a:gd name="connsiteX759" fmla="*/ 1884737 w 5588622"/>
                  <a:gd name="connsiteY759" fmla="*/ 264270 h 4812962"/>
                  <a:gd name="connsiteX760" fmla="*/ 1806316 w 5588622"/>
                  <a:gd name="connsiteY760" fmla="*/ 265514 h 4812962"/>
                  <a:gd name="connsiteX761" fmla="*/ 1741587 w 5588622"/>
                  <a:gd name="connsiteY761" fmla="*/ 272980 h 4812962"/>
                  <a:gd name="connsiteX762" fmla="*/ 1720426 w 5588622"/>
                  <a:gd name="connsiteY762" fmla="*/ 279202 h 4812962"/>
                  <a:gd name="connsiteX763" fmla="*/ 1702999 w 5588622"/>
                  <a:gd name="connsiteY763" fmla="*/ 268003 h 4812962"/>
                  <a:gd name="connsiteX764" fmla="*/ 1702999 w 5588622"/>
                  <a:gd name="connsiteY764" fmla="*/ 248094 h 4812962"/>
                  <a:gd name="connsiteX765" fmla="*/ 1750300 w 5588622"/>
                  <a:gd name="connsiteY765" fmla="*/ 202053 h 4812962"/>
                  <a:gd name="connsiteX766" fmla="*/ 1754035 w 5588622"/>
                  <a:gd name="connsiteY766" fmla="*/ 230673 h 4812962"/>
                  <a:gd name="connsiteX767" fmla="*/ 1791378 w 5588622"/>
                  <a:gd name="connsiteY767" fmla="*/ 204542 h 4812962"/>
                  <a:gd name="connsiteX768" fmla="*/ 1776441 w 5588622"/>
                  <a:gd name="connsiteY768" fmla="*/ 188366 h 4812962"/>
                  <a:gd name="connsiteX769" fmla="*/ 1996768 w 5588622"/>
                  <a:gd name="connsiteY769" fmla="*/ 113706 h 4812962"/>
                  <a:gd name="connsiteX770" fmla="*/ 2004236 w 5588622"/>
                  <a:gd name="connsiteY770" fmla="*/ 113706 h 4812962"/>
                  <a:gd name="connsiteX771" fmla="*/ 2046559 w 5588622"/>
                  <a:gd name="connsiteY771" fmla="*/ 106240 h 4812962"/>
                  <a:gd name="connsiteX772" fmla="*/ 2031622 w 5588622"/>
                  <a:gd name="connsiteY772" fmla="*/ 102507 h 4812962"/>
                  <a:gd name="connsiteX773" fmla="*/ 2428708 w 5588622"/>
                  <a:gd name="connsiteY773" fmla="*/ 22870 h 4812962"/>
                  <a:gd name="connsiteX774" fmla="*/ 2428708 w 5588622"/>
                  <a:gd name="connsiteY774" fmla="*/ 41535 h 4812962"/>
                  <a:gd name="connsiteX775" fmla="*/ 2612936 w 5588622"/>
                  <a:gd name="connsiteY775" fmla="*/ 41535 h 4812962"/>
                  <a:gd name="connsiteX776" fmla="*/ 2610447 w 5588622"/>
                  <a:gd name="connsiteY776" fmla="*/ 34069 h 4812962"/>
                  <a:gd name="connsiteX777" fmla="*/ 2639077 w 5588622"/>
                  <a:gd name="connsiteY777" fmla="*/ 12915 h 4812962"/>
                  <a:gd name="connsiteX778" fmla="*/ 2774914 w 5588622"/>
                  <a:gd name="connsiteY778" fmla="*/ 5 h 48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</a:cxnLst>
                <a:rect l="l" t="t" r="r" b="b"/>
                <a:pathLst>
                  <a:path w="5588622" h="4812962">
                    <a:moveTo>
                      <a:pt x="1451210" y="3165107"/>
                    </a:moveTo>
                    <a:cubicBezTo>
                      <a:pt x="1486798" y="3164707"/>
                      <a:pt x="1493708" y="3178175"/>
                      <a:pt x="1493708" y="3218352"/>
                    </a:cubicBezTo>
                    <a:cubicBezTo>
                      <a:pt x="1464224" y="3208612"/>
                      <a:pt x="1438426" y="3202525"/>
                      <a:pt x="1413856" y="3191567"/>
                    </a:cubicBezTo>
                    <a:cubicBezTo>
                      <a:pt x="1408942" y="3190350"/>
                      <a:pt x="1408942" y="3176958"/>
                      <a:pt x="1405257" y="3169653"/>
                    </a:cubicBezTo>
                    <a:cubicBezTo>
                      <a:pt x="1424299" y="3166914"/>
                      <a:pt x="1439347" y="3165240"/>
                      <a:pt x="1451210" y="3165107"/>
                    </a:cubicBezTo>
                    <a:close/>
                    <a:moveTo>
                      <a:pt x="923081" y="3154817"/>
                    </a:moveTo>
                    <a:cubicBezTo>
                      <a:pt x="966304" y="3168322"/>
                      <a:pt x="1010763" y="3180600"/>
                      <a:pt x="1058926" y="3195332"/>
                    </a:cubicBezTo>
                    <a:cubicBezTo>
                      <a:pt x="1036697" y="3219887"/>
                      <a:pt x="1016937" y="3251808"/>
                      <a:pt x="991003" y="3234620"/>
                    </a:cubicBezTo>
                    <a:cubicBezTo>
                      <a:pt x="963834" y="3217432"/>
                      <a:pt x="924316" y="3206382"/>
                      <a:pt x="916906" y="3165867"/>
                    </a:cubicBezTo>
                    <a:close/>
                    <a:moveTo>
                      <a:pt x="1173237" y="3098428"/>
                    </a:moveTo>
                    <a:cubicBezTo>
                      <a:pt x="1179865" y="3098061"/>
                      <a:pt x="1188701" y="3098756"/>
                      <a:pt x="1200483" y="3099990"/>
                    </a:cubicBezTo>
                    <a:cubicBezTo>
                      <a:pt x="1245131" y="3103693"/>
                      <a:pt x="1289778" y="3116037"/>
                      <a:pt x="1335666" y="3127146"/>
                    </a:cubicBezTo>
                    <a:cubicBezTo>
                      <a:pt x="1346827" y="3129615"/>
                      <a:pt x="1356749" y="3143193"/>
                      <a:pt x="1374112" y="3155536"/>
                    </a:cubicBezTo>
                    <a:cubicBezTo>
                      <a:pt x="1356749" y="3161708"/>
                      <a:pt x="1349308" y="3164177"/>
                      <a:pt x="1340626" y="3166646"/>
                    </a:cubicBezTo>
                    <a:cubicBezTo>
                      <a:pt x="1305901" y="3172817"/>
                      <a:pt x="1276136" y="3180224"/>
                      <a:pt x="1252572" y="3213551"/>
                    </a:cubicBezTo>
                    <a:cubicBezTo>
                      <a:pt x="1231488" y="3241941"/>
                      <a:pt x="1219086" y="3238238"/>
                      <a:pt x="1194282" y="3209848"/>
                    </a:cubicBezTo>
                    <a:cubicBezTo>
                      <a:pt x="1190561" y="3204911"/>
                      <a:pt x="1180640" y="3201208"/>
                      <a:pt x="1173199" y="3199973"/>
                    </a:cubicBezTo>
                    <a:cubicBezTo>
                      <a:pt x="1158316" y="3197505"/>
                      <a:pt x="1142193" y="3199973"/>
                      <a:pt x="1128551" y="3196270"/>
                    </a:cubicBezTo>
                    <a:cubicBezTo>
                      <a:pt x="1116149" y="3193802"/>
                      <a:pt x="1098786" y="3185161"/>
                      <a:pt x="1097546" y="3178989"/>
                    </a:cubicBezTo>
                    <a:cubicBezTo>
                      <a:pt x="1095066" y="3158005"/>
                      <a:pt x="1111188" y="3149365"/>
                      <a:pt x="1129791" y="3149365"/>
                    </a:cubicBezTo>
                    <a:cubicBezTo>
                      <a:pt x="1137233" y="3148130"/>
                      <a:pt x="1143434" y="3149365"/>
                      <a:pt x="1149635" y="3150599"/>
                    </a:cubicBezTo>
                    <a:cubicBezTo>
                      <a:pt x="1150875" y="3148130"/>
                      <a:pt x="1153355" y="3145662"/>
                      <a:pt x="1153355" y="3144427"/>
                    </a:cubicBezTo>
                    <a:cubicBezTo>
                      <a:pt x="1153355" y="3110174"/>
                      <a:pt x="1153355" y="3099528"/>
                      <a:pt x="1173237" y="3098428"/>
                    </a:cubicBezTo>
                    <a:close/>
                    <a:moveTo>
                      <a:pt x="762347" y="2952061"/>
                    </a:moveTo>
                    <a:cubicBezTo>
                      <a:pt x="780205" y="2951443"/>
                      <a:pt x="798219" y="2952371"/>
                      <a:pt x="815611" y="2954226"/>
                    </a:cubicBezTo>
                    <a:cubicBezTo>
                      <a:pt x="856607" y="2957938"/>
                      <a:pt x="896361" y="2970310"/>
                      <a:pt x="937357" y="2977733"/>
                    </a:cubicBezTo>
                    <a:cubicBezTo>
                      <a:pt x="1006927" y="2991342"/>
                      <a:pt x="1056619" y="3038356"/>
                      <a:pt x="1112524" y="3076709"/>
                    </a:cubicBezTo>
                    <a:cubicBezTo>
                      <a:pt x="1119977" y="3081658"/>
                      <a:pt x="1118735" y="3097742"/>
                      <a:pt x="1122462" y="3106402"/>
                    </a:cubicBezTo>
                    <a:cubicBezTo>
                      <a:pt x="1111281" y="3110114"/>
                      <a:pt x="1100100" y="3113825"/>
                      <a:pt x="1088920" y="3116300"/>
                    </a:cubicBezTo>
                    <a:cubicBezTo>
                      <a:pt x="1072770" y="3118774"/>
                      <a:pt x="1055377" y="3120011"/>
                      <a:pt x="1039227" y="3124960"/>
                    </a:cubicBezTo>
                    <a:cubicBezTo>
                      <a:pt x="1005685" y="3138569"/>
                      <a:pt x="975869" y="3126197"/>
                      <a:pt x="944811" y="3116300"/>
                    </a:cubicBezTo>
                    <a:cubicBezTo>
                      <a:pt x="944811" y="3111351"/>
                      <a:pt x="944811" y="3107639"/>
                      <a:pt x="944811" y="3106402"/>
                    </a:cubicBezTo>
                    <a:cubicBezTo>
                      <a:pt x="975869" y="3068049"/>
                      <a:pt x="972142" y="3056914"/>
                      <a:pt x="921207" y="3042068"/>
                    </a:cubicBezTo>
                    <a:cubicBezTo>
                      <a:pt x="893876" y="3034644"/>
                      <a:pt x="866546" y="3030933"/>
                      <a:pt x="839215" y="3022272"/>
                    </a:cubicBezTo>
                    <a:cubicBezTo>
                      <a:pt x="816853" y="3014849"/>
                      <a:pt x="796976" y="3001240"/>
                      <a:pt x="767161" y="2986394"/>
                    </a:cubicBezTo>
                    <a:cubicBezTo>
                      <a:pt x="749768" y="2997528"/>
                      <a:pt x="724922" y="3012375"/>
                      <a:pt x="700076" y="3027221"/>
                    </a:cubicBezTo>
                    <a:cubicBezTo>
                      <a:pt x="667775" y="3000003"/>
                      <a:pt x="670260" y="2967836"/>
                      <a:pt x="710014" y="2959175"/>
                    </a:cubicBezTo>
                    <a:cubicBezTo>
                      <a:pt x="726786" y="2954845"/>
                      <a:pt x="744489" y="2952680"/>
                      <a:pt x="762347" y="2952061"/>
                    </a:cubicBezTo>
                    <a:close/>
                    <a:moveTo>
                      <a:pt x="4963238" y="2048554"/>
                    </a:moveTo>
                    <a:cubicBezTo>
                      <a:pt x="4976539" y="2060881"/>
                      <a:pt x="4989839" y="2070742"/>
                      <a:pt x="5004349" y="2083069"/>
                    </a:cubicBezTo>
                    <a:cubicBezTo>
                      <a:pt x="4960820" y="2107722"/>
                      <a:pt x="5010395" y="2138539"/>
                      <a:pt x="4992258" y="2165658"/>
                    </a:cubicBezTo>
                    <a:cubicBezTo>
                      <a:pt x="4947519" y="2138539"/>
                      <a:pt x="4977748" y="2088000"/>
                      <a:pt x="4963238" y="2048554"/>
                    </a:cubicBezTo>
                    <a:close/>
                    <a:moveTo>
                      <a:pt x="5391920" y="1985013"/>
                    </a:moveTo>
                    <a:cubicBezTo>
                      <a:pt x="5409350" y="1989994"/>
                      <a:pt x="5425534" y="1998711"/>
                      <a:pt x="5442963" y="2003692"/>
                    </a:cubicBezTo>
                    <a:cubicBezTo>
                      <a:pt x="5456658" y="2008673"/>
                      <a:pt x="5467862" y="2008673"/>
                      <a:pt x="5474087" y="2006183"/>
                    </a:cubicBezTo>
                    <a:cubicBezTo>
                      <a:pt x="5475332" y="2007428"/>
                      <a:pt x="5475332" y="2009918"/>
                      <a:pt x="5475332" y="2011164"/>
                    </a:cubicBezTo>
                    <a:cubicBezTo>
                      <a:pt x="5479067" y="2022371"/>
                      <a:pt x="5482802" y="2033578"/>
                      <a:pt x="5485292" y="2044785"/>
                    </a:cubicBezTo>
                    <a:cubicBezTo>
                      <a:pt x="5486536" y="2048521"/>
                      <a:pt x="5487781" y="2053502"/>
                      <a:pt x="5489026" y="2058483"/>
                    </a:cubicBezTo>
                    <a:cubicBezTo>
                      <a:pt x="5492761" y="2072180"/>
                      <a:pt x="5497741" y="2085878"/>
                      <a:pt x="5500231" y="2099576"/>
                    </a:cubicBezTo>
                    <a:lnTo>
                      <a:pt x="5500231" y="2100821"/>
                    </a:lnTo>
                    <a:cubicBezTo>
                      <a:pt x="5505211" y="2114519"/>
                      <a:pt x="5507700" y="2128216"/>
                      <a:pt x="5511435" y="2141914"/>
                    </a:cubicBezTo>
                    <a:cubicBezTo>
                      <a:pt x="5512680" y="2146895"/>
                      <a:pt x="5513925" y="2153121"/>
                      <a:pt x="5515170" y="2156857"/>
                    </a:cubicBezTo>
                    <a:cubicBezTo>
                      <a:pt x="5517660" y="2169309"/>
                      <a:pt x="5520150" y="2179271"/>
                      <a:pt x="5522640" y="2190478"/>
                    </a:cubicBezTo>
                    <a:cubicBezTo>
                      <a:pt x="5522640" y="2194214"/>
                      <a:pt x="5523885" y="2197950"/>
                      <a:pt x="5523885" y="2201686"/>
                    </a:cubicBezTo>
                    <a:cubicBezTo>
                      <a:pt x="5527620" y="2215383"/>
                      <a:pt x="5531354" y="2231571"/>
                      <a:pt x="5533844" y="2245269"/>
                    </a:cubicBezTo>
                    <a:cubicBezTo>
                      <a:pt x="5536334" y="2258967"/>
                      <a:pt x="5540069" y="2272664"/>
                      <a:pt x="5542559" y="2286362"/>
                    </a:cubicBezTo>
                    <a:cubicBezTo>
                      <a:pt x="5545049" y="2303795"/>
                      <a:pt x="5548784" y="2321229"/>
                      <a:pt x="5551274" y="2338662"/>
                    </a:cubicBezTo>
                    <a:cubicBezTo>
                      <a:pt x="5551274" y="2344888"/>
                      <a:pt x="5553764" y="2353605"/>
                      <a:pt x="5553764" y="2359831"/>
                    </a:cubicBezTo>
                    <a:cubicBezTo>
                      <a:pt x="5556253" y="2368548"/>
                      <a:pt x="5557498" y="2377265"/>
                      <a:pt x="5557498" y="2385981"/>
                    </a:cubicBezTo>
                    <a:cubicBezTo>
                      <a:pt x="5558743" y="2389717"/>
                      <a:pt x="5559988" y="2394698"/>
                      <a:pt x="5559988" y="2399679"/>
                    </a:cubicBezTo>
                    <a:cubicBezTo>
                      <a:pt x="5562478" y="2413377"/>
                      <a:pt x="5563723" y="2428320"/>
                      <a:pt x="5566213" y="2443263"/>
                    </a:cubicBezTo>
                    <a:cubicBezTo>
                      <a:pt x="5567458" y="2456960"/>
                      <a:pt x="5569948" y="2470658"/>
                      <a:pt x="5571193" y="2485601"/>
                    </a:cubicBezTo>
                    <a:cubicBezTo>
                      <a:pt x="5571193" y="2491827"/>
                      <a:pt x="5572438" y="2496808"/>
                      <a:pt x="5573683" y="2503034"/>
                    </a:cubicBezTo>
                    <a:cubicBezTo>
                      <a:pt x="5574928" y="2516732"/>
                      <a:pt x="5576172" y="2530429"/>
                      <a:pt x="5577418" y="2544127"/>
                    </a:cubicBezTo>
                    <a:cubicBezTo>
                      <a:pt x="5578662" y="2560315"/>
                      <a:pt x="5579907" y="2575258"/>
                      <a:pt x="5581152" y="2591446"/>
                    </a:cubicBezTo>
                    <a:cubicBezTo>
                      <a:pt x="5581152" y="2595182"/>
                      <a:pt x="5581152" y="2598918"/>
                      <a:pt x="5581152" y="2603899"/>
                    </a:cubicBezTo>
                    <a:cubicBezTo>
                      <a:pt x="5582397" y="2613861"/>
                      <a:pt x="5583642" y="2625068"/>
                      <a:pt x="5583642" y="2636275"/>
                    </a:cubicBezTo>
                    <a:cubicBezTo>
                      <a:pt x="5584887" y="2642501"/>
                      <a:pt x="5584887" y="2648727"/>
                      <a:pt x="5584887" y="2654954"/>
                    </a:cubicBezTo>
                    <a:cubicBezTo>
                      <a:pt x="5586132" y="2668651"/>
                      <a:pt x="5586132" y="2682349"/>
                      <a:pt x="5587377" y="2696047"/>
                    </a:cubicBezTo>
                    <a:cubicBezTo>
                      <a:pt x="5587377" y="2713480"/>
                      <a:pt x="5587377" y="2729668"/>
                      <a:pt x="5588622" y="2747102"/>
                    </a:cubicBezTo>
                    <a:lnTo>
                      <a:pt x="5588622" y="2749592"/>
                    </a:lnTo>
                    <a:cubicBezTo>
                      <a:pt x="5588622" y="2765780"/>
                      <a:pt x="5588622" y="2783214"/>
                      <a:pt x="5588622" y="2799402"/>
                    </a:cubicBezTo>
                    <a:cubicBezTo>
                      <a:pt x="5588622" y="2813099"/>
                      <a:pt x="5588622" y="2826797"/>
                      <a:pt x="5588622" y="2840495"/>
                    </a:cubicBezTo>
                    <a:cubicBezTo>
                      <a:pt x="5588622" y="2854192"/>
                      <a:pt x="5587377" y="2867890"/>
                      <a:pt x="5587377" y="2881588"/>
                    </a:cubicBezTo>
                    <a:cubicBezTo>
                      <a:pt x="5564968" y="2806873"/>
                      <a:pt x="5546294" y="2730913"/>
                      <a:pt x="5526375" y="2656199"/>
                    </a:cubicBezTo>
                    <a:cubicBezTo>
                      <a:pt x="5518905" y="2622577"/>
                      <a:pt x="5500231" y="2621332"/>
                      <a:pt x="5475332" y="2625068"/>
                    </a:cubicBezTo>
                    <a:cubicBezTo>
                      <a:pt x="5447943" y="2628804"/>
                      <a:pt x="5439228" y="2647482"/>
                      <a:pt x="5445453" y="2672387"/>
                    </a:cubicBezTo>
                    <a:cubicBezTo>
                      <a:pt x="5451678" y="2699782"/>
                      <a:pt x="5457903" y="2728423"/>
                      <a:pt x="5470352" y="2753328"/>
                    </a:cubicBezTo>
                    <a:cubicBezTo>
                      <a:pt x="5511435" y="2829288"/>
                      <a:pt x="5528865" y="2912719"/>
                      <a:pt x="5536334" y="2998640"/>
                    </a:cubicBezTo>
                    <a:cubicBezTo>
                      <a:pt x="5542559" y="3068374"/>
                      <a:pt x="5547539" y="3136862"/>
                      <a:pt x="5553764" y="3206596"/>
                    </a:cubicBezTo>
                    <a:cubicBezTo>
                      <a:pt x="5553764" y="3216558"/>
                      <a:pt x="5553764" y="3227765"/>
                      <a:pt x="5555008" y="3236482"/>
                    </a:cubicBezTo>
                    <a:cubicBezTo>
                      <a:pt x="5553764" y="3245198"/>
                      <a:pt x="5552518" y="3252670"/>
                      <a:pt x="5551274" y="3260141"/>
                    </a:cubicBezTo>
                    <a:cubicBezTo>
                      <a:pt x="5548784" y="3272594"/>
                      <a:pt x="5547539" y="3283801"/>
                      <a:pt x="5545049" y="3295008"/>
                    </a:cubicBezTo>
                    <a:cubicBezTo>
                      <a:pt x="5542559" y="3306215"/>
                      <a:pt x="5541314" y="3317422"/>
                      <a:pt x="5538824" y="3328630"/>
                    </a:cubicBezTo>
                    <a:cubicBezTo>
                      <a:pt x="5536334" y="3339837"/>
                      <a:pt x="5535089" y="3351044"/>
                      <a:pt x="5532599" y="3361006"/>
                    </a:cubicBezTo>
                    <a:cubicBezTo>
                      <a:pt x="5521395" y="3420777"/>
                      <a:pt x="5506456" y="3478059"/>
                      <a:pt x="5491516" y="3536585"/>
                    </a:cubicBezTo>
                    <a:lnTo>
                      <a:pt x="5484046" y="3562735"/>
                    </a:lnTo>
                    <a:cubicBezTo>
                      <a:pt x="5479067" y="3577678"/>
                      <a:pt x="5475332" y="3592621"/>
                      <a:pt x="5470352" y="3607564"/>
                    </a:cubicBezTo>
                    <a:cubicBezTo>
                      <a:pt x="5467862" y="3616281"/>
                      <a:pt x="5465372" y="3623752"/>
                      <a:pt x="5462882" y="3632469"/>
                    </a:cubicBezTo>
                    <a:cubicBezTo>
                      <a:pt x="5456658" y="3653638"/>
                      <a:pt x="5449188" y="3676052"/>
                      <a:pt x="5441718" y="3697221"/>
                    </a:cubicBezTo>
                    <a:cubicBezTo>
                      <a:pt x="5436738" y="3713409"/>
                      <a:pt x="5430514" y="3728352"/>
                      <a:pt x="5425534" y="3744540"/>
                    </a:cubicBezTo>
                    <a:cubicBezTo>
                      <a:pt x="5421799" y="3753257"/>
                      <a:pt x="5419309" y="3763219"/>
                      <a:pt x="5415574" y="3771936"/>
                    </a:cubicBezTo>
                    <a:cubicBezTo>
                      <a:pt x="5405615" y="3796841"/>
                      <a:pt x="5396900" y="3821745"/>
                      <a:pt x="5385696" y="3846650"/>
                    </a:cubicBezTo>
                    <a:cubicBezTo>
                      <a:pt x="5380716" y="3859103"/>
                      <a:pt x="5376981" y="3870310"/>
                      <a:pt x="5372001" y="3882762"/>
                    </a:cubicBezTo>
                    <a:cubicBezTo>
                      <a:pt x="5367022" y="3895215"/>
                      <a:pt x="5362042" y="3906422"/>
                      <a:pt x="5355817" y="3918874"/>
                    </a:cubicBezTo>
                    <a:lnTo>
                      <a:pt x="5355817" y="3920119"/>
                    </a:lnTo>
                    <a:cubicBezTo>
                      <a:pt x="5345858" y="3942534"/>
                      <a:pt x="5334653" y="3966193"/>
                      <a:pt x="5324693" y="3987363"/>
                    </a:cubicBezTo>
                    <a:cubicBezTo>
                      <a:pt x="5319714" y="4001060"/>
                      <a:pt x="5313489" y="4013513"/>
                      <a:pt x="5307264" y="4025965"/>
                    </a:cubicBezTo>
                    <a:cubicBezTo>
                      <a:pt x="5301039" y="4037172"/>
                      <a:pt x="5294815" y="4048379"/>
                      <a:pt x="5289835" y="4058341"/>
                    </a:cubicBezTo>
                    <a:cubicBezTo>
                      <a:pt x="5289835" y="4059587"/>
                      <a:pt x="5289835" y="4059587"/>
                      <a:pt x="5289835" y="4059587"/>
                    </a:cubicBezTo>
                    <a:cubicBezTo>
                      <a:pt x="5284855" y="4068303"/>
                      <a:pt x="5281120" y="4077020"/>
                      <a:pt x="5276140" y="4085737"/>
                    </a:cubicBezTo>
                    <a:cubicBezTo>
                      <a:pt x="5257466" y="4123094"/>
                      <a:pt x="5236302" y="4160451"/>
                      <a:pt x="5216383" y="4195318"/>
                    </a:cubicBezTo>
                    <a:cubicBezTo>
                      <a:pt x="5210158" y="4206525"/>
                      <a:pt x="5202689" y="4217732"/>
                      <a:pt x="5197709" y="4228939"/>
                    </a:cubicBezTo>
                    <a:cubicBezTo>
                      <a:pt x="5197709" y="4228939"/>
                      <a:pt x="5196464" y="4228939"/>
                      <a:pt x="5196464" y="4230185"/>
                    </a:cubicBezTo>
                    <a:cubicBezTo>
                      <a:pt x="5188994" y="4240147"/>
                      <a:pt x="5184014" y="4251354"/>
                      <a:pt x="5176545" y="4262561"/>
                    </a:cubicBezTo>
                    <a:cubicBezTo>
                      <a:pt x="5171565" y="4272523"/>
                      <a:pt x="5165340" y="4281240"/>
                      <a:pt x="5159116" y="4289956"/>
                    </a:cubicBezTo>
                    <a:cubicBezTo>
                      <a:pt x="5144176" y="4313616"/>
                      <a:pt x="5129237" y="4337275"/>
                      <a:pt x="5114297" y="4359690"/>
                    </a:cubicBezTo>
                    <a:cubicBezTo>
                      <a:pt x="5106828" y="4370897"/>
                      <a:pt x="5099358" y="4380859"/>
                      <a:pt x="5091888" y="4392066"/>
                    </a:cubicBezTo>
                    <a:cubicBezTo>
                      <a:pt x="5069479" y="4423197"/>
                      <a:pt x="5048315" y="4454328"/>
                      <a:pt x="5024661" y="4485459"/>
                    </a:cubicBezTo>
                    <a:cubicBezTo>
                      <a:pt x="5018436" y="4494176"/>
                      <a:pt x="5010967" y="4502893"/>
                      <a:pt x="5004742" y="4511609"/>
                    </a:cubicBezTo>
                    <a:cubicBezTo>
                      <a:pt x="5002252" y="4514100"/>
                      <a:pt x="5001007" y="4516591"/>
                      <a:pt x="4999762" y="4519081"/>
                    </a:cubicBezTo>
                    <a:cubicBezTo>
                      <a:pt x="4991048" y="4527797"/>
                      <a:pt x="4984823" y="4536514"/>
                      <a:pt x="4977353" y="4546476"/>
                    </a:cubicBezTo>
                    <a:cubicBezTo>
                      <a:pt x="4969884" y="4556438"/>
                      <a:pt x="4961169" y="4566400"/>
                      <a:pt x="4953699" y="4575117"/>
                    </a:cubicBezTo>
                    <a:cubicBezTo>
                      <a:pt x="4937515" y="4595041"/>
                      <a:pt x="4922576" y="4613719"/>
                      <a:pt x="4906391" y="4631153"/>
                    </a:cubicBezTo>
                    <a:cubicBezTo>
                      <a:pt x="4905146" y="4632398"/>
                      <a:pt x="4905146" y="4633643"/>
                      <a:pt x="4902656" y="4634889"/>
                    </a:cubicBezTo>
                    <a:cubicBezTo>
                      <a:pt x="4895187" y="4644850"/>
                      <a:pt x="4886472" y="4653567"/>
                      <a:pt x="4877758" y="4663529"/>
                    </a:cubicBezTo>
                    <a:cubicBezTo>
                      <a:pt x="4867798" y="4673491"/>
                      <a:pt x="4859083" y="4684698"/>
                      <a:pt x="4849124" y="4695905"/>
                    </a:cubicBezTo>
                    <a:cubicBezTo>
                      <a:pt x="4841654" y="4703377"/>
                      <a:pt x="4834184" y="4712093"/>
                      <a:pt x="4826715" y="4719565"/>
                    </a:cubicBezTo>
                    <a:cubicBezTo>
                      <a:pt x="4816755" y="4729527"/>
                      <a:pt x="4808041" y="4738243"/>
                      <a:pt x="4799326" y="4748205"/>
                    </a:cubicBezTo>
                    <a:cubicBezTo>
                      <a:pt x="4790611" y="4756922"/>
                      <a:pt x="4781897" y="4766884"/>
                      <a:pt x="4771937" y="4775601"/>
                    </a:cubicBezTo>
                    <a:cubicBezTo>
                      <a:pt x="4759488" y="4788053"/>
                      <a:pt x="4747038" y="4801751"/>
                      <a:pt x="4733344" y="4812958"/>
                    </a:cubicBezTo>
                    <a:lnTo>
                      <a:pt x="4425842" y="4812958"/>
                    </a:lnTo>
                    <a:cubicBezTo>
                      <a:pt x="4484355" y="4685943"/>
                      <a:pt x="4552827" y="4565155"/>
                      <a:pt x="4638728" y="4450593"/>
                    </a:cubicBezTo>
                    <a:cubicBezTo>
                      <a:pt x="4676076" y="4402028"/>
                      <a:pt x="4700975" y="4344747"/>
                      <a:pt x="4728364" y="4289956"/>
                    </a:cubicBezTo>
                    <a:cubicBezTo>
                      <a:pt x="4752018" y="4240147"/>
                      <a:pt x="4748283" y="4187847"/>
                      <a:pt x="4724629" y="4138037"/>
                    </a:cubicBezTo>
                    <a:cubicBezTo>
                      <a:pt x="4714670" y="4119358"/>
                      <a:pt x="4707200" y="4099434"/>
                      <a:pt x="4698485" y="4078265"/>
                    </a:cubicBezTo>
                    <a:cubicBezTo>
                      <a:pt x="4663627" y="3997325"/>
                      <a:pt x="4663627" y="3916384"/>
                      <a:pt x="4699730" y="3835443"/>
                    </a:cubicBezTo>
                    <a:cubicBezTo>
                      <a:pt x="4705955" y="3825481"/>
                      <a:pt x="4708445" y="3814274"/>
                      <a:pt x="4714670" y="3799331"/>
                    </a:cubicBezTo>
                    <a:cubicBezTo>
                      <a:pt x="4679811" y="3795595"/>
                      <a:pt x="4648687" y="3793105"/>
                      <a:pt x="4617564" y="3789369"/>
                    </a:cubicBezTo>
                    <a:cubicBezTo>
                      <a:pt x="4616319" y="3788124"/>
                      <a:pt x="4613829" y="3785633"/>
                      <a:pt x="4613829" y="3784388"/>
                    </a:cubicBezTo>
                    <a:cubicBezTo>
                      <a:pt x="4611339" y="3729597"/>
                      <a:pt x="4600135" y="3715900"/>
                      <a:pt x="4546602" y="3727107"/>
                    </a:cubicBezTo>
                    <a:cubicBezTo>
                      <a:pt x="4499294" y="3738314"/>
                      <a:pt x="4450741" y="3756993"/>
                      <a:pt x="4408413" y="3779407"/>
                    </a:cubicBezTo>
                    <a:cubicBezTo>
                      <a:pt x="4351145" y="3810538"/>
                      <a:pt x="4297613" y="3821745"/>
                      <a:pt x="4239100" y="3789369"/>
                    </a:cubicBezTo>
                    <a:cubicBezTo>
                      <a:pt x="4225406" y="3781898"/>
                      <a:pt x="4206732" y="3781898"/>
                      <a:pt x="4191792" y="3784388"/>
                    </a:cubicBezTo>
                    <a:cubicBezTo>
                      <a:pt x="4141994" y="3789369"/>
                      <a:pt x="4098421" y="3780652"/>
                      <a:pt x="4061073" y="3749521"/>
                    </a:cubicBezTo>
                    <a:cubicBezTo>
                      <a:pt x="4011275" y="3705938"/>
                      <a:pt x="3962722" y="3659864"/>
                      <a:pt x="3914169" y="3616281"/>
                    </a:cubicBezTo>
                    <a:cubicBezTo>
                      <a:pt x="3910434" y="3613790"/>
                      <a:pt x="3907944" y="3610054"/>
                      <a:pt x="3904210" y="3607564"/>
                    </a:cubicBezTo>
                    <a:cubicBezTo>
                      <a:pt x="3778470" y="3519152"/>
                      <a:pt x="3754816" y="3387156"/>
                      <a:pt x="3753571" y="3246444"/>
                    </a:cubicBezTo>
                    <a:cubicBezTo>
                      <a:pt x="3753571" y="3222784"/>
                      <a:pt x="3768510" y="3199124"/>
                      <a:pt x="3779715" y="3176710"/>
                    </a:cubicBezTo>
                    <a:cubicBezTo>
                      <a:pt x="3789674" y="3155541"/>
                      <a:pt x="3805859" y="3135617"/>
                      <a:pt x="3818308" y="3113203"/>
                    </a:cubicBezTo>
                    <a:cubicBezTo>
                      <a:pt x="3836982" y="3084562"/>
                      <a:pt x="3840717" y="3052186"/>
                      <a:pt x="3825778" y="3019810"/>
                    </a:cubicBezTo>
                    <a:cubicBezTo>
                      <a:pt x="3804614" y="2971245"/>
                      <a:pt x="3809594" y="2922681"/>
                      <a:pt x="3830758" y="2875361"/>
                    </a:cubicBezTo>
                    <a:cubicBezTo>
                      <a:pt x="3875576" y="2780723"/>
                      <a:pt x="3947783" y="2709744"/>
                      <a:pt x="4024969" y="2641256"/>
                    </a:cubicBezTo>
                    <a:cubicBezTo>
                      <a:pt x="4039909" y="2627558"/>
                      <a:pt x="4062318" y="2618842"/>
                      <a:pt x="4082237" y="2613861"/>
                    </a:cubicBezTo>
                    <a:cubicBezTo>
                      <a:pt x="4119585" y="2603899"/>
                      <a:pt x="4137014" y="2580239"/>
                      <a:pt x="4141994" y="2545372"/>
                    </a:cubicBezTo>
                    <a:cubicBezTo>
                      <a:pt x="4145729" y="2527939"/>
                      <a:pt x="4145729" y="2509260"/>
                      <a:pt x="4150709" y="2493072"/>
                    </a:cubicBezTo>
                    <a:cubicBezTo>
                      <a:pt x="4159424" y="2470658"/>
                      <a:pt x="4165648" y="2444508"/>
                      <a:pt x="4181833" y="2427074"/>
                    </a:cubicBezTo>
                    <a:cubicBezTo>
                      <a:pt x="4236610" y="2372284"/>
                      <a:pt x="4293878" y="2326210"/>
                      <a:pt x="4376044" y="2315003"/>
                    </a:cubicBezTo>
                    <a:cubicBezTo>
                      <a:pt x="4458211" y="2305041"/>
                      <a:pt x="4537887" y="2280136"/>
                      <a:pt x="4622544" y="2283872"/>
                    </a:cubicBezTo>
                    <a:cubicBezTo>
                      <a:pt x="4654912" y="2285117"/>
                      <a:pt x="4687281" y="2261457"/>
                      <a:pt x="4719649" y="2249005"/>
                    </a:cubicBezTo>
                    <a:cubicBezTo>
                      <a:pt x="4743303" y="2240288"/>
                      <a:pt x="4768202" y="2227836"/>
                      <a:pt x="4794346" y="2225345"/>
                    </a:cubicBezTo>
                    <a:cubicBezTo>
                      <a:pt x="4825470" y="2221609"/>
                      <a:pt x="4835429" y="2241533"/>
                      <a:pt x="4824225" y="2272664"/>
                    </a:cubicBezTo>
                    <a:cubicBezTo>
                      <a:pt x="4820490" y="2282626"/>
                      <a:pt x="4814265" y="2291343"/>
                      <a:pt x="4811776" y="2301305"/>
                    </a:cubicBezTo>
                    <a:cubicBezTo>
                      <a:pt x="4793101" y="2356096"/>
                      <a:pt x="4814265" y="2412131"/>
                      <a:pt x="4870288" y="2428320"/>
                    </a:cubicBezTo>
                    <a:cubicBezTo>
                      <a:pt x="4926310" y="2446998"/>
                      <a:pt x="4973618" y="2471903"/>
                      <a:pt x="5010967" y="2521713"/>
                    </a:cubicBezTo>
                    <a:cubicBezTo>
                      <a:pt x="5027151" y="2542882"/>
                      <a:pt x="5050805" y="2560315"/>
                      <a:pt x="5073214" y="2577749"/>
                    </a:cubicBezTo>
                    <a:cubicBezTo>
                      <a:pt x="5113052" y="2610125"/>
                      <a:pt x="5155381" y="2597673"/>
                      <a:pt x="5167830" y="2549108"/>
                    </a:cubicBezTo>
                    <a:cubicBezTo>
                      <a:pt x="5172810" y="2524203"/>
                      <a:pt x="5174055" y="2499298"/>
                      <a:pt x="5177790" y="2474394"/>
                    </a:cubicBezTo>
                    <a:cubicBezTo>
                      <a:pt x="5181524" y="2445753"/>
                      <a:pt x="5190239" y="2440772"/>
                      <a:pt x="5216383" y="2453224"/>
                    </a:cubicBezTo>
                    <a:cubicBezTo>
                      <a:pt x="5259956" y="2474394"/>
                      <a:pt x="5286100" y="2510506"/>
                      <a:pt x="5303529" y="2555334"/>
                    </a:cubicBezTo>
                    <a:cubicBezTo>
                      <a:pt x="5306019" y="2561561"/>
                      <a:pt x="5309754" y="2567787"/>
                      <a:pt x="5313489" y="2574013"/>
                    </a:cubicBezTo>
                    <a:cubicBezTo>
                      <a:pt x="5358307" y="2561561"/>
                      <a:pt x="5403125" y="2550353"/>
                      <a:pt x="5447943" y="2536656"/>
                    </a:cubicBezTo>
                    <a:cubicBezTo>
                      <a:pt x="5457903" y="2532920"/>
                      <a:pt x="5472842" y="2521713"/>
                      <a:pt x="5475332" y="2511751"/>
                    </a:cubicBezTo>
                    <a:cubicBezTo>
                      <a:pt x="5492761" y="2433301"/>
                      <a:pt x="5492761" y="2353605"/>
                      <a:pt x="5475332" y="2275155"/>
                    </a:cubicBezTo>
                    <a:cubicBezTo>
                      <a:pt x="5474087" y="2268929"/>
                      <a:pt x="5470352" y="2262702"/>
                      <a:pt x="5465372" y="2257721"/>
                    </a:cubicBezTo>
                    <a:cubicBezTo>
                      <a:pt x="5464127" y="2255231"/>
                      <a:pt x="5461638" y="2253986"/>
                      <a:pt x="5456658" y="2249005"/>
                    </a:cubicBezTo>
                    <a:cubicBezTo>
                      <a:pt x="5447943" y="2262702"/>
                      <a:pt x="5440473" y="2275155"/>
                      <a:pt x="5433004" y="2285117"/>
                    </a:cubicBezTo>
                    <a:cubicBezTo>
                      <a:pt x="5433004" y="2282626"/>
                      <a:pt x="5431759" y="2280136"/>
                      <a:pt x="5430514" y="2276400"/>
                    </a:cubicBezTo>
                    <a:cubicBezTo>
                      <a:pt x="5396900" y="2275155"/>
                      <a:pt x="5363287" y="2275155"/>
                      <a:pt x="5329673" y="2270174"/>
                    </a:cubicBezTo>
                    <a:cubicBezTo>
                      <a:pt x="5319714" y="2268929"/>
                      <a:pt x="5307264" y="2256476"/>
                      <a:pt x="5303529" y="2247760"/>
                    </a:cubicBezTo>
                    <a:cubicBezTo>
                      <a:pt x="5291080" y="2217874"/>
                      <a:pt x="5283610" y="2185497"/>
                      <a:pt x="5271161" y="2155612"/>
                    </a:cubicBezTo>
                    <a:cubicBezTo>
                      <a:pt x="5257466" y="2120745"/>
                      <a:pt x="5262446" y="2102066"/>
                      <a:pt x="5294815" y="2080897"/>
                    </a:cubicBezTo>
                    <a:cubicBezTo>
                      <a:pt x="5303529" y="2075916"/>
                      <a:pt x="5310999" y="2069690"/>
                      <a:pt x="5320958" y="2067199"/>
                    </a:cubicBezTo>
                    <a:cubicBezTo>
                      <a:pt x="5349592" y="2060973"/>
                      <a:pt x="5368266" y="2049766"/>
                      <a:pt x="5355817" y="2012409"/>
                    </a:cubicBezTo>
                    <a:cubicBezTo>
                      <a:pt x="5349592" y="1987504"/>
                      <a:pt x="5364532" y="1976297"/>
                      <a:pt x="5391920" y="1985013"/>
                    </a:cubicBezTo>
                    <a:close/>
                    <a:moveTo>
                      <a:pt x="2037346" y="1496668"/>
                    </a:moveTo>
                    <a:cubicBezTo>
                      <a:pt x="2041068" y="1499148"/>
                      <a:pt x="2043550" y="1501628"/>
                      <a:pt x="2047272" y="1504108"/>
                    </a:cubicBezTo>
                    <a:cubicBezTo>
                      <a:pt x="2033624" y="1523949"/>
                      <a:pt x="2019976" y="1545030"/>
                      <a:pt x="2007569" y="1563631"/>
                    </a:cubicBezTo>
                    <a:cubicBezTo>
                      <a:pt x="2016254" y="1574791"/>
                      <a:pt x="2027421" y="1588432"/>
                      <a:pt x="2042309" y="1604552"/>
                    </a:cubicBezTo>
                    <a:cubicBezTo>
                      <a:pt x="2053476" y="1603312"/>
                      <a:pt x="2070845" y="1599592"/>
                      <a:pt x="2088215" y="1597112"/>
                    </a:cubicBezTo>
                    <a:cubicBezTo>
                      <a:pt x="2106826" y="1597112"/>
                      <a:pt x="2126677" y="1590912"/>
                      <a:pt x="2119233" y="1625633"/>
                    </a:cubicBezTo>
                    <a:cubicBezTo>
                      <a:pt x="2115511" y="1642994"/>
                      <a:pt x="2130399" y="1664075"/>
                      <a:pt x="2135362" y="1683916"/>
                    </a:cubicBezTo>
                    <a:cubicBezTo>
                      <a:pt x="2142806" y="1709957"/>
                      <a:pt x="2147769" y="1735998"/>
                      <a:pt x="2152732" y="1763279"/>
                    </a:cubicBezTo>
                    <a:cubicBezTo>
                      <a:pt x="2105585" y="1773199"/>
                      <a:pt x="2080771" y="1753359"/>
                      <a:pt x="2064642" y="1732278"/>
                    </a:cubicBezTo>
                    <a:cubicBezTo>
                      <a:pt x="2042309" y="1737238"/>
                      <a:pt x="2022458" y="1740958"/>
                      <a:pt x="2002607" y="1745918"/>
                    </a:cubicBezTo>
                    <a:cubicBezTo>
                      <a:pt x="2002607" y="1735998"/>
                      <a:pt x="2001366" y="1726077"/>
                      <a:pt x="1998884" y="1708717"/>
                    </a:cubicBezTo>
                    <a:cubicBezTo>
                      <a:pt x="1972830" y="1708717"/>
                      <a:pt x="1941812" y="1708717"/>
                      <a:pt x="1909554" y="1708717"/>
                    </a:cubicBezTo>
                    <a:cubicBezTo>
                      <a:pt x="1893424" y="1708717"/>
                      <a:pt x="1877295" y="1711197"/>
                      <a:pt x="1861166" y="1706237"/>
                    </a:cubicBezTo>
                    <a:cubicBezTo>
                      <a:pt x="1854963" y="1704997"/>
                      <a:pt x="1846278" y="1686396"/>
                      <a:pt x="1848759" y="1680195"/>
                    </a:cubicBezTo>
                    <a:cubicBezTo>
                      <a:pt x="1854963" y="1666555"/>
                      <a:pt x="1867370" y="1652914"/>
                      <a:pt x="1878536" y="1640514"/>
                    </a:cubicBezTo>
                    <a:cubicBezTo>
                      <a:pt x="1898387" y="1614473"/>
                      <a:pt x="1923201" y="1590912"/>
                      <a:pt x="1941812" y="1563631"/>
                    </a:cubicBezTo>
                    <a:cubicBezTo>
                      <a:pt x="1965385" y="1526429"/>
                      <a:pt x="1997644" y="1507828"/>
                      <a:pt x="2037346" y="1496668"/>
                    </a:cubicBezTo>
                    <a:close/>
                    <a:moveTo>
                      <a:pt x="3956546" y="1314113"/>
                    </a:moveTo>
                    <a:cubicBezTo>
                      <a:pt x="3985966" y="1313533"/>
                      <a:pt x="4020947" y="1323745"/>
                      <a:pt x="4030213" y="1339527"/>
                    </a:cubicBezTo>
                    <a:cubicBezTo>
                      <a:pt x="4033919" y="1349429"/>
                      <a:pt x="4024035" y="1366759"/>
                      <a:pt x="4021564" y="1381612"/>
                    </a:cubicBezTo>
                    <a:cubicBezTo>
                      <a:pt x="4019093" y="1380375"/>
                      <a:pt x="4016622" y="1379137"/>
                      <a:pt x="4012916" y="1379137"/>
                    </a:cubicBezTo>
                    <a:cubicBezTo>
                      <a:pt x="4015387" y="1382850"/>
                      <a:pt x="4016622" y="1386564"/>
                      <a:pt x="4019093" y="1390277"/>
                    </a:cubicBezTo>
                    <a:cubicBezTo>
                      <a:pt x="4035155" y="1416271"/>
                      <a:pt x="4051216" y="1443503"/>
                      <a:pt x="4026506" y="1473210"/>
                    </a:cubicBezTo>
                    <a:cubicBezTo>
                      <a:pt x="4006738" y="1496729"/>
                      <a:pt x="3942492" y="1515296"/>
                      <a:pt x="3916547" y="1504155"/>
                    </a:cubicBezTo>
                    <a:cubicBezTo>
                      <a:pt x="3910369" y="1501680"/>
                      <a:pt x="3905427" y="1488064"/>
                      <a:pt x="3906663" y="1480637"/>
                    </a:cubicBezTo>
                    <a:cubicBezTo>
                      <a:pt x="3907898" y="1459594"/>
                      <a:pt x="3912840" y="1436076"/>
                      <a:pt x="3917782" y="1412558"/>
                    </a:cubicBezTo>
                    <a:cubicBezTo>
                      <a:pt x="3906663" y="1407606"/>
                      <a:pt x="3898014" y="1403893"/>
                      <a:pt x="3895543" y="1403893"/>
                    </a:cubicBezTo>
                    <a:cubicBezTo>
                      <a:pt x="3893072" y="1386564"/>
                      <a:pt x="3891837" y="1375423"/>
                      <a:pt x="3889366" y="1358094"/>
                    </a:cubicBezTo>
                    <a:cubicBezTo>
                      <a:pt x="3905427" y="1354381"/>
                      <a:pt x="3925195" y="1348192"/>
                      <a:pt x="3948670" y="1342003"/>
                    </a:cubicBezTo>
                    <a:cubicBezTo>
                      <a:pt x="3942492" y="1333338"/>
                      <a:pt x="3936315" y="1325911"/>
                      <a:pt x="3930137" y="1318484"/>
                    </a:cubicBezTo>
                    <a:cubicBezTo>
                      <a:pt x="3937550" y="1315699"/>
                      <a:pt x="3946739" y="1314307"/>
                      <a:pt x="3956546" y="1314113"/>
                    </a:cubicBezTo>
                    <a:close/>
                    <a:moveTo>
                      <a:pt x="4037412" y="1135388"/>
                    </a:moveTo>
                    <a:cubicBezTo>
                      <a:pt x="4032446" y="1158991"/>
                      <a:pt x="4028721" y="1173898"/>
                      <a:pt x="4022514" y="1193773"/>
                    </a:cubicBezTo>
                    <a:cubicBezTo>
                      <a:pt x="4036171" y="1191289"/>
                      <a:pt x="4039895" y="1192531"/>
                      <a:pt x="4042379" y="1191289"/>
                    </a:cubicBezTo>
                    <a:cubicBezTo>
                      <a:pt x="4105699" y="1171413"/>
                      <a:pt x="4108182" y="1173898"/>
                      <a:pt x="4104457" y="1239736"/>
                    </a:cubicBezTo>
                    <a:cubicBezTo>
                      <a:pt x="4103216" y="1252159"/>
                      <a:pt x="4101974" y="1264581"/>
                      <a:pt x="4101974" y="1270792"/>
                    </a:cubicBezTo>
                    <a:cubicBezTo>
                      <a:pt x="4167777" y="1304333"/>
                      <a:pt x="4213715" y="1354023"/>
                      <a:pt x="4247238" y="1416135"/>
                    </a:cubicBezTo>
                    <a:cubicBezTo>
                      <a:pt x="4252204" y="1424830"/>
                      <a:pt x="4263378" y="1436011"/>
                      <a:pt x="4272069" y="1436011"/>
                    </a:cubicBezTo>
                    <a:cubicBezTo>
                      <a:pt x="4304350" y="1437253"/>
                      <a:pt x="4309316" y="1455886"/>
                      <a:pt x="4306833" y="1481974"/>
                    </a:cubicBezTo>
                    <a:cubicBezTo>
                      <a:pt x="4305591" y="1493154"/>
                      <a:pt x="4305591" y="1504334"/>
                      <a:pt x="4311799" y="1516756"/>
                    </a:cubicBezTo>
                    <a:cubicBezTo>
                      <a:pt x="4316765" y="1496880"/>
                      <a:pt x="4321732" y="1477005"/>
                      <a:pt x="4326698" y="1453402"/>
                    </a:cubicBezTo>
                    <a:cubicBezTo>
                      <a:pt x="4361462" y="1505576"/>
                      <a:pt x="4342838" y="1545328"/>
                      <a:pt x="4288209" y="1550297"/>
                    </a:cubicBezTo>
                    <a:cubicBezTo>
                      <a:pt x="4272069" y="1550297"/>
                      <a:pt x="4254687" y="1547812"/>
                      <a:pt x="4237305" y="1545328"/>
                    </a:cubicBezTo>
                    <a:cubicBezTo>
                      <a:pt x="4208749" y="1541601"/>
                      <a:pt x="4180193" y="1534148"/>
                      <a:pt x="4166536" y="1571415"/>
                    </a:cubicBezTo>
                    <a:cubicBezTo>
                      <a:pt x="4152878" y="1563962"/>
                      <a:pt x="4140463" y="1558993"/>
                      <a:pt x="4126805" y="1551539"/>
                    </a:cubicBezTo>
                    <a:cubicBezTo>
                      <a:pt x="4144187" y="1539117"/>
                      <a:pt x="4160328" y="1527937"/>
                      <a:pt x="4178951" y="1514272"/>
                    </a:cubicBezTo>
                    <a:cubicBezTo>
                      <a:pt x="4155361" y="1499365"/>
                      <a:pt x="4136738" y="1488185"/>
                      <a:pt x="4115631" y="1474520"/>
                    </a:cubicBezTo>
                    <a:cubicBezTo>
                      <a:pt x="4121839" y="1462098"/>
                      <a:pt x="4126805" y="1450917"/>
                      <a:pt x="4133013" y="1438495"/>
                    </a:cubicBezTo>
                    <a:cubicBezTo>
                      <a:pt x="4124322" y="1431042"/>
                      <a:pt x="4116873" y="1423588"/>
                      <a:pt x="4106940" y="1414893"/>
                    </a:cubicBezTo>
                    <a:cubicBezTo>
                      <a:pt x="4120597" y="1411166"/>
                      <a:pt x="4131772" y="1407439"/>
                      <a:pt x="4149154" y="1402470"/>
                    </a:cubicBezTo>
                    <a:cubicBezTo>
                      <a:pt x="4136738" y="1373899"/>
                      <a:pt x="4124322" y="1346569"/>
                      <a:pt x="4111906" y="1317998"/>
                    </a:cubicBezTo>
                    <a:cubicBezTo>
                      <a:pt x="4084592" y="1329178"/>
                      <a:pt x="4064727" y="1329178"/>
                      <a:pt x="4056036" y="1295637"/>
                    </a:cubicBezTo>
                    <a:cubicBezTo>
                      <a:pt x="4051070" y="1283215"/>
                      <a:pt x="4028721" y="1275761"/>
                      <a:pt x="4010098" y="1260854"/>
                    </a:cubicBezTo>
                    <a:cubicBezTo>
                      <a:pt x="4008856" y="1258370"/>
                      <a:pt x="4008856" y="1247190"/>
                      <a:pt x="4007615" y="1237252"/>
                    </a:cubicBezTo>
                    <a:cubicBezTo>
                      <a:pt x="4000165" y="1234767"/>
                      <a:pt x="3988991" y="1233525"/>
                      <a:pt x="3988991" y="1229798"/>
                    </a:cubicBezTo>
                    <a:cubicBezTo>
                      <a:pt x="3981542" y="1204954"/>
                      <a:pt x="3967884" y="1175140"/>
                      <a:pt x="3991474" y="1154022"/>
                    </a:cubicBezTo>
                    <a:cubicBezTo>
                      <a:pt x="4001407" y="1142841"/>
                      <a:pt x="4021272" y="1141599"/>
                      <a:pt x="4037412" y="1135388"/>
                    </a:cubicBezTo>
                    <a:close/>
                    <a:moveTo>
                      <a:pt x="3934588" y="1121685"/>
                    </a:moveTo>
                    <a:cubicBezTo>
                      <a:pt x="3953856" y="1153487"/>
                      <a:pt x="3947835" y="1165718"/>
                      <a:pt x="3909298" y="1188958"/>
                    </a:cubicBezTo>
                    <a:cubicBezTo>
                      <a:pt x="3918932" y="1162049"/>
                      <a:pt x="3926158" y="1143702"/>
                      <a:pt x="3934588" y="1121685"/>
                    </a:cubicBezTo>
                    <a:close/>
                    <a:moveTo>
                      <a:pt x="1329295" y="931079"/>
                    </a:moveTo>
                    <a:cubicBezTo>
                      <a:pt x="1335364" y="974953"/>
                      <a:pt x="1323226" y="989577"/>
                      <a:pt x="1285597" y="987140"/>
                    </a:cubicBezTo>
                    <a:cubicBezTo>
                      <a:pt x="1271031" y="944485"/>
                      <a:pt x="1324440" y="957891"/>
                      <a:pt x="1329295" y="931079"/>
                    </a:cubicBezTo>
                    <a:close/>
                    <a:moveTo>
                      <a:pt x="1264578" y="907409"/>
                    </a:moveTo>
                    <a:lnTo>
                      <a:pt x="1269465" y="918247"/>
                    </a:lnTo>
                    <a:cubicBezTo>
                      <a:pt x="1249916" y="926677"/>
                      <a:pt x="1231588" y="935107"/>
                      <a:pt x="1212039" y="943537"/>
                    </a:cubicBezTo>
                    <a:cubicBezTo>
                      <a:pt x="1209595" y="938720"/>
                      <a:pt x="1208374" y="935107"/>
                      <a:pt x="1205930" y="930290"/>
                    </a:cubicBezTo>
                    <a:cubicBezTo>
                      <a:pt x="1225479" y="923064"/>
                      <a:pt x="1245028" y="914635"/>
                      <a:pt x="1264578" y="907409"/>
                    </a:cubicBezTo>
                    <a:close/>
                    <a:moveTo>
                      <a:pt x="1272440" y="767880"/>
                    </a:moveTo>
                    <a:cubicBezTo>
                      <a:pt x="1269967" y="780208"/>
                      <a:pt x="1268731" y="786372"/>
                      <a:pt x="1267494" y="792536"/>
                    </a:cubicBezTo>
                    <a:cubicBezTo>
                      <a:pt x="1292224" y="796235"/>
                      <a:pt x="1326846" y="787605"/>
                      <a:pt x="1313245" y="834452"/>
                    </a:cubicBezTo>
                    <a:cubicBezTo>
                      <a:pt x="1312008" y="839383"/>
                      <a:pt x="1329319" y="848013"/>
                      <a:pt x="1334265" y="856643"/>
                    </a:cubicBezTo>
                    <a:cubicBezTo>
                      <a:pt x="1337974" y="864039"/>
                      <a:pt x="1335502" y="875135"/>
                      <a:pt x="1336738" y="884997"/>
                    </a:cubicBezTo>
                    <a:cubicBezTo>
                      <a:pt x="1325610" y="883764"/>
                      <a:pt x="1314481" y="886230"/>
                      <a:pt x="1307062" y="881299"/>
                    </a:cubicBezTo>
                    <a:cubicBezTo>
                      <a:pt x="1295934" y="872669"/>
                      <a:pt x="1287278" y="857875"/>
                      <a:pt x="1278623" y="848013"/>
                    </a:cubicBezTo>
                    <a:cubicBezTo>
                      <a:pt x="1237819" y="850478"/>
                      <a:pt x="1218035" y="908421"/>
                      <a:pt x="1171048" y="877600"/>
                    </a:cubicBezTo>
                    <a:cubicBezTo>
                      <a:pt x="1205670" y="839383"/>
                      <a:pt x="1237819" y="806097"/>
                      <a:pt x="1272440" y="767880"/>
                    </a:cubicBezTo>
                    <a:close/>
                    <a:moveTo>
                      <a:pt x="3257746" y="737981"/>
                    </a:moveTo>
                    <a:cubicBezTo>
                      <a:pt x="3282562" y="744155"/>
                      <a:pt x="3301174" y="744155"/>
                      <a:pt x="3312342" y="752799"/>
                    </a:cubicBezTo>
                    <a:cubicBezTo>
                      <a:pt x="3355770" y="782436"/>
                      <a:pt x="3399198" y="782436"/>
                      <a:pt x="3447590" y="767618"/>
                    </a:cubicBezTo>
                    <a:cubicBezTo>
                      <a:pt x="3510871" y="747860"/>
                      <a:pt x="3538169" y="756504"/>
                      <a:pt x="3565466" y="796019"/>
                    </a:cubicBezTo>
                    <a:cubicBezTo>
                      <a:pt x="3566707" y="797254"/>
                      <a:pt x="3567948" y="799724"/>
                      <a:pt x="3567948" y="802194"/>
                    </a:cubicBezTo>
                    <a:cubicBezTo>
                      <a:pt x="3524520" y="851588"/>
                      <a:pt x="3474887" y="883694"/>
                      <a:pt x="3404161" y="871346"/>
                    </a:cubicBezTo>
                    <a:cubicBezTo>
                      <a:pt x="3380586" y="867641"/>
                      <a:pt x="3354529" y="877520"/>
                      <a:pt x="3330954" y="878755"/>
                    </a:cubicBezTo>
                    <a:cubicBezTo>
                      <a:pt x="3278840" y="878755"/>
                      <a:pt x="3268913" y="863937"/>
                      <a:pt x="3280081" y="815777"/>
                    </a:cubicBezTo>
                    <a:cubicBezTo>
                      <a:pt x="3282562" y="803429"/>
                      <a:pt x="3277599" y="788610"/>
                      <a:pt x="3273877" y="776262"/>
                    </a:cubicBezTo>
                    <a:cubicBezTo>
                      <a:pt x="3271395" y="766383"/>
                      <a:pt x="3266432" y="757739"/>
                      <a:pt x="3257746" y="737981"/>
                    </a:cubicBezTo>
                    <a:close/>
                    <a:moveTo>
                      <a:pt x="1639465" y="598452"/>
                    </a:moveTo>
                    <a:cubicBezTo>
                      <a:pt x="1639465" y="611988"/>
                      <a:pt x="1638235" y="625525"/>
                      <a:pt x="1637006" y="640292"/>
                    </a:cubicBezTo>
                    <a:cubicBezTo>
                      <a:pt x="1634547" y="680902"/>
                      <a:pt x="1602577" y="703053"/>
                      <a:pt x="1549703" y="699361"/>
                    </a:cubicBezTo>
                    <a:cubicBezTo>
                      <a:pt x="1532489" y="663674"/>
                      <a:pt x="1570607" y="656290"/>
                      <a:pt x="1584133" y="637831"/>
                    </a:cubicBezTo>
                    <a:cubicBezTo>
                      <a:pt x="1597658" y="620603"/>
                      <a:pt x="1621021" y="610758"/>
                      <a:pt x="1639465" y="598452"/>
                    </a:cubicBezTo>
                    <a:close/>
                    <a:moveTo>
                      <a:pt x="4336227" y="540250"/>
                    </a:moveTo>
                    <a:cubicBezTo>
                      <a:pt x="4342878" y="540756"/>
                      <a:pt x="4349723" y="542701"/>
                      <a:pt x="4356258" y="546124"/>
                    </a:cubicBezTo>
                    <a:cubicBezTo>
                      <a:pt x="4391109" y="566043"/>
                      <a:pt x="4428449" y="587206"/>
                      <a:pt x="4467034" y="597165"/>
                    </a:cubicBezTo>
                    <a:cubicBezTo>
                      <a:pt x="4506864" y="608369"/>
                      <a:pt x="4542960" y="624553"/>
                      <a:pt x="4577811" y="644471"/>
                    </a:cubicBezTo>
                    <a:cubicBezTo>
                      <a:pt x="4608928" y="670615"/>
                      <a:pt x="4638800" y="696757"/>
                      <a:pt x="4669917" y="724145"/>
                    </a:cubicBezTo>
                    <a:cubicBezTo>
                      <a:pt x="4645023" y="726635"/>
                      <a:pt x="4622619" y="729125"/>
                      <a:pt x="4601460" y="731615"/>
                    </a:cubicBezTo>
                    <a:cubicBezTo>
                      <a:pt x="4597726" y="737839"/>
                      <a:pt x="4593992" y="744064"/>
                      <a:pt x="4590257" y="749043"/>
                    </a:cubicBezTo>
                    <a:cubicBezTo>
                      <a:pt x="4598970" y="752778"/>
                      <a:pt x="4610172" y="755268"/>
                      <a:pt x="4617640" y="760247"/>
                    </a:cubicBezTo>
                    <a:cubicBezTo>
                      <a:pt x="4657470" y="787635"/>
                      <a:pt x="4699789" y="812533"/>
                      <a:pt x="4728417" y="853615"/>
                    </a:cubicBezTo>
                    <a:cubicBezTo>
                      <a:pt x="4748331" y="883492"/>
                      <a:pt x="4788161" y="879758"/>
                      <a:pt x="4796874" y="853615"/>
                    </a:cubicBezTo>
                    <a:cubicBezTo>
                      <a:pt x="4796874" y="852370"/>
                      <a:pt x="4798118" y="849880"/>
                      <a:pt x="4798118" y="848635"/>
                    </a:cubicBezTo>
                    <a:cubicBezTo>
                      <a:pt x="5079415" y="1138697"/>
                      <a:pt x="5298478" y="1488514"/>
                      <a:pt x="5435393" y="1878168"/>
                    </a:cubicBezTo>
                    <a:cubicBezTo>
                      <a:pt x="5414234" y="1848290"/>
                      <a:pt x="5394319" y="1818412"/>
                      <a:pt x="5374404" y="1788535"/>
                    </a:cubicBezTo>
                    <a:cubicBezTo>
                      <a:pt x="5355734" y="1759902"/>
                      <a:pt x="5338308" y="1749943"/>
                      <a:pt x="5305947" y="1756167"/>
                    </a:cubicBezTo>
                    <a:cubicBezTo>
                      <a:pt x="5310925" y="1768616"/>
                      <a:pt x="5319638" y="1781065"/>
                      <a:pt x="5320883" y="1792269"/>
                    </a:cubicBezTo>
                    <a:cubicBezTo>
                      <a:pt x="5320883" y="1804719"/>
                      <a:pt x="5317149" y="1825882"/>
                      <a:pt x="5310925" y="1829617"/>
                    </a:cubicBezTo>
                    <a:cubicBezTo>
                      <a:pt x="5291010" y="1839576"/>
                      <a:pt x="5286032" y="1820902"/>
                      <a:pt x="5283542" y="1804719"/>
                    </a:cubicBezTo>
                    <a:cubicBezTo>
                      <a:pt x="5281053" y="1793514"/>
                      <a:pt x="5282298" y="1778576"/>
                      <a:pt x="5277319" y="1771106"/>
                    </a:cubicBezTo>
                    <a:cubicBezTo>
                      <a:pt x="5266117" y="1759902"/>
                      <a:pt x="5251181" y="1754923"/>
                      <a:pt x="5238734" y="1747453"/>
                    </a:cubicBezTo>
                    <a:cubicBezTo>
                      <a:pt x="5233755" y="1758657"/>
                      <a:pt x="5223798" y="1771106"/>
                      <a:pt x="5225043" y="1781065"/>
                    </a:cubicBezTo>
                    <a:cubicBezTo>
                      <a:pt x="5232511" y="1843310"/>
                      <a:pt x="5244958" y="1904311"/>
                      <a:pt x="5252426" y="1964066"/>
                    </a:cubicBezTo>
                    <a:cubicBezTo>
                      <a:pt x="5261138" y="2025066"/>
                      <a:pt x="5241223" y="2047474"/>
                      <a:pt x="5182724" y="2059923"/>
                    </a:cubicBezTo>
                    <a:cubicBezTo>
                      <a:pt x="5165298" y="2063658"/>
                      <a:pt x="5140405" y="2074862"/>
                      <a:pt x="5136671" y="2086066"/>
                    </a:cubicBezTo>
                    <a:cubicBezTo>
                      <a:pt x="5131692" y="2099760"/>
                      <a:pt x="5146628" y="2122168"/>
                      <a:pt x="5157830" y="2134617"/>
                    </a:cubicBezTo>
                    <a:cubicBezTo>
                      <a:pt x="5175256" y="2154535"/>
                      <a:pt x="5198904" y="2168229"/>
                      <a:pt x="5217574" y="2185658"/>
                    </a:cubicBezTo>
                    <a:cubicBezTo>
                      <a:pt x="5225043" y="2191882"/>
                      <a:pt x="5227532" y="2200597"/>
                      <a:pt x="5232511" y="2209311"/>
                    </a:cubicBezTo>
                    <a:cubicBezTo>
                      <a:pt x="5223798" y="2213046"/>
                      <a:pt x="5215085" y="2220515"/>
                      <a:pt x="5206372" y="2221760"/>
                    </a:cubicBezTo>
                    <a:cubicBezTo>
                      <a:pt x="5180234" y="2225495"/>
                      <a:pt x="5164054" y="2213046"/>
                      <a:pt x="5152851" y="2189393"/>
                    </a:cubicBezTo>
                    <a:cubicBezTo>
                      <a:pt x="5114266" y="2114699"/>
                      <a:pt x="5079415" y="2040005"/>
                      <a:pt x="5034607" y="1969045"/>
                    </a:cubicBezTo>
                    <a:cubicBezTo>
                      <a:pt x="5014692" y="1937923"/>
                      <a:pt x="4981086" y="1913025"/>
                      <a:pt x="4949969" y="1891861"/>
                    </a:cubicBezTo>
                    <a:cubicBezTo>
                      <a:pt x="4911384" y="1866963"/>
                      <a:pt x="4869065" y="1850780"/>
                      <a:pt x="4827991" y="1829617"/>
                    </a:cubicBezTo>
                    <a:cubicBezTo>
                      <a:pt x="4796874" y="1812188"/>
                      <a:pt x="4778204" y="1818412"/>
                      <a:pt x="4776959" y="1854515"/>
                    </a:cubicBezTo>
                    <a:cubicBezTo>
                      <a:pt x="4775714" y="1875678"/>
                      <a:pt x="4784427" y="1896841"/>
                      <a:pt x="4790650" y="1916759"/>
                    </a:cubicBezTo>
                    <a:cubicBezTo>
                      <a:pt x="4795629" y="1927964"/>
                      <a:pt x="4805587" y="1937923"/>
                      <a:pt x="4813055" y="1949127"/>
                    </a:cubicBezTo>
                    <a:cubicBezTo>
                      <a:pt x="4820523" y="1957841"/>
                      <a:pt x="4826746" y="1966555"/>
                      <a:pt x="4827991" y="1980249"/>
                    </a:cubicBezTo>
                    <a:cubicBezTo>
                      <a:pt x="4813055" y="1966555"/>
                      <a:pt x="4796874" y="1954107"/>
                      <a:pt x="4780693" y="1939168"/>
                    </a:cubicBezTo>
                    <a:cubicBezTo>
                      <a:pt x="4762023" y="1921739"/>
                      <a:pt x="4743353" y="1904311"/>
                      <a:pt x="4723438" y="1885637"/>
                    </a:cubicBezTo>
                    <a:cubicBezTo>
                      <a:pt x="4707257" y="1870698"/>
                      <a:pt x="4689832" y="1869453"/>
                      <a:pt x="4671161" y="1884392"/>
                    </a:cubicBezTo>
                    <a:cubicBezTo>
                      <a:pt x="4648757" y="1904311"/>
                      <a:pt x="4623864" y="1904311"/>
                      <a:pt x="4595236" y="1894351"/>
                    </a:cubicBezTo>
                    <a:cubicBezTo>
                      <a:pt x="4549183" y="1875678"/>
                      <a:pt x="4520556" y="1898086"/>
                      <a:pt x="4514332" y="1949127"/>
                    </a:cubicBezTo>
                    <a:cubicBezTo>
                      <a:pt x="4511843" y="1972780"/>
                      <a:pt x="4495662" y="1993943"/>
                      <a:pt x="4485705" y="2017596"/>
                    </a:cubicBezTo>
                    <a:cubicBezTo>
                      <a:pt x="4475747" y="2037515"/>
                      <a:pt x="4455832" y="2053699"/>
                      <a:pt x="4453343" y="2074862"/>
                    </a:cubicBezTo>
                    <a:cubicBezTo>
                      <a:pt x="4443386" y="2134617"/>
                      <a:pt x="4413513" y="2188148"/>
                      <a:pt x="4374928" y="2229229"/>
                    </a:cubicBezTo>
                    <a:cubicBezTo>
                      <a:pt x="4347545" y="2260352"/>
                      <a:pt x="4294024" y="2269066"/>
                      <a:pt x="4251705" y="2284005"/>
                    </a:cubicBezTo>
                    <a:cubicBezTo>
                      <a:pt x="4245482" y="2286495"/>
                      <a:pt x="4234280" y="2276536"/>
                      <a:pt x="4228056" y="2270311"/>
                    </a:cubicBezTo>
                    <a:cubicBezTo>
                      <a:pt x="4208142" y="2246658"/>
                      <a:pt x="4185737" y="2232964"/>
                      <a:pt x="4155865" y="2234209"/>
                    </a:cubicBezTo>
                    <a:cubicBezTo>
                      <a:pt x="4128482" y="2234209"/>
                      <a:pt x="4106078" y="2221760"/>
                      <a:pt x="4099855" y="2198107"/>
                    </a:cubicBezTo>
                    <a:cubicBezTo>
                      <a:pt x="4079940" y="2124658"/>
                      <a:pt x="4061270" y="2051209"/>
                      <a:pt x="4046334" y="1976515"/>
                    </a:cubicBezTo>
                    <a:cubicBezTo>
                      <a:pt x="4040110" y="1947882"/>
                      <a:pt x="4063759" y="1926719"/>
                      <a:pt x="4092387" y="1922984"/>
                    </a:cubicBezTo>
                    <a:cubicBezTo>
                      <a:pt x="4148397" y="1915515"/>
                      <a:pt x="4205652" y="1910535"/>
                      <a:pt x="4264152" y="1909290"/>
                    </a:cubicBezTo>
                    <a:cubicBezTo>
                      <a:pt x="4343811" y="1906800"/>
                      <a:pt x="4362482" y="1880657"/>
                      <a:pt x="4328875" y="1805963"/>
                    </a:cubicBezTo>
                    <a:cubicBezTo>
                      <a:pt x="4312694" y="1771106"/>
                      <a:pt x="4289046" y="1748698"/>
                      <a:pt x="4249216" y="1741229"/>
                    </a:cubicBezTo>
                    <a:cubicBezTo>
                      <a:pt x="4226812" y="1738739"/>
                      <a:pt x="4205652" y="1730025"/>
                      <a:pt x="4183248" y="1723800"/>
                    </a:cubicBezTo>
                    <a:cubicBezTo>
                      <a:pt x="4182003" y="1720065"/>
                      <a:pt x="4182003" y="1717575"/>
                      <a:pt x="4182003" y="1713841"/>
                    </a:cubicBezTo>
                    <a:cubicBezTo>
                      <a:pt x="4193206" y="1707616"/>
                      <a:pt x="4201918" y="1700147"/>
                      <a:pt x="4214365" y="1696412"/>
                    </a:cubicBezTo>
                    <a:cubicBezTo>
                      <a:pt x="4297758" y="1666535"/>
                      <a:pt x="4348790" y="1608024"/>
                      <a:pt x="4369950" y="1522126"/>
                    </a:cubicBezTo>
                    <a:cubicBezTo>
                      <a:pt x="4373684" y="1504698"/>
                      <a:pt x="4381152" y="1487269"/>
                      <a:pt x="4386130" y="1469840"/>
                    </a:cubicBezTo>
                    <a:cubicBezTo>
                      <a:pt x="4397333" y="1427514"/>
                      <a:pt x="4419737" y="1400126"/>
                      <a:pt x="4465790" y="1390167"/>
                    </a:cubicBezTo>
                    <a:cubicBezTo>
                      <a:pt x="4514332" y="1378963"/>
                      <a:pt x="4524290" y="1335391"/>
                      <a:pt x="4483215" y="1300534"/>
                    </a:cubicBezTo>
                    <a:cubicBezTo>
                      <a:pt x="4448364" y="1268167"/>
                      <a:pt x="4454588" y="1237044"/>
                      <a:pt x="4467034" y="1200942"/>
                    </a:cubicBezTo>
                    <a:cubicBezTo>
                      <a:pt x="4469524" y="1198452"/>
                      <a:pt x="4472013" y="1194717"/>
                      <a:pt x="4473258" y="1193473"/>
                    </a:cubicBezTo>
                    <a:cubicBezTo>
                      <a:pt x="4475747" y="1192228"/>
                      <a:pt x="4478237" y="1190983"/>
                      <a:pt x="4488194" y="1187248"/>
                    </a:cubicBezTo>
                    <a:cubicBezTo>
                      <a:pt x="4494417" y="1217126"/>
                      <a:pt x="4506864" y="1245758"/>
                      <a:pt x="4508109" y="1275636"/>
                    </a:cubicBezTo>
                    <a:cubicBezTo>
                      <a:pt x="4510598" y="1321697"/>
                      <a:pt x="4514332" y="1362779"/>
                      <a:pt x="4564119" y="1382697"/>
                    </a:cubicBezTo>
                    <a:cubicBezTo>
                      <a:pt x="4618885" y="1403861"/>
                      <a:pt x="4669917" y="1410085"/>
                      <a:pt x="4720948" y="1369003"/>
                    </a:cubicBezTo>
                    <a:cubicBezTo>
                      <a:pt x="4738374" y="1355310"/>
                      <a:pt x="4762023" y="1347840"/>
                      <a:pt x="4783182" y="1336636"/>
                    </a:cubicBezTo>
                    <a:cubicBezTo>
                      <a:pt x="4796874" y="1330412"/>
                      <a:pt x="4813055" y="1325432"/>
                      <a:pt x="4827991" y="1317963"/>
                    </a:cubicBezTo>
                    <a:cubicBezTo>
                      <a:pt x="4849150" y="1308003"/>
                      <a:pt x="4852884" y="1294309"/>
                      <a:pt x="4836703" y="1274391"/>
                    </a:cubicBezTo>
                    <a:cubicBezTo>
                      <a:pt x="4818033" y="1251983"/>
                      <a:pt x="4800608" y="1228330"/>
                      <a:pt x="4788161" y="1199697"/>
                    </a:cubicBezTo>
                    <a:cubicBezTo>
                      <a:pt x="4796874" y="1204677"/>
                      <a:pt x="4804342" y="1212146"/>
                      <a:pt x="4813055" y="1213391"/>
                    </a:cubicBezTo>
                    <a:cubicBezTo>
                      <a:pt x="4823012" y="1215881"/>
                      <a:pt x="4839193" y="1217126"/>
                      <a:pt x="4844172" y="1210901"/>
                    </a:cubicBezTo>
                    <a:cubicBezTo>
                      <a:pt x="4849150" y="1204677"/>
                      <a:pt x="4845416" y="1189738"/>
                      <a:pt x="4845416" y="1178534"/>
                    </a:cubicBezTo>
                    <a:cubicBezTo>
                      <a:pt x="4845416" y="1176044"/>
                      <a:pt x="4840438" y="1173554"/>
                      <a:pt x="4837948" y="1171064"/>
                    </a:cubicBezTo>
                    <a:cubicBezTo>
                      <a:pt x="4800608" y="1134962"/>
                      <a:pt x="4800608" y="1134962"/>
                      <a:pt x="4835459" y="1095125"/>
                    </a:cubicBezTo>
                    <a:cubicBezTo>
                      <a:pt x="4845416" y="1081431"/>
                      <a:pt x="4857863" y="1067738"/>
                      <a:pt x="4867820" y="1055289"/>
                    </a:cubicBezTo>
                    <a:cubicBezTo>
                      <a:pt x="4870310" y="1052799"/>
                      <a:pt x="4870310" y="1049064"/>
                      <a:pt x="4872799" y="1041595"/>
                    </a:cubicBezTo>
                    <a:cubicBezTo>
                      <a:pt x="4864086" y="1040350"/>
                      <a:pt x="4855374" y="1039105"/>
                      <a:pt x="4847906" y="1039105"/>
                    </a:cubicBezTo>
                    <a:cubicBezTo>
                      <a:pt x="4841682" y="1039105"/>
                      <a:pt x="4835459" y="1041595"/>
                      <a:pt x="4827991" y="1042840"/>
                    </a:cubicBezTo>
                    <a:cubicBezTo>
                      <a:pt x="4780693" y="1054044"/>
                      <a:pt x="4734640" y="1071472"/>
                      <a:pt x="4687342" y="1031636"/>
                    </a:cubicBezTo>
                    <a:cubicBezTo>
                      <a:pt x="4630087" y="984329"/>
                      <a:pt x="4589013" y="928309"/>
                      <a:pt x="4581545" y="852370"/>
                    </a:cubicBezTo>
                    <a:cubicBezTo>
                      <a:pt x="4579055" y="826227"/>
                      <a:pt x="4575321" y="798839"/>
                      <a:pt x="4565364" y="773941"/>
                    </a:cubicBezTo>
                    <a:cubicBezTo>
                      <a:pt x="4556651" y="745309"/>
                      <a:pt x="4521800" y="736594"/>
                      <a:pt x="4498151" y="752778"/>
                    </a:cubicBezTo>
                    <a:cubicBezTo>
                      <a:pt x="4491928" y="757758"/>
                      <a:pt x="4484460" y="768962"/>
                      <a:pt x="4484460" y="777676"/>
                    </a:cubicBezTo>
                    <a:cubicBezTo>
                      <a:pt x="4484460" y="820003"/>
                      <a:pt x="4491928" y="862329"/>
                      <a:pt x="4486949" y="903411"/>
                    </a:cubicBezTo>
                    <a:cubicBezTo>
                      <a:pt x="4480726" y="968146"/>
                      <a:pt x="4504375" y="1011717"/>
                      <a:pt x="4560385" y="1041595"/>
                    </a:cubicBezTo>
                    <a:cubicBezTo>
                      <a:pt x="4637555" y="1083921"/>
                      <a:pt x="4671161" y="1151146"/>
                      <a:pt x="4659959" y="1237044"/>
                    </a:cubicBezTo>
                    <a:cubicBezTo>
                      <a:pt x="4656225" y="1276881"/>
                      <a:pt x="4635066" y="1305514"/>
                      <a:pt x="4592747" y="1319207"/>
                    </a:cubicBezTo>
                    <a:cubicBezTo>
                      <a:pt x="4601460" y="1306758"/>
                      <a:pt x="4610172" y="1293065"/>
                      <a:pt x="4618885" y="1280616"/>
                    </a:cubicBezTo>
                    <a:cubicBezTo>
                      <a:pt x="4637555" y="1255718"/>
                      <a:pt x="4633821" y="1232064"/>
                      <a:pt x="4608928" y="1213391"/>
                    </a:cubicBezTo>
                    <a:cubicBezTo>
                      <a:pt x="4589013" y="1200942"/>
                      <a:pt x="4571587" y="1187248"/>
                      <a:pt x="4550428" y="1176044"/>
                    </a:cubicBezTo>
                    <a:cubicBezTo>
                      <a:pt x="4494417" y="1147411"/>
                      <a:pt x="4425960" y="1129983"/>
                      <a:pt x="4443386" y="1039105"/>
                    </a:cubicBezTo>
                    <a:cubicBezTo>
                      <a:pt x="4439652" y="1039105"/>
                      <a:pt x="4435918" y="1040350"/>
                      <a:pt x="4432184" y="1041595"/>
                    </a:cubicBezTo>
                    <a:cubicBezTo>
                      <a:pt x="4425960" y="1054044"/>
                      <a:pt x="4420981" y="1066493"/>
                      <a:pt x="4417247" y="1078942"/>
                    </a:cubicBezTo>
                    <a:cubicBezTo>
                      <a:pt x="4404801" y="1118779"/>
                      <a:pt x="4388620" y="1127493"/>
                      <a:pt x="4351280" y="1108819"/>
                    </a:cubicBezTo>
                    <a:cubicBezTo>
                      <a:pt x="4330120" y="1096370"/>
                      <a:pt x="4308960" y="1083921"/>
                      <a:pt x="4289046" y="1068983"/>
                    </a:cubicBezTo>
                    <a:cubicBezTo>
                      <a:pt x="4254195" y="1045329"/>
                      <a:pt x="4241748" y="1007982"/>
                      <a:pt x="4265397" y="973125"/>
                    </a:cubicBezTo>
                    <a:cubicBezTo>
                      <a:pt x="4295269" y="930799"/>
                      <a:pt x="4307716" y="887227"/>
                      <a:pt x="4296514" y="836186"/>
                    </a:cubicBezTo>
                    <a:cubicBezTo>
                      <a:pt x="4291535" y="811288"/>
                      <a:pt x="4297758" y="782656"/>
                      <a:pt x="4305226" y="759002"/>
                    </a:cubicBezTo>
                    <a:cubicBezTo>
                      <a:pt x="4317673" y="716676"/>
                      <a:pt x="4316429" y="676839"/>
                      <a:pt x="4302737" y="634512"/>
                    </a:cubicBezTo>
                    <a:cubicBezTo>
                      <a:pt x="4295269" y="615839"/>
                      <a:pt x="4292780" y="593430"/>
                      <a:pt x="4295269" y="573512"/>
                    </a:cubicBezTo>
                    <a:cubicBezTo>
                      <a:pt x="4297136" y="557951"/>
                      <a:pt x="4305849" y="547681"/>
                      <a:pt x="4317362" y="543012"/>
                    </a:cubicBezTo>
                    <a:cubicBezTo>
                      <a:pt x="4323119" y="540678"/>
                      <a:pt x="4329575" y="539744"/>
                      <a:pt x="4336227" y="540250"/>
                    </a:cubicBezTo>
                    <a:close/>
                    <a:moveTo>
                      <a:pt x="1162327" y="519967"/>
                    </a:moveTo>
                    <a:cubicBezTo>
                      <a:pt x="1159862" y="527338"/>
                      <a:pt x="1156164" y="534709"/>
                      <a:pt x="1153698" y="543308"/>
                    </a:cubicBezTo>
                    <a:cubicBezTo>
                      <a:pt x="1141372" y="585077"/>
                      <a:pt x="1089599" y="609646"/>
                      <a:pt x="1045223" y="608418"/>
                    </a:cubicBezTo>
                    <a:cubicBezTo>
                      <a:pt x="1083436" y="578934"/>
                      <a:pt x="1122881" y="548222"/>
                      <a:pt x="1162327" y="519967"/>
                    </a:cubicBezTo>
                    <a:close/>
                    <a:moveTo>
                      <a:pt x="1334919" y="482594"/>
                    </a:moveTo>
                    <a:cubicBezTo>
                      <a:pt x="1311259" y="527429"/>
                      <a:pt x="1287599" y="572265"/>
                      <a:pt x="1261449" y="619591"/>
                    </a:cubicBezTo>
                    <a:cubicBezTo>
                      <a:pt x="1273902" y="623328"/>
                      <a:pt x="1281373" y="624573"/>
                      <a:pt x="1291335" y="627064"/>
                    </a:cubicBezTo>
                    <a:cubicBezTo>
                      <a:pt x="1286354" y="637027"/>
                      <a:pt x="1277637" y="643255"/>
                      <a:pt x="1277637" y="650727"/>
                    </a:cubicBezTo>
                    <a:cubicBezTo>
                      <a:pt x="1276392" y="663182"/>
                      <a:pt x="1275147" y="683109"/>
                      <a:pt x="1281373" y="686845"/>
                    </a:cubicBezTo>
                    <a:cubicBezTo>
                      <a:pt x="1292580" y="693072"/>
                      <a:pt x="1310014" y="691827"/>
                      <a:pt x="1322467" y="688090"/>
                    </a:cubicBezTo>
                    <a:cubicBezTo>
                      <a:pt x="1331184" y="684354"/>
                      <a:pt x="1338655" y="671900"/>
                      <a:pt x="1342391" y="661936"/>
                    </a:cubicBezTo>
                    <a:cubicBezTo>
                      <a:pt x="1362315" y="623328"/>
                      <a:pt x="1397182" y="602155"/>
                      <a:pt x="1435785" y="585965"/>
                    </a:cubicBezTo>
                    <a:cubicBezTo>
                      <a:pt x="1444502" y="582228"/>
                      <a:pt x="1458200" y="579737"/>
                      <a:pt x="1461936" y="583474"/>
                    </a:cubicBezTo>
                    <a:cubicBezTo>
                      <a:pt x="1466917" y="589701"/>
                      <a:pt x="1468162" y="602155"/>
                      <a:pt x="1466917" y="610873"/>
                    </a:cubicBezTo>
                    <a:cubicBezTo>
                      <a:pt x="1453219" y="661936"/>
                      <a:pt x="1420842" y="695563"/>
                      <a:pt x="1372277" y="715490"/>
                    </a:cubicBezTo>
                    <a:cubicBezTo>
                      <a:pt x="1354844" y="721717"/>
                      <a:pt x="1336165" y="729190"/>
                      <a:pt x="1314995" y="737908"/>
                    </a:cubicBezTo>
                    <a:cubicBezTo>
                      <a:pt x="1297562" y="706772"/>
                      <a:pt x="1275147" y="720472"/>
                      <a:pt x="1250242" y="737908"/>
                    </a:cubicBezTo>
                    <a:cubicBezTo>
                      <a:pt x="1231563" y="752853"/>
                      <a:pt x="1211638" y="776516"/>
                      <a:pt x="1184243" y="735417"/>
                    </a:cubicBezTo>
                    <a:cubicBezTo>
                      <a:pt x="1181752" y="754098"/>
                      <a:pt x="1180507" y="762816"/>
                      <a:pt x="1180507" y="771534"/>
                    </a:cubicBezTo>
                    <a:cubicBezTo>
                      <a:pt x="1174281" y="828824"/>
                      <a:pt x="1126961" y="872414"/>
                      <a:pt x="1068434" y="873660"/>
                    </a:cubicBezTo>
                    <a:cubicBezTo>
                      <a:pt x="1059717" y="873660"/>
                      <a:pt x="1049755" y="882378"/>
                      <a:pt x="1042283" y="889850"/>
                    </a:cubicBezTo>
                    <a:cubicBezTo>
                      <a:pt x="1023604" y="907286"/>
                      <a:pt x="1006170" y="928459"/>
                      <a:pt x="986246" y="944649"/>
                    </a:cubicBezTo>
                    <a:cubicBezTo>
                      <a:pt x="942662" y="980767"/>
                      <a:pt x="895342" y="1013148"/>
                      <a:pt x="854249" y="1050511"/>
                    </a:cubicBezTo>
                    <a:cubicBezTo>
                      <a:pt x="843041" y="1060475"/>
                      <a:pt x="840551" y="1082892"/>
                      <a:pt x="838060" y="1101574"/>
                    </a:cubicBezTo>
                    <a:cubicBezTo>
                      <a:pt x="834325" y="1122746"/>
                      <a:pt x="838060" y="1145164"/>
                      <a:pt x="831834" y="1165091"/>
                    </a:cubicBezTo>
                    <a:cubicBezTo>
                      <a:pt x="824362" y="1189999"/>
                      <a:pt x="833079" y="1201208"/>
                      <a:pt x="848022" y="1221135"/>
                    </a:cubicBezTo>
                    <a:cubicBezTo>
                      <a:pt x="874173" y="1256007"/>
                      <a:pt x="909040" y="1270953"/>
                      <a:pt x="942662" y="1293370"/>
                    </a:cubicBezTo>
                    <a:cubicBezTo>
                      <a:pt x="987492" y="1323261"/>
                      <a:pt x="1017378" y="1310806"/>
                      <a:pt x="1053490" y="1294616"/>
                    </a:cubicBezTo>
                    <a:cubicBezTo>
                      <a:pt x="1055981" y="1293370"/>
                      <a:pt x="1059717" y="1292125"/>
                      <a:pt x="1069679" y="1289634"/>
                    </a:cubicBezTo>
                    <a:cubicBezTo>
                      <a:pt x="1057226" y="1324506"/>
                      <a:pt x="1046019" y="1356887"/>
                      <a:pt x="1033566" y="1388023"/>
                    </a:cubicBezTo>
                    <a:cubicBezTo>
                      <a:pt x="1016133" y="1436595"/>
                      <a:pt x="1029830" y="1478940"/>
                      <a:pt x="1063452" y="1515057"/>
                    </a:cubicBezTo>
                    <a:cubicBezTo>
                      <a:pt x="1088358" y="1539966"/>
                      <a:pt x="1109527" y="1537475"/>
                      <a:pt x="1123225" y="1505094"/>
                    </a:cubicBezTo>
                    <a:cubicBezTo>
                      <a:pt x="1138168" y="1466485"/>
                      <a:pt x="1153111" y="1427877"/>
                      <a:pt x="1164319" y="1388023"/>
                    </a:cubicBezTo>
                    <a:cubicBezTo>
                      <a:pt x="1175526" y="1343188"/>
                      <a:pt x="1197941" y="1307070"/>
                      <a:pt x="1239034" y="1282161"/>
                    </a:cubicBezTo>
                    <a:cubicBezTo>
                      <a:pt x="1247751" y="1275934"/>
                      <a:pt x="1258958" y="1269707"/>
                      <a:pt x="1267675" y="1262235"/>
                    </a:cubicBezTo>
                    <a:cubicBezTo>
                      <a:pt x="1310014" y="1232344"/>
                      <a:pt x="1318731" y="1199963"/>
                      <a:pt x="1293826" y="1156373"/>
                    </a:cubicBezTo>
                    <a:cubicBezTo>
                      <a:pt x="1276392" y="1125237"/>
                      <a:pt x="1280128" y="1106556"/>
                      <a:pt x="1305033" y="1080401"/>
                    </a:cubicBezTo>
                    <a:cubicBezTo>
                      <a:pt x="1327448" y="1054247"/>
                      <a:pt x="1338655" y="1018130"/>
                      <a:pt x="1354844" y="985749"/>
                    </a:cubicBezTo>
                    <a:cubicBezTo>
                      <a:pt x="1364806" y="963331"/>
                      <a:pt x="1371032" y="940913"/>
                      <a:pt x="1404654" y="955858"/>
                    </a:cubicBezTo>
                    <a:cubicBezTo>
                      <a:pt x="1415861" y="962085"/>
                      <a:pt x="1430804" y="958349"/>
                      <a:pt x="1443257" y="958349"/>
                    </a:cubicBezTo>
                    <a:cubicBezTo>
                      <a:pt x="1501784" y="954613"/>
                      <a:pt x="1546614" y="985749"/>
                      <a:pt x="1593934" y="1013148"/>
                    </a:cubicBezTo>
                    <a:cubicBezTo>
                      <a:pt x="1616348" y="1026848"/>
                      <a:pt x="1610122" y="1046775"/>
                      <a:pt x="1595179" y="1062965"/>
                    </a:cubicBezTo>
                    <a:cubicBezTo>
                      <a:pt x="1577745" y="1081647"/>
                      <a:pt x="1560312" y="1100328"/>
                      <a:pt x="1541633" y="1119010"/>
                    </a:cubicBezTo>
                    <a:cubicBezTo>
                      <a:pt x="1622574" y="1173809"/>
                      <a:pt x="1644989" y="1167582"/>
                      <a:pt x="1775742" y="1061720"/>
                    </a:cubicBezTo>
                    <a:cubicBezTo>
                      <a:pt x="1813099" y="1096592"/>
                      <a:pt x="1834269" y="1138937"/>
                      <a:pt x="1836759" y="1189999"/>
                    </a:cubicBezTo>
                    <a:cubicBezTo>
                      <a:pt x="1836759" y="1199963"/>
                      <a:pt x="1830533" y="1213663"/>
                      <a:pt x="1823062" y="1221135"/>
                    </a:cubicBezTo>
                    <a:cubicBezTo>
                      <a:pt x="1808118" y="1237326"/>
                      <a:pt x="1811854" y="1251026"/>
                      <a:pt x="1825552" y="1258498"/>
                    </a:cubicBezTo>
                    <a:cubicBezTo>
                      <a:pt x="1849212" y="1273443"/>
                      <a:pt x="1874117" y="1285898"/>
                      <a:pt x="1900268" y="1295861"/>
                    </a:cubicBezTo>
                    <a:cubicBezTo>
                      <a:pt x="1923928" y="1304579"/>
                      <a:pt x="1948833" y="1308316"/>
                      <a:pt x="1976228" y="1314543"/>
                    </a:cubicBezTo>
                    <a:cubicBezTo>
                      <a:pt x="1953814" y="1330733"/>
                      <a:pt x="1933890" y="1340697"/>
                      <a:pt x="1917701" y="1355642"/>
                    </a:cubicBezTo>
                    <a:cubicBezTo>
                      <a:pt x="1910230" y="1364360"/>
                      <a:pt x="1907739" y="1378060"/>
                      <a:pt x="1901513" y="1390514"/>
                    </a:cubicBezTo>
                    <a:cubicBezTo>
                      <a:pt x="1913966" y="1389269"/>
                      <a:pt x="1926418" y="1389269"/>
                      <a:pt x="1938871" y="1389269"/>
                    </a:cubicBezTo>
                    <a:cubicBezTo>
                      <a:pt x="1966266" y="1389269"/>
                      <a:pt x="1994907" y="1383041"/>
                      <a:pt x="2021058" y="1389269"/>
                    </a:cubicBezTo>
                    <a:cubicBezTo>
                      <a:pt x="2037246" y="1393005"/>
                      <a:pt x="2058416" y="1411687"/>
                      <a:pt x="2062152" y="1426632"/>
                    </a:cubicBezTo>
                    <a:cubicBezTo>
                      <a:pt x="2063397" y="1437841"/>
                      <a:pt x="2043473" y="1461504"/>
                      <a:pt x="2028530" y="1467731"/>
                    </a:cubicBezTo>
                    <a:cubicBezTo>
                      <a:pt x="1923928" y="1507585"/>
                      <a:pt x="1826797" y="1572347"/>
                      <a:pt x="1712233" y="1582311"/>
                    </a:cubicBezTo>
                    <a:cubicBezTo>
                      <a:pt x="1694800" y="1582311"/>
                      <a:pt x="1677366" y="1582311"/>
                      <a:pt x="1659932" y="1577329"/>
                    </a:cubicBezTo>
                    <a:cubicBezTo>
                      <a:pt x="1616348" y="1566120"/>
                      <a:pt x="1575255" y="1569856"/>
                      <a:pt x="1535406" y="1592274"/>
                    </a:cubicBezTo>
                    <a:cubicBezTo>
                      <a:pt x="1506765" y="1609710"/>
                      <a:pt x="1475634" y="1623410"/>
                      <a:pt x="1448238" y="1644582"/>
                    </a:cubicBezTo>
                    <a:cubicBezTo>
                      <a:pt x="1432050" y="1657037"/>
                      <a:pt x="1420842" y="1678209"/>
                      <a:pt x="1407144" y="1695645"/>
                    </a:cubicBezTo>
                    <a:cubicBezTo>
                      <a:pt x="1410880" y="1699381"/>
                      <a:pt x="1415861" y="1703118"/>
                      <a:pt x="1418352" y="1705609"/>
                    </a:cubicBezTo>
                    <a:cubicBezTo>
                      <a:pt x="1429559" y="1695645"/>
                      <a:pt x="1442012" y="1685682"/>
                      <a:pt x="1450728" y="1673227"/>
                    </a:cubicBezTo>
                    <a:cubicBezTo>
                      <a:pt x="1480615" y="1638355"/>
                      <a:pt x="1516727" y="1620919"/>
                      <a:pt x="1560312" y="1615937"/>
                    </a:cubicBezTo>
                    <a:cubicBezTo>
                      <a:pt x="1596424" y="1609710"/>
                      <a:pt x="1613858" y="1620919"/>
                      <a:pt x="1623820" y="1655791"/>
                    </a:cubicBezTo>
                    <a:cubicBezTo>
                      <a:pt x="1628801" y="1679454"/>
                      <a:pt x="1632537" y="1703118"/>
                      <a:pt x="1633782" y="1726781"/>
                    </a:cubicBezTo>
                    <a:cubicBezTo>
                      <a:pt x="1635027" y="1747953"/>
                      <a:pt x="1644989" y="1760407"/>
                      <a:pt x="1666159" y="1757917"/>
                    </a:cubicBezTo>
                    <a:cubicBezTo>
                      <a:pt x="1688573" y="1754180"/>
                      <a:pt x="1708498" y="1747953"/>
                      <a:pt x="1728422" y="1742971"/>
                    </a:cubicBezTo>
                    <a:cubicBezTo>
                      <a:pt x="1750836" y="1737990"/>
                      <a:pt x="1773251" y="1731763"/>
                      <a:pt x="1795666" y="1729272"/>
                    </a:cubicBezTo>
                    <a:cubicBezTo>
                      <a:pt x="1805628" y="1729272"/>
                      <a:pt x="1820571" y="1737990"/>
                      <a:pt x="1825552" y="1746708"/>
                    </a:cubicBezTo>
                    <a:cubicBezTo>
                      <a:pt x="1829288" y="1754180"/>
                      <a:pt x="1823062" y="1772862"/>
                      <a:pt x="1815590" y="1777843"/>
                    </a:cubicBezTo>
                    <a:cubicBezTo>
                      <a:pt x="1773251" y="1801507"/>
                      <a:pt x="1729667" y="1822679"/>
                      <a:pt x="1686083" y="1842606"/>
                    </a:cubicBezTo>
                    <a:cubicBezTo>
                      <a:pt x="1679856" y="1845097"/>
                      <a:pt x="1669894" y="1838870"/>
                      <a:pt x="1662423" y="1835133"/>
                    </a:cubicBezTo>
                    <a:cubicBezTo>
                      <a:pt x="1628801" y="1815207"/>
                      <a:pt x="1600160" y="1821434"/>
                      <a:pt x="1577745" y="1852569"/>
                    </a:cubicBezTo>
                    <a:cubicBezTo>
                      <a:pt x="1572764" y="1862533"/>
                      <a:pt x="1566538" y="1872496"/>
                      <a:pt x="1560312" y="1881215"/>
                    </a:cubicBezTo>
                    <a:cubicBezTo>
                      <a:pt x="1555330" y="1889933"/>
                      <a:pt x="1547859" y="1898651"/>
                      <a:pt x="1542878" y="1906123"/>
                    </a:cubicBezTo>
                    <a:cubicBezTo>
                      <a:pt x="1532916" y="1893669"/>
                      <a:pt x="1525444" y="1878724"/>
                      <a:pt x="1512992" y="1870005"/>
                    </a:cubicBezTo>
                    <a:cubicBezTo>
                      <a:pt x="1484351" y="1848833"/>
                      <a:pt x="1468162" y="1852569"/>
                      <a:pt x="1448238" y="1882460"/>
                    </a:cubicBezTo>
                    <a:cubicBezTo>
                      <a:pt x="1430804" y="1908614"/>
                      <a:pt x="1407144" y="1924805"/>
                      <a:pt x="1377258" y="1927295"/>
                    </a:cubicBezTo>
                    <a:cubicBezTo>
                      <a:pt x="1347372" y="1931032"/>
                      <a:pt x="1332429" y="1945977"/>
                      <a:pt x="1324957" y="1973376"/>
                    </a:cubicBezTo>
                    <a:cubicBezTo>
                      <a:pt x="1313750" y="2014476"/>
                      <a:pt x="1302542" y="2020703"/>
                      <a:pt x="1258958" y="2016967"/>
                    </a:cubicBezTo>
                    <a:cubicBezTo>
                      <a:pt x="1241525" y="2015721"/>
                      <a:pt x="1222846" y="2014476"/>
                      <a:pt x="1200431" y="2013230"/>
                    </a:cubicBezTo>
                    <a:cubicBezTo>
                      <a:pt x="1219110" y="2050593"/>
                      <a:pt x="1200431" y="2060557"/>
                      <a:pt x="1173036" y="2074257"/>
                    </a:cubicBezTo>
                    <a:cubicBezTo>
                      <a:pt x="1150621" y="2085465"/>
                      <a:pt x="1134432" y="2111619"/>
                      <a:pt x="1118244" y="2129055"/>
                    </a:cubicBezTo>
                    <a:cubicBezTo>
                      <a:pt x="1104546" y="2125319"/>
                      <a:pt x="1089603" y="2114110"/>
                      <a:pt x="1075905" y="2117847"/>
                    </a:cubicBezTo>
                    <a:cubicBezTo>
                      <a:pt x="1051000" y="2125319"/>
                      <a:pt x="1036057" y="2147737"/>
                      <a:pt x="1037302" y="2176382"/>
                    </a:cubicBezTo>
                    <a:cubicBezTo>
                      <a:pt x="1039793" y="2207518"/>
                      <a:pt x="1046019" y="2241144"/>
                      <a:pt x="1052245" y="2272280"/>
                    </a:cubicBezTo>
                    <a:cubicBezTo>
                      <a:pt x="1062207" y="2325834"/>
                      <a:pt x="1052245" y="2334552"/>
                      <a:pt x="1012397" y="2370669"/>
                    </a:cubicBezTo>
                    <a:cubicBezTo>
                      <a:pt x="948889" y="2427959"/>
                      <a:pt x="887871" y="2491476"/>
                      <a:pt x="830589" y="2556239"/>
                    </a:cubicBezTo>
                    <a:cubicBezTo>
                      <a:pt x="800703" y="2589865"/>
                      <a:pt x="806929" y="2633455"/>
                      <a:pt x="825608" y="2673309"/>
                    </a:cubicBezTo>
                    <a:cubicBezTo>
                      <a:pt x="845532" y="2713163"/>
                      <a:pt x="867947" y="2753017"/>
                      <a:pt x="884135" y="2792871"/>
                    </a:cubicBezTo>
                    <a:cubicBezTo>
                      <a:pt x="891607" y="2809061"/>
                      <a:pt x="895342" y="2842688"/>
                      <a:pt x="886626" y="2848915"/>
                    </a:cubicBezTo>
                    <a:cubicBezTo>
                      <a:pt x="865456" y="2863861"/>
                      <a:pt x="848022" y="2841443"/>
                      <a:pt x="834325" y="2825252"/>
                    </a:cubicBezTo>
                    <a:cubicBezTo>
                      <a:pt x="796967" y="2779171"/>
                      <a:pt x="769571" y="2729354"/>
                      <a:pt x="762099" y="2670819"/>
                    </a:cubicBezTo>
                    <a:cubicBezTo>
                      <a:pt x="759609" y="2657119"/>
                      <a:pt x="754628" y="2643419"/>
                      <a:pt x="750892" y="2630965"/>
                    </a:cubicBezTo>
                    <a:cubicBezTo>
                      <a:pt x="742175" y="2607301"/>
                      <a:pt x="727232" y="2601074"/>
                      <a:pt x="702327" y="2601074"/>
                    </a:cubicBezTo>
                    <a:cubicBezTo>
                      <a:pt x="676176" y="2601074"/>
                      <a:pt x="646290" y="2596093"/>
                      <a:pt x="623876" y="2584884"/>
                    </a:cubicBezTo>
                    <a:cubicBezTo>
                      <a:pt x="582782" y="2564957"/>
                      <a:pt x="556631" y="2567448"/>
                      <a:pt x="529236" y="2602320"/>
                    </a:cubicBezTo>
                    <a:cubicBezTo>
                      <a:pt x="500595" y="2638437"/>
                      <a:pt x="489387" y="2642173"/>
                      <a:pt x="450784" y="2616019"/>
                    </a:cubicBezTo>
                    <a:cubicBezTo>
                      <a:pt x="415917" y="2593602"/>
                      <a:pt x="388521" y="2601074"/>
                      <a:pt x="357390" y="2621001"/>
                    </a:cubicBezTo>
                    <a:cubicBezTo>
                      <a:pt x="271467" y="2677046"/>
                      <a:pt x="231618" y="2805325"/>
                      <a:pt x="262750" y="2902469"/>
                    </a:cubicBezTo>
                    <a:cubicBezTo>
                      <a:pt x="280184" y="2958513"/>
                      <a:pt x="287655" y="3019539"/>
                      <a:pt x="300108" y="3076829"/>
                    </a:cubicBezTo>
                    <a:cubicBezTo>
                      <a:pt x="303844" y="3093020"/>
                      <a:pt x="305089" y="3111701"/>
                      <a:pt x="311315" y="3126647"/>
                    </a:cubicBezTo>
                    <a:cubicBezTo>
                      <a:pt x="332485" y="3177709"/>
                      <a:pt x="376069" y="3195145"/>
                      <a:pt x="423389" y="3167746"/>
                    </a:cubicBezTo>
                    <a:cubicBezTo>
                      <a:pt x="448294" y="3152801"/>
                      <a:pt x="469463" y="3127892"/>
                      <a:pt x="491878" y="3105474"/>
                    </a:cubicBezTo>
                    <a:cubicBezTo>
                      <a:pt x="509312" y="3086793"/>
                      <a:pt x="523009" y="3064375"/>
                      <a:pt x="542934" y="3046939"/>
                    </a:cubicBezTo>
                    <a:cubicBezTo>
                      <a:pt x="569084" y="3023276"/>
                      <a:pt x="593989" y="3031994"/>
                      <a:pt x="603951" y="3065621"/>
                    </a:cubicBezTo>
                    <a:cubicBezTo>
                      <a:pt x="615159" y="3106720"/>
                      <a:pt x="605197" y="3145328"/>
                      <a:pt x="590254" y="3183937"/>
                    </a:cubicBezTo>
                    <a:cubicBezTo>
                      <a:pt x="579046" y="3211336"/>
                      <a:pt x="567839" y="3241227"/>
                      <a:pt x="561612" y="3269871"/>
                    </a:cubicBezTo>
                    <a:cubicBezTo>
                      <a:pt x="555386" y="3301007"/>
                      <a:pt x="566594" y="3307235"/>
                      <a:pt x="596480" y="3303498"/>
                    </a:cubicBezTo>
                    <a:cubicBezTo>
                      <a:pt x="626366" y="3301007"/>
                      <a:pt x="657498" y="3301007"/>
                      <a:pt x="686139" y="3307235"/>
                    </a:cubicBezTo>
                    <a:cubicBezTo>
                      <a:pt x="729723" y="3315953"/>
                      <a:pt x="752137" y="3347088"/>
                      <a:pt x="755873" y="3393169"/>
                    </a:cubicBezTo>
                    <a:cubicBezTo>
                      <a:pt x="758364" y="3430532"/>
                      <a:pt x="759609" y="3467895"/>
                      <a:pt x="762099" y="3504013"/>
                    </a:cubicBezTo>
                    <a:cubicBezTo>
                      <a:pt x="764590" y="3523939"/>
                      <a:pt x="768326" y="3542621"/>
                      <a:pt x="775797" y="3561303"/>
                    </a:cubicBezTo>
                    <a:cubicBezTo>
                      <a:pt x="784514" y="3586211"/>
                      <a:pt x="804438" y="3599911"/>
                      <a:pt x="831834" y="3594929"/>
                    </a:cubicBezTo>
                    <a:cubicBezTo>
                      <a:pt x="877909" y="3584966"/>
                      <a:pt x="921493" y="3593684"/>
                      <a:pt x="966322" y="3608629"/>
                    </a:cubicBezTo>
                    <a:cubicBezTo>
                      <a:pt x="980020" y="3613611"/>
                      <a:pt x="994963" y="3617347"/>
                      <a:pt x="1009906" y="3621083"/>
                    </a:cubicBezTo>
                    <a:cubicBezTo>
                      <a:pt x="1037302" y="3627311"/>
                      <a:pt x="1054736" y="3617347"/>
                      <a:pt x="1060962" y="3589947"/>
                    </a:cubicBezTo>
                    <a:cubicBezTo>
                      <a:pt x="1065943" y="3555075"/>
                      <a:pt x="1088358" y="3541376"/>
                      <a:pt x="1120734" y="3530167"/>
                    </a:cubicBezTo>
                    <a:cubicBezTo>
                      <a:pt x="1150621" y="3521449"/>
                      <a:pt x="1176771" y="3501522"/>
                      <a:pt x="1202922" y="3484086"/>
                    </a:cubicBezTo>
                    <a:cubicBezTo>
                      <a:pt x="1217865" y="3476613"/>
                      <a:pt x="1226582" y="3462913"/>
                      <a:pt x="1246506" y="3446723"/>
                    </a:cubicBezTo>
                    <a:cubicBezTo>
                      <a:pt x="1242770" y="3487822"/>
                      <a:pt x="1240280" y="3518958"/>
                      <a:pt x="1239034" y="3548848"/>
                    </a:cubicBezTo>
                    <a:cubicBezTo>
                      <a:pt x="1237789" y="3557566"/>
                      <a:pt x="1234053" y="3567530"/>
                      <a:pt x="1237789" y="3575002"/>
                    </a:cubicBezTo>
                    <a:cubicBezTo>
                      <a:pt x="1244015" y="3586211"/>
                      <a:pt x="1253977" y="3593684"/>
                      <a:pt x="1261449" y="3602402"/>
                    </a:cubicBezTo>
                    <a:cubicBezTo>
                      <a:pt x="1268920" y="3593684"/>
                      <a:pt x="1280128" y="3587457"/>
                      <a:pt x="1282618" y="3577493"/>
                    </a:cubicBezTo>
                    <a:cubicBezTo>
                      <a:pt x="1287599" y="3562548"/>
                      <a:pt x="1285109" y="3543867"/>
                      <a:pt x="1290090" y="3528921"/>
                    </a:cubicBezTo>
                    <a:cubicBezTo>
                      <a:pt x="1291335" y="3520203"/>
                      <a:pt x="1300052" y="3508995"/>
                      <a:pt x="1308769" y="3505258"/>
                    </a:cubicBezTo>
                    <a:cubicBezTo>
                      <a:pt x="1317486" y="3501522"/>
                      <a:pt x="1332429" y="3502767"/>
                      <a:pt x="1339900" y="3508995"/>
                    </a:cubicBezTo>
                    <a:cubicBezTo>
                      <a:pt x="1398428" y="3557566"/>
                      <a:pt x="1465672" y="3562548"/>
                      <a:pt x="1535406" y="3548848"/>
                    </a:cubicBezTo>
                    <a:cubicBezTo>
                      <a:pt x="1560312" y="3542621"/>
                      <a:pt x="1585217" y="3532658"/>
                      <a:pt x="1610122" y="3525185"/>
                    </a:cubicBezTo>
                    <a:cubicBezTo>
                      <a:pt x="1628801" y="3520203"/>
                      <a:pt x="1644989" y="3522694"/>
                      <a:pt x="1653706" y="3546357"/>
                    </a:cubicBezTo>
                    <a:cubicBezTo>
                      <a:pt x="1657442" y="3553830"/>
                      <a:pt x="1673630" y="3562548"/>
                      <a:pt x="1682347" y="3562548"/>
                    </a:cubicBezTo>
                    <a:cubicBezTo>
                      <a:pt x="1707252" y="3561303"/>
                      <a:pt x="1714724" y="3572511"/>
                      <a:pt x="1719705" y="3594929"/>
                    </a:cubicBezTo>
                    <a:cubicBezTo>
                      <a:pt x="1725931" y="3618593"/>
                      <a:pt x="1738384" y="3644747"/>
                      <a:pt x="1755817" y="3659692"/>
                    </a:cubicBezTo>
                    <a:cubicBezTo>
                      <a:pt x="1804382" y="3705773"/>
                      <a:pt x="1866646" y="3719473"/>
                      <a:pt x="1931399" y="3733172"/>
                    </a:cubicBezTo>
                    <a:cubicBezTo>
                      <a:pt x="2007360" y="3748117"/>
                      <a:pt x="2082076" y="3770535"/>
                      <a:pt x="2155546" y="3791707"/>
                    </a:cubicBezTo>
                    <a:cubicBezTo>
                      <a:pt x="2171734" y="3797935"/>
                      <a:pt x="2184187" y="3816616"/>
                      <a:pt x="2195394" y="3831561"/>
                    </a:cubicBezTo>
                    <a:cubicBezTo>
                      <a:pt x="2209092" y="3850243"/>
                      <a:pt x="2219054" y="3872661"/>
                      <a:pt x="2232752" y="3890097"/>
                    </a:cubicBezTo>
                    <a:cubicBezTo>
                      <a:pt x="2262638" y="3924969"/>
                      <a:pt x="2262638" y="3936178"/>
                      <a:pt x="2221545" y="3959841"/>
                    </a:cubicBezTo>
                    <a:cubicBezTo>
                      <a:pt x="2200376" y="3973541"/>
                      <a:pt x="2179206" y="3985995"/>
                      <a:pt x="2158036" y="4000940"/>
                    </a:cubicBezTo>
                    <a:cubicBezTo>
                      <a:pt x="2133131" y="4019622"/>
                      <a:pt x="2130641" y="4035812"/>
                      <a:pt x="2144339" y="4073175"/>
                    </a:cubicBezTo>
                    <a:cubicBezTo>
                      <a:pt x="2177961" y="4054494"/>
                      <a:pt x="2211583" y="4033321"/>
                      <a:pt x="2245205" y="4014640"/>
                    </a:cubicBezTo>
                    <a:cubicBezTo>
                      <a:pt x="2256412" y="4009658"/>
                      <a:pt x="2270110" y="4005922"/>
                      <a:pt x="2283808" y="4000940"/>
                    </a:cubicBezTo>
                    <a:cubicBezTo>
                      <a:pt x="2286298" y="4015885"/>
                      <a:pt x="2290034" y="4029585"/>
                      <a:pt x="2291280" y="4044530"/>
                    </a:cubicBezTo>
                    <a:cubicBezTo>
                      <a:pt x="2292525" y="4054494"/>
                      <a:pt x="2291280" y="4065703"/>
                      <a:pt x="2291280" y="4073175"/>
                    </a:cubicBezTo>
                    <a:cubicBezTo>
                      <a:pt x="2332373" y="4058230"/>
                      <a:pt x="2369731" y="4039549"/>
                      <a:pt x="2409579" y="4033321"/>
                    </a:cubicBezTo>
                    <a:cubicBezTo>
                      <a:pt x="2463126" y="4024603"/>
                      <a:pt x="2480559" y="4063212"/>
                      <a:pt x="2480559" y="4118011"/>
                    </a:cubicBezTo>
                    <a:cubicBezTo>
                      <a:pt x="2539086" y="4069439"/>
                      <a:pt x="2593878" y="4081893"/>
                      <a:pt x="2649914" y="4099329"/>
                    </a:cubicBezTo>
                    <a:cubicBezTo>
                      <a:pt x="2683536" y="4110538"/>
                      <a:pt x="2717158" y="4120502"/>
                      <a:pt x="2749535" y="4130465"/>
                    </a:cubicBezTo>
                    <a:cubicBezTo>
                      <a:pt x="2760743" y="4134201"/>
                      <a:pt x="2771950" y="4137938"/>
                      <a:pt x="2778176" y="4144165"/>
                    </a:cubicBezTo>
                    <a:cubicBezTo>
                      <a:pt x="2811798" y="4177791"/>
                      <a:pt x="2846666" y="4202700"/>
                      <a:pt x="2895231" y="4211418"/>
                    </a:cubicBezTo>
                    <a:cubicBezTo>
                      <a:pt x="2918891" y="4215155"/>
                      <a:pt x="2925117" y="4240063"/>
                      <a:pt x="2917646" y="4262481"/>
                    </a:cubicBezTo>
                    <a:cubicBezTo>
                      <a:pt x="2908929" y="4289881"/>
                      <a:pt x="2898966" y="4318525"/>
                      <a:pt x="2881533" y="4340943"/>
                    </a:cubicBezTo>
                    <a:cubicBezTo>
                      <a:pt x="2852892" y="4378306"/>
                      <a:pt x="2818025" y="4411933"/>
                      <a:pt x="2785648" y="4446805"/>
                    </a:cubicBezTo>
                    <a:cubicBezTo>
                      <a:pt x="2781912" y="4450541"/>
                      <a:pt x="2771950" y="4453032"/>
                      <a:pt x="2766969" y="4450541"/>
                    </a:cubicBezTo>
                    <a:cubicBezTo>
                      <a:pt x="2738328" y="4440578"/>
                      <a:pt x="2733347" y="4456768"/>
                      <a:pt x="2730856" y="4480431"/>
                    </a:cubicBezTo>
                    <a:cubicBezTo>
                      <a:pt x="2724630" y="4546439"/>
                      <a:pt x="2724630" y="4614938"/>
                      <a:pt x="2709687" y="4679701"/>
                    </a:cubicBezTo>
                    <a:cubicBezTo>
                      <a:pt x="2691008" y="4763145"/>
                      <a:pt x="2661122" y="4799262"/>
                      <a:pt x="2593878" y="4812962"/>
                    </a:cubicBezTo>
                    <a:lnTo>
                      <a:pt x="1688573" y="4812962"/>
                    </a:lnTo>
                    <a:cubicBezTo>
                      <a:pt x="1671140" y="4751936"/>
                      <a:pt x="1628801" y="4710837"/>
                      <a:pt x="1565292" y="4687173"/>
                    </a:cubicBezTo>
                    <a:cubicBezTo>
                      <a:pt x="1504275" y="4663510"/>
                      <a:pt x="1444502" y="4637356"/>
                      <a:pt x="1387220" y="4607466"/>
                    </a:cubicBezTo>
                    <a:cubicBezTo>
                      <a:pt x="1347372" y="4587539"/>
                      <a:pt x="1324957" y="4553912"/>
                      <a:pt x="1321222" y="4506586"/>
                    </a:cubicBezTo>
                    <a:cubicBezTo>
                      <a:pt x="1321222" y="4490395"/>
                      <a:pt x="1303788" y="4471713"/>
                      <a:pt x="1290090" y="4460505"/>
                    </a:cubicBezTo>
                    <a:cubicBezTo>
                      <a:pt x="1221601" y="4403215"/>
                      <a:pt x="1146885" y="4349661"/>
                      <a:pt x="1080886" y="4288635"/>
                    </a:cubicBezTo>
                    <a:cubicBezTo>
                      <a:pt x="1048509" y="4258745"/>
                      <a:pt x="1028585" y="4216400"/>
                      <a:pt x="1004925" y="4177791"/>
                    </a:cubicBezTo>
                    <a:cubicBezTo>
                      <a:pt x="993718" y="4157865"/>
                      <a:pt x="1007416" y="4146656"/>
                      <a:pt x="1026095" y="4137938"/>
                    </a:cubicBezTo>
                    <a:cubicBezTo>
                      <a:pt x="1068434" y="4121747"/>
                      <a:pt x="1074660" y="4106802"/>
                      <a:pt x="1046019" y="4071930"/>
                    </a:cubicBezTo>
                    <a:cubicBezTo>
                      <a:pt x="1012397" y="4030831"/>
                      <a:pt x="1007416" y="3988486"/>
                      <a:pt x="1026095" y="3941159"/>
                    </a:cubicBezTo>
                    <a:cubicBezTo>
                      <a:pt x="1034812" y="3921233"/>
                      <a:pt x="1041038" y="3900060"/>
                      <a:pt x="1048509" y="3880133"/>
                    </a:cubicBezTo>
                    <a:cubicBezTo>
                      <a:pt x="1080886" y="3782989"/>
                      <a:pt x="1048509" y="3692073"/>
                      <a:pt x="962586" y="3636029"/>
                    </a:cubicBezTo>
                    <a:cubicBezTo>
                      <a:pt x="952624" y="3629801"/>
                      <a:pt x="940172" y="3624819"/>
                      <a:pt x="927719" y="3618593"/>
                    </a:cubicBezTo>
                    <a:cubicBezTo>
                      <a:pt x="923983" y="3624819"/>
                      <a:pt x="920248" y="3629801"/>
                      <a:pt x="919002" y="3634783"/>
                    </a:cubicBezTo>
                    <a:cubicBezTo>
                      <a:pt x="907795" y="3682109"/>
                      <a:pt x="902814" y="3685846"/>
                      <a:pt x="861720" y="3660937"/>
                    </a:cubicBezTo>
                    <a:cubicBezTo>
                      <a:pt x="824362" y="3638519"/>
                      <a:pt x="787005" y="3613611"/>
                      <a:pt x="750892" y="3587457"/>
                    </a:cubicBezTo>
                    <a:cubicBezTo>
                      <a:pt x="737194" y="3577493"/>
                      <a:pt x="721006" y="3561303"/>
                      <a:pt x="717270" y="3545112"/>
                    </a:cubicBezTo>
                    <a:cubicBezTo>
                      <a:pt x="706063" y="3499031"/>
                      <a:pt x="673686" y="3476613"/>
                      <a:pt x="635083" y="3459177"/>
                    </a:cubicBezTo>
                    <a:cubicBezTo>
                      <a:pt x="595235" y="3441741"/>
                      <a:pt x="551650" y="3429287"/>
                      <a:pt x="510557" y="3410605"/>
                    </a:cubicBezTo>
                    <a:cubicBezTo>
                      <a:pt x="495614" y="3403133"/>
                      <a:pt x="479425" y="3389433"/>
                      <a:pt x="470708" y="3373242"/>
                    </a:cubicBezTo>
                    <a:cubicBezTo>
                      <a:pt x="452030" y="3337125"/>
                      <a:pt x="428370" y="3308480"/>
                      <a:pt x="391012" y="3291044"/>
                    </a:cubicBezTo>
                    <a:cubicBezTo>
                      <a:pt x="347428" y="3269871"/>
                      <a:pt x="302598" y="3249945"/>
                      <a:pt x="257769" y="3232509"/>
                    </a:cubicBezTo>
                    <a:cubicBezTo>
                      <a:pt x="160639" y="3195145"/>
                      <a:pt x="107092" y="3126647"/>
                      <a:pt x="102111" y="3020785"/>
                    </a:cubicBezTo>
                    <a:cubicBezTo>
                      <a:pt x="98376" y="2914923"/>
                      <a:pt x="78451" y="2812798"/>
                      <a:pt x="33622" y="2714409"/>
                    </a:cubicBezTo>
                    <a:cubicBezTo>
                      <a:pt x="18679" y="2682027"/>
                      <a:pt x="17434" y="2642173"/>
                      <a:pt x="9962" y="2606056"/>
                    </a:cubicBezTo>
                    <a:cubicBezTo>
                      <a:pt x="6226" y="2591111"/>
                      <a:pt x="3736" y="2577411"/>
                      <a:pt x="0" y="2566202"/>
                    </a:cubicBezTo>
                    <a:cubicBezTo>
                      <a:pt x="0" y="2554993"/>
                      <a:pt x="1245" y="2542539"/>
                      <a:pt x="2491" y="2530085"/>
                    </a:cubicBezTo>
                    <a:cubicBezTo>
                      <a:pt x="3736" y="2518876"/>
                      <a:pt x="4981" y="2506421"/>
                      <a:pt x="6226" y="2495213"/>
                    </a:cubicBezTo>
                    <a:cubicBezTo>
                      <a:pt x="8717" y="2470304"/>
                      <a:pt x="11207" y="2446641"/>
                      <a:pt x="14943" y="2424223"/>
                    </a:cubicBezTo>
                    <a:cubicBezTo>
                      <a:pt x="16188" y="2411769"/>
                      <a:pt x="17434" y="2400560"/>
                      <a:pt x="19924" y="2388105"/>
                    </a:cubicBezTo>
                    <a:cubicBezTo>
                      <a:pt x="21169" y="2378142"/>
                      <a:pt x="23660" y="2368179"/>
                      <a:pt x="24905" y="2358215"/>
                    </a:cubicBezTo>
                    <a:cubicBezTo>
                      <a:pt x="27396" y="2338288"/>
                      <a:pt x="31132" y="2317116"/>
                      <a:pt x="34867" y="2297189"/>
                    </a:cubicBezTo>
                    <a:cubicBezTo>
                      <a:pt x="36113" y="2289716"/>
                      <a:pt x="37358" y="2283489"/>
                      <a:pt x="38603" y="2276017"/>
                    </a:cubicBezTo>
                    <a:cubicBezTo>
                      <a:pt x="41094" y="2267299"/>
                      <a:pt x="42339" y="2258580"/>
                      <a:pt x="43584" y="2248617"/>
                    </a:cubicBezTo>
                    <a:cubicBezTo>
                      <a:pt x="46075" y="2237408"/>
                      <a:pt x="48565" y="2226199"/>
                      <a:pt x="51056" y="2214990"/>
                    </a:cubicBezTo>
                    <a:cubicBezTo>
                      <a:pt x="53546" y="2203781"/>
                      <a:pt x="56037" y="2191327"/>
                      <a:pt x="58527" y="2180118"/>
                    </a:cubicBezTo>
                    <a:cubicBezTo>
                      <a:pt x="61018" y="2170155"/>
                      <a:pt x="63508" y="2160191"/>
                      <a:pt x="65999" y="2148982"/>
                    </a:cubicBezTo>
                    <a:cubicBezTo>
                      <a:pt x="65999" y="2147737"/>
                      <a:pt x="65999" y="2146491"/>
                      <a:pt x="65999" y="2145246"/>
                    </a:cubicBezTo>
                    <a:cubicBezTo>
                      <a:pt x="69735" y="2134037"/>
                      <a:pt x="72225" y="2122828"/>
                      <a:pt x="74716" y="2112865"/>
                    </a:cubicBezTo>
                    <a:lnTo>
                      <a:pt x="83432" y="2077993"/>
                    </a:lnTo>
                    <a:cubicBezTo>
                      <a:pt x="85923" y="2069275"/>
                      <a:pt x="88414" y="2059311"/>
                      <a:pt x="92149" y="2049348"/>
                    </a:cubicBezTo>
                    <a:cubicBezTo>
                      <a:pt x="92149" y="2046857"/>
                      <a:pt x="93395" y="2044366"/>
                      <a:pt x="94640" y="2041875"/>
                    </a:cubicBezTo>
                    <a:cubicBezTo>
                      <a:pt x="95885" y="2031912"/>
                      <a:pt x="99621" y="2020703"/>
                      <a:pt x="102111" y="2010739"/>
                    </a:cubicBezTo>
                    <a:cubicBezTo>
                      <a:pt x="105847" y="2002021"/>
                      <a:pt x="108338" y="1993303"/>
                      <a:pt x="110828" y="1983340"/>
                    </a:cubicBezTo>
                    <a:cubicBezTo>
                      <a:pt x="114564" y="1970885"/>
                      <a:pt x="118300" y="1958431"/>
                      <a:pt x="123281" y="1944731"/>
                    </a:cubicBezTo>
                    <a:cubicBezTo>
                      <a:pt x="127017" y="1933523"/>
                      <a:pt x="129507" y="1923559"/>
                      <a:pt x="133243" y="1912350"/>
                    </a:cubicBezTo>
                    <a:cubicBezTo>
                      <a:pt x="136979" y="1901141"/>
                      <a:pt x="140714" y="1889933"/>
                      <a:pt x="144450" y="1879969"/>
                    </a:cubicBezTo>
                    <a:cubicBezTo>
                      <a:pt x="148186" y="1868760"/>
                      <a:pt x="153167" y="1857551"/>
                      <a:pt x="156903" y="1846342"/>
                    </a:cubicBezTo>
                    <a:cubicBezTo>
                      <a:pt x="160639" y="1836379"/>
                      <a:pt x="164374" y="1825170"/>
                      <a:pt x="168110" y="1813961"/>
                    </a:cubicBezTo>
                    <a:cubicBezTo>
                      <a:pt x="180563" y="1781580"/>
                      <a:pt x="193015" y="1750444"/>
                      <a:pt x="206713" y="1718063"/>
                    </a:cubicBezTo>
                    <a:cubicBezTo>
                      <a:pt x="215430" y="1696891"/>
                      <a:pt x="224147" y="1675718"/>
                      <a:pt x="232864" y="1654546"/>
                    </a:cubicBezTo>
                    <a:cubicBezTo>
                      <a:pt x="252788" y="1612201"/>
                      <a:pt x="272712" y="1572347"/>
                      <a:pt x="292636" y="1531248"/>
                    </a:cubicBezTo>
                    <a:cubicBezTo>
                      <a:pt x="303844" y="1511321"/>
                      <a:pt x="313806" y="1491394"/>
                      <a:pt x="325013" y="1470222"/>
                    </a:cubicBezTo>
                    <a:cubicBezTo>
                      <a:pt x="491878" y="1160109"/>
                      <a:pt x="717270" y="884869"/>
                      <a:pt x="985001" y="659445"/>
                    </a:cubicBezTo>
                    <a:cubicBezTo>
                      <a:pt x="989982" y="659445"/>
                      <a:pt x="996208" y="660691"/>
                      <a:pt x="1002435" y="661936"/>
                    </a:cubicBezTo>
                    <a:cubicBezTo>
                      <a:pt x="1046019" y="668163"/>
                      <a:pt x="1094584" y="668163"/>
                      <a:pt x="1139413" y="661936"/>
                    </a:cubicBezTo>
                    <a:cubicBezTo>
                      <a:pt x="1178016" y="656955"/>
                      <a:pt x="1195450" y="618346"/>
                      <a:pt x="1217865" y="589701"/>
                    </a:cubicBezTo>
                    <a:cubicBezTo>
                      <a:pt x="1242770" y="554829"/>
                      <a:pt x="1273902" y="523693"/>
                      <a:pt x="1303788" y="492557"/>
                    </a:cubicBezTo>
                    <a:cubicBezTo>
                      <a:pt x="1310014" y="486330"/>
                      <a:pt x="1321222" y="482594"/>
                      <a:pt x="1334919" y="482594"/>
                    </a:cubicBezTo>
                    <a:close/>
                    <a:moveTo>
                      <a:pt x="1604152" y="364243"/>
                    </a:moveTo>
                    <a:cubicBezTo>
                      <a:pt x="1611611" y="365486"/>
                      <a:pt x="1617828" y="371702"/>
                      <a:pt x="1624044" y="375432"/>
                    </a:cubicBezTo>
                    <a:cubicBezTo>
                      <a:pt x="1619071" y="380405"/>
                      <a:pt x="1615341" y="386621"/>
                      <a:pt x="1610368" y="391594"/>
                    </a:cubicBezTo>
                    <a:cubicBezTo>
                      <a:pt x="1584259" y="408999"/>
                      <a:pt x="1558150" y="426404"/>
                      <a:pt x="1532040" y="445053"/>
                    </a:cubicBezTo>
                    <a:cubicBezTo>
                      <a:pt x="1529554" y="447539"/>
                      <a:pt x="1529554" y="452512"/>
                      <a:pt x="1529554" y="458728"/>
                    </a:cubicBezTo>
                    <a:cubicBezTo>
                      <a:pt x="1573069" y="415215"/>
                      <a:pt x="1626531" y="394080"/>
                      <a:pt x="1681236" y="371702"/>
                    </a:cubicBezTo>
                    <a:cubicBezTo>
                      <a:pt x="1683723" y="375432"/>
                      <a:pt x="1686209" y="377918"/>
                      <a:pt x="1688696" y="381648"/>
                    </a:cubicBezTo>
                    <a:cubicBezTo>
                      <a:pt x="1677506" y="397810"/>
                      <a:pt x="1666317" y="413972"/>
                      <a:pt x="1651397" y="432620"/>
                    </a:cubicBezTo>
                    <a:cubicBezTo>
                      <a:pt x="1667560" y="431377"/>
                      <a:pt x="1679993" y="430134"/>
                      <a:pt x="1691183" y="428891"/>
                    </a:cubicBezTo>
                    <a:cubicBezTo>
                      <a:pt x="1696156" y="387864"/>
                      <a:pt x="1747131" y="360513"/>
                      <a:pt x="1781944" y="380405"/>
                    </a:cubicBezTo>
                    <a:cubicBezTo>
                      <a:pt x="1785673" y="382891"/>
                      <a:pt x="1790647" y="390351"/>
                      <a:pt x="1790647" y="395323"/>
                    </a:cubicBezTo>
                    <a:cubicBezTo>
                      <a:pt x="1789403" y="401540"/>
                      <a:pt x="1783187" y="410242"/>
                      <a:pt x="1778214" y="412729"/>
                    </a:cubicBezTo>
                    <a:cubicBezTo>
                      <a:pt x="1768267" y="416458"/>
                      <a:pt x="1755834" y="416458"/>
                      <a:pt x="1739671" y="420188"/>
                    </a:cubicBezTo>
                    <a:cubicBezTo>
                      <a:pt x="1753348" y="431377"/>
                      <a:pt x="1764537" y="438836"/>
                      <a:pt x="1774484" y="448782"/>
                    </a:cubicBezTo>
                    <a:cubicBezTo>
                      <a:pt x="1781944" y="458728"/>
                      <a:pt x="1788160" y="469917"/>
                      <a:pt x="1794376" y="481106"/>
                    </a:cubicBezTo>
                    <a:cubicBezTo>
                      <a:pt x="1825459" y="466187"/>
                      <a:pt x="1832919" y="469917"/>
                      <a:pt x="1846595" y="504728"/>
                    </a:cubicBezTo>
                    <a:cubicBezTo>
                      <a:pt x="1847838" y="507214"/>
                      <a:pt x="1849082" y="510944"/>
                      <a:pt x="1851568" y="510944"/>
                    </a:cubicBezTo>
                    <a:cubicBezTo>
                      <a:pt x="1870218" y="524619"/>
                      <a:pt x="1891354" y="535808"/>
                      <a:pt x="1910003" y="549484"/>
                    </a:cubicBezTo>
                    <a:cubicBezTo>
                      <a:pt x="1924923" y="559430"/>
                      <a:pt x="1911247" y="604186"/>
                      <a:pt x="1892597" y="610402"/>
                    </a:cubicBezTo>
                    <a:cubicBezTo>
                      <a:pt x="1881408" y="614132"/>
                      <a:pt x="1871461" y="615375"/>
                      <a:pt x="1859028" y="617861"/>
                    </a:cubicBezTo>
                    <a:cubicBezTo>
                      <a:pt x="1872704" y="640239"/>
                      <a:pt x="1886381" y="651429"/>
                      <a:pt x="1914977" y="648942"/>
                    </a:cubicBezTo>
                    <a:cubicBezTo>
                      <a:pt x="1926166" y="647699"/>
                      <a:pt x="1942329" y="663861"/>
                      <a:pt x="1954762" y="672564"/>
                    </a:cubicBezTo>
                    <a:cubicBezTo>
                      <a:pt x="1969682" y="682509"/>
                      <a:pt x="1984601" y="694942"/>
                      <a:pt x="1998278" y="707374"/>
                    </a:cubicBezTo>
                    <a:cubicBezTo>
                      <a:pt x="2005738" y="712347"/>
                      <a:pt x="2013197" y="723536"/>
                      <a:pt x="2011954" y="729752"/>
                    </a:cubicBezTo>
                    <a:cubicBezTo>
                      <a:pt x="2010711" y="737212"/>
                      <a:pt x="1999521" y="742184"/>
                      <a:pt x="1993304" y="747157"/>
                    </a:cubicBezTo>
                    <a:cubicBezTo>
                      <a:pt x="1967195" y="767049"/>
                      <a:pt x="1938599" y="783211"/>
                      <a:pt x="1917463" y="805589"/>
                    </a:cubicBezTo>
                    <a:cubicBezTo>
                      <a:pt x="1902544" y="820508"/>
                      <a:pt x="1893840" y="824237"/>
                      <a:pt x="1881408" y="808076"/>
                    </a:cubicBezTo>
                    <a:cubicBezTo>
                      <a:pt x="1871461" y="794400"/>
                      <a:pt x="1864001" y="778238"/>
                      <a:pt x="1855298" y="763319"/>
                    </a:cubicBezTo>
                    <a:cubicBezTo>
                      <a:pt x="1850325" y="755860"/>
                      <a:pt x="1845352" y="745914"/>
                      <a:pt x="1837892" y="742184"/>
                    </a:cubicBezTo>
                    <a:cubicBezTo>
                      <a:pt x="1831676" y="740941"/>
                      <a:pt x="1819242" y="745914"/>
                      <a:pt x="1815513" y="752130"/>
                    </a:cubicBezTo>
                    <a:cubicBezTo>
                      <a:pt x="1809296" y="762076"/>
                      <a:pt x="1804323" y="774508"/>
                      <a:pt x="1805566" y="785697"/>
                    </a:cubicBezTo>
                    <a:cubicBezTo>
                      <a:pt x="1806810" y="793157"/>
                      <a:pt x="1816756" y="803103"/>
                      <a:pt x="1825459" y="806832"/>
                    </a:cubicBezTo>
                    <a:cubicBezTo>
                      <a:pt x="1844108" y="814292"/>
                      <a:pt x="1854055" y="822994"/>
                      <a:pt x="1846595" y="847859"/>
                    </a:cubicBezTo>
                    <a:cubicBezTo>
                      <a:pt x="1842865" y="861534"/>
                      <a:pt x="1867731" y="878940"/>
                      <a:pt x="1844108" y="896345"/>
                    </a:cubicBezTo>
                    <a:cubicBezTo>
                      <a:pt x="1831676" y="905047"/>
                      <a:pt x="1821729" y="919966"/>
                      <a:pt x="1809296" y="934885"/>
                    </a:cubicBezTo>
                    <a:cubicBezTo>
                      <a:pt x="1785673" y="919966"/>
                      <a:pt x="1762051" y="903804"/>
                      <a:pt x="1737185" y="888885"/>
                    </a:cubicBezTo>
                    <a:cubicBezTo>
                      <a:pt x="1735941" y="890129"/>
                      <a:pt x="1734698" y="892615"/>
                      <a:pt x="1732212" y="893858"/>
                    </a:cubicBezTo>
                    <a:cubicBezTo>
                      <a:pt x="1742158" y="906291"/>
                      <a:pt x="1753348" y="918723"/>
                      <a:pt x="1760807" y="933642"/>
                    </a:cubicBezTo>
                    <a:cubicBezTo>
                      <a:pt x="1764537" y="943587"/>
                      <a:pt x="1762051" y="954777"/>
                      <a:pt x="1763294" y="967209"/>
                    </a:cubicBezTo>
                    <a:cubicBezTo>
                      <a:pt x="1753348" y="967209"/>
                      <a:pt x="1742158" y="969695"/>
                      <a:pt x="1732212" y="967209"/>
                    </a:cubicBezTo>
                    <a:cubicBezTo>
                      <a:pt x="1708589" y="958506"/>
                      <a:pt x="1684966" y="946074"/>
                      <a:pt x="1660100" y="939858"/>
                    </a:cubicBezTo>
                    <a:cubicBezTo>
                      <a:pt x="1646424" y="936128"/>
                      <a:pt x="1630261" y="938615"/>
                      <a:pt x="1607882" y="938615"/>
                    </a:cubicBezTo>
                    <a:cubicBezTo>
                      <a:pt x="1604152" y="922453"/>
                      <a:pt x="1600422" y="900074"/>
                      <a:pt x="1592962" y="880183"/>
                    </a:cubicBezTo>
                    <a:cubicBezTo>
                      <a:pt x="1585502" y="861534"/>
                      <a:pt x="1575556" y="842886"/>
                      <a:pt x="1564366" y="825481"/>
                    </a:cubicBezTo>
                    <a:cubicBezTo>
                      <a:pt x="1561879" y="822994"/>
                      <a:pt x="1548203" y="829210"/>
                      <a:pt x="1539500" y="831697"/>
                    </a:cubicBezTo>
                    <a:cubicBezTo>
                      <a:pt x="1502201" y="844129"/>
                      <a:pt x="1463659" y="860291"/>
                      <a:pt x="1427603" y="830454"/>
                    </a:cubicBezTo>
                    <a:cubicBezTo>
                      <a:pt x="1423873" y="827967"/>
                      <a:pt x="1423873" y="825481"/>
                      <a:pt x="1416413" y="816778"/>
                    </a:cubicBezTo>
                    <a:cubicBezTo>
                      <a:pt x="1443766" y="804346"/>
                      <a:pt x="1468632" y="786941"/>
                      <a:pt x="1494741" y="780725"/>
                    </a:cubicBezTo>
                    <a:cubicBezTo>
                      <a:pt x="1520850" y="774508"/>
                      <a:pt x="1550690" y="779481"/>
                      <a:pt x="1580529" y="779481"/>
                    </a:cubicBezTo>
                    <a:cubicBezTo>
                      <a:pt x="1581772" y="729752"/>
                      <a:pt x="1626531" y="721050"/>
                      <a:pt x="1660100" y="701158"/>
                    </a:cubicBezTo>
                    <a:cubicBezTo>
                      <a:pt x="1703616" y="675050"/>
                      <a:pt x="1707346" y="665104"/>
                      <a:pt x="1672533" y="629050"/>
                    </a:cubicBezTo>
                    <a:lnTo>
                      <a:pt x="1641912" y="597206"/>
                    </a:lnTo>
                    <a:lnTo>
                      <a:pt x="1641451" y="596726"/>
                    </a:lnTo>
                    <a:cubicBezTo>
                      <a:pt x="1637721" y="585537"/>
                      <a:pt x="1632748" y="573105"/>
                      <a:pt x="1627774" y="559430"/>
                    </a:cubicBezTo>
                    <a:cubicBezTo>
                      <a:pt x="1548203" y="579321"/>
                      <a:pt x="1477335" y="553213"/>
                      <a:pt x="1403980" y="535808"/>
                    </a:cubicBezTo>
                    <a:cubicBezTo>
                      <a:pt x="1397764" y="533322"/>
                      <a:pt x="1391547" y="522133"/>
                      <a:pt x="1390304" y="520890"/>
                    </a:cubicBezTo>
                    <a:cubicBezTo>
                      <a:pt x="1402737" y="502241"/>
                      <a:pt x="1407710" y="487322"/>
                      <a:pt x="1418900" y="477377"/>
                    </a:cubicBezTo>
                    <a:cubicBezTo>
                      <a:pt x="1438793" y="456242"/>
                      <a:pt x="1461172" y="435107"/>
                      <a:pt x="1484795" y="418945"/>
                    </a:cubicBezTo>
                    <a:cubicBezTo>
                      <a:pt x="1514634" y="400296"/>
                      <a:pt x="1546960" y="385378"/>
                      <a:pt x="1579286" y="370459"/>
                    </a:cubicBezTo>
                    <a:cubicBezTo>
                      <a:pt x="1586745" y="365486"/>
                      <a:pt x="1596692" y="364243"/>
                      <a:pt x="1604152" y="364243"/>
                    </a:cubicBezTo>
                    <a:close/>
                    <a:moveTo>
                      <a:pt x="1410240" y="361752"/>
                    </a:moveTo>
                    <a:cubicBezTo>
                      <a:pt x="1409005" y="370362"/>
                      <a:pt x="1407771" y="380202"/>
                      <a:pt x="1406536" y="388812"/>
                    </a:cubicBezTo>
                    <a:cubicBezTo>
                      <a:pt x="1375669" y="392502"/>
                      <a:pt x="1352211" y="404803"/>
                      <a:pt x="1337394" y="433093"/>
                    </a:cubicBezTo>
                    <a:cubicBezTo>
                      <a:pt x="1334925" y="438013"/>
                      <a:pt x="1328752" y="444163"/>
                      <a:pt x="1323813" y="446624"/>
                    </a:cubicBezTo>
                    <a:cubicBezTo>
                      <a:pt x="1310232" y="451544"/>
                      <a:pt x="1291712" y="462614"/>
                      <a:pt x="1281834" y="457694"/>
                    </a:cubicBezTo>
                    <a:cubicBezTo>
                      <a:pt x="1278130" y="455234"/>
                      <a:pt x="1274426" y="451544"/>
                      <a:pt x="1271957" y="445393"/>
                    </a:cubicBezTo>
                    <a:cubicBezTo>
                      <a:pt x="1317640" y="415873"/>
                      <a:pt x="1363323" y="388812"/>
                      <a:pt x="1410240" y="361752"/>
                    </a:cubicBezTo>
                    <a:close/>
                    <a:moveTo>
                      <a:pt x="1482509" y="350693"/>
                    </a:moveTo>
                    <a:cubicBezTo>
                      <a:pt x="1498094" y="349619"/>
                      <a:pt x="1515068" y="354222"/>
                      <a:pt x="1534819" y="364042"/>
                    </a:cubicBezTo>
                    <a:cubicBezTo>
                      <a:pt x="1524943" y="375089"/>
                      <a:pt x="1517537" y="388591"/>
                      <a:pt x="1506426" y="394729"/>
                    </a:cubicBezTo>
                    <a:cubicBezTo>
                      <a:pt x="1482972" y="408231"/>
                      <a:pt x="1457048" y="420506"/>
                      <a:pt x="1431124" y="431553"/>
                    </a:cubicBezTo>
                    <a:cubicBezTo>
                      <a:pt x="1422483" y="435235"/>
                      <a:pt x="1410138" y="434008"/>
                      <a:pt x="1399028" y="434008"/>
                    </a:cubicBezTo>
                    <a:cubicBezTo>
                      <a:pt x="1400262" y="422961"/>
                      <a:pt x="1402731" y="411913"/>
                      <a:pt x="1403966" y="399639"/>
                    </a:cubicBezTo>
                    <a:cubicBezTo>
                      <a:pt x="1405200" y="395956"/>
                      <a:pt x="1406435" y="393501"/>
                      <a:pt x="1407669" y="388591"/>
                    </a:cubicBezTo>
                    <a:cubicBezTo>
                      <a:pt x="1418779" y="383681"/>
                      <a:pt x="1429890" y="378772"/>
                      <a:pt x="1438531" y="371407"/>
                    </a:cubicBezTo>
                    <a:cubicBezTo>
                      <a:pt x="1452728" y="358518"/>
                      <a:pt x="1466924" y="351767"/>
                      <a:pt x="1482509" y="350693"/>
                    </a:cubicBezTo>
                    <a:close/>
                    <a:moveTo>
                      <a:pt x="1548669" y="288250"/>
                    </a:moveTo>
                    <a:cubicBezTo>
                      <a:pt x="1552352" y="293129"/>
                      <a:pt x="1556034" y="296789"/>
                      <a:pt x="1558489" y="301668"/>
                    </a:cubicBezTo>
                    <a:cubicBezTo>
                      <a:pt x="1558489" y="302888"/>
                      <a:pt x="1553579" y="306547"/>
                      <a:pt x="1552352" y="308987"/>
                    </a:cubicBezTo>
                    <a:cubicBezTo>
                      <a:pt x="1542532" y="321185"/>
                      <a:pt x="1533940" y="334603"/>
                      <a:pt x="1524120" y="346802"/>
                    </a:cubicBezTo>
                    <a:cubicBezTo>
                      <a:pt x="1495888" y="341922"/>
                      <a:pt x="1503253" y="326065"/>
                      <a:pt x="1511845" y="310207"/>
                    </a:cubicBezTo>
                    <a:cubicBezTo>
                      <a:pt x="1499570" y="316306"/>
                      <a:pt x="1488523" y="321185"/>
                      <a:pt x="1475021" y="326065"/>
                    </a:cubicBezTo>
                    <a:cubicBezTo>
                      <a:pt x="1499570" y="312646"/>
                      <a:pt x="1524120" y="301668"/>
                      <a:pt x="1548669" y="288250"/>
                    </a:cubicBezTo>
                    <a:close/>
                    <a:moveTo>
                      <a:pt x="3215392" y="285727"/>
                    </a:moveTo>
                    <a:cubicBezTo>
                      <a:pt x="3252346" y="272197"/>
                      <a:pt x="3325022" y="331238"/>
                      <a:pt x="3325022" y="380439"/>
                    </a:cubicBezTo>
                    <a:cubicBezTo>
                      <a:pt x="3294227" y="373059"/>
                      <a:pt x="3259737" y="375519"/>
                      <a:pt x="3240028" y="359528"/>
                    </a:cubicBezTo>
                    <a:cubicBezTo>
                      <a:pt x="3222783" y="344768"/>
                      <a:pt x="3222783" y="310327"/>
                      <a:pt x="3215392" y="285727"/>
                    </a:cubicBezTo>
                    <a:close/>
                    <a:moveTo>
                      <a:pt x="1655176" y="238418"/>
                    </a:moveTo>
                    <a:cubicBezTo>
                      <a:pt x="1662614" y="240881"/>
                      <a:pt x="1671291" y="243345"/>
                      <a:pt x="1679969" y="245809"/>
                    </a:cubicBezTo>
                    <a:cubicBezTo>
                      <a:pt x="1684927" y="247040"/>
                      <a:pt x="1678729" y="274140"/>
                      <a:pt x="1677490" y="288921"/>
                    </a:cubicBezTo>
                    <a:cubicBezTo>
                      <a:pt x="1708481" y="288921"/>
                      <a:pt x="1746910" y="288921"/>
                      <a:pt x="1784100" y="288921"/>
                    </a:cubicBezTo>
                    <a:cubicBezTo>
                      <a:pt x="1792777" y="290153"/>
                      <a:pt x="1801455" y="297544"/>
                      <a:pt x="1808893" y="302471"/>
                    </a:cubicBezTo>
                    <a:cubicBezTo>
                      <a:pt x="1803934" y="309862"/>
                      <a:pt x="1800215" y="320948"/>
                      <a:pt x="1794017" y="323412"/>
                    </a:cubicBezTo>
                    <a:cubicBezTo>
                      <a:pt x="1774183" y="333266"/>
                      <a:pt x="1753109" y="343121"/>
                      <a:pt x="1730795" y="344352"/>
                    </a:cubicBezTo>
                    <a:cubicBezTo>
                      <a:pt x="1689886" y="349280"/>
                      <a:pt x="1647738" y="346816"/>
                      <a:pt x="1606829" y="346816"/>
                    </a:cubicBezTo>
                    <a:cubicBezTo>
                      <a:pt x="1596912" y="346816"/>
                      <a:pt x="1585755" y="349280"/>
                      <a:pt x="1577077" y="345584"/>
                    </a:cubicBezTo>
                    <a:cubicBezTo>
                      <a:pt x="1569640" y="343121"/>
                      <a:pt x="1559722" y="335730"/>
                      <a:pt x="1557243" y="328339"/>
                    </a:cubicBezTo>
                    <a:cubicBezTo>
                      <a:pt x="1554764" y="324644"/>
                      <a:pt x="1562202" y="314789"/>
                      <a:pt x="1568400" y="308630"/>
                    </a:cubicBezTo>
                    <a:cubicBezTo>
                      <a:pt x="1583276" y="295080"/>
                      <a:pt x="1603110" y="285226"/>
                      <a:pt x="1600631" y="263054"/>
                    </a:cubicBezTo>
                    <a:cubicBezTo>
                      <a:pt x="1617986" y="254431"/>
                      <a:pt x="1636581" y="245809"/>
                      <a:pt x="1655176" y="238418"/>
                    </a:cubicBezTo>
                    <a:close/>
                    <a:moveTo>
                      <a:pt x="3820844" y="194816"/>
                    </a:moveTo>
                    <a:cubicBezTo>
                      <a:pt x="3842853" y="204633"/>
                      <a:pt x="3864862" y="213224"/>
                      <a:pt x="3886871" y="223041"/>
                    </a:cubicBezTo>
                    <a:cubicBezTo>
                      <a:pt x="3888094" y="229177"/>
                      <a:pt x="3886871" y="236540"/>
                      <a:pt x="3885648" y="245131"/>
                    </a:cubicBezTo>
                    <a:cubicBezTo>
                      <a:pt x="3883203" y="257403"/>
                      <a:pt x="3866085" y="265993"/>
                      <a:pt x="3856303" y="277038"/>
                    </a:cubicBezTo>
                    <a:cubicBezTo>
                      <a:pt x="3848967" y="269675"/>
                      <a:pt x="3839185" y="262311"/>
                      <a:pt x="3835517" y="253721"/>
                    </a:cubicBezTo>
                    <a:cubicBezTo>
                      <a:pt x="3829403" y="235313"/>
                      <a:pt x="3825735" y="216905"/>
                      <a:pt x="3820844" y="194816"/>
                    </a:cubicBezTo>
                    <a:close/>
                    <a:moveTo>
                      <a:pt x="3526797" y="97644"/>
                    </a:moveTo>
                    <a:cubicBezTo>
                      <a:pt x="3618589" y="122347"/>
                      <a:pt x="3707899" y="151990"/>
                      <a:pt x="3794729" y="185339"/>
                    </a:cubicBezTo>
                    <a:cubicBezTo>
                      <a:pt x="3803412" y="196455"/>
                      <a:pt x="3807133" y="214983"/>
                      <a:pt x="3803412" y="226099"/>
                    </a:cubicBezTo>
                    <a:cubicBezTo>
                      <a:pt x="3799690" y="235980"/>
                      <a:pt x="3777363" y="242156"/>
                      <a:pt x="3762478" y="242156"/>
                    </a:cubicBezTo>
                    <a:cubicBezTo>
                      <a:pt x="3717822" y="243391"/>
                      <a:pt x="3679369" y="231039"/>
                      <a:pt x="3652080" y="191515"/>
                    </a:cubicBezTo>
                    <a:cubicBezTo>
                      <a:pt x="3642157" y="176693"/>
                      <a:pt x="3618589" y="169282"/>
                      <a:pt x="3598742" y="164342"/>
                    </a:cubicBezTo>
                    <a:cubicBezTo>
                      <a:pt x="3587578" y="159401"/>
                      <a:pt x="3573933" y="164342"/>
                      <a:pt x="3561529" y="161871"/>
                    </a:cubicBezTo>
                    <a:cubicBezTo>
                      <a:pt x="3539202" y="159401"/>
                      <a:pt x="3515634" y="156931"/>
                      <a:pt x="3516874" y="127287"/>
                    </a:cubicBezTo>
                    <a:cubicBezTo>
                      <a:pt x="3518114" y="114936"/>
                      <a:pt x="3520595" y="105055"/>
                      <a:pt x="3526797" y="97644"/>
                    </a:cubicBezTo>
                    <a:close/>
                    <a:moveTo>
                      <a:pt x="2774914" y="5"/>
                    </a:moveTo>
                    <a:cubicBezTo>
                      <a:pt x="2820504" y="-150"/>
                      <a:pt x="2866250" y="2960"/>
                      <a:pt x="2911684" y="6693"/>
                    </a:cubicBezTo>
                    <a:cubicBezTo>
                      <a:pt x="2931601" y="7938"/>
                      <a:pt x="2950273" y="10426"/>
                      <a:pt x="2965210" y="12915"/>
                    </a:cubicBezTo>
                    <a:cubicBezTo>
                      <a:pt x="2966455" y="32824"/>
                      <a:pt x="2968945" y="47756"/>
                      <a:pt x="2968945" y="62688"/>
                    </a:cubicBezTo>
                    <a:cubicBezTo>
                      <a:pt x="3013757" y="56467"/>
                      <a:pt x="3052345" y="50245"/>
                      <a:pt x="3092178" y="46512"/>
                    </a:cubicBezTo>
                    <a:cubicBezTo>
                      <a:pt x="3100892" y="46512"/>
                      <a:pt x="3112095" y="52734"/>
                      <a:pt x="3120808" y="56467"/>
                    </a:cubicBezTo>
                    <a:cubicBezTo>
                      <a:pt x="3114584" y="63933"/>
                      <a:pt x="3110850" y="75132"/>
                      <a:pt x="3103381" y="80109"/>
                    </a:cubicBezTo>
                    <a:cubicBezTo>
                      <a:pt x="3082220" y="93797"/>
                      <a:pt x="3078486" y="107484"/>
                      <a:pt x="3093423" y="128638"/>
                    </a:cubicBezTo>
                    <a:cubicBezTo>
                      <a:pt x="3099647" y="136104"/>
                      <a:pt x="3103381" y="148547"/>
                      <a:pt x="3099647" y="156013"/>
                    </a:cubicBezTo>
                    <a:cubicBezTo>
                      <a:pt x="3084710" y="189610"/>
                      <a:pt x="3105871" y="200809"/>
                      <a:pt x="3130767" y="210764"/>
                    </a:cubicBezTo>
                    <a:cubicBezTo>
                      <a:pt x="3141970" y="215741"/>
                      <a:pt x="3153173" y="223207"/>
                      <a:pt x="3161886" y="226940"/>
                    </a:cubicBezTo>
                    <a:cubicBezTo>
                      <a:pt x="3164376" y="239383"/>
                      <a:pt x="3161886" y="253071"/>
                      <a:pt x="3168110" y="258048"/>
                    </a:cubicBezTo>
                    <a:cubicBezTo>
                      <a:pt x="3217902" y="306577"/>
                      <a:pt x="3217902" y="306577"/>
                      <a:pt x="3173089" y="356350"/>
                    </a:cubicBezTo>
                    <a:cubicBezTo>
                      <a:pt x="3178068" y="361328"/>
                      <a:pt x="3185537" y="365061"/>
                      <a:pt x="3190516" y="370038"/>
                    </a:cubicBezTo>
                    <a:cubicBezTo>
                      <a:pt x="3195495" y="375015"/>
                      <a:pt x="3199230" y="382481"/>
                      <a:pt x="3204209" y="388703"/>
                    </a:cubicBezTo>
                    <a:cubicBezTo>
                      <a:pt x="3195495" y="393680"/>
                      <a:pt x="3185537" y="402391"/>
                      <a:pt x="3178068" y="402391"/>
                    </a:cubicBezTo>
                    <a:cubicBezTo>
                      <a:pt x="3159397" y="402391"/>
                      <a:pt x="3140725" y="398658"/>
                      <a:pt x="3120808" y="396169"/>
                    </a:cubicBezTo>
                    <a:cubicBezTo>
                      <a:pt x="3120808" y="399902"/>
                      <a:pt x="3119564" y="402391"/>
                      <a:pt x="3118319" y="404879"/>
                    </a:cubicBezTo>
                    <a:cubicBezTo>
                      <a:pt x="3134501" y="414834"/>
                      <a:pt x="3153173" y="423544"/>
                      <a:pt x="3168110" y="434743"/>
                    </a:cubicBezTo>
                    <a:cubicBezTo>
                      <a:pt x="3189272" y="447186"/>
                      <a:pt x="3211678" y="458385"/>
                      <a:pt x="3226615" y="474562"/>
                    </a:cubicBezTo>
                    <a:cubicBezTo>
                      <a:pt x="3239063" y="485761"/>
                      <a:pt x="3246532" y="506914"/>
                      <a:pt x="3244042" y="521846"/>
                    </a:cubicBezTo>
                    <a:cubicBezTo>
                      <a:pt x="3240308" y="544244"/>
                      <a:pt x="3220391" y="556688"/>
                      <a:pt x="3194251" y="552955"/>
                    </a:cubicBezTo>
                    <a:cubicBezTo>
                      <a:pt x="3190516" y="552955"/>
                      <a:pt x="3185537" y="552955"/>
                      <a:pt x="3179313" y="552955"/>
                    </a:cubicBezTo>
                    <a:cubicBezTo>
                      <a:pt x="3191761" y="585307"/>
                      <a:pt x="3170600" y="598995"/>
                      <a:pt x="3149438" y="612682"/>
                    </a:cubicBezTo>
                    <a:cubicBezTo>
                      <a:pt x="3102136" y="642546"/>
                      <a:pt x="3049856" y="648768"/>
                      <a:pt x="2996330" y="645035"/>
                    </a:cubicBezTo>
                    <a:cubicBezTo>
                      <a:pt x="2982637" y="645035"/>
                      <a:pt x="2968945" y="645035"/>
                      <a:pt x="2960231" y="645035"/>
                    </a:cubicBezTo>
                    <a:cubicBezTo>
                      <a:pt x="2950273" y="659967"/>
                      <a:pt x="2942804" y="671166"/>
                      <a:pt x="2935335" y="682365"/>
                    </a:cubicBezTo>
                    <a:cubicBezTo>
                      <a:pt x="2921643" y="701030"/>
                      <a:pt x="2905461" y="718451"/>
                      <a:pt x="2894258" y="739604"/>
                    </a:cubicBezTo>
                    <a:cubicBezTo>
                      <a:pt x="2880565" y="768224"/>
                      <a:pt x="2859404" y="784400"/>
                      <a:pt x="2827039" y="788133"/>
                    </a:cubicBezTo>
                    <a:cubicBezTo>
                      <a:pt x="2792185" y="791866"/>
                      <a:pt x="2756086" y="798088"/>
                      <a:pt x="2721232" y="804310"/>
                    </a:cubicBezTo>
                    <a:cubicBezTo>
                      <a:pt x="2696337" y="810531"/>
                      <a:pt x="2682644" y="821730"/>
                      <a:pt x="2683889" y="852838"/>
                    </a:cubicBezTo>
                    <a:cubicBezTo>
                      <a:pt x="2685134" y="869015"/>
                      <a:pt x="2673931" y="886435"/>
                      <a:pt x="2665217" y="902612"/>
                    </a:cubicBezTo>
                    <a:cubicBezTo>
                      <a:pt x="2650280" y="929987"/>
                      <a:pt x="2631608" y="956118"/>
                      <a:pt x="2619160" y="985982"/>
                    </a:cubicBezTo>
                    <a:cubicBezTo>
                      <a:pt x="2605467" y="1019579"/>
                      <a:pt x="2585551" y="1043221"/>
                      <a:pt x="2551942" y="1056909"/>
                    </a:cubicBezTo>
                    <a:cubicBezTo>
                      <a:pt x="2529536" y="1065619"/>
                      <a:pt x="2512109" y="1063130"/>
                      <a:pt x="2490947" y="1049443"/>
                    </a:cubicBezTo>
                    <a:cubicBezTo>
                      <a:pt x="2474765" y="1036999"/>
                      <a:pt x="2454848" y="1030778"/>
                      <a:pt x="2434932" y="1028289"/>
                    </a:cubicBezTo>
                    <a:cubicBezTo>
                      <a:pt x="2387630" y="1024556"/>
                      <a:pt x="2355266" y="1002158"/>
                      <a:pt x="2339084" y="958607"/>
                    </a:cubicBezTo>
                    <a:cubicBezTo>
                      <a:pt x="2325391" y="923765"/>
                      <a:pt x="2316677" y="888924"/>
                      <a:pt x="2305474" y="852838"/>
                    </a:cubicBezTo>
                    <a:cubicBezTo>
                      <a:pt x="2304230" y="847861"/>
                      <a:pt x="2300495" y="839151"/>
                      <a:pt x="2296761" y="837907"/>
                    </a:cubicBezTo>
                    <a:cubicBezTo>
                      <a:pt x="2256928" y="829196"/>
                      <a:pt x="2254438" y="796844"/>
                      <a:pt x="2245725" y="765735"/>
                    </a:cubicBezTo>
                    <a:cubicBezTo>
                      <a:pt x="2234522" y="728405"/>
                      <a:pt x="2232032" y="692320"/>
                      <a:pt x="2270620" y="664945"/>
                    </a:cubicBezTo>
                    <a:cubicBezTo>
                      <a:pt x="2279334" y="658723"/>
                      <a:pt x="2279334" y="642546"/>
                      <a:pt x="2286803" y="633836"/>
                    </a:cubicBezTo>
                    <a:cubicBezTo>
                      <a:pt x="2296761" y="622637"/>
                      <a:pt x="2307964" y="613927"/>
                      <a:pt x="2319167" y="605216"/>
                    </a:cubicBezTo>
                    <a:cubicBezTo>
                      <a:pt x="2335349" y="595262"/>
                      <a:pt x="2352776" y="585307"/>
                      <a:pt x="2367714" y="570375"/>
                    </a:cubicBezTo>
                    <a:cubicBezTo>
                      <a:pt x="2344063" y="566642"/>
                      <a:pt x="2325391" y="556688"/>
                      <a:pt x="2305474" y="580330"/>
                    </a:cubicBezTo>
                    <a:cubicBezTo>
                      <a:pt x="2271865" y="621393"/>
                      <a:pt x="2239501" y="620148"/>
                      <a:pt x="2213360" y="592773"/>
                    </a:cubicBezTo>
                    <a:cubicBezTo>
                      <a:pt x="2195933" y="572864"/>
                      <a:pt x="2200912" y="556688"/>
                      <a:pt x="2212116" y="536778"/>
                    </a:cubicBezTo>
                    <a:cubicBezTo>
                      <a:pt x="2225808" y="515625"/>
                      <a:pt x="2239501" y="525579"/>
                      <a:pt x="2254438" y="531801"/>
                    </a:cubicBezTo>
                    <a:cubicBezTo>
                      <a:pt x="2264396" y="536778"/>
                      <a:pt x="2275600" y="540511"/>
                      <a:pt x="2294271" y="539267"/>
                    </a:cubicBezTo>
                    <a:cubicBezTo>
                      <a:pt x="2284313" y="524335"/>
                      <a:pt x="2270620" y="509403"/>
                      <a:pt x="2265641" y="493227"/>
                    </a:cubicBezTo>
                    <a:cubicBezTo>
                      <a:pt x="2260662" y="477050"/>
                      <a:pt x="2260662" y="457141"/>
                      <a:pt x="2264396" y="440965"/>
                    </a:cubicBezTo>
                    <a:cubicBezTo>
                      <a:pt x="2270620" y="418567"/>
                      <a:pt x="2284313" y="399902"/>
                      <a:pt x="2289292" y="377504"/>
                    </a:cubicBezTo>
                    <a:cubicBezTo>
                      <a:pt x="2302985" y="326486"/>
                      <a:pt x="2270620" y="284179"/>
                      <a:pt x="2218339" y="285423"/>
                    </a:cubicBezTo>
                    <a:cubicBezTo>
                      <a:pt x="2174772" y="285423"/>
                      <a:pt x="2131204" y="291645"/>
                      <a:pt x="2088882" y="292889"/>
                    </a:cubicBezTo>
                    <a:cubicBezTo>
                      <a:pt x="2049049" y="292889"/>
                      <a:pt x="2031622" y="271736"/>
                      <a:pt x="2035356" y="228184"/>
                    </a:cubicBezTo>
                    <a:cubicBezTo>
                      <a:pt x="2062741" y="223207"/>
                      <a:pt x="2090127" y="218230"/>
                      <a:pt x="2120001" y="213252"/>
                    </a:cubicBezTo>
                    <a:cubicBezTo>
                      <a:pt x="2102574" y="200809"/>
                      <a:pt x="2066476" y="220718"/>
                      <a:pt x="2075189" y="179655"/>
                    </a:cubicBezTo>
                    <a:cubicBezTo>
                      <a:pt x="2060252" y="182144"/>
                      <a:pt x="2044070" y="183388"/>
                      <a:pt x="2029132" y="187121"/>
                    </a:cubicBezTo>
                    <a:cubicBezTo>
                      <a:pt x="1991789" y="200809"/>
                      <a:pt x="1954445" y="215741"/>
                      <a:pt x="1924570" y="226940"/>
                    </a:cubicBezTo>
                    <a:cubicBezTo>
                      <a:pt x="1908388" y="243116"/>
                      <a:pt x="1898430" y="259293"/>
                      <a:pt x="1884737" y="264270"/>
                    </a:cubicBezTo>
                    <a:cubicBezTo>
                      <a:pt x="1861086" y="271736"/>
                      <a:pt x="1837435" y="304088"/>
                      <a:pt x="1806316" y="265514"/>
                    </a:cubicBezTo>
                    <a:cubicBezTo>
                      <a:pt x="1800092" y="256804"/>
                      <a:pt x="1763993" y="270492"/>
                      <a:pt x="1741587" y="272980"/>
                    </a:cubicBezTo>
                    <a:cubicBezTo>
                      <a:pt x="1734118" y="274224"/>
                      <a:pt x="1727894" y="279202"/>
                      <a:pt x="1720426" y="279202"/>
                    </a:cubicBezTo>
                    <a:cubicBezTo>
                      <a:pt x="1714202" y="279202"/>
                      <a:pt x="1705488" y="274224"/>
                      <a:pt x="1702999" y="268003"/>
                    </a:cubicBezTo>
                    <a:cubicBezTo>
                      <a:pt x="1700509" y="263026"/>
                      <a:pt x="1699264" y="251827"/>
                      <a:pt x="1702999" y="248094"/>
                    </a:cubicBezTo>
                    <a:cubicBezTo>
                      <a:pt x="1717936" y="231917"/>
                      <a:pt x="1732873" y="218230"/>
                      <a:pt x="1750300" y="202053"/>
                    </a:cubicBezTo>
                    <a:cubicBezTo>
                      <a:pt x="1751545" y="209519"/>
                      <a:pt x="1752790" y="216985"/>
                      <a:pt x="1754035" y="230673"/>
                    </a:cubicBezTo>
                    <a:cubicBezTo>
                      <a:pt x="1767727" y="221963"/>
                      <a:pt x="1777686" y="214497"/>
                      <a:pt x="1791378" y="204542"/>
                    </a:cubicBezTo>
                    <a:cubicBezTo>
                      <a:pt x="1783910" y="198320"/>
                      <a:pt x="1777686" y="193343"/>
                      <a:pt x="1776441" y="188366"/>
                    </a:cubicBezTo>
                    <a:cubicBezTo>
                      <a:pt x="1848638" y="159746"/>
                      <a:pt x="1920836" y="134859"/>
                      <a:pt x="1996768" y="113706"/>
                    </a:cubicBezTo>
                    <a:cubicBezTo>
                      <a:pt x="1999257" y="113706"/>
                      <a:pt x="2001747" y="113706"/>
                      <a:pt x="2004236" y="113706"/>
                    </a:cubicBezTo>
                    <a:cubicBezTo>
                      <a:pt x="2015440" y="112462"/>
                      <a:pt x="2029132" y="108729"/>
                      <a:pt x="2046559" y="106240"/>
                    </a:cubicBezTo>
                    <a:cubicBezTo>
                      <a:pt x="2041580" y="104996"/>
                      <a:pt x="2036601" y="103751"/>
                      <a:pt x="2031622" y="102507"/>
                    </a:cubicBezTo>
                    <a:cubicBezTo>
                      <a:pt x="2161079" y="67666"/>
                      <a:pt x="2293026" y="40290"/>
                      <a:pt x="2428708" y="22870"/>
                    </a:cubicBezTo>
                    <a:lnTo>
                      <a:pt x="2428708" y="41535"/>
                    </a:lnTo>
                    <a:lnTo>
                      <a:pt x="2612936" y="41535"/>
                    </a:lnTo>
                    <a:cubicBezTo>
                      <a:pt x="2611691" y="37802"/>
                      <a:pt x="2610447" y="36557"/>
                      <a:pt x="2610447" y="34069"/>
                    </a:cubicBezTo>
                    <a:cubicBezTo>
                      <a:pt x="2619160" y="26603"/>
                      <a:pt x="2627874" y="15404"/>
                      <a:pt x="2639077" y="12915"/>
                    </a:cubicBezTo>
                    <a:cubicBezTo>
                      <a:pt x="2683889" y="3583"/>
                      <a:pt x="2729324" y="161"/>
                      <a:pt x="2774914" y="5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61D330-746C-4884-B597-D998BEFB6F87}"/>
                </a:ext>
              </a:extLst>
            </p:cNvPr>
            <p:cNvSpPr/>
            <p:nvPr/>
          </p:nvSpPr>
          <p:spPr>
            <a:xfrm>
              <a:off x="8017920" y="7931872"/>
              <a:ext cx="2347072" cy="181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5" h="1459" fill="none">
                  <a:moveTo>
                    <a:pt x="1885" y="1459"/>
                  </a:moveTo>
                  <a:lnTo>
                    <a:pt x="1492" y="1459"/>
                  </a:lnTo>
                  <a:lnTo>
                    <a:pt x="406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none" lIns="5400" tIns="5400" rIns="5400" bIns="5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921F648-266D-45DB-99BF-3AEC6FBA3011}"/>
                </a:ext>
              </a:extLst>
            </p:cNvPr>
            <p:cNvGrpSpPr/>
            <p:nvPr/>
          </p:nvGrpSpPr>
          <p:grpSpPr>
            <a:xfrm>
              <a:off x="14053781" y="8671873"/>
              <a:ext cx="411111" cy="411111"/>
              <a:chOff x="14053781" y="8671873"/>
              <a:chExt cx="411111" cy="411111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0B1E3C6-4EEE-49F4-A53C-27CEB77E7544}"/>
                  </a:ext>
                </a:extLst>
              </p:cNvPr>
              <p:cNvSpPr/>
              <p:nvPr/>
            </p:nvSpPr>
            <p:spPr>
              <a:xfrm>
                <a:off x="14099876" y="8717967"/>
                <a:ext cx="317677" cy="31767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6" h="256">
                    <a:moveTo>
                      <a:pt x="256" y="128"/>
                    </a:moveTo>
                    <a:cubicBezTo>
                      <a:pt x="256" y="199"/>
                      <a:pt x="199" y="256"/>
                      <a:pt x="128" y="256"/>
                    </a:cubicBezTo>
                    <a:cubicBezTo>
                      <a:pt x="58" y="256"/>
                      <a:pt x="0" y="199"/>
                      <a:pt x="0" y="128"/>
                    </a:cubicBezTo>
                    <a:cubicBezTo>
                      <a:pt x="0" y="57"/>
                      <a:pt x="58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28DC227-5721-4FC7-A0AF-1FE6072D8424}"/>
                  </a:ext>
                </a:extLst>
              </p:cNvPr>
              <p:cNvSpPr/>
              <p:nvPr/>
            </p:nvSpPr>
            <p:spPr>
              <a:xfrm>
                <a:off x="14053781" y="8671873"/>
                <a:ext cx="411111" cy="411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1" h="331">
                    <a:moveTo>
                      <a:pt x="331" y="165"/>
                    </a:moveTo>
                    <a:cubicBezTo>
                      <a:pt x="331" y="256"/>
                      <a:pt x="257" y="331"/>
                      <a:pt x="165" y="331"/>
                    </a:cubicBezTo>
                    <a:cubicBezTo>
                      <a:pt x="74" y="331"/>
                      <a:pt x="0" y="256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7" y="0"/>
                      <a:pt x="331" y="74"/>
                      <a:pt x="331" y="16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4"/>
                </a:solidFill>
                <a:prstDash val="solid"/>
                <a:round/>
              </a:ln>
            </p:spPr>
            <p:txBody>
              <a:bodyPr vert="horz" wrap="none" lIns="1800" tIns="1800" rIns="1800" bIns="18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B6D848-7DF9-4642-A2D8-E98B185CA3CA}"/>
              </a:ext>
            </a:extLst>
          </p:cNvPr>
          <p:cNvSpPr/>
          <p:nvPr/>
        </p:nvSpPr>
        <p:spPr>
          <a:xfrm>
            <a:off x="5092801" y="5866350"/>
            <a:ext cx="14192060" cy="709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93" h="5696">
                <a:moveTo>
                  <a:pt x="0" y="5696"/>
                </a:moveTo>
                <a:cubicBezTo>
                  <a:pt x="0" y="2550"/>
                  <a:pt x="2551" y="0"/>
                  <a:pt x="5697" y="0"/>
                </a:cubicBezTo>
                <a:cubicBezTo>
                  <a:pt x="8844" y="0"/>
                  <a:pt x="11393" y="2550"/>
                  <a:pt x="11393" y="5696"/>
                </a:cubicBezTo>
              </a:path>
            </a:pathLst>
          </a:custGeom>
          <a:noFill/>
          <a:ln w="63500" cap="flat">
            <a:solidFill>
              <a:schemeClr val="accent6"/>
            </a:solidFill>
            <a:prstDash val="dash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715AABB-D792-4200-80BA-99825836BFA4}"/>
              </a:ext>
            </a:extLst>
          </p:cNvPr>
          <p:cNvSpPr/>
          <p:nvPr/>
        </p:nvSpPr>
        <p:spPr>
          <a:xfrm>
            <a:off x="4727772" y="10057193"/>
            <a:ext cx="1422694" cy="1422694"/>
          </a:xfrm>
          <a:prstGeom prst="roundRect">
            <a:avLst>
              <a:gd name="adj" fmla="val 11043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31C4D5-1722-48EE-94CB-59F462370E73}"/>
              </a:ext>
            </a:extLst>
          </p:cNvPr>
          <p:cNvSpPr/>
          <p:nvPr/>
        </p:nvSpPr>
        <p:spPr>
          <a:xfrm>
            <a:off x="7306573" y="6509178"/>
            <a:ext cx="1422694" cy="1422694"/>
          </a:xfrm>
          <a:prstGeom prst="roundRect">
            <a:avLst>
              <a:gd name="adj" fmla="val 11043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7C6B695-EAE0-4C90-A5FA-62969CDFE472}"/>
              </a:ext>
            </a:extLst>
          </p:cNvPr>
          <p:cNvSpPr/>
          <p:nvPr/>
        </p:nvSpPr>
        <p:spPr>
          <a:xfrm>
            <a:off x="11477478" y="5153757"/>
            <a:ext cx="1422694" cy="1422694"/>
          </a:xfrm>
          <a:prstGeom prst="roundRect">
            <a:avLst>
              <a:gd name="adj" fmla="val 11043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FF543F4-2941-4934-B35E-26FECD072EB2}"/>
              </a:ext>
            </a:extLst>
          </p:cNvPr>
          <p:cNvSpPr/>
          <p:nvPr/>
        </p:nvSpPr>
        <p:spPr>
          <a:xfrm>
            <a:off x="15648395" y="6509178"/>
            <a:ext cx="1422694" cy="1422694"/>
          </a:xfrm>
          <a:prstGeom prst="roundRect">
            <a:avLst>
              <a:gd name="adj" fmla="val 11043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B3279FC-76FC-45EA-B937-57CF68C841A3}"/>
              </a:ext>
            </a:extLst>
          </p:cNvPr>
          <p:cNvSpPr/>
          <p:nvPr/>
        </p:nvSpPr>
        <p:spPr>
          <a:xfrm>
            <a:off x="18227184" y="10057193"/>
            <a:ext cx="1422694" cy="1422694"/>
          </a:xfrm>
          <a:prstGeom prst="roundRect">
            <a:avLst>
              <a:gd name="adj" fmla="val 11043"/>
            </a:avLst>
          </a:pr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6FA75A-C40D-4893-9195-6C6034D1A7DA}"/>
              </a:ext>
            </a:extLst>
          </p:cNvPr>
          <p:cNvGrpSpPr/>
          <p:nvPr/>
        </p:nvGrpSpPr>
        <p:grpSpPr>
          <a:xfrm>
            <a:off x="10318894" y="10984058"/>
            <a:ext cx="412357" cy="411111"/>
            <a:chOff x="10318894" y="10984058"/>
            <a:chExt cx="412357" cy="411111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68C6427-FC20-43FF-84FF-D7D9099CB887}"/>
                </a:ext>
              </a:extLst>
            </p:cNvPr>
            <p:cNvSpPr/>
            <p:nvPr/>
          </p:nvSpPr>
          <p:spPr>
            <a:xfrm>
              <a:off x="10366238" y="11030156"/>
              <a:ext cx="317677" cy="31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256">
                  <a:moveTo>
                    <a:pt x="256" y="128"/>
                  </a:moveTo>
                  <a:cubicBezTo>
                    <a:pt x="256" y="199"/>
                    <a:pt x="198" y="256"/>
                    <a:pt x="128" y="256"/>
                  </a:cubicBezTo>
                  <a:cubicBezTo>
                    <a:pt x="58" y="256"/>
                    <a:pt x="0" y="199"/>
                    <a:pt x="0" y="128"/>
                  </a:cubicBezTo>
                  <a:cubicBezTo>
                    <a:pt x="0" y="58"/>
                    <a:pt x="58" y="0"/>
                    <a:pt x="128" y="0"/>
                  </a:cubicBezTo>
                  <a:cubicBezTo>
                    <a:pt x="198" y="0"/>
                    <a:pt x="256" y="58"/>
                    <a:pt x="256" y="12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BAB2DE3-298F-4A0F-926B-337E246CD5D0}"/>
                </a:ext>
              </a:extLst>
            </p:cNvPr>
            <p:cNvSpPr/>
            <p:nvPr/>
          </p:nvSpPr>
          <p:spPr>
            <a:xfrm>
              <a:off x="10318894" y="10984058"/>
              <a:ext cx="412357" cy="41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331">
                  <a:moveTo>
                    <a:pt x="332" y="165"/>
                  </a:moveTo>
                  <a:cubicBezTo>
                    <a:pt x="332" y="257"/>
                    <a:pt x="257" y="331"/>
                    <a:pt x="166" y="331"/>
                  </a:cubicBezTo>
                  <a:cubicBezTo>
                    <a:pt x="74" y="331"/>
                    <a:pt x="0" y="257"/>
                    <a:pt x="0" y="165"/>
                  </a:cubicBezTo>
                  <a:cubicBezTo>
                    <a:pt x="0" y="74"/>
                    <a:pt x="74" y="0"/>
                    <a:pt x="166" y="0"/>
                  </a:cubicBezTo>
                  <a:cubicBezTo>
                    <a:pt x="257" y="0"/>
                    <a:pt x="332" y="74"/>
                    <a:pt x="332" y="165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F226B09-AFEA-445E-A26A-BEE6CE9DCDBA}"/>
              </a:ext>
            </a:extLst>
          </p:cNvPr>
          <p:cNvSpPr/>
          <p:nvPr/>
        </p:nvSpPr>
        <p:spPr>
          <a:xfrm>
            <a:off x="6151724" y="10539311"/>
            <a:ext cx="4165928" cy="6490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45" h="522" fill="none">
                <a:moveTo>
                  <a:pt x="0" y="0"/>
                </a:moveTo>
                <a:lnTo>
                  <a:pt x="1633" y="0"/>
                </a:lnTo>
                <a:lnTo>
                  <a:pt x="2155" y="522"/>
                </a:lnTo>
                <a:lnTo>
                  <a:pt x="3345" y="522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C3AD1-38E4-47C7-B475-136EE34B5EDB}"/>
              </a:ext>
            </a:extLst>
          </p:cNvPr>
          <p:cNvGrpSpPr/>
          <p:nvPr/>
        </p:nvGrpSpPr>
        <p:grpSpPr>
          <a:xfrm>
            <a:off x="10366238" y="9542681"/>
            <a:ext cx="412357" cy="412357"/>
            <a:chOff x="10366238" y="9542681"/>
            <a:chExt cx="412357" cy="412357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FA9E710-9B3C-4E52-BE2D-D4180A3CCC74}"/>
                </a:ext>
              </a:extLst>
            </p:cNvPr>
            <p:cNvSpPr/>
            <p:nvPr/>
          </p:nvSpPr>
          <p:spPr>
            <a:xfrm>
              <a:off x="10413578" y="9590021"/>
              <a:ext cx="317677" cy="31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256">
                  <a:moveTo>
                    <a:pt x="256" y="128"/>
                  </a:moveTo>
                  <a:cubicBezTo>
                    <a:pt x="256" y="198"/>
                    <a:pt x="198" y="256"/>
                    <a:pt x="128" y="256"/>
                  </a:cubicBezTo>
                  <a:cubicBezTo>
                    <a:pt x="57" y="256"/>
                    <a:pt x="0" y="198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8" y="0"/>
                    <a:pt x="256" y="57"/>
                    <a:pt x="256" y="12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68C2FF1-5A0E-4751-AB17-D0317F3F819D}"/>
                </a:ext>
              </a:extLst>
            </p:cNvPr>
            <p:cNvSpPr/>
            <p:nvPr/>
          </p:nvSpPr>
          <p:spPr>
            <a:xfrm>
              <a:off x="10366238" y="9542681"/>
              <a:ext cx="412357" cy="41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332">
                  <a:moveTo>
                    <a:pt x="332" y="166"/>
                  </a:moveTo>
                  <a:cubicBezTo>
                    <a:pt x="332" y="257"/>
                    <a:pt x="258" y="332"/>
                    <a:pt x="166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6" y="0"/>
                  </a:cubicBezTo>
                  <a:cubicBezTo>
                    <a:pt x="258" y="0"/>
                    <a:pt x="332" y="74"/>
                    <a:pt x="332" y="166"/>
                  </a:cubicBezTo>
                  <a:close/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EBA5FAC-239D-4215-94F8-69AFBC28C2BE}"/>
              </a:ext>
            </a:extLst>
          </p:cNvPr>
          <p:cNvGrpSpPr/>
          <p:nvPr/>
        </p:nvGrpSpPr>
        <p:grpSpPr>
          <a:xfrm>
            <a:off x="12712064" y="8352950"/>
            <a:ext cx="411111" cy="411111"/>
            <a:chOff x="12712064" y="8352950"/>
            <a:chExt cx="411111" cy="411111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3AAF75D-0288-4A46-98AE-7888497944B0}"/>
                </a:ext>
              </a:extLst>
            </p:cNvPr>
            <p:cNvSpPr/>
            <p:nvPr/>
          </p:nvSpPr>
          <p:spPr>
            <a:xfrm>
              <a:off x="12759400" y="8400287"/>
              <a:ext cx="316431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255">
                  <a:moveTo>
                    <a:pt x="255" y="128"/>
                  </a:moveTo>
                  <a:cubicBezTo>
                    <a:pt x="255" y="198"/>
                    <a:pt x="198" y="255"/>
                    <a:pt x="127" y="255"/>
                  </a:cubicBezTo>
                  <a:cubicBezTo>
                    <a:pt x="56" y="255"/>
                    <a:pt x="0" y="198"/>
                    <a:pt x="0" y="128"/>
                  </a:cubicBezTo>
                  <a:cubicBezTo>
                    <a:pt x="0" y="57"/>
                    <a:pt x="56" y="0"/>
                    <a:pt x="127" y="0"/>
                  </a:cubicBezTo>
                  <a:cubicBezTo>
                    <a:pt x="198" y="0"/>
                    <a:pt x="255" y="57"/>
                    <a:pt x="255" y="12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D3C9476-D912-4807-BE5A-956FAB320795}"/>
                </a:ext>
              </a:extLst>
            </p:cNvPr>
            <p:cNvSpPr/>
            <p:nvPr/>
          </p:nvSpPr>
          <p:spPr>
            <a:xfrm>
              <a:off x="12712064" y="8352950"/>
              <a:ext cx="411111" cy="41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31">
                  <a:moveTo>
                    <a:pt x="331" y="166"/>
                  </a:moveTo>
                  <a:cubicBezTo>
                    <a:pt x="331" y="257"/>
                    <a:pt x="257" y="331"/>
                    <a:pt x="165" y="331"/>
                  </a:cubicBezTo>
                  <a:cubicBezTo>
                    <a:pt x="74" y="331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ubicBezTo>
                    <a:pt x="257" y="0"/>
                    <a:pt x="331" y="74"/>
                    <a:pt x="331" y="166"/>
                  </a:cubicBezTo>
                  <a:close/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B2A6D98-3514-4B5B-8769-A158195E0C79}"/>
              </a:ext>
            </a:extLst>
          </p:cNvPr>
          <p:cNvSpPr/>
          <p:nvPr/>
        </p:nvSpPr>
        <p:spPr>
          <a:xfrm>
            <a:off x="12190077" y="6577697"/>
            <a:ext cx="727542" cy="17752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5" h="1426" fill="none">
                <a:moveTo>
                  <a:pt x="0" y="0"/>
                </a:moveTo>
                <a:lnTo>
                  <a:pt x="0" y="483"/>
                </a:lnTo>
                <a:lnTo>
                  <a:pt x="585" y="1068"/>
                </a:lnTo>
                <a:lnTo>
                  <a:pt x="585" y="1426"/>
                </a:ln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CC5207A-5E43-45F3-BB1B-91B08BDB60A8}"/>
              </a:ext>
            </a:extLst>
          </p:cNvPr>
          <p:cNvSpPr/>
          <p:nvPr/>
        </p:nvSpPr>
        <p:spPr>
          <a:xfrm>
            <a:off x="14407586" y="7220525"/>
            <a:ext cx="1239563" cy="15111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6" h="1214" fill="none">
                <a:moveTo>
                  <a:pt x="0" y="1214"/>
                </a:moveTo>
                <a:lnTo>
                  <a:pt x="632" y="582"/>
                </a:lnTo>
                <a:lnTo>
                  <a:pt x="632" y="0"/>
                </a:lnTo>
                <a:lnTo>
                  <a:pt x="996" y="0"/>
                </a:ln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E11509-E55F-4C95-B82A-2FDC143A9E93}"/>
              </a:ext>
            </a:extLst>
          </p:cNvPr>
          <p:cNvGrpSpPr/>
          <p:nvPr/>
        </p:nvGrpSpPr>
        <p:grpSpPr>
          <a:xfrm>
            <a:off x="14418798" y="10326284"/>
            <a:ext cx="412357" cy="412357"/>
            <a:chOff x="14418798" y="10326284"/>
            <a:chExt cx="412357" cy="41235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E77F52-958C-4123-8F6D-D4AC5D2C2A93}"/>
                </a:ext>
              </a:extLst>
            </p:cNvPr>
            <p:cNvSpPr/>
            <p:nvPr/>
          </p:nvSpPr>
          <p:spPr>
            <a:xfrm>
              <a:off x="14466139" y="10373620"/>
              <a:ext cx="317677" cy="31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256">
                  <a:moveTo>
                    <a:pt x="256" y="128"/>
                  </a:moveTo>
                  <a:cubicBezTo>
                    <a:pt x="256" y="198"/>
                    <a:pt x="198" y="256"/>
                    <a:pt x="128" y="256"/>
                  </a:cubicBezTo>
                  <a:cubicBezTo>
                    <a:pt x="57" y="256"/>
                    <a:pt x="0" y="198"/>
                    <a:pt x="0" y="128"/>
                  </a:cubicBezTo>
                  <a:cubicBezTo>
                    <a:pt x="0" y="58"/>
                    <a:pt x="57" y="0"/>
                    <a:pt x="128" y="0"/>
                  </a:cubicBezTo>
                  <a:cubicBezTo>
                    <a:pt x="198" y="0"/>
                    <a:pt x="256" y="58"/>
                    <a:pt x="256" y="128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990550-5A7E-4871-B4DB-569D91085029}"/>
                </a:ext>
              </a:extLst>
            </p:cNvPr>
            <p:cNvSpPr/>
            <p:nvPr/>
          </p:nvSpPr>
          <p:spPr>
            <a:xfrm>
              <a:off x="14418798" y="10326284"/>
              <a:ext cx="412357" cy="41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332">
                  <a:moveTo>
                    <a:pt x="332" y="166"/>
                  </a:moveTo>
                  <a:cubicBezTo>
                    <a:pt x="332" y="258"/>
                    <a:pt x="258" y="332"/>
                    <a:pt x="166" y="332"/>
                  </a:cubicBezTo>
                  <a:cubicBezTo>
                    <a:pt x="74" y="332"/>
                    <a:pt x="0" y="258"/>
                    <a:pt x="0" y="166"/>
                  </a:cubicBezTo>
                  <a:cubicBezTo>
                    <a:pt x="0" y="75"/>
                    <a:pt x="74" y="0"/>
                    <a:pt x="166" y="0"/>
                  </a:cubicBezTo>
                  <a:cubicBezTo>
                    <a:pt x="258" y="0"/>
                    <a:pt x="332" y="75"/>
                    <a:pt x="332" y="166"/>
                  </a:cubicBezTo>
                  <a:close/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B1A0CDB-537F-4D64-87E4-6669F45B5646}"/>
              </a:ext>
            </a:extLst>
          </p:cNvPr>
          <p:cNvSpPr/>
          <p:nvPr/>
        </p:nvSpPr>
        <p:spPr>
          <a:xfrm>
            <a:off x="14832401" y="10531839"/>
            <a:ext cx="3393537" cy="6714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25" h="540" fill="none">
                <a:moveTo>
                  <a:pt x="0" y="0"/>
                </a:moveTo>
                <a:lnTo>
                  <a:pt x="1131" y="0"/>
                </a:lnTo>
                <a:lnTo>
                  <a:pt x="1671" y="540"/>
                </a:lnTo>
                <a:lnTo>
                  <a:pt x="2725" y="540"/>
                </a:lnTo>
              </a:path>
            </a:pathLst>
          </a:custGeom>
          <a:noFill/>
          <a:ln w="38100" cap="flat">
            <a:solidFill>
              <a:schemeClr val="accent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B4FAB23-98C6-4037-BE48-98B0FF66BB3D}"/>
              </a:ext>
            </a:extLst>
          </p:cNvPr>
          <p:cNvSpPr/>
          <p:nvPr/>
        </p:nvSpPr>
        <p:spPr>
          <a:xfrm>
            <a:off x="5085326" y="10325037"/>
            <a:ext cx="708856" cy="887004"/>
          </a:xfrm>
          <a:custGeom>
            <a:avLst/>
            <a:gdLst>
              <a:gd name="connsiteX0" fmla="*/ 73373 w 708856"/>
              <a:gd name="connsiteY0" fmla="*/ 680841 h 887004"/>
              <a:gd name="connsiteX1" fmla="*/ 23628 w 708856"/>
              <a:gd name="connsiteY1" fmla="*/ 816213 h 887004"/>
              <a:gd name="connsiteX2" fmla="*/ 354428 w 708856"/>
              <a:gd name="connsiteY2" fmla="*/ 863407 h 887004"/>
              <a:gd name="connsiteX3" fmla="*/ 683984 w 708856"/>
              <a:gd name="connsiteY3" fmla="*/ 816213 h 887004"/>
              <a:gd name="connsiteX4" fmla="*/ 634240 w 708856"/>
              <a:gd name="connsiteY4" fmla="*/ 680841 h 887004"/>
              <a:gd name="connsiteX5" fmla="*/ 354428 w 708856"/>
              <a:gd name="connsiteY5" fmla="*/ 718099 h 887004"/>
              <a:gd name="connsiteX6" fmla="*/ 73373 w 708856"/>
              <a:gd name="connsiteY6" fmla="*/ 680841 h 887004"/>
              <a:gd name="connsiteX7" fmla="*/ 294735 w 708856"/>
              <a:gd name="connsiteY7" fmla="*/ 621227 h 887004"/>
              <a:gd name="connsiteX8" fmla="*/ 288517 w 708856"/>
              <a:gd name="connsiteY8" fmla="*/ 622469 h 887004"/>
              <a:gd name="connsiteX9" fmla="*/ 281055 w 708856"/>
              <a:gd name="connsiteY9" fmla="*/ 622469 h 887004"/>
              <a:gd name="connsiteX10" fmla="*/ 274837 w 708856"/>
              <a:gd name="connsiteY10" fmla="*/ 622469 h 887004"/>
              <a:gd name="connsiteX11" fmla="*/ 267375 w 708856"/>
              <a:gd name="connsiteY11" fmla="*/ 623711 h 887004"/>
              <a:gd name="connsiteX12" fmla="*/ 261157 w 708856"/>
              <a:gd name="connsiteY12" fmla="*/ 623711 h 887004"/>
              <a:gd name="connsiteX13" fmla="*/ 254939 w 708856"/>
              <a:gd name="connsiteY13" fmla="*/ 623711 h 887004"/>
              <a:gd name="connsiteX14" fmla="*/ 252452 w 708856"/>
              <a:gd name="connsiteY14" fmla="*/ 623711 h 887004"/>
              <a:gd name="connsiteX15" fmla="*/ 252452 w 708856"/>
              <a:gd name="connsiteY15" fmla="*/ 646066 h 887004"/>
              <a:gd name="connsiteX16" fmla="*/ 240016 w 708856"/>
              <a:gd name="connsiteY16" fmla="*/ 658486 h 887004"/>
              <a:gd name="connsiteX17" fmla="*/ 227580 w 708856"/>
              <a:gd name="connsiteY17" fmla="*/ 646066 h 887004"/>
              <a:gd name="connsiteX18" fmla="*/ 227580 w 708856"/>
              <a:gd name="connsiteY18" fmla="*/ 626195 h 887004"/>
              <a:gd name="connsiteX19" fmla="*/ 225093 w 708856"/>
              <a:gd name="connsiteY19" fmla="*/ 626195 h 887004"/>
              <a:gd name="connsiteX20" fmla="*/ 218875 w 708856"/>
              <a:gd name="connsiteY20" fmla="*/ 627437 h 887004"/>
              <a:gd name="connsiteX21" fmla="*/ 213900 w 708856"/>
              <a:gd name="connsiteY21" fmla="*/ 627437 h 887004"/>
              <a:gd name="connsiteX22" fmla="*/ 207682 w 708856"/>
              <a:gd name="connsiteY22" fmla="*/ 627437 h 887004"/>
              <a:gd name="connsiteX23" fmla="*/ 202708 w 708856"/>
              <a:gd name="connsiteY23" fmla="*/ 628679 h 887004"/>
              <a:gd name="connsiteX24" fmla="*/ 196490 w 708856"/>
              <a:gd name="connsiteY24" fmla="*/ 629921 h 887004"/>
              <a:gd name="connsiteX25" fmla="*/ 191515 w 708856"/>
              <a:gd name="connsiteY25" fmla="*/ 629921 h 887004"/>
              <a:gd name="connsiteX26" fmla="*/ 186541 w 708856"/>
              <a:gd name="connsiteY26" fmla="*/ 629921 h 887004"/>
              <a:gd name="connsiteX27" fmla="*/ 181566 w 708856"/>
              <a:gd name="connsiteY27" fmla="*/ 631163 h 887004"/>
              <a:gd name="connsiteX28" fmla="*/ 176592 w 708856"/>
              <a:gd name="connsiteY28" fmla="*/ 631163 h 887004"/>
              <a:gd name="connsiteX29" fmla="*/ 172861 w 708856"/>
              <a:gd name="connsiteY29" fmla="*/ 632405 h 887004"/>
              <a:gd name="connsiteX30" fmla="*/ 167887 w 708856"/>
              <a:gd name="connsiteY30" fmla="*/ 632405 h 887004"/>
              <a:gd name="connsiteX31" fmla="*/ 164156 w 708856"/>
              <a:gd name="connsiteY31" fmla="*/ 633647 h 887004"/>
              <a:gd name="connsiteX32" fmla="*/ 159181 w 708856"/>
              <a:gd name="connsiteY32" fmla="*/ 634889 h 887004"/>
              <a:gd name="connsiteX33" fmla="*/ 154207 w 708856"/>
              <a:gd name="connsiteY33" fmla="*/ 634889 h 887004"/>
              <a:gd name="connsiteX34" fmla="*/ 150476 w 708856"/>
              <a:gd name="connsiteY34" fmla="*/ 636131 h 887004"/>
              <a:gd name="connsiteX35" fmla="*/ 146745 w 708856"/>
              <a:gd name="connsiteY35" fmla="*/ 637373 h 887004"/>
              <a:gd name="connsiteX36" fmla="*/ 141771 w 708856"/>
              <a:gd name="connsiteY36" fmla="*/ 637373 h 887004"/>
              <a:gd name="connsiteX37" fmla="*/ 139284 w 708856"/>
              <a:gd name="connsiteY37" fmla="*/ 638614 h 887004"/>
              <a:gd name="connsiteX38" fmla="*/ 134309 w 708856"/>
              <a:gd name="connsiteY38" fmla="*/ 638614 h 887004"/>
              <a:gd name="connsiteX39" fmla="*/ 130578 w 708856"/>
              <a:gd name="connsiteY39" fmla="*/ 639856 h 887004"/>
              <a:gd name="connsiteX40" fmla="*/ 126848 w 708856"/>
              <a:gd name="connsiteY40" fmla="*/ 639856 h 887004"/>
              <a:gd name="connsiteX41" fmla="*/ 124360 w 708856"/>
              <a:gd name="connsiteY41" fmla="*/ 641098 h 887004"/>
              <a:gd name="connsiteX42" fmla="*/ 120630 w 708856"/>
              <a:gd name="connsiteY42" fmla="*/ 642340 h 887004"/>
              <a:gd name="connsiteX43" fmla="*/ 118142 w 708856"/>
              <a:gd name="connsiteY43" fmla="*/ 643582 h 887004"/>
              <a:gd name="connsiteX44" fmla="*/ 115655 w 708856"/>
              <a:gd name="connsiteY44" fmla="*/ 643582 h 887004"/>
              <a:gd name="connsiteX45" fmla="*/ 111924 w 708856"/>
              <a:gd name="connsiteY45" fmla="*/ 644824 h 887004"/>
              <a:gd name="connsiteX46" fmla="*/ 109437 w 708856"/>
              <a:gd name="connsiteY46" fmla="*/ 644824 h 887004"/>
              <a:gd name="connsiteX47" fmla="*/ 106950 w 708856"/>
              <a:gd name="connsiteY47" fmla="*/ 646066 h 887004"/>
              <a:gd name="connsiteX48" fmla="*/ 104463 w 708856"/>
              <a:gd name="connsiteY48" fmla="*/ 646066 h 887004"/>
              <a:gd name="connsiteX49" fmla="*/ 101976 w 708856"/>
              <a:gd name="connsiteY49" fmla="*/ 647308 h 887004"/>
              <a:gd name="connsiteX50" fmla="*/ 99488 w 708856"/>
              <a:gd name="connsiteY50" fmla="*/ 648550 h 887004"/>
              <a:gd name="connsiteX51" fmla="*/ 97001 w 708856"/>
              <a:gd name="connsiteY51" fmla="*/ 648550 h 887004"/>
              <a:gd name="connsiteX52" fmla="*/ 95757 w 708856"/>
              <a:gd name="connsiteY52" fmla="*/ 649792 h 887004"/>
              <a:gd name="connsiteX53" fmla="*/ 94514 w 708856"/>
              <a:gd name="connsiteY53" fmla="*/ 651034 h 887004"/>
              <a:gd name="connsiteX54" fmla="*/ 92027 w 708856"/>
              <a:gd name="connsiteY54" fmla="*/ 651034 h 887004"/>
              <a:gd name="connsiteX55" fmla="*/ 89539 w 708856"/>
              <a:gd name="connsiteY55" fmla="*/ 652276 h 887004"/>
              <a:gd name="connsiteX56" fmla="*/ 88296 w 708856"/>
              <a:gd name="connsiteY56" fmla="*/ 652276 h 887004"/>
              <a:gd name="connsiteX57" fmla="*/ 87052 w 708856"/>
              <a:gd name="connsiteY57" fmla="*/ 653518 h 887004"/>
              <a:gd name="connsiteX58" fmla="*/ 85809 w 708856"/>
              <a:gd name="connsiteY58" fmla="*/ 653518 h 887004"/>
              <a:gd name="connsiteX59" fmla="*/ 84565 w 708856"/>
              <a:gd name="connsiteY59" fmla="*/ 654760 h 887004"/>
              <a:gd name="connsiteX60" fmla="*/ 83321 w 708856"/>
              <a:gd name="connsiteY60" fmla="*/ 656002 h 887004"/>
              <a:gd name="connsiteX61" fmla="*/ 82078 w 708856"/>
              <a:gd name="connsiteY61" fmla="*/ 657244 h 887004"/>
              <a:gd name="connsiteX62" fmla="*/ 82078 w 708856"/>
              <a:gd name="connsiteY62" fmla="*/ 658486 h 887004"/>
              <a:gd name="connsiteX63" fmla="*/ 80834 w 708856"/>
              <a:gd name="connsiteY63" fmla="*/ 658486 h 887004"/>
              <a:gd name="connsiteX64" fmla="*/ 354428 w 708856"/>
              <a:gd name="connsiteY64" fmla="*/ 695744 h 887004"/>
              <a:gd name="connsiteX65" fmla="*/ 626778 w 708856"/>
              <a:gd name="connsiteY65" fmla="*/ 658486 h 887004"/>
              <a:gd name="connsiteX66" fmla="*/ 625535 w 708856"/>
              <a:gd name="connsiteY66" fmla="*/ 658486 h 887004"/>
              <a:gd name="connsiteX67" fmla="*/ 625535 w 708856"/>
              <a:gd name="connsiteY67" fmla="*/ 657244 h 887004"/>
              <a:gd name="connsiteX68" fmla="*/ 625535 w 708856"/>
              <a:gd name="connsiteY68" fmla="*/ 656002 h 887004"/>
              <a:gd name="connsiteX69" fmla="*/ 624291 w 708856"/>
              <a:gd name="connsiteY69" fmla="*/ 656002 h 887004"/>
              <a:gd name="connsiteX70" fmla="*/ 623047 w 708856"/>
              <a:gd name="connsiteY70" fmla="*/ 654760 h 887004"/>
              <a:gd name="connsiteX71" fmla="*/ 623047 w 708856"/>
              <a:gd name="connsiteY71" fmla="*/ 653518 h 887004"/>
              <a:gd name="connsiteX72" fmla="*/ 620560 w 708856"/>
              <a:gd name="connsiteY72" fmla="*/ 653518 h 887004"/>
              <a:gd name="connsiteX73" fmla="*/ 619317 w 708856"/>
              <a:gd name="connsiteY73" fmla="*/ 652276 h 887004"/>
              <a:gd name="connsiteX74" fmla="*/ 618073 w 708856"/>
              <a:gd name="connsiteY74" fmla="*/ 652276 h 887004"/>
              <a:gd name="connsiteX75" fmla="*/ 616829 w 708856"/>
              <a:gd name="connsiteY75" fmla="*/ 651034 h 887004"/>
              <a:gd name="connsiteX76" fmla="*/ 614342 w 708856"/>
              <a:gd name="connsiteY76" fmla="*/ 651034 h 887004"/>
              <a:gd name="connsiteX77" fmla="*/ 611855 w 708856"/>
              <a:gd name="connsiteY77" fmla="*/ 649792 h 887004"/>
              <a:gd name="connsiteX78" fmla="*/ 610611 w 708856"/>
              <a:gd name="connsiteY78" fmla="*/ 648550 h 887004"/>
              <a:gd name="connsiteX79" fmla="*/ 609368 w 708856"/>
              <a:gd name="connsiteY79" fmla="*/ 648550 h 887004"/>
              <a:gd name="connsiteX80" fmla="*/ 605637 w 708856"/>
              <a:gd name="connsiteY80" fmla="*/ 647308 h 887004"/>
              <a:gd name="connsiteX81" fmla="*/ 604393 w 708856"/>
              <a:gd name="connsiteY81" fmla="*/ 646066 h 887004"/>
              <a:gd name="connsiteX82" fmla="*/ 600662 w 708856"/>
              <a:gd name="connsiteY82" fmla="*/ 646066 h 887004"/>
              <a:gd name="connsiteX83" fmla="*/ 598175 w 708856"/>
              <a:gd name="connsiteY83" fmla="*/ 644824 h 887004"/>
              <a:gd name="connsiteX84" fmla="*/ 595688 w 708856"/>
              <a:gd name="connsiteY84" fmla="*/ 644824 h 887004"/>
              <a:gd name="connsiteX85" fmla="*/ 593201 w 708856"/>
              <a:gd name="connsiteY85" fmla="*/ 643582 h 887004"/>
              <a:gd name="connsiteX86" fmla="*/ 589470 w 708856"/>
              <a:gd name="connsiteY86" fmla="*/ 643582 h 887004"/>
              <a:gd name="connsiteX87" fmla="*/ 586983 w 708856"/>
              <a:gd name="connsiteY87" fmla="*/ 642340 h 887004"/>
              <a:gd name="connsiteX88" fmla="*/ 583252 w 708856"/>
              <a:gd name="connsiteY88" fmla="*/ 641098 h 887004"/>
              <a:gd name="connsiteX89" fmla="*/ 580765 w 708856"/>
              <a:gd name="connsiteY89" fmla="*/ 639856 h 887004"/>
              <a:gd name="connsiteX90" fmla="*/ 577034 w 708856"/>
              <a:gd name="connsiteY90" fmla="*/ 639856 h 887004"/>
              <a:gd name="connsiteX91" fmla="*/ 573303 w 708856"/>
              <a:gd name="connsiteY91" fmla="*/ 638614 h 887004"/>
              <a:gd name="connsiteX92" fmla="*/ 569572 w 708856"/>
              <a:gd name="connsiteY92" fmla="*/ 638614 h 887004"/>
              <a:gd name="connsiteX93" fmla="*/ 565841 w 708856"/>
              <a:gd name="connsiteY93" fmla="*/ 637373 h 887004"/>
              <a:gd name="connsiteX94" fmla="*/ 560867 w 708856"/>
              <a:gd name="connsiteY94" fmla="*/ 637373 h 887004"/>
              <a:gd name="connsiteX95" fmla="*/ 558380 w 708856"/>
              <a:gd name="connsiteY95" fmla="*/ 636131 h 887004"/>
              <a:gd name="connsiteX96" fmla="*/ 553405 w 708856"/>
              <a:gd name="connsiteY96" fmla="*/ 634889 h 887004"/>
              <a:gd name="connsiteX97" fmla="*/ 549675 w 708856"/>
              <a:gd name="connsiteY97" fmla="*/ 634889 h 887004"/>
              <a:gd name="connsiteX98" fmla="*/ 544700 w 708856"/>
              <a:gd name="connsiteY98" fmla="*/ 633647 h 887004"/>
              <a:gd name="connsiteX99" fmla="*/ 539726 w 708856"/>
              <a:gd name="connsiteY99" fmla="*/ 632405 h 887004"/>
              <a:gd name="connsiteX100" fmla="*/ 534751 w 708856"/>
              <a:gd name="connsiteY100" fmla="*/ 632405 h 887004"/>
              <a:gd name="connsiteX101" fmla="*/ 531020 w 708856"/>
              <a:gd name="connsiteY101" fmla="*/ 631163 h 887004"/>
              <a:gd name="connsiteX102" fmla="*/ 526046 w 708856"/>
              <a:gd name="connsiteY102" fmla="*/ 631163 h 887004"/>
              <a:gd name="connsiteX103" fmla="*/ 521072 w 708856"/>
              <a:gd name="connsiteY103" fmla="*/ 629921 h 887004"/>
              <a:gd name="connsiteX104" fmla="*/ 516097 w 708856"/>
              <a:gd name="connsiteY104" fmla="*/ 629921 h 887004"/>
              <a:gd name="connsiteX105" fmla="*/ 511123 w 708856"/>
              <a:gd name="connsiteY105" fmla="*/ 629921 h 887004"/>
              <a:gd name="connsiteX106" fmla="*/ 504905 w 708856"/>
              <a:gd name="connsiteY106" fmla="*/ 628679 h 887004"/>
              <a:gd name="connsiteX107" fmla="*/ 501174 w 708856"/>
              <a:gd name="connsiteY107" fmla="*/ 627437 h 887004"/>
              <a:gd name="connsiteX108" fmla="*/ 493712 w 708856"/>
              <a:gd name="connsiteY108" fmla="*/ 627437 h 887004"/>
              <a:gd name="connsiteX109" fmla="*/ 488738 w 708856"/>
              <a:gd name="connsiteY109" fmla="*/ 627437 h 887004"/>
              <a:gd name="connsiteX110" fmla="*/ 482520 w 708856"/>
              <a:gd name="connsiteY110" fmla="*/ 626195 h 887004"/>
              <a:gd name="connsiteX111" fmla="*/ 477545 w 708856"/>
              <a:gd name="connsiteY111" fmla="*/ 624953 h 887004"/>
              <a:gd name="connsiteX112" fmla="*/ 471327 w 708856"/>
              <a:gd name="connsiteY112" fmla="*/ 624953 h 887004"/>
              <a:gd name="connsiteX113" fmla="*/ 466353 w 708856"/>
              <a:gd name="connsiteY113" fmla="*/ 624953 h 887004"/>
              <a:gd name="connsiteX114" fmla="*/ 458891 w 708856"/>
              <a:gd name="connsiteY114" fmla="*/ 623711 h 887004"/>
              <a:gd name="connsiteX115" fmla="*/ 452673 w 708856"/>
              <a:gd name="connsiteY115" fmla="*/ 623711 h 887004"/>
              <a:gd name="connsiteX116" fmla="*/ 446455 w 708856"/>
              <a:gd name="connsiteY116" fmla="*/ 623711 h 887004"/>
              <a:gd name="connsiteX117" fmla="*/ 440237 w 708856"/>
              <a:gd name="connsiteY117" fmla="*/ 623711 h 887004"/>
              <a:gd name="connsiteX118" fmla="*/ 432775 w 708856"/>
              <a:gd name="connsiteY118" fmla="*/ 622469 h 887004"/>
              <a:gd name="connsiteX119" fmla="*/ 426557 w 708856"/>
              <a:gd name="connsiteY119" fmla="*/ 622469 h 887004"/>
              <a:gd name="connsiteX120" fmla="*/ 419096 w 708856"/>
              <a:gd name="connsiteY120" fmla="*/ 622469 h 887004"/>
              <a:gd name="connsiteX121" fmla="*/ 412878 w 708856"/>
              <a:gd name="connsiteY121" fmla="*/ 621227 h 887004"/>
              <a:gd name="connsiteX122" fmla="*/ 404172 w 708856"/>
              <a:gd name="connsiteY122" fmla="*/ 621227 h 887004"/>
              <a:gd name="connsiteX123" fmla="*/ 399198 w 708856"/>
              <a:gd name="connsiteY123" fmla="*/ 621227 h 887004"/>
              <a:gd name="connsiteX124" fmla="*/ 390492 w 708856"/>
              <a:gd name="connsiteY124" fmla="*/ 621227 h 887004"/>
              <a:gd name="connsiteX125" fmla="*/ 384274 w 708856"/>
              <a:gd name="connsiteY125" fmla="*/ 621227 h 887004"/>
              <a:gd name="connsiteX126" fmla="*/ 374325 w 708856"/>
              <a:gd name="connsiteY126" fmla="*/ 621227 h 887004"/>
              <a:gd name="connsiteX127" fmla="*/ 369351 w 708856"/>
              <a:gd name="connsiteY127" fmla="*/ 621227 h 887004"/>
              <a:gd name="connsiteX128" fmla="*/ 354428 w 708856"/>
              <a:gd name="connsiteY128" fmla="*/ 621227 h 887004"/>
              <a:gd name="connsiteX129" fmla="*/ 338261 w 708856"/>
              <a:gd name="connsiteY129" fmla="*/ 621227 h 887004"/>
              <a:gd name="connsiteX130" fmla="*/ 334530 w 708856"/>
              <a:gd name="connsiteY130" fmla="*/ 621227 h 887004"/>
              <a:gd name="connsiteX131" fmla="*/ 323338 w 708856"/>
              <a:gd name="connsiteY131" fmla="*/ 621227 h 887004"/>
              <a:gd name="connsiteX132" fmla="*/ 318363 w 708856"/>
              <a:gd name="connsiteY132" fmla="*/ 621227 h 887004"/>
              <a:gd name="connsiteX133" fmla="*/ 309658 w 708856"/>
              <a:gd name="connsiteY133" fmla="*/ 621227 h 887004"/>
              <a:gd name="connsiteX134" fmla="*/ 303440 w 708856"/>
              <a:gd name="connsiteY134" fmla="*/ 621227 h 887004"/>
              <a:gd name="connsiteX135" fmla="*/ 294735 w 708856"/>
              <a:gd name="connsiteY135" fmla="*/ 621227 h 887004"/>
              <a:gd name="connsiteX136" fmla="*/ 569572 w 708856"/>
              <a:gd name="connsiteY136" fmla="*/ 484613 h 887004"/>
              <a:gd name="connsiteX137" fmla="*/ 580765 w 708856"/>
              <a:gd name="connsiteY137" fmla="*/ 495791 h 887004"/>
              <a:gd name="connsiteX138" fmla="*/ 580765 w 708856"/>
              <a:gd name="connsiteY138" fmla="*/ 601356 h 887004"/>
              <a:gd name="connsiteX139" fmla="*/ 569572 w 708856"/>
              <a:gd name="connsiteY139" fmla="*/ 613776 h 887004"/>
              <a:gd name="connsiteX140" fmla="*/ 570816 w 708856"/>
              <a:gd name="connsiteY140" fmla="*/ 613776 h 887004"/>
              <a:gd name="connsiteX141" fmla="*/ 575790 w 708856"/>
              <a:gd name="connsiteY141" fmla="*/ 615017 h 887004"/>
              <a:gd name="connsiteX142" fmla="*/ 583252 w 708856"/>
              <a:gd name="connsiteY142" fmla="*/ 617501 h 887004"/>
              <a:gd name="connsiteX143" fmla="*/ 588226 w 708856"/>
              <a:gd name="connsiteY143" fmla="*/ 617501 h 887004"/>
              <a:gd name="connsiteX144" fmla="*/ 594444 w 708856"/>
              <a:gd name="connsiteY144" fmla="*/ 618743 h 887004"/>
              <a:gd name="connsiteX145" fmla="*/ 598175 w 708856"/>
              <a:gd name="connsiteY145" fmla="*/ 621227 h 887004"/>
              <a:gd name="connsiteX146" fmla="*/ 604393 w 708856"/>
              <a:gd name="connsiteY146" fmla="*/ 622469 h 887004"/>
              <a:gd name="connsiteX147" fmla="*/ 609368 w 708856"/>
              <a:gd name="connsiteY147" fmla="*/ 623711 h 887004"/>
              <a:gd name="connsiteX148" fmla="*/ 614342 w 708856"/>
              <a:gd name="connsiteY148" fmla="*/ 626195 h 887004"/>
              <a:gd name="connsiteX149" fmla="*/ 618073 w 708856"/>
              <a:gd name="connsiteY149" fmla="*/ 627437 h 887004"/>
              <a:gd name="connsiteX150" fmla="*/ 623047 w 708856"/>
              <a:gd name="connsiteY150" fmla="*/ 629921 h 887004"/>
              <a:gd name="connsiteX151" fmla="*/ 626778 w 708856"/>
              <a:gd name="connsiteY151" fmla="*/ 631163 h 887004"/>
              <a:gd name="connsiteX152" fmla="*/ 630509 w 708856"/>
              <a:gd name="connsiteY152" fmla="*/ 632405 h 887004"/>
              <a:gd name="connsiteX153" fmla="*/ 634240 w 708856"/>
              <a:gd name="connsiteY153" fmla="*/ 634889 h 887004"/>
              <a:gd name="connsiteX154" fmla="*/ 637971 w 708856"/>
              <a:gd name="connsiteY154" fmla="*/ 637373 h 887004"/>
              <a:gd name="connsiteX155" fmla="*/ 639214 w 708856"/>
              <a:gd name="connsiteY155" fmla="*/ 638614 h 887004"/>
              <a:gd name="connsiteX156" fmla="*/ 642945 w 708856"/>
              <a:gd name="connsiteY156" fmla="*/ 641098 h 887004"/>
              <a:gd name="connsiteX157" fmla="*/ 645432 w 708856"/>
              <a:gd name="connsiteY157" fmla="*/ 643582 h 887004"/>
              <a:gd name="connsiteX158" fmla="*/ 646676 w 708856"/>
              <a:gd name="connsiteY158" fmla="*/ 646066 h 887004"/>
              <a:gd name="connsiteX159" fmla="*/ 647919 w 708856"/>
              <a:gd name="connsiteY159" fmla="*/ 648550 h 887004"/>
              <a:gd name="connsiteX160" fmla="*/ 650407 w 708856"/>
              <a:gd name="connsiteY160" fmla="*/ 651034 h 887004"/>
              <a:gd name="connsiteX161" fmla="*/ 650407 w 708856"/>
              <a:gd name="connsiteY161" fmla="*/ 653518 h 887004"/>
              <a:gd name="connsiteX162" fmla="*/ 650407 w 708856"/>
              <a:gd name="connsiteY162" fmla="*/ 656002 h 887004"/>
              <a:gd name="connsiteX163" fmla="*/ 708856 w 708856"/>
              <a:gd name="connsiteY163" fmla="*/ 814971 h 887004"/>
              <a:gd name="connsiteX164" fmla="*/ 354428 w 708856"/>
              <a:gd name="connsiteY164" fmla="*/ 887004 h 887004"/>
              <a:gd name="connsiteX165" fmla="*/ 0 w 708856"/>
              <a:gd name="connsiteY165" fmla="*/ 814971 h 887004"/>
              <a:gd name="connsiteX166" fmla="*/ 57206 w 708856"/>
              <a:gd name="connsiteY166" fmla="*/ 656002 h 887004"/>
              <a:gd name="connsiteX167" fmla="*/ 57206 w 708856"/>
              <a:gd name="connsiteY167" fmla="*/ 653518 h 887004"/>
              <a:gd name="connsiteX168" fmla="*/ 58449 w 708856"/>
              <a:gd name="connsiteY168" fmla="*/ 651034 h 887004"/>
              <a:gd name="connsiteX169" fmla="*/ 59693 w 708856"/>
              <a:gd name="connsiteY169" fmla="*/ 648550 h 887004"/>
              <a:gd name="connsiteX170" fmla="*/ 60936 w 708856"/>
              <a:gd name="connsiteY170" fmla="*/ 646066 h 887004"/>
              <a:gd name="connsiteX171" fmla="*/ 62180 w 708856"/>
              <a:gd name="connsiteY171" fmla="*/ 643582 h 887004"/>
              <a:gd name="connsiteX172" fmla="*/ 64667 w 708856"/>
              <a:gd name="connsiteY172" fmla="*/ 641098 h 887004"/>
              <a:gd name="connsiteX173" fmla="*/ 68398 w 708856"/>
              <a:gd name="connsiteY173" fmla="*/ 638614 h 887004"/>
              <a:gd name="connsiteX174" fmla="*/ 69642 w 708856"/>
              <a:gd name="connsiteY174" fmla="*/ 637373 h 887004"/>
              <a:gd name="connsiteX175" fmla="*/ 74616 w 708856"/>
              <a:gd name="connsiteY175" fmla="*/ 634889 h 887004"/>
              <a:gd name="connsiteX176" fmla="*/ 77103 w 708856"/>
              <a:gd name="connsiteY176" fmla="*/ 632405 h 887004"/>
              <a:gd name="connsiteX177" fmla="*/ 80834 w 708856"/>
              <a:gd name="connsiteY177" fmla="*/ 631163 h 887004"/>
              <a:gd name="connsiteX178" fmla="*/ 84565 w 708856"/>
              <a:gd name="connsiteY178" fmla="*/ 629921 h 887004"/>
              <a:gd name="connsiteX179" fmla="*/ 89539 w 708856"/>
              <a:gd name="connsiteY179" fmla="*/ 627437 h 887004"/>
              <a:gd name="connsiteX180" fmla="*/ 94514 w 708856"/>
              <a:gd name="connsiteY180" fmla="*/ 626195 h 887004"/>
              <a:gd name="connsiteX181" fmla="*/ 98245 w 708856"/>
              <a:gd name="connsiteY181" fmla="*/ 623711 h 887004"/>
              <a:gd name="connsiteX182" fmla="*/ 103219 w 708856"/>
              <a:gd name="connsiteY182" fmla="*/ 622469 h 887004"/>
              <a:gd name="connsiteX183" fmla="*/ 109437 w 708856"/>
              <a:gd name="connsiteY183" fmla="*/ 621227 h 887004"/>
              <a:gd name="connsiteX184" fmla="*/ 113168 w 708856"/>
              <a:gd name="connsiteY184" fmla="*/ 618743 h 887004"/>
              <a:gd name="connsiteX185" fmla="*/ 119386 w 708856"/>
              <a:gd name="connsiteY185" fmla="*/ 617501 h 887004"/>
              <a:gd name="connsiteX186" fmla="*/ 124360 w 708856"/>
              <a:gd name="connsiteY186" fmla="*/ 617501 h 887004"/>
              <a:gd name="connsiteX187" fmla="*/ 131822 w 708856"/>
              <a:gd name="connsiteY187" fmla="*/ 615017 h 887004"/>
              <a:gd name="connsiteX188" fmla="*/ 136797 w 708856"/>
              <a:gd name="connsiteY188" fmla="*/ 613776 h 887004"/>
              <a:gd name="connsiteX189" fmla="*/ 144258 w 708856"/>
              <a:gd name="connsiteY189" fmla="*/ 613776 h 887004"/>
              <a:gd name="connsiteX190" fmla="*/ 149233 w 708856"/>
              <a:gd name="connsiteY190" fmla="*/ 611292 h 887004"/>
              <a:gd name="connsiteX191" fmla="*/ 156694 w 708856"/>
              <a:gd name="connsiteY191" fmla="*/ 611292 h 887004"/>
              <a:gd name="connsiteX192" fmla="*/ 161669 w 708856"/>
              <a:gd name="connsiteY192" fmla="*/ 610050 h 887004"/>
              <a:gd name="connsiteX193" fmla="*/ 169130 w 708856"/>
              <a:gd name="connsiteY193" fmla="*/ 608808 h 887004"/>
              <a:gd name="connsiteX194" fmla="*/ 175348 w 708856"/>
              <a:gd name="connsiteY194" fmla="*/ 607566 h 887004"/>
              <a:gd name="connsiteX195" fmla="*/ 182810 w 708856"/>
              <a:gd name="connsiteY195" fmla="*/ 607566 h 887004"/>
              <a:gd name="connsiteX196" fmla="*/ 189028 w 708856"/>
              <a:gd name="connsiteY196" fmla="*/ 606324 h 887004"/>
              <a:gd name="connsiteX197" fmla="*/ 196490 w 708856"/>
              <a:gd name="connsiteY197" fmla="*/ 605082 h 887004"/>
              <a:gd name="connsiteX198" fmla="*/ 202708 w 708856"/>
              <a:gd name="connsiteY198" fmla="*/ 605082 h 887004"/>
              <a:gd name="connsiteX199" fmla="*/ 210169 w 708856"/>
              <a:gd name="connsiteY199" fmla="*/ 603840 h 887004"/>
              <a:gd name="connsiteX200" fmla="*/ 216387 w 708856"/>
              <a:gd name="connsiteY200" fmla="*/ 603840 h 887004"/>
              <a:gd name="connsiteX201" fmla="*/ 223849 w 708856"/>
              <a:gd name="connsiteY201" fmla="*/ 602598 h 887004"/>
              <a:gd name="connsiteX202" fmla="*/ 227580 w 708856"/>
              <a:gd name="connsiteY202" fmla="*/ 602598 h 887004"/>
              <a:gd name="connsiteX203" fmla="*/ 227580 w 708856"/>
              <a:gd name="connsiteY203" fmla="*/ 559130 h 887004"/>
              <a:gd name="connsiteX204" fmla="*/ 240016 w 708856"/>
              <a:gd name="connsiteY204" fmla="*/ 546710 h 887004"/>
              <a:gd name="connsiteX205" fmla="*/ 252452 w 708856"/>
              <a:gd name="connsiteY205" fmla="*/ 559130 h 887004"/>
              <a:gd name="connsiteX206" fmla="*/ 252452 w 708856"/>
              <a:gd name="connsiteY206" fmla="*/ 600114 h 887004"/>
              <a:gd name="connsiteX207" fmla="*/ 256183 w 708856"/>
              <a:gd name="connsiteY207" fmla="*/ 600114 h 887004"/>
              <a:gd name="connsiteX208" fmla="*/ 262401 w 708856"/>
              <a:gd name="connsiteY208" fmla="*/ 600114 h 887004"/>
              <a:gd name="connsiteX209" fmla="*/ 267375 w 708856"/>
              <a:gd name="connsiteY209" fmla="*/ 600114 h 887004"/>
              <a:gd name="connsiteX210" fmla="*/ 276081 w 708856"/>
              <a:gd name="connsiteY210" fmla="*/ 600114 h 887004"/>
              <a:gd name="connsiteX211" fmla="*/ 279811 w 708856"/>
              <a:gd name="connsiteY211" fmla="*/ 598872 h 887004"/>
              <a:gd name="connsiteX212" fmla="*/ 287273 w 708856"/>
              <a:gd name="connsiteY212" fmla="*/ 598872 h 887004"/>
              <a:gd name="connsiteX213" fmla="*/ 292247 w 708856"/>
              <a:gd name="connsiteY213" fmla="*/ 598872 h 887004"/>
              <a:gd name="connsiteX214" fmla="*/ 298465 w 708856"/>
              <a:gd name="connsiteY214" fmla="*/ 597630 h 887004"/>
              <a:gd name="connsiteX215" fmla="*/ 303440 w 708856"/>
              <a:gd name="connsiteY215" fmla="*/ 597630 h 887004"/>
              <a:gd name="connsiteX216" fmla="*/ 309658 w 708856"/>
              <a:gd name="connsiteY216" fmla="*/ 597630 h 887004"/>
              <a:gd name="connsiteX217" fmla="*/ 312145 w 708856"/>
              <a:gd name="connsiteY217" fmla="*/ 597630 h 887004"/>
              <a:gd name="connsiteX218" fmla="*/ 318363 w 708856"/>
              <a:gd name="connsiteY218" fmla="*/ 597630 h 887004"/>
              <a:gd name="connsiteX219" fmla="*/ 323338 w 708856"/>
              <a:gd name="connsiteY219" fmla="*/ 597630 h 887004"/>
              <a:gd name="connsiteX220" fmla="*/ 328312 w 708856"/>
              <a:gd name="connsiteY220" fmla="*/ 597630 h 887004"/>
              <a:gd name="connsiteX221" fmla="*/ 330799 w 708856"/>
              <a:gd name="connsiteY221" fmla="*/ 597630 h 887004"/>
              <a:gd name="connsiteX222" fmla="*/ 334530 w 708856"/>
              <a:gd name="connsiteY222" fmla="*/ 597630 h 887004"/>
              <a:gd name="connsiteX223" fmla="*/ 338261 w 708856"/>
              <a:gd name="connsiteY223" fmla="*/ 597630 h 887004"/>
              <a:gd name="connsiteX224" fmla="*/ 341992 w 708856"/>
              <a:gd name="connsiteY224" fmla="*/ 597630 h 887004"/>
              <a:gd name="connsiteX225" fmla="*/ 344479 w 708856"/>
              <a:gd name="connsiteY225" fmla="*/ 597630 h 887004"/>
              <a:gd name="connsiteX226" fmla="*/ 348210 w 708856"/>
              <a:gd name="connsiteY226" fmla="*/ 597630 h 887004"/>
              <a:gd name="connsiteX227" fmla="*/ 350697 w 708856"/>
              <a:gd name="connsiteY227" fmla="*/ 597630 h 887004"/>
              <a:gd name="connsiteX228" fmla="*/ 354428 w 708856"/>
              <a:gd name="connsiteY228" fmla="*/ 597630 h 887004"/>
              <a:gd name="connsiteX229" fmla="*/ 356915 w 708856"/>
              <a:gd name="connsiteY229" fmla="*/ 597630 h 887004"/>
              <a:gd name="connsiteX230" fmla="*/ 359402 w 708856"/>
              <a:gd name="connsiteY230" fmla="*/ 597630 h 887004"/>
              <a:gd name="connsiteX231" fmla="*/ 360646 w 708856"/>
              <a:gd name="connsiteY231" fmla="*/ 597630 h 887004"/>
              <a:gd name="connsiteX232" fmla="*/ 364377 w 708856"/>
              <a:gd name="connsiteY232" fmla="*/ 597630 h 887004"/>
              <a:gd name="connsiteX233" fmla="*/ 365620 w 708856"/>
              <a:gd name="connsiteY233" fmla="*/ 597630 h 887004"/>
              <a:gd name="connsiteX234" fmla="*/ 369351 w 708856"/>
              <a:gd name="connsiteY234" fmla="*/ 597630 h 887004"/>
              <a:gd name="connsiteX235" fmla="*/ 373082 w 708856"/>
              <a:gd name="connsiteY235" fmla="*/ 597630 h 887004"/>
              <a:gd name="connsiteX236" fmla="*/ 378056 w 708856"/>
              <a:gd name="connsiteY236" fmla="*/ 597630 h 887004"/>
              <a:gd name="connsiteX237" fmla="*/ 380544 w 708856"/>
              <a:gd name="connsiteY237" fmla="*/ 597630 h 887004"/>
              <a:gd name="connsiteX238" fmla="*/ 385518 w 708856"/>
              <a:gd name="connsiteY238" fmla="*/ 597630 h 887004"/>
              <a:gd name="connsiteX239" fmla="*/ 389249 w 708856"/>
              <a:gd name="connsiteY239" fmla="*/ 597630 h 887004"/>
              <a:gd name="connsiteX240" fmla="*/ 395467 w 708856"/>
              <a:gd name="connsiteY240" fmla="*/ 597630 h 887004"/>
              <a:gd name="connsiteX241" fmla="*/ 399198 w 708856"/>
              <a:gd name="connsiteY241" fmla="*/ 597630 h 887004"/>
              <a:gd name="connsiteX242" fmla="*/ 404172 w 708856"/>
              <a:gd name="connsiteY242" fmla="*/ 597630 h 887004"/>
              <a:gd name="connsiteX243" fmla="*/ 409147 w 708856"/>
              <a:gd name="connsiteY243" fmla="*/ 597630 h 887004"/>
              <a:gd name="connsiteX244" fmla="*/ 415365 w 708856"/>
              <a:gd name="connsiteY244" fmla="*/ 598872 h 887004"/>
              <a:gd name="connsiteX245" fmla="*/ 420339 w 708856"/>
              <a:gd name="connsiteY245" fmla="*/ 598872 h 887004"/>
              <a:gd name="connsiteX246" fmla="*/ 427801 w 708856"/>
              <a:gd name="connsiteY246" fmla="*/ 598872 h 887004"/>
              <a:gd name="connsiteX247" fmla="*/ 432775 w 708856"/>
              <a:gd name="connsiteY247" fmla="*/ 600114 h 887004"/>
              <a:gd name="connsiteX248" fmla="*/ 440237 w 708856"/>
              <a:gd name="connsiteY248" fmla="*/ 600114 h 887004"/>
              <a:gd name="connsiteX249" fmla="*/ 445212 w 708856"/>
              <a:gd name="connsiteY249" fmla="*/ 600114 h 887004"/>
              <a:gd name="connsiteX250" fmla="*/ 452673 w 708856"/>
              <a:gd name="connsiteY250" fmla="*/ 600114 h 887004"/>
              <a:gd name="connsiteX251" fmla="*/ 457648 w 708856"/>
              <a:gd name="connsiteY251" fmla="*/ 600114 h 887004"/>
              <a:gd name="connsiteX252" fmla="*/ 465109 w 708856"/>
              <a:gd name="connsiteY252" fmla="*/ 601356 h 887004"/>
              <a:gd name="connsiteX253" fmla="*/ 471327 w 708856"/>
              <a:gd name="connsiteY253" fmla="*/ 601356 h 887004"/>
              <a:gd name="connsiteX254" fmla="*/ 478789 w 708856"/>
              <a:gd name="connsiteY254" fmla="*/ 602598 h 887004"/>
              <a:gd name="connsiteX255" fmla="*/ 483763 w 708856"/>
              <a:gd name="connsiteY255" fmla="*/ 602598 h 887004"/>
              <a:gd name="connsiteX256" fmla="*/ 492469 w 708856"/>
              <a:gd name="connsiteY256" fmla="*/ 603840 h 887004"/>
              <a:gd name="connsiteX257" fmla="*/ 497443 w 708856"/>
              <a:gd name="connsiteY257" fmla="*/ 603840 h 887004"/>
              <a:gd name="connsiteX258" fmla="*/ 504905 w 708856"/>
              <a:gd name="connsiteY258" fmla="*/ 605082 h 887004"/>
              <a:gd name="connsiteX259" fmla="*/ 511123 w 708856"/>
              <a:gd name="connsiteY259" fmla="*/ 605082 h 887004"/>
              <a:gd name="connsiteX260" fmla="*/ 518584 w 708856"/>
              <a:gd name="connsiteY260" fmla="*/ 606324 h 887004"/>
              <a:gd name="connsiteX261" fmla="*/ 524802 w 708856"/>
              <a:gd name="connsiteY261" fmla="*/ 607566 h 887004"/>
              <a:gd name="connsiteX262" fmla="*/ 532264 w 708856"/>
              <a:gd name="connsiteY262" fmla="*/ 607566 h 887004"/>
              <a:gd name="connsiteX263" fmla="*/ 538482 w 708856"/>
              <a:gd name="connsiteY263" fmla="*/ 608808 h 887004"/>
              <a:gd name="connsiteX264" fmla="*/ 545944 w 708856"/>
              <a:gd name="connsiteY264" fmla="*/ 610050 h 887004"/>
              <a:gd name="connsiteX265" fmla="*/ 552162 w 708856"/>
              <a:gd name="connsiteY265" fmla="*/ 611292 h 887004"/>
              <a:gd name="connsiteX266" fmla="*/ 558380 w 708856"/>
              <a:gd name="connsiteY266" fmla="*/ 611292 h 887004"/>
              <a:gd name="connsiteX267" fmla="*/ 563354 w 708856"/>
              <a:gd name="connsiteY267" fmla="*/ 613776 h 887004"/>
              <a:gd name="connsiteX268" fmla="*/ 564598 w 708856"/>
              <a:gd name="connsiteY268" fmla="*/ 613776 h 887004"/>
              <a:gd name="connsiteX269" fmla="*/ 558380 w 708856"/>
              <a:gd name="connsiteY269" fmla="*/ 601356 h 887004"/>
              <a:gd name="connsiteX270" fmla="*/ 558380 w 708856"/>
              <a:gd name="connsiteY270" fmla="*/ 495791 h 887004"/>
              <a:gd name="connsiteX271" fmla="*/ 569572 w 708856"/>
              <a:gd name="connsiteY271" fmla="*/ 484613 h 887004"/>
              <a:gd name="connsiteX272" fmla="*/ 450087 w 708856"/>
              <a:gd name="connsiteY272" fmla="*/ 454997 h 887004"/>
              <a:gd name="connsiteX273" fmla="*/ 414058 w 708856"/>
              <a:gd name="connsiteY273" fmla="*/ 524571 h 887004"/>
              <a:gd name="connsiteX274" fmla="*/ 501024 w 708856"/>
              <a:gd name="connsiteY274" fmla="*/ 471148 h 887004"/>
              <a:gd name="connsiteX275" fmla="*/ 450087 w 708856"/>
              <a:gd name="connsiteY275" fmla="*/ 454997 h 887004"/>
              <a:gd name="connsiteX276" fmla="*/ 258760 w 708856"/>
              <a:gd name="connsiteY276" fmla="*/ 454997 h 887004"/>
              <a:gd name="connsiteX277" fmla="*/ 207822 w 708856"/>
              <a:gd name="connsiteY277" fmla="*/ 471148 h 887004"/>
              <a:gd name="connsiteX278" fmla="*/ 294789 w 708856"/>
              <a:gd name="connsiteY278" fmla="*/ 524571 h 887004"/>
              <a:gd name="connsiteX279" fmla="*/ 258760 w 708856"/>
              <a:gd name="connsiteY279" fmla="*/ 454997 h 887004"/>
              <a:gd name="connsiteX280" fmla="*/ 365604 w 708856"/>
              <a:gd name="connsiteY280" fmla="*/ 443815 h 887004"/>
              <a:gd name="connsiteX281" fmla="*/ 365604 w 708856"/>
              <a:gd name="connsiteY281" fmla="*/ 532025 h 887004"/>
              <a:gd name="connsiteX282" fmla="*/ 426481 w 708856"/>
              <a:gd name="connsiteY282" fmla="*/ 450027 h 887004"/>
              <a:gd name="connsiteX283" fmla="*/ 365604 w 708856"/>
              <a:gd name="connsiteY283" fmla="*/ 443815 h 887004"/>
              <a:gd name="connsiteX284" fmla="*/ 341999 w 708856"/>
              <a:gd name="connsiteY284" fmla="*/ 443815 h 887004"/>
              <a:gd name="connsiteX285" fmla="*/ 282365 w 708856"/>
              <a:gd name="connsiteY285" fmla="*/ 450027 h 887004"/>
              <a:gd name="connsiteX286" fmla="*/ 341999 w 708856"/>
              <a:gd name="connsiteY286" fmla="*/ 532025 h 887004"/>
              <a:gd name="connsiteX287" fmla="*/ 467480 w 708856"/>
              <a:gd name="connsiteY287" fmla="*/ 341939 h 887004"/>
              <a:gd name="connsiteX288" fmla="*/ 455056 w 708856"/>
              <a:gd name="connsiteY288" fmla="*/ 431391 h 887004"/>
              <a:gd name="connsiteX289" fmla="*/ 517175 w 708856"/>
              <a:gd name="connsiteY289" fmla="*/ 451270 h 887004"/>
              <a:gd name="connsiteX290" fmla="*/ 556931 w 708856"/>
              <a:gd name="connsiteY290" fmla="*/ 341939 h 887004"/>
              <a:gd name="connsiteX291" fmla="*/ 365604 w 708856"/>
              <a:gd name="connsiteY291" fmla="*/ 341939 h 887004"/>
              <a:gd name="connsiteX292" fmla="*/ 365604 w 708856"/>
              <a:gd name="connsiteY292" fmla="*/ 420210 h 887004"/>
              <a:gd name="connsiteX293" fmla="*/ 432693 w 708856"/>
              <a:gd name="connsiteY293" fmla="*/ 426422 h 887004"/>
              <a:gd name="connsiteX294" fmla="*/ 443875 w 708856"/>
              <a:gd name="connsiteY294" fmla="*/ 341939 h 887004"/>
              <a:gd name="connsiteX295" fmla="*/ 263729 w 708856"/>
              <a:gd name="connsiteY295" fmla="*/ 341939 h 887004"/>
              <a:gd name="connsiteX296" fmla="*/ 274911 w 708856"/>
              <a:gd name="connsiteY296" fmla="*/ 426422 h 887004"/>
              <a:gd name="connsiteX297" fmla="*/ 341999 w 708856"/>
              <a:gd name="connsiteY297" fmla="*/ 420210 h 887004"/>
              <a:gd name="connsiteX298" fmla="*/ 341999 w 708856"/>
              <a:gd name="connsiteY298" fmla="*/ 341939 h 887004"/>
              <a:gd name="connsiteX299" fmla="*/ 150673 w 708856"/>
              <a:gd name="connsiteY299" fmla="*/ 341939 h 887004"/>
              <a:gd name="connsiteX300" fmla="*/ 191671 w 708856"/>
              <a:gd name="connsiteY300" fmla="*/ 451270 h 887004"/>
              <a:gd name="connsiteX301" fmla="*/ 252548 w 708856"/>
              <a:gd name="connsiteY301" fmla="*/ 431391 h 887004"/>
              <a:gd name="connsiteX302" fmla="*/ 240124 w 708856"/>
              <a:gd name="connsiteY302" fmla="*/ 341939 h 887004"/>
              <a:gd name="connsiteX303" fmla="*/ 432693 w 708856"/>
              <a:gd name="connsiteY303" fmla="*/ 232609 h 887004"/>
              <a:gd name="connsiteX304" fmla="*/ 365604 w 708856"/>
              <a:gd name="connsiteY304" fmla="*/ 240064 h 887004"/>
              <a:gd name="connsiteX305" fmla="*/ 365604 w 708856"/>
              <a:gd name="connsiteY305" fmla="*/ 318334 h 887004"/>
              <a:gd name="connsiteX306" fmla="*/ 443875 w 708856"/>
              <a:gd name="connsiteY306" fmla="*/ 318334 h 887004"/>
              <a:gd name="connsiteX307" fmla="*/ 432693 w 708856"/>
              <a:gd name="connsiteY307" fmla="*/ 232609 h 887004"/>
              <a:gd name="connsiteX308" fmla="*/ 274911 w 708856"/>
              <a:gd name="connsiteY308" fmla="*/ 232609 h 887004"/>
              <a:gd name="connsiteX309" fmla="*/ 263729 w 708856"/>
              <a:gd name="connsiteY309" fmla="*/ 318334 h 887004"/>
              <a:gd name="connsiteX310" fmla="*/ 341999 w 708856"/>
              <a:gd name="connsiteY310" fmla="*/ 318334 h 887004"/>
              <a:gd name="connsiteX311" fmla="*/ 341999 w 708856"/>
              <a:gd name="connsiteY311" fmla="*/ 240064 h 887004"/>
              <a:gd name="connsiteX312" fmla="*/ 274911 w 708856"/>
              <a:gd name="connsiteY312" fmla="*/ 232609 h 887004"/>
              <a:gd name="connsiteX313" fmla="*/ 517175 w 708856"/>
              <a:gd name="connsiteY313" fmla="*/ 207762 h 887004"/>
              <a:gd name="connsiteX314" fmla="*/ 455056 w 708856"/>
              <a:gd name="connsiteY314" fmla="*/ 227640 h 887004"/>
              <a:gd name="connsiteX315" fmla="*/ 467480 w 708856"/>
              <a:gd name="connsiteY315" fmla="*/ 318334 h 887004"/>
              <a:gd name="connsiteX316" fmla="*/ 556931 w 708856"/>
              <a:gd name="connsiteY316" fmla="*/ 318334 h 887004"/>
              <a:gd name="connsiteX317" fmla="*/ 517175 w 708856"/>
              <a:gd name="connsiteY317" fmla="*/ 207762 h 887004"/>
              <a:gd name="connsiteX318" fmla="*/ 191671 w 708856"/>
              <a:gd name="connsiteY318" fmla="*/ 207762 h 887004"/>
              <a:gd name="connsiteX319" fmla="*/ 150673 w 708856"/>
              <a:gd name="connsiteY319" fmla="*/ 318334 h 887004"/>
              <a:gd name="connsiteX320" fmla="*/ 240124 w 708856"/>
              <a:gd name="connsiteY320" fmla="*/ 318334 h 887004"/>
              <a:gd name="connsiteX321" fmla="*/ 252548 w 708856"/>
              <a:gd name="connsiteY321" fmla="*/ 227640 h 887004"/>
              <a:gd name="connsiteX322" fmla="*/ 191671 w 708856"/>
              <a:gd name="connsiteY322" fmla="*/ 207762 h 887004"/>
              <a:gd name="connsiteX323" fmla="*/ 414058 w 708856"/>
              <a:gd name="connsiteY323" fmla="*/ 135703 h 887004"/>
              <a:gd name="connsiteX324" fmla="*/ 450087 w 708856"/>
              <a:gd name="connsiteY324" fmla="*/ 205277 h 887004"/>
              <a:gd name="connsiteX325" fmla="*/ 501024 w 708856"/>
              <a:gd name="connsiteY325" fmla="*/ 189126 h 887004"/>
              <a:gd name="connsiteX326" fmla="*/ 414058 w 708856"/>
              <a:gd name="connsiteY326" fmla="*/ 135703 h 887004"/>
              <a:gd name="connsiteX327" fmla="*/ 294789 w 708856"/>
              <a:gd name="connsiteY327" fmla="*/ 135703 h 887004"/>
              <a:gd name="connsiteX328" fmla="*/ 207822 w 708856"/>
              <a:gd name="connsiteY328" fmla="*/ 189126 h 887004"/>
              <a:gd name="connsiteX329" fmla="*/ 258760 w 708856"/>
              <a:gd name="connsiteY329" fmla="*/ 205277 h 887004"/>
              <a:gd name="connsiteX330" fmla="*/ 294789 w 708856"/>
              <a:gd name="connsiteY330" fmla="*/ 135703 h 887004"/>
              <a:gd name="connsiteX331" fmla="*/ 365604 w 708856"/>
              <a:gd name="connsiteY331" fmla="*/ 128249 h 887004"/>
              <a:gd name="connsiteX332" fmla="*/ 365604 w 708856"/>
              <a:gd name="connsiteY332" fmla="*/ 215216 h 887004"/>
              <a:gd name="connsiteX333" fmla="*/ 426481 w 708856"/>
              <a:gd name="connsiteY333" fmla="*/ 210246 h 887004"/>
              <a:gd name="connsiteX334" fmla="*/ 365604 w 708856"/>
              <a:gd name="connsiteY334" fmla="*/ 128249 h 887004"/>
              <a:gd name="connsiteX335" fmla="*/ 341999 w 708856"/>
              <a:gd name="connsiteY335" fmla="*/ 128249 h 887004"/>
              <a:gd name="connsiteX336" fmla="*/ 282365 w 708856"/>
              <a:gd name="connsiteY336" fmla="*/ 210246 h 887004"/>
              <a:gd name="connsiteX337" fmla="*/ 341999 w 708856"/>
              <a:gd name="connsiteY337" fmla="*/ 215216 h 887004"/>
              <a:gd name="connsiteX338" fmla="*/ 569950 w 708856"/>
              <a:gd name="connsiteY338" fmla="*/ 103401 h 887004"/>
              <a:gd name="connsiteX339" fmla="*/ 580539 w 708856"/>
              <a:gd name="connsiteY339" fmla="*/ 114471 h 887004"/>
              <a:gd name="connsiteX340" fmla="*/ 580539 w 708856"/>
              <a:gd name="connsiteY340" fmla="*/ 188273 h 887004"/>
              <a:gd name="connsiteX341" fmla="*/ 569950 w 708856"/>
              <a:gd name="connsiteY341" fmla="*/ 200573 h 887004"/>
              <a:gd name="connsiteX342" fmla="*/ 559361 w 708856"/>
              <a:gd name="connsiteY342" fmla="*/ 188273 h 887004"/>
              <a:gd name="connsiteX343" fmla="*/ 559361 w 708856"/>
              <a:gd name="connsiteY343" fmla="*/ 114471 h 887004"/>
              <a:gd name="connsiteX344" fmla="*/ 569950 w 708856"/>
              <a:gd name="connsiteY344" fmla="*/ 103401 h 887004"/>
              <a:gd name="connsiteX345" fmla="*/ 354423 w 708856"/>
              <a:gd name="connsiteY345" fmla="*/ 103401 h 887004"/>
              <a:gd name="connsiteX346" fmla="*/ 580536 w 708856"/>
              <a:gd name="connsiteY346" fmla="*/ 330758 h 887004"/>
              <a:gd name="connsiteX347" fmla="*/ 354423 w 708856"/>
              <a:gd name="connsiteY347" fmla="*/ 558115 h 887004"/>
              <a:gd name="connsiteX348" fmla="*/ 127068 w 708856"/>
              <a:gd name="connsiteY348" fmla="*/ 330758 h 887004"/>
              <a:gd name="connsiteX349" fmla="*/ 127068 w 708856"/>
              <a:gd name="connsiteY349" fmla="*/ 324546 h 887004"/>
              <a:gd name="connsiteX350" fmla="*/ 127068 w 708856"/>
              <a:gd name="connsiteY350" fmla="*/ 190368 h 887004"/>
              <a:gd name="connsiteX351" fmla="*/ 139492 w 708856"/>
              <a:gd name="connsiteY351" fmla="*/ 179187 h 887004"/>
              <a:gd name="connsiteX352" fmla="*/ 150673 w 708856"/>
              <a:gd name="connsiteY352" fmla="*/ 190368 h 887004"/>
              <a:gd name="connsiteX353" fmla="*/ 150673 w 708856"/>
              <a:gd name="connsiteY353" fmla="*/ 228882 h 887004"/>
              <a:gd name="connsiteX354" fmla="*/ 354423 w 708856"/>
              <a:gd name="connsiteY354" fmla="*/ 103401 h 887004"/>
              <a:gd name="connsiteX355" fmla="*/ 138870 w 708856"/>
              <a:gd name="connsiteY355" fmla="*/ 56057 h 887004"/>
              <a:gd name="connsiteX356" fmla="*/ 149492 w 708856"/>
              <a:gd name="connsiteY356" fmla="*/ 68326 h 887004"/>
              <a:gd name="connsiteX357" fmla="*/ 149492 w 708856"/>
              <a:gd name="connsiteY357" fmla="*/ 125991 h 887004"/>
              <a:gd name="connsiteX358" fmla="*/ 138870 w 708856"/>
              <a:gd name="connsiteY358" fmla="*/ 137033 h 887004"/>
              <a:gd name="connsiteX359" fmla="*/ 127068 w 708856"/>
              <a:gd name="connsiteY359" fmla="*/ 125991 h 887004"/>
              <a:gd name="connsiteX360" fmla="*/ 127068 w 708856"/>
              <a:gd name="connsiteY360" fmla="*/ 68326 h 887004"/>
              <a:gd name="connsiteX361" fmla="*/ 138870 w 708856"/>
              <a:gd name="connsiteY361" fmla="*/ 56057 h 887004"/>
              <a:gd name="connsiteX362" fmla="*/ 416751 w 708856"/>
              <a:gd name="connsiteY362" fmla="*/ 0 h 887004"/>
              <a:gd name="connsiteX363" fmla="*/ 428553 w 708856"/>
              <a:gd name="connsiteY363" fmla="*/ 12287 h 887004"/>
              <a:gd name="connsiteX364" fmla="*/ 428553 w 708856"/>
              <a:gd name="connsiteY364" fmla="*/ 77410 h 887004"/>
              <a:gd name="connsiteX365" fmla="*/ 416751 w 708856"/>
              <a:gd name="connsiteY365" fmla="*/ 89697 h 887004"/>
              <a:gd name="connsiteX366" fmla="*/ 406129 w 708856"/>
              <a:gd name="connsiteY366" fmla="*/ 77410 h 887004"/>
              <a:gd name="connsiteX367" fmla="*/ 406129 w 708856"/>
              <a:gd name="connsiteY367" fmla="*/ 12287 h 887004"/>
              <a:gd name="connsiteX368" fmla="*/ 416751 w 708856"/>
              <a:gd name="connsiteY368" fmla="*/ 0 h 88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</a:cxnLst>
            <a:rect l="l" t="t" r="r" b="b"/>
            <a:pathLst>
              <a:path w="708856" h="887004">
                <a:moveTo>
                  <a:pt x="73373" y="680841"/>
                </a:moveTo>
                <a:cubicBezTo>
                  <a:pt x="53475" y="734244"/>
                  <a:pt x="28603" y="802552"/>
                  <a:pt x="23628" y="816213"/>
                </a:cubicBezTo>
                <a:cubicBezTo>
                  <a:pt x="32334" y="833600"/>
                  <a:pt x="146745" y="863407"/>
                  <a:pt x="354428" y="863407"/>
                </a:cubicBezTo>
                <a:cubicBezTo>
                  <a:pt x="559623" y="863407"/>
                  <a:pt x="675279" y="833600"/>
                  <a:pt x="683984" y="816213"/>
                </a:cubicBezTo>
                <a:cubicBezTo>
                  <a:pt x="679010" y="802552"/>
                  <a:pt x="654138" y="734244"/>
                  <a:pt x="634240" y="680841"/>
                </a:cubicBezTo>
                <a:cubicBezTo>
                  <a:pt x="574547" y="718099"/>
                  <a:pt x="364377" y="718099"/>
                  <a:pt x="354428" y="718099"/>
                </a:cubicBezTo>
                <a:cubicBezTo>
                  <a:pt x="343235" y="718099"/>
                  <a:pt x="133066" y="718099"/>
                  <a:pt x="73373" y="680841"/>
                </a:cubicBezTo>
                <a:close/>
                <a:moveTo>
                  <a:pt x="294735" y="621227"/>
                </a:moveTo>
                <a:cubicBezTo>
                  <a:pt x="293491" y="621227"/>
                  <a:pt x="291004" y="621227"/>
                  <a:pt x="288517" y="622469"/>
                </a:cubicBezTo>
                <a:cubicBezTo>
                  <a:pt x="286029" y="622469"/>
                  <a:pt x="283542" y="622469"/>
                  <a:pt x="281055" y="622469"/>
                </a:cubicBezTo>
                <a:cubicBezTo>
                  <a:pt x="278568" y="622469"/>
                  <a:pt x="277324" y="622469"/>
                  <a:pt x="274837" y="622469"/>
                </a:cubicBezTo>
                <a:cubicBezTo>
                  <a:pt x="272350" y="623711"/>
                  <a:pt x="269862" y="623711"/>
                  <a:pt x="267375" y="623711"/>
                </a:cubicBezTo>
                <a:cubicBezTo>
                  <a:pt x="266132" y="623711"/>
                  <a:pt x="263644" y="623711"/>
                  <a:pt x="261157" y="623711"/>
                </a:cubicBezTo>
                <a:cubicBezTo>
                  <a:pt x="259914" y="623711"/>
                  <a:pt x="257426" y="623711"/>
                  <a:pt x="254939" y="623711"/>
                </a:cubicBezTo>
                <a:cubicBezTo>
                  <a:pt x="253696" y="623711"/>
                  <a:pt x="252452" y="623711"/>
                  <a:pt x="252452" y="623711"/>
                </a:cubicBezTo>
                <a:lnTo>
                  <a:pt x="252452" y="646066"/>
                </a:lnTo>
                <a:cubicBezTo>
                  <a:pt x="252452" y="653518"/>
                  <a:pt x="246234" y="658486"/>
                  <a:pt x="240016" y="658486"/>
                </a:cubicBezTo>
                <a:cubicBezTo>
                  <a:pt x="232554" y="658486"/>
                  <a:pt x="227580" y="653518"/>
                  <a:pt x="227580" y="646066"/>
                </a:cubicBezTo>
                <a:lnTo>
                  <a:pt x="227580" y="626195"/>
                </a:lnTo>
                <a:cubicBezTo>
                  <a:pt x="226336" y="626195"/>
                  <a:pt x="226336" y="626195"/>
                  <a:pt x="225093" y="626195"/>
                </a:cubicBezTo>
                <a:cubicBezTo>
                  <a:pt x="223849" y="626195"/>
                  <a:pt x="221362" y="626195"/>
                  <a:pt x="218875" y="627437"/>
                </a:cubicBezTo>
                <a:cubicBezTo>
                  <a:pt x="217631" y="627437"/>
                  <a:pt x="215144" y="627437"/>
                  <a:pt x="213900" y="627437"/>
                </a:cubicBezTo>
                <a:cubicBezTo>
                  <a:pt x="211413" y="627437"/>
                  <a:pt x="208926" y="627437"/>
                  <a:pt x="207682" y="627437"/>
                </a:cubicBezTo>
                <a:cubicBezTo>
                  <a:pt x="205195" y="627437"/>
                  <a:pt x="203951" y="628679"/>
                  <a:pt x="202708" y="628679"/>
                </a:cubicBezTo>
                <a:cubicBezTo>
                  <a:pt x="201464" y="628679"/>
                  <a:pt x="198977" y="628679"/>
                  <a:pt x="196490" y="629921"/>
                </a:cubicBezTo>
                <a:cubicBezTo>
                  <a:pt x="195246" y="629921"/>
                  <a:pt x="194002" y="629921"/>
                  <a:pt x="191515" y="629921"/>
                </a:cubicBezTo>
                <a:cubicBezTo>
                  <a:pt x="190272" y="629921"/>
                  <a:pt x="187784" y="629921"/>
                  <a:pt x="186541" y="629921"/>
                </a:cubicBezTo>
                <a:cubicBezTo>
                  <a:pt x="185297" y="631163"/>
                  <a:pt x="182810" y="631163"/>
                  <a:pt x="181566" y="631163"/>
                </a:cubicBezTo>
                <a:cubicBezTo>
                  <a:pt x="180323" y="631163"/>
                  <a:pt x="177836" y="631163"/>
                  <a:pt x="176592" y="631163"/>
                </a:cubicBezTo>
                <a:cubicBezTo>
                  <a:pt x="175348" y="631163"/>
                  <a:pt x="174105" y="632405"/>
                  <a:pt x="172861" y="632405"/>
                </a:cubicBezTo>
                <a:cubicBezTo>
                  <a:pt x="170374" y="632405"/>
                  <a:pt x="169130" y="632405"/>
                  <a:pt x="167887" y="632405"/>
                </a:cubicBezTo>
                <a:cubicBezTo>
                  <a:pt x="166643" y="632405"/>
                  <a:pt x="164156" y="633647"/>
                  <a:pt x="164156" y="633647"/>
                </a:cubicBezTo>
                <a:cubicBezTo>
                  <a:pt x="161669" y="633647"/>
                  <a:pt x="160425" y="633647"/>
                  <a:pt x="159181" y="634889"/>
                </a:cubicBezTo>
                <a:cubicBezTo>
                  <a:pt x="156694" y="634889"/>
                  <a:pt x="156694" y="634889"/>
                  <a:pt x="154207" y="634889"/>
                </a:cubicBezTo>
                <a:cubicBezTo>
                  <a:pt x="152963" y="634889"/>
                  <a:pt x="151720" y="634889"/>
                  <a:pt x="150476" y="636131"/>
                </a:cubicBezTo>
                <a:cubicBezTo>
                  <a:pt x="147989" y="636131"/>
                  <a:pt x="147989" y="636131"/>
                  <a:pt x="146745" y="637373"/>
                </a:cubicBezTo>
                <a:cubicBezTo>
                  <a:pt x="145502" y="637373"/>
                  <a:pt x="143015" y="637373"/>
                  <a:pt x="141771" y="637373"/>
                </a:cubicBezTo>
                <a:cubicBezTo>
                  <a:pt x="140527" y="637373"/>
                  <a:pt x="140527" y="637373"/>
                  <a:pt x="139284" y="638614"/>
                </a:cubicBezTo>
                <a:cubicBezTo>
                  <a:pt x="136797" y="638614"/>
                  <a:pt x="135553" y="638614"/>
                  <a:pt x="134309" y="638614"/>
                </a:cubicBezTo>
                <a:cubicBezTo>
                  <a:pt x="133066" y="638614"/>
                  <a:pt x="133066" y="638614"/>
                  <a:pt x="130578" y="639856"/>
                </a:cubicBezTo>
                <a:cubicBezTo>
                  <a:pt x="130578" y="639856"/>
                  <a:pt x="129335" y="639856"/>
                  <a:pt x="126848" y="639856"/>
                </a:cubicBezTo>
                <a:cubicBezTo>
                  <a:pt x="126848" y="639856"/>
                  <a:pt x="125604" y="639856"/>
                  <a:pt x="124360" y="641098"/>
                </a:cubicBezTo>
                <a:cubicBezTo>
                  <a:pt x="123117" y="641098"/>
                  <a:pt x="121873" y="641098"/>
                  <a:pt x="120630" y="642340"/>
                </a:cubicBezTo>
                <a:cubicBezTo>
                  <a:pt x="119386" y="642340"/>
                  <a:pt x="119386" y="642340"/>
                  <a:pt x="118142" y="643582"/>
                </a:cubicBezTo>
                <a:cubicBezTo>
                  <a:pt x="116899" y="643582"/>
                  <a:pt x="115655" y="643582"/>
                  <a:pt x="115655" y="643582"/>
                </a:cubicBezTo>
                <a:cubicBezTo>
                  <a:pt x="114412" y="643582"/>
                  <a:pt x="113168" y="644824"/>
                  <a:pt x="111924" y="644824"/>
                </a:cubicBezTo>
                <a:cubicBezTo>
                  <a:pt x="110681" y="644824"/>
                  <a:pt x="110681" y="644824"/>
                  <a:pt x="109437" y="644824"/>
                </a:cubicBezTo>
                <a:cubicBezTo>
                  <a:pt x="108194" y="644824"/>
                  <a:pt x="108194" y="646066"/>
                  <a:pt x="106950" y="646066"/>
                </a:cubicBezTo>
                <a:cubicBezTo>
                  <a:pt x="105706" y="646066"/>
                  <a:pt x="104463" y="646066"/>
                  <a:pt x="104463" y="646066"/>
                </a:cubicBezTo>
                <a:cubicBezTo>
                  <a:pt x="103219" y="646066"/>
                  <a:pt x="103219" y="647308"/>
                  <a:pt x="101976" y="647308"/>
                </a:cubicBezTo>
                <a:cubicBezTo>
                  <a:pt x="101976" y="647308"/>
                  <a:pt x="100732" y="648550"/>
                  <a:pt x="99488" y="648550"/>
                </a:cubicBezTo>
                <a:cubicBezTo>
                  <a:pt x="99488" y="648550"/>
                  <a:pt x="98245" y="648550"/>
                  <a:pt x="97001" y="648550"/>
                </a:cubicBezTo>
                <a:lnTo>
                  <a:pt x="95757" y="649792"/>
                </a:lnTo>
                <a:cubicBezTo>
                  <a:pt x="94514" y="649792"/>
                  <a:pt x="94514" y="651034"/>
                  <a:pt x="94514" y="651034"/>
                </a:cubicBezTo>
                <a:cubicBezTo>
                  <a:pt x="93270" y="651034"/>
                  <a:pt x="92027" y="651034"/>
                  <a:pt x="92027" y="651034"/>
                </a:cubicBezTo>
                <a:cubicBezTo>
                  <a:pt x="92027" y="651034"/>
                  <a:pt x="90783" y="652276"/>
                  <a:pt x="89539" y="652276"/>
                </a:cubicBezTo>
                <a:cubicBezTo>
                  <a:pt x="89539" y="652276"/>
                  <a:pt x="89539" y="652276"/>
                  <a:pt x="88296" y="652276"/>
                </a:cubicBezTo>
                <a:cubicBezTo>
                  <a:pt x="88296" y="652276"/>
                  <a:pt x="88296" y="653518"/>
                  <a:pt x="87052" y="653518"/>
                </a:cubicBezTo>
                <a:lnTo>
                  <a:pt x="85809" y="653518"/>
                </a:lnTo>
                <a:cubicBezTo>
                  <a:pt x="85809" y="653518"/>
                  <a:pt x="85809" y="654760"/>
                  <a:pt x="84565" y="654760"/>
                </a:cubicBezTo>
                <a:lnTo>
                  <a:pt x="83321" y="656002"/>
                </a:lnTo>
                <a:cubicBezTo>
                  <a:pt x="82078" y="656002"/>
                  <a:pt x="82078" y="656002"/>
                  <a:pt x="82078" y="657244"/>
                </a:cubicBezTo>
                <a:cubicBezTo>
                  <a:pt x="82078" y="657244"/>
                  <a:pt x="82078" y="657244"/>
                  <a:pt x="82078" y="658486"/>
                </a:cubicBezTo>
                <a:lnTo>
                  <a:pt x="80834" y="658486"/>
                </a:lnTo>
                <a:cubicBezTo>
                  <a:pt x="92027" y="672147"/>
                  <a:pt x="189028" y="695744"/>
                  <a:pt x="354428" y="695744"/>
                </a:cubicBezTo>
                <a:cubicBezTo>
                  <a:pt x="518584" y="695744"/>
                  <a:pt x="615586" y="672147"/>
                  <a:pt x="626778" y="658486"/>
                </a:cubicBezTo>
                <a:cubicBezTo>
                  <a:pt x="626778" y="658486"/>
                  <a:pt x="626778" y="658486"/>
                  <a:pt x="625535" y="658486"/>
                </a:cubicBezTo>
                <a:lnTo>
                  <a:pt x="625535" y="657244"/>
                </a:lnTo>
                <a:lnTo>
                  <a:pt x="625535" y="656002"/>
                </a:lnTo>
                <a:lnTo>
                  <a:pt x="624291" y="656002"/>
                </a:lnTo>
                <a:lnTo>
                  <a:pt x="623047" y="654760"/>
                </a:lnTo>
                <a:lnTo>
                  <a:pt x="623047" y="653518"/>
                </a:lnTo>
                <a:cubicBezTo>
                  <a:pt x="621804" y="653518"/>
                  <a:pt x="620560" y="653518"/>
                  <a:pt x="620560" y="653518"/>
                </a:cubicBezTo>
                <a:cubicBezTo>
                  <a:pt x="620560" y="653518"/>
                  <a:pt x="620560" y="652276"/>
                  <a:pt x="619317" y="652276"/>
                </a:cubicBezTo>
                <a:lnTo>
                  <a:pt x="618073" y="652276"/>
                </a:lnTo>
                <a:cubicBezTo>
                  <a:pt x="616829" y="652276"/>
                  <a:pt x="616829" y="651034"/>
                  <a:pt x="616829" y="651034"/>
                </a:cubicBezTo>
                <a:cubicBezTo>
                  <a:pt x="615586" y="651034"/>
                  <a:pt x="614342" y="651034"/>
                  <a:pt x="614342" y="651034"/>
                </a:cubicBezTo>
                <a:cubicBezTo>
                  <a:pt x="614342" y="651034"/>
                  <a:pt x="613098" y="649792"/>
                  <a:pt x="611855" y="649792"/>
                </a:cubicBezTo>
                <a:lnTo>
                  <a:pt x="610611" y="648550"/>
                </a:lnTo>
                <a:lnTo>
                  <a:pt x="609368" y="648550"/>
                </a:lnTo>
                <a:cubicBezTo>
                  <a:pt x="608124" y="648550"/>
                  <a:pt x="606880" y="647308"/>
                  <a:pt x="605637" y="647308"/>
                </a:cubicBezTo>
                <a:cubicBezTo>
                  <a:pt x="604393" y="647308"/>
                  <a:pt x="604393" y="646066"/>
                  <a:pt x="604393" y="646066"/>
                </a:cubicBezTo>
                <a:cubicBezTo>
                  <a:pt x="603150" y="646066"/>
                  <a:pt x="601906" y="646066"/>
                  <a:pt x="600662" y="646066"/>
                </a:cubicBezTo>
                <a:cubicBezTo>
                  <a:pt x="600662" y="646066"/>
                  <a:pt x="599419" y="644824"/>
                  <a:pt x="598175" y="644824"/>
                </a:cubicBezTo>
                <a:cubicBezTo>
                  <a:pt x="596932" y="644824"/>
                  <a:pt x="596932" y="644824"/>
                  <a:pt x="595688" y="644824"/>
                </a:cubicBezTo>
                <a:cubicBezTo>
                  <a:pt x="595688" y="644824"/>
                  <a:pt x="594444" y="643582"/>
                  <a:pt x="593201" y="643582"/>
                </a:cubicBezTo>
                <a:cubicBezTo>
                  <a:pt x="591957" y="643582"/>
                  <a:pt x="590714" y="643582"/>
                  <a:pt x="589470" y="643582"/>
                </a:cubicBezTo>
                <a:cubicBezTo>
                  <a:pt x="589470" y="642340"/>
                  <a:pt x="588226" y="642340"/>
                  <a:pt x="586983" y="642340"/>
                </a:cubicBezTo>
                <a:cubicBezTo>
                  <a:pt x="585739" y="641098"/>
                  <a:pt x="584496" y="641098"/>
                  <a:pt x="583252" y="641098"/>
                </a:cubicBezTo>
                <a:cubicBezTo>
                  <a:pt x="582008" y="639856"/>
                  <a:pt x="580765" y="639856"/>
                  <a:pt x="580765" y="639856"/>
                </a:cubicBezTo>
                <a:cubicBezTo>
                  <a:pt x="579521" y="639856"/>
                  <a:pt x="577034" y="639856"/>
                  <a:pt x="577034" y="639856"/>
                </a:cubicBezTo>
                <a:cubicBezTo>
                  <a:pt x="575790" y="638614"/>
                  <a:pt x="574547" y="638614"/>
                  <a:pt x="573303" y="638614"/>
                </a:cubicBezTo>
                <a:cubicBezTo>
                  <a:pt x="572059" y="638614"/>
                  <a:pt x="570816" y="638614"/>
                  <a:pt x="569572" y="638614"/>
                </a:cubicBezTo>
                <a:cubicBezTo>
                  <a:pt x="568329" y="637373"/>
                  <a:pt x="567085" y="637373"/>
                  <a:pt x="565841" y="637373"/>
                </a:cubicBezTo>
                <a:cubicBezTo>
                  <a:pt x="564598" y="637373"/>
                  <a:pt x="563354" y="637373"/>
                  <a:pt x="560867" y="637373"/>
                </a:cubicBezTo>
                <a:cubicBezTo>
                  <a:pt x="559623" y="636131"/>
                  <a:pt x="559623" y="636131"/>
                  <a:pt x="558380" y="636131"/>
                </a:cubicBezTo>
                <a:cubicBezTo>
                  <a:pt x="555893" y="634889"/>
                  <a:pt x="554649" y="634889"/>
                  <a:pt x="553405" y="634889"/>
                </a:cubicBezTo>
                <a:cubicBezTo>
                  <a:pt x="552162" y="634889"/>
                  <a:pt x="550918" y="634889"/>
                  <a:pt x="549675" y="634889"/>
                </a:cubicBezTo>
                <a:cubicBezTo>
                  <a:pt x="547187" y="633647"/>
                  <a:pt x="545944" y="633647"/>
                  <a:pt x="544700" y="633647"/>
                </a:cubicBezTo>
                <a:cubicBezTo>
                  <a:pt x="543456" y="633647"/>
                  <a:pt x="542213" y="632405"/>
                  <a:pt x="539726" y="632405"/>
                </a:cubicBezTo>
                <a:cubicBezTo>
                  <a:pt x="538482" y="632405"/>
                  <a:pt x="537238" y="632405"/>
                  <a:pt x="534751" y="632405"/>
                </a:cubicBezTo>
                <a:cubicBezTo>
                  <a:pt x="533508" y="632405"/>
                  <a:pt x="532264" y="631163"/>
                  <a:pt x="531020" y="631163"/>
                </a:cubicBezTo>
                <a:cubicBezTo>
                  <a:pt x="529777" y="631163"/>
                  <a:pt x="527290" y="631163"/>
                  <a:pt x="526046" y="631163"/>
                </a:cubicBezTo>
                <a:cubicBezTo>
                  <a:pt x="524802" y="631163"/>
                  <a:pt x="522315" y="631163"/>
                  <a:pt x="521072" y="629921"/>
                </a:cubicBezTo>
                <a:cubicBezTo>
                  <a:pt x="519828" y="629921"/>
                  <a:pt x="517341" y="629921"/>
                  <a:pt x="516097" y="629921"/>
                </a:cubicBezTo>
                <a:cubicBezTo>
                  <a:pt x="514854" y="629921"/>
                  <a:pt x="512366" y="629921"/>
                  <a:pt x="511123" y="629921"/>
                </a:cubicBezTo>
                <a:cubicBezTo>
                  <a:pt x="508636" y="628679"/>
                  <a:pt x="507392" y="628679"/>
                  <a:pt x="504905" y="628679"/>
                </a:cubicBezTo>
                <a:cubicBezTo>
                  <a:pt x="503661" y="628679"/>
                  <a:pt x="502417" y="627437"/>
                  <a:pt x="501174" y="627437"/>
                </a:cubicBezTo>
                <a:cubicBezTo>
                  <a:pt x="498687" y="627437"/>
                  <a:pt x="496199" y="627437"/>
                  <a:pt x="493712" y="627437"/>
                </a:cubicBezTo>
                <a:cubicBezTo>
                  <a:pt x="492469" y="627437"/>
                  <a:pt x="491225" y="627437"/>
                  <a:pt x="488738" y="627437"/>
                </a:cubicBezTo>
                <a:cubicBezTo>
                  <a:pt x="487494" y="626195"/>
                  <a:pt x="485007" y="626195"/>
                  <a:pt x="482520" y="626195"/>
                </a:cubicBezTo>
                <a:cubicBezTo>
                  <a:pt x="481276" y="626195"/>
                  <a:pt x="480033" y="626195"/>
                  <a:pt x="477545" y="624953"/>
                </a:cubicBezTo>
                <a:cubicBezTo>
                  <a:pt x="475058" y="624953"/>
                  <a:pt x="473815" y="624953"/>
                  <a:pt x="471327" y="624953"/>
                </a:cubicBezTo>
                <a:cubicBezTo>
                  <a:pt x="468840" y="624953"/>
                  <a:pt x="467596" y="624953"/>
                  <a:pt x="466353" y="624953"/>
                </a:cubicBezTo>
                <a:cubicBezTo>
                  <a:pt x="463866" y="624953"/>
                  <a:pt x="461378" y="624953"/>
                  <a:pt x="458891" y="623711"/>
                </a:cubicBezTo>
                <a:cubicBezTo>
                  <a:pt x="456404" y="623711"/>
                  <a:pt x="455160" y="623711"/>
                  <a:pt x="452673" y="623711"/>
                </a:cubicBezTo>
                <a:cubicBezTo>
                  <a:pt x="450186" y="623711"/>
                  <a:pt x="447699" y="623711"/>
                  <a:pt x="446455" y="623711"/>
                </a:cubicBezTo>
                <a:cubicBezTo>
                  <a:pt x="443968" y="623711"/>
                  <a:pt x="442724" y="623711"/>
                  <a:pt x="440237" y="623711"/>
                </a:cubicBezTo>
                <a:cubicBezTo>
                  <a:pt x="437750" y="623711"/>
                  <a:pt x="435263" y="623711"/>
                  <a:pt x="432775" y="622469"/>
                </a:cubicBezTo>
                <a:cubicBezTo>
                  <a:pt x="430288" y="622469"/>
                  <a:pt x="429045" y="622469"/>
                  <a:pt x="426557" y="622469"/>
                </a:cubicBezTo>
                <a:cubicBezTo>
                  <a:pt x="424070" y="622469"/>
                  <a:pt x="421583" y="622469"/>
                  <a:pt x="419096" y="622469"/>
                </a:cubicBezTo>
                <a:cubicBezTo>
                  <a:pt x="416609" y="621227"/>
                  <a:pt x="415365" y="621227"/>
                  <a:pt x="412878" y="621227"/>
                </a:cubicBezTo>
                <a:cubicBezTo>
                  <a:pt x="410391" y="621227"/>
                  <a:pt x="407903" y="621227"/>
                  <a:pt x="404172" y="621227"/>
                </a:cubicBezTo>
                <a:cubicBezTo>
                  <a:pt x="402928" y="621227"/>
                  <a:pt x="401685" y="621227"/>
                  <a:pt x="399198" y="621227"/>
                </a:cubicBezTo>
                <a:cubicBezTo>
                  <a:pt x="395467" y="621227"/>
                  <a:pt x="392980" y="621227"/>
                  <a:pt x="390492" y="621227"/>
                </a:cubicBezTo>
                <a:cubicBezTo>
                  <a:pt x="388005" y="621227"/>
                  <a:pt x="386762" y="621227"/>
                  <a:pt x="384274" y="621227"/>
                </a:cubicBezTo>
                <a:cubicBezTo>
                  <a:pt x="380544" y="621227"/>
                  <a:pt x="378056" y="621227"/>
                  <a:pt x="374325" y="621227"/>
                </a:cubicBezTo>
                <a:cubicBezTo>
                  <a:pt x="371838" y="621227"/>
                  <a:pt x="370595" y="621227"/>
                  <a:pt x="369351" y="621227"/>
                </a:cubicBezTo>
                <a:cubicBezTo>
                  <a:pt x="364377" y="621227"/>
                  <a:pt x="359402" y="621227"/>
                  <a:pt x="354428" y="621227"/>
                </a:cubicBezTo>
                <a:cubicBezTo>
                  <a:pt x="348210" y="621227"/>
                  <a:pt x="343235" y="621227"/>
                  <a:pt x="338261" y="621227"/>
                </a:cubicBezTo>
                <a:cubicBezTo>
                  <a:pt x="337017" y="621227"/>
                  <a:pt x="335774" y="621227"/>
                  <a:pt x="334530" y="621227"/>
                </a:cubicBezTo>
                <a:cubicBezTo>
                  <a:pt x="330799" y="621227"/>
                  <a:pt x="327068" y="621227"/>
                  <a:pt x="323338" y="621227"/>
                </a:cubicBezTo>
                <a:cubicBezTo>
                  <a:pt x="322094" y="621227"/>
                  <a:pt x="319607" y="621227"/>
                  <a:pt x="318363" y="621227"/>
                </a:cubicBezTo>
                <a:cubicBezTo>
                  <a:pt x="315876" y="621227"/>
                  <a:pt x="312145" y="621227"/>
                  <a:pt x="309658" y="621227"/>
                </a:cubicBezTo>
                <a:cubicBezTo>
                  <a:pt x="307171" y="621227"/>
                  <a:pt x="304683" y="621227"/>
                  <a:pt x="303440" y="621227"/>
                </a:cubicBezTo>
                <a:cubicBezTo>
                  <a:pt x="300953" y="621227"/>
                  <a:pt x="297222" y="621227"/>
                  <a:pt x="294735" y="621227"/>
                </a:cubicBezTo>
                <a:close/>
                <a:moveTo>
                  <a:pt x="569572" y="484613"/>
                </a:moveTo>
                <a:cubicBezTo>
                  <a:pt x="575790" y="484613"/>
                  <a:pt x="580765" y="489581"/>
                  <a:pt x="580765" y="495791"/>
                </a:cubicBezTo>
                <a:lnTo>
                  <a:pt x="580765" y="601356"/>
                </a:lnTo>
                <a:cubicBezTo>
                  <a:pt x="580765" y="608808"/>
                  <a:pt x="575790" y="613776"/>
                  <a:pt x="569572" y="613776"/>
                </a:cubicBezTo>
                <a:lnTo>
                  <a:pt x="570816" y="613776"/>
                </a:lnTo>
                <a:cubicBezTo>
                  <a:pt x="573303" y="615017"/>
                  <a:pt x="574547" y="615017"/>
                  <a:pt x="575790" y="615017"/>
                </a:cubicBezTo>
                <a:cubicBezTo>
                  <a:pt x="578277" y="615017"/>
                  <a:pt x="580765" y="616259"/>
                  <a:pt x="583252" y="617501"/>
                </a:cubicBezTo>
                <a:cubicBezTo>
                  <a:pt x="584496" y="617501"/>
                  <a:pt x="585739" y="617501"/>
                  <a:pt x="588226" y="617501"/>
                </a:cubicBezTo>
                <a:cubicBezTo>
                  <a:pt x="589470" y="618743"/>
                  <a:pt x="591957" y="618743"/>
                  <a:pt x="594444" y="618743"/>
                </a:cubicBezTo>
                <a:cubicBezTo>
                  <a:pt x="595688" y="619985"/>
                  <a:pt x="596932" y="619985"/>
                  <a:pt x="598175" y="621227"/>
                </a:cubicBezTo>
                <a:cubicBezTo>
                  <a:pt x="600662" y="621227"/>
                  <a:pt x="603150" y="622469"/>
                  <a:pt x="604393" y="622469"/>
                </a:cubicBezTo>
                <a:cubicBezTo>
                  <a:pt x="606880" y="623711"/>
                  <a:pt x="608124" y="623711"/>
                  <a:pt x="609368" y="623711"/>
                </a:cubicBezTo>
                <a:cubicBezTo>
                  <a:pt x="610611" y="624953"/>
                  <a:pt x="611855" y="624953"/>
                  <a:pt x="614342" y="626195"/>
                </a:cubicBezTo>
                <a:cubicBezTo>
                  <a:pt x="615586" y="626195"/>
                  <a:pt x="616829" y="627437"/>
                  <a:pt x="618073" y="627437"/>
                </a:cubicBezTo>
                <a:cubicBezTo>
                  <a:pt x="620560" y="628679"/>
                  <a:pt x="621804" y="628679"/>
                  <a:pt x="623047" y="629921"/>
                </a:cubicBezTo>
                <a:cubicBezTo>
                  <a:pt x="624291" y="629921"/>
                  <a:pt x="625535" y="631163"/>
                  <a:pt x="626778" y="631163"/>
                </a:cubicBezTo>
                <a:cubicBezTo>
                  <a:pt x="628022" y="631163"/>
                  <a:pt x="629265" y="632405"/>
                  <a:pt x="630509" y="632405"/>
                </a:cubicBezTo>
                <a:cubicBezTo>
                  <a:pt x="631753" y="633647"/>
                  <a:pt x="632996" y="634889"/>
                  <a:pt x="634240" y="634889"/>
                </a:cubicBezTo>
                <a:cubicBezTo>
                  <a:pt x="635483" y="636131"/>
                  <a:pt x="636727" y="637373"/>
                  <a:pt x="637971" y="637373"/>
                </a:cubicBezTo>
                <a:cubicBezTo>
                  <a:pt x="637971" y="638614"/>
                  <a:pt x="639214" y="638614"/>
                  <a:pt x="639214" y="638614"/>
                </a:cubicBezTo>
                <a:cubicBezTo>
                  <a:pt x="641701" y="639856"/>
                  <a:pt x="641701" y="639856"/>
                  <a:pt x="642945" y="641098"/>
                </a:cubicBezTo>
                <a:cubicBezTo>
                  <a:pt x="644189" y="642340"/>
                  <a:pt x="644189" y="643582"/>
                  <a:pt x="645432" y="643582"/>
                </a:cubicBezTo>
                <a:cubicBezTo>
                  <a:pt x="645432" y="644824"/>
                  <a:pt x="646676" y="646066"/>
                  <a:pt x="646676" y="646066"/>
                </a:cubicBezTo>
                <a:cubicBezTo>
                  <a:pt x="647919" y="647308"/>
                  <a:pt x="647919" y="648550"/>
                  <a:pt x="647919" y="648550"/>
                </a:cubicBezTo>
                <a:cubicBezTo>
                  <a:pt x="649163" y="649792"/>
                  <a:pt x="649163" y="651034"/>
                  <a:pt x="650407" y="651034"/>
                </a:cubicBezTo>
                <a:cubicBezTo>
                  <a:pt x="650407" y="652276"/>
                  <a:pt x="650407" y="653518"/>
                  <a:pt x="650407" y="653518"/>
                </a:cubicBezTo>
                <a:cubicBezTo>
                  <a:pt x="650407" y="653518"/>
                  <a:pt x="650407" y="654760"/>
                  <a:pt x="650407" y="656002"/>
                </a:cubicBezTo>
                <a:cubicBezTo>
                  <a:pt x="708856" y="811245"/>
                  <a:pt x="708856" y="812487"/>
                  <a:pt x="708856" y="814971"/>
                </a:cubicBezTo>
                <a:cubicBezTo>
                  <a:pt x="708856" y="885762"/>
                  <a:pt x="368107" y="887004"/>
                  <a:pt x="354428" y="887004"/>
                </a:cubicBezTo>
                <a:cubicBezTo>
                  <a:pt x="339504" y="887004"/>
                  <a:pt x="0" y="885762"/>
                  <a:pt x="0" y="814971"/>
                </a:cubicBezTo>
                <a:cubicBezTo>
                  <a:pt x="0" y="812487"/>
                  <a:pt x="0" y="811245"/>
                  <a:pt x="57206" y="656002"/>
                </a:cubicBezTo>
                <a:cubicBezTo>
                  <a:pt x="57206" y="654760"/>
                  <a:pt x="57206" y="653518"/>
                  <a:pt x="57206" y="653518"/>
                </a:cubicBezTo>
                <a:cubicBezTo>
                  <a:pt x="57206" y="653518"/>
                  <a:pt x="58449" y="652276"/>
                  <a:pt x="58449" y="651034"/>
                </a:cubicBezTo>
                <a:cubicBezTo>
                  <a:pt x="58449" y="651034"/>
                  <a:pt x="58449" y="649792"/>
                  <a:pt x="59693" y="648550"/>
                </a:cubicBezTo>
                <a:cubicBezTo>
                  <a:pt x="59693" y="648550"/>
                  <a:pt x="60936" y="647308"/>
                  <a:pt x="60936" y="646066"/>
                </a:cubicBezTo>
                <a:cubicBezTo>
                  <a:pt x="62180" y="646066"/>
                  <a:pt x="62180" y="644824"/>
                  <a:pt x="62180" y="643582"/>
                </a:cubicBezTo>
                <a:cubicBezTo>
                  <a:pt x="63424" y="643582"/>
                  <a:pt x="64667" y="642340"/>
                  <a:pt x="64667" y="641098"/>
                </a:cubicBezTo>
                <a:cubicBezTo>
                  <a:pt x="65911" y="639856"/>
                  <a:pt x="67155" y="639856"/>
                  <a:pt x="68398" y="638614"/>
                </a:cubicBezTo>
                <a:cubicBezTo>
                  <a:pt x="68398" y="638614"/>
                  <a:pt x="69642" y="638614"/>
                  <a:pt x="69642" y="637373"/>
                </a:cubicBezTo>
                <a:cubicBezTo>
                  <a:pt x="72129" y="637373"/>
                  <a:pt x="72129" y="636131"/>
                  <a:pt x="74616" y="634889"/>
                </a:cubicBezTo>
                <a:cubicBezTo>
                  <a:pt x="74616" y="634889"/>
                  <a:pt x="75860" y="633647"/>
                  <a:pt x="77103" y="632405"/>
                </a:cubicBezTo>
                <a:cubicBezTo>
                  <a:pt x="78347" y="632405"/>
                  <a:pt x="79591" y="631163"/>
                  <a:pt x="80834" y="631163"/>
                </a:cubicBezTo>
                <a:cubicBezTo>
                  <a:pt x="82078" y="631163"/>
                  <a:pt x="83321" y="629921"/>
                  <a:pt x="84565" y="629921"/>
                </a:cubicBezTo>
                <a:cubicBezTo>
                  <a:pt x="85809" y="628679"/>
                  <a:pt x="88296" y="628679"/>
                  <a:pt x="89539" y="627437"/>
                </a:cubicBezTo>
                <a:cubicBezTo>
                  <a:pt x="90783" y="627437"/>
                  <a:pt x="92027" y="626195"/>
                  <a:pt x="94514" y="626195"/>
                </a:cubicBezTo>
                <a:cubicBezTo>
                  <a:pt x="95757" y="624953"/>
                  <a:pt x="97001" y="624953"/>
                  <a:pt x="98245" y="623711"/>
                </a:cubicBezTo>
                <a:cubicBezTo>
                  <a:pt x="99488" y="623711"/>
                  <a:pt x="101976" y="623711"/>
                  <a:pt x="103219" y="622469"/>
                </a:cubicBezTo>
                <a:cubicBezTo>
                  <a:pt x="104463" y="622469"/>
                  <a:pt x="106950" y="621227"/>
                  <a:pt x="109437" y="621227"/>
                </a:cubicBezTo>
                <a:cubicBezTo>
                  <a:pt x="110681" y="619985"/>
                  <a:pt x="111924" y="619985"/>
                  <a:pt x="113168" y="618743"/>
                </a:cubicBezTo>
                <a:cubicBezTo>
                  <a:pt x="115655" y="618743"/>
                  <a:pt x="118142" y="618743"/>
                  <a:pt x="119386" y="617501"/>
                </a:cubicBezTo>
                <a:cubicBezTo>
                  <a:pt x="121873" y="617501"/>
                  <a:pt x="123117" y="617501"/>
                  <a:pt x="124360" y="617501"/>
                </a:cubicBezTo>
                <a:cubicBezTo>
                  <a:pt x="126848" y="616259"/>
                  <a:pt x="129335" y="615017"/>
                  <a:pt x="131822" y="615017"/>
                </a:cubicBezTo>
                <a:cubicBezTo>
                  <a:pt x="133066" y="615017"/>
                  <a:pt x="134309" y="615017"/>
                  <a:pt x="136797" y="613776"/>
                </a:cubicBezTo>
                <a:cubicBezTo>
                  <a:pt x="139284" y="613776"/>
                  <a:pt x="141771" y="613776"/>
                  <a:pt x="144258" y="613776"/>
                </a:cubicBezTo>
                <a:cubicBezTo>
                  <a:pt x="145502" y="612534"/>
                  <a:pt x="147989" y="612534"/>
                  <a:pt x="149233" y="611292"/>
                </a:cubicBezTo>
                <a:cubicBezTo>
                  <a:pt x="151720" y="611292"/>
                  <a:pt x="154207" y="611292"/>
                  <a:pt x="156694" y="611292"/>
                </a:cubicBezTo>
                <a:cubicBezTo>
                  <a:pt x="159181" y="610050"/>
                  <a:pt x="160425" y="610050"/>
                  <a:pt x="161669" y="610050"/>
                </a:cubicBezTo>
                <a:cubicBezTo>
                  <a:pt x="164156" y="610050"/>
                  <a:pt x="166643" y="610050"/>
                  <a:pt x="169130" y="608808"/>
                </a:cubicBezTo>
                <a:cubicBezTo>
                  <a:pt x="171618" y="608808"/>
                  <a:pt x="174105" y="607566"/>
                  <a:pt x="175348" y="607566"/>
                </a:cubicBezTo>
                <a:cubicBezTo>
                  <a:pt x="177836" y="607566"/>
                  <a:pt x="180323" y="607566"/>
                  <a:pt x="182810" y="607566"/>
                </a:cubicBezTo>
                <a:cubicBezTo>
                  <a:pt x="185297" y="606324"/>
                  <a:pt x="186541" y="606324"/>
                  <a:pt x="189028" y="606324"/>
                </a:cubicBezTo>
                <a:cubicBezTo>
                  <a:pt x="191515" y="605082"/>
                  <a:pt x="194002" y="605082"/>
                  <a:pt x="196490" y="605082"/>
                </a:cubicBezTo>
                <a:cubicBezTo>
                  <a:pt x="198977" y="605082"/>
                  <a:pt x="200220" y="605082"/>
                  <a:pt x="202708" y="605082"/>
                </a:cubicBezTo>
                <a:cubicBezTo>
                  <a:pt x="205195" y="603840"/>
                  <a:pt x="207682" y="603840"/>
                  <a:pt x="210169" y="603840"/>
                </a:cubicBezTo>
                <a:cubicBezTo>
                  <a:pt x="211413" y="603840"/>
                  <a:pt x="213900" y="603840"/>
                  <a:pt x="216387" y="603840"/>
                </a:cubicBezTo>
                <a:cubicBezTo>
                  <a:pt x="218875" y="603840"/>
                  <a:pt x="221362" y="602598"/>
                  <a:pt x="223849" y="602598"/>
                </a:cubicBezTo>
                <a:cubicBezTo>
                  <a:pt x="225093" y="602598"/>
                  <a:pt x="226336" y="602598"/>
                  <a:pt x="227580" y="602598"/>
                </a:cubicBezTo>
                <a:lnTo>
                  <a:pt x="227580" y="559130"/>
                </a:lnTo>
                <a:cubicBezTo>
                  <a:pt x="227580" y="552920"/>
                  <a:pt x="232554" y="546710"/>
                  <a:pt x="240016" y="546710"/>
                </a:cubicBezTo>
                <a:cubicBezTo>
                  <a:pt x="246234" y="546710"/>
                  <a:pt x="252452" y="552920"/>
                  <a:pt x="252452" y="559130"/>
                </a:cubicBezTo>
                <a:lnTo>
                  <a:pt x="252452" y="600114"/>
                </a:lnTo>
                <a:cubicBezTo>
                  <a:pt x="252452" y="600114"/>
                  <a:pt x="253696" y="600114"/>
                  <a:pt x="256183" y="600114"/>
                </a:cubicBezTo>
                <a:cubicBezTo>
                  <a:pt x="258670" y="600114"/>
                  <a:pt x="259914" y="600114"/>
                  <a:pt x="262401" y="600114"/>
                </a:cubicBezTo>
                <a:cubicBezTo>
                  <a:pt x="264888" y="600114"/>
                  <a:pt x="266132" y="600114"/>
                  <a:pt x="267375" y="600114"/>
                </a:cubicBezTo>
                <a:cubicBezTo>
                  <a:pt x="271106" y="600114"/>
                  <a:pt x="273593" y="600114"/>
                  <a:pt x="276081" y="600114"/>
                </a:cubicBezTo>
                <a:cubicBezTo>
                  <a:pt x="277324" y="598872"/>
                  <a:pt x="278568" y="598872"/>
                  <a:pt x="279811" y="598872"/>
                </a:cubicBezTo>
                <a:cubicBezTo>
                  <a:pt x="283542" y="598872"/>
                  <a:pt x="286029" y="598872"/>
                  <a:pt x="287273" y="598872"/>
                </a:cubicBezTo>
                <a:cubicBezTo>
                  <a:pt x="289760" y="598872"/>
                  <a:pt x="291004" y="598872"/>
                  <a:pt x="292247" y="598872"/>
                </a:cubicBezTo>
                <a:cubicBezTo>
                  <a:pt x="294735" y="597630"/>
                  <a:pt x="295978" y="597630"/>
                  <a:pt x="298465" y="597630"/>
                </a:cubicBezTo>
                <a:cubicBezTo>
                  <a:pt x="299709" y="597630"/>
                  <a:pt x="302196" y="597630"/>
                  <a:pt x="303440" y="597630"/>
                </a:cubicBezTo>
                <a:cubicBezTo>
                  <a:pt x="304683" y="597630"/>
                  <a:pt x="307171" y="597630"/>
                  <a:pt x="309658" y="597630"/>
                </a:cubicBezTo>
                <a:cubicBezTo>
                  <a:pt x="310902" y="597630"/>
                  <a:pt x="312145" y="597630"/>
                  <a:pt x="312145" y="597630"/>
                </a:cubicBezTo>
                <a:cubicBezTo>
                  <a:pt x="315876" y="597630"/>
                  <a:pt x="317120" y="597630"/>
                  <a:pt x="318363" y="597630"/>
                </a:cubicBezTo>
                <a:cubicBezTo>
                  <a:pt x="319607" y="597630"/>
                  <a:pt x="320850" y="597630"/>
                  <a:pt x="323338" y="597630"/>
                </a:cubicBezTo>
                <a:cubicBezTo>
                  <a:pt x="324581" y="597630"/>
                  <a:pt x="325825" y="597630"/>
                  <a:pt x="328312" y="597630"/>
                </a:cubicBezTo>
                <a:cubicBezTo>
                  <a:pt x="328312" y="597630"/>
                  <a:pt x="329556" y="597630"/>
                  <a:pt x="330799" y="597630"/>
                </a:cubicBezTo>
                <a:cubicBezTo>
                  <a:pt x="332043" y="597630"/>
                  <a:pt x="333286" y="597630"/>
                  <a:pt x="334530" y="597630"/>
                </a:cubicBezTo>
                <a:cubicBezTo>
                  <a:pt x="337017" y="597630"/>
                  <a:pt x="337017" y="597630"/>
                  <a:pt x="338261" y="597630"/>
                </a:cubicBezTo>
                <a:cubicBezTo>
                  <a:pt x="339504" y="597630"/>
                  <a:pt x="340748" y="597630"/>
                  <a:pt x="341992" y="597630"/>
                </a:cubicBezTo>
                <a:cubicBezTo>
                  <a:pt x="341992" y="597630"/>
                  <a:pt x="343235" y="597630"/>
                  <a:pt x="344479" y="597630"/>
                </a:cubicBezTo>
                <a:cubicBezTo>
                  <a:pt x="345723" y="597630"/>
                  <a:pt x="346966" y="597630"/>
                  <a:pt x="348210" y="597630"/>
                </a:cubicBezTo>
                <a:lnTo>
                  <a:pt x="350697" y="597630"/>
                </a:lnTo>
                <a:cubicBezTo>
                  <a:pt x="351941" y="597630"/>
                  <a:pt x="353184" y="597630"/>
                  <a:pt x="354428" y="597630"/>
                </a:cubicBezTo>
                <a:cubicBezTo>
                  <a:pt x="354428" y="597630"/>
                  <a:pt x="355671" y="597630"/>
                  <a:pt x="356915" y="597630"/>
                </a:cubicBezTo>
                <a:lnTo>
                  <a:pt x="359402" y="597630"/>
                </a:lnTo>
                <a:lnTo>
                  <a:pt x="360646" y="597630"/>
                </a:lnTo>
                <a:cubicBezTo>
                  <a:pt x="361889" y="597630"/>
                  <a:pt x="361889" y="597630"/>
                  <a:pt x="364377" y="597630"/>
                </a:cubicBezTo>
                <a:lnTo>
                  <a:pt x="365620" y="597630"/>
                </a:lnTo>
                <a:cubicBezTo>
                  <a:pt x="366864" y="597630"/>
                  <a:pt x="368107" y="597630"/>
                  <a:pt x="369351" y="597630"/>
                </a:cubicBezTo>
                <a:cubicBezTo>
                  <a:pt x="370595" y="597630"/>
                  <a:pt x="371838" y="597630"/>
                  <a:pt x="373082" y="597630"/>
                </a:cubicBezTo>
                <a:cubicBezTo>
                  <a:pt x="374325" y="597630"/>
                  <a:pt x="375569" y="597630"/>
                  <a:pt x="378056" y="597630"/>
                </a:cubicBezTo>
                <a:cubicBezTo>
                  <a:pt x="378056" y="597630"/>
                  <a:pt x="379300" y="597630"/>
                  <a:pt x="380544" y="597630"/>
                </a:cubicBezTo>
                <a:cubicBezTo>
                  <a:pt x="381787" y="597630"/>
                  <a:pt x="383031" y="597630"/>
                  <a:pt x="385518" y="597630"/>
                </a:cubicBezTo>
                <a:cubicBezTo>
                  <a:pt x="386762" y="597630"/>
                  <a:pt x="388005" y="597630"/>
                  <a:pt x="389249" y="597630"/>
                </a:cubicBezTo>
                <a:cubicBezTo>
                  <a:pt x="390492" y="597630"/>
                  <a:pt x="392980" y="597630"/>
                  <a:pt x="395467" y="597630"/>
                </a:cubicBezTo>
                <a:cubicBezTo>
                  <a:pt x="395467" y="597630"/>
                  <a:pt x="396710" y="597630"/>
                  <a:pt x="399198" y="597630"/>
                </a:cubicBezTo>
                <a:cubicBezTo>
                  <a:pt x="401685" y="597630"/>
                  <a:pt x="402928" y="597630"/>
                  <a:pt x="404172" y="597630"/>
                </a:cubicBezTo>
                <a:cubicBezTo>
                  <a:pt x="406660" y="597630"/>
                  <a:pt x="407903" y="597630"/>
                  <a:pt x="409147" y="597630"/>
                </a:cubicBezTo>
                <a:cubicBezTo>
                  <a:pt x="411634" y="597630"/>
                  <a:pt x="414121" y="597630"/>
                  <a:pt x="415365" y="598872"/>
                </a:cubicBezTo>
                <a:cubicBezTo>
                  <a:pt x="416609" y="598872"/>
                  <a:pt x="419096" y="598872"/>
                  <a:pt x="420339" y="598872"/>
                </a:cubicBezTo>
                <a:cubicBezTo>
                  <a:pt x="422827" y="598872"/>
                  <a:pt x="425314" y="598872"/>
                  <a:pt x="427801" y="598872"/>
                </a:cubicBezTo>
                <a:cubicBezTo>
                  <a:pt x="429045" y="598872"/>
                  <a:pt x="430288" y="598872"/>
                  <a:pt x="432775" y="600114"/>
                </a:cubicBezTo>
                <a:cubicBezTo>
                  <a:pt x="435263" y="600114"/>
                  <a:pt x="437750" y="600114"/>
                  <a:pt x="440237" y="600114"/>
                </a:cubicBezTo>
                <a:cubicBezTo>
                  <a:pt x="441481" y="600114"/>
                  <a:pt x="442724" y="600114"/>
                  <a:pt x="445212" y="600114"/>
                </a:cubicBezTo>
                <a:cubicBezTo>
                  <a:pt x="447699" y="600114"/>
                  <a:pt x="450186" y="600114"/>
                  <a:pt x="452673" y="600114"/>
                </a:cubicBezTo>
                <a:cubicBezTo>
                  <a:pt x="453917" y="600114"/>
                  <a:pt x="455160" y="600114"/>
                  <a:pt x="457648" y="600114"/>
                </a:cubicBezTo>
                <a:cubicBezTo>
                  <a:pt x="460135" y="601356"/>
                  <a:pt x="462622" y="601356"/>
                  <a:pt x="465109" y="601356"/>
                </a:cubicBezTo>
                <a:cubicBezTo>
                  <a:pt x="467596" y="601356"/>
                  <a:pt x="468840" y="601356"/>
                  <a:pt x="471327" y="601356"/>
                </a:cubicBezTo>
                <a:cubicBezTo>
                  <a:pt x="473815" y="601356"/>
                  <a:pt x="475058" y="601356"/>
                  <a:pt x="478789" y="602598"/>
                </a:cubicBezTo>
                <a:cubicBezTo>
                  <a:pt x="480033" y="602598"/>
                  <a:pt x="482520" y="602598"/>
                  <a:pt x="483763" y="602598"/>
                </a:cubicBezTo>
                <a:cubicBezTo>
                  <a:pt x="487494" y="602598"/>
                  <a:pt x="488738" y="603840"/>
                  <a:pt x="492469" y="603840"/>
                </a:cubicBezTo>
                <a:cubicBezTo>
                  <a:pt x="493712" y="603840"/>
                  <a:pt x="496199" y="603840"/>
                  <a:pt x="497443" y="603840"/>
                </a:cubicBezTo>
                <a:cubicBezTo>
                  <a:pt x="501174" y="603840"/>
                  <a:pt x="502417" y="603840"/>
                  <a:pt x="504905" y="605082"/>
                </a:cubicBezTo>
                <a:cubicBezTo>
                  <a:pt x="507392" y="605082"/>
                  <a:pt x="509879" y="605082"/>
                  <a:pt x="511123" y="605082"/>
                </a:cubicBezTo>
                <a:cubicBezTo>
                  <a:pt x="514854" y="605082"/>
                  <a:pt x="517341" y="605082"/>
                  <a:pt x="518584" y="606324"/>
                </a:cubicBezTo>
                <a:cubicBezTo>
                  <a:pt x="521072" y="606324"/>
                  <a:pt x="522315" y="606324"/>
                  <a:pt x="524802" y="607566"/>
                </a:cubicBezTo>
                <a:cubicBezTo>
                  <a:pt x="527290" y="607566"/>
                  <a:pt x="531020" y="607566"/>
                  <a:pt x="532264" y="607566"/>
                </a:cubicBezTo>
                <a:cubicBezTo>
                  <a:pt x="533508" y="607566"/>
                  <a:pt x="537238" y="608808"/>
                  <a:pt x="538482" y="608808"/>
                </a:cubicBezTo>
                <a:cubicBezTo>
                  <a:pt x="540969" y="610050"/>
                  <a:pt x="543456" y="610050"/>
                  <a:pt x="545944" y="610050"/>
                </a:cubicBezTo>
                <a:cubicBezTo>
                  <a:pt x="547187" y="610050"/>
                  <a:pt x="549675" y="610050"/>
                  <a:pt x="552162" y="611292"/>
                </a:cubicBezTo>
                <a:cubicBezTo>
                  <a:pt x="553405" y="611292"/>
                  <a:pt x="555893" y="611292"/>
                  <a:pt x="558380" y="611292"/>
                </a:cubicBezTo>
                <a:cubicBezTo>
                  <a:pt x="559623" y="612534"/>
                  <a:pt x="562111" y="612534"/>
                  <a:pt x="563354" y="613776"/>
                </a:cubicBezTo>
                <a:lnTo>
                  <a:pt x="564598" y="613776"/>
                </a:lnTo>
                <a:cubicBezTo>
                  <a:pt x="560867" y="611292"/>
                  <a:pt x="558380" y="607566"/>
                  <a:pt x="558380" y="601356"/>
                </a:cubicBezTo>
                <a:lnTo>
                  <a:pt x="558380" y="495791"/>
                </a:lnTo>
                <a:cubicBezTo>
                  <a:pt x="558380" y="489581"/>
                  <a:pt x="563354" y="484613"/>
                  <a:pt x="569572" y="484613"/>
                </a:cubicBezTo>
                <a:close/>
                <a:moveTo>
                  <a:pt x="450087" y="454997"/>
                </a:moveTo>
                <a:cubicBezTo>
                  <a:pt x="440148" y="483572"/>
                  <a:pt x="428966" y="507177"/>
                  <a:pt x="414058" y="524571"/>
                </a:cubicBezTo>
                <a:cubicBezTo>
                  <a:pt x="447602" y="514631"/>
                  <a:pt x="477419" y="494753"/>
                  <a:pt x="501024" y="471148"/>
                </a:cubicBezTo>
                <a:cubicBezTo>
                  <a:pt x="484873" y="463694"/>
                  <a:pt x="467480" y="458724"/>
                  <a:pt x="450087" y="454997"/>
                </a:cubicBezTo>
                <a:close/>
                <a:moveTo>
                  <a:pt x="258760" y="454997"/>
                </a:moveTo>
                <a:cubicBezTo>
                  <a:pt x="240124" y="458724"/>
                  <a:pt x="223973" y="463694"/>
                  <a:pt x="207822" y="471148"/>
                </a:cubicBezTo>
                <a:cubicBezTo>
                  <a:pt x="231428" y="494753"/>
                  <a:pt x="261245" y="514631"/>
                  <a:pt x="294789" y="524571"/>
                </a:cubicBezTo>
                <a:cubicBezTo>
                  <a:pt x="279880" y="507177"/>
                  <a:pt x="267456" y="483572"/>
                  <a:pt x="258760" y="454997"/>
                </a:cubicBezTo>
                <a:close/>
                <a:moveTo>
                  <a:pt x="365604" y="443815"/>
                </a:moveTo>
                <a:lnTo>
                  <a:pt x="365604" y="532025"/>
                </a:lnTo>
                <a:cubicBezTo>
                  <a:pt x="390452" y="524571"/>
                  <a:pt x="411573" y="493511"/>
                  <a:pt x="426481" y="450027"/>
                </a:cubicBezTo>
                <a:cubicBezTo>
                  <a:pt x="406603" y="446300"/>
                  <a:pt x="386725" y="443815"/>
                  <a:pt x="365604" y="443815"/>
                </a:cubicBezTo>
                <a:close/>
                <a:moveTo>
                  <a:pt x="341999" y="443815"/>
                </a:moveTo>
                <a:cubicBezTo>
                  <a:pt x="322121" y="443815"/>
                  <a:pt x="302243" y="446300"/>
                  <a:pt x="282365" y="450027"/>
                </a:cubicBezTo>
                <a:cubicBezTo>
                  <a:pt x="296031" y="493511"/>
                  <a:pt x="317152" y="524571"/>
                  <a:pt x="341999" y="532025"/>
                </a:cubicBezTo>
                <a:close/>
                <a:moveTo>
                  <a:pt x="467480" y="341939"/>
                </a:moveTo>
                <a:cubicBezTo>
                  <a:pt x="467480" y="374242"/>
                  <a:pt x="462510" y="405301"/>
                  <a:pt x="455056" y="431391"/>
                </a:cubicBezTo>
                <a:cubicBezTo>
                  <a:pt x="477419" y="436361"/>
                  <a:pt x="497297" y="443815"/>
                  <a:pt x="517175" y="451270"/>
                </a:cubicBezTo>
                <a:cubicBezTo>
                  <a:pt x="539538" y="421452"/>
                  <a:pt x="554446" y="382938"/>
                  <a:pt x="556931" y="341939"/>
                </a:cubicBezTo>
                <a:close/>
                <a:moveTo>
                  <a:pt x="365604" y="341939"/>
                </a:moveTo>
                <a:lnTo>
                  <a:pt x="365604" y="420210"/>
                </a:lnTo>
                <a:cubicBezTo>
                  <a:pt x="389210" y="421452"/>
                  <a:pt x="410330" y="422695"/>
                  <a:pt x="432693" y="426422"/>
                </a:cubicBezTo>
                <a:cubicBezTo>
                  <a:pt x="438905" y="401574"/>
                  <a:pt x="442632" y="371757"/>
                  <a:pt x="443875" y="341939"/>
                </a:cubicBezTo>
                <a:close/>
                <a:moveTo>
                  <a:pt x="263729" y="341939"/>
                </a:moveTo>
                <a:cubicBezTo>
                  <a:pt x="264972" y="371757"/>
                  <a:pt x="268699" y="401574"/>
                  <a:pt x="274911" y="426422"/>
                </a:cubicBezTo>
                <a:cubicBezTo>
                  <a:pt x="297274" y="422695"/>
                  <a:pt x="319636" y="421452"/>
                  <a:pt x="341999" y="420210"/>
                </a:cubicBezTo>
                <a:lnTo>
                  <a:pt x="341999" y="341939"/>
                </a:lnTo>
                <a:close/>
                <a:moveTo>
                  <a:pt x="150673" y="341939"/>
                </a:moveTo>
                <a:cubicBezTo>
                  <a:pt x="153158" y="382938"/>
                  <a:pt x="168066" y="421452"/>
                  <a:pt x="191671" y="451270"/>
                </a:cubicBezTo>
                <a:cubicBezTo>
                  <a:pt x="210307" y="443815"/>
                  <a:pt x="231428" y="436361"/>
                  <a:pt x="252548" y="431391"/>
                </a:cubicBezTo>
                <a:cubicBezTo>
                  <a:pt x="245094" y="405301"/>
                  <a:pt x="241367" y="374242"/>
                  <a:pt x="240124" y="341939"/>
                </a:cubicBezTo>
                <a:close/>
                <a:moveTo>
                  <a:pt x="432693" y="232609"/>
                </a:moveTo>
                <a:cubicBezTo>
                  <a:pt x="410330" y="236337"/>
                  <a:pt x="389210" y="238821"/>
                  <a:pt x="365604" y="240064"/>
                </a:cubicBezTo>
                <a:lnTo>
                  <a:pt x="365604" y="318334"/>
                </a:lnTo>
                <a:lnTo>
                  <a:pt x="443875" y="318334"/>
                </a:lnTo>
                <a:cubicBezTo>
                  <a:pt x="442632" y="287274"/>
                  <a:pt x="438905" y="258700"/>
                  <a:pt x="432693" y="232609"/>
                </a:cubicBezTo>
                <a:close/>
                <a:moveTo>
                  <a:pt x="274911" y="232609"/>
                </a:moveTo>
                <a:cubicBezTo>
                  <a:pt x="268699" y="258700"/>
                  <a:pt x="264972" y="287274"/>
                  <a:pt x="263729" y="318334"/>
                </a:cubicBezTo>
                <a:lnTo>
                  <a:pt x="341999" y="318334"/>
                </a:lnTo>
                <a:lnTo>
                  <a:pt x="341999" y="240064"/>
                </a:lnTo>
                <a:cubicBezTo>
                  <a:pt x="319636" y="238821"/>
                  <a:pt x="297274" y="236337"/>
                  <a:pt x="274911" y="232609"/>
                </a:cubicBezTo>
                <a:close/>
                <a:moveTo>
                  <a:pt x="517175" y="207762"/>
                </a:moveTo>
                <a:cubicBezTo>
                  <a:pt x="497297" y="216458"/>
                  <a:pt x="477419" y="222670"/>
                  <a:pt x="455056" y="227640"/>
                </a:cubicBezTo>
                <a:cubicBezTo>
                  <a:pt x="462510" y="254972"/>
                  <a:pt x="467480" y="286032"/>
                  <a:pt x="467480" y="318334"/>
                </a:cubicBezTo>
                <a:lnTo>
                  <a:pt x="556931" y="318334"/>
                </a:lnTo>
                <a:cubicBezTo>
                  <a:pt x="554446" y="277335"/>
                  <a:pt x="539538" y="238821"/>
                  <a:pt x="517175" y="207762"/>
                </a:cubicBezTo>
                <a:close/>
                <a:moveTo>
                  <a:pt x="191671" y="207762"/>
                </a:moveTo>
                <a:cubicBezTo>
                  <a:pt x="168066" y="238821"/>
                  <a:pt x="153158" y="277335"/>
                  <a:pt x="150673" y="318334"/>
                </a:cubicBezTo>
                <a:lnTo>
                  <a:pt x="240124" y="318334"/>
                </a:lnTo>
                <a:cubicBezTo>
                  <a:pt x="241367" y="286032"/>
                  <a:pt x="245094" y="254972"/>
                  <a:pt x="252548" y="227640"/>
                </a:cubicBezTo>
                <a:cubicBezTo>
                  <a:pt x="231428" y="222670"/>
                  <a:pt x="210307" y="216458"/>
                  <a:pt x="191671" y="207762"/>
                </a:cubicBezTo>
                <a:close/>
                <a:moveTo>
                  <a:pt x="414058" y="135703"/>
                </a:moveTo>
                <a:cubicBezTo>
                  <a:pt x="428966" y="153097"/>
                  <a:pt x="440148" y="176702"/>
                  <a:pt x="450087" y="205277"/>
                </a:cubicBezTo>
                <a:cubicBezTo>
                  <a:pt x="467480" y="201550"/>
                  <a:pt x="484873" y="195338"/>
                  <a:pt x="501024" y="189126"/>
                </a:cubicBezTo>
                <a:cubicBezTo>
                  <a:pt x="477419" y="164278"/>
                  <a:pt x="447602" y="145642"/>
                  <a:pt x="414058" y="135703"/>
                </a:cubicBezTo>
                <a:close/>
                <a:moveTo>
                  <a:pt x="294789" y="135703"/>
                </a:moveTo>
                <a:cubicBezTo>
                  <a:pt x="261245" y="145642"/>
                  <a:pt x="231428" y="164278"/>
                  <a:pt x="207822" y="189126"/>
                </a:cubicBezTo>
                <a:cubicBezTo>
                  <a:pt x="223973" y="195338"/>
                  <a:pt x="240124" y="201550"/>
                  <a:pt x="258760" y="205277"/>
                </a:cubicBezTo>
                <a:cubicBezTo>
                  <a:pt x="267456" y="176702"/>
                  <a:pt x="279880" y="153097"/>
                  <a:pt x="294789" y="135703"/>
                </a:cubicBezTo>
                <a:close/>
                <a:moveTo>
                  <a:pt x="365604" y="128249"/>
                </a:moveTo>
                <a:lnTo>
                  <a:pt x="365604" y="215216"/>
                </a:lnTo>
                <a:cubicBezTo>
                  <a:pt x="386725" y="215216"/>
                  <a:pt x="406603" y="213974"/>
                  <a:pt x="426481" y="210246"/>
                </a:cubicBezTo>
                <a:cubicBezTo>
                  <a:pt x="411573" y="166763"/>
                  <a:pt x="390452" y="135703"/>
                  <a:pt x="365604" y="128249"/>
                </a:cubicBezTo>
                <a:close/>
                <a:moveTo>
                  <a:pt x="341999" y="128249"/>
                </a:moveTo>
                <a:cubicBezTo>
                  <a:pt x="317152" y="135703"/>
                  <a:pt x="296031" y="166763"/>
                  <a:pt x="282365" y="210246"/>
                </a:cubicBezTo>
                <a:cubicBezTo>
                  <a:pt x="302243" y="213974"/>
                  <a:pt x="322121" y="215216"/>
                  <a:pt x="341999" y="215216"/>
                </a:cubicBezTo>
                <a:close/>
                <a:moveTo>
                  <a:pt x="569950" y="103401"/>
                </a:moveTo>
                <a:cubicBezTo>
                  <a:pt x="575833" y="103401"/>
                  <a:pt x="580539" y="108321"/>
                  <a:pt x="580539" y="114471"/>
                </a:cubicBezTo>
                <a:lnTo>
                  <a:pt x="580539" y="188273"/>
                </a:lnTo>
                <a:cubicBezTo>
                  <a:pt x="580539" y="195653"/>
                  <a:pt x="575833" y="200573"/>
                  <a:pt x="569950" y="200573"/>
                </a:cubicBezTo>
                <a:cubicBezTo>
                  <a:pt x="564067" y="200573"/>
                  <a:pt x="559361" y="195653"/>
                  <a:pt x="559361" y="188273"/>
                </a:cubicBezTo>
                <a:lnTo>
                  <a:pt x="559361" y="114471"/>
                </a:lnTo>
                <a:cubicBezTo>
                  <a:pt x="559361" y="108321"/>
                  <a:pt x="564067" y="103401"/>
                  <a:pt x="569950" y="103401"/>
                </a:cubicBezTo>
                <a:close/>
                <a:moveTo>
                  <a:pt x="354423" y="103401"/>
                </a:moveTo>
                <a:cubicBezTo>
                  <a:pt x="479904" y="103401"/>
                  <a:pt x="580536" y="205277"/>
                  <a:pt x="580536" y="330758"/>
                </a:cubicBezTo>
                <a:cubicBezTo>
                  <a:pt x="580536" y="454997"/>
                  <a:pt x="479904" y="558115"/>
                  <a:pt x="354423" y="558115"/>
                </a:cubicBezTo>
                <a:cubicBezTo>
                  <a:pt x="228943" y="558115"/>
                  <a:pt x="127068" y="454997"/>
                  <a:pt x="127068" y="330758"/>
                </a:cubicBezTo>
                <a:cubicBezTo>
                  <a:pt x="127068" y="328273"/>
                  <a:pt x="127068" y="327031"/>
                  <a:pt x="127068" y="324546"/>
                </a:cubicBezTo>
                <a:lnTo>
                  <a:pt x="127068" y="190368"/>
                </a:lnTo>
                <a:cubicBezTo>
                  <a:pt x="127068" y="184156"/>
                  <a:pt x="132037" y="179187"/>
                  <a:pt x="139492" y="179187"/>
                </a:cubicBezTo>
                <a:cubicBezTo>
                  <a:pt x="145703" y="179187"/>
                  <a:pt x="150673" y="184156"/>
                  <a:pt x="150673" y="190368"/>
                </a:cubicBezTo>
                <a:lnTo>
                  <a:pt x="150673" y="228882"/>
                </a:lnTo>
                <a:cubicBezTo>
                  <a:pt x="187944" y="154339"/>
                  <a:pt x="264972" y="103401"/>
                  <a:pt x="354423" y="103401"/>
                </a:cubicBezTo>
                <a:close/>
                <a:moveTo>
                  <a:pt x="138870" y="56057"/>
                </a:moveTo>
                <a:cubicBezTo>
                  <a:pt x="144771" y="56057"/>
                  <a:pt x="149492" y="60965"/>
                  <a:pt x="149492" y="68326"/>
                </a:cubicBezTo>
                <a:lnTo>
                  <a:pt x="149492" y="125991"/>
                </a:lnTo>
                <a:cubicBezTo>
                  <a:pt x="149492" y="132125"/>
                  <a:pt x="144771" y="137033"/>
                  <a:pt x="138870" y="137033"/>
                </a:cubicBezTo>
                <a:cubicBezTo>
                  <a:pt x="131789" y="137033"/>
                  <a:pt x="127068" y="132125"/>
                  <a:pt x="127068" y="125991"/>
                </a:cubicBezTo>
                <a:lnTo>
                  <a:pt x="127068" y="68326"/>
                </a:lnTo>
                <a:cubicBezTo>
                  <a:pt x="127068" y="60965"/>
                  <a:pt x="131789" y="56057"/>
                  <a:pt x="138870" y="56057"/>
                </a:cubicBezTo>
                <a:close/>
                <a:moveTo>
                  <a:pt x="416751" y="0"/>
                </a:moveTo>
                <a:cubicBezTo>
                  <a:pt x="423832" y="0"/>
                  <a:pt x="428553" y="6144"/>
                  <a:pt x="428553" y="12287"/>
                </a:cubicBezTo>
                <a:lnTo>
                  <a:pt x="428553" y="77410"/>
                </a:lnTo>
                <a:cubicBezTo>
                  <a:pt x="428553" y="84782"/>
                  <a:pt x="423832" y="89697"/>
                  <a:pt x="416751" y="89697"/>
                </a:cubicBezTo>
                <a:cubicBezTo>
                  <a:pt x="410850" y="89697"/>
                  <a:pt x="406129" y="84782"/>
                  <a:pt x="406129" y="77410"/>
                </a:cubicBezTo>
                <a:lnTo>
                  <a:pt x="406129" y="12287"/>
                </a:lnTo>
                <a:cubicBezTo>
                  <a:pt x="406129" y="6144"/>
                  <a:pt x="410850" y="0"/>
                  <a:pt x="41675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4EC024A-BF0D-45FB-8FD1-EAC637F941B5}"/>
              </a:ext>
            </a:extLst>
          </p:cNvPr>
          <p:cNvSpPr/>
          <p:nvPr/>
        </p:nvSpPr>
        <p:spPr>
          <a:xfrm>
            <a:off x="7598381" y="6765810"/>
            <a:ext cx="837864" cy="910674"/>
          </a:xfrm>
          <a:custGeom>
            <a:avLst/>
            <a:gdLst>
              <a:gd name="connsiteX0" fmla="*/ 228648 w 837864"/>
              <a:gd name="connsiteY0" fmla="*/ 585438 h 910674"/>
              <a:gd name="connsiteX1" fmla="*/ 200046 w 837864"/>
              <a:gd name="connsiteY1" fmla="*/ 611507 h 910674"/>
              <a:gd name="connsiteX2" fmla="*/ 216213 w 837864"/>
              <a:gd name="connsiteY2" fmla="*/ 885847 h 910674"/>
              <a:gd name="connsiteX3" fmla="*/ 627836 w 837864"/>
              <a:gd name="connsiteY3" fmla="*/ 885847 h 910674"/>
              <a:gd name="connsiteX4" fmla="*/ 645246 w 837864"/>
              <a:gd name="connsiteY4" fmla="*/ 610265 h 910674"/>
              <a:gd name="connsiteX5" fmla="*/ 616644 w 837864"/>
              <a:gd name="connsiteY5" fmla="*/ 585438 h 910674"/>
              <a:gd name="connsiteX6" fmla="*/ 228648 w 837864"/>
              <a:gd name="connsiteY6" fmla="*/ 561852 h 910674"/>
              <a:gd name="connsiteX7" fmla="*/ 616644 w 837864"/>
              <a:gd name="connsiteY7" fmla="*/ 561852 h 910674"/>
              <a:gd name="connsiteX8" fmla="*/ 668874 w 837864"/>
              <a:gd name="connsiteY8" fmla="*/ 611507 h 910674"/>
              <a:gd name="connsiteX9" fmla="*/ 663900 w 837864"/>
              <a:gd name="connsiteY9" fmla="*/ 697160 h 910674"/>
              <a:gd name="connsiteX10" fmla="*/ 763386 w 837864"/>
              <a:gd name="connsiteY10" fmla="*/ 725712 h 910674"/>
              <a:gd name="connsiteX11" fmla="*/ 767117 w 837864"/>
              <a:gd name="connsiteY11" fmla="*/ 741849 h 910674"/>
              <a:gd name="connsiteX12" fmla="*/ 757168 w 837864"/>
              <a:gd name="connsiteY12" fmla="*/ 748056 h 910674"/>
              <a:gd name="connsiteX13" fmla="*/ 750950 w 837864"/>
              <a:gd name="connsiteY13" fmla="*/ 745573 h 910674"/>
              <a:gd name="connsiteX14" fmla="*/ 661413 w 837864"/>
              <a:gd name="connsiteY14" fmla="*/ 720746 h 910674"/>
              <a:gd name="connsiteX15" fmla="*/ 651464 w 837864"/>
              <a:gd name="connsiteY15" fmla="*/ 885847 h 910674"/>
              <a:gd name="connsiteX16" fmla="*/ 676336 w 837864"/>
              <a:gd name="connsiteY16" fmla="*/ 885847 h 910674"/>
              <a:gd name="connsiteX17" fmla="*/ 688771 w 837864"/>
              <a:gd name="connsiteY17" fmla="*/ 898261 h 910674"/>
              <a:gd name="connsiteX18" fmla="*/ 676336 w 837864"/>
              <a:gd name="connsiteY18" fmla="*/ 910674 h 910674"/>
              <a:gd name="connsiteX19" fmla="*/ 639028 w 837864"/>
              <a:gd name="connsiteY19" fmla="*/ 910674 h 910674"/>
              <a:gd name="connsiteX20" fmla="*/ 206264 w 837864"/>
              <a:gd name="connsiteY20" fmla="*/ 910674 h 910674"/>
              <a:gd name="connsiteX21" fmla="*/ 167713 w 837864"/>
              <a:gd name="connsiteY21" fmla="*/ 910674 h 910674"/>
              <a:gd name="connsiteX22" fmla="*/ 156521 w 837864"/>
              <a:gd name="connsiteY22" fmla="*/ 898261 h 910674"/>
              <a:gd name="connsiteX23" fmla="*/ 167713 w 837864"/>
              <a:gd name="connsiteY23" fmla="*/ 885847 h 910674"/>
              <a:gd name="connsiteX24" fmla="*/ 193828 w 837864"/>
              <a:gd name="connsiteY24" fmla="*/ 885847 h 910674"/>
              <a:gd name="connsiteX25" fmla="*/ 182636 w 837864"/>
              <a:gd name="connsiteY25" fmla="*/ 719505 h 910674"/>
              <a:gd name="connsiteX26" fmla="*/ 86881 w 837864"/>
              <a:gd name="connsiteY26" fmla="*/ 745573 h 910674"/>
              <a:gd name="connsiteX27" fmla="*/ 80663 w 837864"/>
              <a:gd name="connsiteY27" fmla="*/ 746815 h 910674"/>
              <a:gd name="connsiteX28" fmla="*/ 71958 w 837864"/>
              <a:gd name="connsiteY28" fmla="*/ 741849 h 910674"/>
              <a:gd name="connsiteX29" fmla="*/ 74445 w 837864"/>
              <a:gd name="connsiteY29" fmla="*/ 725712 h 910674"/>
              <a:gd name="connsiteX30" fmla="*/ 181392 w 837864"/>
              <a:gd name="connsiteY30" fmla="*/ 697160 h 910674"/>
              <a:gd name="connsiteX31" fmla="*/ 175175 w 837864"/>
              <a:gd name="connsiteY31" fmla="*/ 611507 h 910674"/>
              <a:gd name="connsiteX32" fmla="*/ 228648 w 837864"/>
              <a:gd name="connsiteY32" fmla="*/ 561852 h 910674"/>
              <a:gd name="connsiteX33" fmla="*/ 228591 w 837864"/>
              <a:gd name="connsiteY33" fmla="*/ 444748 h 910674"/>
              <a:gd name="connsiteX34" fmla="*/ 610483 w 837864"/>
              <a:gd name="connsiteY34" fmla="*/ 444748 h 910674"/>
              <a:gd name="connsiteX35" fmla="*/ 774683 w 837864"/>
              <a:gd name="connsiteY35" fmla="*/ 567708 h 910674"/>
              <a:gd name="connsiteX36" fmla="*/ 835636 w 837864"/>
              <a:gd name="connsiteY36" fmla="*/ 790028 h 910674"/>
              <a:gd name="connsiteX37" fmla="*/ 828172 w 837864"/>
              <a:gd name="connsiteY37" fmla="*/ 834741 h 910674"/>
              <a:gd name="connsiteX38" fmla="*/ 787123 w 837864"/>
              <a:gd name="connsiteY38" fmla="*/ 854613 h 910674"/>
              <a:gd name="connsiteX39" fmla="*/ 706266 w 837864"/>
              <a:gd name="connsiteY39" fmla="*/ 854613 h 910674"/>
              <a:gd name="connsiteX40" fmla="*/ 693827 w 837864"/>
              <a:gd name="connsiteY40" fmla="*/ 843435 h 910674"/>
              <a:gd name="connsiteX41" fmla="*/ 706266 w 837864"/>
              <a:gd name="connsiteY41" fmla="*/ 832257 h 910674"/>
              <a:gd name="connsiteX42" fmla="*/ 787123 w 837864"/>
              <a:gd name="connsiteY42" fmla="*/ 832257 h 910674"/>
              <a:gd name="connsiteX43" fmla="*/ 808269 w 837864"/>
              <a:gd name="connsiteY43" fmla="*/ 821079 h 910674"/>
              <a:gd name="connsiteX44" fmla="*/ 813245 w 837864"/>
              <a:gd name="connsiteY44" fmla="*/ 797481 h 910674"/>
              <a:gd name="connsiteX45" fmla="*/ 751048 w 837864"/>
              <a:gd name="connsiteY45" fmla="*/ 575160 h 910674"/>
              <a:gd name="connsiteX46" fmla="*/ 610483 w 837864"/>
              <a:gd name="connsiteY46" fmla="*/ 468347 h 910674"/>
              <a:gd name="connsiteX47" fmla="*/ 228591 w 837864"/>
              <a:gd name="connsiteY47" fmla="*/ 468347 h 910674"/>
              <a:gd name="connsiteX48" fmla="*/ 86782 w 837864"/>
              <a:gd name="connsiteY48" fmla="*/ 575160 h 910674"/>
              <a:gd name="connsiteX49" fmla="*/ 24585 w 837864"/>
              <a:gd name="connsiteY49" fmla="*/ 797481 h 910674"/>
              <a:gd name="connsiteX50" fmla="*/ 29560 w 837864"/>
              <a:gd name="connsiteY50" fmla="*/ 821079 h 910674"/>
              <a:gd name="connsiteX51" fmla="*/ 50707 w 837864"/>
              <a:gd name="connsiteY51" fmla="*/ 832257 h 910674"/>
              <a:gd name="connsiteX52" fmla="*/ 137783 w 837864"/>
              <a:gd name="connsiteY52" fmla="*/ 832257 h 910674"/>
              <a:gd name="connsiteX53" fmla="*/ 150223 w 837864"/>
              <a:gd name="connsiteY53" fmla="*/ 843435 h 910674"/>
              <a:gd name="connsiteX54" fmla="*/ 137783 w 837864"/>
              <a:gd name="connsiteY54" fmla="*/ 854613 h 910674"/>
              <a:gd name="connsiteX55" fmla="*/ 50707 w 837864"/>
              <a:gd name="connsiteY55" fmla="*/ 854613 h 910674"/>
              <a:gd name="connsiteX56" fmla="*/ 10901 w 837864"/>
              <a:gd name="connsiteY56" fmla="*/ 834741 h 910674"/>
              <a:gd name="connsiteX57" fmla="*/ 2194 w 837864"/>
              <a:gd name="connsiteY57" fmla="*/ 790028 h 910674"/>
              <a:gd name="connsiteX58" fmla="*/ 64391 w 837864"/>
              <a:gd name="connsiteY58" fmla="*/ 567708 h 910674"/>
              <a:gd name="connsiteX59" fmla="*/ 228591 w 837864"/>
              <a:gd name="connsiteY59" fmla="*/ 444748 h 910674"/>
              <a:gd name="connsiteX60" fmla="*/ 418978 w 837864"/>
              <a:gd name="connsiteY60" fmla="*/ 255767 h 910674"/>
              <a:gd name="connsiteX61" fmla="*/ 386687 w 837864"/>
              <a:gd name="connsiteY61" fmla="*/ 275632 h 910674"/>
              <a:gd name="connsiteX62" fmla="*/ 418978 w 837864"/>
              <a:gd name="connsiteY62" fmla="*/ 295497 h 910674"/>
              <a:gd name="connsiteX63" fmla="*/ 451268 w 837864"/>
              <a:gd name="connsiteY63" fmla="*/ 275632 h 910674"/>
              <a:gd name="connsiteX64" fmla="*/ 418978 w 837864"/>
              <a:gd name="connsiteY64" fmla="*/ 255767 h 910674"/>
              <a:gd name="connsiteX65" fmla="*/ 602786 w 837864"/>
              <a:gd name="connsiteY65" fmla="*/ 219761 h 910674"/>
              <a:gd name="connsiteX66" fmla="*/ 587882 w 837864"/>
              <a:gd name="connsiteY66" fmla="*/ 263216 h 910674"/>
              <a:gd name="connsiteX67" fmla="*/ 599060 w 837864"/>
              <a:gd name="connsiteY67" fmla="*/ 263216 h 910674"/>
              <a:gd name="connsiteX68" fmla="*/ 613963 w 837864"/>
              <a:gd name="connsiteY68" fmla="*/ 254525 h 910674"/>
              <a:gd name="connsiteX69" fmla="*/ 613963 w 837864"/>
              <a:gd name="connsiteY69" fmla="*/ 238384 h 910674"/>
              <a:gd name="connsiteX70" fmla="*/ 422703 w 837864"/>
              <a:gd name="connsiteY70" fmla="*/ 23590 h 910674"/>
              <a:gd name="connsiteX71" fmla="*/ 262492 w 837864"/>
              <a:gd name="connsiteY71" fmla="*/ 183755 h 910674"/>
              <a:gd name="connsiteX72" fmla="*/ 422703 w 837864"/>
              <a:gd name="connsiteY72" fmla="*/ 345161 h 910674"/>
              <a:gd name="connsiteX73" fmla="*/ 545656 w 837864"/>
              <a:gd name="connsiteY73" fmla="*/ 288048 h 910674"/>
              <a:gd name="connsiteX74" fmla="*/ 472381 w 837864"/>
              <a:gd name="connsiteY74" fmla="*/ 288048 h 910674"/>
              <a:gd name="connsiteX75" fmla="*/ 418978 w 837864"/>
              <a:gd name="connsiteY75" fmla="*/ 319087 h 910674"/>
              <a:gd name="connsiteX76" fmla="*/ 364332 w 837864"/>
              <a:gd name="connsiteY76" fmla="*/ 275632 h 910674"/>
              <a:gd name="connsiteX77" fmla="*/ 418978 w 837864"/>
              <a:gd name="connsiteY77" fmla="*/ 232177 h 910674"/>
              <a:gd name="connsiteX78" fmla="*/ 472381 w 837864"/>
              <a:gd name="connsiteY78" fmla="*/ 263216 h 910674"/>
              <a:gd name="connsiteX79" fmla="*/ 561802 w 837864"/>
              <a:gd name="connsiteY79" fmla="*/ 263216 h 910674"/>
              <a:gd name="connsiteX80" fmla="*/ 582915 w 837864"/>
              <a:gd name="connsiteY80" fmla="*/ 183755 h 910674"/>
              <a:gd name="connsiteX81" fmla="*/ 422703 w 837864"/>
              <a:gd name="connsiteY81" fmla="*/ 23590 h 910674"/>
              <a:gd name="connsiteX82" fmla="*/ 422703 w 837864"/>
              <a:gd name="connsiteY82" fmla="*/ 0 h 910674"/>
              <a:gd name="connsiteX83" fmla="*/ 606512 w 837864"/>
              <a:gd name="connsiteY83" fmla="*/ 178788 h 910674"/>
              <a:gd name="connsiteX84" fmla="*/ 606512 w 837864"/>
              <a:gd name="connsiteY84" fmla="*/ 180030 h 910674"/>
              <a:gd name="connsiteX85" fmla="*/ 633834 w 837864"/>
              <a:gd name="connsiteY85" fmla="*/ 225969 h 910674"/>
              <a:gd name="connsiteX86" fmla="*/ 633834 w 837864"/>
              <a:gd name="connsiteY86" fmla="*/ 266941 h 910674"/>
              <a:gd name="connsiteX87" fmla="*/ 599060 w 837864"/>
              <a:gd name="connsiteY87" fmla="*/ 288048 h 910674"/>
              <a:gd name="connsiteX88" fmla="*/ 574221 w 837864"/>
              <a:gd name="connsiteY88" fmla="*/ 288048 h 910674"/>
              <a:gd name="connsiteX89" fmla="*/ 422703 w 837864"/>
              <a:gd name="connsiteY89" fmla="*/ 367509 h 910674"/>
              <a:gd name="connsiteX90" fmla="*/ 237653 w 837864"/>
              <a:gd name="connsiteY90" fmla="*/ 183755 h 910674"/>
              <a:gd name="connsiteX91" fmla="*/ 422703 w 837864"/>
              <a:gd name="connsiteY91" fmla="*/ 0 h 91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7864" h="910674">
                <a:moveTo>
                  <a:pt x="228648" y="585438"/>
                </a:moveTo>
                <a:cubicBezTo>
                  <a:pt x="212482" y="585438"/>
                  <a:pt x="200046" y="597852"/>
                  <a:pt x="200046" y="611507"/>
                </a:cubicBezTo>
                <a:lnTo>
                  <a:pt x="216213" y="885847"/>
                </a:lnTo>
                <a:lnTo>
                  <a:pt x="627836" y="885847"/>
                </a:lnTo>
                <a:lnTo>
                  <a:pt x="645246" y="610265"/>
                </a:lnTo>
                <a:cubicBezTo>
                  <a:pt x="645246" y="597852"/>
                  <a:pt x="631567" y="585438"/>
                  <a:pt x="616644" y="585438"/>
                </a:cubicBezTo>
                <a:close/>
                <a:moveTo>
                  <a:pt x="228648" y="561852"/>
                </a:moveTo>
                <a:lnTo>
                  <a:pt x="616644" y="561852"/>
                </a:lnTo>
                <a:cubicBezTo>
                  <a:pt x="645246" y="561852"/>
                  <a:pt x="668874" y="582955"/>
                  <a:pt x="668874" y="611507"/>
                </a:cubicBezTo>
                <a:lnTo>
                  <a:pt x="663900" y="697160"/>
                </a:lnTo>
                <a:cubicBezTo>
                  <a:pt x="727322" y="700884"/>
                  <a:pt x="762142" y="724470"/>
                  <a:pt x="763386" y="725712"/>
                </a:cubicBezTo>
                <a:cubicBezTo>
                  <a:pt x="769604" y="729436"/>
                  <a:pt x="770847" y="736884"/>
                  <a:pt x="767117" y="741849"/>
                </a:cubicBezTo>
                <a:cubicBezTo>
                  <a:pt x="764629" y="745573"/>
                  <a:pt x="760899" y="748056"/>
                  <a:pt x="757168" y="748056"/>
                </a:cubicBezTo>
                <a:cubicBezTo>
                  <a:pt x="755924" y="748056"/>
                  <a:pt x="753437" y="746815"/>
                  <a:pt x="750950" y="745573"/>
                </a:cubicBezTo>
                <a:cubicBezTo>
                  <a:pt x="750950" y="745573"/>
                  <a:pt x="718617" y="724470"/>
                  <a:pt x="661413" y="720746"/>
                </a:cubicBezTo>
                <a:lnTo>
                  <a:pt x="651464" y="885847"/>
                </a:lnTo>
                <a:lnTo>
                  <a:pt x="676336" y="885847"/>
                </a:lnTo>
                <a:cubicBezTo>
                  <a:pt x="682554" y="885847"/>
                  <a:pt x="688771" y="890812"/>
                  <a:pt x="688771" y="898261"/>
                </a:cubicBezTo>
                <a:cubicBezTo>
                  <a:pt x="688771" y="904467"/>
                  <a:pt x="682554" y="910674"/>
                  <a:pt x="676336" y="910674"/>
                </a:cubicBezTo>
                <a:lnTo>
                  <a:pt x="639028" y="910674"/>
                </a:lnTo>
                <a:lnTo>
                  <a:pt x="206264" y="910674"/>
                </a:lnTo>
                <a:lnTo>
                  <a:pt x="167713" y="910674"/>
                </a:lnTo>
                <a:cubicBezTo>
                  <a:pt x="162739" y="910674"/>
                  <a:pt x="156521" y="904467"/>
                  <a:pt x="156521" y="898261"/>
                </a:cubicBezTo>
                <a:cubicBezTo>
                  <a:pt x="156521" y="890812"/>
                  <a:pt x="162739" y="885847"/>
                  <a:pt x="167713" y="885847"/>
                </a:cubicBezTo>
                <a:lnTo>
                  <a:pt x="193828" y="885847"/>
                </a:lnTo>
                <a:lnTo>
                  <a:pt x="182636" y="719505"/>
                </a:lnTo>
                <a:cubicBezTo>
                  <a:pt x="121701" y="721988"/>
                  <a:pt x="88124" y="744332"/>
                  <a:pt x="86881" y="745573"/>
                </a:cubicBezTo>
                <a:cubicBezTo>
                  <a:pt x="85637" y="745573"/>
                  <a:pt x="84394" y="746815"/>
                  <a:pt x="80663" y="746815"/>
                </a:cubicBezTo>
                <a:cubicBezTo>
                  <a:pt x="78176" y="746815"/>
                  <a:pt x="73201" y="745573"/>
                  <a:pt x="71958" y="741849"/>
                </a:cubicBezTo>
                <a:cubicBezTo>
                  <a:pt x="68227" y="735643"/>
                  <a:pt x="69471" y="728194"/>
                  <a:pt x="74445" y="725712"/>
                </a:cubicBezTo>
                <a:cubicBezTo>
                  <a:pt x="75689" y="724470"/>
                  <a:pt x="114239" y="699643"/>
                  <a:pt x="181392" y="697160"/>
                </a:cubicBezTo>
                <a:lnTo>
                  <a:pt x="175175" y="611507"/>
                </a:lnTo>
                <a:cubicBezTo>
                  <a:pt x="175175" y="582955"/>
                  <a:pt x="198803" y="561852"/>
                  <a:pt x="228648" y="561852"/>
                </a:cubicBezTo>
                <a:close/>
                <a:moveTo>
                  <a:pt x="228591" y="444748"/>
                </a:moveTo>
                <a:lnTo>
                  <a:pt x="610483" y="444748"/>
                </a:lnTo>
                <a:cubicBezTo>
                  <a:pt x="686363" y="444748"/>
                  <a:pt x="753536" y="495671"/>
                  <a:pt x="774683" y="567708"/>
                </a:cubicBezTo>
                <a:lnTo>
                  <a:pt x="835636" y="790028"/>
                </a:lnTo>
                <a:cubicBezTo>
                  <a:pt x="840612" y="806175"/>
                  <a:pt x="836880" y="822321"/>
                  <a:pt x="828172" y="834741"/>
                </a:cubicBezTo>
                <a:cubicBezTo>
                  <a:pt x="818221" y="847161"/>
                  <a:pt x="803294" y="854613"/>
                  <a:pt x="787123" y="854613"/>
                </a:cubicBezTo>
                <a:lnTo>
                  <a:pt x="706266" y="854613"/>
                </a:lnTo>
                <a:cubicBezTo>
                  <a:pt x="700046" y="854613"/>
                  <a:pt x="693827" y="849645"/>
                  <a:pt x="693827" y="843435"/>
                </a:cubicBezTo>
                <a:cubicBezTo>
                  <a:pt x="693827" y="837225"/>
                  <a:pt x="700046" y="832257"/>
                  <a:pt x="706266" y="832257"/>
                </a:cubicBezTo>
                <a:lnTo>
                  <a:pt x="787123" y="832257"/>
                </a:lnTo>
                <a:cubicBezTo>
                  <a:pt x="795830" y="832257"/>
                  <a:pt x="804538" y="827289"/>
                  <a:pt x="808269" y="821079"/>
                </a:cubicBezTo>
                <a:cubicBezTo>
                  <a:pt x="814489" y="813627"/>
                  <a:pt x="815733" y="804933"/>
                  <a:pt x="813245" y="797481"/>
                </a:cubicBezTo>
                <a:lnTo>
                  <a:pt x="751048" y="575160"/>
                </a:lnTo>
                <a:cubicBezTo>
                  <a:pt x="733633" y="511817"/>
                  <a:pt x="675168" y="468347"/>
                  <a:pt x="610483" y="468347"/>
                </a:cubicBezTo>
                <a:lnTo>
                  <a:pt x="228591" y="468347"/>
                </a:lnTo>
                <a:cubicBezTo>
                  <a:pt x="162662" y="468347"/>
                  <a:pt x="105441" y="511817"/>
                  <a:pt x="86782" y="575160"/>
                </a:cubicBezTo>
                <a:lnTo>
                  <a:pt x="24585" y="797481"/>
                </a:lnTo>
                <a:cubicBezTo>
                  <a:pt x="22097" y="804933"/>
                  <a:pt x="24585" y="813627"/>
                  <a:pt x="29560" y="821079"/>
                </a:cubicBezTo>
                <a:cubicBezTo>
                  <a:pt x="34536" y="827289"/>
                  <a:pt x="42000" y="832257"/>
                  <a:pt x="50707" y="832257"/>
                </a:cubicBezTo>
                <a:lnTo>
                  <a:pt x="137783" y="832257"/>
                </a:lnTo>
                <a:cubicBezTo>
                  <a:pt x="144003" y="832257"/>
                  <a:pt x="150223" y="837225"/>
                  <a:pt x="150223" y="843435"/>
                </a:cubicBezTo>
                <a:cubicBezTo>
                  <a:pt x="150223" y="849645"/>
                  <a:pt x="144003" y="854613"/>
                  <a:pt x="137783" y="854613"/>
                </a:cubicBezTo>
                <a:lnTo>
                  <a:pt x="50707" y="854613"/>
                </a:lnTo>
                <a:cubicBezTo>
                  <a:pt x="34536" y="854613"/>
                  <a:pt x="20853" y="847161"/>
                  <a:pt x="10901" y="834741"/>
                </a:cubicBezTo>
                <a:cubicBezTo>
                  <a:pt x="950" y="822321"/>
                  <a:pt x="-2782" y="806175"/>
                  <a:pt x="2194" y="790028"/>
                </a:cubicBezTo>
                <a:lnTo>
                  <a:pt x="64391" y="567708"/>
                </a:lnTo>
                <a:cubicBezTo>
                  <a:pt x="85538" y="495671"/>
                  <a:pt x="151467" y="444748"/>
                  <a:pt x="228591" y="444748"/>
                </a:cubicBezTo>
                <a:close/>
                <a:moveTo>
                  <a:pt x="418978" y="255767"/>
                </a:moveTo>
                <a:cubicBezTo>
                  <a:pt x="400348" y="255767"/>
                  <a:pt x="386687" y="266941"/>
                  <a:pt x="386687" y="275632"/>
                </a:cubicBezTo>
                <a:cubicBezTo>
                  <a:pt x="386687" y="285565"/>
                  <a:pt x="402832" y="295497"/>
                  <a:pt x="418978" y="295497"/>
                </a:cubicBezTo>
                <a:cubicBezTo>
                  <a:pt x="436365" y="295497"/>
                  <a:pt x="451268" y="285565"/>
                  <a:pt x="451268" y="275632"/>
                </a:cubicBezTo>
                <a:cubicBezTo>
                  <a:pt x="451268" y="266941"/>
                  <a:pt x="437607" y="255767"/>
                  <a:pt x="418978" y="255767"/>
                </a:cubicBezTo>
                <a:close/>
                <a:moveTo>
                  <a:pt x="602786" y="219761"/>
                </a:moveTo>
                <a:cubicBezTo>
                  <a:pt x="600302" y="234660"/>
                  <a:pt x="595334" y="249559"/>
                  <a:pt x="587882" y="263216"/>
                </a:cubicBezTo>
                <a:lnTo>
                  <a:pt x="599060" y="263216"/>
                </a:lnTo>
                <a:cubicBezTo>
                  <a:pt x="605270" y="263216"/>
                  <a:pt x="610237" y="260733"/>
                  <a:pt x="613963" y="254525"/>
                </a:cubicBezTo>
                <a:cubicBezTo>
                  <a:pt x="616447" y="249559"/>
                  <a:pt x="616447" y="243351"/>
                  <a:pt x="613963" y="238384"/>
                </a:cubicBezTo>
                <a:close/>
                <a:moveTo>
                  <a:pt x="422703" y="23590"/>
                </a:moveTo>
                <a:cubicBezTo>
                  <a:pt x="333283" y="23590"/>
                  <a:pt x="262492" y="95602"/>
                  <a:pt x="262492" y="183755"/>
                </a:cubicBezTo>
                <a:cubicBezTo>
                  <a:pt x="262492" y="271907"/>
                  <a:pt x="333283" y="345161"/>
                  <a:pt x="422703" y="345161"/>
                </a:cubicBezTo>
                <a:cubicBezTo>
                  <a:pt x="471139" y="345161"/>
                  <a:pt x="515849" y="322812"/>
                  <a:pt x="545656" y="288048"/>
                </a:cubicBezTo>
                <a:lnTo>
                  <a:pt x="472381" y="288048"/>
                </a:lnTo>
                <a:cubicBezTo>
                  <a:pt x="466172" y="305430"/>
                  <a:pt x="445058" y="319087"/>
                  <a:pt x="418978" y="319087"/>
                </a:cubicBezTo>
                <a:cubicBezTo>
                  <a:pt x="387929" y="319087"/>
                  <a:pt x="364332" y="299222"/>
                  <a:pt x="364332" y="275632"/>
                </a:cubicBezTo>
                <a:cubicBezTo>
                  <a:pt x="364332" y="250800"/>
                  <a:pt x="387929" y="232177"/>
                  <a:pt x="418978" y="232177"/>
                </a:cubicBezTo>
                <a:cubicBezTo>
                  <a:pt x="445058" y="232177"/>
                  <a:pt x="466172" y="244592"/>
                  <a:pt x="472381" y="263216"/>
                </a:cubicBezTo>
                <a:lnTo>
                  <a:pt x="561802" y="263216"/>
                </a:lnTo>
                <a:cubicBezTo>
                  <a:pt x="574221" y="239626"/>
                  <a:pt x="582915" y="213553"/>
                  <a:pt x="582915" y="183755"/>
                </a:cubicBezTo>
                <a:cubicBezTo>
                  <a:pt x="582915" y="95602"/>
                  <a:pt x="510882" y="23590"/>
                  <a:pt x="422703" y="23590"/>
                </a:cubicBezTo>
                <a:close/>
                <a:moveTo>
                  <a:pt x="422703" y="0"/>
                </a:moveTo>
                <a:cubicBezTo>
                  <a:pt x="522059" y="0"/>
                  <a:pt x="604028" y="79462"/>
                  <a:pt x="606512" y="178788"/>
                </a:cubicBezTo>
                <a:cubicBezTo>
                  <a:pt x="606512" y="178788"/>
                  <a:pt x="606512" y="178788"/>
                  <a:pt x="606512" y="180030"/>
                </a:cubicBezTo>
                <a:lnTo>
                  <a:pt x="633834" y="225969"/>
                </a:lnTo>
                <a:cubicBezTo>
                  <a:pt x="641286" y="239626"/>
                  <a:pt x="641286" y="254525"/>
                  <a:pt x="633834" y="266941"/>
                </a:cubicBezTo>
                <a:cubicBezTo>
                  <a:pt x="626383" y="280598"/>
                  <a:pt x="613963" y="288048"/>
                  <a:pt x="599060" y="288048"/>
                </a:cubicBezTo>
                <a:lnTo>
                  <a:pt x="574221" y="288048"/>
                </a:lnTo>
                <a:cubicBezTo>
                  <a:pt x="541930" y="336470"/>
                  <a:pt x="486043" y="367509"/>
                  <a:pt x="422703" y="367509"/>
                </a:cubicBezTo>
                <a:cubicBezTo>
                  <a:pt x="320864" y="367509"/>
                  <a:pt x="237653" y="285565"/>
                  <a:pt x="237653" y="183755"/>
                </a:cubicBezTo>
                <a:cubicBezTo>
                  <a:pt x="237653" y="83186"/>
                  <a:pt x="320864" y="0"/>
                  <a:pt x="42270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C7797BA-CD09-4DFA-8BCE-327E1E2B0AEC}"/>
              </a:ext>
            </a:extLst>
          </p:cNvPr>
          <p:cNvSpPr/>
          <p:nvPr/>
        </p:nvSpPr>
        <p:spPr>
          <a:xfrm>
            <a:off x="18507488" y="10312577"/>
            <a:ext cx="862088" cy="911919"/>
          </a:xfrm>
          <a:custGeom>
            <a:avLst/>
            <a:gdLst>
              <a:gd name="connsiteX0" fmla="*/ 197794 w 862088"/>
              <a:gd name="connsiteY0" fmla="*/ 836069 h 911919"/>
              <a:gd name="connsiteX1" fmla="*/ 192818 w 862088"/>
              <a:gd name="connsiteY1" fmla="*/ 877103 h 911919"/>
              <a:gd name="connsiteX2" fmla="*/ 192818 w 862088"/>
              <a:gd name="connsiteY2" fmla="*/ 885807 h 911919"/>
              <a:gd name="connsiteX3" fmla="*/ 195306 w 862088"/>
              <a:gd name="connsiteY3" fmla="*/ 887050 h 911919"/>
              <a:gd name="connsiteX4" fmla="*/ 609556 w 862088"/>
              <a:gd name="connsiteY4" fmla="*/ 887050 h 911919"/>
              <a:gd name="connsiteX5" fmla="*/ 612044 w 862088"/>
              <a:gd name="connsiteY5" fmla="*/ 885807 h 911919"/>
              <a:gd name="connsiteX6" fmla="*/ 612044 w 862088"/>
              <a:gd name="connsiteY6" fmla="*/ 877103 h 911919"/>
              <a:gd name="connsiteX7" fmla="*/ 605824 w 862088"/>
              <a:gd name="connsiteY7" fmla="*/ 836069 h 911919"/>
              <a:gd name="connsiteX8" fmla="*/ 364490 w 862088"/>
              <a:gd name="connsiteY8" fmla="*/ 705507 h 911919"/>
              <a:gd name="connsiteX9" fmla="*/ 205258 w 862088"/>
              <a:gd name="connsiteY9" fmla="*/ 811200 h 911919"/>
              <a:gd name="connsiteX10" fmla="*/ 598360 w 862088"/>
              <a:gd name="connsiteY10" fmla="*/ 811200 h 911919"/>
              <a:gd name="connsiteX11" fmla="*/ 439128 w 862088"/>
              <a:gd name="connsiteY11" fmla="*/ 705507 h 911919"/>
              <a:gd name="connsiteX12" fmla="*/ 401810 w 862088"/>
              <a:gd name="connsiteY12" fmla="*/ 275274 h 911919"/>
              <a:gd name="connsiteX13" fmla="*/ 364490 w 862088"/>
              <a:gd name="connsiteY13" fmla="*/ 313821 h 911919"/>
              <a:gd name="connsiteX14" fmla="*/ 401810 w 862088"/>
              <a:gd name="connsiteY14" fmla="*/ 351125 h 911919"/>
              <a:gd name="connsiteX15" fmla="*/ 440372 w 862088"/>
              <a:gd name="connsiteY15" fmla="*/ 313821 h 911919"/>
              <a:gd name="connsiteX16" fmla="*/ 401810 w 862088"/>
              <a:gd name="connsiteY16" fmla="*/ 275274 h 911919"/>
              <a:gd name="connsiteX17" fmla="*/ 401810 w 862088"/>
              <a:gd name="connsiteY17" fmla="*/ 251649 h 911919"/>
              <a:gd name="connsiteX18" fmla="*/ 465252 w 862088"/>
              <a:gd name="connsiteY18" fmla="*/ 313821 h 911919"/>
              <a:gd name="connsiteX19" fmla="*/ 414250 w 862088"/>
              <a:gd name="connsiteY19" fmla="*/ 374750 h 911919"/>
              <a:gd name="connsiteX20" fmla="*/ 414250 w 862088"/>
              <a:gd name="connsiteY20" fmla="*/ 681881 h 911919"/>
              <a:gd name="connsiteX21" fmla="*/ 439128 w 862088"/>
              <a:gd name="connsiteY21" fmla="*/ 681881 h 911919"/>
              <a:gd name="connsiteX22" fmla="*/ 634436 w 862088"/>
              <a:gd name="connsiteY22" fmla="*/ 877103 h 911919"/>
              <a:gd name="connsiteX23" fmla="*/ 634436 w 862088"/>
              <a:gd name="connsiteY23" fmla="*/ 885807 h 911919"/>
              <a:gd name="connsiteX24" fmla="*/ 634436 w 862088"/>
              <a:gd name="connsiteY24" fmla="*/ 887050 h 911919"/>
              <a:gd name="connsiteX25" fmla="*/ 849648 w 862088"/>
              <a:gd name="connsiteY25" fmla="*/ 887050 h 911919"/>
              <a:gd name="connsiteX26" fmla="*/ 862088 w 862088"/>
              <a:gd name="connsiteY26" fmla="*/ 899485 h 911919"/>
              <a:gd name="connsiteX27" fmla="*/ 849648 w 862088"/>
              <a:gd name="connsiteY27" fmla="*/ 911919 h 911919"/>
              <a:gd name="connsiteX28" fmla="*/ 609556 w 862088"/>
              <a:gd name="connsiteY28" fmla="*/ 911919 h 911919"/>
              <a:gd name="connsiteX29" fmla="*/ 195306 w 862088"/>
              <a:gd name="connsiteY29" fmla="*/ 911919 h 911919"/>
              <a:gd name="connsiteX30" fmla="*/ 12438 w 862088"/>
              <a:gd name="connsiteY30" fmla="*/ 911919 h 911919"/>
              <a:gd name="connsiteX31" fmla="*/ 0 w 862088"/>
              <a:gd name="connsiteY31" fmla="*/ 899485 h 911919"/>
              <a:gd name="connsiteX32" fmla="*/ 12438 w 862088"/>
              <a:gd name="connsiteY32" fmla="*/ 887050 h 911919"/>
              <a:gd name="connsiteX33" fmla="*/ 169182 w 862088"/>
              <a:gd name="connsiteY33" fmla="*/ 887050 h 911919"/>
              <a:gd name="connsiteX34" fmla="*/ 169182 w 862088"/>
              <a:gd name="connsiteY34" fmla="*/ 885807 h 911919"/>
              <a:gd name="connsiteX35" fmla="*/ 169182 w 862088"/>
              <a:gd name="connsiteY35" fmla="*/ 877103 h 911919"/>
              <a:gd name="connsiteX36" fmla="*/ 364490 w 862088"/>
              <a:gd name="connsiteY36" fmla="*/ 681881 h 911919"/>
              <a:gd name="connsiteX37" fmla="*/ 390614 w 862088"/>
              <a:gd name="connsiteY37" fmla="*/ 681881 h 911919"/>
              <a:gd name="connsiteX38" fmla="*/ 390614 w 862088"/>
              <a:gd name="connsiteY38" fmla="*/ 374750 h 911919"/>
              <a:gd name="connsiteX39" fmla="*/ 340854 w 862088"/>
              <a:gd name="connsiteY39" fmla="*/ 313821 h 911919"/>
              <a:gd name="connsiteX40" fmla="*/ 401810 w 862088"/>
              <a:gd name="connsiteY40" fmla="*/ 251649 h 911919"/>
              <a:gd name="connsiteX41" fmla="*/ 402302 w 862088"/>
              <a:gd name="connsiteY41" fmla="*/ 168185 h 911919"/>
              <a:gd name="connsiteX42" fmla="*/ 546902 w 862088"/>
              <a:gd name="connsiteY42" fmla="*/ 312786 h 911919"/>
              <a:gd name="connsiteX43" fmla="*/ 535778 w 862088"/>
              <a:gd name="connsiteY43" fmla="*/ 323909 h 911919"/>
              <a:gd name="connsiteX44" fmla="*/ 523420 w 862088"/>
              <a:gd name="connsiteY44" fmla="*/ 312786 h 911919"/>
              <a:gd name="connsiteX45" fmla="*/ 402302 w 862088"/>
              <a:gd name="connsiteY45" fmla="*/ 191667 h 911919"/>
              <a:gd name="connsiteX46" fmla="*/ 391178 w 862088"/>
              <a:gd name="connsiteY46" fmla="*/ 180544 h 911919"/>
              <a:gd name="connsiteX47" fmla="*/ 402302 w 862088"/>
              <a:gd name="connsiteY47" fmla="*/ 168185 h 911919"/>
              <a:gd name="connsiteX48" fmla="*/ 402332 w 862088"/>
              <a:gd name="connsiteY48" fmla="*/ 88454 h 911919"/>
              <a:gd name="connsiteX49" fmla="*/ 626632 w 862088"/>
              <a:gd name="connsiteY49" fmla="*/ 312756 h 911919"/>
              <a:gd name="connsiteX50" fmla="*/ 615480 w 862088"/>
              <a:gd name="connsiteY50" fmla="*/ 323909 h 911919"/>
              <a:gd name="connsiteX51" fmla="*/ 603088 w 862088"/>
              <a:gd name="connsiteY51" fmla="*/ 312756 h 911919"/>
              <a:gd name="connsiteX52" fmla="*/ 402332 w 862088"/>
              <a:gd name="connsiteY52" fmla="*/ 111999 h 911919"/>
              <a:gd name="connsiteX53" fmla="*/ 391178 w 862088"/>
              <a:gd name="connsiteY53" fmla="*/ 99607 h 911919"/>
              <a:gd name="connsiteX54" fmla="*/ 402332 w 862088"/>
              <a:gd name="connsiteY54" fmla="*/ 88454 h 911919"/>
              <a:gd name="connsiteX55" fmla="*/ 403592 w 862088"/>
              <a:gd name="connsiteY55" fmla="*/ 0 h 911919"/>
              <a:gd name="connsiteX56" fmla="*/ 717576 w 862088"/>
              <a:gd name="connsiteY56" fmla="*/ 313986 h 911919"/>
              <a:gd name="connsiteX57" fmla="*/ 706406 w 862088"/>
              <a:gd name="connsiteY57" fmla="*/ 326397 h 911919"/>
              <a:gd name="connsiteX58" fmla="*/ 693996 w 862088"/>
              <a:gd name="connsiteY58" fmla="*/ 313986 h 911919"/>
              <a:gd name="connsiteX59" fmla="*/ 403592 w 862088"/>
              <a:gd name="connsiteY59" fmla="*/ 23580 h 911919"/>
              <a:gd name="connsiteX60" fmla="*/ 392424 w 862088"/>
              <a:gd name="connsiteY60" fmla="*/ 12411 h 911919"/>
              <a:gd name="connsiteX61" fmla="*/ 403592 w 862088"/>
              <a:gd name="connsiteY61" fmla="*/ 0 h 9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862088" h="911919">
                <a:moveTo>
                  <a:pt x="197794" y="836069"/>
                </a:moveTo>
                <a:cubicBezTo>
                  <a:pt x="195306" y="848503"/>
                  <a:pt x="192818" y="863425"/>
                  <a:pt x="192818" y="877103"/>
                </a:cubicBezTo>
                <a:lnTo>
                  <a:pt x="192818" y="885807"/>
                </a:lnTo>
                <a:cubicBezTo>
                  <a:pt x="192818" y="887050"/>
                  <a:pt x="194062" y="887050"/>
                  <a:pt x="195306" y="887050"/>
                </a:cubicBezTo>
                <a:lnTo>
                  <a:pt x="609556" y="887050"/>
                </a:lnTo>
                <a:cubicBezTo>
                  <a:pt x="610800" y="887050"/>
                  <a:pt x="612044" y="887050"/>
                  <a:pt x="612044" y="885807"/>
                </a:cubicBezTo>
                <a:lnTo>
                  <a:pt x="612044" y="877103"/>
                </a:lnTo>
                <a:cubicBezTo>
                  <a:pt x="612044" y="863425"/>
                  <a:pt x="609556" y="848503"/>
                  <a:pt x="605824" y="836069"/>
                </a:cubicBezTo>
                <a:close/>
                <a:moveTo>
                  <a:pt x="364490" y="705507"/>
                </a:moveTo>
                <a:cubicBezTo>
                  <a:pt x="293582" y="705507"/>
                  <a:pt x="231382" y="749028"/>
                  <a:pt x="205258" y="811200"/>
                </a:cubicBezTo>
                <a:lnTo>
                  <a:pt x="598360" y="811200"/>
                </a:lnTo>
                <a:cubicBezTo>
                  <a:pt x="572236" y="749028"/>
                  <a:pt x="511280" y="705507"/>
                  <a:pt x="439128" y="705507"/>
                </a:cubicBezTo>
                <a:close/>
                <a:moveTo>
                  <a:pt x="401810" y="275274"/>
                </a:moveTo>
                <a:cubicBezTo>
                  <a:pt x="381906" y="275274"/>
                  <a:pt x="364490" y="292683"/>
                  <a:pt x="364490" y="313821"/>
                </a:cubicBezTo>
                <a:cubicBezTo>
                  <a:pt x="364490" y="333716"/>
                  <a:pt x="381906" y="351125"/>
                  <a:pt x="401810" y="351125"/>
                </a:cubicBezTo>
                <a:cubicBezTo>
                  <a:pt x="424202" y="351125"/>
                  <a:pt x="440372" y="333716"/>
                  <a:pt x="440372" y="313821"/>
                </a:cubicBezTo>
                <a:cubicBezTo>
                  <a:pt x="440372" y="292683"/>
                  <a:pt x="424202" y="275274"/>
                  <a:pt x="401810" y="275274"/>
                </a:cubicBezTo>
                <a:close/>
                <a:moveTo>
                  <a:pt x="401810" y="251649"/>
                </a:moveTo>
                <a:cubicBezTo>
                  <a:pt x="436640" y="251649"/>
                  <a:pt x="465252" y="279005"/>
                  <a:pt x="465252" y="313821"/>
                </a:cubicBezTo>
                <a:cubicBezTo>
                  <a:pt x="465252" y="343664"/>
                  <a:pt x="442860" y="368533"/>
                  <a:pt x="414250" y="374750"/>
                </a:cubicBezTo>
                <a:lnTo>
                  <a:pt x="414250" y="681881"/>
                </a:lnTo>
                <a:lnTo>
                  <a:pt x="439128" y="681881"/>
                </a:lnTo>
                <a:cubicBezTo>
                  <a:pt x="547356" y="681881"/>
                  <a:pt x="634436" y="768923"/>
                  <a:pt x="634436" y="877103"/>
                </a:cubicBezTo>
                <a:lnTo>
                  <a:pt x="634436" y="885807"/>
                </a:lnTo>
                <a:lnTo>
                  <a:pt x="634436" y="887050"/>
                </a:lnTo>
                <a:lnTo>
                  <a:pt x="849648" y="887050"/>
                </a:lnTo>
                <a:cubicBezTo>
                  <a:pt x="855868" y="887050"/>
                  <a:pt x="862088" y="893267"/>
                  <a:pt x="862088" y="899485"/>
                </a:cubicBezTo>
                <a:cubicBezTo>
                  <a:pt x="862088" y="906945"/>
                  <a:pt x="855868" y="911919"/>
                  <a:pt x="849648" y="911919"/>
                </a:cubicBezTo>
                <a:lnTo>
                  <a:pt x="609556" y="911919"/>
                </a:lnTo>
                <a:lnTo>
                  <a:pt x="195306" y="911919"/>
                </a:lnTo>
                <a:lnTo>
                  <a:pt x="12438" y="911919"/>
                </a:lnTo>
                <a:cubicBezTo>
                  <a:pt x="6218" y="911919"/>
                  <a:pt x="0" y="906945"/>
                  <a:pt x="0" y="899485"/>
                </a:cubicBezTo>
                <a:cubicBezTo>
                  <a:pt x="0" y="893267"/>
                  <a:pt x="6218" y="887050"/>
                  <a:pt x="12438" y="887050"/>
                </a:cubicBezTo>
                <a:lnTo>
                  <a:pt x="169182" y="887050"/>
                </a:lnTo>
                <a:cubicBezTo>
                  <a:pt x="169182" y="887050"/>
                  <a:pt x="169182" y="887050"/>
                  <a:pt x="169182" y="885807"/>
                </a:cubicBezTo>
                <a:lnTo>
                  <a:pt x="169182" y="877103"/>
                </a:lnTo>
                <a:cubicBezTo>
                  <a:pt x="169182" y="768923"/>
                  <a:pt x="256262" y="681881"/>
                  <a:pt x="364490" y="681881"/>
                </a:cubicBezTo>
                <a:lnTo>
                  <a:pt x="390614" y="681881"/>
                </a:lnTo>
                <a:lnTo>
                  <a:pt x="390614" y="374750"/>
                </a:lnTo>
                <a:cubicBezTo>
                  <a:pt x="362002" y="368533"/>
                  <a:pt x="340854" y="343664"/>
                  <a:pt x="340854" y="313821"/>
                </a:cubicBezTo>
                <a:cubicBezTo>
                  <a:pt x="340854" y="279005"/>
                  <a:pt x="368222" y="251649"/>
                  <a:pt x="401810" y="251649"/>
                </a:cubicBezTo>
                <a:close/>
                <a:moveTo>
                  <a:pt x="402302" y="168185"/>
                </a:moveTo>
                <a:cubicBezTo>
                  <a:pt x="482634" y="168185"/>
                  <a:pt x="546902" y="233688"/>
                  <a:pt x="546902" y="312786"/>
                </a:cubicBezTo>
                <a:cubicBezTo>
                  <a:pt x="546902" y="318965"/>
                  <a:pt x="541958" y="323909"/>
                  <a:pt x="535778" y="323909"/>
                </a:cubicBezTo>
                <a:cubicBezTo>
                  <a:pt x="529600" y="323909"/>
                  <a:pt x="523420" y="318965"/>
                  <a:pt x="523420" y="312786"/>
                </a:cubicBezTo>
                <a:cubicBezTo>
                  <a:pt x="523420" y="246047"/>
                  <a:pt x="469040" y="191667"/>
                  <a:pt x="402302" y="191667"/>
                </a:cubicBezTo>
                <a:cubicBezTo>
                  <a:pt x="397358" y="191667"/>
                  <a:pt x="391178" y="186724"/>
                  <a:pt x="391178" y="180544"/>
                </a:cubicBezTo>
                <a:cubicBezTo>
                  <a:pt x="391178" y="173129"/>
                  <a:pt x="397358" y="168185"/>
                  <a:pt x="402302" y="168185"/>
                </a:cubicBezTo>
                <a:close/>
                <a:moveTo>
                  <a:pt x="402332" y="88454"/>
                </a:moveTo>
                <a:cubicBezTo>
                  <a:pt x="527494" y="88454"/>
                  <a:pt x="626632" y="188832"/>
                  <a:pt x="626632" y="312756"/>
                </a:cubicBezTo>
                <a:cubicBezTo>
                  <a:pt x="626632" y="318952"/>
                  <a:pt x="621676" y="323909"/>
                  <a:pt x="615480" y="323909"/>
                </a:cubicBezTo>
                <a:cubicBezTo>
                  <a:pt x="609284" y="323909"/>
                  <a:pt x="603088" y="318952"/>
                  <a:pt x="603088" y="312756"/>
                </a:cubicBezTo>
                <a:cubicBezTo>
                  <a:pt x="603088" y="201225"/>
                  <a:pt x="513862" y="111999"/>
                  <a:pt x="402332" y="111999"/>
                </a:cubicBezTo>
                <a:cubicBezTo>
                  <a:pt x="397374" y="111999"/>
                  <a:pt x="391178" y="107043"/>
                  <a:pt x="391178" y="99607"/>
                </a:cubicBezTo>
                <a:cubicBezTo>
                  <a:pt x="391178" y="93411"/>
                  <a:pt x="397374" y="88454"/>
                  <a:pt x="402332" y="88454"/>
                </a:cubicBezTo>
                <a:close/>
                <a:moveTo>
                  <a:pt x="403592" y="0"/>
                </a:moveTo>
                <a:cubicBezTo>
                  <a:pt x="577338" y="0"/>
                  <a:pt x="717576" y="141480"/>
                  <a:pt x="717576" y="313986"/>
                </a:cubicBezTo>
                <a:cubicBezTo>
                  <a:pt x="717576" y="321433"/>
                  <a:pt x="712610" y="326397"/>
                  <a:pt x="706406" y="326397"/>
                </a:cubicBezTo>
                <a:cubicBezTo>
                  <a:pt x="698960" y="326397"/>
                  <a:pt x="693996" y="321433"/>
                  <a:pt x="693996" y="313986"/>
                </a:cubicBezTo>
                <a:cubicBezTo>
                  <a:pt x="693996" y="153891"/>
                  <a:pt x="563686" y="23580"/>
                  <a:pt x="403592" y="23580"/>
                </a:cubicBezTo>
                <a:cubicBezTo>
                  <a:pt x="397388" y="23580"/>
                  <a:pt x="392424" y="18616"/>
                  <a:pt x="392424" y="12411"/>
                </a:cubicBezTo>
                <a:cubicBezTo>
                  <a:pt x="392424" y="6205"/>
                  <a:pt x="397388" y="0"/>
                  <a:pt x="40359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E7D7E0-8DF7-453F-9D7E-89495A901B81}"/>
              </a:ext>
            </a:extLst>
          </p:cNvPr>
          <p:cNvSpPr/>
          <p:nvPr/>
        </p:nvSpPr>
        <p:spPr>
          <a:xfrm>
            <a:off x="11759033" y="5453993"/>
            <a:ext cx="860842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2" h="661">
                <a:moveTo>
                  <a:pt x="649" y="575"/>
                </a:moveTo>
                <a:cubicBezTo>
                  <a:pt x="635" y="575"/>
                  <a:pt x="625" y="564"/>
                  <a:pt x="625" y="551"/>
                </a:cubicBezTo>
                <a:cubicBezTo>
                  <a:pt x="625" y="538"/>
                  <a:pt x="635" y="527"/>
                  <a:pt x="649" y="527"/>
                </a:cubicBezTo>
                <a:cubicBezTo>
                  <a:pt x="662" y="527"/>
                  <a:pt x="673" y="538"/>
                  <a:pt x="673" y="551"/>
                </a:cubicBezTo>
                <a:cubicBezTo>
                  <a:pt x="673" y="564"/>
                  <a:pt x="662" y="575"/>
                  <a:pt x="649" y="575"/>
                </a:cubicBezTo>
                <a:close/>
                <a:moveTo>
                  <a:pt x="31" y="305"/>
                </a:moveTo>
                <a:cubicBezTo>
                  <a:pt x="31" y="298"/>
                  <a:pt x="32" y="280"/>
                  <a:pt x="39" y="262"/>
                </a:cubicBezTo>
                <a:cubicBezTo>
                  <a:pt x="48" y="244"/>
                  <a:pt x="61" y="229"/>
                  <a:pt x="79" y="219"/>
                </a:cubicBezTo>
                <a:cubicBezTo>
                  <a:pt x="88" y="214"/>
                  <a:pt x="99" y="211"/>
                  <a:pt x="112" y="210"/>
                </a:cubicBezTo>
                <a:cubicBezTo>
                  <a:pt x="184" y="201"/>
                  <a:pt x="214" y="232"/>
                  <a:pt x="215" y="233"/>
                </a:cubicBezTo>
                <a:cubicBezTo>
                  <a:pt x="219" y="238"/>
                  <a:pt x="225" y="238"/>
                  <a:pt x="229" y="234"/>
                </a:cubicBezTo>
                <a:cubicBezTo>
                  <a:pt x="233" y="231"/>
                  <a:pt x="233" y="225"/>
                  <a:pt x="229" y="220"/>
                </a:cubicBezTo>
                <a:cubicBezTo>
                  <a:pt x="228" y="219"/>
                  <a:pt x="194" y="184"/>
                  <a:pt x="119" y="189"/>
                </a:cubicBezTo>
                <a:cubicBezTo>
                  <a:pt x="120" y="187"/>
                  <a:pt x="121" y="185"/>
                  <a:pt x="121" y="183"/>
                </a:cubicBezTo>
                <a:cubicBezTo>
                  <a:pt x="121" y="181"/>
                  <a:pt x="121" y="181"/>
                  <a:pt x="121" y="179"/>
                </a:cubicBezTo>
                <a:cubicBezTo>
                  <a:pt x="121" y="109"/>
                  <a:pt x="177" y="52"/>
                  <a:pt x="248" y="52"/>
                </a:cubicBezTo>
                <a:cubicBezTo>
                  <a:pt x="272" y="52"/>
                  <a:pt x="296" y="59"/>
                  <a:pt x="316" y="72"/>
                </a:cubicBezTo>
                <a:cubicBezTo>
                  <a:pt x="327" y="79"/>
                  <a:pt x="342" y="77"/>
                  <a:pt x="350" y="66"/>
                </a:cubicBezTo>
                <a:cubicBezTo>
                  <a:pt x="377" y="33"/>
                  <a:pt x="420" y="15"/>
                  <a:pt x="464" y="21"/>
                </a:cubicBezTo>
                <a:cubicBezTo>
                  <a:pt x="517" y="27"/>
                  <a:pt x="561" y="66"/>
                  <a:pt x="573" y="118"/>
                </a:cubicBezTo>
                <a:cubicBezTo>
                  <a:pt x="578" y="140"/>
                  <a:pt x="577" y="161"/>
                  <a:pt x="572" y="181"/>
                </a:cubicBezTo>
                <a:cubicBezTo>
                  <a:pt x="571" y="181"/>
                  <a:pt x="571" y="182"/>
                  <a:pt x="571" y="182"/>
                </a:cubicBezTo>
                <a:cubicBezTo>
                  <a:pt x="571" y="183"/>
                  <a:pt x="571" y="183"/>
                  <a:pt x="571" y="183"/>
                </a:cubicBezTo>
                <a:cubicBezTo>
                  <a:pt x="571" y="183"/>
                  <a:pt x="568" y="212"/>
                  <a:pt x="514" y="265"/>
                </a:cubicBezTo>
                <a:cubicBezTo>
                  <a:pt x="510" y="269"/>
                  <a:pt x="510" y="275"/>
                  <a:pt x="514" y="279"/>
                </a:cubicBezTo>
                <a:cubicBezTo>
                  <a:pt x="515" y="280"/>
                  <a:pt x="518" y="282"/>
                  <a:pt x="520" y="282"/>
                </a:cubicBezTo>
                <a:cubicBezTo>
                  <a:pt x="523" y="282"/>
                  <a:pt x="525" y="280"/>
                  <a:pt x="527" y="279"/>
                </a:cubicBezTo>
                <a:cubicBezTo>
                  <a:pt x="559" y="247"/>
                  <a:pt x="575" y="223"/>
                  <a:pt x="583" y="207"/>
                </a:cubicBezTo>
                <a:cubicBezTo>
                  <a:pt x="585" y="208"/>
                  <a:pt x="587" y="208"/>
                  <a:pt x="588" y="209"/>
                </a:cubicBezTo>
                <a:cubicBezTo>
                  <a:pt x="631" y="219"/>
                  <a:pt x="661" y="257"/>
                  <a:pt x="661" y="301"/>
                </a:cubicBezTo>
                <a:cubicBezTo>
                  <a:pt x="661" y="353"/>
                  <a:pt x="618" y="396"/>
                  <a:pt x="566" y="396"/>
                </a:cubicBezTo>
                <a:lnTo>
                  <a:pt x="125" y="396"/>
                </a:lnTo>
                <a:cubicBezTo>
                  <a:pt x="74" y="396"/>
                  <a:pt x="32" y="355"/>
                  <a:pt x="31" y="305"/>
                </a:cubicBezTo>
                <a:close/>
                <a:moveTo>
                  <a:pt x="506" y="573"/>
                </a:moveTo>
                <a:cubicBezTo>
                  <a:pt x="506" y="587"/>
                  <a:pt x="495" y="597"/>
                  <a:pt x="482" y="597"/>
                </a:cubicBezTo>
                <a:cubicBezTo>
                  <a:pt x="468" y="597"/>
                  <a:pt x="457" y="587"/>
                  <a:pt x="457" y="573"/>
                </a:cubicBezTo>
                <a:cubicBezTo>
                  <a:pt x="457" y="560"/>
                  <a:pt x="468" y="550"/>
                  <a:pt x="482" y="550"/>
                </a:cubicBezTo>
                <a:cubicBezTo>
                  <a:pt x="495" y="550"/>
                  <a:pt x="506" y="560"/>
                  <a:pt x="506" y="573"/>
                </a:cubicBezTo>
                <a:close/>
                <a:moveTo>
                  <a:pt x="370" y="618"/>
                </a:moveTo>
                <a:cubicBezTo>
                  <a:pt x="370" y="631"/>
                  <a:pt x="359" y="642"/>
                  <a:pt x="346" y="642"/>
                </a:cubicBezTo>
                <a:cubicBezTo>
                  <a:pt x="333" y="642"/>
                  <a:pt x="322" y="631"/>
                  <a:pt x="322" y="618"/>
                </a:cubicBezTo>
                <a:cubicBezTo>
                  <a:pt x="322" y="604"/>
                  <a:pt x="333" y="594"/>
                  <a:pt x="346" y="594"/>
                </a:cubicBezTo>
                <a:cubicBezTo>
                  <a:pt x="359" y="594"/>
                  <a:pt x="370" y="604"/>
                  <a:pt x="370" y="618"/>
                </a:cubicBezTo>
                <a:close/>
                <a:moveTo>
                  <a:pt x="235" y="573"/>
                </a:moveTo>
                <a:cubicBezTo>
                  <a:pt x="235" y="587"/>
                  <a:pt x="224" y="597"/>
                  <a:pt x="210" y="597"/>
                </a:cubicBezTo>
                <a:cubicBezTo>
                  <a:pt x="197" y="597"/>
                  <a:pt x="186" y="587"/>
                  <a:pt x="186" y="573"/>
                </a:cubicBezTo>
                <a:cubicBezTo>
                  <a:pt x="186" y="560"/>
                  <a:pt x="197" y="550"/>
                  <a:pt x="210" y="550"/>
                </a:cubicBezTo>
                <a:cubicBezTo>
                  <a:pt x="224" y="550"/>
                  <a:pt x="235" y="560"/>
                  <a:pt x="235" y="573"/>
                </a:cubicBezTo>
                <a:close/>
                <a:moveTo>
                  <a:pt x="43" y="575"/>
                </a:moveTo>
                <a:cubicBezTo>
                  <a:pt x="30" y="575"/>
                  <a:pt x="19" y="564"/>
                  <a:pt x="19" y="551"/>
                </a:cubicBezTo>
                <a:cubicBezTo>
                  <a:pt x="19" y="538"/>
                  <a:pt x="30" y="527"/>
                  <a:pt x="43" y="527"/>
                </a:cubicBezTo>
                <a:cubicBezTo>
                  <a:pt x="57" y="527"/>
                  <a:pt x="67" y="538"/>
                  <a:pt x="67" y="551"/>
                </a:cubicBezTo>
                <a:cubicBezTo>
                  <a:pt x="67" y="564"/>
                  <a:pt x="57" y="575"/>
                  <a:pt x="43" y="575"/>
                </a:cubicBezTo>
                <a:close/>
                <a:moveTo>
                  <a:pt x="649" y="508"/>
                </a:moveTo>
                <a:cubicBezTo>
                  <a:pt x="638" y="508"/>
                  <a:pt x="629" y="512"/>
                  <a:pt x="621" y="518"/>
                </a:cubicBezTo>
                <a:lnTo>
                  <a:pt x="565" y="476"/>
                </a:lnTo>
                <a:cubicBezTo>
                  <a:pt x="560" y="471"/>
                  <a:pt x="558" y="465"/>
                  <a:pt x="558" y="458"/>
                </a:cubicBezTo>
                <a:lnTo>
                  <a:pt x="558" y="415"/>
                </a:lnTo>
                <a:lnTo>
                  <a:pt x="566" y="415"/>
                </a:lnTo>
                <a:cubicBezTo>
                  <a:pt x="629" y="415"/>
                  <a:pt x="680" y="364"/>
                  <a:pt x="680" y="301"/>
                </a:cubicBezTo>
                <a:cubicBezTo>
                  <a:pt x="680" y="248"/>
                  <a:pt x="644" y="203"/>
                  <a:pt x="593" y="190"/>
                </a:cubicBezTo>
                <a:cubicBezTo>
                  <a:pt x="591" y="190"/>
                  <a:pt x="591" y="189"/>
                  <a:pt x="590" y="189"/>
                </a:cubicBezTo>
                <a:cubicBezTo>
                  <a:pt x="590" y="188"/>
                  <a:pt x="590" y="188"/>
                  <a:pt x="590" y="187"/>
                </a:cubicBezTo>
                <a:cubicBezTo>
                  <a:pt x="590" y="186"/>
                  <a:pt x="590" y="186"/>
                  <a:pt x="590" y="185"/>
                </a:cubicBezTo>
                <a:cubicBezTo>
                  <a:pt x="596" y="162"/>
                  <a:pt x="597" y="138"/>
                  <a:pt x="591" y="115"/>
                </a:cubicBezTo>
                <a:cubicBezTo>
                  <a:pt x="578" y="54"/>
                  <a:pt x="528" y="9"/>
                  <a:pt x="467" y="1"/>
                </a:cubicBezTo>
                <a:cubicBezTo>
                  <a:pt x="416" y="-5"/>
                  <a:pt x="367" y="16"/>
                  <a:pt x="335" y="55"/>
                </a:cubicBezTo>
                <a:cubicBezTo>
                  <a:pt x="333" y="57"/>
                  <a:pt x="330" y="58"/>
                  <a:pt x="327" y="56"/>
                </a:cubicBezTo>
                <a:cubicBezTo>
                  <a:pt x="303" y="41"/>
                  <a:pt x="276" y="33"/>
                  <a:pt x="248" y="33"/>
                </a:cubicBezTo>
                <a:cubicBezTo>
                  <a:pt x="167" y="33"/>
                  <a:pt x="101" y="99"/>
                  <a:pt x="101" y="179"/>
                </a:cubicBezTo>
                <a:cubicBezTo>
                  <a:pt x="101" y="181"/>
                  <a:pt x="101" y="182"/>
                  <a:pt x="101" y="183"/>
                </a:cubicBezTo>
                <a:cubicBezTo>
                  <a:pt x="101" y="187"/>
                  <a:pt x="99" y="190"/>
                  <a:pt x="94" y="192"/>
                </a:cubicBezTo>
                <a:cubicBezTo>
                  <a:pt x="86" y="194"/>
                  <a:pt x="79" y="197"/>
                  <a:pt x="71" y="201"/>
                </a:cubicBezTo>
                <a:cubicBezTo>
                  <a:pt x="49" y="211"/>
                  <a:pt x="36" y="228"/>
                  <a:pt x="26" y="245"/>
                </a:cubicBezTo>
                <a:cubicBezTo>
                  <a:pt x="17" y="262"/>
                  <a:pt x="12" y="281"/>
                  <a:pt x="12" y="301"/>
                </a:cubicBezTo>
                <a:cubicBezTo>
                  <a:pt x="12" y="303"/>
                  <a:pt x="12" y="304"/>
                  <a:pt x="12" y="305"/>
                </a:cubicBezTo>
                <a:cubicBezTo>
                  <a:pt x="12" y="308"/>
                  <a:pt x="12" y="309"/>
                  <a:pt x="12" y="309"/>
                </a:cubicBezTo>
                <a:lnTo>
                  <a:pt x="12" y="310"/>
                </a:lnTo>
                <a:cubicBezTo>
                  <a:pt x="16" y="368"/>
                  <a:pt x="65" y="415"/>
                  <a:pt x="125" y="415"/>
                </a:cubicBezTo>
                <a:lnTo>
                  <a:pt x="134" y="415"/>
                </a:lnTo>
                <a:lnTo>
                  <a:pt x="134" y="458"/>
                </a:lnTo>
                <a:cubicBezTo>
                  <a:pt x="134" y="465"/>
                  <a:pt x="132" y="471"/>
                  <a:pt x="127" y="476"/>
                </a:cubicBezTo>
                <a:lnTo>
                  <a:pt x="74" y="520"/>
                </a:lnTo>
                <a:cubicBezTo>
                  <a:pt x="66" y="513"/>
                  <a:pt x="55" y="508"/>
                  <a:pt x="43" y="508"/>
                </a:cubicBezTo>
                <a:cubicBezTo>
                  <a:pt x="19" y="508"/>
                  <a:pt x="0" y="527"/>
                  <a:pt x="0" y="551"/>
                </a:cubicBezTo>
                <a:cubicBezTo>
                  <a:pt x="0" y="575"/>
                  <a:pt x="19" y="594"/>
                  <a:pt x="43" y="594"/>
                </a:cubicBezTo>
                <a:cubicBezTo>
                  <a:pt x="67" y="594"/>
                  <a:pt x="86" y="575"/>
                  <a:pt x="86" y="551"/>
                </a:cubicBezTo>
                <a:cubicBezTo>
                  <a:pt x="86" y="546"/>
                  <a:pt x="86" y="541"/>
                  <a:pt x="84" y="537"/>
                </a:cubicBezTo>
                <a:lnTo>
                  <a:pt x="140" y="490"/>
                </a:lnTo>
                <a:lnTo>
                  <a:pt x="141" y="489"/>
                </a:lnTo>
                <a:cubicBezTo>
                  <a:pt x="149" y="481"/>
                  <a:pt x="153" y="470"/>
                  <a:pt x="153" y="458"/>
                </a:cubicBezTo>
                <a:lnTo>
                  <a:pt x="153" y="415"/>
                </a:lnTo>
                <a:lnTo>
                  <a:pt x="248" y="415"/>
                </a:lnTo>
                <a:lnTo>
                  <a:pt x="248" y="457"/>
                </a:lnTo>
                <a:cubicBezTo>
                  <a:pt x="248" y="465"/>
                  <a:pt x="244" y="471"/>
                  <a:pt x="240" y="476"/>
                </a:cubicBezTo>
                <a:lnTo>
                  <a:pt x="215" y="500"/>
                </a:lnTo>
                <a:cubicBezTo>
                  <a:pt x="206" y="508"/>
                  <a:pt x="201" y="520"/>
                  <a:pt x="201" y="531"/>
                </a:cubicBezTo>
                <a:cubicBezTo>
                  <a:pt x="181" y="535"/>
                  <a:pt x="168" y="552"/>
                  <a:pt x="168" y="573"/>
                </a:cubicBezTo>
                <a:cubicBezTo>
                  <a:pt x="168" y="597"/>
                  <a:pt x="186" y="616"/>
                  <a:pt x="210" y="616"/>
                </a:cubicBezTo>
                <a:cubicBezTo>
                  <a:pt x="234" y="616"/>
                  <a:pt x="254" y="597"/>
                  <a:pt x="254" y="573"/>
                </a:cubicBezTo>
                <a:cubicBezTo>
                  <a:pt x="254" y="552"/>
                  <a:pt x="239" y="535"/>
                  <a:pt x="220" y="531"/>
                </a:cubicBezTo>
                <a:cubicBezTo>
                  <a:pt x="221" y="524"/>
                  <a:pt x="223" y="518"/>
                  <a:pt x="228" y="513"/>
                </a:cubicBezTo>
                <a:lnTo>
                  <a:pt x="253" y="489"/>
                </a:lnTo>
                <a:cubicBezTo>
                  <a:pt x="262" y="482"/>
                  <a:pt x="267" y="469"/>
                  <a:pt x="267" y="457"/>
                </a:cubicBezTo>
                <a:lnTo>
                  <a:pt x="267" y="415"/>
                </a:lnTo>
                <a:lnTo>
                  <a:pt x="336" y="415"/>
                </a:lnTo>
                <a:lnTo>
                  <a:pt x="336" y="576"/>
                </a:lnTo>
                <a:cubicBezTo>
                  <a:pt x="317" y="580"/>
                  <a:pt x="303" y="598"/>
                  <a:pt x="303" y="618"/>
                </a:cubicBezTo>
                <a:cubicBezTo>
                  <a:pt x="303" y="642"/>
                  <a:pt x="322" y="661"/>
                  <a:pt x="346" y="661"/>
                </a:cubicBezTo>
                <a:cubicBezTo>
                  <a:pt x="369" y="661"/>
                  <a:pt x="389" y="642"/>
                  <a:pt x="389" y="618"/>
                </a:cubicBezTo>
                <a:cubicBezTo>
                  <a:pt x="389" y="598"/>
                  <a:pt x="374" y="580"/>
                  <a:pt x="355" y="576"/>
                </a:cubicBezTo>
                <a:lnTo>
                  <a:pt x="355" y="415"/>
                </a:lnTo>
                <a:lnTo>
                  <a:pt x="426" y="415"/>
                </a:lnTo>
                <a:lnTo>
                  <a:pt x="426" y="457"/>
                </a:lnTo>
                <a:cubicBezTo>
                  <a:pt x="426" y="469"/>
                  <a:pt x="431" y="482"/>
                  <a:pt x="440" y="489"/>
                </a:cubicBezTo>
                <a:lnTo>
                  <a:pt x="464" y="513"/>
                </a:lnTo>
                <a:cubicBezTo>
                  <a:pt x="469" y="518"/>
                  <a:pt x="472" y="524"/>
                  <a:pt x="472" y="531"/>
                </a:cubicBezTo>
                <a:cubicBezTo>
                  <a:pt x="453" y="535"/>
                  <a:pt x="438" y="552"/>
                  <a:pt x="438" y="573"/>
                </a:cubicBezTo>
                <a:cubicBezTo>
                  <a:pt x="438" y="597"/>
                  <a:pt x="458" y="616"/>
                  <a:pt x="482" y="616"/>
                </a:cubicBezTo>
                <a:cubicBezTo>
                  <a:pt x="506" y="616"/>
                  <a:pt x="525" y="597"/>
                  <a:pt x="525" y="573"/>
                </a:cubicBezTo>
                <a:cubicBezTo>
                  <a:pt x="525" y="552"/>
                  <a:pt x="511" y="535"/>
                  <a:pt x="491" y="531"/>
                </a:cubicBezTo>
                <a:cubicBezTo>
                  <a:pt x="491" y="520"/>
                  <a:pt x="486" y="508"/>
                  <a:pt x="478" y="500"/>
                </a:cubicBezTo>
                <a:lnTo>
                  <a:pt x="453" y="476"/>
                </a:lnTo>
                <a:cubicBezTo>
                  <a:pt x="448" y="471"/>
                  <a:pt x="445" y="465"/>
                  <a:pt x="445" y="457"/>
                </a:cubicBezTo>
                <a:lnTo>
                  <a:pt x="445" y="415"/>
                </a:lnTo>
                <a:lnTo>
                  <a:pt x="539" y="415"/>
                </a:lnTo>
                <a:lnTo>
                  <a:pt x="539" y="458"/>
                </a:lnTo>
                <a:cubicBezTo>
                  <a:pt x="539" y="470"/>
                  <a:pt x="543" y="481"/>
                  <a:pt x="552" y="489"/>
                </a:cubicBezTo>
                <a:lnTo>
                  <a:pt x="610" y="533"/>
                </a:lnTo>
                <a:cubicBezTo>
                  <a:pt x="607" y="539"/>
                  <a:pt x="606" y="545"/>
                  <a:pt x="606" y="551"/>
                </a:cubicBezTo>
                <a:cubicBezTo>
                  <a:pt x="606" y="575"/>
                  <a:pt x="625" y="594"/>
                  <a:pt x="649" y="594"/>
                </a:cubicBezTo>
                <a:cubicBezTo>
                  <a:pt x="673" y="594"/>
                  <a:pt x="692" y="575"/>
                  <a:pt x="692" y="551"/>
                </a:cubicBezTo>
                <a:cubicBezTo>
                  <a:pt x="692" y="527"/>
                  <a:pt x="673" y="508"/>
                  <a:pt x="649" y="50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B3D9DB9-CFA4-4986-B6DD-47477F7ECB09}"/>
              </a:ext>
            </a:extLst>
          </p:cNvPr>
          <p:cNvSpPr/>
          <p:nvPr/>
        </p:nvSpPr>
        <p:spPr>
          <a:xfrm>
            <a:off x="15945360" y="6805179"/>
            <a:ext cx="832218" cy="828948"/>
          </a:xfrm>
          <a:custGeom>
            <a:avLst/>
            <a:gdLst>
              <a:gd name="connsiteX0" fmla="*/ 692815 w 832218"/>
              <a:gd name="connsiteY0" fmla="*/ 651838 h 828948"/>
              <a:gd name="connsiteX1" fmla="*/ 663210 w 832218"/>
              <a:gd name="connsiteY1" fmla="*/ 664174 h 828948"/>
              <a:gd name="connsiteX2" fmla="*/ 663210 w 832218"/>
              <a:gd name="connsiteY2" fmla="*/ 723386 h 828948"/>
              <a:gd name="connsiteX3" fmla="*/ 692815 w 832218"/>
              <a:gd name="connsiteY3" fmla="*/ 735721 h 828948"/>
              <a:gd name="connsiteX4" fmla="*/ 722421 w 832218"/>
              <a:gd name="connsiteY4" fmla="*/ 723386 h 828948"/>
              <a:gd name="connsiteX5" fmla="*/ 722421 w 832218"/>
              <a:gd name="connsiteY5" fmla="*/ 664174 h 828948"/>
              <a:gd name="connsiteX6" fmla="*/ 692815 w 832218"/>
              <a:gd name="connsiteY6" fmla="*/ 651838 h 828948"/>
              <a:gd name="connsiteX7" fmla="*/ 692816 w 832218"/>
              <a:gd name="connsiteY7" fmla="*/ 630867 h 828948"/>
              <a:gd name="connsiteX8" fmla="*/ 737224 w 832218"/>
              <a:gd name="connsiteY8" fmla="*/ 649371 h 828948"/>
              <a:gd name="connsiteX9" fmla="*/ 737224 w 832218"/>
              <a:gd name="connsiteY9" fmla="*/ 738189 h 828948"/>
              <a:gd name="connsiteX10" fmla="*/ 692815 w 832218"/>
              <a:gd name="connsiteY10" fmla="*/ 756692 h 828948"/>
              <a:gd name="connsiteX11" fmla="*/ 648407 w 832218"/>
              <a:gd name="connsiteY11" fmla="*/ 738189 h 828948"/>
              <a:gd name="connsiteX12" fmla="*/ 648407 w 832218"/>
              <a:gd name="connsiteY12" fmla="*/ 649371 h 828948"/>
              <a:gd name="connsiteX13" fmla="*/ 692816 w 832218"/>
              <a:gd name="connsiteY13" fmla="*/ 630867 h 828948"/>
              <a:gd name="connsiteX14" fmla="*/ 287427 w 832218"/>
              <a:gd name="connsiteY14" fmla="*/ 585994 h 828948"/>
              <a:gd name="connsiteX15" fmla="*/ 302276 w 832218"/>
              <a:gd name="connsiteY15" fmla="*/ 585994 h 828948"/>
              <a:gd name="connsiteX16" fmla="*/ 302276 w 832218"/>
              <a:gd name="connsiteY16" fmla="*/ 600844 h 828948"/>
              <a:gd name="connsiteX17" fmla="*/ 137698 w 832218"/>
              <a:gd name="connsiteY17" fmla="*/ 765438 h 828948"/>
              <a:gd name="connsiteX18" fmla="*/ 130273 w 832218"/>
              <a:gd name="connsiteY18" fmla="*/ 769150 h 828948"/>
              <a:gd name="connsiteX19" fmla="*/ 121611 w 832218"/>
              <a:gd name="connsiteY19" fmla="*/ 765438 h 828948"/>
              <a:gd name="connsiteX20" fmla="*/ 121611 w 832218"/>
              <a:gd name="connsiteY20" fmla="*/ 750587 h 828948"/>
              <a:gd name="connsiteX21" fmla="*/ 231375 w 832218"/>
              <a:gd name="connsiteY21" fmla="*/ 529942 h 828948"/>
              <a:gd name="connsiteX22" fmla="*/ 247462 w 832218"/>
              <a:gd name="connsiteY22" fmla="*/ 529942 h 828948"/>
              <a:gd name="connsiteX23" fmla="*/ 247462 w 832218"/>
              <a:gd name="connsiteY23" fmla="*/ 546030 h 828948"/>
              <a:gd name="connsiteX24" fmla="*/ 81639 w 832218"/>
              <a:gd name="connsiteY24" fmla="*/ 710624 h 828948"/>
              <a:gd name="connsiteX25" fmla="*/ 75451 w 832218"/>
              <a:gd name="connsiteY25" fmla="*/ 714336 h 828948"/>
              <a:gd name="connsiteX26" fmla="*/ 68026 w 832218"/>
              <a:gd name="connsiteY26" fmla="*/ 710624 h 828948"/>
              <a:gd name="connsiteX27" fmla="*/ 68026 w 832218"/>
              <a:gd name="connsiteY27" fmla="*/ 695773 h 828948"/>
              <a:gd name="connsiteX28" fmla="*/ 472225 w 832218"/>
              <a:gd name="connsiteY28" fmla="*/ 413478 h 828948"/>
              <a:gd name="connsiteX29" fmla="*/ 431176 w 832218"/>
              <a:gd name="connsiteY29" fmla="*/ 454528 h 828948"/>
              <a:gd name="connsiteX30" fmla="*/ 464762 w 832218"/>
              <a:gd name="connsiteY30" fmla="*/ 486870 h 828948"/>
              <a:gd name="connsiteX31" fmla="*/ 464762 w 832218"/>
              <a:gd name="connsiteY31" fmla="*/ 514236 h 828948"/>
              <a:gd name="connsiteX32" fmla="*/ 459786 w 832218"/>
              <a:gd name="connsiteY32" fmla="*/ 517968 h 828948"/>
              <a:gd name="connsiteX33" fmla="*/ 586667 w 832218"/>
              <a:gd name="connsiteY33" fmla="*/ 646092 h 828948"/>
              <a:gd name="connsiteX34" fmla="*/ 600350 w 832218"/>
              <a:gd name="connsiteY34" fmla="*/ 684653 h 828948"/>
              <a:gd name="connsiteX35" fmla="*/ 636424 w 832218"/>
              <a:gd name="connsiteY35" fmla="*/ 766752 h 828948"/>
              <a:gd name="connsiteX36" fmla="*/ 752109 w 832218"/>
              <a:gd name="connsiteY36" fmla="*/ 766752 h 828948"/>
              <a:gd name="connsiteX37" fmla="*/ 786939 w 832218"/>
              <a:gd name="connsiteY37" fmla="*/ 698337 h 828948"/>
              <a:gd name="connsiteX38" fmla="*/ 759573 w 832218"/>
              <a:gd name="connsiteY38" fmla="*/ 627433 h 828948"/>
              <a:gd name="connsiteX39" fmla="*/ 684937 w 832218"/>
              <a:gd name="connsiteY39" fmla="*/ 600067 h 828948"/>
              <a:gd name="connsiteX40" fmla="*/ 646375 w 832218"/>
              <a:gd name="connsiteY40" fmla="*/ 586384 h 828948"/>
              <a:gd name="connsiteX41" fmla="*/ 334149 w 832218"/>
              <a:gd name="connsiteY41" fmla="*/ 386112 h 828948"/>
              <a:gd name="connsiteX42" fmla="*/ 294343 w 832218"/>
              <a:gd name="connsiteY42" fmla="*/ 427161 h 828948"/>
              <a:gd name="connsiteX43" fmla="*/ 299319 w 832218"/>
              <a:gd name="connsiteY43" fmla="*/ 433381 h 828948"/>
              <a:gd name="connsiteX44" fmla="*/ 305539 w 832218"/>
              <a:gd name="connsiteY44" fmla="*/ 445820 h 828948"/>
              <a:gd name="connsiteX45" fmla="*/ 299319 w 832218"/>
              <a:gd name="connsiteY45" fmla="*/ 457016 h 828948"/>
              <a:gd name="connsiteX46" fmla="*/ 271953 w 832218"/>
              <a:gd name="connsiteY46" fmla="*/ 484382 h 828948"/>
              <a:gd name="connsiteX47" fmla="*/ 248318 w 832218"/>
              <a:gd name="connsiteY47" fmla="*/ 484382 h 828948"/>
              <a:gd name="connsiteX48" fmla="*/ 244586 w 832218"/>
              <a:gd name="connsiteY48" fmla="*/ 481894 h 828948"/>
              <a:gd name="connsiteX49" fmla="*/ 240854 w 832218"/>
              <a:gd name="connsiteY49" fmla="*/ 480650 h 828948"/>
              <a:gd name="connsiteX50" fmla="*/ 238367 w 832218"/>
              <a:gd name="connsiteY50" fmla="*/ 481894 h 828948"/>
              <a:gd name="connsiteX51" fmla="*/ 31874 w 832218"/>
              <a:gd name="connsiteY51" fmla="*/ 688385 h 828948"/>
              <a:gd name="connsiteX52" fmla="*/ 31874 w 832218"/>
              <a:gd name="connsiteY52" fmla="*/ 718239 h 828948"/>
              <a:gd name="connsiteX53" fmla="*/ 115217 w 832218"/>
              <a:gd name="connsiteY53" fmla="*/ 801582 h 828948"/>
              <a:gd name="connsiteX54" fmla="*/ 146316 w 832218"/>
              <a:gd name="connsiteY54" fmla="*/ 801582 h 828948"/>
              <a:gd name="connsiteX55" fmla="*/ 351564 w 832218"/>
              <a:gd name="connsiteY55" fmla="*/ 596335 h 828948"/>
              <a:gd name="connsiteX56" fmla="*/ 351564 w 832218"/>
              <a:gd name="connsiteY56" fmla="*/ 588872 h 828948"/>
              <a:gd name="connsiteX57" fmla="*/ 349076 w 832218"/>
              <a:gd name="connsiteY57" fmla="*/ 586384 h 828948"/>
              <a:gd name="connsiteX58" fmla="*/ 344101 w 832218"/>
              <a:gd name="connsiteY58" fmla="*/ 573944 h 828948"/>
              <a:gd name="connsiteX59" fmla="*/ 349076 w 832218"/>
              <a:gd name="connsiteY59" fmla="*/ 561505 h 828948"/>
              <a:gd name="connsiteX60" fmla="*/ 376443 w 832218"/>
              <a:gd name="connsiteY60" fmla="*/ 534139 h 828948"/>
              <a:gd name="connsiteX61" fmla="*/ 401321 w 832218"/>
              <a:gd name="connsiteY61" fmla="*/ 534139 h 828948"/>
              <a:gd name="connsiteX62" fmla="*/ 407541 w 832218"/>
              <a:gd name="connsiteY62" fmla="*/ 540358 h 828948"/>
              <a:gd name="connsiteX63" fmla="*/ 447347 w 832218"/>
              <a:gd name="connsiteY63" fmla="*/ 500553 h 828948"/>
              <a:gd name="connsiteX64" fmla="*/ 95315 w 832218"/>
              <a:gd name="connsiteY64" fmla="*/ 24131 h 828948"/>
              <a:gd name="connsiteX65" fmla="*/ 146316 w 832218"/>
              <a:gd name="connsiteY65" fmla="*/ 75132 h 828948"/>
              <a:gd name="connsiteX66" fmla="*/ 158755 w 832218"/>
              <a:gd name="connsiteY66" fmla="*/ 106230 h 828948"/>
              <a:gd name="connsiteX67" fmla="*/ 146316 w 832218"/>
              <a:gd name="connsiteY67" fmla="*/ 136084 h 828948"/>
              <a:gd name="connsiteX68" fmla="*/ 136364 w 832218"/>
              <a:gd name="connsiteY68" fmla="*/ 146035 h 828948"/>
              <a:gd name="connsiteX69" fmla="*/ 75412 w 832218"/>
              <a:gd name="connsiteY69" fmla="*/ 146035 h 828948"/>
              <a:gd name="connsiteX70" fmla="*/ 23167 w 832218"/>
              <a:gd name="connsiteY70" fmla="*/ 95035 h 828948"/>
              <a:gd name="connsiteX71" fmla="*/ 49289 w 832218"/>
              <a:gd name="connsiteY71" fmla="*/ 180865 h 828948"/>
              <a:gd name="connsiteX72" fmla="*/ 131389 w 832218"/>
              <a:gd name="connsiteY72" fmla="*/ 206988 h 828948"/>
              <a:gd name="connsiteX73" fmla="*/ 156267 w 832218"/>
              <a:gd name="connsiteY73" fmla="*/ 214451 h 828948"/>
              <a:gd name="connsiteX74" fmla="*/ 315490 w 832218"/>
              <a:gd name="connsiteY74" fmla="*/ 374917 h 828948"/>
              <a:gd name="connsiteX75" fmla="*/ 320466 w 832218"/>
              <a:gd name="connsiteY75" fmla="*/ 369941 h 828948"/>
              <a:gd name="connsiteX76" fmla="*/ 346588 w 832218"/>
              <a:gd name="connsiteY76" fmla="*/ 369941 h 828948"/>
              <a:gd name="connsiteX77" fmla="*/ 380175 w 832218"/>
              <a:gd name="connsiteY77" fmla="*/ 402283 h 828948"/>
              <a:gd name="connsiteX78" fmla="*/ 421224 w 832218"/>
              <a:gd name="connsiteY78" fmla="*/ 361234 h 828948"/>
              <a:gd name="connsiteX79" fmla="*/ 215976 w 832218"/>
              <a:gd name="connsiteY79" fmla="*/ 155987 h 828948"/>
              <a:gd name="connsiteX80" fmla="*/ 207268 w 832218"/>
              <a:gd name="connsiteY80" fmla="*/ 129864 h 828948"/>
              <a:gd name="connsiteX81" fmla="*/ 181146 w 832218"/>
              <a:gd name="connsiteY81" fmla="*/ 49010 h 828948"/>
              <a:gd name="connsiteX82" fmla="*/ 95315 w 832218"/>
              <a:gd name="connsiteY82" fmla="*/ 24131 h 828948"/>
              <a:gd name="connsiteX83" fmla="*/ 784452 w 832218"/>
              <a:gd name="connsiteY83" fmla="*/ 21643 h 828948"/>
              <a:gd name="connsiteX84" fmla="*/ 719767 w 832218"/>
              <a:gd name="connsiteY84" fmla="*/ 67668 h 828948"/>
              <a:gd name="connsiteX85" fmla="*/ 711060 w 832218"/>
              <a:gd name="connsiteY85" fmla="*/ 76376 h 828948"/>
              <a:gd name="connsiteX86" fmla="*/ 691157 w 832218"/>
              <a:gd name="connsiteY86" fmla="*/ 114937 h 828948"/>
              <a:gd name="connsiteX87" fmla="*/ 671254 w 832218"/>
              <a:gd name="connsiteY87" fmla="*/ 141060 h 828948"/>
              <a:gd name="connsiteX88" fmla="*/ 395102 w 832218"/>
              <a:gd name="connsiteY88" fmla="*/ 417210 h 828948"/>
              <a:gd name="connsiteX89" fmla="*/ 416248 w 832218"/>
              <a:gd name="connsiteY89" fmla="*/ 439601 h 828948"/>
              <a:gd name="connsiteX90" fmla="*/ 693645 w 832218"/>
              <a:gd name="connsiteY90" fmla="*/ 162206 h 828948"/>
              <a:gd name="connsiteX91" fmla="*/ 719767 w 832218"/>
              <a:gd name="connsiteY91" fmla="*/ 143548 h 828948"/>
              <a:gd name="connsiteX92" fmla="*/ 757085 w 832218"/>
              <a:gd name="connsiteY92" fmla="*/ 122401 h 828948"/>
              <a:gd name="connsiteX93" fmla="*/ 765793 w 832218"/>
              <a:gd name="connsiteY93" fmla="*/ 113694 h 828948"/>
              <a:gd name="connsiteX94" fmla="*/ 765793 w 832218"/>
              <a:gd name="connsiteY94" fmla="*/ 112450 h 828948"/>
              <a:gd name="connsiteX95" fmla="*/ 810574 w 832218"/>
              <a:gd name="connsiteY95" fmla="*/ 47766 h 828948"/>
              <a:gd name="connsiteX96" fmla="*/ 810574 w 832218"/>
              <a:gd name="connsiteY96" fmla="*/ 46522 h 828948"/>
              <a:gd name="connsiteX97" fmla="*/ 785696 w 832218"/>
              <a:gd name="connsiteY97" fmla="*/ 21643 h 828948"/>
              <a:gd name="connsiteX98" fmla="*/ 784452 w 832218"/>
              <a:gd name="connsiteY98" fmla="*/ 21643 h 828948"/>
              <a:gd name="connsiteX99" fmla="*/ 788494 w 832218"/>
              <a:gd name="connsiteY99" fmla="*/ 186 h 828948"/>
              <a:gd name="connsiteX100" fmla="*/ 800623 w 832218"/>
              <a:gd name="connsiteY100" fmla="*/ 6716 h 828948"/>
              <a:gd name="connsiteX101" fmla="*/ 825501 w 832218"/>
              <a:gd name="connsiteY101" fmla="*/ 30351 h 828948"/>
              <a:gd name="connsiteX102" fmla="*/ 829233 w 832218"/>
              <a:gd name="connsiteY102" fmla="*/ 57717 h 828948"/>
              <a:gd name="connsiteX103" fmla="*/ 829233 w 832218"/>
              <a:gd name="connsiteY103" fmla="*/ 58961 h 828948"/>
              <a:gd name="connsiteX104" fmla="*/ 784452 w 832218"/>
              <a:gd name="connsiteY104" fmla="*/ 123645 h 828948"/>
              <a:gd name="connsiteX105" fmla="*/ 768281 w 832218"/>
              <a:gd name="connsiteY105" fmla="*/ 142304 h 828948"/>
              <a:gd name="connsiteX106" fmla="*/ 728475 w 832218"/>
              <a:gd name="connsiteY106" fmla="*/ 162206 h 828948"/>
              <a:gd name="connsiteX107" fmla="*/ 708572 w 832218"/>
              <a:gd name="connsiteY107" fmla="*/ 177133 h 828948"/>
              <a:gd name="connsiteX108" fmla="*/ 487152 w 832218"/>
              <a:gd name="connsiteY108" fmla="*/ 398551 h 828948"/>
              <a:gd name="connsiteX109" fmla="*/ 661303 w 832218"/>
              <a:gd name="connsiteY109" fmla="*/ 571456 h 828948"/>
              <a:gd name="connsiteX110" fmla="*/ 683693 w 832218"/>
              <a:gd name="connsiteY110" fmla="*/ 578920 h 828948"/>
              <a:gd name="connsiteX111" fmla="*/ 775744 w 832218"/>
              <a:gd name="connsiteY111" fmla="*/ 612506 h 828948"/>
              <a:gd name="connsiteX112" fmla="*/ 808086 w 832218"/>
              <a:gd name="connsiteY112" fmla="*/ 699580 h 828948"/>
              <a:gd name="connsiteX113" fmla="*/ 765793 w 832218"/>
              <a:gd name="connsiteY113" fmla="*/ 784167 h 828948"/>
              <a:gd name="connsiteX114" fmla="*/ 693645 w 832218"/>
              <a:gd name="connsiteY114" fmla="*/ 809045 h 828948"/>
              <a:gd name="connsiteX115" fmla="*/ 622741 w 832218"/>
              <a:gd name="connsiteY115" fmla="*/ 784167 h 828948"/>
              <a:gd name="connsiteX116" fmla="*/ 579203 w 832218"/>
              <a:gd name="connsiteY116" fmla="*/ 682166 h 828948"/>
              <a:gd name="connsiteX117" fmla="*/ 571740 w 832218"/>
              <a:gd name="connsiteY117" fmla="*/ 661019 h 828948"/>
              <a:gd name="connsiteX118" fmla="*/ 444859 w 832218"/>
              <a:gd name="connsiteY118" fmla="*/ 534139 h 828948"/>
              <a:gd name="connsiteX119" fmla="*/ 421224 w 832218"/>
              <a:gd name="connsiteY119" fmla="*/ 557773 h 828948"/>
              <a:gd name="connsiteX120" fmla="*/ 393858 w 832218"/>
              <a:gd name="connsiteY120" fmla="*/ 557773 h 828948"/>
              <a:gd name="connsiteX121" fmla="*/ 388882 w 832218"/>
              <a:gd name="connsiteY121" fmla="*/ 552797 h 828948"/>
              <a:gd name="connsiteX122" fmla="*/ 367735 w 832218"/>
              <a:gd name="connsiteY122" fmla="*/ 573944 h 828948"/>
              <a:gd name="connsiteX123" fmla="*/ 373955 w 832218"/>
              <a:gd name="connsiteY123" fmla="*/ 592603 h 828948"/>
              <a:gd name="connsiteX124" fmla="*/ 366491 w 832218"/>
              <a:gd name="connsiteY124" fmla="*/ 611262 h 828948"/>
              <a:gd name="connsiteX125" fmla="*/ 161243 w 832218"/>
              <a:gd name="connsiteY125" fmla="*/ 816509 h 828948"/>
              <a:gd name="connsiteX126" fmla="*/ 131389 w 832218"/>
              <a:gd name="connsiteY126" fmla="*/ 828948 h 828948"/>
              <a:gd name="connsiteX127" fmla="*/ 100290 w 832218"/>
              <a:gd name="connsiteY127" fmla="*/ 816509 h 828948"/>
              <a:gd name="connsiteX128" fmla="*/ 16947 w 832218"/>
              <a:gd name="connsiteY128" fmla="*/ 733166 h 828948"/>
              <a:gd name="connsiteX129" fmla="*/ 16947 w 832218"/>
              <a:gd name="connsiteY129" fmla="*/ 673458 h 828948"/>
              <a:gd name="connsiteX130" fmla="*/ 223439 w 832218"/>
              <a:gd name="connsiteY130" fmla="*/ 466967 h 828948"/>
              <a:gd name="connsiteX131" fmla="*/ 260757 w 832218"/>
              <a:gd name="connsiteY131" fmla="*/ 466967 h 828948"/>
              <a:gd name="connsiteX132" fmla="*/ 281904 w 832218"/>
              <a:gd name="connsiteY132" fmla="*/ 445820 h 828948"/>
              <a:gd name="connsiteX133" fmla="*/ 276928 w 832218"/>
              <a:gd name="connsiteY133" fmla="*/ 439601 h 828948"/>
              <a:gd name="connsiteX134" fmla="*/ 270709 w 832218"/>
              <a:gd name="connsiteY134" fmla="*/ 427161 h 828948"/>
              <a:gd name="connsiteX135" fmla="*/ 276928 w 832218"/>
              <a:gd name="connsiteY135" fmla="*/ 413478 h 828948"/>
              <a:gd name="connsiteX136" fmla="*/ 299319 w 832218"/>
              <a:gd name="connsiteY136" fmla="*/ 389844 h 828948"/>
              <a:gd name="connsiteX137" fmla="*/ 141340 w 832218"/>
              <a:gd name="connsiteY137" fmla="*/ 229378 h 828948"/>
              <a:gd name="connsiteX138" fmla="*/ 135120 w 832218"/>
              <a:gd name="connsiteY138" fmla="*/ 228134 h 828948"/>
              <a:gd name="connsiteX139" fmla="*/ 34362 w 832218"/>
              <a:gd name="connsiteY139" fmla="*/ 197036 h 828948"/>
              <a:gd name="connsiteX140" fmla="*/ 5752 w 832218"/>
              <a:gd name="connsiteY140" fmla="*/ 81352 h 828948"/>
              <a:gd name="connsiteX141" fmla="*/ 18191 w 832218"/>
              <a:gd name="connsiteY141" fmla="*/ 70156 h 828948"/>
              <a:gd name="connsiteX142" fmla="*/ 34362 w 832218"/>
              <a:gd name="connsiteY142" fmla="*/ 73888 h 828948"/>
              <a:gd name="connsiteX143" fmla="*/ 90339 w 832218"/>
              <a:gd name="connsiteY143" fmla="*/ 131108 h 828948"/>
              <a:gd name="connsiteX144" fmla="*/ 121437 w 832218"/>
              <a:gd name="connsiteY144" fmla="*/ 131108 h 828948"/>
              <a:gd name="connsiteX145" fmla="*/ 131389 w 832218"/>
              <a:gd name="connsiteY145" fmla="*/ 121157 h 828948"/>
              <a:gd name="connsiteX146" fmla="*/ 137608 w 832218"/>
              <a:gd name="connsiteY146" fmla="*/ 106230 h 828948"/>
              <a:gd name="connsiteX147" fmla="*/ 131389 w 832218"/>
              <a:gd name="connsiteY147" fmla="*/ 90059 h 828948"/>
              <a:gd name="connsiteX148" fmla="*/ 74168 w 832218"/>
              <a:gd name="connsiteY148" fmla="*/ 32839 h 828948"/>
              <a:gd name="connsiteX149" fmla="*/ 69192 w 832218"/>
              <a:gd name="connsiteY149" fmla="*/ 16668 h 828948"/>
              <a:gd name="connsiteX150" fmla="*/ 81631 w 832218"/>
              <a:gd name="connsiteY150" fmla="*/ 5472 h 828948"/>
              <a:gd name="connsiteX151" fmla="*/ 196073 w 832218"/>
              <a:gd name="connsiteY151" fmla="*/ 34083 h 828948"/>
              <a:gd name="connsiteX152" fmla="*/ 228415 w 832218"/>
              <a:gd name="connsiteY152" fmla="*/ 134840 h 828948"/>
              <a:gd name="connsiteX153" fmla="*/ 230903 w 832218"/>
              <a:gd name="connsiteY153" fmla="*/ 139816 h 828948"/>
              <a:gd name="connsiteX154" fmla="*/ 436151 w 832218"/>
              <a:gd name="connsiteY154" fmla="*/ 345063 h 828948"/>
              <a:gd name="connsiteX155" fmla="*/ 656327 w 832218"/>
              <a:gd name="connsiteY155" fmla="*/ 126133 h 828948"/>
              <a:gd name="connsiteX156" fmla="*/ 671254 w 832218"/>
              <a:gd name="connsiteY156" fmla="*/ 104986 h 828948"/>
              <a:gd name="connsiteX157" fmla="*/ 692401 w 832218"/>
              <a:gd name="connsiteY157" fmla="*/ 66425 h 828948"/>
              <a:gd name="connsiteX158" fmla="*/ 708572 w 832218"/>
              <a:gd name="connsiteY158" fmla="*/ 50254 h 828948"/>
              <a:gd name="connsiteX159" fmla="*/ 774500 w 832218"/>
              <a:gd name="connsiteY159" fmla="*/ 2985 h 828948"/>
              <a:gd name="connsiteX160" fmla="*/ 788494 w 832218"/>
              <a:gd name="connsiteY160" fmla="*/ 186 h 82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32218" h="828948">
                <a:moveTo>
                  <a:pt x="692815" y="651838"/>
                </a:moveTo>
                <a:cubicBezTo>
                  <a:pt x="681713" y="651838"/>
                  <a:pt x="670611" y="656772"/>
                  <a:pt x="663210" y="664174"/>
                </a:cubicBezTo>
                <a:cubicBezTo>
                  <a:pt x="647173" y="680210"/>
                  <a:pt x="647173" y="707349"/>
                  <a:pt x="663210" y="723386"/>
                </a:cubicBezTo>
                <a:cubicBezTo>
                  <a:pt x="670611" y="730787"/>
                  <a:pt x="681713" y="735721"/>
                  <a:pt x="692815" y="735721"/>
                </a:cubicBezTo>
                <a:cubicBezTo>
                  <a:pt x="705151" y="735721"/>
                  <a:pt x="713786" y="730787"/>
                  <a:pt x="722421" y="723386"/>
                </a:cubicBezTo>
                <a:cubicBezTo>
                  <a:pt x="738458" y="707349"/>
                  <a:pt x="738458" y="680210"/>
                  <a:pt x="722421" y="664174"/>
                </a:cubicBezTo>
                <a:cubicBezTo>
                  <a:pt x="713786" y="656772"/>
                  <a:pt x="705151" y="651838"/>
                  <a:pt x="692815" y="651838"/>
                </a:cubicBezTo>
                <a:close/>
                <a:moveTo>
                  <a:pt x="692816" y="630867"/>
                </a:moveTo>
                <a:cubicBezTo>
                  <a:pt x="708852" y="630867"/>
                  <a:pt x="724889" y="637035"/>
                  <a:pt x="737224" y="649371"/>
                </a:cubicBezTo>
                <a:cubicBezTo>
                  <a:pt x="761896" y="674042"/>
                  <a:pt x="761896" y="714751"/>
                  <a:pt x="737224" y="738189"/>
                </a:cubicBezTo>
                <a:cubicBezTo>
                  <a:pt x="726122" y="750524"/>
                  <a:pt x="708852" y="756692"/>
                  <a:pt x="692815" y="756692"/>
                </a:cubicBezTo>
                <a:cubicBezTo>
                  <a:pt x="676779" y="756692"/>
                  <a:pt x="660742" y="750524"/>
                  <a:pt x="648407" y="738189"/>
                </a:cubicBezTo>
                <a:cubicBezTo>
                  <a:pt x="623735" y="714751"/>
                  <a:pt x="623735" y="674042"/>
                  <a:pt x="648407" y="649371"/>
                </a:cubicBezTo>
                <a:cubicBezTo>
                  <a:pt x="660743" y="637035"/>
                  <a:pt x="676779" y="630867"/>
                  <a:pt x="692816" y="630867"/>
                </a:cubicBezTo>
                <a:close/>
                <a:moveTo>
                  <a:pt x="287427" y="585994"/>
                </a:moveTo>
                <a:cubicBezTo>
                  <a:pt x="291139" y="581043"/>
                  <a:pt x="297326" y="581043"/>
                  <a:pt x="302276" y="585994"/>
                </a:cubicBezTo>
                <a:cubicBezTo>
                  <a:pt x="305988" y="589707"/>
                  <a:pt x="305988" y="597132"/>
                  <a:pt x="302276" y="600844"/>
                </a:cubicBezTo>
                <a:lnTo>
                  <a:pt x="137698" y="765438"/>
                </a:lnTo>
                <a:cubicBezTo>
                  <a:pt x="135223" y="767913"/>
                  <a:pt x="132748" y="769150"/>
                  <a:pt x="130273" y="769150"/>
                </a:cubicBezTo>
                <a:cubicBezTo>
                  <a:pt x="126561" y="769150"/>
                  <a:pt x="125324" y="767913"/>
                  <a:pt x="121611" y="765438"/>
                </a:cubicBezTo>
                <a:cubicBezTo>
                  <a:pt x="120374" y="761725"/>
                  <a:pt x="120374" y="755537"/>
                  <a:pt x="121611" y="750587"/>
                </a:cubicBezTo>
                <a:close/>
                <a:moveTo>
                  <a:pt x="231375" y="529942"/>
                </a:moveTo>
                <a:cubicBezTo>
                  <a:pt x="236325" y="526229"/>
                  <a:pt x="242512" y="526229"/>
                  <a:pt x="247462" y="529942"/>
                </a:cubicBezTo>
                <a:cubicBezTo>
                  <a:pt x="251174" y="534892"/>
                  <a:pt x="251174" y="541080"/>
                  <a:pt x="247462" y="546030"/>
                </a:cubicBezTo>
                <a:lnTo>
                  <a:pt x="81639" y="710624"/>
                </a:lnTo>
                <a:cubicBezTo>
                  <a:pt x="80401" y="711861"/>
                  <a:pt x="77926" y="714336"/>
                  <a:pt x="75451" y="714336"/>
                </a:cubicBezTo>
                <a:cubicBezTo>
                  <a:pt x="71739" y="714336"/>
                  <a:pt x="69264" y="711861"/>
                  <a:pt x="68026" y="710624"/>
                </a:cubicBezTo>
                <a:cubicBezTo>
                  <a:pt x="63077" y="705673"/>
                  <a:pt x="63077" y="699486"/>
                  <a:pt x="68026" y="695773"/>
                </a:cubicBezTo>
                <a:close/>
                <a:moveTo>
                  <a:pt x="472225" y="413478"/>
                </a:moveTo>
                <a:lnTo>
                  <a:pt x="431176" y="454528"/>
                </a:lnTo>
                <a:lnTo>
                  <a:pt x="464762" y="486870"/>
                </a:lnTo>
                <a:cubicBezTo>
                  <a:pt x="472225" y="494333"/>
                  <a:pt x="472225" y="506772"/>
                  <a:pt x="464762" y="514236"/>
                </a:cubicBezTo>
                <a:lnTo>
                  <a:pt x="459786" y="517968"/>
                </a:lnTo>
                <a:lnTo>
                  <a:pt x="586667" y="646092"/>
                </a:lnTo>
                <a:cubicBezTo>
                  <a:pt x="597862" y="656043"/>
                  <a:pt x="601594" y="670970"/>
                  <a:pt x="600350" y="684653"/>
                </a:cubicBezTo>
                <a:cubicBezTo>
                  <a:pt x="597862" y="715751"/>
                  <a:pt x="611545" y="746849"/>
                  <a:pt x="636424" y="766752"/>
                </a:cubicBezTo>
                <a:cubicBezTo>
                  <a:pt x="670010" y="794118"/>
                  <a:pt x="718523" y="794118"/>
                  <a:pt x="752109" y="766752"/>
                </a:cubicBezTo>
                <a:cubicBezTo>
                  <a:pt x="773256" y="749337"/>
                  <a:pt x="785696" y="725703"/>
                  <a:pt x="786939" y="698337"/>
                </a:cubicBezTo>
                <a:cubicBezTo>
                  <a:pt x="789427" y="672214"/>
                  <a:pt x="778232" y="646092"/>
                  <a:pt x="759573" y="627433"/>
                </a:cubicBezTo>
                <a:cubicBezTo>
                  <a:pt x="740914" y="607530"/>
                  <a:pt x="713548" y="598823"/>
                  <a:pt x="684937" y="600067"/>
                </a:cubicBezTo>
                <a:cubicBezTo>
                  <a:pt x="670010" y="601311"/>
                  <a:pt x="656327" y="596335"/>
                  <a:pt x="646375" y="586384"/>
                </a:cubicBezTo>
                <a:close/>
                <a:moveTo>
                  <a:pt x="334149" y="386112"/>
                </a:moveTo>
                <a:lnTo>
                  <a:pt x="294343" y="427161"/>
                </a:lnTo>
                <a:lnTo>
                  <a:pt x="299319" y="433381"/>
                </a:lnTo>
                <a:cubicBezTo>
                  <a:pt x="303051" y="435869"/>
                  <a:pt x="305539" y="440845"/>
                  <a:pt x="305539" y="445820"/>
                </a:cubicBezTo>
                <a:cubicBezTo>
                  <a:pt x="305539" y="449552"/>
                  <a:pt x="303051" y="453284"/>
                  <a:pt x="299319" y="457016"/>
                </a:cubicBezTo>
                <a:lnTo>
                  <a:pt x="271953" y="484382"/>
                </a:lnTo>
                <a:cubicBezTo>
                  <a:pt x="265733" y="491845"/>
                  <a:pt x="254538" y="491845"/>
                  <a:pt x="248318" y="484382"/>
                </a:cubicBezTo>
                <a:lnTo>
                  <a:pt x="244586" y="481894"/>
                </a:lnTo>
                <a:cubicBezTo>
                  <a:pt x="244586" y="480650"/>
                  <a:pt x="243342" y="480650"/>
                  <a:pt x="240854" y="480650"/>
                </a:cubicBezTo>
                <a:cubicBezTo>
                  <a:pt x="240854" y="480650"/>
                  <a:pt x="239610" y="480650"/>
                  <a:pt x="238367" y="481894"/>
                </a:cubicBezTo>
                <a:lnTo>
                  <a:pt x="31874" y="688385"/>
                </a:lnTo>
                <a:cubicBezTo>
                  <a:pt x="23167" y="695849"/>
                  <a:pt x="23167" y="709532"/>
                  <a:pt x="31874" y="718239"/>
                </a:cubicBezTo>
                <a:lnTo>
                  <a:pt x="115217" y="801582"/>
                </a:lnTo>
                <a:cubicBezTo>
                  <a:pt x="123925" y="809045"/>
                  <a:pt x="137608" y="809045"/>
                  <a:pt x="146316" y="801582"/>
                </a:cubicBezTo>
                <a:lnTo>
                  <a:pt x="351564" y="596335"/>
                </a:lnTo>
                <a:cubicBezTo>
                  <a:pt x="354052" y="593847"/>
                  <a:pt x="354052" y="591359"/>
                  <a:pt x="351564" y="588872"/>
                </a:cubicBezTo>
                <a:lnTo>
                  <a:pt x="349076" y="586384"/>
                </a:lnTo>
                <a:cubicBezTo>
                  <a:pt x="345344" y="582652"/>
                  <a:pt x="344101" y="578920"/>
                  <a:pt x="344101" y="573944"/>
                </a:cubicBezTo>
                <a:cubicBezTo>
                  <a:pt x="344101" y="568968"/>
                  <a:pt x="345344" y="565237"/>
                  <a:pt x="349076" y="561505"/>
                </a:cubicBezTo>
                <a:lnTo>
                  <a:pt x="376443" y="534139"/>
                </a:lnTo>
                <a:cubicBezTo>
                  <a:pt x="383906" y="527919"/>
                  <a:pt x="393858" y="527919"/>
                  <a:pt x="401321" y="534139"/>
                </a:cubicBezTo>
                <a:lnTo>
                  <a:pt x="407541" y="540358"/>
                </a:lnTo>
                <a:lnTo>
                  <a:pt x="447347" y="500553"/>
                </a:lnTo>
                <a:close/>
                <a:moveTo>
                  <a:pt x="95315" y="24131"/>
                </a:moveTo>
                <a:lnTo>
                  <a:pt x="146316" y="75132"/>
                </a:lnTo>
                <a:cubicBezTo>
                  <a:pt x="155023" y="83839"/>
                  <a:pt x="158755" y="93791"/>
                  <a:pt x="158755" y="106230"/>
                </a:cubicBezTo>
                <a:cubicBezTo>
                  <a:pt x="158755" y="117425"/>
                  <a:pt x="155023" y="128621"/>
                  <a:pt x="146316" y="136084"/>
                </a:cubicBezTo>
                <a:lnTo>
                  <a:pt x="136364" y="146035"/>
                </a:lnTo>
                <a:cubicBezTo>
                  <a:pt x="120193" y="163450"/>
                  <a:pt x="92827" y="163450"/>
                  <a:pt x="75412" y="146035"/>
                </a:cubicBezTo>
                <a:lnTo>
                  <a:pt x="23167" y="95035"/>
                </a:lnTo>
                <a:cubicBezTo>
                  <a:pt x="16947" y="126133"/>
                  <a:pt x="25655" y="158475"/>
                  <a:pt x="49289" y="180865"/>
                </a:cubicBezTo>
                <a:cubicBezTo>
                  <a:pt x="70436" y="202012"/>
                  <a:pt x="101534" y="213207"/>
                  <a:pt x="131389" y="206988"/>
                </a:cubicBezTo>
                <a:cubicBezTo>
                  <a:pt x="140096" y="205744"/>
                  <a:pt x="148804" y="208231"/>
                  <a:pt x="156267" y="214451"/>
                </a:cubicBezTo>
                <a:lnTo>
                  <a:pt x="315490" y="374917"/>
                </a:lnTo>
                <a:lnTo>
                  <a:pt x="320466" y="369941"/>
                </a:lnTo>
                <a:cubicBezTo>
                  <a:pt x="327929" y="362478"/>
                  <a:pt x="339125" y="362478"/>
                  <a:pt x="346588" y="369941"/>
                </a:cubicBezTo>
                <a:lnTo>
                  <a:pt x="380175" y="402283"/>
                </a:lnTo>
                <a:lnTo>
                  <a:pt x="421224" y="361234"/>
                </a:lnTo>
                <a:lnTo>
                  <a:pt x="215976" y="155987"/>
                </a:lnTo>
                <a:cubicBezTo>
                  <a:pt x="208512" y="149767"/>
                  <a:pt x="206024" y="139816"/>
                  <a:pt x="207268" y="129864"/>
                </a:cubicBezTo>
                <a:cubicBezTo>
                  <a:pt x="212244" y="100010"/>
                  <a:pt x="202293" y="70156"/>
                  <a:pt x="181146" y="49010"/>
                </a:cubicBezTo>
                <a:cubicBezTo>
                  <a:pt x="158755" y="26619"/>
                  <a:pt x="126413" y="16668"/>
                  <a:pt x="95315" y="24131"/>
                </a:cubicBezTo>
                <a:close/>
                <a:moveTo>
                  <a:pt x="784452" y="21643"/>
                </a:moveTo>
                <a:lnTo>
                  <a:pt x="719767" y="67668"/>
                </a:lnTo>
                <a:cubicBezTo>
                  <a:pt x="716036" y="70156"/>
                  <a:pt x="713548" y="72644"/>
                  <a:pt x="711060" y="76376"/>
                </a:cubicBezTo>
                <a:lnTo>
                  <a:pt x="691157" y="114937"/>
                </a:lnTo>
                <a:cubicBezTo>
                  <a:pt x="686181" y="123645"/>
                  <a:pt x="678718" y="133596"/>
                  <a:pt x="671254" y="141060"/>
                </a:cubicBezTo>
                <a:lnTo>
                  <a:pt x="395102" y="417210"/>
                </a:lnTo>
                <a:lnTo>
                  <a:pt x="416248" y="439601"/>
                </a:lnTo>
                <a:lnTo>
                  <a:pt x="693645" y="162206"/>
                </a:lnTo>
                <a:cubicBezTo>
                  <a:pt x="701108" y="154743"/>
                  <a:pt x="708572" y="148523"/>
                  <a:pt x="719767" y="143548"/>
                </a:cubicBezTo>
                <a:lnTo>
                  <a:pt x="757085" y="122401"/>
                </a:lnTo>
                <a:cubicBezTo>
                  <a:pt x="760817" y="121157"/>
                  <a:pt x="764549" y="117425"/>
                  <a:pt x="765793" y="113694"/>
                </a:cubicBezTo>
                <a:lnTo>
                  <a:pt x="765793" y="112450"/>
                </a:lnTo>
                <a:lnTo>
                  <a:pt x="810574" y="47766"/>
                </a:lnTo>
                <a:lnTo>
                  <a:pt x="810574" y="46522"/>
                </a:lnTo>
                <a:lnTo>
                  <a:pt x="785696" y="21643"/>
                </a:lnTo>
                <a:cubicBezTo>
                  <a:pt x="785696" y="21643"/>
                  <a:pt x="785696" y="21643"/>
                  <a:pt x="784452" y="21643"/>
                </a:cubicBezTo>
                <a:close/>
                <a:moveTo>
                  <a:pt x="788494" y="186"/>
                </a:moveTo>
                <a:cubicBezTo>
                  <a:pt x="793159" y="808"/>
                  <a:pt x="797513" y="2985"/>
                  <a:pt x="800623" y="6716"/>
                </a:cubicBezTo>
                <a:lnTo>
                  <a:pt x="825501" y="30351"/>
                </a:lnTo>
                <a:cubicBezTo>
                  <a:pt x="832965" y="37814"/>
                  <a:pt x="834209" y="49010"/>
                  <a:pt x="829233" y="57717"/>
                </a:cubicBezTo>
                <a:lnTo>
                  <a:pt x="829233" y="58961"/>
                </a:lnTo>
                <a:lnTo>
                  <a:pt x="784452" y="123645"/>
                </a:lnTo>
                <a:cubicBezTo>
                  <a:pt x="780720" y="132352"/>
                  <a:pt x="774500" y="137328"/>
                  <a:pt x="768281" y="142304"/>
                </a:cubicBezTo>
                <a:lnTo>
                  <a:pt x="728475" y="162206"/>
                </a:lnTo>
                <a:cubicBezTo>
                  <a:pt x="721011" y="165938"/>
                  <a:pt x="714792" y="170914"/>
                  <a:pt x="708572" y="177133"/>
                </a:cubicBezTo>
                <a:lnTo>
                  <a:pt x="487152" y="398551"/>
                </a:lnTo>
                <a:lnTo>
                  <a:pt x="661303" y="571456"/>
                </a:lnTo>
                <a:cubicBezTo>
                  <a:pt x="667522" y="577676"/>
                  <a:pt x="674986" y="580164"/>
                  <a:pt x="683693" y="578920"/>
                </a:cubicBezTo>
                <a:cubicBezTo>
                  <a:pt x="717279" y="576432"/>
                  <a:pt x="750866" y="587628"/>
                  <a:pt x="775744" y="612506"/>
                </a:cubicBezTo>
                <a:cubicBezTo>
                  <a:pt x="798135" y="636141"/>
                  <a:pt x="810574" y="667239"/>
                  <a:pt x="808086" y="699580"/>
                </a:cubicBezTo>
                <a:cubicBezTo>
                  <a:pt x="806842" y="733166"/>
                  <a:pt x="791915" y="763020"/>
                  <a:pt x="765793" y="784167"/>
                </a:cubicBezTo>
                <a:cubicBezTo>
                  <a:pt x="744646" y="800338"/>
                  <a:pt x="719767" y="809045"/>
                  <a:pt x="693645" y="809045"/>
                </a:cubicBezTo>
                <a:cubicBezTo>
                  <a:pt x="668766" y="809045"/>
                  <a:pt x="643888" y="800338"/>
                  <a:pt x="622741" y="784167"/>
                </a:cubicBezTo>
                <a:cubicBezTo>
                  <a:pt x="591643" y="759289"/>
                  <a:pt x="575471" y="721971"/>
                  <a:pt x="579203" y="682166"/>
                </a:cubicBezTo>
                <a:cubicBezTo>
                  <a:pt x="579203" y="674702"/>
                  <a:pt x="577959" y="665995"/>
                  <a:pt x="571740" y="661019"/>
                </a:cubicBezTo>
                <a:lnTo>
                  <a:pt x="444859" y="534139"/>
                </a:lnTo>
                <a:lnTo>
                  <a:pt x="421224" y="557773"/>
                </a:lnTo>
                <a:cubicBezTo>
                  <a:pt x="413761" y="565237"/>
                  <a:pt x="401321" y="565237"/>
                  <a:pt x="393858" y="557773"/>
                </a:cubicBezTo>
                <a:lnTo>
                  <a:pt x="388882" y="552797"/>
                </a:lnTo>
                <a:lnTo>
                  <a:pt x="367735" y="573944"/>
                </a:lnTo>
                <a:cubicBezTo>
                  <a:pt x="372711" y="578920"/>
                  <a:pt x="373955" y="585140"/>
                  <a:pt x="373955" y="592603"/>
                </a:cubicBezTo>
                <a:cubicBezTo>
                  <a:pt x="373955" y="600067"/>
                  <a:pt x="372711" y="606286"/>
                  <a:pt x="366491" y="611262"/>
                </a:cubicBezTo>
                <a:lnTo>
                  <a:pt x="161243" y="816509"/>
                </a:lnTo>
                <a:cubicBezTo>
                  <a:pt x="152535" y="825216"/>
                  <a:pt x="142584" y="828948"/>
                  <a:pt x="131389" y="828948"/>
                </a:cubicBezTo>
                <a:cubicBezTo>
                  <a:pt x="120193" y="828948"/>
                  <a:pt x="108998" y="825216"/>
                  <a:pt x="100290" y="816509"/>
                </a:cubicBezTo>
                <a:lnTo>
                  <a:pt x="16947" y="733166"/>
                </a:lnTo>
                <a:cubicBezTo>
                  <a:pt x="776" y="715751"/>
                  <a:pt x="776" y="689629"/>
                  <a:pt x="16947" y="673458"/>
                </a:cubicBezTo>
                <a:lnTo>
                  <a:pt x="223439" y="466967"/>
                </a:lnTo>
                <a:cubicBezTo>
                  <a:pt x="233391" y="457016"/>
                  <a:pt x="249562" y="457016"/>
                  <a:pt x="260757" y="466967"/>
                </a:cubicBezTo>
                <a:lnTo>
                  <a:pt x="281904" y="445820"/>
                </a:lnTo>
                <a:lnTo>
                  <a:pt x="276928" y="439601"/>
                </a:lnTo>
                <a:cubicBezTo>
                  <a:pt x="273197" y="435869"/>
                  <a:pt x="270709" y="432137"/>
                  <a:pt x="270709" y="427161"/>
                </a:cubicBezTo>
                <a:cubicBezTo>
                  <a:pt x="270709" y="422186"/>
                  <a:pt x="273197" y="417210"/>
                  <a:pt x="276928" y="413478"/>
                </a:cubicBezTo>
                <a:lnTo>
                  <a:pt x="299319" y="389844"/>
                </a:lnTo>
                <a:lnTo>
                  <a:pt x="141340" y="229378"/>
                </a:lnTo>
                <a:cubicBezTo>
                  <a:pt x="138852" y="228134"/>
                  <a:pt x="137608" y="228134"/>
                  <a:pt x="135120" y="228134"/>
                </a:cubicBezTo>
                <a:cubicBezTo>
                  <a:pt x="97802" y="234354"/>
                  <a:pt x="60485" y="221915"/>
                  <a:pt x="34362" y="197036"/>
                </a:cubicBezTo>
                <a:cubicBezTo>
                  <a:pt x="3264" y="165938"/>
                  <a:pt x="-7932" y="122401"/>
                  <a:pt x="5752" y="81352"/>
                </a:cubicBezTo>
                <a:cubicBezTo>
                  <a:pt x="6996" y="75132"/>
                  <a:pt x="11971" y="71400"/>
                  <a:pt x="18191" y="70156"/>
                </a:cubicBezTo>
                <a:cubicBezTo>
                  <a:pt x="23167" y="67668"/>
                  <a:pt x="29386" y="70156"/>
                  <a:pt x="34362" y="73888"/>
                </a:cubicBezTo>
                <a:lnTo>
                  <a:pt x="90339" y="131108"/>
                </a:lnTo>
                <a:cubicBezTo>
                  <a:pt x="99046" y="139816"/>
                  <a:pt x="112730" y="139816"/>
                  <a:pt x="121437" y="131108"/>
                </a:cubicBezTo>
                <a:lnTo>
                  <a:pt x="131389" y="121157"/>
                </a:lnTo>
                <a:cubicBezTo>
                  <a:pt x="135120" y="116181"/>
                  <a:pt x="137608" y="111206"/>
                  <a:pt x="137608" y="106230"/>
                </a:cubicBezTo>
                <a:cubicBezTo>
                  <a:pt x="137608" y="100010"/>
                  <a:pt x="135120" y="95035"/>
                  <a:pt x="131389" y="90059"/>
                </a:cubicBezTo>
                <a:lnTo>
                  <a:pt x="74168" y="32839"/>
                </a:lnTo>
                <a:cubicBezTo>
                  <a:pt x="70436" y="29107"/>
                  <a:pt x="69192" y="22887"/>
                  <a:pt x="69192" y="16668"/>
                </a:cubicBezTo>
                <a:cubicBezTo>
                  <a:pt x="70436" y="10448"/>
                  <a:pt x="75412" y="6716"/>
                  <a:pt x="81631" y="5472"/>
                </a:cubicBezTo>
                <a:cubicBezTo>
                  <a:pt x="121437" y="-6967"/>
                  <a:pt x="166219" y="2985"/>
                  <a:pt x="196073" y="34083"/>
                </a:cubicBezTo>
                <a:cubicBezTo>
                  <a:pt x="223439" y="58961"/>
                  <a:pt x="234635" y="97523"/>
                  <a:pt x="228415" y="134840"/>
                </a:cubicBezTo>
                <a:cubicBezTo>
                  <a:pt x="228415" y="136084"/>
                  <a:pt x="229659" y="138572"/>
                  <a:pt x="230903" y="139816"/>
                </a:cubicBezTo>
                <a:lnTo>
                  <a:pt x="436151" y="345063"/>
                </a:lnTo>
                <a:lnTo>
                  <a:pt x="656327" y="126133"/>
                </a:lnTo>
                <a:cubicBezTo>
                  <a:pt x="662547" y="119913"/>
                  <a:pt x="667522" y="112450"/>
                  <a:pt x="671254" y="104986"/>
                </a:cubicBezTo>
                <a:lnTo>
                  <a:pt x="692401" y="66425"/>
                </a:lnTo>
                <a:cubicBezTo>
                  <a:pt x="696133" y="58961"/>
                  <a:pt x="702352" y="53985"/>
                  <a:pt x="708572" y="50254"/>
                </a:cubicBezTo>
                <a:lnTo>
                  <a:pt x="774500" y="2985"/>
                </a:lnTo>
                <a:cubicBezTo>
                  <a:pt x="778854" y="497"/>
                  <a:pt x="783830" y="-436"/>
                  <a:pt x="788494" y="186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41CD02-4B55-4FB9-946F-41A4652E30A3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B9F303-45C8-4E99-96E1-866928CBB232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F0063F-E754-45B2-A198-34AB1DACDC05}"/>
              </a:ext>
            </a:extLst>
          </p:cNvPr>
          <p:cNvSpPr txBox="1"/>
          <p:nvPr/>
        </p:nvSpPr>
        <p:spPr>
          <a:xfrm>
            <a:off x="1520825" y="8095370"/>
            <a:ext cx="40135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412A8F-B6A1-43B4-8631-CCCDE2E37861}"/>
              </a:ext>
            </a:extLst>
          </p:cNvPr>
          <p:cNvSpPr txBox="1"/>
          <p:nvPr/>
        </p:nvSpPr>
        <p:spPr>
          <a:xfrm>
            <a:off x="1520825" y="8749316"/>
            <a:ext cx="401351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72D143-546B-46C4-A8D6-FAA6ABE52DC9}"/>
              </a:ext>
            </a:extLst>
          </p:cNvPr>
          <p:cNvSpPr txBox="1"/>
          <p:nvPr/>
        </p:nvSpPr>
        <p:spPr>
          <a:xfrm>
            <a:off x="18843312" y="8095370"/>
            <a:ext cx="40135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48B582-7DE9-4267-BCE7-CCC4F7B5D9A2}"/>
              </a:ext>
            </a:extLst>
          </p:cNvPr>
          <p:cNvSpPr txBox="1"/>
          <p:nvPr/>
        </p:nvSpPr>
        <p:spPr>
          <a:xfrm>
            <a:off x="18843312" y="8749316"/>
            <a:ext cx="401351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22F957-D0D1-4A43-B649-F6511414325E}"/>
              </a:ext>
            </a:extLst>
          </p:cNvPr>
          <p:cNvSpPr txBox="1"/>
          <p:nvPr/>
        </p:nvSpPr>
        <p:spPr>
          <a:xfrm>
            <a:off x="16272832" y="4539512"/>
            <a:ext cx="40135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8A7E58-F630-470D-B88D-BBC03C2B376D}"/>
              </a:ext>
            </a:extLst>
          </p:cNvPr>
          <p:cNvSpPr txBox="1"/>
          <p:nvPr/>
        </p:nvSpPr>
        <p:spPr>
          <a:xfrm>
            <a:off x="16267752" y="5193458"/>
            <a:ext cx="401351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C27202-8B4B-435D-B962-A685B852DC0A}"/>
              </a:ext>
            </a:extLst>
          </p:cNvPr>
          <p:cNvSpPr txBox="1"/>
          <p:nvPr/>
        </p:nvSpPr>
        <p:spPr>
          <a:xfrm>
            <a:off x="4098927" y="4539512"/>
            <a:ext cx="40135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B2DF6-5316-4E7D-8BC6-E9A930CC4F91}"/>
              </a:ext>
            </a:extLst>
          </p:cNvPr>
          <p:cNvSpPr txBox="1"/>
          <p:nvPr/>
        </p:nvSpPr>
        <p:spPr>
          <a:xfrm>
            <a:off x="4093847" y="5193458"/>
            <a:ext cx="401351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B92A46-A204-494C-B972-72DFC0225B4A}"/>
              </a:ext>
            </a:extLst>
          </p:cNvPr>
          <p:cNvSpPr txBox="1"/>
          <p:nvPr/>
        </p:nvSpPr>
        <p:spPr>
          <a:xfrm>
            <a:off x="10185879" y="3179342"/>
            <a:ext cx="40135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E4522D-0BA5-45ED-A808-47290A397272}"/>
              </a:ext>
            </a:extLst>
          </p:cNvPr>
          <p:cNvSpPr txBox="1"/>
          <p:nvPr/>
        </p:nvSpPr>
        <p:spPr>
          <a:xfrm>
            <a:off x="10180799" y="3848528"/>
            <a:ext cx="401351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410430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1D701D0-9F49-4D08-A723-B619B56F7653}"/>
              </a:ext>
            </a:extLst>
          </p:cNvPr>
          <p:cNvSpPr/>
          <p:nvPr/>
        </p:nvSpPr>
        <p:spPr>
          <a:xfrm>
            <a:off x="6772129" y="9666014"/>
            <a:ext cx="2099159" cy="2099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6" h="1686">
                <a:moveTo>
                  <a:pt x="1686" y="843"/>
                </a:moveTo>
                <a:cubicBezTo>
                  <a:pt x="1686" y="1309"/>
                  <a:pt x="1308" y="1686"/>
                  <a:pt x="843" y="1686"/>
                </a:cubicBezTo>
                <a:cubicBezTo>
                  <a:pt x="377" y="1686"/>
                  <a:pt x="0" y="1309"/>
                  <a:pt x="0" y="843"/>
                </a:cubicBezTo>
                <a:cubicBezTo>
                  <a:pt x="0" y="378"/>
                  <a:pt x="377" y="0"/>
                  <a:pt x="843" y="0"/>
                </a:cubicBezTo>
                <a:cubicBezTo>
                  <a:pt x="1308" y="0"/>
                  <a:pt x="1686" y="378"/>
                  <a:pt x="1686" y="843"/>
                </a:cubicBez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dash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35C2773-8A43-495E-8C73-F75F3D518830}"/>
              </a:ext>
            </a:extLst>
          </p:cNvPr>
          <p:cNvGrpSpPr/>
          <p:nvPr/>
        </p:nvGrpSpPr>
        <p:grpSpPr>
          <a:xfrm>
            <a:off x="1570948" y="7442276"/>
            <a:ext cx="3764783" cy="2629866"/>
            <a:chOff x="1570948" y="7442276"/>
            <a:chExt cx="3764783" cy="262986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EBFEE62-FDB0-460F-8F22-CC9B31C4FDA7}"/>
                </a:ext>
              </a:extLst>
            </p:cNvPr>
            <p:cNvSpPr/>
            <p:nvPr/>
          </p:nvSpPr>
          <p:spPr>
            <a:xfrm>
              <a:off x="1570948" y="7787361"/>
              <a:ext cx="3764783" cy="218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3" h="1752">
                  <a:moveTo>
                    <a:pt x="2851" y="637"/>
                  </a:moveTo>
                  <a:lnTo>
                    <a:pt x="1921" y="100"/>
                  </a:lnTo>
                  <a:cubicBezTo>
                    <a:pt x="1693" y="-33"/>
                    <a:pt x="1322" y="-33"/>
                    <a:pt x="1095" y="100"/>
                  </a:cubicBezTo>
                  <a:lnTo>
                    <a:pt x="170" y="637"/>
                  </a:lnTo>
                  <a:cubicBezTo>
                    <a:pt x="-57" y="769"/>
                    <a:pt x="-56" y="984"/>
                    <a:pt x="172" y="1115"/>
                  </a:cubicBezTo>
                  <a:lnTo>
                    <a:pt x="1105" y="1654"/>
                  </a:lnTo>
                  <a:cubicBezTo>
                    <a:pt x="1333" y="1785"/>
                    <a:pt x="1703" y="1785"/>
                    <a:pt x="1929" y="1654"/>
                  </a:cubicBezTo>
                  <a:lnTo>
                    <a:pt x="2855" y="1115"/>
                  </a:lnTo>
                  <a:cubicBezTo>
                    <a:pt x="3081" y="984"/>
                    <a:pt x="3080" y="769"/>
                    <a:pt x="2851" y="63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03E8C8-3737-44C2-8C67-0362BFE5779D}"/>
                </a:ext>
              </a:extLst>
            </p:cNvPr>
            <p:cNvSpPr/>
            <p:nvPr/>
          </p:nvSpPr>
          <p:spPr>
            <a:xfrm>
              <a:off x="2011955" y="7442276"/>
              <a:ext cx="2885250" cy="2629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7" h="2112">
                  <a:moveTo>
                    <a:pt x="2316" y="677"/>
                  </a:moveTo>
                  <a:cubicBezTo>
                    <a:pt x="2319" y="641"/>
                    <a:pt x="2297" y="604"/>
                    <a:pt x="2250" y="576"/>
                  </a:cubicBezTo>
                  <a:lnTo>
                    <a:pt x="1318" y="39"/>
                  </a:lnTo>
                  <a:cubicBezTo>
                    <a:pt x="1228" y="-13"/>
                    <a:pt x="1083" y="-13"/>
                    <a:pt x="995" y="39"/>
                  </a:cubicBezTo>
                  <a:lnTo>
                    <a:pt x="69" y="576"/>
                  </a:lnTo>
                  <a:cubicBezTo>
                    <a:pt x="25" y="602"/>
                    <a:pt x="2" y="636"/>
                    <a:pt x="2" y="670"/>
                  </a:cubicBezTo>
                  <a:cubicBezTo>
                    <a:pt x="2" y="669"/>
                    <a:pt x="2" y="669"/>
                    <a:pt x="2" y="669"/>
                  </a:cubicBezTo>
                  <a:lnTo>
                    <a:pt x="0" y="1441"/>
                  </a:lnTo>
                  <a:cubicBezTo>
                    <a:pt x="0" y="1475"/>
                    <a:pt x="23" y="1510"/>
                    <a:pt x="68" y="1535"/>
                  </a:cubicBezTo>
                  <a:lnTo>
                    <a:pt x="1000" y="2073"/>
                  </a:lnTo>
                  <a:cubicBezTo>
                    <a:pt x="1005" y="2076"/>
                    <a:pt x="1011" y="2079"/>
                    <a:pt x="1017" y="2082"/>
                  </a:cubicBezTo>
                  <a:cubicBezTo>
                    <a:pt x="1018" y="2083"/>
                    <a:pt x="1020" y="2084"/>
                    <a:pt x="1022" y="2084"/>
                  </a:cubicBezTo>
                  <a:cubicBezTo>
                    <a:pt x="1026" y="2086"/>
                    <a:pt x="1029" y="2087"/>
                    <a:pt x="1033" y="2089"/>
                  </a:cubicBezTo>
                  <a:lnTo>
                    <a:pt x="1034" y="2089"/>
                  </a:lnTo>
                  <a:cubicBezTo>
                    <a:pt x="1042" y="2093"/>
                    <a:pt x="1050" y="2095"/>
                    <a:pt x="1058" y="2098"/>
                  </a:cubicBezTo>
                  <a:cubicBezTo>
                    <a:pt x="1059" y="2098"/>
                    <a:pt x="1059" y="2098"/>
                    <a:pt x="1060" y="2098"/>
                  </a:cubicBezTo>
                  <a:cubicBezTo>
                    <a:pt x="1063" y="2099"/>
                    <a:pt x="1064" y="2100"/>
                    <a:pt x="1066" y="2100"/>
                  </a:cubicBezTo>
                  <a:cubicBezTo>
                    <a:pt x="1071" y="2101"/>
                    <a:pt x="1075" y="2102"/>
                    <a:pt x="1080" y="2103"/>
                  </a:cubicBezTo>
                  <a:cubicBezTo>
                    <a:pt x="1081" y="2104"/>
                    <a:pt x="1083" y="2104"/>
                    <a:pt x="1084" y="2104"/>
                  </a:cubicBezTo>
                  <a:cubicBezTo>
                    <a:pt x="1086" y="2104"/>
                    <a:pt x="1088" y="2105"/>
                    <a:pt x="1090" y="2105"/>
                  </a:cubicBezTo>
                  <a:cubicBezTo>
                    <a:pt x="1094" y="2106"/>
                    <a:pt x="1098" y="2107"/>
                    <a:pt x="1102" y="2108"/>
                  </a:cubicBezTo>
                  <a:cubicBezTo>
                    <a:pt x="1103" y="2108"/>
                    <a:pt x="1105" y="2108"/>
                    <a:pt x="1107" y="2108"/>
                  </a:cubicBezTo>
                  <a:cubicBezTo>
                    <a:pt x="1108" y="2108"/>
                    <a:pt x="1110" y="2109"/>
                    <a:pt x="1112" y="2109"/>
                  </a:cubicBezTo>
                  <a:cubicBezTo>
                    <a:pt x="1116" y="2109"/>
                    <a:pt x="1120" y="2110"/>
                    <a:pt x="1124" y="2110"/>
                  </a:cubicBezTo>
                  <a:cubicBezTo>
                    <a:pt x="1126" y="2110"/>
                    <a:pt x="1127" y="2111"/>
                    <a:pt x="1129" y="2111"/>
                  </a:cubicBezTo>
                  <a:cubicBezTo>
                    <a:pt x="1130" y="2111"/>
                    <a:pt x="1132" y="2111"/>
                    <a:pt x="1134" y="2111"/>
                  </a:cubicBezTo>
                  <a:cubicBezTo>
                    <a:pt x="1138" y="2111"/>
                    <a:pt x="1142" y="2111"/>
                    <a:pt x="1146" y="2112"/>
                  </a:cubicBezTo>
                  <a:cubicBezTo>
                    <a:pt x="1148" y="2112"/>
                    <a:pt x="1149" y="2112"/>
                    <a:pt x="1151" y="2112"/>
                  </a:cubicBezTo>
                  <a:cubicBezTo>
                    <a:pt x="1153" y="2112"/>
                    <a:pt x="1155" y="2112"/>
                    <a:pt x="1156" y="2112"/>
                  </a:cubicBezTo>
                  <a:cubicBezTo>
                    <a:pt x="1160" y="2112"/>
                    <a:pt x="1165" y="2112"/>
                    <a:pt x="1169" y="2112"/>
                  </a:cubicBezTo>
                  <a:cubicBezTo>
                    <a:pt x="1171" y="2112"/>
                    <a:pt x="1173" y="2112"/>
                    <a:pt x="1175" y="2112"/>
                  </a:cubicBezTo>
                  <a:cubicBezTo>
                    <a:pt x="1176" y="2112"/>
                    <a:pt x="1177" y="2112"/>
                    <a:pt x="1179" y="2112"/>
                  </a:cubicBezTo>
                  <a:cubicBezTo>
                    <a:pt x="1184" y="2111"/>
                    <a:pt x="1189" y="2111"/>
                    <a:pt x="1194" y="2111"/>
                  </a:cubicBezTo>
                  <a:cubicBezTo>
                    <a:pt x="1196" y="2111"/>
                    <a:pt x="1198" y="2111"/>
                    <a:pt x="1200" y="2110"/>
                  </a:cubicBezTo>
                  <a:cubicBezTo>
                    <a:pt x="1201" y="2110"/>
                    <a:pt x="1201" y="2110"/>
                    <a:pt x="1202" y="2110"/>
                  </a:cubicBezTo>
                  <a:cubicBezTo>
                    <a:pt x="1211" y="2109"/>
                    <a:pt x="1219" y="2108"/>
                    <a:pt x="1228" y="2106"/>
                  </a:cubicBezTo>
                  <a:cubicBezTo>
                    <a:pt x="1229" y="2106"/>
                    <a:pt x="1229" y="2106"/>
                    <a:pt x="1229" y="2106"/>
                  </a:cubicBezTo>
                  <a:cubicBezTo>
                    <a:pt x="1232" y="2106"/>
                    <a:pt x="1234" y="2105"/>
                    <a:pt x="1237" y="2104"/>
                  </a:cubicBezTo>
                  <a:cubicBezTo>
                    <a:pt x="1241" y="2104"/>
                    <a:pt x="1245" y="2103"/>
                    <a:pt x="1250" y="2102"/>
                  </a:cubicBezTo>
                  <a:cubicBezTo>
                    <a:pt x="1253" y="2101"/>
                    <a:pt x="1255" y="2100"/>
                    <a:pt x="1258" y="2100"/>
                  </a:cubicBezTo>
                  <a:cubicBezTo>
                    <a:pt x="1263" y="2098"/>
                    <a:pt x="1266" y="2097"/>
                    <a:pt x="1270" y="2096"/>
                  </a:cubicBezTo>
                  <a:cubicBezTo>
                    <a:pt x="1271" y="2096"/>
                    <a:pt x="1271" y="2095"/>
                    <a:pt x="1273" y="2095"/>
                  </a:cubicBezTo>
                  <a:cubicBezTo>
                    <a:pt x="1274" y="2095"/>
                    <a:pt x="1275" y="2094"/>
                    <a:pt x="1276" y="2093"/>
                  </a:cubicBezTo>
                  <a:cubicBezTo>
                    <a:pt x="1282" y="2092"/>
                    <a:pt x="1289" y="2089"/>
                    <a:pt x="1295" y="2087"/>
                  </a:cubicBezTo>
                  <a:cubicBezTo>
                    <a:pt x="1297" y="2086"/>
                    <a:pt x="1299" y="2085"/>
                    <a:pt x="1301" y="2084"/>
                  </a:cubicBezTo>
                  <a:cubicBezTo>
                    <a:pt x="1309" y="2081"/>
                    <a:pt x="1316" y="2077"/>
                    <a:pt x="1323" y="2073"/>
                  </a:cubicBezTo>
                  <a:lnTo>
                    <a:pt x="2248" y="1535"/>
                  </a:lnTo>
                  <a:cubicBezTo>
                    <a:pt x="2250" y="1534"/>
                    <a:pt x="2250" y="1534"/>
                    <a:pt x="2251" y="1534"/>
                  </a:cubicBezTo>
                  <a:cubicBezTo>
                    <a:pt x="2253" y="1533"/>
                    <a:pt x="2255" y="1531"/>
                    <a:pt x="2257" y="1529"/>
                  </a:cubicBezTo>
                  <a:cubicBezTo>
                    <a:pt x="2260" y="1528"/>
                    <a:pt x="2262" y="1526"/>
                    <a:pt x="2265" y="1524"/>
                  </a:cubicBezTo>
                  <a:cubicBezTo>
                    <a:pt x="2267" y="1523"/>
                    <a:pt x="2270" y="1521"/>
                    <a:pt x="2272" y="1519"/>
                  </a:cubicBezTo>
                  <a:cubicBezTo>
                    <a:pt x="2274" y="1517"/>
                    <a:pt x="2276" y="1516"/>
                    <a:pt x="2279" y="1514"/>
                  </a:cubicBezTo>
                  <a:cubicBezTo>
                    <a:pt x="2279" y="1513"/>
                    <a:pt x="2280" y="1512"/>
                    <a:pt x="2280" y="1512"/>
                  </a:cubicBezTo>
                  <a:cubicBezTo>
                    <a:pt x="2283" y="1510"/>
                    <a:pt x="2286" y="1507"/>
                    <a:pt x="2288" y="1504"/>
                  </a:cubicBezTo>
                  <a:cubicBezTo>
                    <a:pt x="2289" y="1503"/>
                    <a:pt x="2289" y="1503"/>
                    <a:pt x="2290" y="1502"/>
                  </a:cubicBezTo>
                  <a:cubicBezTo>
                    <a:pt x="2291" y="1500"/>
                    <a:pt x="2293" y="1499"/>
                    <a:pt x="2294" y="1497"/>
                  </a:cubicBezTo>
                  <a:cubicBezTo>
                    <a:pt x="2295" y="1495"/>
                    <a:pt x="2296" y="1494"/>
                    <a:pt x="2297" y="1493"/>
                  </a:cubicBezTo>
                  <a:cubicBezTo>
                    <a:pt x="2298" y="1492"/>
                    <a:pt x="2298" y="1492"/>
                    <a:pt x="2298" y="1491"/>
                  </a:cubicBezTo>
                  <a:cubicBezTo>
                    <a:pt x="2300" y="1489"/>
                    <a:pt x="2302" y="1486"/>
                    <a:pt x="2303" y="1483"/>
                  </a:cubicBezTo>
                  <a:cubicBezTo>
                    <a:pt x="2304" y="1482"/>
                    <a:pt x="2304" y="1482"/>
                    <a:pt x="2304" y="1482"/>
                  </a:cubicBezTo>
                  <a:cubicBezTo>
                    <a:pt x="2306" y="1480"/>
                    <a:pt x="2306" y="1477"/>
                    <a:pt x="2308" y="1475"/>
                  </a:cubicBezTo>
                  <a:cubicBezTo>
                    <a:pt x="2308" y="1473"/>
                    <a:pt x="2309" y="1471"/>
                    <a:pt x="2309" y="1470"/>
                  </a:cubicBezTo>
                  <a:cubicBezTo>
                    <a:pt x="2309" y="1470"/>
                    <a:pt x="2310" y="1470"/>
                    <a:pt x="2310" y="1469"/>
                  </a:cubicBezTo>
                  <a:cubicBezTo>
                    <a:pt x="2311" y="1467"/>
                    <a:pt x="2311" y="1464"/>
                    <a:pt x="2312" y="1462"/>
                  </a:cubicBezTo>
                  <a:cubicBezTo>
                    <a:pt x="2313" y="1460"/>
                    <a:pt x="2313" y="1459"/>
                    <a:pt x="2313" y="1458"/>
                  </a:cubicBezTo>
                  <a:cubicBezTo>
                    <a:pt x="2313" y="1457"/>
                    <a:pt x="2313" y="1457"/>
                    <a:pt x="2313" y="1456"/>
                  </a:cubicBezTo>
                  <a:cubicBezTo>
                    <a:pt x="2314" y="1454"/>
                    <a:pt x="2314" y="1451"/>
                    <a:pt x="2314" y="1449"/>
                  </a:cubicBezTo>
                  <a:cubicBezTo>
                    <a:pt x="2314" y="1448"/>
                    <a:pt x="2315" y="1446"/>
                    <a:pt x="2315" y="1445"/>
                  </a:cubicBezTo>
                  <a:cubicBezTo>
                    <a:pt x="2315" y="1444"/>
                    <a:pt x="2315" y="1443"/>
                    <a:pt x="2315" y="1442"/>
                  </a:cubicBezTo>
                  <a:lnTo>
                    <a:pt x="2317" y="671"/>
                  </a:lnTo>
                  <a:cubicBezTo>
                    <a:pt x="2317" y="673"/>
                    <a:pt x="2317" y="675"/>
                    <a:pt x="2316" y="67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3B5403E-D1FD-4FB3-BFB2-929C80985802}"/>
                </a:ext>
              </a:extLst>
            </p:cNvPr>
            <p:cNvSpPr/>
            <p:nvPr/>
          </p:nvSpPr>
          <p:spPr>
            <a:xfrm>
              <a:off x="2011955" y="8275711"/>
              <a:ext cx="2885250" cy="179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7" h="1443">
                  <a:moveTo>
                    <a:pt x="2316" y="8"/>
                  </a:moveTo>
                  <a:cubicBezTo>
                    <a:pt x="2316" y="10"/>
                    <a:pt x="2316" y="13"/>
                    <a:pt x="2315" y="15"/>
                  </a:cubicBezTo>
                  <a:cubicBezTo>
                    <a:pt x="2315" y="17"/>
                    <a:pt x="2314" y="19"/>
                    <a:pt x="2314" y="21"/>
                  </a:cubicBezTo>
                  <a:cubicBezTo>
                    <a:pt x="2314" y="23"/>
                    <a:pt x="2313" y="26"/>
                    <a:pt x="2312" y="28"/>
                  </a:cubicBezTo>
                  <a:cubicBezTo>
                    <a:pt x="2311" y="30"/>
                    <a:pt x="2311" y="32"/>
                    <a:pt x="2310" y="34"/>
                  </a:cubicBezTo>
                  <a:cubicBezTo>
                    <a:pt x="2309" y="36"/>
                    <a:pt x="2308" y="39"/>
                    <a:pt x="2306" y="41"/>
                  </a:cubicBezTo>
                  <a:cubicBezTo>
                    <a:pt x="2304" y="44"/>
                    <a:pt x="2303" y="47"/>
                    <a:pt x="2301" y="50"/>
                  </a:cubicBezTo>
                  <a:cubicBezTo>
                    <a:pt x="2300" y="51"/>
                    <a:pt x="2300" y="51"/>
                    <a:pt x="2300" y="52"/>
                  </a:cubicBezTo>
                  <a:cubicBezTo>
                    <a:pt x="2297" y="55"/>
                    <a:pt x="2295" y="58"/>
                    <a:pt x="2292" y="61"/>
                  </a:cubicBezTo>
                  <a:cubicBezTo>
                    <a:pt x="2292" y="62"/>
                    <a:pt x="2291" y="62"/>
                    <a:pt x="2291" y="63"/>
                  </a:cubicBezTo>
                  <a:cubicBezTo>
                    <a:pt x="2287" y="66"/>
                    <a:pt x="2285" y="69"/>
                    <a:pt x="2281" y="72"/>
                  </a:cubicBezTo>
                  <a:cubicBezTo>
                    <a:pt x="2279" y="75"/>
                    <a:pt x="2276" y="77"/>
                    <a:pt x="2274" y="78"/>
                  </a:cubicBezTo>
                  <a:cubicBezTo>
                    <a:pt x="2272" y="80"/>
                    <a:pt x="2270" y="82"/>
                    <a:pt x="2267" y="83"/>
                  </a:cubicBezTo>
                  <a:cubicBezTo>
                    <a:pt x="2265" y="85"/>
                    <a:pt x="2262" y="87"/>
                    <a:pt x="2259" y="89"/>
                  </a:cubicBezTo>
                  <a:cubicBezTo>
                    <a:pt x="2256" y="91"/>
                    <a:pt x="2254" y="93"/>
                    <a:pt x="2251" y="94"/>
                  </a:cubicBezTo>
                  <a:lnTo>
                    <a:pt x="1325" y="633"/>
                  </a:lnTo>
                  <a:cubicBezTo>
                    <a:pt x="1318" y="636"/>
                    <a:pt x="1311" y="640"/>
                    <a:pt x="1303" y="644"/>
                  </a:cubicBezTo>
                  <a:cubicBezTo>
                    <a:pt x="1301" y="644"/>
                    <a:pt x="1299" y="645"/>
                    <a:pt x="1297" y="646"/>
                  </a:cubicBezTo>
                  <a:cubicBezTo>
                    <a:pt x="1291" y="648"/>
                    <a:pt x="1285" y="651"/>
                    <a:pt x="1279" y="653"/>
                  </a:cubicBezTo>
                  <a:cubicBezTo>
                    <a:pt x="1276" y="653"/>
                    <a:pt x="1275" y="654"/>
                    <a:pt x="1272" y="655"/>
                  </a:cubicBezTo>
                  <a:cubicBezTo>
                    <a:pt x="1269" y="656"/>
                    <a:pt x="1264" y="658"/>
                    <a:pt x="1261" y="658"/>
                  </a:cubicBezTo>
                  <a:cubicBezTo>
                    <a:pt x="1258" y="659"/>
                    <a:pt x="1254" y="660"/>
                    <a:pt x="1252" y="661"/>
                  </a:cubicBezTo>
                  <a:cubicBezTo>
                    <a:pt x="1247" y="662"/>
                    <a:pt x="1243" y="663"/>
                    <a:pt x="1239" y="664"/>
                  </a:cubicBezTo>
                  <a:cubicBezTo>
                    <a:pt x="1236" y="664"/>
                    <a:pt x="1233" y="665"/>
                    <a:pt x="1230" y="665"/>
                  </a:cubicBezTo>
                  <a:cubicBezTo>
                    <a:pt x="1222" y="667"/>
                    <a:pt x="1213" y="668"/>
                    <a:pt x="1204" y="669"/>
                  </a:cubicBezTo>
                  <a:cubicBezTo>
                    <a:pt x="1202" y="669"/>
                    <a:pt x="1199" y="669"/>
                    <a:pt x="1196" y="670"/>
                  </a:cubicBezTo>
                  <a:cubicBezTo>
                    <a:pt x="1191" y="670"/>
                    <a:pt x="1186" y="670"/>
                    <a:pt x="1180" y="670"/>
                  </a:cubicBezTo>
                  <a:cubicBezTo>
                    <a:pt x="1177" y="671"/>
                    <a:pt x="1174" y="671"/>
                    <a:pt x="1171" y="671"/>
                  </a:cubicBezTo>
                  <a:cubicBezTo>
                    <a:pt x="1166" y="671"/>
                    <a:pt x="1163" y="671"/>
                    <a:pt x="1159" y="671"/>
                  </a:cubicBezTo>
                  <a:cubicBezTo>
                    <a:pt x="1155" y="671"/>
                    <a:pt x="1151" y="671"/>
                    <a:pt x="1148" y="670"/>
                  </a:cubicBezTo>
                  <a:cubicBezTo>
                    <a:pt x="1144" y="670"/>
                    <a:pt x="1140" y="670"/>
                    <a:pt x="1137" y="670"/>
                  </a:cubicBezTo>
                  <a:cubicBezTo>
                    <a:pt x="1133" y="670"/>
                    <a:pt x="1129" y="670"/>
                    <a:pt x="1126" y="669"/>
                  </a:cubicBezTo>
                  <a:cubicBezTo>
                    <a:pt x="1122" y="669"/>
                    <a:pt x="1118" y="669"/>
                    <a:pt x="1114" y="668"/>
                  </a:cubicBezTo>
                  <a:cubicBezTo>
                    <a:pt x="1111" y="667"/>
                    <a:pt x="1108" y="667"/>
                    <a:pt x="1104" y="667"/>
                  </a:cubicBezTo>
                  <a:cubicBezTo>
                    <a:pt x="1100" y="666"/>
                    <a:pt x="1096" y="665"/>
                    <a:pt x="1092" y="664"/>
                  </a:cubicBezTo>
                  <a:cubicBezTo>
                    <a:pt x="1089" y="664"/>
                    <a:pt x="1086" y="663"/>
                    <a:pt x="1083" y="663"/>
                  </a:cubicBezTo>
                  <a:cubicBezTo>
                    <a:pt x="1078" y="661"/>
                    <a:pt x="1073" y="660"/>
                    <a:pt x="1069" y="659"/>
                  </a:cubicBezTo>
                  <a:cubicBezTo>
                    <a:pt x="1065" y="658"/>
                    <a:pt x="1063" y="658"/>
                    <a:pt x="1061" y="657"/>
                  </a:cubicBezTo>
                  <a:cubicBezTo>
                    <a:pt x="1052" y="654"/>
                    <a:pt x="1044" y="652"/>
                    <a:pt x="1036" y="648"/>
                  </a:cubicBezTo>
                  <a:cubicBezTo>
                    <a:pt x="1032" y="647"/>
                    <a:pt x="1028" y="645"/>
                    <a:pt x="1024" y="644"/>
                  </a:cubicBezTo>
                  <a:cubicBezTo>
                    <a:pt x="1023" y="643"/>
                    <a:pt x="1020" y="642"/>
                    <a:pt x="1018" y="641"/>
                  </a:cubicBezTo>
                  <a:cubicBezTo>
                    <a:pt x="1013" y="639"/>
                    <a:pt x="1007" y="636"/>
                    <a:pt x="1002" y="633"/>
                  </a:cubicBezTo>
                  <a:lnTo>
                    <a:pt x="70" y="94"/>
                  </a:lnTo>
                  <a:cubicBezTo>
                    <a:pt x="25" y="69"/>
                    <a:pt x="2" y="34"/>
                    <a:pt x="2" y="0"/>
                  </a:cubicBezTo>
                  <a:lnTo>
                    <a:pt x="0" y="772"/>
                  </a:lnTo>
                  <a:cubicBezTo>
                    <a:pt x="0" y="806"/>
                    <a:pt x="23" y="841"/>
                    <a:pt x="68" y="866"/>
                  </a:cubicBezTo>
                  <a:lnTo>
                    <a:pt x="1000" y="1404"/>
                  </a:lnTo>
                  <a:cubicBezTo>
                    <a:pt x="1005" y="1407"/>
                    <a:pt x="1011" y="1410"/>
                    <a:pt x="1017" y="1413"/>
                  </a:cubicBezTo>
                  <a:cubicBezTo>
                    <a:pt x="1018" y="1414"/>
                    <a:pt x="1020" y="1415"/>
                    <a:pt x="1022" y="1415"/>
                  </a:cubicBezTo>
                  <a:cubicBezTo>
                    <a:pt x="1026" y="1417"/>
                    <a:pt x="1029" y="1419"/>
                    <a:pt x="1033" y="1420"/>
                  </a:cubicBezTo>
                  <a:lnTo>
                    <a:pt x="1034" y="1420"/>
                  </a:lnTo>
                  <a:cubicBezTo>
                    <a:pt x="1042" y="1424"/>
                    <a:pt x="1050" y="1426"/>
                    <a:pt x="1058" y="1429"/>
                  </a:cubicBezTo>
                  <a:cubicBezTo>
                    <a:pt x="1059" y="1429"/>
                    <a:pt x="1059" y="1429"/>
                    <a:pt x="1060" y="1429"/>
                  </a:cubicBezTo>
                  <a:cubicBezTo>
                    <a:pt x="1063" y="1430"/>
                    <a:pt x="1064" y="1431"/>
                    <a:pt x="1066" y="1431"/>
                  </a:cubicBezTo>
                  <a:cubicBezTo>
                    <a:pt x="1071" y="1432"/>
                    <a:pt x="1075" y="1433"/>
                    <a:pt x="1080" y="1434"/>
                  </a:cubicBezTo>
                  <a:cubicBezTo>
                    <a:pt x="1081" y="1435"/>
                    <a:pt x="1083" y="1435"/>
                    <a:pt x="1084" y="1435"/>
                  </a:cubicBezTo>
                  <a:cubicBezTo>
                    <a:pt x="1086" y="1435"/>
                    <a:pt x="1088" y="1436"/>
                    <a:pt x="1090" y="1436"/>
                  </a:cubicBezTo>
                  <a:cubicBezTo>
                    <a:pt x="1094" y="1437"/>
                    <a:pt x="1098" y="1438"/>
                    <a:pt x="1102" y="1439"/>
                  </a:cubicBezTo>
                  <a:cubicBezTo>
                    <a:pt x="1103" y="1439"/>
                    <a:pt x="1105" y="1439"/>
                    <a:pt x="1107" y="1439"/>
                  </a:cubicBezTo>
                  <a:cubicBezTo>
                    <a:pt x="1108" y="1439"/>
                    <a:pt x="1110" y="1440"/>
                    <a:pt x="1112" y="1440"/>
                  </a:cubicBezTo>
                  <a:cubicBezTo>
                    <a:pt x="1116" y="1440"/>
                    <a:pt x="1120" y="1441"/>
                    <a:pt x="1124" y="1441"/>
                  </a:cubicBezTo>
                  <a:cubicBezTo>
                    <a:pt x="1126" y="1441"/>
                    <a:pt x="1127" y="1442"/>
                    <a:pt x="1129" y="1442"/>
                  </a:cubicBezTo>
                  <a:cubicBezTo>
                    <a:pt x="1130" y="1442"/>
                    <a:pt x="1132" y="1442"/>
                    <a:pt x="1134" y="1442"/>
                  </a:cubicBezTo>
                  <a:cubicBezTo>
                    <a:pt x="1138" y="1442"/>
                    <a:pt x="1142" y="1442"/>
                    <a:pt x="1146" y="1443"/>
                  </a:cubicBezTo>
                  <a:cubicBezTo>
                    <a:pt x="1148" y="1443"/>
                    <a:pt x="1149" y="1443"/>
                    <a:pt x="1151" y="1443"/>
                  </a:cubicBezTo>
                  <a:cubicBezTo>
                    <a:pt x="1153" y="1443"/>
                    <a:pt x="1155" y="1443"/>
                    <a:pt x="1156" y="1443"/>
                  </a:cubicBezTo>
                  <a:cubicBezTo>
                    <a:pt x="1160" y="1443"/>
                    <a:pt x="1165" y="1443"/>
                    <a:pt x="1169" y="1443"/>
                  </a:cubicBezTo>
                  <a:cubicBezTo>
                    <a:pt x="1171" y="1443"/>
                    <a:pt x="1173" y="1443"/>
                    <a:pt x="1175" y="1443"/>
                  </a:cubicBezTo>
                  <a:cubicBezTo>
                    <a:pt x="1176" y="1443"/>
                    <a:pt x="1177" y="1443"/>
                    <a:pt x="1179" y="1443"/>
                  </a:cubicBezTo>
                  <a:cubicBezTo>
                    <a:pt x="1184" y="1442"/>
                    <a:pt x="1189" y="1442"/>
                    <a:pt x="1194" y="1442"/>
                  </a:cubicBezTo>
                  <a:cubicBezTo>
                    <a:pt x="1196" y="1442"/>
                    <a:pt x="1198" y="1442"/>
                    <a:pt x="1200" y="1441"/>
                  </a:cubicBezTo>
                  <a:cubicBezTo>
                    <a:pt x="1201" y="1441"/>
                    <a:pt x="1201" y="1441"/>
                    <a:pt x="1202" y="1441"/>
                  </a:cubicBezTo>
                  <a:cubicBezTo>
                    <a:pt x="1211" y="1440"/>
                    <a:pt x="1219" y="1439"/>
                    <a:pt x="1228" y="1437"/>
                  </a:cubicBezTo>
                  <a:cubicBezTo>
                    <a:pt x="1229" y="1437"/>
                    <a:pt x="1229" y="1437"/>
                    <a:pt x="1229" y="1437"/>
                  </a:cubicBezTo>
                  <a:cubicBezTo>
                    <a:pt x="1232" y="1437"/>
                    <a:pt x="1234" y="1436"/>
                    <a:pt x="1237" y="1435"/>
                  </a:cubicBezTo>
                  <a:cubicBezTo>
                    <a:pt x="1241" y="1435"/>
                    <a:pt x="1245" y="1434"/>
                    <a:pt x="1250" y="1433"/>
                  </a:cubicBezTo>
                  <a:cubicBezTo>
                    <a:pt x="1253" y="1432"/>
                    <a:pt x="1255" y="1431"/>
                    <a:pt x="1258" y="1431"/>
                  </a:cubicBezTo>
                  <a:cubicBezTo>
                    <a:pt x="1263" y="1429"/>
                    <a:pt x="1266" y="1428"/>
                    <a:pt x="1270" y="1427"/>
                  </a:cubicBezTo>
                  <a:cubicBezTo>
                    <a:pt x="1271" y="1427"/>
                    <a:pt x="1271" y="1426"/>
                    <a:pt x="1273" y="1426"/>
                  </a:cubicBezTo>
                  <a:cubicBezTo>
                    <a:pt x="1274" y="1426"/>
                    <a:pt x="1275" y="1425"/>
                    <a:pt x="1276" y="1424"/>
                  </a:cubicBezTo>
                  <a:cubicBezTo>
                    <a:pt x="1282" y="1423"/>
                    <a:pt x="1289" y="1420"/>
                    <a:pt x="1295" y="1418"/>
                  </a:cubicBezTo>
                  <a:cubicBezTo>
                    <a:pt x="1297" y="1417"/>
                    <a:pt x="1299" y="1416"/>
                    <a:pt x="1301" y="1415"/>
                  </a:cubicBezTo>
                  <a:cubicBezTo>
                    <a:pt x="1309" y="1412"/>
                    <a:pt x="1316" y="1408"/>
                    <a:pt x="1323" y="1404"/>
                  </a:cubicBezTo>
                  <a:lnTo>
                    <a:pt x="2248" y="866"/>
                  </a:lnTo>
                  <a:cubicBezTo>
                    <a:pt x="2250" y="866"/>
                    <a:pt x="2250" y="865"/>
                    <a:pt x="2251" y="865"/>
                  </a:cubicBezTo>
                  <a:cubicBezTo>
                    <a:pt x="2253" y="864"/>
                    <a:pt x="2255" y="862"/>
                    <a:pt x="2257" y="860"/>
                  </a:cubicBezTo>
                  <a:cubicBezTo>
                    <a:pt x="2260" y="859"/>
                    <a:pt x="2262" y="857"/>
                    <a:pt x="2265" y="855"/>
                  </a:cubicBezTo>
                  <a:cubicBezTo>
                    <a:pt x="2267" y="854"/>
                    <a:pt x="2270" y="852"/>
                    <a:pt x="2272" y="850"/>
                  </a:cubicBezTo>
                  <a:cubicBezTo>
                    <a:pt x="2274" y="848"/>
                    <a:pt x="2276" y="847"/>
                    <a:pt x="2279" y="845"/>
                  </a:cubicBezTo>
                  <a:cubicBezTo>
                    <a:pt x="2279" y="844"/>
                    <a:pt x="2280" y="843"/>
                    <a:pt x="2280" y="843"/>
                  </a:cubicBezTo>
                  <a:cubicBezTo>
                    <a:pt x="2283" y="841"/>
                    <a:pt x="2286" y="838"/>
                    <a:pt x="2288" y="835"/>
                  </a:cubicBezTo>
                  <a:cubicBezTo>
                    <a:pt x="2289" y="834"/>
                    <a:pt x="2289" y="834"/>
                    <a:pt x="2290" y="833"/>
                  </a:cubicBezTo>
                  <a:cubicBezTo>
                    <a:pt x="2291" y="831"/>
                    <a:pt x="2293" y="830"/>
                    <a:pt x="2294" y="828"/>
                  </a:cubicBezTo>
                  <a:cubicBezTo>
                    <a:pt x="2295" y="826"/>
                    <a:pt x="2296" y="825"/>
                    <a:pt x="2297" y="824"/>
                  </a:cubicBezTo>
                  <a:cubicBezTo>
                    <a:pt x="2298" y="823"/>
                    <a:pt x="2298" y="823"/>
                    <a:pt x="2298" y="822"/>
                  </a:cubicBezTo>
                  <a:cubicBezTo>
                    <a:pt x="2300" y="820"/>
                    <a:pt x="2302" y="817"/>
                    <a:pt x="2303" y="814"/>
                  </a:cubicBezTo>
                  <a:cubicBezTo>
                    <a:pt x="2304" y="813"/>
                    <a:pt x="2304" y="813"/>
                    <a:pt x="2304" y="813"/>
                  </a:cubicBezTo>
                  <a:cubicBezTo>
                    <a:pt x="2306" y="811"/>
                    <a:pt x="2306" y="808"/>
                    <a:pt x="2308" y="806"/>
                  </a:cubicBezTo>
                  <a:cubicBezTo>
                    <a:pt x="2308" y="804"/>
                    <a:pt x="2309" y="802"/>
                    <a:pt x="2309" y="801"/>
                  </a:cubicBezTo>
                  <a:cubicBezTo>
                    <a:pt x="2309" y="801"/>
                    <a:pt x="2310" y="801"/>
                    <a:pt x="2310" y="800"/>
                  </a:cubicBezTo>
                  <a:cubicBezTo>
                    <a:pt x="2311" y="798"/>
                    <a:pt x="2311" y="795"/>
                    <a:pt x="2312" y="793"/>
                  </a:cubicBezTo>
                  <a:cubicBezTo>
                    <a:pt x="2313" y="791"/>
                    <a:pt x="2313" y="790"/>
                    <a:pt x="2313" y="789"/>
                  </a:cubicBezTo>
                  <a:cubicBezTo>
                    <a:pt x="2313" y="788"/>
                    <a:pt x="2313" y="788"/>
                    <a:pt x="2313" y="787"/>
                  </a:cubicBezTo>
                  <a:cubicBezTo>
                    <a:pt x="2314" y="785"/>
                    <a:pt x="2314" y="782"/>
                    <a:pt x="2314" y="780"/>
                  </a:cubicBezTo>
                  <a:cubicBezTo>
                    <a:pt x="2314" y="779"/>
                    <a:pt x="2315" y="777"/>
                    <a:pt x="2315" y="776"/>
                  </a:cubicBezTo>
                  <a:cubicBezTo>
                    <a:pt x="2315" y="775"/>
                    <a:pt x="2315" y="774"/>
                    <a:pt x="2315" y="773"/>
                  </a:cubicBezTo>
                  <a:lnTo>
                    <a:pt x="2317" y="2"/>
                  </a:lnTo>
                  <a:cubicBezTo>
                    <a:pt x="2317" y="4"/>
                    <a:pt x="2317" y="6"/>
                    <a:pt x="2316" y="8"/>
                  </a:cubicBezTo>
                  <a:close/>
                </a:path>
              </a:pathLst>
            </a:custGeom>
            <a:solidFill>
              <a:srgbClr val="111340">
                <a:alpha val="2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09293F8-7AEA-40FC-A844-73C1B890BE60}"/>
              </a:ext>
            </a:extLst>
          </p:cNvPr>
          <p:cNvGrpSpPr/>
          <p:nvPr/>
        </p:nvGrpSpPr>
        <p:grpSpPr>
          <a:xfrm>
            <a:off x="5937445" y="6175306"/>
            <a:ext cx="3764783" cy="2629866"/>
            <a:chOff x="5937445" y="6175306"/>
            <a:chExt cx="3764783" cy="262986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99FE44-15DB-4A4C-9285-B3711B771156}"/>
                </a:ext>
              </a:extLst>
            </p:cNvPr>
            <p:cNvSpPr/>
            <p:nvPr/>
          </p:nvSpPr>
          <p:spPr>
            <a:xfrm>
              <a:off x="5937445" y="6520390"/>
              <a:ext cx="3764783" cy="218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3" h="1752">
                  <a:moveTo>
                    <a:pt x="2852" y="637"/>
                  </a:moveTo>
                  <a:lnTo>
                    <a:pt x="1920" y="100"/>
                  </a:lnTo>
                  <a:cubicBezTo>
                    <a:pt x="1692" y="-33"/>
                    <a:pt x="1321" y="-33"/>
                    <a:pt x="1094" y="100"/>
                  </a:cubicBezTo>
                  <a:lnTo>
                    <a:pt x="169" y="637"/>
                  </a:lnTo>
                  <a:cubicBezTo>
                    <a:pt x="-57" y="769"/>
                    <a:pt x="-56" y="983"/>
                    <a:pt x="172" y="1115"/>
                  </a:cubicBezTo>
                  <a:lnTo>
                    <a:pt x="1103" y="1653"/>
                  </a:lnTo>
                  <a:cubicBezTo>
                    <a:pt x="1332" y="1785"/>
                    <a:pt x="1702" y="1785"/>
                    <a:pt x="1929" y="1653"/>
                  </a:cubicBezTo>
                  <a:lnTo>
                    <a:pt x="2854" y="1115"/>
                  </a:lnTo>
                  <a:cubicBezTo>
                    <a:pt x="3081" y="983"/>
                    <a:pt x="3080" y="769"/>
                    <a:pt x="2852" y="63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E48ADF-BC79-4062-B46C-632165C21E5D}"/>
                </a:ext>
              </a:extLst>
            </p:cNvPr>
            <p:cNvSpPr/>
            <p:nvPr/>
          </p:nvSpPr>
          <p:spPr>
            <a:xfrm>
              <a:off x="6379701" y="6175306"/>
              <a:ext cx="2884004" cy="2629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6" h="2112">
                  <a:moveTo>
                    <a:pt x="2316" y="677"/>
                  </a:moveTo>
                  <a:cubicBezTo>
                    <a:pt x="2319" y="640"/>
                    <a:pt x="2296" y="604"/>
                    <a:pt x="2248" y="576"/>
                  </a:cubicBezTo>
                  <a:lnTo>
                    <a:pt x="1317" y="38"/>
                  </a:lnTo>
                  <a:cubicBezTo>
                    <a:pt x="1227" y="-13"/>
                    <a:pt x="1083" y="-13"/>
                    <a:pt x="994" y="38"/>
                  </a:cubicBezTo>
                  <a:lnTo>
                    <a:pt x="68" y="576"/>
                  </a:lnTo>
                  <a:cubicBezTo>
                    <a:pt x="24" y="602"/>
                    <a:pt x="2" y="636"/>
                    <a:pt x="2" y="669"/>
                  </a:cubicBezTo>
                  <a:lnTo>
                    <a:pt x="0" y="1441"/>
                  </a:lnTo>
                  <a:cubicBezTo>
                    <a:pt x="-1" y="1475"/>
                    <a:pt x="22" y="1510"/>
                    <a:pt x="67" y="1535"/>
                  </a:cubicBezTo>
                  <a:lnTo>
                    <a:pt x="998" y="2073"/>
                  </a:lnTo>
                  <a:cubicBezTo>
                    <a:pt x="1004" y="2076"/>
                    <a:pt x="1009" y="2079"/>
                    <a:pt x="1015" y="2082"/>
                  </a:cubicBezTo>
                  <a:cubicBezTo>
                    <a:pt x="1017" y="2082"/>
                    <a:pt x="1019" y="2084"/>
                    <a:pt x="1021" y="2084"/>
                  </a:cubicBezTo>
                  <a:cubicBezTo>
                    <a:pt x="1025" y="2086"/>
                    <a:pt x="1028" y="2087"/>
                    <a:pt x="1031" y="2089"/>
                  </a:cubicBezTo>
                  <a:cubicBezTo>
                    <a:pt x="1032" y="2089"/>
                    <a:pt x="1033" y="2089"/>
                    <a:pt x="1033" y="2089"/>
                  </a:cubicBezTo>
                  <a:cubicBezTo>
                    <a:pt x="1041" y="2092"/>
                    <a:pt x="1049" y="2095"/>
                    <a:pt x="1057" y="2098"/>
                  </a:cubicBezTo>
                  <a:cubicBezTo>
                    <a:pt x="1058" y="2098"/>
                    <a:pt x="1058" y="2098"/>
                    <a:pt x="1059" y="2098"/>
                  </a:cubicBezTo>
                  <a:cubicBezTo>
                    <a:pt x="1061" y="2099"/>
                    <a:pt x="1063" y="2099"/>
                    <a:pt x="1065" y="2100"/>
                  </a:cubicBezTo>
                  <a:cubicBezTo>
                    <a:pt x="1070" y="2101"/>
                    <a:pt x="1074" y="2102"/>
                    <a:pt x="1079" y="2103"/>
                  </a:cubicBezTo>
                  <a:cubicBezTo>
                    <a:pt x="1080" y="2103"/>
                    <a:pt x="1082" y="2104"/>
                    <a:pt x="1083" y="2104"/>
                  </a:cubicBezTo>
                  <a:cubicBezTo>
                    <a:pt x="1085" y="2104"/>
                    <a:pt x="1087" y="2104"/>
                    <a:pt x="1089" y="2105"/>
                  </a:cubicBezTo>
                  <a:cubicBezTo>
                    <a:pt x="1093" y="2106"/>
                    <a:pt x="1097" y="2106"/>
                    <a:pt x="1101" y="2107"/>
                  </a:cubicBezTo>
                  <a:cubicBezTo>
                    <a:pt x="1102" y="2108"/>
                    <a:pt x="1104" y="2108"/>
                    <a:pt x="1105" y="2108"/>
                  </a:cubicBezTo>
                  <a:cubicBezTo>
                    <a:pt x="1107" y="2108"/>
                    <a:pt x="1109" y="2108"/>
                    <a:pt x="1111" y="2109"/>
                  </a:cubicBezTo>
                  <a:cubicBezTo>
                    <a:pt x="1115" y="2109"/>
                    <a:pt x="1119" y="2109"/>
                    <a:pt x="1122" y="2110"/>
                  </a:cubicBezTo>
                  <a:cubicBezTo>
                    <a:pt x="1124" y="2110"/>
                    <a:pt x="1126" y="2111"/>
                    <a:pt x="1128" y="2111"/>
                  </a:cubicBezTo>
                  <a:cubicBezTo>
                    <a:pt x="1130" y="2111"/>
                    <a:pt x="1131" y="2111"/>
                    <a:pt x="1133" y="2111"/>
                  </a:cubicBezTo>
                  <a:cubicBezTo>
                    <a:pt x="1137" y="2111"/>
                    <a:pt x="1141" y="2111"/>
                    <a:pt x="1145" y="2111"/>
                  </a:cubicBezTo>
                  <a:cubicBezTo>
                    <a:pt x="1146" y="2111"/>
                    <a:pt x="1148" y="2112"/>
                    <a:pt x="1151" y="2112"/>
                  </a:cubicBezTo>
                  <a:cubicBezTo>
                    <a:pt x="1152" y="2112"/>
                    <a:pt x="1154" y="2112"/>
                    <a:pt x="1155" y="2112"/>
                  </a:cubicBezTo>
                  <a:cubicBezTo>
                    <a:pt x="1159" y="2112"/>
                    <a:pt x="1163" y="2112"/>
                    <a:pt x="1168" y="2112"/>
                  </a:cubicBezTo>
                  <a:cubicBezTo>
                    <a:pt x="1169" y="2112"/>
                    <a:pt x="1172" y="2112"/>
                    <a:pt x="1174" y="2112"/>
                  </a:cubicBezTo>
                  <a:cubicBezTo>
                    <a:pt x="1175" y="2112"/>
                    <a:pt x="1176" y="2111"/>
                    <a:pt x="1178" y="2111"/>
                  </a:cubicBezTo>
                  <a:cubicBezTo>
                    <a:pt x="1182" y="2111"/>
                    <a:pt x="1188" y="2111"/>
                    <a:pt x="1193" y="2111"/>
                  </a:cubicBezTo>
                  <a:cubicBezTo>
                    <a:pt x="1195" y="2110"/>
                    <a:pt x="1197" y="2110"/>
                    <a:pt x="1199" y="2110"/>
                  </a:cubicBezTo>
                  <a:cubicBezTo>
                    <a:pt x="1200" y="2110"/>
                    <a:pt x="1200" y="2110"/>
                    <a:pt x="1201" y="2109"/>
                  </a:cubicBezTo>
                  <a:cubicBezTo>
                    <a:pt x="1210" y="2109"/>
                    <a:pt x="1219" y="2108"/>
                    <a:pt x="1227" y="2106"/>
                  </a:cubicBezTo>
                  <a:cubicBezTo>
                    <a:pt x="1228" y="2106"/>
                    <a:pt x="1228" y="2106"/>
                    <a:pt x="1228" y="2106"/>
                  </a:cubicBezTo>
                  <a:cubicBezTo>
                    <a:pt x="1231" y="2106"/>
                    <a:pt x="1233" y="2104"/>
                    <a:pt x="1236" y="2104"/>
                  </a:cubicBezTo>
                  <a:cubicBezTo>
                    <a:pt x="1240" y="2103"/>
                    <a:pt x="1244" y="2103"/>
                    <a:pt x="1248" y="2102"/>
                  </a:cubicBezTo>
                  <a:cubicBezTo>
                    <a:pt x="1252" y="2101"/>
                    <a:pt x="1255" y="2100"/>
                    <a:pt x="1257" y="2099"/>
                  </a:cubicBezTo>
                  <a:cubicBezTo>
                    <a:pt x="1261" y="2098"/>
                    <a:pt x="1265" y="2097"/>
                    <a:pt x="1269" y="2096"/>
                  </a:cubicBezTo>
                  <a:cubicBezTo>
                    <a:pt x="1270" y="2095"/>
                    <a:pt x="1271" y="2095"/>
                    <a:pt x="1272" y="2095"/>
                  </a:cubicBezTo>
                  <a:cubicBezTo>
                    <a:pt x="1273" y="2095"/>
                    <a:pt x="1274" y="2094"/>
                    <a:pt x="1276" y="2093"/>
                  </a:cubicBezTo>
                  <a:cubicBezTo>
                    <a:pt x="1282" y="2092"/>
                    <a:pt x="1288" y="2089"/>
                    <a:pt x="1294" y="2087"/>
                  </a:cubicBezTo>
                  <a:cubicBezTo>
                    <a:pt x="1295" y="2085"/>
                    <a:pt x="1298" y="2085"/>
                    <a:pt x="1300" y="2084"/>
                  </a:cubicBezTo>
                  <a:cubicBezTo>
                    <a:pt x="1308" y="2081"/>
                    <a:pt x="1315" y="2077"/>
                    <a:pt x="1322" y="2073"/>
                  </a:cubicBezTo>
                  <a:lnTo>
                    <a:pt x="2247" y="1535"/>
                  </a:lnTo>
                  <a:cubicBezTo>
                    <a:pt x="2248" y="1534"/>
                    <a:pt x="2249" y="1534"/>
                    <a:pt x="2250" y="1533"/>
                  </a:cubicBezTo>
                  <a:cubicBezTo>
                    <a:pt x="2252" y="1532"/>
                    <a:pt x="2254" y="1531"/>
                    <a:pt x="2256" y="1529"/>
                  </a:cubicBezTo>
                  <a:cubicBezTo>
                    <a:pt x="2259" y="1528"/>
                    <a:pt x="2262" y="1526"/>
                    <a:pt x="2264" y="1524"/>
                  </a:cubicBezTo>
                  <a:cubicBezTo>
                    <a:pt x="2267" y="1522"/>
                    <a:pt x="2269" y="1521"/>
                    <a:pt x="2270" y="1519"/>
                  </a:cubicBezTo>
                  <a:cubicBezTo>
                    <a:pt x="2273" y="1517"/>
                    <a:pt x="2275" y="1515"/>
                    <a:pt x="2278" y="1513"/>
                  </a:cubicBezTo>
                  <a:cubicBezTo>
                    <a:pt x="2278" y="1513"/>
                    <a:pt x="2278" y="1512"/>
                    <a:pt x="2279" y="1512"/>
                  </a:cubicBezTo>
                  <a:cubicBezTo>
                    <a:pt x="2282" y="1510"/>
                    <a:pt x="2284" y="1506"/>
                    <a:pt x="2288" y="1504"/>
                  </a:cubicBezTo>
                  <a:cubicBezTo>
                    <a:pt x="2288" y="1503"/>
                    <a:pt x="2288" y="1503"/>
                    <a:pt x="2289" y="1502"/>
                  </a:cubicBezTo>
                  <a:cubicBezTo>
                    <a:pt x="2290" y="1500"/>
                    <a:pt x="2292" y="1498"/>
                    <a:pt x="2293" y="1497"/>
                  </a:cubicBezTo>
                  <a:cubicBezTo>
                    <a:pt x="2294" y="1495"/>
                    <a:pt x="2295" y="1494"/>
                    <a:pt x="2296" y="1493"/>
                  </a:cubicBezTo>
                  <a:cubicBezTo>
                    <a:pt x="2297" y="1492"/>
                    <a:pt x="2297" y="1492"/>
                    <a:pt x="2297" y="1491"/>
                  </a:cubicBezTo>
                  <a:cubicBezTo>
                    <a:pt x="2299" y="1489"/>
                    <a:pt x="2301" y="1486"/>
                    <a:pt x="2302" y="1483"/>
                  </a:cubicBezTo>
                  <a:cubicBezTo>
                    <a:pt x="2303" y="1482"/>
                    <a:pt x="2303" y="1482"/>
                    <a:pt x="2304" y="1481"/>
                  </a:cubicBezTo>
                  <a:cubicBezTo>
                    <a:pt x="2305" y="1479"/>
                    <a:pt x="2305" y="1476"/>
                    <a:pt x="2306" y="1475"/>
                  </a:cubicBezTo>
                  <a:cubicBezTo>
                    <a:pt x="2307" y="1473"/>
                    <a:pt x="2308" y="1471"/>
                    <a:pt x="2308" y="1470"/>
                  </a:cubicBezTo>
                  <a:cubicBezTo>
                    <a:pt x="2309" y="1470"/>
                    <a:pt x="2309" y="1469"/>
                    <a:pt x="2309" y="1469"/>
                  </a:cubicBezTo>
                  <a:cubicBezTo>
                    <a:pt x="2310" y="1466"/>
                    <a:pt x="2310" y="1464"/>
                    <a:pt x="2311" y="1462"/>
                  </a:cubicBezTo>
                  <a:cubicBezTo>
                    <a:pt x="2311" y="1460"/>
                    <a:pt x="2312" y="1459"/>
                    <a:pt x="2312" y="1458"/>
                  </a:cubicBezTo>
                  <a:cubicBezTo>
                    <a:pt x="2312" y="1457"/>
                    <a:pt x="2312" y="1456"/>
                    <a:pt x="2313" y="1456"/>
                  </a:cubicBezTo>
                  <a:cubicBezTo>
                    <a:pt x="2313" y="1454"/>
                    <a:pt x="2313" y="1451"/>
                    <a:pt x="2313" y="1449"/>
                  </a:cubicBezTo>
                  <a:cubicBezTo>
                    <a:pt x="2313" y="1447"/>
                    <a:pt x="2314" y="1446"/>
                    <a:pt x="2314" y="1444"/>
                  </a:cubicBezTo>
                  <a:cubicBezTo>
                    <a:pt x="2314" y="1443"/>
                    <a:pt x="2314" y="1443"/>
                    <a:pt x="2314" y="1442"/>
                  </a:cubicBezTo>
                  <a:lnTo>
                    <a:pt x="2316" y="670"/>
                  </a:lnTo>
                  <a:cubicBezTo>
                    <a:pt x="2316" y="672"/>
                    <a:pt x="2316" y="675"/>
                    <a:pt x="2316" y="67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0814746-A900-491D-8CD4-20AFFCE7DB29}"/>
                </a:ext>
              </a:extLst>
            </p:cNvPr>
            <p:cNvSpPr/>
            <p:nvPr/>
          </p:nvSpPr>
          <p:spPr>
            <a:xfrm>
              <a:off x="6379701" y="7008741"/>
              <a:ext cx="2884004" cy="179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6" h="1443">
                  <a:moveTo>
                    <a:pt x="2315" y="8"/>
                  </a:moveTo>
                  <a:cubicBezTo>
                    <a:pt x="2315" y="10"/>
                    <a:pt x="2315" y="13"/>
                    <a:pt x="2315" y="15"/>
                  </a:cubicBezTo>
                  <a:cubicBezTo>
                    <a:pt x="2315" y="17"/>
                    <a:pt x="2314" y="19"/>
                    <a:pt x="2313" y="21"/>
                  </a:cubicBezTo>
                  <a:cubicBezTo>
                    <a:pt x="2313" y="23"/>
                    <a:pt x="2312" y="26"/>
                    <a:pt x="2311" y="28"/>
                  </a:cubicBezTo>
                  <a:cubicBezTo>
                    <a:pt x="2310" y="30"/>
                    <a:pt x="2310" y="31"/>
                    <a:pt x="2309" y="33"/>
                  </a:cubicBezTo>
                  <a:cubicBezTo>
                    <a:pt x="2308" y="36"/>
                    <a:pt x="2306" y="38"/>
                    <a:pt x="2305" y="41"/>
                  </a:cubicBezTo>
                  <a:cubicBezTo>
                    <a:pt x="2304" y="44"/>
                    <a:pt x="2302" y="47"/>
                    <a:pt x="2300" y="50"/>
                  </a:cubicBezTo>
                  <a:cubicBezTo>
                    <a:pt x="2299" y="51"/>
                    <a:pt x="2299" y="51"/>
                    <a:pt x="2299" y="51"/>
                  </a:cubicBezTo>
                  <a:cubicBezTo>
                    <a:pt x="2296" y="55"/>
                    <a:pt x="2294" y="58"/>
                    <a:pt x="2291" y="61"/>
                  </a:cubicBezTo>
                  <a:cubicBezTo>
                    <a:pt x="2291" y="62"/>
                    <a:pt x="2290" y="62"/>
                    <a:pt x="2289" y="63"/>
                  </a:cubicBezTo>
                  <a:cubicBezTo>
                    <a:pt x="2286" y="66"/>
                    <a:pt x="2283" y="69"/>
                    <a:pt x="2280" y="72"/>
                  </a:cubicBezTo>
                  <a:cubicBezTo>
                    <a:pt x="2278" y="74"/>
                    <a:pt x="2275" y="76"/>
                    <a:pt x="2273" y="78"/>
                  </a:cubicBezTo>
                  <a:cubicBezTo>
                    <a:pt x="2270" y="80"/>
                    <a:pt x="2269" y="82"/>
                    <a:pt x="2266" y="83"/>
                  </a:cubicBezTo>
                  <a:cubicBezTo>
                    <a:pt x="2264" y="85"/>
                    <a:pt x="2261" y="87"/>
                    <a:pt x="2258" y="89"/>
                  </a:cubicBezTo>
                  <a:cubicBezTo>
                    <a:pt x="2255" y="91"/>
                    <a:pt x="2253" y="93"/>
                    <a:pt x="2250" y="94"/>
                  </a:cubicBezTo>
                  <a:lnTo>
                    <a:pt x="1324" y="632"/>
                  </a:lnTo>
                  <a:cubicBezTo>
                    <a:pt x="1317" y="636"/>
                    <a:pt x="1310" y="640"/>
                    <a:pt x="1302" y="643"/>
                  </a:cubicBezTo>
                  <a:cubicBezTo>
                    <a:pt x="1300" y="644"/>
                    <a:pt x="1298" y="645"/>
                    <a:pt x="1295" y="646"/>
                  </a:cubicBezTo>
                  <a:cubicBezTo>
                    <a:pt x="1290" y="648"/>
                    <a:pt x="1284" y="651"/>
                    <a:pt x="1278" y="653"/>
                  </a:cubicBezTo>
                  <a:cubicBezTo>
                    <a:pt x="1276" y="653"/>
                    <a:pt x="1273" y="654"/>
                    <a:pt x="1271" y="655"/>
                  </a:cubicBezTo>
                  <a:cubicBezTo>
                    <a:pt x="1267" y="656"/>
                    <a:pt x="1263" y="657"/>
                    <a:pt x="1260" y="658"/>
                  </a:cubicBezTo>
                  <a:cubicBezTo>
                    <a:pt x="1256" y="659"/>
                    <a:pt x="1253" y="660"/>
                    <a:pt x="1250" y="661"/>
                  </a:cubicBezTo>
                  <a:cubicBezTo>
                    <a:pt x="1247" y="662"/>
                    <a:pt x="1242" y="663"/>
                    <a:pt x="1238" y="664"/>
                  </a:cubicBezTo>
                  <a:cubicBezTo>
                    <a:pt x="1235" y="664"/>
                    <a:pt x="1232" y="665"/>
                    <a:pt x="1230" y="665"/>
                  </a:cubicBezTo>
                  <a:cubicBezTo>
                    <a:pt x="1221" y="667"/>
                    <a:pt x="1212" y="668"/>
                    <a:pt x="1203" y="669"/>
                  </a:cubicBezTo>
                  <a:cubicBezTo>
                    <a:pt x="1201" y="669"/>
                    <a:pt x="1198" y="669"/>
                    <a:pt x="1195" y="669"/>
                  </a:cubicBezTo>
                  <a:cubicBezTo>
                    <a:pt x="1190" y="670"/>
                    <a:pt x="1185" y="670"/>
                    <a:pt x="1180" y="670"/>
                  </a:cubicBezTo>
                  <a:cubicBezTo>
                    <a:pt x="1176" y="670"/>
                    <a:pt x="1173" y="670"/>
                    <a:pt x="1169" y="671"/>
                  </a:cubicBezTo>
                  <a:cubicBezTo>
                    <a:pt x="1166" y="671"/>
                    <a:pt x="1162" y="671"/>
                    <a:pt x="1157" y="671"/>
                  </a:cubicBezTo>
                  <a:cubicBezTo>
                    <a:pt x="1154" y="671"/>
                    <a:pt x="1150" y="670"/>
                    <a:pt x="1147" y="670"/>
                  </a:cubicBezTo>
                  <a:cubicBezTo>
                    <a:pt x="1143" y="670"/>
                    <a:pt x="1139" y="670"/>
                    <a:pt x="1135" y="670"/>
                  </a:cubicBezTo>
                  <a:cubicBezTo>
                    <a:pt x="1132" y="670"/>
                    <a:pt x="1128" y="669"/>
                    <a:pt x="1125" y="669"/>
                  </a:cubicBezTo>
                  <a:cubicBezTo>
                    <a:pt x="1121" y="669"/>
                    <a:pt x="1117" y="668"/>
                    <a:pt x="1113" y="668"/>
                  </a:cubicBezTo>
                  <a:cubicBezTo>
                    <a:pt x="1110" y="667"/>
                    <a:pt x="1106" y="667"/>
                    <a:pt x="1103" y="666"/>
                  </a:cubicBezTo>
                  <a:cubicBezTo>
                    <a:pt x="1099" y="665"/>
                    <a:pt x="1095" y="665"/>
                    <a:pt x="1091" y="664"/>
                  </a:cubicBezTo>
                  <a:cubicBezTo>
                    <a:pt x="1088" y="664"/>
                    <a:pt x="1085" y="663"/>
                    <a:pt x="1082" y="663"/>
                  </a:cubicBezTo>
                  <a:cubicBezTo>
                    <a:pt x="1077" y="661"/>
                    <a:pt x="1072" y="660"/>
                    <a:pt x="1067" y="659"/>
                  </a:cubicBezTo>
                  <a:cubicBezTo>
                    <a:pt x="1064" y="658"/>
                    <a:pt x="1062" y="658"/>
                    <a:pt x="1059" y="657"/>
                  </a:cubicBezTo>
                  <a:cubicBezTo>
                    <a:pt x="1051" y="654"/>
                    <a:pt x="1043" y="652"/>
                    <a:pt x="1035" y="648"/>
                  </a:cubicBezTo>
                  <a:cubicBezTo>
                    <a:pt x="1031" y="647"/>
                    <a:pt x="1027" y="645"/>
                    <a:pt x="1024" y="643"/>
                  </a:cubicBezTo>
                  <a:cubicBezTo>
                    <a:pt x="1022" y="643"/>
                    <a:pt x="1019" y="642"/>
                    <a:pt x="1017" y="641"/>
                  </a:cubicBezTo>
                  <a:cubicBezTo>
                    <a:pt x="1012" y="638"/>
                    <a:pt x="1006" y="635"/>
                    <a:pt x="1001" y="632"/>
                  </a:cubicBezTo>
                  <a:lnTo>
                    <a:pt x="69" y="94"/>
                  </a:lnTo>
                  <a:cubicBezTo>
                    <a:pt x="24" y="68"/>
                    <a:pt x="2" y="34"/>
                    <a:pt x="2" y="0"/>
                  </a:cubicBezTo>
                  <a:lnTo>
                    <a:pt x="0" y="772"/>
                  </a:lnTo>
                  <a:cubicBezTo>
                    <a:pt x="-1" y="806"/>
                    <a:pt x="22" y="841"/>
                    <a:pt x="67" y="866"/>
                  </a:cubicBezTo>
                  <a:lnTo>
                    <a:pt x="998" y="1404"/>
                  </a:lnTo>
                  <a:cubicBezTo>
                    <a:pt x="1004" y="1407"/>
                    <a:pt x="1009" y="1410"/>
                    <a:pt x="1015" y="1413"/>
                  </a:cubicBezTo>
                  <a:cubicBezTo>
                    <a:pt x="1017" y="1413"/>
                    <a:pt x="1019" y="1415"/>
                    <a:pt x="1021" y="1415"/>
                  </a:cubicBezTo>
                  <a:cubicBezTo>
                    <a:pt x="1025" y="1417"/>
                    <a:pt x="1028" y="1418"/>
                    <a:pt x="1031" y="1420"/>
                  </a:cubicBezTo>
                  <a:cubicBezTo>
                    <a:pt x="1032" y="1420"/>
                    <a:pt x="1033" y="1420"/>
                    <a:pt x="1033" y="1420"/>
                  </a:cubicBezTo>
                  <a:cubicBezTo>
                    <a:pt x="1041" y="1423"/>
                    <a:pt x="1049" y="1426"/>
                    <a:pt x="1057" y="1429"/>
                  </a:cubicBezTo>
                  <a:cubicBezTo>
                    <a:pt x="1058" y="1429"/>
                    <a:pt x="1058" y="1429"/>
                    <a:pt x="1059" y="1429"/>
                  </a:cubicBezTo>
                  <a:cubicBezTo>
                    <a:pt x="1061" y="1430"/>
                    <a:pt x="1063" y="1430"/>
                    <a:pt x="1065" y="1431"/>
                  </a:cubicBezTo>
                  <a:cubicBezTo>
                    <a:pt x="1070" y="1432"/>
                    <a:pt x="1074" y="1433"/>
                    <a:pt x="1079" y="1434"/>
                  </a:cubicBezTo>
                  <a:cubicBezTo>
                    <a:pt x="1080" y="1434"/>
                    <a:pt x="1082" y="1435"/>
                    <a:pt x="1083" y="1435"/>
                  </a:cubicBezTo>
                  <a:cubicBezTo>
                    <a:pt x="1085" y="1435"/>
                    <a:pt x="1087" y="1435"/>
                    <a:pt x="1089" y="1436"/>
                  </a:cubicBezTo>
                  <a:cubicBezTo>
                    <a:pt x="1093" y="1437"/>
                    <a:pt x="1097" y="1437"/>
                    <a:pt x="1101" y="1438"/>
                  </a:cubicBezTo>
                  <a:cubicBezTo>
                    <a:pt x="1102" y="1439"/>
                    <a:pt x="1104" y="1439"/>
                    <a:pt x="1105" y="1439"/>
                  </a:cubicBezTo>
                  <a:cubicBezTo>
                    <a:pt x="1107" y="1439"/>
                    <a:pt x="1109" y="1439"/>
                    <a:pt x="1111" y="1440"/>
                  </a:cubicBezTo>
                  <a:cubicBezTo>
                    <a:pt x="1115" y="1440"/>
                    <a:pt x="1119" y="1440"/>
                    <a:pt x="1122" y="1441"/>
                  </a:cubicBezTo>
                  <a:cubicBezTo>
                    <a:pt x="1124" y="1441"/>
                    <a:pt x="1126" y="1442"/>
                    <a:pt x="1128" y="1442"/>
                  </a:cubicBezTo>
                  <a:cubicBezTo>
                    <a:pt x="1130" y="1442"/>
                    <a:pt x="1131" y="1442"/>
                    <a:pt x="1133" y="1442"/>
                  </a:cubicBezTo>
                  <a:cubicBezTo>
                    <a:pt x="1137" y="1442"/>
                    <a:pt x="1141" y="1442"/>
                    <a:pt x="1145" y="1442"/>
                  </a:cubicBezTo>
                  <a:cubicBezTo>
                    <a:pt x="1146" y="1442"/>
                    <a:pt x="1148" y="1443"/>
                    <a:pt x="1151" y="1443"/>
                  </a:cubicBezTo>
                  <a:cubicBezTo>
                    <a:pt x="1152" y="1443"/>
                    <a:pt x="1154" y="1443"/>
                    <a:pt x="1155" y="1443"/>
                  </a:cubicBezTo>
                  <a:cubicBezTo>
                    <a:pt x="1159" y="1443"/>
                    <a:pt x="1163" y="1443"/>
                    <a:pt x="1168" y="1443"/>
                  </a:cubicBezTo>
                  <a:cubicBezTo>
                    <a:pt x="1169" y="1443"/>
                    <a:pt x="1172" y="1443"/>
                    <a:pt x="1174" y="1443"/>
                  </a:cubicBezTo>
                  <a:cubicBezTo>
                    <a:pt x="1175" y="1443"/>
                    <a:pt x="1176" y="1442"/>
                    <a:pt x="1178" y="1442"/>
                  </a:cubicBezTo>
                  <a:cubicBezTo>
                    <a:pt x="1182" y="1442"/>
                    <a:pt x="1188" y="1442"/>
                    <a:pt x="1193" y="1442"/>
                  </a:cubicBezTo>
                  <a:cubicBezTo>
                    <a:pt x="1195" y="1441"/>
                    <a:pt x="1197" y="1441"/>
                    <a:pt x="1199" y="1441"/>
                  </a:cubicBezTo>
                  <a:cubicBezTo>
                    <a:pt x="1200" y="1441"/>
                    <a:pt x="1200" y="1441"/>
                    <a:pt x="1201" y="1440"/>
                  </a:cubicBezTo>
                  <a:cubicBezTo>
                    <a:pt x="1210" y="1440"/>
                    <a:pt x="1219" y="1439"/>
                    <a:pt x="1227" y="1437"/>
                  </a:cubicBezTo>
                  <a:cubicBezTo>
                    <a:pt x="1228" y="1437"/>
                    <a:pt x="1228" y="1437"/>
                    <a:pt x="1228" y="1437"/>
                  </a:cubicBezTo>
                  <a:cubicBezTo>
                    <a:pt x="1231" y="1437"/>
                    <a:pt x="1233" y="1436"/>
                    <a:pt x="1236" y="1435"/>
                  </a:cubicBezTo>
                  <a:cubicBezTo>
                    <a:pt x="1240" y="1434"/>
                    <a:pt x="1244" y="1434"/>
                    <a:pt x="1248" y="1433"/>
                  </a:cubicBezTo>
                  <a:cubicBezTo>
                    <a:pt x="1252" y="1432"/>
                    <a:pt x="1255" y="1431"/>
                    <a:pt x="1257" y="1430"/>
                  </a:cubicBezTo>
                  <a:cubicBezTo>
                    <a:pt x="1261" y="1429"/>
                    <a:pt x="1265" y="1428"/>
                    <a:pt x="1269" y="1427"/>
                  </a:cubicBezTo>
                  <a:cubicBezTo>
                    <a:pt x="1270" y="1426"/>
                    <a:pt x="1271" y="1426"/>
                    <a:pt x="1272" y="1426"/>
                  </a:cubicBezTo>
                  <a:cubicBezTo>
                    <a:pt x="1273" y="1426"/>
                    <a:pt x="1274" y="1425"/>
                    <a:pt x="1276" y="1424"/>
                  </a:cubicBezTo>
                  <a:cubicBezTo>
                    <a:pt x="1282" y="1423"/>
                    <a:pt x="1288" y="1420"/>
                    <a:pt x="1294" y="1418"/>
                  </a:cubicBezTo>
                  <a:cubicBezTo>
                    <a:pt x="1295" y="1416"/>
                    <a:pt x="1298" y="1416"/>
                    <a:pt x="1300" y="1415"/>
                  </a:cubicBezTo>
                  <a:cubicBezTo>
                    <a:pt x="1308" y="1412"/>
                    <a:pt x="1315" y="1408"/>
                    <a:pt x="1322" y="1404"/>
                  </a:cubicBezTo>
                  <a:lnTo>
                    <a:pt x="2247" y="866"/>
                  </a:lnTo>
                  <a:cubicBezTo>
                    <a:pt x="2248" y="865"/>
                    <a:pt x="2249" y="865"/>
                    <a:pt x="2250" y="864"/>
                  </a:cubicBezTo>
                  <a:cubicBezTo>
                    <a:pt x="2252" y="863"/>
                    <a:pt x="2254" y="862"/>
                    <a:pt x="2256" y="860"/>
                  </a:cubicBezTo>
                  <a:cubicBezTo>
                    <a:pt x="2259" y="859"/>
                    <a:pt x="2262" y="857"/>
                    <a:pt x="2264" y="855"/>
                  </a:cubicBezTo>
                  <a:cubicBezTo>
                    <a:pt x="2267" y="853"/>
                    <a:pt x="2269" y="852"/>
                    <a:pt x="2270" y="850"/>
                  </a:cubicBezTo>
                  <a:cubicBezTo>
                    <a:pt x="2273" y="848"/>
                    <a:pt x="2275" y="846"/>
                    <a:pt x="2278" y="844"/>
                  </a:cubicBezTo>
                  <a:cubicBezTo>
                    <a:pt x="2278" y="844"/>
                    <a:pt x="2278" y="843"/>
                    <a:pt x="2279" y="843"/>
                  </a:cubicBezTo>
                  <a:cubicBezTo>
                    <a:pt x="2282" y="841"/>
                    <a:pt x="2284" y="837"/>
                    <a:pt x="2287" y="835"/>
                  </a:cubicBezTo>
                  <a:cubicBezTo>
                    <a:pt x="2288" y="834"/>
                    <a:pt x="2288" y="834"/>
                    <a:pt x="2289" y="833"/>
                  </a:cubicBezTo>
                  <a:cubicBezTo>
                    <a:pt x="2290" y="831"/>
                    <a:pt x="2292" y="829"/>
                    <a:pt x="2293" y="828"/>
                  </a:cubicBezTo>
                  <a:cubicBezTo>
                    <a:pt x="2294" y="826"/>
                    <a:pt x="2295" y="825"/>
                    <a:pt x="2296" y="824"/>
                  </a:cubicBezTo>
                  <a:cubicBezTo>
                    <a:pt x="2297" y="823"/>
                    <a:pt x="2297" y="823"/>
                    <a:pt x="2297" y="822"/>
                  </a:cubicBezTo>
                  <a:cubicBezTo>
                    <a:pt x="2299" y="820"/>
                    <a:pt x="2301" y="817"/>
                    <a:pt x="2302" y="814"/>
                  </a:cubicBezTo>
                  <a:cubicBezTo>
                    <a:pt x="2303" y="813"/>
                    <a:pt x="2303" y="813"/>
                    <a:pt x="2304" y="812"/>
                  </a:cubicBezTo>
                  <a:cubicBezTo>
                    <a:pt x="2305" y="810"/>
                    <a:pt x="2305" y="807"/>
                    <a:pt x="2306" y="806"/>
                  </a:cubicBezTo>
                  <a:cubicBezTo>
                    <a:pt x="2307" y="804"/>
                    <a:pt x="2308" y="802"/>
                    <a:pt x="2308" y="801"/>
                  </a:cubicBezTo>
                  <a:cubicBezTo>
                    <a:pt x="2309" y="801"/>
                    <a:pt x="2309" y="800"/>
                    <a:pt x="2309" y="800"/>
                  </a:cubicBezTo>
                  <a:cubicBezTo>
                    <a:pt x="2310" y="797"/>
                    <a:pt x="2310" y="795"/>
                    <a:pt x="2311" y="793"/>
                  </a:cubicBezTo>
                  <a:cubicBezTo>
                    <a:pt x="2311" y="791"/>
                    <a:pt x="2312" y="790"/>
                    <a:pt x="2312" y="789"/>
                  </a:cubicBezTo>
                  <a:cubicBezTo>
                    <a:pt x="2312" y="788"/>
                    <a:pt x="2312" y="787"/>
                    <a:pt x="2313" y="787"/>
                  </a:cubicBezTo>
                  <a:cubicBezTo>
                    <a:pt x="2313" y="785"/>
                    <a:pt x="2313" y="782"/>
                    <a:pt x="2313" y="780"/>
                  </a:cubicBezTo>
                  <a:cubicBezTo>
                    <a:pt x="2313" y="778"/>
                    <a:pt x="2314" y="777"/>
                    <a:pt x="2314" y="775"/>
                  </a:cubicBezTo>
                  <a:cubicBezTo>
                    <a:pt x="2314" y="774"/>
                    <a:pt x="2314" y="774"/>
                    <a:pt x="2314" y="773"/>
                  </a:cubicBezTo>
                  <a:lnTo>
                    <a:pt x="2316" y="1"/>
                  </a:lnTo>
                  <a:cubicBezTo>
                    <a:pt x="2316" y="4"/>
                    <a:pt x="2316" y="6"/>
                    <a:pt x="2315" y="8"/>
                  </a:cubicBezTo>
                  <a:close/>
                </a:path>
              </a:pathLst>
            </a:custGeom>
            <a:solidFill>
              <a:srgbClr val="111340">
                <a:alpha val="2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45846FB-7A13-4DEE-93D6-A111E7ACFF04}"/>
              </a:ext>
            </a:extLst>
          </p:cNvPr>
          <p:cNvGrpSpPr/>
          <p:nvPr/>
        </p:nvGrpSpPr>
        <p:grpSpPr>
          <a:xfrm>
            <a:off x="10303948" y="7442276"/>
            <a:ext cx="3764783" cy="2629866"/>
            <a:chOff x="10303948" y="7442276"/>
            <a:chExt cx="3764783" cy="262986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0F701E-662E-44D4-BBCC-2B710B8A5F9F}"/>
                </a:ext>
              </a:extLst>
            </p:cNvPr>
            <p:cNvSpPr/>
            <p:nvPr/>
          </p:nvSpPr>
          <p:spPr>
            <a:xfrm>
              <a:off x="10303948" y="7787361"/>
              <a:ext cx="3764783" cy="218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3" h="1752">
                  <a:moveTo>
                    <a:pt x="2852" y="637"/>
                  </a:moveTo>
                  <a:lnTo>
                    <a:pt x="1920" y="100"/>
                  </a:lnTo>
                  <a:cubicBezTo>
                    <a:pt x="1692" y="-33"/>
                    <a:pt x="1322" y="-33"/>
                    <a:pt x="1095" y="100"/>
                  </a:cubicBezTo>
                  <a:lnTo>
                    <a:pt x="169" y="637"/>
                  </a:lnTo>
                  <a:cubicBezTo>
                    <a:pt x="-57" y="769"/>
                    <a:pt x="-56" y="984"/>
                    <a:pt x="172" y="1115"/>
                  </a:cubicBezTo>
                  <a:lnTo>
                    <a:pt x="1103" y="1654"/>
                  </a:lnTo>
                  <a:cubicBezTo>
                    <a:pt x="1331" y="1785"/>
                    <a:pt x="1702" y="1785"/>
                    <a:pt x="1929" y="1654"/>
                  </a:cubicBezTo>
                  <a:lnTo>
                    <a:pt x="2854" y="1115"/>
                  </a:lnTo>
                  <a:cubicBezTo>
                    <a:pt x="3081" y="984"/>
                    <a:pt x="3080" y="769"/>
                    <a:pt x="2852" y="637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AE1CB1-B86A-487D-B52B-24EAD2AB0B6D}"/>
                </a:ext>
              </a:extLst>
            </p:cNvPr>
            <p:cNvSpPr/>
            <p:nvPr/>
          </p:nvSpPr>
          <p:spPr>
            <a:xfrm>
              <a:off x="10746201" y="7442276"/>
              <a:ext cx="2884004" cy="2629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6" h="2112">
                  <a:moveTo>
                    <a:pt x="2316" y="677"/>
                  </a:moveTo>
                  <a:cubicBezTo>
                    <a:pt x="2319" y="641"/>
                    <a:pt x="2297" y="604"/>
                    <a:pt x="2248" y="576"/>
                  </a:cubicBezTo>
                  <a:lnTo>
                    <a:pt x="1317" y="39"/>
                  </a:lnTo>
                  <a:cubicBezTo>
                    <a:pt x="1227" y="-13"/>
                    <a:pt x="1083" y="-13"/>
                    <a:pt x="993" y="39"/>
                  </a:cubicBezTo>
                  <a:lnTo>
                    <a:pt x="68" y="576"/>
                  </a:lnTo>
                  <a:cubicBezTo>
                    <a:pt x="23" y="602"/>
                    <a:pt x="1" y="636"/>
                    <a:pt x="1" y="670"/>
                  </a:cubicBezTo>
                  <a:cubicBezTo>
                    <a:pt x="1" y="669"/>
                    <a:pt x="1" y="669"/>
                    <a:pt x="1" y="669"/>
                  </a:cubicBezTo>
                  <a:lnTo>
                    <a:pt x="0" y="1441"/>
                  </a:lnTo>
                  <a:cubicBezTo>
                    <a:pt x="-1" y="1475"/>
                    <a:pt x="22" y="1510"/>
                    <a:pt x="67" y="1535"/>
                  </a:cubicBezTo>
                  <a:lnTo>
                    <a:pt x="998" y="2073"/>
                  </a:lnTo>
                  <a:cubicBezTo>
                    <a:pt x="1004" y="2076"/>
                    <a:pt x="1009" y="2079"/>
                    <a:pt x="1015" y="2082"/>
                  </a:cubicBezTo>
                  <a:cubicBezTo>
                    <a:pt x="1017" y="2083"/>
                    <a:pt x="1019" y="2084"/>
                    <a:pt x="1021" y="2084"/>
                  </a:cubicBezTo>
                  <a:cubicBezTo>
                    <a:pt x="1025" y="2086"/>
                    <a:pt x="1028" y="2087"/>
                    <a:pt x="1031" y="2089"/>
                  </a:cubicBezTo>
                  <a:cubicBezTo>
                    <a:pt x="1032" y="2089"/>
                    <a:pt x="1033" y="2089"/>
                    <a:pt x="1033" y="2089"/>
                  </a:cubicBezTo>
                  <a:cubicBezTo>
                    <a:pt x="1040" y="2093"/>
                    <a:pt x="1049" y="2095"/>
                    <a:pt x="1057" y="2098"/>
                  </a:cubicBezTo>
                  <a:cubicBezTo>
                    <a:pt x="1058" y="2098"/>
                    <a:pt x="1059" y="2098"/>
                    <a:pt x="1059" y="2098"/>
                  </a:cubicBezTo>
                  <a:cubicBezTo>
                    <a:pt x="1061" y="2099"/>
                    <a:pt x="1063" y="2100"/>
                    <a:pt x="1065" y="2100"/>
                  </a:cubicBezTo>
                  <a:cubicBezTo>
                    <a:pt x="1070" y="2101"/>
                    <a:pt x="1075" y="2102"/>
                    <a:pt x="1079" y="2103"/>
                  </a:cubicBezTo>
                  <a:cubicBezTo>
                    <a:pt x="1080" y="2104"/>
                    <a:pt x="1081" y="2104"/>
                    <a:pt x="1083" y="2104"/>
                  </a:cubicBezTo>
                  <a:cubicBezTo>
                    <a:pt x="1085" y="2104"/>
                    <a:pt x="1087" y="2105"/>
                    <a:pt x="1089" y="2105"/>
                  </a:cubicBezTo>
                  <a:cubicBezTo>
                    <a:pt x="1092" y="2106"/>
                    <a:pt x="1097" y="2107"/>
                    <a:pt x="1101" y="2108"/>
                  </a:cubicBezTo>
                  <a:cubicBezTo>
                    <a:pt x="1102" y="2108"/>
                    <a:pt x="1104" y="2108"/>
                    <a:pt x="1106" y="2108"/>
                  </a:cubicBezTo>
                  <a:cubicBezTo>
                    <a:pt x="1108" y="2108"/>
                    <a:pt x="1109" y="2109"/>
                    <a:pt x="1111" y="2109"/>
                  </a:cubicBezTo>
                  <a:cubicBezTo>
                    <a:pt x="1115" y="2109"/>
                    <a:pt x="1119" y="2110"/>
                    <a:pt x="1122" y="2110"/>
                  </a:cubicBezTo>
                  <a:cubicBezTo>
                    <a:pt x="1124" y="2110"/>
                    <a:pt x="1126" y="2111"/>
                    <a:pt x="1128" y="2111"/>
                  </a:cubicBezTo>
                  <a:cubicBezTo>
                    <a:pt x="1130" y="2111"/>
                    <a:pt x="1132" y="2111"/>
                    <a:pt x="1133" y="2111"/>
                  </a:cubicBezTo>
                  <a:cubicBezTo>
                    <a:pt x="1137" y="2111"/>
                    <a:pt x="1141" y="2111"/>
                    <a:pt x="1144" y="2112"/>
                  </a:cubicBezTo>
                  <a:cubicBezTo>
                    <a:pt x="1146" y="2112"/>
                    <a:pt x="1149" y="2112"/>
                    <a:pt x="1151" y="2112"/>
                  </a:cubicBezTo>
                  <a:cubicBezTo>
                    <a:pt x="1152" y="2112"/>
                    <a:pt x="1154" y="2112"/>
                    <a:pt x="1155" y="2112"/>
                  </a:cubicBezTo>
                  <a:cubicBezTo>
                    <a:pt x="1159" y="2112"/>
                    <a:pt x="1164" y="2112"/>
                    <a:pt x="1168" y="2112"/>
                  </a:cubicBezTo>
                  <a:cubicBezTo>
                    <a:pt x="1170" y="2112"/>
                    <a:pt x="1172" y="2112"/>
                    <a:pt x="1174" y="2112"/>
                  </a:cubicBezTo>
                  <a:cubicBezTo>
                    <a:pt x="1175" y="2112"/>
                    <a:pt x="1176" y="2112"/>
                    <a:pt x="1177" y="2112"/>
                  </a:cubicBezTo>
                  <a:cubicBezTo>
                    <a:pt x="1183" y="2111"/>
                    <a:pt x="1188" y="2111"/>
                    <a:pt x="1193" y="2111"/>
                  </a:cubicBezTo>
                  <a:cubicBezTo>
                    <a:pt x="1195" y="2111"/>
                    <a:pt x="1197" y="2111"/>
                    <a:pt x="1199" y="2110"/>
                  </a:cubicBezTo>
                  <a:cubicBezTo>
                    <a:pt x="1200" y="2110"/>
                    <a:pt x="1201" y="2110"/>
                    <a:pt x="1201" y="2110"/>
                  </a:cubicBezTo>
                  <a:cubicBezTo>
                    <a:pt x="1210" y="2109"/>
                    <a:pt x="1218" y="2108"/>
                    <a:pt x="1227" y="2106"/>
                  </a:cubicBezTo>
                  <a:cubicBezTo>
                    <a:pt x="1228" y="2106"/>
                    <a:pt x="1228" y="2106"/>
                    <a:pt x="1228" y="2106"/>
                  </a:cubicBezTo>
                  <a:cubicBezTo>
                    <a:pt x="1231" y="2106"/>
                    <a:pt x="1233" y="2105"/>
                    <a:pt x="1235" y="2104"/>
                  </a:cubicBezTo>
                  <a:cubicBezTo>
                    <a:pt x="1240" y="2104"/>
                    <a:pt x="1244" y="2103"/>
                    <a:pt x="1248" y="2102"/>
                  </a:cubicBezTo>
                  <a:cubicBezTo>
                    <a:pt x="1251" y="2101"/>
                    <a:pt x="1255" y="2100"/>
                    <a:pt x="1258" y="2100"/>
                  </a:cubicBezTo>
                  <a:cubicBezTo>
                    <a:pt x="1261" y="2098"/>
                    <a:pt x="1266" y="2097"/>
                    <a:pt x="1269" y="2096"/>
                  </a:cubicBezTo>
                  <a:cubicBezTo>
                    <a:pt x="1270" y="2096"/>
                    <a:pt x="1271" y="2095"/>
                    <a:pt x="1272" y="2095"/>
                  </a:cubicBezTo>
                  <a:cubicBezTo>
                    <a:pt x="1273" y="2095"/>
                    <a:pt x="1274" y="2094"/>
                    <a:pt x="1276" y="2093"/>
                  </a:cubicBezTo>
                  <a:cubicBezTo>
                    <a:pt x="1282" y="2092"/>
                    <a:pt x="1287" y="2089"/>
                    <a:pt x="1294" y="2087"/>
                  </a:cubicBezTo>
                  <a:cubicBezTo>
                    <a:pt x="1296" y="2086"/>
                    <a:pt x="1298" y="2085"/>
                    <a:pt x="1300" y="2084"/>
                  </a:cubicBezTo>
                  <a:cubicBezTo>
                    <a:pt x="1308" y="2081"/>
                    <a:pt x="1315" y="2077"/>
                    <a:pt x="1322" y="2073"/>
                  </a:cubicBezTo>
                  <a:lnTo>
                    <a:pt x="2247" y="1535"/>
                  </a:lnTo>
                  <a:cubicBezTo>
                    <a:pt x="2248" y="1534"/>
                    <a:pt x="2249" y="1534"/>
                    <a:pt x="2250" y="1534"/>
                  </a:cubicBezTo>
                  <a:cubicBezTo>
                    <a:pt x="2252" y="1533"/>
                    <a:pt x="2254" y="1531"/>
                    <a:pt x="2256" y="1529"/>
                  </a:cubicBezTo>
                  <a:cubicBezTo>
                    <a:pt x="2259" y="1528"/>
                    <a:pt x="2262" y="1526"/>
                    <a:pt x="2264" y="1524"/>
                  </a:cubicBezTo>
                  <a:cubicBezTo>
                    <a:pt x="2267" y="1523"/>
                    <a:pt x="2268" y="1521"/>
                    <a:pt x="2270" y="1519"/>
                  </a:cubicBezTo>
                  <a:cubicBezTo>
                    <a:pt x="2273" y="1517"/>
                    <a:pt x="2275" y="1516"/>
                    <a:pt x="2278" y="1514"/>
                  </a:cubicBezTo>
                  <a:cubicBezTo>
                    <a:pt x="2278" y="1513"/>
                    <a:pt x="2278" y="1512"/>
                    <a:pt x="2279" y="1512"/>
                  </a:cubicBezTo>
                  <a:cubicBezTo>
                    <a:pt x="2282" y="1510"/>
                    <a:pt x="2284" y="1507"/>
                    <a:pt x="2287" y="1504"/>
                  </a:cubicBezTo>
                  <a:cubicBezTo>
                    <a:pt x="2287" y="1503"/>
                    <a:pt x="2288" y="1503"/>
                    <a:pt x="2289" y="1502"/>
                  </a:cubicBezTo>
                  <a:cubicBezTo>
                    <a:pt x="2290" y="1500"/>
                    <a:pt x="2292" y="1499"/>
                    <a:pt x="2293" y="1497"/>
                  </a:cubicBezTo>
                  <a:cubicBezTo>
                    <a:pt x="2294" y="1495"/>
                    <a:pt x="2295" y="1494"/>
                    <a:pt x="2296" y="1493"/>
                  </a:cubicBezTo>
                  <a:cubicBezTo>
                    <a:pt x="2297" y="1492"/>
                    <a:pt x="2297" y="1492"/>
                    <a:pt x="2297" y="1491"/>
                  </a:cubicBezTo>
                  <a:cubicBezTo>
                    <a:pt x="2299" y="1489"/>
                    <a:pt x="2301" y="1486"/>
                    <a:pt x="2302" y="1483"/>
                  </a:cubicBezTo>
                  <a:cubicBezTo>
                    <a:pt x="2303" y="1482"/>
                    <a:pt x="2303" y="1482"/>
                    <a:pt x="2303" y="1482"/>
                  </a:cubicBezTo>
                  <a:cubicBezTo>
                    <a:pt x="2305" y="1480"/>
                    <a:pt x="2306" y="1477"/>
                    <a:pt x="2307" y="1475"/>
                  </a:cubicBezTo>
                  <a:cubicBezTo>
                    <a:pt x="2307" y="1473"/>
                    <a:pt x="2308" y="1471"/>
                    <a:pt x="2308" y="1470"/>
                  </a:cubicBezTo>
                  <a:cubicBezTo>
                    <a:pt x="2309" y="1470"/>
                    <a:pt x="2309" y="1470"/>
                    <a:pt x="2309" y="1469"/>
                  </a:cubicBezTo>
                  <a:cubicBezTo>
                    <a:pt x="2309" y="1467"/>
                    <a:pt x="2310" y="1464"/>
                    <a:pt x="2311" y="1462"/>
                  </a:cubicBezTo>
                  <a:cubicBezTo>
                    <a:pt x="2311" y="1460"/>
                    <a:pt x="2312" y="1459"/>
                    <a:pt x="2312" y="1458"/>
                  </a:cubicBezTo>
                  <a:cubicBezTo>
                    <a:pt x="2313" y="1457"/>
                    <a:pt x="2313" y="1457"/>
                    <a:pt x="2313" y="1456"/>
                  </a:cubicBezTo>
                  <a:cubicBezTo>
                    <a:pt x="2313" y="1454"/>
                    <a:pt x="2313" y="1451"/>
                    <a:pt x="2313" y="1449"/>
                  </a:cubicBezTo>
                  <a:cubicBezTo>
                    <a:pt x="2313" y="1448"/>
                    <a:pt x="2314" y="1446"/>
                    <a:pt x="2314" y="1445"/>
                  </a:cubicBezTo>
                  <a:cubicBezTo>
                    <a:pt x="2314" y="1444"/>
                    <a:pt x="2314" y="1443"/>
                    <a:pt x="2314" y="1442"/>
                  </a:cubicBezTo>
                  <a:lnTo>
                    <a:pt x="2316" y="671"/>
                  </a:lnTo>
                  <a:cubicBezTo>
                    <a:pt x="2316" y="673"/>
                    <a:pt x="2316" y="675"/>
                    <a:pt x="2316" y="677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CA2E577-80E9-4D3A-965E-211D1DA03D70}"/>
                </a:ext>
              </a:extLst>
            </p:cNvPr>
            <p:cNvSpPr/>
            <p:nvPr/>
          </p:nvSpPr>
          <p:spPr>
            <a:xfrm>
              <a:off x="10746201" y="8275711"/>
              <a:ext cx="2884004" cy="179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6" h="1443">
                  <a:moveTo>
                    <a:pt x="2316" y="8"/>
                  </a:moveTo>
                  <a:cubicBezTo>
                    <a:pt x="2315" y="10"/>
                    <a:pt x="2315" y="13"/>
                    <a:pt x="2314" y="15"/>
                  </a:cubicBezTo>
                  <a:cubicBezTo>
                    <a:pt x="2314" y="17"/>
                    <a:pt x="2314" y="19"/>
                    <a:pt x="2313" y="21"/>
                  </a:cubicBezTo>
                  <a:cubicBezTo>
                    <a:pt x="2313" y="23"/>
                    <a:pt x="2312" y="26"/>
                    <a:pt x="2311" y="28"/>
                  </a:cubicBezTo>
                  <a:cubicBezTo>
                    <a:pt x="2311" y="30"/>
                    <a:pt x="2309" y="32"/>
                    <a:pt x="2309" y="34"/>
                  </a:cubicBezTo>
                  <a:cubicBezTo>
                    <a:pt x="2308" y="36"/>
                    <a:pt x="2307" y="39"/>
                    <a:pt x="2305" y="41"/>
                  </a:cubicBezTo>
                  <a:cubicBezTo>
                    <a:pt x="2303" y="44"/>
                    <a:pt x="2302" y="47"/>
                    <a:pt x="2300" y="50"/>
                  </a:cubicBezTo>
                  <a:cubicBezTo>
                    <a:pt x="2299" y="51"/>
                    <a:pt x="2299" y="51"/>
                    <a:pt x="2298" y="52"/>
                  </a:cubicBezTo>
                  <a:cubicBezTo>
                    <a:pt x="2296" y="55"/>
                    <a:pt x="2294" y="58"/>
                    <a:pt x="2291" y="61"/>
                  </a:cubicBezTo>
                  <a:cubicBezTo>
                    <a:pt x="2290" y="62"/>
                    <a:pt x="2290" y="62"/>
                    <a:pt x="2289" y="63"/>
                  </a:cubicBezTo>
                  <a:cubicBezTo>
                    <a:pt x="2286" y="66"/>
                    <a:pt x="2283" y="69"/>
                    <a:pt x="2279" y="72"/>
                  </a:cubicBezTo>
                  <a:cubicBezTo>
                    <a:pt x="2278" y="75"/>
                    <a:pt x="2275" y="77"/>
                    <a:pt x="2273" y="78"/>
                  </a:cubicBezTo>
                  <a:cubicBezTo>
                    <a:pt x="2271" y="80"/>
                    <a:pt x="2268" y="82"/>
                    <a:pt x="2267" y="83"/>
                  </a:cubicBezTo>
                  <a:cubicBezTo>
                    <a:pt x="2263" y="85"/>
                    <a:pt x="2261" y="87"/>
                    <a:pt x="2258" y="89"/>
                  </a:cubicBezTo>
                  <a:cubicBezTo>
                    <a:pt x="2255" y="91"/>
                    <a:pt x="2253" y="93"/>
                    <a:pt x="2250" y="94"/>
                  </a:cubicBezTo>
                  <a:lnTo>
                    <a:pt x="1324" y="633"/>
                  </a:lnTo>
                  <a:cubicBezTo>
                    <a:pt x="1317" y="636"/>
                    <a:pt x="1309" y="640"/>
                    <a:pt x="1302" y="644"/>
                  </a:cubicBezTo>
                  <a:cubicBezTo>
                    <a:pt x="1300" y="644"/>
                    <a:pt x="1298" y="645"/>
                    <a:pt x="1296" y="646"/>
                  </a:cubicBezTo>
                  <a:cubicBezTo>
                    <a:pt x="1290" y="648"/>
                    <a:pt x="1284" y="651"/>
                    <a:pt x="1278" y="653"/>
                  </a:cubicBezTo>
                  <a:cubicBezTo>
                    <a:pt x="1276" y="653"/>
                    <a:pt x="1274" y="654"/>
                    <a:pt x="1271" y="655"/>
                  </a:cubicBezTo>
                  <a:cubicBezTo>
                    <a:pt x="1267" y="656"/>
                    <a:pt x="1264" y="658"/>
                    <a:pt x="1259" y="658"/>
                  </a:cubicBezTo>
                  <a:cubicBezTo>
                    <a:pt x="1256" y="659"/>
                    <a:pt x="1253" y="660"/>
                    <a:pt x="1251" y="661"/>
                  </a:cubicBezTo>
                  <a:cubicBezTo>
                    <a:pt x="1246" y="662"/>
                    <a:pt x="1242" y="663"/>
                    <a:pt x="1238" y="664"/>
                  </a:cubicBezTo>
                  <a:cubicBezTo>
                    <a:pt x="1235" y="664"/>
                    <a:pt x="1232" y="665"/>
                    <a:pt x="1229" y="665"/>
                  </a:cubicBezTo>
                  <a:cubicBezTo>
                    <a:pt x="1221" y="667"/>
                    <a:pt x="1212" y="668"/>
                    <a:pt x="1203" y="669"/>
                  </a:cubicBezTo>
                  <a:cubicBezTo>
                    <a:pt x="1201" y="669"/>
                    <a:pt x="1198" y="669"/>
                    <a:pt x="1195" y="670"/>
                  </a:cubicBezTo>
                  <a:cubicBezTo>
                    <a:pt x="1190" y="670"/>
                    <a:pt x="1185" y="670"/>
                    <a:pt x="1180" y="670"/>
                  </a:cubicBezTo>
                  <a:cubicBezTo>
                    <a:pt x="1176" y="671"/>
                    <a:pt x="1173" y="671"/>
                    <a:pt x="1170" y="671"/>
                  </a:cubicBezTo>
                  <a:cubicBezTo>
                    <a:pt x="1166" y="671"/>
                    <a:pt x="1161" y="671"/>
                    <a:pt x="1157" y="671"/>
                  </a:cubicBezTo>
                  <a:cubicBezTo>
                    <a:pt x="1154" y="671"/>
                    <a:pt x="1151" y="671"/>
                    <a:pt x="1147" y="670"/>
                  </a:cubicBezTo>
                  <a:cubicBezTo>
                    <a:pt x="1143" y="670"/>
                    <a:pt x="1139" y="670"/>
                    <a:pt x="1135" y="670"/>
                  </a:cubicBezTo>
                  <a:cubicBezTo>
                    <a:pt x="1132" y="670"/>
                    <a:pt x="1128" y="670"/>
                    <a:pt x="1125" y="669"/>
                  </a:cubicBezTo>
                  <a:cubicBezTo>
                    <a:pt x="1120" y="669"/>
                    <a:pt x="1117" y="669"/>
                    <a:pt x="1113" y="668"/>
                  </a:cubicBezTo>
                  <a:cubicBezTo>
                    <a:pt x="1109" y="667"/>
                    <a:pt x="1107" y="667"/>
                    <a:pt x="1103" y="667"/>
                  </a:cubicBezTo>
                  <a:cubicBezTo>
                    <a:pt x="1099" y="666"/>
                    <a:pt x="1095" y="665"/>
                    <a:pt x="1091" y="664"/>
                  </a:cubicBezTo>
                  <a:cubicBezTo>
                    <a:pt x="1088" y="664"/>
                    <a:pt x="1085" y="663"/>
                    <a:pt x="1081" y="663"/>
                  </a:cubicBezTo>
                  <a:cubicBezTo>
                    <a:pt x="1077" y="661"/>
                    <a:pt x="1072" y="660"/>
                    <a:pt x="1067" y="659"/>
                  </a:cubicBezTo>
                  <a:cubicBezTo>
                    <a:pt x="1065" y="658"/>
                    <a:pt x="1062" y="658"/>
                    <a:pt x="1059" y="657"/>
                  </a:cubicBezTo>
                  <a:cubicBezTo>
                    <a:pt x="1051" y="654"/>
                    <a:pt x="1043" y="652"/>
                    <a:pt x="1035" y="648"/>
                  </a:cubicBezTo>
                  <a:cubicBezTo>
                    <a:pt x="1031" y="647"/>
                    <a:pt x="1027" y="645"/>
                    <a:pt x="1023" y="644"/>
                  </a:cubicBezTo>
                  <a:cubicBezTo>
                    <a:pt x="1022" y="643"/>
                    <a:pt x="1020" y="642"/>
                    <a:pt x="1017" y="641"/>
                  </a:cubicBezTo>
                  <a:cubicBezTo>
                    <a:pt x="1012" y="639"/>
                    <a:pt x="1006" y="636"/>
                    <a:pt x="1001" y="633"/>
                  </a:cubicBezTo>
                  <a:lnTo>
                    <a:pt x="69" y="94"/>
                  </a:lnTo>
                  <a:cubicBezTo>
                    <a:pt x="24" y="69"/>
                    <a:pt x="1" y="34"/>
                    <a:pt x="1" y="0"/>
                  </a:cubicBezTo>
                  <a:lnTo>
                    <a:pt x="0" y="772"/>
                  </a:lnTo>
                  <a:cubicBezTo>
                    <a:pt x="0" y="806"/>
                    <a:pt x="22" y="841"/>
                    <a:pt x="67" y="866"/>
                  </a:cubicBezTo>
                  <a:lnTo>
                    <a:pt x="998" y="1404"/>
                  </a:lnTo>
                  <a:cubicBezTo>
                    <a:pt x="1004" y="1407"/>
                    <a:pt x="1009" y="1410"/>
                    <a:pt x="1015" y="1413"/>
                  </a:cubicBezTo>
                  <a:cubicBezTo>
                    <a:pt x="1017" y="1414"/>
                    <a:pt x="1019" y="1415"/>
                    <a:pt x="1021" y="1415"/>
                  </a:cubicBezTo>
                  <a:cubicBezTo>
                    <a:pt x="1025" y="1417"/>
                    <a:pt x="1028" y="1419"/>
                    <a:pt x="1031" y="1420"/>
                  </a:cubicBezTo>
                  <a:cubicBezTo>
                    <a:pt x="1032" y="1420"/>
                    <a:pt x="1033" y="1420"/>
                    <a:pt x="1033" y="1420"/>
                  </a:cubicBezTo>
                  <a:cubicBezTo>
                    <a:pt x="1040" y="1424"/>
                    <a:pt x="1049" y="1426"/>
                    <a:pt x="1057" y="1429"/>
                  </a:cubicBezTo>
                  <a:cubicBezTo>
                    <a:pt x="1058" y="1429"/>
                    <a:pt x="1059" y="1429"/>
                    <a:pt x="1059" y="1429"/>
                  </a:cubicBezTo>
                  <a:cubicBezTo>
                    <a:pt x="1061" y="1430"/>
                    <a:pt x="1063" y="1431"/>
                    <a:pt x="1065" y="1431"/>
                  </a:cubicBezTo>
                  <a:cubicBezTo>
                    <a:pt x="1070" y="1432"/>
                    <a:pt x="1075" y="1433"/>
                    <a:pt x="1079" y="1434"/>
                  </a:cubicBezTo>
                  <a:cubicBezTo>
                    <a:pt x="1080" y="1435"/>
                    <a:pt x="1081" y="1435"/>
                    <a:pt x="1083" y="1435"/>
                  </a:cubicBezTo>
                  <a:cubicBezTo>
                    <a:pt x="1085" y="1435"/>
                    <a:pt x="1087" y="1436"/>
                    <a:pt x="1089" y="1436"/>
                  </a:cubicBezTo>
                  <a:cubicBezTo>
                    <a:pt x="1092" y="1437"/>
                    <a:pt x="1097" y="1438"/>
                    <a:pt x="1101" y="1439"/>
                  </a:cubicBezTo>
                  <a:cubicBezTo>
                    <a:pt x="1102" y="1439"/>
                    <a:pt x="1104" y="1439"/>
                    <a:pt x="1106" y="1439"/>
                  </a:cubicBezTo>
                  <a:cubicBezTo>
                    <a:pt x="1108" y="1439"/>
                    <a:pt x="1109" y="1440"/>
                    <a:pt x="1111" y="1440"/>
                  </a:cubicBezTo>
                  <a:cubicBezTo>
                    <a:pt x="1115" y="1440"/>
                    <a:pt x="1119" y="1441"/>
                    <a:pt x="1122" y="1441"/>
                  </a:cubicBezTo>
                  <a:cubicBezTo>
                    <a:pt x="1124" y="1441"/>
                    <a:pt x="1126" y="1442"/>
                    <a:pt x="1128" y="1442"/>
                  </a:cubicBezTo>
                  <a:cubicBezTo>
                    <a:pt x="1130" y="1442"/>
                    <a:pt x="1132" y="1442"/>
                    <a:pt x="1133" y="1442"/>
                  </a:cubicBezTo>
                  <a:cubicBezTo>
                    <a:pt x="1137" y="1442"/>
                    <a:pt x="1141" y="1442"/>
                    <a:pt x="1144" y="1443"/>
                  </a:cubicBezTo>
                  <a:cubicBezTo>
                    <a:pt x="1146" y="1443"/>
                    <a:pt x="1149" y="1443"/>
                    <a:pt x="1151" y="1443"/>
                  </a:cubicBezTo>
                  <a:cubicBezTo>
                    <a:pt x="1152" y="1443"/>
                    <a:pt x="1154" y="1443"/>
                    <a:pt x="1155" y="1443"/>
                  </a:cubicBezTo>
                  <a:cubicBezTo>
                    <a:pt x="1159" y="1443"/>
                    <a:pt x="1164" y="1443"/>
                    <a:pt x="1168" y="1443"/>
                  </a:cubicBezTo>
                  <a:cubicBezTo>
                    <a:pt x="1170" y="1443"/>
                    <a:pt x="1172" y="1443"/>
                    <a:pt x="1174" y="1443"/>
                  </a:cubicBezTo>
                  <a:cubicBezTo>
                    <a:pt x="1175" y="1443"/>
                    <a:pt x="1176" y="1443"/>
                    <a:pt x="1177" y="1443"/>
                  </a:cubicBezTo>
                  <a:cubicBezTo>
                    <a:pt x="1183" y="1442"/>
                    <a:pt x="1188" y="1442"/>
                    <a:pt x="1193" y="1442"/>
                  </a:cubicBezTo>
                  <a:cubicBezTo>
                    <a:pt x="1195" y="1442"/>
                    <a:pt x="1197" y="1442"/>
                    <a:pt x="1199" y="1441"/>
                  </a:cubicBezTo>
                  <a:cubicBezTo>
                    <a:pt x="1200" y="1441"/>
                    <a:pt x="1201" y="1441"/>
                    <a:pt x="1201" y="1441"/>
                  </a:cubicBezTo>
                  <a:cubicBezTo>
                    <a:pt x="1210" y="1440"/>
                    <a:pt x="1218" y="1439"/>
                    <a:pt x="1227" y="1437"/>
                  </a:cubicBezTo>
                  <a:cubicBezTo>
                    <a:pt x="1228" y="1437"/>
                    <a:pt x="1228" y="1437"/>
                    <a:pt x="1228" y="1437"/>
                  </a:cubicBezTo>
                  <a:cubicBezTo>
                    <a:pt x="1231" y="1437"/>
                    <a:pt x="1233" y="1436"/>
                    <a:pt x="1235" y="1435"/>
                  </a:cubicBezTo>
                  <a:cubicBezTo>
                    <a:pt x="1240" y="1435"/>
                    <a:pt x="1244" y="1434"/>
                    <a:pt x="1248" y="1433"/>
                  </a:cubicBezTo>
                  <a:cubicBezTo>
                    <a:pt x="1251" y="1432"/>
                    <a:pt x="1255" y="1431"/>
                    <a:pt x="1258" y="1431"/>
                  </a:cubicBezTo>
                  <a:cubicBezTo>
                    <a:pt x="1261" y="1429"/>
                    <a:pt x="1266" y="1428"/>
                    <a:pt x="1269" y="1427"/>
                  </a:cubicBezTo>
                  <a:cubicBezTo>
                    <a:pt x="1270" y="1427"/>
                    <a:pt x="1271" y="1426"/>
                    <a:pt x="1272" y="1426"/>
                  </a:cubicBezTo>
                  <a:cubicBezTo>
                    <a:pt x="1273" y="1426"/>
                    <a:pt x="1274" y="1425"/>
                    <a:pt x="1276" y="1424"/>
                  </a:cubicBezTo>
                  <a:cubicBezTo>
                    <a:pt x="1282" y="1423"/>
                    <a:pt x="1287" y="1420"/>
                    <a:pt x="1294" y="1418"/>
                  </a:cubicBezTo>
                  <a:cubicBezTo>
                    <a:pt x="1296" y="1417"/>
                    <a:pt x="1298" y="1416"/>
                    <a:pt x="1300" y="1415"/>
                  </a:cubicBezTo>
                  <a:cubicBezTo>
                    <a:pt x="1308" y="1412"/>
                    <a:pt x="1315" y="1408"/>
                    <a:pt x="1322" y="1404"/>
                  </a:cubicBezTo>
                  <a:lnTo>
                    <a:pt x="2247" y="866"/>
                  </a:lnTo>
                  <a:cubicBezTo>
                    <a:pt x="2248" y="866"/>
                    <a:pt x="2249" y="865"/>
                    <a:pt x="2250" y="865"/>
                  </a:cubicBezTo>
                  <a:cubicBezTo>
                    <a:pt x="2252" y="864"/>
                    <a:pt x="2254" y="862"/>
                    <a:pt x="2256" y="860"/>
                  </a:cubicBezTo>
                  <a:cubicBezTo>
                    <a:pt x="2259" y="859"/>
                    <a:pt x="2262" y="857"/>
                    <a:pt x="2264" y="855"/>
                  </a:cubicBezTo>
                  <a:cubicBezTo>
                    <a:pt x="2267" y="854"/>
                    <a:pt x="2268" y="852"/>
                    <a:pt x="2270" y="850"/>
                  </a:cubicBezTo>
                  <a:cubicBezTo>
                    <a:pt x="2273" y="848"/>
                    <a:pt x="2275" y="847"/>
                    <a:pt x="2278" y="845"/>
                  </a:cubicBezTo>
                  <a:cubicBezTo>
                    <a:pt x="2278" y="844"/>
                    <a:pt x="2278" y="843"/>
                    <a:pt x="2279" y="843"/>
                  </a:cubicBezTo>
                  <a:cubicBezTo>
                    <a:pt x="2282" y="841"/>
                    <a:pt x="2284" y="838"/>
                    <a:pt x="2287" y="835"/>
                  </a:cubicBezTo>
                  <a:cubicBezTo>
                    <a:pt x="2287" y="834"/>
                    <a:pt x="2288" y="834"/>
                    <a:pt x="2289" y="833"/>
                  </a:cubicBezTo>
                  <a:cubicBezTo>
                    <a:pt x="2290" y="831"/>
                    <a:pt x="2292" y="830"/>
                    <a:pt x="2293" y="828"/>
                  </a:cubicBezTo>
                  <a:cubicBezTo>
                    <a:pt x="2294" y="826"/>
                    <a:pt x="2295" y="825"/>
                    <a:pt x="2296" y="824"/>
                  </a:cubicBezTo>
                  <a:cubicBezTo>
                    <a:pt x="2297" y="823"/>
                    <a:pt x="2297" y="823"/>
                    <a:pt x="2297" y="822"/>
                  </a:cubicBezTo>
                  <a:cubicBezTo>
                    <a:pt x="2299" y="820"/>
                    <a:pt x="2301" y="817"/>
                    <a:pt x="2302" y="814"/>
                  </a:cubicBezTo>
                  <a:cubicBezTo>
                    <a:pt x="2303" y="813"/>
                    <a:pt x="2303" y="813"/>
                    <a:pt x="2303" y="813"/>
                  </a:cubicBezTo>
                  <a:cubicBezTo>
                    <a:pt x="2305" y="811"/>
                    <a:pt x="2306" y="808"/>
                    <a:pt x="2307" y="806"/>
                  </a:cubicBezTo>
                  <a:cubicBezTo>
                    <a:pt x="2307" y="804"/>
                    <a:pt x="2308" y="802"/>
                    <a:pt x="2308" y="801"/>
                  </a:cubicBezTo>
                  <a:cubicBezTo>
                    <a:pt x="2309" y="801"/>
                    <a:pt x="2309" y="801"/>
                    <a:pt x="2309" y="800"/>
                  </a:cubicBezTo>
                  <a:cubicBezTo>
                    <a:pt x="2309" y="798"/>
                    <a:pt x="2310" y="795"/>
                    <a:pt x="2311" y="793"/>
                  </a:cubicBezTo>
                  <a:cubicBezTo>
                    <a:pt x="2311" y="791"/>
                    <a:pt x="2312" y="790"/>
                    <a:pt x="2312" y="789"/>
                  </a:cubicBezTo>
                  <a:cubicBezTo>
                    <a:pt x="2313" y="788"/>
                    <a:pt x="2313" y="788"/>
                    <a:pt x="2313" y="787"/>
                  </a:cubicBezTo>
                  <a:cubicBezTo>
                    <a:pt x="2313" y="785"/>
                    <a:pt x="2313" y="782"/>
                    <a:pt x="2313" y="780"/>
                  </a:cubicBezTo>
                  <a:cubicBezTo>
                    <a:pt x="2313" y="779"/>
                    <a:pt x="2314" y="777"/>
                    <a:pt x="2314" y="776"/>
                  </a:cubicBezTo>
                  <a:cubicBezTo>
                    <a:pt x="2314" y="775"/>
                    <a:pt x="2314" y="774"/>
                    <a:pt x="2314" y="773"/>
                  </a:cubicBezTo>
                  <a:lnTo>
                    <a:pt x="2316" y="2"/>
                  </a:lnTo>
                  <a:cubicBezTo>
                    <a:pt x="2316" y="4"/>
                    <a:pt x="2316" y="6"/>
                    <a:pt x="2316" y="8"/>
                  </a:cubicBezTo>
                  <a:close/>
                </a:path>
              </a:pathLst>
            </a:custGeom>
            <a:solidFill>
              <a:srgbClr val="111340">
                <a:alpha val="2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947847C-7148-4B9A-8368-8FB0CCA76DE9}"/>
              </a:ext>
            </a:extLst>
          </p:cNvPr>
          <p:cNvGrpSpPr/>
          <p:nvPr/>
        </p:nvGrpSpPr>
        <p:grpSpPr>
          <a:xfrm>
            <a:off x="14670448" y="6175306"/>
            <a:ext cx="3764783" cy="2629866"/>
            <a:chOff x="14670448" y="6175306"/>
            <a:chExt cx="3764783" cy="262986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078FD8-DC84-4532-8DA4-1C3E2F959682}"/>
                </a:ext>
              </a:extLst>
            </p:cNvPr>
            <p:cNvSpPr/>
            <p:nvPr/>
          </p:nvSpPr>
          <p:spPr>
            <a:xfrm>
              <a:off x="14670448" y="6520390"/>
              <a:ext cx="3764783" cy="218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3" h="1752">
                  <a:moveTo>
                    <a:pt x="2852" y="637"/>
                  </a:moveTo>
                  <a:lnTo>
                    <a:pt x="1920" y="100"/>
                  </a:lnTo>
                  <a:cubicBezTo>
                    <a:pt x="1692" y="-33"/>
                    <a:pt x="1322" y="-33"/>
                    <a:pt x="1095" y="100"/>
                  </a:cubicBezTo>
                  <a:lnTo>
                    <a:pt x="169" y="637"/>
                  </a:lnTo>
                  <a:cubicBezTo>
                    <a:pt x="-57" y="769"/>
                    <a:pt x="-56" y="983"/>
                    <a:pt x="172" y="1115"/>
                  </a:cubicBezTo>
                  <a:lnTo>
                    <a:pt x="1103" y="1653"/>
                  </a:lnTo>
                  <a:cubicBezTo>
                    <a:pt x="1331" y="1785"/>
                    <a:pt x="1702" y="1785"/>
                    <a:pt x="1929" y="1653"/>
                  </a:cubicBezTo>
                  <a:lnTo>
                    <a:pt x="2854" y="1115"/>
                  </a:lnTo>
                  <a:cubicBezTo>
                    <a:pt x="3081" y="983"/>
                    <a:pt x="3080" y="769"/>
                    <a:pt x="2852" y="63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DB97AF2-5D04-4007-AE65-49AD63DBF77E}"/>
                </a:ext>
              </a:extLst>
            </p:cNvPr>
            <p:cNvSpPr/>
            <p:nvPr/>
          </p:nvSpPr>
          <p:spPr>
            <a:xfrm>
              <a:off x="15110213" y="6175306"/>
              <a:ext cx="2885250" cy="2629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7" h="2112">
                  <a:moveTo>
                    <a:pt x="2317" y="677"/>
                  </a:moveTo>
                  <a:cubicBezTo>
                    <a:pt x="2320" y="640"/>
                    <a:pt x="2298" y="604"/>
                    <a:pt x="2249" y="576"/>
                  </a:cubicBezTo>
                  <a:lnTo>
                    <a:pt x="1318" y="38"/>
                  </a:lnTo>
                  <a:cubicBezTo>
                    <a:pt x="1228" y="-13"/>
                    <a:pt x="1083" y="-13"/>
                    <a:pt x="994" y="38"/>
                  </a:cubicBezTo>
                  <a:lnTo>
                    <a:pt x="69" y="576"/>
                  </a:lnTo>
                  <a:cubicBezTo>
                    <a:pt x="24" y="602"/>
                    <a:pt x="2" y="636"/>
                    <a:pt x="2" y="669"/>
                  </a:cubicBezTo>
                  <a:lnTo>
                    <a:pt x="0" y="1441"/>
                  </a:lnTo>
                  <a:cubicBezTo>
                    <a:pt x="0" y="1475"/>
                    <a:pt x="22" y="1510"/>
                    <a:pt x="68" y="1535"/>
                  </a:cubicBezTo>
                  <a:lnTo>
                    <a:pt x="1000" y="2073"/>
                  </a:lnTo>
                  <a:cubicBezTo>
                    <a:pt x="1005" y="2076"/>
                    <a:pt x="1011" y="2079"/>
                    <a:pt x="1016" y="2082"/>
                  </a:cubicBezTo>
                  <a:cubicBezTo>
                    <a:pt x="1018" y="2082"/>
                    <a:pt x="1020" y="2084"/>
                    <a:pt x="1022" y="2084"/>
                  </a:cubicBezTo>
                  <a:cubicBezTo>
                    <a:pt x="1025" y="2086"/>
                    <a:pt x="1029" y="2087"/>
                    <a:pt x="1032" y="2089"/>
                  </a:cubicBezTo>
                  <a:cubicBezTo>
                    <a:pt x="1033" y="2089"/>
                    <a:pt x="1033" y="2089"/>
                    <a:pt x="1033" y="2089"/>
                  </a:cubicBezTo>
                  <a:cubicBezTo>
                    <a:pt x="1041" y="2092"/>
                    <a:pt x="1050" y="2095"/>
                    <a:pt x="1059" y="2098"/>
                  </a:cubicBezTo>
                  <a:lnTo>
                    <a:pt x="1060" y="2098"/>
                  </a:lnTo>
                  <a:cubicBezTo>
                    <a:pt x="1062" y="2099"/>
                    <a:pt x="1064" y="2099"/>
                    <a:pt x="1066" y="2100"/>
                  </a:cubicBezTo>
                  <a:cubicBezTo>
                    <a:pt x="1071" y="2101"/>
                    <a:pt x="1076" y="2102"/>
                    <a:pt x="1081" y="2103"/>
                  </a:cubicBezTo>
                  <a:cubicBezTo>
                    <a:pt x="1082" y="2103"/>
                    <a:pt x="1083" y="2104"/>
                    <a:pt x="1084" y="2104"/>
                  </a:cubicBezTo>
                  <a:cubicBezTo>
                    <a:pt x="1086" y="2104"/>
                    <a:pt x="1088" y="2104"/>
                    <a:pt x="1090" y="2105"/>
                  </a:cubicBezTo>
                  <a:cubicBezTo>
                    <a:pt x="1094" y="2106"/>
                    <a:pt x="1098" y="2106"/>
                    <a:pt x="1102" y="2107"/>
                  </a:cubicBezTo>
                  <a:cubicBezTo>
                    <a:pt x="1103" y="2108"/>
                    <a:pt x="1105" y="2108"/>
                    <a:pt x="1107" y="2108"/>
                  </a:cubicBezTo>
                  <a:cubicBezTo>
                    <a:pt x="1109" y="2108"/>
                    <a:pt x="1111" y="2108"/>
                    <a:pt x="1112" y="2109"/>
                  </a:cubicBezTo>
                  <a:cubicBezTo>
                    <a:pt x="1116" y="2109"/>
                    <a:pt x="1120" y="2109"/>
                    <a:pt x="1123" y="2110"/>
                  </a:cubicBezTo>
                  <a:cubicBezTo>
                    <a:pt x="1125" y="2110"/>
                    <a:pt x="1127" y="2111"/>
                    <a:pt x="1129" y="2111"/>
                  </a:cubicBezTo>
                  <a:cubicBezTo>
                    <a:pt x="1131" y="2111"/>
                    <a:pt x="1133" y="2111"/>
                    <a:pt x="1134" y="2111"/>
                  </a:cubicBezTo>
                  <a:cubicBezTo>
                    <a:pt x="1138" y="2111"/>
                    <a:pt x="1142" y="2111"/>
                    <a:pt x="1145" y="2111"/>
                  </a:cubicBezTo>
                  <a:cubicBezTo>
                    <a:pt x="1148" y="2111"/>
                    <a:pt x="1150" y="2112"/>
                    <a:pt x="1151" y="2112"/>
                  </a:cubicBezTo>
                  <a:cubicBezTo>
                    <a:pt x="1153" y="2112"/>
                    <a:pt x="1155" y="2112"/>
                    <a:pt x="1156" y="2112"/>
                  </a:cubicBezTo>
                  <a:cubicBezTo>
                    <a:pt x="1160" y="2112"/>
                    <a:pt x="1164" y="2112"/>
                    <a:pt x="1169" y="2112"/>
                  </a:cubicBezTo>
                  <a:cubicBezTo>
                    <a:pt x="1170" y="2112"/>
                    <a:pt x="1173" y="2112"/>
                    <a:pt x="1175" y="2112"/>
                  </a:cubicBezTo>
                  <a:cubicBezTo>
                    <a:pt x="1176" y="2112"/>
                    <a:pt x="1177" y="2111"/>
                    <a:pt x="1178" y="2111"/>
                  </a:cubicBezTo>
                  <a:cubicBezTo>
                    <a:pt x="1184" y="2111"/>
                    <a:pt x="1189" y="2111"/>
                    <a:pt x="1194" y="2111"/>
                  </a:cubicBezTo>
                  <a:cubicBezTo>
                    <a:pt x="1196" y="2110"/>
                    <a:pt x="1198" y="2110"/>
                    <a:pt x="1200" y="2110"/>
                  </a:cubicBezTo>
                  <a:cubicBezTo>
                    <a:pt x="1201" y="2110"/>
                    <a:pt x="1202" y="2110"/>
                    <a:pt x="1202" y="2109"/>
                  </a:cubicBezTo>
                  <a:cubicBezTo>
                    <a:pt x="1211" y="2109"/>
                    <a:pt x="1219" y="2108"/>
                    <a:pt x="1228" y="2106"/>
                  </a:cubicBezTo>
                  <a:lnTo>
                    <a:pt x="1229" y="2106"/>
                  </a:lnTo>
                  <a:cubicBezTo>
                    <a:pt x="1232" y="2106"/>
                    <a:pt x="1234" y="2104"/>
                    <a:pt x="1237" y="2104"/>
                  </a:cubicBezTo>
                  <a:cubicBezTo>
                    <a:pt x="1241" y="2103"/>
                    <a:pt x="1245" y="2103"/>
                    <a:pt x="1249" y="2102"/>
                  </a:cubicBezTo>
                  <a:cubicBezTo>
                    <a:pt x="1252" y="2101"/>
                    <a:pt x="1255" y="2100"/>
                    <a:pt x="1259" y="2099"/>
                  </a:cubicBezTo>
                  <a:cubicBezTo>
                    <a:pt x="1262" y="2098"/>
                    <a:pt x="1266" y="2097"/>
                    <a:pt x="1270" y="2096"/>
                  </a:cubicBezTo>
                  <a:cubicBezTo>
                    <a:pt x="1271" y="2095"/>
                    <a:pt x="1272" y="2095"/>
                    <a:pt x="1272" y="2095"/>
                  </a:cubicBezTo>
                  <a:cubicBezTo>
                    <a:pt x="1274" y="2095"/>
                    <a:pt x="1275" y="2094"/>
                    <a:pt x="1277" y="2093"/>
                  </a:cubicBezTo>
                  <a:cubicBezTo>
                    <a:pt x="1283" y="2092"/>
                    <a:pt x="1289" y="2089"/>
                    <a:pt x="1295" y="2087"/>
                  </a:cubicBezTo>
                  <a:cubicBezTo>
                    <a:pt x="1297" y="2085"/>
                    <a:pt x="1299" y="2085"/>
                    <a:pt x="1301" y="2084"/>
                  </a:cubicBezTo>
                  <a:cubicBezTo>
                    <a:pt x="1309" y="2081"/>
                    <a:pt x="1316" y="2077"/>
                    <a:pt x="1323" y="2073"/>
                  </a:cubicBezTo>
                  <a:lnTo>
                    <a:pt x="2248" y="1535"/>
                  </a:lnTo>
                  <a:cubicBezTo>
                    <a:pt x="2249" y="1534"/>
                    <a:pt x="2250" y="1534"/>
                    <a:pt x="2251" y="1533"/>
                  </a:cubicBezTo>
                  <a:cubicBezTo>
                    <a:pt x="2253" y="1532"/>
                    <a:pt x="2255" y="1531"/>
                    <a:pt x="2257" y="1529"/>
                  </a:cubicBezTo>
                  <a:cubicBezTo>
                    <a:pt x="2260" y="1528"/>
                    <a:pt x="2263" y="1526"/>
                    <a:pt x="2265" y="1524"/>
                  </a:cubicBezTo>
                  <a:cubicBezTo>
                    <a:pt x="2267" y="1522"/>
                    <a:pt x="2270" y="1521"/>
                    <a:pt x="2272" y="1519"/>
                  </a:cubicBezTo>
                  <a:cubicBezTo>
                    <a:pt x="2274" y="1517"/>
                    <a:pt x="2276" y="1515"/>
                    <a:pt x="2278" y="1513"/>
                  </a:cubicBezTo>
                  <a:cubicBezTo>
                    <a:pt x="2279" y="1513"/>
                    <a:pt x="2280" y="1512"/>
                    <a:pt x="2280" y="1512"/>
                  </a:cubicBezTo>
                  <a:cubicBezTo>
                    <a:pt x="2283" y="1510"/>
                    <a:pt x="2286" y="1506"/>
                    <a:pt x="2288" y="1504"/>
                  </a:cubicBezTo>
                  <a:cubicBezTo>
                    <a:pt x="2289" y="1503"/>
                    <a:pt x="2289" y="1503"/>
                    <a:pt x="2289" y="1502"/>
                  </a:cubicBezTo>
                  <a:cubicBezTo>
                    <a:pt x="2291" y="1500"/>
                    <a:pt x="2293" y="1498"/>
                    <a:pt x="2294" y="1497"/>
                  </a:cubicBezTo>
                  <a:cubicBezTo>
                    <a:pt x="2295" y="1495"/>
                    <a:pt x="2296" y="1494"/>
                    <a:pt x="2298" y="1493"/>
                  </a:cubicBezTo>
                  <a:cubicBezTo>
                    <a:pt x="2298" y="1492"/>
                    <a:pt x="2298" y="1492"/>
                    <a:pt x="2298" y="1491"/>
                  </a:cubicBezTo>
                  <a:cubicBezTo>
                    <a:pt x="2300" y="1489"/>
                    <a:pt x="2302" y="1486"/>
                    <a:pt x="2304" y="1483"/>
                  </a:cubicBezTo>
                  <a:cubicBezTo>
                    <a:pt x="2304" y="1482"/>
                    <a:pt x="2304" y="1482"/>
                    <a:pt x="2304" y="1481"/>
                  </a:cubicBezTo>
                  <a:cubicBezTo>
                    <a:pt x="2305" y="1479"/>
                    <a:pt x="2307" y="1476"/>
                    <a:pt x="2307" y="1475"/>
                  </a:cubicBezTo>
                  <a:cubicBezTo>
                    <a:pt x="2308" y="1473"/>
                    <a:pt x="2309" y="1471"/>
                    <a:pt x="2310" y="1470"/>
                  </a:cubicBezTo>
                  <a:lnTo>
                    <a:pt x="2310" y="1469"/>
                  </a:lnTo>
                  <a:cubicBezTo>
                    <a:pt x="2311" y="1466"/>
                    <a:pt x="2311" y="1464"/>
                    <a:pt x="2312" y="1462"/>
                  </a:cubicBezTo>
                  <a:cubicBezTo>
                    <a:pt x="2312" y="1460"/>
                    <a:pt x="2313" y="1459"/>
                    <a:pt x="2313" y="1458"/>
                  </a:cubicBezTo>
                  <a:cubicBezTo>
                    <a:pt x="2313" y="1457"/>
                    <a:pt x="2313" y="1456"/>
                    <a:pt x="2313" y="1456"/>
                  </a:cubicBezTo>
                  <a:cubicBezTo>
                    <a:pt x="2314" y="1454"/>
                    <a:pt x="2314" y="1451"/>
                    <a:pt x="2314" y="1449"/>
                  </a:cubicBezTo>
                  <a:cubicBezTo>
                    <a:pt x="2314" y="1447"/>
                    <a:pt x="2315" y="1446"/>
                    <a:pt x="2315" y="1444"/>
                  </a:cubicBezTo>
                  <a:cubicBezTo>
                    <a:pt x="2315" y="1443"/>
                    <a:pt x="2315" y="1443"/>
                    <a:pt x="2315" y="1442"/>
                  </a:cubicBezTo>
                  <a:lnTo>
                    <a:pt x="2317" y="670"/>
                  </a:lnTo>
                  <a:cubicBezTo>
                    <a:pt x="2317" y="672"/>
                    <a:pt x="2317" y="675"/>
                    <a:pt x="2317" y="67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32C28D7-02B9-4A61-93D7-C3B104C74EB6}"/>
                </a:ext>
              </a:extLst>
            </p:cNvPr>
            <p:cNvSpPr/>
            <p:nvPr/>
          </p:nvSpPr>
          <p:spPr>
            <a:xfrm>
              <a:off x="15110213" y="7008741"/>
              <a:ext cx="2885250" cy="179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7" h="1443">
                  <a:moveTo>
                    <a:pt x="2317" y="8"/>
                  </a:moveTo>
                  <a:cubicBezTo>
                    <a:pt x="2316" y="10"/>
                    <a:pt x="2316" y="13"/>
                    <a:pt x="2315" y="15"/>
                  </a:cubicBezTo>
                  <a:cubicBezTo>
                    <a:pt x="2315" y="17"/>
                    <a:pt x="2315" y="19"/>
                    <a:pt x="2314" y="21"/>
                  </a:cubicBezTo>
                  <a:cubicBezTo>
                    <a:pt x="2313" y="23"/>
                    <a:pt x="2313" y="26"/>
                    <a:pt x="2312" y="28"/>
                  </a:cubicBezTo>
                  <a:cubicBezTo>
                    <a:pt x="2312" y="30"/>
                    <a:pt x="2310" y="31"/>
                    <a:pt x="2310" y="33"/>
                  </a:cubicBezTo>
                  <a:cubicBezTo>
                    <a:pt x="2309" y="36"/>
                    <a:pt x="2308" y="38"/>
                    <a:pt x="2306" y="41"/>
                  </a:cubicBezTo>
                  <a:cubicBezTo>
                    <a:pt x="2305" y="44"/>
                    <a:pt x="2303" y="47"/>
                    <a:pt x="2301" y="50"/>
                  </a:cubicBezTo>
                  <a:cubicBezTo>
                    <a:pt x="2300" y="51"/>
                    <a:pt x="2300" y="51"/>
                    <a:pt x="2299" y="51"/>
                  </a:cubicBezTo>
                  <a:cubicBezTo>
                    <a:pt x="2297" y="55"/>
                    <a:pt x="2294" y="58"/>
                    <a:pt x="2292" y="61"/>
                  </a:cubicBezTo>
                  <a:cubicBezTo>
                    <a:pt x="2291" y="62"/>
                    <a:pt x="2291" y="62"/>
                    <a:pt x="2290" y="63"/>
                  </a:cubicBezTo>
                  <a:cubicBezTo>
                    <a:pt x="2288" y="66"/>
                    <a:pt x="2284" y="69"/>
                    <a:pt x="2281" y="72"/>
                  </a:cubicBezTo>
                  <a:cubicBezTo>
                    <a:pt x="2278" y="74"/>
                    <a:pt x="2276" y="76"/>
                    <a:pt x="2274" y="78"/>
                  </a:cubicBezTo>
                  <a:cubicBezTo>
                    <a:pt x="2272" y="80"/>
                    <a:pt x="2270" y="82"/>
                    <a:pt x="2267" y="83"/>
                  </a:cubicBezTo>
                  <a:cubicBezTo>
                    <a:pt x="2265" y="85"/>
                    <a:pt x="2262" y="87"/>
                    <a:pt x="2259" y="89"/>
                  </a:cubicBezTo>
                  <a:cubicBezTo>
                    <a:pt x="2256" y="91"/>
                    <a:pt x="2254" y="93"/>
                    <a:pt x="2250" y="94"/>
                  </a:cubicBezTo>
                  <a:lnTo>
                    <a:pt x="1325" y="632"/>
                  </a:lnTo>
                  <a:cubicBezTo>
                    <a:pt x="1318" y="636"/>
                    <a:pt x="1311" y="640"/>
                    <a:pt x="1303" y="643"/>
                  </a:cubicBezTo>
                  <a:cubicBezTo>
                    <a:pt x="1301" y="644"/>
                    <a:pt x="1299" y="645"/>
                    <a:pt x="1297" y="646"/>
                  </a:cubicBezTo>
                  <a:cubicBezTo>
                    <a:pt x="1291" y="648"/>
                    <a:pt x="1285" y="651"/>
                    <a:pt x="1279" y="653"/>
                  </a:cubicBezTo>
                  <a:cubicBezTo>
                    <a:pt x="1277" y="653"/>
                    <a:pt x="1274" y="654"/>
                    <a:pt x="1272" y="655"/>
                  </a:cubicBezTo>
                  <a:cubicBezTo>
                    <a:pt x="1268" y="656"/>
                    <a:pt x="1265" y="657"/>
                    <a:pt x="1260" y="658"/>
                  </a:cubicBezTo>
                  <a:cubicBezTo>
                    <a:pt x="1257" y="659"/>
                    <a:pt x="1255" y="660"/>
                    <a:pt x="1252" y="661"/>
                  </a:cubicBezTo>
                  <a:cubicBezTo>
                    <a:pt x="1248" y="662"/>
                    <a:pt x="1243" y="663"/>
                    <a:pt x="1239" y="664"/>
                  </a:cubicBezTo>
                  <a:cubicBezTo>
                    <a:pt x="1236" y="664"/>
                    <a:pt x="1233" y="665"/>
                    <a:pt x="1230" y="665"/>
                  </a:cubicBezTo>
                  <a:cubicBezTo>
                    <a:pt x="1222" y="667"/>
                    <a:pt x="1213" y="668"/>
                    <a:pt x="1204" y="669"/>
                  </a:cubicBezTo>
                  <a:cubicBezTo>
                    <a:pt x="1202" y="669"/>
                    <a:pt x="1198" y="669"/>
                    <a:pt x="1196" y="669"/>
                  </a:cubicBezTo>
                  <a:cubicBezTo>
                    <a:pt x="1191" y="670"/>
                    <a:pt x="1186" y="670"/>
                    <a:pt x="1181" y="670"/>
                  </a:cubicBezTo>
                  <a:cubicBezTo>
                    <a:pt x="1177" y="670"/>
                    <a:pt x="1174" y="670"/>
                    <a:pt x="1171" y="671"/>
                  </a:cubicBezTo>
                  <a:cubicBezTo>
                    <a:pt x="1167" y="671"/>
                    <a:pt x="1163" y="671"/>
                    <a:pt x="1158" y="671"/>
                  </a:cubicBezTo>
                  <a:cubicBezTo>
                    <a:pt x="1155" y="671"/>
                    <a:pt x="1151" y="670"/>
                    <a:pt x="1148" y="670"/>
                  </a:cubicBezTo>
                  <a:cubicBezTo>
                    <a:pt x="1144" y="670"/>
                    <a:pt x="1140" y="670"/>
                    <a:pt x="1136" y="670"/>
                  </a:cubicBezTo>
                  <a:cubicBezTo>
                    <a:pt x="1133" y="670"/>
                    <a:pt x="1129" y="669"/>
                    <a:pt x="1126" y="669"/>
                  </a:cubicBezTo>
                  <a:cubicBezTo>
                    <a:pt x="1122" y="669"/>
                    <a:pt x="1118" y="668"/>
                    <a:pt x="1114" y="668"/>
                  </a:cubicBezTo>
                  <a:cubicBezTo>
                    <a:pt x="1111" y="667"/>
                    <a:pt x="1107" y="667"/>
                    <a:pt x="1104" y="666"/>
                  </a:cubicBezTo>
                  <a:cubicBezTo>
                    <a:pt x="1100" y="665"/>
                    <a:pt x="1096" y="665"/>
                    <a:pt x="1092" y="664"/>
                  </a:cubicBezTo>
                  <a:cubicBezTo>
                    <a:pt x="1088" y="664"/>
                    <a:pt x="1085" y="663"/>
                    <a:pt x="1082" y="663"/>
                  </a:cubicBezTo>
                  <a:cubicBezTo>
                    <a:pt x="1077" y="661"/>
                    <a:pt x="1073" y="660"/>
                    <a:pt x="1068" y="659"/>
                  </a:cubicBezTo>
                  <a:cubicBezTo>
                    <a:pt x="1066" y="658"/>
                    <a:pt x="1063" y="658"/>
                    <a:pt x="1060" y="657"/>
                  </a:cubicBezTo>
                  <a:cubicBezTo>
                    <a:pt x="1052" y="654"/>
                    <a:pt x="1044" y="652"/>
                    <a:pt x="1036" y="648"/>
                  </a:cubicBezTo>
                  <a:cubicBezTo>
                    <a:pt x="1032" y="647"/>
                    <a:pt x="1028" y="645"/>
                    <a:pt x="1024" y="643"/>
                  </a:cubicBezTo>
                  <a:cubicBezTo>
                    <a:pt x="1022" y="643"/>
                    <a:pt x="1020" y="642"/>
                    <a:pt x="1018" y="641"/>
                  </a:cubicBezTo>
                  <a:cubicBezTo>
                    <a:pt x="1013" y="638"/>
                    <a:pt x="1007" y="635"/>
                    <a:pt x="1002" y="632"/>
                  </a:cubicBezTo>
                  <a:lnTo>
                    <a:pt x="70" y="94"/>
                  </a:lnTo>
                  <a:cubicBezTo>
                    <a:pt x="25" y="68"/>
                    <a:pt x="2" y="34"/>
                    <a:pt x="2" y="0"/>
                  </a:cubicBezTo>
                  <a:lnTo>
                    <a:pt x="0" y="772"/>
                  </a:lnTo>
                  <a:cubicBezTo>
                    <a:pt x="0" y="806"/>
                    <a:pt x="22" y="841"/>
                    <a:pt x="68" y="866"/>
                  </a:cubicBezTo>
                  <a:lnTo>
                    <a:pt x="1000" y="1404"/>
                  </a:lnTo>
                  <a:cubicBezTo>
                    <a:pt x="1005" y="1407"/>
                    <a:pt x="1011" y="1410"/>
                    <a:pt x="1016" y="1413"/>
                  </a:cubicBezTo>
                  <a:cubicBezTo>
                    <a:pt x="1018" y="1413"/>
                    <a:pt x="1020" y="1415"/>
                    <a:pt x="1022" y="1415"/>
                  </a:cubicBezTo>
                  <a:cubicBezTo>
                    <a:pt x="1025" y="1417"/>
                    <a:pt x="1029" y="1418"/>
                    <a:pt x="1032" y="1420"/>
                  </a:cubicBezTo>
                  <a:cubicBezTo>
                    <a:pt x="1033" y="1420"/>
                    <a:pt x="1033" y="1420"/>
                    <a:pt x="1033" y="1420"/>
                  </a:cubicBezTo>
                  <a:cubicBezTo>
                    <a:pt x="1041" y="1423"/>
                    <a:pt x="1050" y="1426"/>
                    <a:pt x="1059" y="1429"/>
                  </a:cubicBezTo>
                  <a:lnTo>
                    <a:pt x="1060" y="1429"/>
                  </a:lnTo>
                  <a:cubicBezTo>
                    <a:pt x="1062" y="1430"/>
                    <a:pt x="1064" y="1430"/>
                    <a:pt x="1066" y="1431"/>
                  </a:cubicBezTo>
                  <a:cubicBezTo>
                    <a:pt x="1071" y="1432"/>
                    <a:pt x="1076" y="1433"/>
                    <a:pt x="1081" y="1434"/>
                  </a:cubicBezTo>
                  <a:cubicBezTo>
                    <a:pt x="1082" y="1434"/>
                    <a:pt x="1083" y="1435"/>
                    <a:pt x="1084" y="1435"/>
                  </a:cubicBezTo>
                  <a:cubicBezTo>
                    <a:pt x="1086" y="1435"/>
                    <a:pt x="1088" y="1435"/>
                    <a:pt x="1090" y="1436"/>
                  </a:cubicBezTo>
                  <a:cubicBezTo>
                    <a:pt x="1094" y="1437"/>
                    <a:pt x="1098" y="1437"/>
                    <a:pt x="1102" y="1438"/>
                  </a:cubicBezTo>
                  <a:cubicBezTo>
                    <a:pt x="1103" y="1439"/>
                    <a:pt x="1105" y="1439"/>
                    <a:pt x="1107" y="1439"/>
                  </a:cubicBezTo>
                  <a:cubicBezTo>
                    <a:pt x="1109" y="1439"/>
                    <a:pt x="1111" y="1439"/>
                    <a:pt x="1112" y="1440"/>
                  </a:cubicBezTo>
                  <a:cubicBezTo>
                    <a:pt x="1116" y="1440"/>
                    <a:pt x="1120" y="1440"/>
                    <a:pt x="1123" y="1441"/>
                  </a:cubicBezTo>
                  <a:cubicBezTo>
                    <a:pt x="1125" y="1441"/>
                    <a:pt x="1127" y="1442"/>
                    <a:pt x="1129" y="1442"/>
                  </a:cubicBezTo>
                  <a:cubicBezTo>
                    <a:pt x="1131" y="1442"/>
                    <a:pt x="1133" y="1442"/>
                    <a:pt x="1134" y="1442"/>
                  </a:cubicBezTo>
                  <a:cubicBezTo>
                    <a:pt x="1138" y="1442"/>
                    <a:pt x="1142" y="1442"/>
                    <a:pt x="1145" y="1442"/>
                  </a:cubicBezTo>
                  <a:cubicBezTo>
                    <a:pt x="1148" y="1442"/>
                    <a:pt x="1150" y="1443"/>
                    <a:pt x="1151" y="1443"/>
                  </a:cubicBezTo>
                  <a:cubicBezTo>
                    <a:pt x="1153" y="1443"/>
                    <a:pt x="1155" y="1443"/>
                    <a:pt x="1156" y="1443"/>
                  </a:cubicBezTo>
                  <a:cubicBezTo>
                    <a:pt x="1160" y="1443"/>
                    <a:pt x="1164" y="1443"/>
                    <a:pt x="1169" y="1443"/>
                  </a:cubicBezTo>
                  <a:cubicBezTo>
                    <a:pt x="1170" y="1443"/>
                    <a:pt x="1173" y="1443"/>
                    <a:pt x="1175" y="1443"/>
                  </a:cubicBezTo>
                  <a:cubicBezTo>
                    <a:pt x="1176" y="1443"/>
                    <a:pt x="1177" y="1442"/>
                    <a:pt x="1178" y="1442"/>
                  </a:cubicBezTo>
                  <a:cubicBezTo>
                    <a:pt x="1184" y="1442"/>
                    <a:pt x="1189" y="1442"/>
                    <a:pt x="1194" y="1442"/>
                  </a:cubicBezTo>
                  <a:cubicBezTo>
                    <a:pt x="1196" y="1441"/>
                    <a:pt x="1198" y="1441"/>
                    <a:pt x="1200" y="1441"/>
                  </a:cubicBezTo>
                  <a:cubicBezTo>
                    <a:pt x="1201" y="1441"/>
                    <a:pt x="1202" y="1441"/>
                    <a:pt x="1202" y="1440"/>
                  </a:cubicBezTo>
                  <a:cubicBezTo>
                    <a:pt x="1211" y="1440"/>
                    <a:pt x="1219" y="1439"/>
                    <a:pt x="1228" y="1437"/>
                  </a:cubicBezTo>
                  <a:lnTo>
                    <a:pt x="1229" y="1437"/>
                  </a:lnTo>
                  <a:cubicBezTo>
                    <a:pt x="1232" y="1437"/>
                    <a:pt x="1234" y="1436"/>
                    <a:pt x="1237" y="1435"/>
                  </a:cubicBezTo>
                  <a:cubicBezTo>
                    <a:pt x="1241" y="1434"/>
                    <a:pt x="1245" y="1434"/>
                    <a:pt x="1249" y="1433"/>
                  </a:cubicBezTo>
                  <a:cubicBezTo>
                    <a:pt x="1252" y="1432"/>
                    <a:pt x="1255" y="1431"/>
                    <a:pt x="1259" y="1430"/>
                  </a:cubicBezTo>
                  <a:cubicBezTo>
                    <a:pt x="1262" y="1429"/>
                    <a:pt x="1266" y="1428"/>
                    <a:pt x="1270" y="1427"/>
                  </a:cubicBezTo>
                  <a:cubicBezTo>
                    <a:pt x="1271" y="1426"/>
                    <a:pt x="1272" y="1426"/>
                    <a:pt x="1272" y="1426"/>
                  </a:cubicBezTo>
                  <a:cubicBezTo>
                    <a:pt x="1274" y="1426"/>
                    <a:pt x="1275" y="1425"/>
                    <a:pt x="1277" y="1424"/>
                  </a:cubicBezTo>
                  <a:cubicBezTo>
                    <a:pt x="1283" y="1423"/>
                    <a:pt x="1289" y="1420"/>
                    <a:pt x="1295" y="1418"/>
                  </a:cubicBezTo>
                  <a:cubicBezTo>
                    <a:pt x="1297" y="1416"/>
                    <a:pt x="1299" y="1416"/>
                    <a:pt x="1301" y="1415"/>
                  </a:cubicBezTo>
                  <a:cubicBezTo>
                    <a:pt x="1309" y="1412"/>
                    <a:pt x="1316" y="1408"/>
                    <a:pt x="1323" y="1404"/>
                  </a:cubicBezTo>
                  <a:lnTo>
                    <a:pt x="2248" y="866"/>
                  </a:lnTo>
                  <a:cubicBezTo>
                    <a:pt x="2249" y="865"/>
                    <a:pt x="2250" y="865"/>
                    <a:pt x="2251" y="864"/>
                  </a:cubicBezTo>
                  <a:cubicBezTo>
                    <a:pt x="2253" y="863"/>
                    <a:pt x="2255" y="862"/>
                    <a:pt x="2257" y="860"/>
                  </a:cubicBezTo>
                  <a:cubicBezTo>
                    <a:pt x="2260" y="859"/>
                    <a:pt x="2263" y="857"/>
                    <a:pt x="2265" y="855"/>
                  </a:cubicBezTo>
                  <a:cubicBezTo>
                    <a:pt x="2267" y="853"/>
                    <a:pt x="2270" y="852"/>
                    <a:pt x="2272" y="850"/>
                  </a:cubicBezTo>
                  <a:cubicBezTo>
                    <a:pt x="2274" y="848"/>
                    <a:pt x="2276" y="846"/>
                    <a:pt x="2278" y="844"/>
                  </a:cubicBezTo>
                  <a:cubicBezTo>
                    <a:pt x="2279" y="844"/>
                    <a:pt x="2280" y="843"/>
                    <a:pt x="2280" y="843"/>
                  </a:cubicBezTo>
                  <a:cubicBezTo>
                    <a:pt x="2283" y="841"/>
                    <a:pt x="2286" y="837"/>
                    <a:pt x="2288" y="835"/>
                  </a:cubicBezTo>
                  <a:cubicBezTo>
                    <a:pt x="2289" y="834"/>
                    <a:pt x="2289" y="834"/>
                    <a:pt x="2289" y="833"/>
                  </a:cubicBezTo>
                  <a:cubicBezTo>
                    <a:pt x="2291" y="831"/>
                    <a:pt x="2293" y="829"/>
                    <a:pt x="2294" y="828"/>
                  </a:cubicBezTo>
                  <a:cubicBezTo>
                    <a:pt x="2295" y="826"/>
                    <a:pt x="2296" y="825"/>
                    <a:pt x="2298" y="824"/>
                  </a:cubicBezTo>
                  <a:cubicBezTo>
                    <a:pt x="2298" y="823"/>
                    <a:pt x="2298" y="823"/>
                    <a:pt x="2298" y="822"/>
                  </a:cubicBezTo>
                  <a:cubicBezTo>
                    <a:pt x="2300" y="820"/>
                    <a:pt x="2302" y="817"/>
                    <a:pt x="2304" y="814"/>
                  </a:cubicBezTo>
                  <a:cubicBezTo>
                    <a:pt x="2304" y="813"/>
                    <a:pt x="2304" y="813"/>
                    <a:pt x="2304" y="812"/>
                  </a:cubicBezTo>
                  <a:cubicBezTo>
                    <a:pt x="2305" y="810"/>
                    <a:pt x="2307" y="807"/>
                    <a:pt x="2307" y="806"/>
                  </a:cubicBezTo>
                  <a:cubicBezTo>
                    <a:pt x="2308" y="804"/>
                    <a:pt x="2309" y="802"/>
                    <a:pt x="2310" y="801"/>
                  </a:cubicBezTo>
                  <a:lnTo>
                    <a:pt x="2310" y="800"/>
                  </a:lnTo>
                  <a:cubicBezTo>
                    <a:pt x="2311" y="797"/>
                    <a:pt x="2311" y="795"/>
                    <a:pt x="2312" y="793"/>
                  </a:cubicBezTo>
                  <a:cubicBezTo>
                    <a:pt x="2312" y="791"/>
                    <a:pt x="2313" y="790"/>
                    <a:pt x="2313" y="789"/>
                  </a:cubicBezTo>
                  <a:cubicBezTo>
                    <a:pt x="2313" y="788"/>
                    <a:pt x="2313" y="787"/>
                    <a:pt x="2313" y="787"/>
                  </a:cubicBezTo>
                  <a:cubicBezTo>
                    <a:pt x="2314" y="785"/>
                    <a:pt x="2314" y="782"/>
                    <a:pt x="2314" y="780"/>
                  </a:cubicBezTo>
                  <a:cubicBezTo>
                    <a:pt x="2314" y="778"/>
                    <a:pt x="2315" y="777"/>
                    <a:pt x="2315" y="775"/>
                  </a:cubicBezTo>
                  <a:cubicBezTo>
                    <a:pt x="2315" y="774"/>
                    <a:pt x="2315" y="774"/>
                    <a:pt x="2315" y="773"/>
                  </a:cubicBezTo>
                  <a:lnTo>
                    <a:pt x="2317" y="1"/>
                  </a:lnTo>
                  <a:cubicBezTo>
                    <a:pt x="2317" y="4"/>
                    <a:pt x="2317" y="6"/>
                    <a:pt x="2317" y="8"/>
                  </a:cubicBezTo>
                  <a:close/>
                </a:path>
              </a:pathLst>
            </a:custGeom>
            <a:solidFill>
              <a:srgbClr val="111340">
                <a:alpha val="2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AA7791D-FF03-4FB1-AA92-317EA9921D89}"/>
              </a:ext>
            </a:extLst>
          </p:cNvPr>
          <p:cNvGrpSpPr/>
          <p:nvPr/>
        </p:nvGrpSpPr>
        <p:grpSpPr>
          <a:xfrm>
            <a:off x="19036945" y="7442276"/>
            <a:ext cx="3766029" cy="2629866"/>
            <a:chOff x="19036945" y="7442276"/>
            <a:chExt cx="3766029" cy="262986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4A519C5-ABD4-4762-933E-2E6D99BB48F3}"/>
                </a:ext>
              </a:extLst>
            </p:cNvPr>
            <p:cNvSpPr/>
            <p:nvPr/>
          </p:nvSpPr>
          <p:spPr>
            <a:xfrm>
              <a:off x="19036945" y="7787361"/>
              <a:ext cx="3766029" cy="218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4" h="1752">
                  <a:moveTo>
                    <a:pt x="2852" y="637"/>
                  </a:moveTo>
                  <a:lnTo>
                    <a:pt x="1920" y="100"/>
                  </a:lnTo>
                  <a:cubicBezTo>
                    <a:pt x="1691" y="-33"/>
                    <a:pt x="1322" y="-33"/>
                    <a:pt x="1095" y="100"/>
                  </a:cubicBezTo>
                  <a:lnTo>
                    <a:pt x="169" y="637"/>
                  </a:lnTo>
                  <a:cubicBezTo>
                    <a:pt x="-58" y="769"/>
                    <a:pt x="-56" y="984"/>
                    <a:pt x="172" y="1115"/>
                  </a:cubicBezTo>
                  <a:lnTo>
                    <a:pt x="1103" y="1654"/>
                  </a:lnTo>
                  <a:cubicBezTo>
                    <a:pt x="1332" y="1785"/>
                    <a:pt x="1702" y="1785"/>
                    <a:pt x="1929" y="1654"/>
                  </a:cubicBezTo>
                  <a:lnTo>
                    <a:pt x="2854" y="1115"/>
                  </a:lnTo>
                  <a:cubicBezTo>
                    <a:pt x="3081" y="984"/>
                    <a:pt x="3080" y="769"/>
                    <a:pt x="2852" y="63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AD21591-DDE1-4C56-98C0-6A8B98A6E371}"/>
                </a:ext>
              </a:extLst>
            </p:cNvPr>
            <p:cNvSpPr/>
            <p:nvPr/>
          </p:nvSpPr>
          <p:spPr>
            <a:xfrm>
              <a:off x="19476713" y="7442276"/>
              <a:ext cx="2885250" cy="2629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7" h="2112">
                  <a:moveTo>
                    <a:pt x="2316" y="677"/>
                  </a:moveTo>
                  <a:cubicBezTo>
                    <a:pt x="2319" y="641"/>
                    <a:pt x="2297" y="604"/>
                    <a:pt x="2250" y="576"/>
                  </a:cubicBezTo>
                  <a:lnTo>
                    <a:pt x="1318" y="39"/>
                  </a:lnTo>
                  <a:cubicBezTo>
                    <a:pt x="1228" y="-13"/>
                    <a:pt x="1084" y="-13"/>
                    <a:pt x="994" y="39"/>
                  </a:cubicBezTo>
                  <a:lnTo>
                    <a:pt x="69" y="576"/>
                  </a:lnTo>
                  <a:cubicBezTo>
                    <a:pt x="25" y="602"/>
                    <a:pt x="2" y="636"/>
                    <a:pt x="3" y="670"/>
                  </a:cubicBezTo>
                  <a:cubicBezTo>
                    <a:pt x="3" y="669"/>
                    <a:pt x="2" y="669"/>
                    <a:pt x="2" y="669"/>
                  </a:cubicBezTo>
                  <a:lnTo>
                    <a:pt x="0" y="1441"/>
                  </a:lnTo>
                  <a:cubicBezTo>
                    <a:pt x="0" y="1475"/>
                    <a:pt x="23" y="1510"/>
                    <a:pt x="68" y="1535"/>
                  </a:cubicBezTo>
                  <a:lnTo>
                    <a:pt x="1000" y="2073"/>
                  </a:lnTo>
                  <a:cubicBezTo>
                    <a:pt x="1005" y="2076"/>
                    <a:pt x="1011" y="2079"/>
                    <a:pt x="1016" y="2082"/>
                  </a:cubicBezTo>
                  <a:cubicBezTo>
                    <a:pt x="1018" y="2083"/>
                    <a:pt x="1020" y="2084"/>
                    <a:pt x="1022" y="2084"/>
                  </a:cubicBezTo>
                  <a:cubicBezTo>
                    <a:pt x="1025" y="2086"/>
                    <a:pt x="1029" y="2087"/>
                    <a:pt x="1033" y="2089"/>
                  </a:cubicBezTo>
                  <a:lnTo>
                    <a:pt x="1034" y="2089"/>
                  </a:lnTo>
                  <a:cubicBezTo>
                    <a:pt x="1042" y="2093"/>
                    <a:pt x="1050" y="2095"/>
                    <a:pt x="1058" y="2098"/>
                  </a:cubicBezTo>
                  <a:cubicBezTo>
                    <a:pt x="1059" y="2098"/>
                    <a:pt x="1060" y="2098"/>
                    <a:pt x="1060" y="2098"/>
                  </a:cubicBezTo>
                  <a:cubicBezTo>
                    <a:pt x="1062" y="2099"/>
                    <a:pt x="1064" y="2100"/>
                    <a:pt x="1066" y="2100"/>
                  </a:cubicBezTo>
                  <a:cubicBezTo>
                    <a:pt x="1071" y="2101"/>
                    <a:pt x="1075" y="2102"/>
                    <a:pt x="1080" y="2103"/>
                  </a:cubicBezTo>
                  <a:cubicBezTo>
                    <a:pt x="1082" y="2104"/>
                    <a:pt x="1083" y="2104"/>
                    <a:pt x="1084" y="2104"/>
                  </a:cubicBezTo>
                  <a:cubicBezTo>
                    <a:pt x="1086" y="2104"/>
                    <a:pt x="1088" y="2105"/>
                    <a:pt x="1090" y="2105"/>
                  </a:cubicBezTo>
                  <a:cubicBezTo>
                    <a:pt x="1094" y="2106"/>
                    <a:pt x="1097" y="2107"/>
                    <a:pt x="1102" y="2108"/>
                  </a:cubicBezTo>
                  <a:cubicBezTo>
                    <a:pt x="1104" y="2108"/>
                    <a:pt x="1105" y="2108"/>
                    <a:pt x="1107" y="2108"/>
                  </a:cubicBezTo>
                  <a:cubicBezTo>
                    <a:pt x="1109" y="2108"/>
                    <a:pt x="1110" y="2109"/>
                    <a:pt x="1112" y="2109"/>
                  </a:cubicBezTo>
                  <a:cubicBezTo>
                    <a:pt x="1116" y="2109"/>
                    <a:pt x="1120" y="2110"/>
                    <a:pt x="1123" y="2110"/>
                  </a:cubicBezTo>
                  <a:cubicBezTo>
                    <a:pt x="1125" y="2110"/>
                    <a:pt x="1127" y="2111"/>
                    <a:pt x="1129" y="2111"/>
                  </a:cubicBezTo>
                  <a:cubicBezTo>
                    <a:pt x="1131" y="2111"/>
                    <a:pt x="1132" y="2111"/>
                    <a:pt x="1134" y="2111"/>
                  </a:cubicBezTo>
                  <a:cubicBezTo>
                    <a:pt x="1138" y="2111"/>
                    <a:pt x="1142" y="2111"/>
                    <a:pt x="1146" y="2112"/>
                  </a:cubicBezTo>
                  <a:cubicBezTo>
                    <a:pt x="1148" y="2112"/>
                    <a:pt x="1149" y="2112"/>
                    <a:pt x="1151" y="2112"/>
                  </a:cubicBezTo>
                  <a:cubicBezTo>
                    <a:pt x="1153" y="2112"/>
                    <a:pt x="1154" y="2112"/>
                    <a:pt x="1156" y="2112"/>
                  </a:cubicBezTo>
                  <a:cubicBezTo>
                    <a:pt x="1160" y="2112"/>
                    <a:pt x="1164" y="2112"/>
                    <a:pt x="1168" y="2112"/>
                  </a:cubicBezTo>
                  <a:cubicBezTo>
                    <a:pt x="1171" y="2112"/>
                    <a:pt x="1173" y="2112"/>
                    <a:pt x="1175" y="2112"/>
                  </a:cubicBezTo>
                  <a:cubicBezTo>
                    <a:pt x="1176" y="2112"/>
                    <a:pt x="1177" y="2112"/>
                    <a:pt x="1178" y="2112"/>
                  </a:cubicBezTo>
                  <a:cubicBezTo>
                    <a:pt x="1184" y="2111"/>
                    <a:pt x="1189" y="2111"/>
                    <a:pt x="1194" y="2111"/>
                  </a:cubicBezTo>
                  <a:cubicBezTo>
                    <a:pt x="1196" y="2111"/>
                    <a:pt x="1198" y="2111"/>
                    <a:pt x="1200" y="2110"/>
                  </a:cubicBezTo>
                  <a:cubicBezTo>
                    <a:pt x="1201" y="2110"/>
                    <a:pt x="1201" y="2110"/>
                    <a:pt x="1202" y="2110"/>
                  </a:cubicBezTo>
                  <a:cubicBezTo>
                    <a:pt x="1211" y="2109"/>
                    <a:pt x="1219" y="2108"/>
                    <a:pt x="1228" y="2106"/>
                  </a:cubicBezTo>
                  <a:lnTo>
                    <a:pt x="1229" y="2106"/>
                  </a:lnTo>
                  <a:cubicBezTo>
                    <a:pt x="1231" y="2106"/>
                    <a:pt x="1234" y="2105"/>
                    <a:pt x="1236" y="2104"/>
                  </a:cubicBezTo>
                  <a:cubicBezTo>
                    <a:pt x="1241" y="2104"/>
                    <a:pt x="1245" y="2103"/>
                    <a:pt x="1249" y="2102"/>
                  </a:cubicBezTo>
                  <a:cubicBezTo>
                    <a:pt x="1252" y="2101"/>
                    <a:pt x="1255" y="2100"/>
                    <a:pt x="1258" y="2100"/>
                  </a:cubicBezTo>
                  <a:cubicBezTo>
                    <a:pt x="1262" y="2098"/>
                    <a:pt x="1266" y="2097"/>
                    <a:pt x="1270" y="2096"/>
                  </a:cubicBezTo>
                  <a:lnTo>
                    <a:pt x="1272" y="2095"/>
                  </a:lnTo>
                  <a:cubicBezTo>
                    <a:pt x="1274" y="2095"/>
                    <a:pt x="1275" y="2094"/>
                    <a:pt x="1277" y="2093"/>
                  </a:cubicBezTo>
                  <a:cubicBezTo>
                    <a:pt x="1283" y="2092"/>
                    <a:pt x="1289" y="2089"/>
                    <a:pt x="1294" y="2087"/>
                  </a:cubicBezTo>
                  <a:cubicBezTo>
                    <a:pt x="1297" y="2086"/>
                    <a:pt x="1299" y="2085"/>
                    <a:pt x="1301" y="2084"/>
                  </a:cubicBezTo>
                  <a:cubicBezTo>
                    <a:pt x="1309" y="2081"/>
                    <a:pt x="1316" y="2077"/>
                    <a:pt x="1322" y="2073"/>
                  </a:cubicBezTo>
                  <a:lnTo>
                    <a:pt x="2249" y="1535"/>
                  </a:lnTo>
                  <a:cubicBezTo>
                    <a:pt x="2249" y="1534"/>
                    <a:pt x="2250" y="1534"/>
                    <a:pt x="2251" y="1534"/>
                  </a:cubicBezTo>
                  <a:cubicBezTo>
                    <a:pt x="2253" y="1533"/>
                    <a:pt x="2255" y="1531"/>
                    <a:pt x="2257" y="1529"/>
                  </a:cubicBezTo>
                  <a:cubicBezTo>
                    <a:pt x="2260" y="1528"/>
                    <a:pt x="2263" y="1526"/>
                    <a:pt x="2265" y="1524"/>
                  </a:cubicBezTo>
                  <a:cubicBezTo>
                    <a:pt x="2268" y="1523"/>
                    <a:pt x="2269" y="1521"/>
                    <a:pt x="2272" y="1519"/>
                  </a:cubicBezTo>
                  <a:cubicBezTo>
                    <a:pt x="2274" y="1517"/>
                    <a:pt x="2277" y="1516"/>
                    <a:pt x="2279" y="1514"/>
                  </a:cubicBezTo>
                  <a:cubicBezTo>
                    <a:pt x="2279" y="1513"/>
                    <a:pt x="2280" y="1512"/>
                    <a:pt x="2280" y="1512"/>
                  </a:cubicBezTo>
                  <a:cubicBezTo>
                    <a:pt x="2283" y="1510"/>
                    <a:pt x="2286" y="1507"/>
                    <a:pt x="2288" y="1504"/>
                  </a:cubicBezTo>
                  <a:cubicBezTo>
                    <a:pt x="2289" y="1503"/>
                    <a:pt x="2289" y="1503"/>
                    <a:pt x="2290" y="1502"/>
                  </a:cubicBezTo>
                  <a:cubicBezTo>
                    <a:pt x="2291" y="1500"/>
                    <a:pt x="2292" y="1499"/>
                    <a:pt x="2294" y="1497"/>
                  </a:cubicBezTo>
                  <a:cubicBezTo>
                    <a:pt x="2295" y="1495"/>
                    <a:pt x="2296" y="1494"/>
                    <a:pt x="2297" y="1493"/>
                  </a:cubicBezTo>
                  <a:cubicBezTo>
                    <a:pt x="2297" y="1492"/>
                    <a:pt x="2298" y="1492"/>
                    <a:pt x="2298" y="1491"/>
                  </a:cubicBezTo>
                  <a:cubicBezTo>
                    <a:pt x="2300" y="1489"/>
                    <a:pt x="2302" y="1486"/>
                    <a:pt x="2303" y="1483"/>
                  </a:cubicBezTo>
                  <a:cubicBezTo>
                    <a:pt x="2303" y="1482"/>
                    <a:pt x="2304" y="1482"/>
                    <a:pt x="2304" y="1482"/>
                  </a:cubicBezTo>
                  <a:cubicBezTo>
                    <a:pt x="2305" y="1480"/>
                    <a:pt x="2307" y="1477"/>
                    <a:pt x="2307" y="1475"/>
                  </a:cubicBezTo>
                  <a:cubicBezTo>
                    <a:pt x="2308" y="1473"/>
                    <a:pt x="2309" y="1471"/>
                    <a:pt x="2310" y="1470"/>
                  </a:cubicBezTo>
                  <a:lnTo>
                    <a:pt x="2310" y="1469"/>
                  </a:lnTo>
                  <a:cubicBezTo>
                    <a:pt x="2311" y="1467"/>
                    <a:pt x="2312" y="1464"/>
                    <a:pt x="2312" y="1462"/>
                  </a:cubicBezTo>
                  <a:cubicBezTo>
                    <a:pt x="2312" y="1460"/>
                    <a:pt x="2313" y="1459"/>
                    <a:pt x="2313" y="1458"/>
                  </a:cubicBezTo>
                  <a:cubicBezTo>
                    <a:pt x="2313" y="1457"/>
                    <a:pt x="2313" y="1457"/>
                    <a:pt x="2313" y="1456"/>
                  </a:cubicBezTo>
                  <a:cubicBezTo>
                    <a:pt x="2314" y="1454"/>
                    <a:pt x="2314" y="1451"/>
                    <a:pt x="2314" y="1449"/>
                  </a:cubicBezTo>
                  <a:cubicBezTo>
                    <a:pt x="2314" y="1448"/>
                    <a:pt x="2314" y="1446"/>
                    <a:pt x="2314" y="1445"/>
                  </a:cubicBezTo>
                  <a:cubicBezTo>
                    <a:pt x="2314" y="1444"/>
                    <a:pt x="2314" y="1443"/>
                    <a:pt x="2314" y="1442"/>
                  </a:cubicBezTo>
                  <a:lnTo>
                    <a:pt x="2317" y="671"/>
                  </a:lnTo>
                  <a:cubicBezTo>
                    <a:pt x="2317" y="673"/>
                    <a:pt x="2316" y="675"/>
                    <a:pt x="2316" y="67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B98E7B-9B25-406F-A367-F95DB5A95CD7}"/>
                </a:ext>
              </a:extLst>
            </p:cNvPr>
            <p:cNvSpPr/>
            <p:nvPr/>
          </p:nvSpPr>
          <p:spPr>
            <a:xfrm>
              <a:off x="19476713" y="8275711"/>
              <a:ext cx="2885250" cy="179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7" h="1443">
                  <a:moveTo>
                    <a:pt x="2316" y="8"/>
                  </a:moveTo>
                  <a:cubicBezTo>
                    <a:pt x="2316" y="10"/>
                    <a:pt x="2316" y="13"/>
                    <a:pt x="2315" y="15"/>
                  </a:cubicBezTo>
                  <a:cubicBezTo>
                    <a:pt x="2315" y="17"/>
                    <a:pt x="2314" y="19"/>
                    <a:pt x="2314" y="21"/>
                  </a:cubicBezTo>
                  <a:cubicBezTo>
                    <a:pt x="2313" y="23"/>
                    <a:pt x="2313" y="26"/>
                    <a:pt x="2312" y="28"/>
                  </a:cubicBezTo>
                  <a:cubicBezTo>
                    <a:pt x="2312" y="30"/>
                    <a:pt x="2310" y="32"/>
                    <a:pt x="2310" y="34"/>
                  </a:cubicBezTo>
                  <a:cubicBezTo>
                    <a:pt x="2308" y="36"/>
                    <a:pt x="2308" y="39"/>
                    <a:pt x="2307" y="41"/>
                  </a:cubicBezTo>
                  <a:cubicBezTo>
                    <a:pt x="2305" y="44"/>
                    <a:pt x="2303" y="47"/>
                    <a:pt x="2301" y="50"/>
                  </a:cubicBezTo>
                  <a:cubicBezTo>
                    <a:pt x="2300" y="51"/>
                    <a:pt x="2300" y="51"/>
                    <a:pt x="2299" y="52"/>
                  </a:cubicBezTo>
                  <a:cubicBezTo>
                    <a:pt x="2297" y="55"/>
                    <a:pt x="2294" y="58"/>
                    <a:pt x="2292" y="61"/>
                  </a:cubicBezTo>
                  <a:cubicBezTo>
                    <a:pt x="2291" y="62"/>
                    <a:pt x="2291" y="62"/>
                    <a:pt x="2290" y="63"/>
                  </a:cubicBezTo>
                  <a:cubicBezTo>
                    <a:pt x="2288" y="66"/>
                    <a:pt x="2284" y="69"/>
                    <a:pt x="2281" y="72"/>
                  </a:cubicBezTo>
                  <a:cubicBezTo>
                    <a:pt x="2279" y="75"/>
                    <a:pt x="2276" y="77"/>
                    <a:pt x="2274" y="78"/>
                  </a:cubicBezTo>
                  <a:cubicBezTo>
                    <a:pt x="2272" y="80"/>
                    <a:pt x="2269" y="82"/>
                    <a:pt x="2268" y="83"/>
                  </a:cubicBezTo>
                  <a:cubicBezTo>
                    <a:pt x="2265" y="85"/>
                    <a:pt x="2262" y="87"/>
                    <a:pt x="2259" y="89"/>
                  </a:cubicBezTo>
                  <a:cubicBezTo>
                    <a:pt x="2256" y="91"/>
                    <a:pt x="2253" y="93"/>
                    <a:pt x="2250" y="94"/>
                  </a:cubicBezTo>
                  <a:lnTo>
                    <a:pt x="1325" y="633"/>
                  </a:lnTo>
                  <a:cubicBezTo>
                    <a:pt x="1318" y="636"/>
                    <a:pt x="1311" y="640"/>
                    <a:pt x="1303" y="644"/>
                  </a:cubicBezTo>
                  <a:cubicBezTo>
                    <a:pt x="1301" y="644"/>
                    <a:pt x="1299" y="645"/>
                    <a:pt x="1297" y="646"/>
                  </a:cubicBezTo>
                  <a:cubicBezTo>
                    <a:pt x="1291" y="648"/>
                    <a:pt x="1285" y="651"/>
                    <a:pt x="1279" y="653"/>
                  </a:cubicBezTo>
                  <a:cubicBezTo>
                    <a:pt x="1277" y="653"/>
                    <a:pt x="1274" y="654"/>
                    <a:pt x="1272" y="655"/>
                  </a:cubicBezTo>
                  <a:cubicBezTo>
                    <a:pt x="1268" y="656"/>
                    <a:pt x="1264" y="658"/>
                    <a:pt x="1260" y="658"/>
                  </a:cubicBezTo>
                  <a:cubicBezTo>
                    <a:pt x="1257" y="659"/>
                    <a:pt x="1255" y="660"/>
                    <a:pt x="1252" y="661"/>
                  </a:cubicBezTo>
                  <a:cubicBezTo>
                    <a:pt x="1247" y="662"/>
                    <a:pt x="1243" y="663"/>
                    <a:pt x="1239" y="664"/>
                  </a:cubicBezTo>
                  <a:cubicBezTo>
                    <a:pt x="1236" y="664"/>
                    <a:pt x="1233" y="665"/>
                    <a:pt x="1230" y="665"/>
                  </a:cubicBezTo>
                  <a:cubicBezTo>
                    <a:pt x="1222" y="667"/>
                    <a:pt x="1213" y="668"/>
                    <a:pt x="1204" y="669"/>
                  </a:cubicBezTo>
                  <a:cubicBezTo>
                    <a:pt x="1201" y="669"/>
                    <a:pt x="1199" y="669"/>
                    <a:pt x="1196" y="670"/>
                  </a:cubicBezTo>
                  <a:cubicBezTo>
                    <a:pt x="1191" y="670"/>
                    <a:pt x="1186" y="670"/>
                    <a:pt x="1181" y="670"/>
                  </a:cubicBezTo>
                  <a:cubicBezTo>
                    <a:pt x="1178" y="671"/>
                    <a:pt x="1174" y="671"/>
                    <a:pt x="1171" y="671"/>
                  </a:cubicBezTo>
                  <a:cubicBezTo>
                    <a:pt x="1167" y="671"/>
                    <a:pt x="1162" y="671"/>
                    <a:pt x="1158" y="671"/>
                  </a:cubicBezTo>
                  <a:cubicBezTo>
                    <a:pt x="1155" y="671"/>
                    <a:pt x="1151" y="671"/>
                    <a:pt x="1148" y="670"/>
                  </a:cubicBezTo>
                  <a:cubicBezTo>
                    <a:pt x="1144" y="670"/>
                    <a:pt x="1140" y="670"/>
                    <a:pt x="1136" y="670"/>
                  </a:cubicBezTo>
                  <a:cubicBezTo>
                    <a:pt x="1132" y="670"/>
                    <a:pt x="1129" y="670"/>
                    <a:pt x="1126" y="669"/>
                  </a:cubicBezTo>
                  <a:cubicBezTo>
                    <a:pt x="1122" y="669"/>
                    <a:pt x="1118" y="669"/>
                    <a:pt x="1114" y="668"/>
                  </a:cubicBezTo>
                  <a:cubicBezTo>
                    <a:pt x="1111" y="667"/>
                    <a:pt x="1107" y="667"/>
                    <a:pt x="1104" y="667"/>
                  </a:cubicBezTo>
                  <a:cubicBezTo>
                    <a:pt x="1100" y="666"/>
                    <a:pt x="1096" y="665"/>
                    <a:pt x="1092" y="664"/>
                  </a:cubicBezTo>
                  <a:cubicBezTo>
                    <a:pt x="1089" y="664"/>
                    <a:pt x="1085" y="663"/>
                    <a:pt x="1082" y="663"/>
                  </a:cubicBezTo>
                  <a:cubicBezTo>
                    <a:pt x="1077" y="661"/>
                    <a:pt x="1073" y="660"/>
                    <a:pt x="1068" y="659"/>
                  </a:cubicBezTo>
                  <a:cubicBezTo>
                    <a:pt x="1066" y="658"/>
                    <a:pt x="1063" y="658"/>
                    <a:pt x="1060" y="657"/>
                  </a:cubicBezTo>
                  <a:cubicBezTo>
                    <a:pt x="1052" y="654"/>
                    <a:pt x="1044" y="652"/>
                    <a:pt x="1036" y="648"/>
                  </a:cubicBezTo>
                  <a:cubicBezTo>
                    <a:pt x="1032" y="647"/>
                    <a:pt x="1028" y="645"/>
                    <a:pt x="1024" y="644"/>
                  </a:cubicBezTo>
                  <a:cubicBezTo>
                    <a:pt x="1022" y="643"/>
                    <a:pt x="1021" y="642"/>
                    <a:pt x="1019" y="641"/>
                  </a:cubicBezTo>
                  <a:cubicBezTo>
                    <a:pt x="1012" y="639"/>
                    <a:pt x="1007" y="636"/>
                    <a:pt x="1001" y="633"/>
                  </a:cubicBezTo>
                  <a:lnTo>
                    <a:pt x="70" y="94"/>
                  </a:lnTo>
                  <a:cubicBezTo>
                    <a:pt x="25" y="69"/>
                    <a:pt x="2" y="34"/>
                    <a:pt x="2" y="0"/>
                  </a:cubicBezTo>
                  <a:lnTo>
                    <a:pt x="0" y="772"/>
                  </a:lnTo>
                  <a:cubicBezTo>
                    <a:pt x="0" y="806"/>
                    <a:pt x="23" y="841"/>
                    <a:pt x="68" y="866"/>
                  </a:cubicBezTo>
                  <a:lnTo>
                    <a:pt x="1000" y="1404"/>
                  </a:lnTo>
                  <a:cubicBezTo>
                    <a:pt x="1005" y="1407"/>
                    <a:pt x="1011" y="1410"/>
                    <a:pt x="1016" y="1413"/>
                  </a:cubicBezTo>
                  <a:cubicBezTo>
                    <a:pt x="1018" y="1414"/>
                    <a:pt x="1020" y="1415"/>
                    <a:pt x="1022" y="1415"/>
                  </a:cubicBezTo>
                  <a:cubicBezTo>
                    <a:pt x="1025" y="1417"/>
                    <a:pt x="1029" y="1419"/>
                    <a:pt x="1033" y="1420"/>
                  </a:cubicBezTo>
                  <a:lnTo>
                    <a:pt x="1034" y="1420"/>
                  </a:lnTo>
                  <a:cubicBezTo>
                    <a:pt x="1042" y="1424"/>
                    <a:pt x="1050" y="1426"/>
                    <a:pt x="1058" y="1429"/>
                  </a:cubicBezTo>
                  <a:cubicBezTo>
                    <a:pt x="1059" y="1429"/>
                    <a:pt x="1060" y="1429"/>
                    <a:pt x="1060" y="1429"/>
                  </a:cubicBezTo>
                  <a:cubicBezTo>
                    <a:pt x="1062" y="1430"/>
                    <a:pt x="1064" y="1431"/>
                    <a:pt x="1066" y="1431"/>
                  </a:cubicBezTo>
                  <a:cubicBezTo>
                    <a:pt x="1071" y="1432"/>
                    <a:pt x="1075" y="1433"/>
                    <a:pt x="1080" y="1434"/>
                  </a:cubicBezTo>
                  <a:cubicBezTo>
                    <a:pt x="1082" y="1435"/>
                    <a:pt x="1083" y="1435"/>
                    <a:pt x="1084" y="1435"/>
                  </a:cubicBezTo>
                  <a:cubicBezTo>
                    <a:pt x="1086" y="1435"/>
                    <a:pt x="1088" y="1436"/>
                    <a:pt x="1090" y="1436"/>
                  </a:cubicBezTo>
                  <a:cubicBezTo>
                    <a:pt x="1094" y="1437"/>
                    <a:pt x="1097" y="1438"/>
                    <a:pt x="1102" y="1439"/>
                  </a:cubicBezTo>
                  <a:cubicBezTo>
                    <a:pt x="1104" y="1439"/>
                    <a:pt x="1105" y="1439"/>
                    <a:pt x="1107" y="1439"/>
                  </a:cubicBezTo>
                  <a:cubicBezTo>
                    <a:pt x="1109" y="1439"/>
                    <a:pt x="1110" y="1440"/>
                    <a:pt x="1112" y="1440"/>
                  </a:cubicBezTo>
                  <a:cubicBezTo>
                    <a:pt x="1116" y="1440"/>
                    <a:pt x="1120" y="1441"/>
                    <a:pt x="1123" y="1441"/>
                  </a:cubicBezTo>
                  <a:cubicBezTo>
                    <a:pt x="1125" y="1441"/>
                    <a:pt x="1127" y="1442"/>
                    <a:pt x="1129" y="1442"/>
                  </a:cubicBezTo>
                  <a:cubicBezTo>
                    <a:pt x="1131" y="1442"/>
                    <a:pt x="1132" y="1442"/>
                    <a:pt x="1134" y="1442"/>
                  </a:cubicBezTo>
                  <a:cubicBezTo>
                    <a:pt x="1138" y="1442"/>
                    <a:pt x="1142" y="1442"/>
                    <a:pt x="1146" y="1443"/>
                  </a:cubicBezTo>
                  <a:cubicBezTo>
                    <a:pt x="1148" y="1443"/>
                    <a:pt x="1149" y="1443"/>
                    <a:pt x="1151" y="1443"/>
                  </a:cubicBezTo>
                  <a:cubicBezTo>
                    <a:pt x="1153" y="1443"/>
                    <a:pt x="1154" y="1443"/>
                    <a:pt x="1156" y="1443"/>
                  </a:cubicBezTo>
                  <a:cubicBezTo>
                    <a:pt x="1160" y="1443"/>
                    <a:pt x="1164" y="1443"/>
                    <a:pt x="1168" y="1443"/>
                  </a:cubicBezTo>
                  <a:cubicBezTo>
                    <a:pt x="1171" y="1443"/>
                    <a:pt x="1173" y="1443"/>
                    <a:pt x="1175" y="1443"/>
                  </a:cubicBezTo>
                  <a:cubicBezTo>
                    <a:pt x="1176" y="1443"/>
                    <a:pt x="1177" y="1443"/>
                    <a:pt x="1178" y="1443"/>
                  </a:cubicBezTo>
                  <a:cubicBezTo>
                    <a:pt x="1184" y="1442"/>
                    <a:pt x="1189" y="1442"/>
                    <a:pt x="1194" y="1442"/>
                  </a:cubicBezTo>
                  <a:cubicBezTo>
                    <a:pt x="1196" y="1442"/>
                    <a:pt x="1198" y="1442"/>
                    <a:pt x="1200" y="1441"/>
                  </a:cubicBezTo>
                  <a:cubicBezTo>
                    <a:pt x="1201" y="1441"/>
                    <a:pt x="1201" y="1441"/>
                    <a:pt x="1202" y="1441"/>
                  </a:cubicBezTo>
                  <a:cubicBezTo>
                    <a:pt x="1211" y="1440"/>
                    <a:pt x="1219" y="1439"/>
                    <a:pt x="1228" y="1437"/>
                  </a:cubicBezTo>
                  <a:lnTo>
                    <a:pt x="1229" y="1437"/>
                  </a:lnTo>
                  <a:cubicBezTo>
                    <a:pt x="1231" y="1437"/>
                    <a:pt x="1234" y="1436"/>
                    <a:pt x="1236" y="1435"/>
                  </a:cubicBezTo>
                  <a:cubicBezTo>
                    <a:pt x="1241" y="1435"/>
                    <a:pt x="1245" y="1434"/>
                    <a:pt x="1249" y="1433"/>
                  </a:cubicBezTo>
                  <a:cubicBezTo>
                    <a:pt x="1252" y="1432"/>
                    <a:pt x="1255" y="1431"/>
                    <a:pt x="1258" y="1431"/>
                  </a:cubicBezTo>
                  <a:cubicBezTo>
                    <a:pt x="1262" y="1429"/>
                    <a:pt x="1266" y="1428"/>
                    <a:pt x="1270" y="1427"/>
                  </a:cubicBezTo>
                  <a:lnTo>
                    <a:pt x="1272" y="1426"/>
                  </a:lnTo>
                  <a:cubicBezTo>
                    <a:pt x="1274" y="1426"/>
                    <a:pt x="1275" y="1425"/>
                    <a:pt x="1277" y="1424"/>
                  </a:cubicBezTo>
                  <a:cubicBezTo>
                    <a:pt x="1283" y="1423"/>
                    <a:pt x="1289" y="1420"/>
                    <a:pt x="1294" y="1418"/>
                  </a:cubicBezTo>
                  <a:cubicBezTo>
                    <a:pt x="1297" y="1417"/>
                    <a:pt x="1299" y="1416"/>
                    <a:pt x="1301" y="1415"/>
                  </a:cubicBezTo>
                  <a:cubicBezTo>
                    <a:pt x="1309" y="1412"/>
                    <a:pt x="1316" y="1408"/>
                    <a:pt x="1322" y="1404"/>
                  </a:cubicBezTo>
                  <a:lnTo>
                    <a:pt x="2249" y="866"/>
                  </a:lnTo>
                  <a:cubicBezTo>
                    <a:pt x="2249" y="866"/>
                    <a:pt x="2250" y="865"/>
                    <a:pt x="2251" y="865"/>
                  </a:cubicBezTo>
                  <a:cubicBezTo>
                    <a:pt x="2253" y="864"/>
                    <a:pt x="2255" y="862"/>
                    <a:pt x="2257" y="860"/>
                  </a:cubicBezTo>
                  <a:cubicBezTo>
                    <a:pt x="2260" y="859"/>
                    <a:pt x="2263" y="857"/>
                    <a:pt x="2265" y="855"/>
                  </a:cubicBezTo>
                  <a:cubicBezTo>
                    <a:pt x="2268" y="854"/>
                    <a:pt x="2269" y="852"/>
                    <a:pt x="2272" y="850"/>
                  </a:cubicBezTo>
                  <a:cubicBezTo>
                    <a:pt x="2274" y="848"/>
                    <a:pt x="2277" y="847"/>
                    <a:pt x="2279" y="845"/>
                  </a:cubicBezTo>
                  <a:cubicBezTo>
                    <a:pt x="2279" y="844"/>
                    <a:pt x="2280" y="843"/>
                    <a:pt x="2280" y="843"/>
                  </a:cubicBezTo>
                  <a:cubicBezTo>
                    <a:pt x="2283" y="841"/>
                    <a:pt x="2286" y="838"/>
                    <a:pt x="2288" y="835"/>
                  </a:cubicBezTo>
                  <a:cubicBezTo>
                    <a:pt x="2289" y="834"/>
                    <a:pt x="2289" y="834"/>
                    <a:pt x="2290" y="833"/>
                  </a:cubicBezTo>
                  <a:cubicBezTo>
                    <a:pt x="2291" y="831"/>
                    <a:pt x="2292" y="830"/>
                    <a:pt x="2294" y="828"/>
                  </a:cubicBezTo>
                  <a:cubicBezTo>
                    <a:pt x="2295" y="826"/>
                    <a:pt x="2296" y="825"/>
                    <a:pt x="2297" y="824"/>
                  </a:cubicBezTo>
                  <a:cubicBezTo>
                    <a:pt x="2297" y="823"/>
                    <a:pt x="2298" y="823"/>
                    <a:pt x="2298" y="822"/>
                  </a:cubicBezTo>
                  <a:cubicBezTo>
                    <a:pt x="2300" y="820"/>
                    <a:pt x="2302" y="817"/>
                    <a:pt x="2303" y="814"/>
                  </a:cubicBezTo>
                  <a:cubicBezTo>
                    <a:pt x="2303" y="813"/>
                    <a:pt x="2304" y="813"/>
                    <a:pt x="2304" y="813"/>
                  </a:cubicBezTo>
                  <a:cubicBezTo>
                    <a:pt x="2305" y="811"/>
                    <a:pt x="2307" y="808"/>
                    <a:pt x="2307" y="806"/>
                  </a:cubicBezTo>
                  <a:cubicBezTo>
                    <a:pt x="2308" y="804"/>
                    <a:pt x="2309" y="802"/>
                    <a:pt x="2310" y="801"/>
                  </a:cubicBezTo>
                  <a:lnTo>
                    <a:pt x="2310" y="800"/>
                  </a:lnTo>
                  <a:cubicBezTo>
                    <a:pt x="2311" y="798"/>
                    <a:pt x="2312" y="795"/>
                    <a:pt x="2312" y="793"/>
                  </a:cubicBezTo>
                  <a:cubicBezTo>
                    <a:pt x="2312" y="791"/>
                    <a:pt x="2313" y="790"/>
                    <a:pt x="2313" y="789"/>
                  </a:cubicBezTo>
                  <a:cubicBezTo>
                    <a:pt x="2313" y="788"/>
                    <a:pt x="2313" y="788"/>
                    <a:pt x="2313" y="787"/>
                  </a:cubicBezTo>
                  <a:cubicBezTo>
                    <a:pt x="2314" y="785"/>
                    <a:pt x="2314" y="782"/>
                    <a:pt x="2314" y="780"/>
                  </a:cubicBezTo>
                  <a:cubicBezTo>
                    <a:pt x="2314" y="779"/>
                    <a:pt x="2314" y="777"/>
                    <a:pt x="2314" y="776"/>
                  </a:cubicBezTo>
                  <a:cubicBezTo>
                    <a:pt x="2314" y="775"/>
                    <a:pt x="2314" y="774"/>
                    <a:pt x="2314" y="773"/>
                  </a:cubicBezTo>
                  <a:lnTo>
                    <a:pt x="2317" y="2"/>
                  </a:lnTo>
                  <a:cubicBezTo>
                    <a:pt x="2317" y="4"/>
                    <a:pt x="2316" y="6"/>
                    <a:pt x="2316" y="8"/>
                  </a:cubicBezTo>
                  <a:close/>
                </a:path>
              </a:pathLst>
            </a:custGeom>
            <a:solidFill>
              <a:srgbClr val="111340">
                <a:alpha val="2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63148A9B-4AEC-4E4F-B15D-9CDBFFC06E16}"/>
              </a:ext>
            </a:extLst>
          </p:cNvPr>
          <p:cNvSpPr/>
          <p:nvPr/>
        </p:nvSpPr>
        <p:spPr>
          <a:xfrm>
            <a:off x="20499507" y="5005508"/>
            <a:ext cx="840908" cy="1052694"/>
          </a:xfrm>
          <a:custGeom>
            <a:avLst/>
            <a:gdLst>
              <a:gd name="connsiteX0" fmla="*/ 85832 w 840908"/>
              <a:gd name="connsiteY0" fmla="*/ 807911 h 1052694"/>
              <a:gd name="connsiteX1" fmla="*/ 28610 w 840908"/>
              <a:gd name="connsiteY1" fmla="*/ 969443 h 1052694"/>
              <a:gd name="connsiteX2" fmla="*/ 420454 w 840908"/>
              <a:gd name="connsiteY2" fmla="*/ 1024115 h 1052694"/>
              <a:gd name="connsiteX3" fmla="*/ 812298 w 840908"/>
              <a:gd name="connsiteY3" fmla="*/ 969443 h 1052694"/>
              <a:gd name="connsiteX4" fmla="*/ 753832 w 840908"/>
              <a:gd name="connsiteY4" fmla="*/ 807911 h 1052694"/>
              <a:gd name="connsiteX5" fmla="*/ 420454 w 840908"/>
              <a:gd name="connsiteY5" fmla="*/ 853885 h 1052694"/>
              <a:gd name="connsiteX6" fmla="*/ 85832 w 840908"/>
              <a:gd name="connsiteY6" fmla="*/ 807911 h 1052694"/>
              <a:gd name="connsiteX7" fmla="*/ 420454 w 840908"/>
              <a:gd name="connsiteY7" fmla="*/ 735843 h 1052694"/>
              <a:gd name="connsiteX8" fmla="*/ 401796 w 840908"/>
              <a:gd name="connsiteY8" fmla="*/ 737085 h 1052694"/>
              <a:gd name="connsiteX9" fmla="*/ 396820 w 840908"/>
              <a:gd name="connsiteY9" fmla="*/ 737085 h 1052694"/>
              <a:gd name="connsiteX10" fmla="*/ 383136 w 840908"/>
              <a:gd name="connsiteY10" fmla="*/ 737085 h 1052694"/>
              <a:gd name="connsiteX11" fmla="*/ 378160 w 840908"/>
              <a:gd name="connsiteY11" fmla="*/ 737085 h 1052694"/>
              <a:gd name="connsiteX12" fmla="*/ 366964 w 840908"/>
              <a:gd name="connsiteY12" fmla="*/ 737085 h 1052694"/>
              <a:gd name="connsiteX13" fmla="*/ 359502 w 840908"/>
              <a:gd name="connsiteY13" fmla="*/ 738328 h 1052694"/>
              <a:gd name="connsiteX14" fmla="*/ 349550 w 840908"/>
              <a:gd name="connsiteY14" fmla="*/ 738328 h 1052694"/>
              <a:gd name="connsiteX15" fmla="*/ 342086 w 840908"/>
              <a:gd name="connsiteY15" fmla="*/ 738328 h 1052694"/>
              <a:gd name="connsiteX16" fmla="*/ 333378 w 840908"/>
              <a:gd name="connsiteY16" fmla="*/ 738328 h 1052694"/>
              <a:gd name="connsiteX17" fmla="*/ 327158 w 840908"/>
              <a:gd name="connsiteY17" fmla="*/ 738328 h 1052694"/>
              <a:gd name="connsiteX18" fmla="*/ 317206 w 840908"/>
              <a:gd name="connsiteY18" fmla="*/ 739570 h 1052694"/>
              <a:gd name="connsiteX19" fmla="*/ 310988 w 840908"/>
              <a:gd name="connsiteY19" fmla="*/ 740813 h 1052694"/>
              <a:gd name="connsiteX20" fmla="*/ 302280 w 840908"/>
              <a:gd name="connsiteY20" fmla="*/ 740813 h 1052694"/>
              <a:gd name="connsiteX21" fmla="*/ 298548 w 840908"/>
              <a:gd name="connsiteY21" fmla="*/ 740813 h 1052694"/>
              <a:gd name="connsiteX22" fmla="*/ 298548 w 840908"/>
              <a:gd name="connsiteY22" fmla="*/ 768149 h 1052694"/>
              <a:gd name="connsiteX23" fmla="*/ 284864 w 840908"/>
              <a:gd name="connsiteY23" fmla="*/ 781817 h 1052694"/>
              <a:gd name="connsiteX24" fmla="*/ 269936 w 840908"/>
              <a:gd name="connsiteY24" fmla="*/ 768149 h 1052694"/>
              <a:gd name="connsiteX25" fmla="*/ 269936 w 840908"/>
              <a:gd name="connsiteY25" fmla="*/ 742055 h 1052694"/>
              <a:gd name="connsiteX26" fmla="*/ 267448 w 840908"/>
              <a:gd name="connsiteY26" fmla="*/ 743298 h 1052694"/>
              <a:gd name="connsiteX27" fmla="*/ 259986 w 840908"/>
              <a:gd name="connsiteY27" fmla="*/ 744540 h 1052694"/>
              <a:gd name="connsiteX28" fmla="*/ 253766 w 840908"/>
              <a:gd name="connsiteY28" fmla="*/ 744540 h 1052694"/>
              <a:gd name="connsiteX29" fmla="*/ 246302 w 840908"/>
              <a:gd name="connsiteY29" fmla="*/ 745783 h 1052694"/>
              <a:gd name="connsiteX30" fmla="*/ 240082 w 840908"/>
              <a:gd name="connsiteY30" fmla="*/ 745783 h 1052694"/>
              <a:gd name="connsiteX31" fmla="*/ 233862 w 840908"/>
              <a:gd name="connsiteY31" fmla="*/ 747026 h 1052694"/>
              <a:gd name="connsiteX32" fmla="*/ 227642 w 840908"/>
              <a:gd name="connsiteY32" fmla="*/ 747026 h 1052694"/>
              <a:gd name="connsiteX33" fmla="*/ 221422 w 840908"/>
              <a:gd name="connsiteY33" fmla="*/ 748268 h 1052694"/>
              <a:gd name="connsiteX34" fmla="*/ 216446 w 840908"/>
              <a:gd name="connsiteY34" fmla="*/ 748268 h 1052694"/>
              <a:gd name="connsiteX35" fmla="*/ 208984 w 840908"/>
              <a:gd name="connsiteY35" fmla="*/ 749511 h 1052694"/>
              <a:gd name="connsiteX36" fmla="*/ 205252 w 840908"/>
              <a:gd name="connsiteY36" fmla="*/ 749511 h 1052694"/>
              <a:gd name="connsiteX37" fmla="*/ 199032 w 840908"/>
              <a:gd name="connsiteY37" fmla="*/ 751996 h 1052694"/>
              <a:gd name="connsiteX38" fmla="*/ 194056 w 840908"/>
              <a:gd name="connsiteY38" fmla="*/ 751996 h 1052694"/>
              <a:gd name="connsiteX39" fmla="*/ 187836 w 840908"/>
              <a:gd name="connsiteY39" fmla="*/ 753238 h 1052694"/>
              <a:gd name="connsiteX40" fmla="*/ 184104 w 840908"/>
              <a:gd name="connsiteY40" fmla="*/ 754481 h 1052694"/>
              <a:gd name="connsiteX41" fmla="*/ 177884 w 840908"/>
              <a:gd name="connsiteY41" fmla="*/ 754481 h 1052694"/>
              <a:gd name="connsiteX42" fmla="*/ 172908 w 840908"/>
              <a:gd name="connsiteY42" fmla="*/ 755723 h 1052694"/>
              <a:gd name="connsiteX43" fmla="*/ 167934 w 840908"/>
              <a:gd name="connsiteY43" fmla="*/ 755723 h 1052694"/>
              <a:gd name="connsiteX44" fmla="*/ 164202 w 840908"/>
              <a:gd name="connsiteY44" fmla="*/ 758209 h 1052694"/>
              <a:gd name="connsiteX45" fmla="*/ 159226 w 840908"/>
              <a:gd name="connsiteY45" fmla="*/ 758209 h 1052694"/>
              <a:gd name="connsiteX46" fmla="*/ 156738 w 840908"/>
              <a:gd name="connsiteY46" fmla="*/ 759451 h 1052694"/>
              <a:gd name="connsiteX47" fmla="*/ 150518 w 840908"/>
              <a:gd name="connsiteY47" fmla="*/ 760694 h 1052694"/>
              <a:gd name="connsiteX48" fmla="*/ 148030 w 840908"/>
              <a:gd name="connsiteY48" fmla="*/ 760694 h 1052694"/>
              <a:gd name="connsiteX49" fmla="*/ 143054 w 840908"/>
              <a:gd name="connsiteY49" fmla="*/ 761936 h 1052694"/>
              <a:gd name="connsiteX50" fmla="*/ 140566 w 840908"/>
              <a:gd name="connsiteY50" fmla="*/ 763179 h 1052694"/>
              <a:gd name="connsiteX51" fmla="*/ 136834 w 840908"/>
              <a:gd name="connsiteY51" fmla="*/ 763179 h 1052694"/>
              <a:gd name="connsiteX52" fmla="*/ 133102 w 840908"/>
              <a:gd name="connsiteY52" fmla="*/ 764421 h 1052694"/>
              <a:gd name="connsiteX53" fmla="*/ 129370 w 840908"/>
              <a:gd name="connsiteY53" fmla="*/ 765664 h 1052694"/>
              <a:gd name="connsiteX54" fmla="*/ 126882 w 840908"/>
              <a:gd name="connsiteY54" fmla="*/ 766906 h 1052694"/>
              <a:gd name="connsiteX55" fmla="*/ 123150 w 840908"/>
              <a:gd name="connsiteY55" fmla="*/ 768149 h 1052694"/>
              <a:gd name="connsiteX56" fmla="*/ 120662 w 840908"/>
              <a:gd name="connsiteY56" fmla="*/ 768149 h 1052694"/>
              <a:gd name="connsiteX57" fmla="*/ 118176 w 840908"/>
              <a:gd name="connsiteY57" fmla="*/ 769392 h 1052694"/>
              <a:gd name="connsiteX58" fmla="*/ 115688 w 840908"/>
              <a:gd name="connsiteY58" fmla="*/ 770634 h 1052694"/>
              <a:gd name="connsiteX59" fmla="*/ 113200 w 840908"/>
              <a:gd name="connsiteY59" fmla="*/ 770634 h 1052694"/>
              <a:gd name="connsiteX60" fmla="*/ 110712 w 840908"/>
              <a:gd name="connsiteY60" fmla="*/ 771877 h 1052694"/>
              <a:gd name="connsiteX61" fmla="*/ 108224 w 840908"/>
              <a:gd name="connsiteY61" fmla="*/ 773119 h 1052694"/>
              <a:gd name="connsiteX62" fmla="*/ 106980 w 840908"/>
              <a:gd name="connsiteY62" fmla="*/ 774362 h 1052694"/>
              <a:gd name="connsiteX63" fmla="*/ 105736 w 840908"/>
              <a:gd name="connsiteY63" fmla="*/ 775604 h 1052694"/>
              <a:gd name="connsiteX64" fmla="*/ 103248 w 840908"/>
              <a:gd name="connsiteY64" fmla="*/ 775604 h 1052694"/>
              <a:gd name="connsiteX65" fmla="*/ 100760 w 840908"/>
              <a:gd name="connsiteY65" fmla="*/ 776847 h 1052694"/>
              <a:gd name="connsiteX66" fmla="*/ 99516 w 840908"/>
              <a:gd name="connsiteY66" fmla="*/ 778089 h 1052694"/>
              <a:gd name="connsiteX67" fmla="*/ 98272 w 840908"/>
              <a:gd name="connsiteY67" fmla="*/ 779332 h 1052694"/>
              <a:gd name="connsiteX68" fmla="*/ 97028 w 840908"/>
              <a:gd name="connsiteY68" fmla="*/ 779332 h 1052694"/>
              <a:gd name="connsiteX69" fmla="*/ 95784 w 840908"/>
              <a:gd name="connsiteY69" fmla="*/ 780575 h 1052694"/>
              <a:gd name="connsiteX70" fmla="*/ 95784 w 840908"/>
              <a:gd name="connsiteY70" fmla="*/ 781817 h 1052694"/>
              <a:gd name="connsiteX71" fmla="*/ 420454 w 840908"/>
              <a:gd name="connsiteY71" fmla="*/ 825307 h 1052694"/>
              <a:gd name="connsiteX72" fmla="*/ 743882 w 840908"/>
              <a:gd name="connsiteY72" fmla="*/ 781817 h 1052694"/>
              <a:gd name="connsiteX73" fmla="*/ 743882 w 840908"/>
              <a:gd name="connsiteY73" fmla="*/ 780575 h 1052694"/>
              <a:gd name="connsiteX74" fmla="*/ 742638 w 840908"/>
              <a:gd name="connsiteY74" fmla="*/ 779332 h 1052694"/>
              <a:gd name="connsiteX75" fmla="*/ 741394 w 840908"/>
              <a:gd name="connsiteY75" fmla="*/ 779332 h 1052694"/>
              <a:gd name="connsiteX76" fmla="*/ 741394 w 840908"/>
              <a:gd name="connsiteY76" fmla="*/ 778089 h 1052694"/>
              <a:gd name="connsiteX77" fmla="*/ 740150 w 840908"/>
              <a:gd name="connsiteY77" fmla="*/ 776847 h 1052694"/>
              <a:gd name="connsiteX78" fmla="*/ 738906 w 840908"/>
              <a:gd name="connsiteY78" fmla="*/ 776847 h 1052694"/>
              <a:gd name="connsiteX79" fmla="*/ 736418 w 840908"/>
              <a:gd name="connsiteY79" fmla="*/ 775604 h 1052694"/>
              <a:gd name="connsiteX80" fmla="*/ 735174 w 840908"/>
              <a:gd name="connsiteY80" fmla="*/ 775604 h 1052694"/>
              <a:gd name="connsiteX81" fmla="*/ 733930 w 840908"/>
              <a:gd name="connsiteY81" fmla="*/ 774362 h 1052694"/>
              <a:gd name="connsiteX82" fmla="*/ 731442 w 840908"/>
              <a:gd name="connsiteY82" fmla="*/ 773119 h 1052694"/>
              <a:gd name="connsiteX83" fmla="*/ 728954 w 840908"/>
              <a:gd name="connsiteY83" fmla="*/ 771877 h 1052694"/>
              <a:gd name="connsiteX84" fmla="*/ 727710 w 840908"/>
              <a:gd name="connsiteY84" fmla="*/ 770634 h 1052694"/>
              <a:gd name="connsiteX85" fmla="*/ 723978 w 840908"/>
              <a:gd name="connsiteY85" fmla="*/ 770634 h 1052694"/>
              <a:gd name="connsiteX86" fmla="*/ 721490 w 840908"/>
              <a:gd name="connsiteY86" fmla="*/ 769392 h 1052694"/>
              <a:gd name="connsiteX87" fmla="*/ 719002 w 840908"/>
              <a:gd name="connsiteY87" fmla="*/ 768149 h 1052694"/>
              <a:gd name="connsiteX88" fmla="*/ 716514 w 840908"/>
              <a:gd name="connsiteY88" fmla="*/ 768149 h 1052694"/>
              <a:gd name="connsiteX89" fmla="*/ 714026 w 840908"/>
              <a:gd name="connsiteY89" fmla="*/ 766906 h 1052694"/>
              <a:gd name="connsiteX90" fmla="*/ 710294 w 840908"/>
              <a:gd name="connsiteY90" fmla="*/ 765664 h 1052694"/>
              <a:gd name="connsiteX91" fmla="*/ 706562 w 840908"/>
              <a:gd name="connsiteY91" fmla="*/ 764421 h 1052694"/>
              <a:gd name="connsiteX92" fmla="*/ 704074 w 840908"/>
              <a:gd name="connsiteY92" fmla="*/ 763179 h 1052694"/>
              <a:gd name="connsiteX93" fmla="*/ 700342 w 840908"/>
              <a:gd name="connsiteY93" fmla="*/ 763179 h 1052694"/>
              <a:gd name="connsiteX94" fmla="*/ 696612 w 840908"/>
              <a:gd name="connsiteY94" fmla="*/ 761936 h 1052694"/>
              <a:gd name="connsiteX95" fmla="*/ 692880 w 840908"/>
              <a:gd name="connsiteY95" fmla="*/ 760694 h 1052694"/>
              <a:gd name="connsiteX96" fmla="*/ 689148 w 840908"/>
              <a:gd name="connsiteY96" fmla="*/ 760694 h 1052694"/>
              <a:gd name="connsiteX97" fmla="*/ 684172 w 840908"/>
              <a:gd name="connsiteY97" fmla="*/ 759451 h 1052694"/>
              <a:gd name="connsiteX98" fmla="*/ 680440 w 840908"/>
              <a:gd name="connsiteY98" fmla="*/ 758209 h 1052694"/>
              <a:gd name="connsiteX99" fmla="*/ 675464 w 840908"/>
              <a:gd name="connsiteY99" fmla="*/ 758209 h 1052694"/>
              <a:gd name="connsiteX100" fmla="*/ 671732 w 840908"/>
              <a:gd name="connsiteY100" fmla="*/ 755723 h 1052694"/>
              <a:gd name="connsiteX101" fmla="*/ 666756 w 840908"/>
              <a:gd name="connsiteY101" fmla="*/ 755723 h 1052694"/>
              <a:gd name="connsiteX102" fmla="*/ 661780 w 840908"/>
              <a:gd name="connsiteY102" fmla="*/ 754481 h 1052694"/>
              <a:gd name="connsiteX103" fmla="*/ 656804 w 840908"/>
              <a:gd name="connsiteY103" fmla="*/ 754481 h 1052694"/>
              <a:gd name="connsiteX104" fmla="*/ 651828 w 840908"/>
              <a:gd name="connsiteY104" fmla="*/ 753238 h 1052694"/>
              <a:gd name="connsiteX105" fmla="*/ 645610 w 840908"/>
              <a:gd name="connsiteY105" fmla="*/ 751996 h 1052694"/>
              <a:gd name="connsiteX106" fmla="*/ 641878 w 840908"/>
              <a:gd name="connsiteY106" fmla="*/ 751996 h 1052694"/>
              <a:gd name="connsiteX107" fmla="*/ 635658 w 840908"/>
              <a:gd name="connsiteY107" fmla="*/ 749511 h 1052694"/>
              <a:gd name="connsiteX108" fmla="*/ 630682 w 840908"/>
              <a:gd name="connsiteY108" fmla="*/ 749511 h 1052694"/>
              <a:gd name="connsiteX109" fmla="*/ 623218 w 840908"/>
              <a:gd name="connsiteY109" fmla="*/ 748268 h 1052694"/>
              <a:gd name="connsiteX110" fmla="*/ 618242 w 840908"/>
              <a:gd name="connsiteY110" fmla="*/ 748268 h 1052694"/>
              <a:gd name="connsiteX111" fmla="*/ 612022 w 840908"/>
              <a:gd name="connsiteY111" fmla="*/ 747026 h 1052694"/>
              <a:gd name="connsiteX112" fmla="*/ 607046 w 840908"/>
              <a:gd name="connsiteY112" fmla="*/ 747026 h 1052694"/>
              <a:gd name="connsiteX113" fmla="*/ 599584 w 840908"/>
              <a:gd name="connsiteY113" fmla="*/ 745783 h 1052694"/>
              <a:gd name="connsiteX114" fmla="*/ 594608 w 840908"/>
              <a:gd name="connsiteY114" fmla="*/ 745783 h 1052694"/>
              <a:gd name="connsiteX115" fmla="*/ 587144 w 840908"/>
              <a:gd name="connsiteY115" fmla="*/ 744540 h 1052694"/>
              <a:gd name="connsiteX116" fmla="*/ 580924 w 840908"/>
              <a:gd name="connsiteY116" fmla="*/ 744540 h 1052694"/>
              <a:gd name="connsiteX117" fmla="*/ 573460 w 840908"/>
              <a:gd name="connsiteY117" fmla="*/ 743298 h 1052694"/>
              <a:gd name="connsiteX118" fmla="*/ 567240 w 840908"/>
              <a:gd name="connsiteY118" fmla="*/ 742055 h 1052694"/>
              <a:gd name="connsiteX119" fmla="*/ 558532 w 840908"/>
              <a:gd name="connsiteY119" fmla="*/ 742055 h 1052694"/>
              <a:gd name="connsiteX120" fmla="*/ 552312 w 840908"/>
              <a:gd name="connsiteY120" fmla="*/ 742055 h 1052694"/>
              <a:gd name="connsiteX121" fmla="*/ 543606 w 840908"/>
              <a:gd name="connsiteY121" fmla="*/ 740813 h 1052694"/>
              <a:gd name="connsiteX122" fmla="*/ 537386 w 840908"/>
              <a:gd name="connsiteY122" fmla="*/ 740813 h 1052694"/>
              <a:gd name="connsiteX123" fmla="*/ 529922 w 840908"/>
              <a:gd name="connsiteY123" fmla="*/ 740813 h 1052694"/>
              <a:gd name="connsiteX124" fmla="*/ 522458 w 840908"/>
              <a:gd name="connsiteY124" fmla="*/ 739570 h 1052694"/>
              <a:gd name="connsiteX125" fmla="*/ 513750 w 840908"/>
              <a:gd name="connsiteY125" fmla="*/ 738328 h 1052694"/>
              <a:gd name="connsiteX126" fmla="*/ 506286 w 840908"/>
              <a:gd name="connsiteY126" fmla="*/ 738328 h 1052694"/>
              <a:gd name="connsiteX127" fmla="*/ 497580 w 840908"/>
              <a:gd name="connsiteY127" fmla="*/ 738328 h 1052694"/>
              <a:gd name="connsiteX128" fmla="*/ 490116 w 840908"/>
              <a:gd name="connsiteY128" fmla="*/ 738328 h 1052694"/>
              <a:gd name="connsiteX129" fmla="*/ 480164 w 840908"/>
              <a:gd name="connsiteY129" fmla="*/ 738328 h 1052694"/>
              <a:gd name="connsiteX130" fmla="*/ 472700 w 840908"/>
              <a:gd name="connsiteY130" fmla="*/ 737085 h 1052694"/>
              <a:gd name="connsiteX131" fmla="*/ 462748 w 840908"/>
              <a:gd name="connsiteY131" fmla="*/ 737085 h 1052694"/>
              <a:gd name="connsiteX132" fmla="*/ 456528 w 840908"/>
              <a:gd name="connsiteY132" fmla="*/ 737085 h 1052694"/>
              <a:gd name="connsiteX133" fmla="*/ 444090 w 840908"/>
              <a:gd name="connsiteY133" fmla="*/ 737085 h 1052694"/>
              <a:gd name="connsiteX134" fmla="*/ 437870 w 840908"/>
              <a:gd name="connsiteY134" fmla="*/ 737085 h 1052694"/>
              <a:gd name="connsiteX135" fmla="*/ 420454 w 840908"/>
              <a:gd name="connsiteY135" fmla="*/ 735843 h 1052694"/>
              <a:gd name="connsiteX136" fmla="*/ 675464 w 840908"/>
              <a:gd name="connsiteY136" fmla="*/ 574310 h 1052694"/>
              <a:gd name="connsiteX137" fmla="*/ 690392 w 840908"/>
              <a:gd name="connsiteY137" fmla="*/ 587978 h 1052694"/>
              <a:gd name="connsiteX138" fmla="*/ 690392 w 840908"/>
              <a:gd name="connsiteY138" fmla="*/ 714719 h 1052694"/>
              <a:gd name="connsiteX139" fmla="*/ 676708 w 840908"/>
              <a:gd name="connsiteY139" fmla="*/ 728387 h 1052694"/>
              <a:gd name="connsiteX140" fmla="*/ 677952 w 840908"/>
              <a:gd name="connsiteY140" fmla="*/ 728387 h 1052694"/>
              <a:gd name="connsiteX141" fmla="*/ 684172 w 840908"/>
              <a:gd name="connsiteY141" fmla="*/ 730872 h 1052694"/>
              <a:gd name="connsiteX142" fmla="*/ 691636 w 840908"/>
              <a:gd name="connsiteY142" fmla="*/ 732115 h 1052694"/>
              <a:gd name="connsiteX143" fmla="*/ 697854 w 840908"/>
              <a:gd name="connsiteY143" fmla="*/ 733357 h 1052694"/>
              <a:gd name="connsiteX144" fmla="*/ 705318 w 840908"/>
              <a:gd name="connsiteY144" fmla="*/ 735843 h 1052694"/>
              <a:gd name="connsiteX145" fmla="*/ 711538 w 840908"/>
              <a:gd name="connsiteY145" fmla="*/ 737085 h 1052694"/>
              <a:gd name="connsiteX146" fmla="*/ 717758 w 840908"/>
              <a:gd name="connsiteY146" fmla="*/ 738328 h 1052694"/>
              <a:gd name="connsiteX147" fmla="*/ 722734 w 840908"/>
              <a:gd name="connsiteY147" fmla="*/ 740813 h 1052694"/>
              <a:gd name="connsiteX148" fmla="*/ 728954 w 840908"/>
              <a:gd name="connsiteY148" fmla="*/ 742055 h 1052694"/>
              <a:gd name="connsiteX149" fmla="*/ 733930 w 840908"/>
              <a:gd name="connsiteY149" fmla="*/ 744540 h 1052694"/>
              <a:gd name="connsiteX150" fmla="*/ 740150 w 840908"/>
              <a:gd name="connsiteY150" fmla="*/ 747026 h 1052694"/>
              <a:gd name="connsiteX151" fmla="*/ 743882 w 840908"/>
              <a:gd name="connsiteY151" fmla="*/ 749511 h 1052694"/>
              <a:gd name="connsiteX152" fmla="*/ 748856 w 840908"/>
              <a:gd name="connsiteY152" fmla="*/ 751996 h 1052694"/>
              <a:gd name="connsiteX153" fmla="*/ 752588 w 840908"/>
              <a:gd name="connsiteY153" fmla="*/ 754481 h 1052694"/>
              <a:gd name="connsiteX154" fmla="*/ 757564 w 840908"/>
              <a:gd name="connsiteY154" fmla="*/ 755723 h 1052694"/>
              <a:gd name="connsiteX155" fmla="*/ 760052 w 840908"/>
              <a:gd name="connsiteY155" fmla="*/ 759451 h 1052694"/>
              <a:gd name="connsiteX156" fmla="*/ 763784 w 840908"/>
              <a:gd name="connsiteY156" fmla="*/ 761936 h 1052694"/>
              <a:gd name="connsiteX157" fmla="*/ 765028 w 840908"/>
              <a:gd name="connsiteY157" fmla="*/ 764421 h 1052694"/>
              <a:gd name="connsiteX158" fmla="*/ 767516 w 840908"/>
              <a:gd name="connsiteY158" fmla="*/ 768149 h 1052694"/>
              <a:gd name="connsiteX159" fmla="*/ 770004 w 840908"/>
              <a:gd name="connsiteY159" fmla="*/ 769392 h 1052694"/>
              <a:gd name="connsiteX160" fmla="*/ 771248 w 840908"/>
              <a:gd name="connsiteY160" fmla="*/ 773119 h 1052694"/>
              <a:gd name="connsiteX161" fmla="*/ 772492 w 840908"/>
              <a:gd name="connsiteY161" fmla="*/ 776847 h 1052694"/>
              <a:gd name="connsiteX162" fmla="*/ 772492 w 840908"/>
              <a:gd name="connsiteY162" fmla="*/ 778089 h 1052694"/>
              <a:gd name="connsiteX163" fmla="*/ 840908 w 840908"/>
              <a:gd name="connsiteY163" fmla="*/ 968200 h 1052694"/>
              <a:gd name="connsiteX164" fmla="*/ 420454 w 840908"/>
              <a:gd name="connsiteY164" fmla="*/ 1052694 h 1052694"/>
              <a:gd name="connsiteX165" fmla="*/ 0 w 840908"/>
              <a:gd name="connsiteY165" fmla="*/ 968200 h 1052694"/>
              <a:gd name="connsiteX166" fmla="*/ 67174 w 840908"/>
              <a:gd name="connsiteY166" fmla="*/ 778089 h 1052694"/>
              <a:gd name="connsiteX167" fmla="*/ 67174 w 840908"/>
              <a:gd name="connsiteY167" fmla="*/ 776847 h 1052694"/>
              <a:gd name="connsiteX168" fmla="*/ 68418 w 840908"/>
              <a:gd name="connsiteY168" fmla="*/ 773119 h 1052694"/>
              <a:gd name="connsiteX169" fmla="*/ 69662 w 840908"/>
              <a:gd name="connsiteY169" fmla="*/ 769392 h 1052694"/>
              <a:gd name="connsiteX170" fmla="*/ 72148 w 840908"/>
              <a:gd name="connsiteY170" fmla="*/ 768149 h 1052694"/>
              <a:gd name="connsiteX171" fmla="*/ 73392 w 840908"/>
              <a:gd name="connsiteY171" fmla="*/ 764421 h 1052694"/>
              <a:gd name="connsiteX172" fmla="*/ 77124 w 840908"/>
              <a:gd name="connsiteY172" fmla="*/ 761936 h 1052694"/>
              <a:gd name="connsiteX173" fmla="*/ 79612 w 840908"/>
              <a:gd name="connsiteY173" fmla="*/ 759451 h 1052694"/>
              <a:gd name="connsiteX174" fmla="*/ 83344 w 840908"/>
              <a:gd name="connsiteY174" fmla="*/ 755723 h 1052694"/>
              <a:gd name="connsiteX175" fmla="*/ 87076 w 840908"/>
              <a:gd name="connsiteY175" fmla="*/ 754481 h 1052694"/>
              <a:gd name="connsiteX176" fmla="*/ 92052 w 840908"/>
              <a:gd name="connsiteY176" fmla="*/ 751996 h 1052694"/>
              <a:gd name="connsiteX177" fmla="*/ 95784 w 840908"/>
              <a:gd name="connsiteY177" fmla="*/ 749511 h 1052694"/>
              <a:gd name="connsiteX178" fmla="*/ 100760 w 840908"/>
              <a:gd name="connsiteY178" fmla="*/ 747026 h 1052694"/>
              <a:gd name="connsiteX179" fmla="*/ 105736 w 840908"/>
              <a:gd name="connsiteY179" fmla="*/ 744540 h 1052694"/>
              <a:gd name="connsiteX180" fmla="*/ 110712 w 840908"/>
              <a:gd name="connsiteY180" fmla="*/ 742055 h 1052694"/>
              <a:gd name="connsiteX181" fmla="*/ 116932 w 840908"/>
              <a:gd name="connsiteY181" fmla="*/ 740813 h 1052694"/>
              <a:gd name="connsiteX182" fmla="*/ 123150 w 840908"/>
              <a:gd name="connsiteY182" fmla="*/ 738328 h 1052694"/>
              <a:gd name="connsiteX183" fmla="*/ 128126 w 840908"/>
              <a:gd name="connsiteY183" fmla="*/ 737085 h 1052694"/>
              <a:gd name="connsiteX184" fmla="*/ 134346 w 840908"/>
              <a:gd name="connsiteY184" fmla="*/ 735843 h 1052694"/>
              <a:gd name="connsiteX185" fmla="*/ 143054 w 840908"/>
              <a:gd name="connsiteY185" fmla="*/ 733357 h 1052694"/>
              <a:gd name="connsiteX186" fmla="*/ 148030 w 840908"/>
              <a:gd name="connsiteY186" fmla="*/ 732115 h 1052694"/>
              <a:gd name="connsiteX187" fmla="*/ 156738 w 840908"/>
              <a:gd name="connsiteY187" fmla="*/ 730872 h 1052694"/>
              <a:gd name="connsiteX188" fmla="*/ 161714 w 840908"/>
              <a:gd name="connsiteY188" fmla="*/ 728387 h 1052694"/>
              <a:gd name="connsiteX189" fmla="*/ 170420 w 840908"/>
              <a:gd name="connsiteY189" fmla="*/ 727145 h 1052694"/>
              <a:gd name="connsiteX190" fmla="*/ 177884 w 840908"/>
              <a:gd name="connsiteY190" fmla="*/ 727145 h 1052694"/>
              <a:gd name="connsiteX191" fmla="*/ 185348 w 840908"/>
              <a:gd name="connsiteY191" fmla="*/ 724659 h 1052694"/>
              <a:gd name="connsiteX192" fmla="*/ 192812 w 840908"/>
              <a:gd name="connsiteY192" fmla="*/ 723417 h 1052694"/>
              <a:gd name="connsiteX193" fmla="*/ 201520 w 840908"/>
              <a:gd name="connsiteY193" fmla="*/ 722174 h 1052694"/>
              <a:gd name="connsiteX194" fmla="*/ 207740 w 840908"/>
              <a:gd name="connsiteY194" fmla="*/ 720932 h 1052694"/>
              <a:gd name="connsiteX195" fmla="*/ 216446 w 840908"/>
              <a:gd name="connsiteY195" fmla="*/ 720932 h 1052694"/>
              <a:gd name="connsiteX196" fmla="*/ 223910 w 840908"/>
              <a:gd name="connsiteY196" fmla="*/ 719689 h 1052694"/>
              <a:gd name="connsiteX197" fmla="*/ 232618 w 840908"/>
              <a:gd name="connsiteY197" fmla="*/ 718447 h 1052694"/>
              <a:gd name="connsiteX198" fmla="*/ 240082 w 840908"/>
              <a:gd name="connsiteY198" fmla="*/ 717204 h 1052694"/>
              <a:gd name="connsiteX199" fmla="*/ 248790 w 840908"/>
              <a:gd name="connsiteY199" fmla="*/ 717204 h 1052694"/>
              <a:gd name="connsiteX200" fmla="*/ 256254 w 840908"/>
              <a:gd name="connsiteY200" fmla="*/ 715962 h 1052694"/>
              <a:gd name="connsiteX201" fmla="*/ 264960 w 840908"/>
              <a:gd name="connsiteY201" fmla="*/ 714719 h 1052694"/>
              <a:gd name="connsiteX202" fmla="*/ 269936 w 840908"/>
              <a:gd name="connsiteY202" fmla="*/ 714719 h 1052694"/>
              <a:gd name="connsiteX203" fmla="*/ 269936 w 840908"/>
              <a:gd name="connsiteY203" fmla="*/ 663774 h 1052694"/>
              <a:gd name="connsiteX204" fmla="*/ 284864 w 840908"/>
              <a:gd name="connsiteY204" fmla="*/ 648864 h 1052694"/>
              <a:gd name="connsiteX205" fmla="*/ 298548 w 840908"/>
              <a:gd name="connsiteY205" fmla="*/ 663774 h 1052694"/>
              <a:gd name="connsiteX206" fmla="*/ 298548 w 840908"/>
              <a:gd name="connsiteY206" fmla="*/ 712234 h 1052694"/>
              <a:gd name="connsiteX207" fmla="*/ 302280 w 840908"/>
              <a:gd name="connsiteY207" fmla="*/ 712234 h 1052694"/>
              <a:gd name="connsiteX208" fmla="*/ 312232 w 840908"/>
              <a:gd name="connsiteY208" fmla="*/ 712234 h 1052694"/>
              <a:gd name="connsiteX209" fmla="*/ 318450 w 840908"/>
              <a:gd name="connsiteY209" fmla="*/ 710991 h 1052694"/>
              <a:gd name="connsiteX210" fmla="*/ 327158 w 840908"/>
              <a:gd name="connsiteY210" fmla="*/ 710991 h 1052694"/>
              <a:gd name="connsiteX211" fmla="*/ 332134 w 840908"/>
              <a:gd name="connsiteY211" fmla="*/ 710991 h 1052694"/>
              <a:gd name="connsiteX212" fmla="*/ 340842 w 840908"/>
              <a:gd name="connsiteY212" fmla="*/ 710991 h 1052694"/>
              <a:gd name="connsiteX213" fmla="*/ 345818 w 840908"/>
              <a:gd name="connsiteY213" fmla="*/ 710991 h 1052694"/>
              <a:gd name="connsiteX214" fmla="*/ 353282 w 840908"/>
              <a:gd name="connsiteY214" fmla="*/ 709749 h 1052694"/>
              <a:gd name="connsiteX215" fmla="*/ 359502 w 840908"/>
              <a:gd name="connsiteY215" fmla="*/ 709749 h 1052694"/>
              <a:gd name="connsiteX216" fmla="*/ 366964 w 840908"/>
              <a:gd name="connsiteY216" fmla="*/ 709749 h 1052694"/>
              <a:gd name="connsiteX217" fmla="*/ 371940 w 840908"/>
              <a:gd name="connsiteY217" fmla="*/ 709749 h 1052694"/>
              <a:gd name="connsiteX218" fmla="*/ 378160 w 840908"/>
              <a:gd name="connsiteY218" fmla="*/ 709749 h 1052694"/>
              <a:gd name="connsiteX219" fmla="*/ 383136 w 840908"/>
              <a:gd name="connsiteY219" fmla="*/ 709749 h 1052694"/>
              <a:gd name="connsiteX220" fmla="*/ 389356 w 840908"/>
              <a:gd name="connsiteY220" fmla="*/ 709749 h 1052694"/>
              <a:gd name="connsiteX221" fmla="*/ 391844 w 840908"/>
              <a:gd name="connsiteY221" fmla="*/ 709749 h 1052694"/>
              <a:gd name="connsiteX222" fmla="*/ 398064 w 840908"/>
              <a:gd name="connsiteY222" fmla="*/ 709749 h 1052694"/>
              <a:gd name="connsiteX223" fmla="*/ 400552 w 840908"/>
              <a:gd name="connsiteY223" fmla="*/ 709749 h 1052694"/>
              <a:gd name="connsiteX224" fmla="*/ 406772 w 840908"/>
              <a:gd name="connsiteY224" fmla="*/ 708506 h 1052694"/>
              <a:gd name="connsiteX225" fmla="*/ 408016 w 840908"/>
              <a:gd name="connsiteY225" fmla="*/ 708506 h 1052694"/>
              <a:gd name="connsiteX226" fmla="*/ 412990 w 840908"/>
              <a:gd name="connsiteY226" fmla="*/ 708506 h 1052694"/>
              <a:gd name="connsiteX227" fmla="*/ 414234 w 840908"/>
              <a:gd name="connsiteY227" fmla="*/ 708506 h 1052694"/>
              <a:gd name="connsiteX228" fmla="*/ 416722 w 840908"/>
              <a:gd name="connsiteY228" fmla="*/ 708506 h 1052694"/>
              <a:gd name="connsiteX229" fmla="*/ 420454 w 840908"/>
              <a:gd name="connsiteY229" fmla="*/ 708506 h 1052694"/>
              <a:gd name="connsiteX230" fmla="*/ 424186 w 840908"/>
              <a:gd name="connsiteY230" fmla="*/ 708506 h 1052694"/>
              <a:gd name="connsiteX231" fmla="*/ 426674 w 840908"/>
              <a:gd name="connsiteY231" fmla="*/ 708506 h 1052694"/>
              <a:gd name="connsiteX232" fmla="*/ 431650 w 840908"/>
              <a:gd name="connsiteY232" fmla="*/ 708506 h 1052694"/>
              <a:gd name="connsiteX233" fmla="*/ 434138 w 840908"/>
              <a:gd name="connsiteY233" fmla="*/ 708506 h 1052694"/>
              <a:gd name="connsiteX234" fmla="*/ 439114 w 840908"/>
              <a:gd name="connsiteY234" fmla="*/ 709749 h 1052694"/>
              <a:gd name="connsiteX235" fmla="*/ 441602 w 840908"/>
              <a:gd name="connsiteY235" fmla="*/ 709749 h 1052694"/>
              <a:gd name="connsiteX236" fmla="*/ 447822 w 840908"/>
              <a:gd name="connsiteY236" fmla="*/ 709749 h 1052694"/>
              <a:gd name="connsiteX237" fmla="*/ 451554 w 840908"/>
              <a:gd name="connsiteY237" fmla="*/ 709749 h 1052694"/>
              <a:gd name="connsiteX238" fmla="*/ 457772 w 840908"/>
              <a:gd name="connsiteY238" fmla="*/ 709749 h 1052694"/>
              <a:gd name="connsiteX239" fmla="*/ 461504 w 840908"/>
              <a:gd name="connsiteY239" fmla="*/ 709749 h 1052694"/>
              <a:gd name="connsiteX240" fmla="*/ 468968 w 840908"/>
              <a:gd name="connsiteY240" fmla="*/ 709749 h 1052694"/>
              <a:gd name="connsiteX241" fmla="*/ 472700 w 840908"/>
              <a:gd name="connsiteY241" fmla="*/ 709749 h 1052694"/>
              <a:gd name="connsiteX242" fmla="*/ 480164 w 840908"/>
              <a:gd name="connsiteY242" fmla="*/ 709749 h 1052694"/>
              <a:gd name="connsiteX243" fmla="*/ 486384 w 840908"/>
              <a:gd name="connsiteY243" fmla="*/ 709749 h 1052694"/>
              <a:gd name="connsiteX244" fmla="*/ 493848 w 840908"/>
              <a:gd name="connsiteY244" fmla="*/ 710991 h 1052694"/>
              <a:gd name="connsiteX245" fmla="*/ 498824 w 840908"/>
              <a:gd name="connsiteY245" fmla="*/ 710991 h 1052694"/>
              <a:gd name="connsiteX246" fmla="*/ 507530 w 840908"/>
              <a:gd name="connsiteY246" fmla="*/ 710991 h 1052694"/>
              <a:gd name="connsiteX247" fmla="*/ 513750 w 840908"/>
              <a:gd name="connsiteY247" fmla="*/ 710991 h 1052694"/>
              <a:gd name="connsiteX248" fmla="*/ 522458 w 840908"/>
              <a:gd name="connsiteY248" fmla="*/ 710991 h 1052694"/>
              <a:gd name="connsiteX249" fmla="*/ 528678 w 840908"/>
              <a:gd name="connsiteY249" fmla="*/ 712234 h 1052694"/>
              <a:gd name="connsiteX250" fmla="*/ 536142 w 840908"/>
              <a:gd name="connsiteY250" fmla="*/ 712234 h 1052694"/>
              <a:gd name="connsiteX251" fmla="*/ 543606 w 840908"/>
              <a:gd name="connsiteY251" fmla="*/ 712234 h 1052694"/>
              <a:gd name="connsiteX252" fmla="*/ 552312 w 840908"/>
              <a:gd name="connsiteY252" fmla="*/ 713476 h 1052694"/>
              <a:gd name="connsiteX253" fmla="*/ 558532 w 840908"/>
              <a:gd name="connsiteY253" fmla="*/ 714719 h 1052694"/>
              <a:gd name="connsiteX254" fmla="*/ 567240 w 840908"/>
              <a:gd name="connsiteY254" fmla="*/ 714719 h 1052694"/>
              <a:gd name="connsiteX255" fmla="*/ 574704 w 840908"/>
              <a:gd name="connsiteY255" fmla="*/ 714719 h 1052694"/>
              <a:gd name="connsiteX256" fmla="*/ 583412 w 840908"/>
              <a:gd name="connsiteY256" fmla="*/ 715962 h 1052694"/>
              <a:gd name="connsiteX257" fmla="*/ 590876 w 840908"/>
              <a:gd name="connsiteY257" fmla="*/ 717204 h 1052694"/>
              <a:gd name="connsiteX258" fmla="*/ 600828 w 840908"/>
              <a:gd name="connsiteY258" fmla="*/ 717204 h 1052694"/>
              <a:gd name="connsiteX259" fmla="*/ 607046 w 840908"/>
              <a:gd name="connsiteY259" fmla="*/ 718447 h 1052694"/>
              <a:gd name="connsiteX260" fmla="*/ 615754 w 840908"/>
              <a:gd name="connsiteY260" fmla="*/ 719689 h 1052694"/>
              <a:gd name="connsiteX261" fmla="*/ 623218 w 840908"/>
              <a:gd name="connsiteY261" fmla="*/ 720932 h 1052694"/>
              <a:gd name="connsiteX262" fmla="*/ 631926 w 840908"/>
              <a:gd name="connsiteY262" fmla="*/ 720932 h 1052694"/>
              <a:gd name="connsiteX263" fmla="*/ 639390 w 840908"/>
              <a:gd name="connsiteY263" fmla="*/ 722174 h 1052694"/>
              <a:gd name="connsiteX264" fmla="*/ 648096 w 840908"/>
              <a:gd name="connsiteY264" fmla="*/ 723417 h 1052694"/>
              <a:gd name="connsiteX265" fmla="*/ 654316 w 840908"/>
              <a:gd name="connsiteY265" fmla="*/ 724659 h 1052694"/>
              <a:gd name="connsiteX266" fmla="*/ 663024 w 840908"/>
              <a:gd name="connsiteY266" fmla="*/ 727145 h 1052694"/>
              <a:gd name="connsiteX267" fmla="*/ 669244 w 840908"/>
              <a:gd name="connsiteY267" fmla="*/ 727145 h 1052694"/>
              <a:gd name="connsiteX268" fmla="*/ 670488 w 840908"/>
              <a:gd name="connsiteY268" fmla="*/ 727145 h 1052694"/>
              <a:gd name="connsiteX269" fmla="*/ 661780 w 840908"/>
              <a:gd name="connsiteY269" fmla="*/ 714719 h 1052694"/>
              <a:gd name="connsiteX270" fmla="*/ 661780 w 840908"/>
              <a:gd name="connsiteY270" fmla="*/ 587978 h 1052694"/>
              <a:gd name="connsiteX271" fmla="*/ 675464 w 840908"/>
              <a:gd name="connsiteY271" fmla="*/ 574310 h 1052694"/>
              <a:gd name="connsiteX272" fmla="*/ 533560 w 840908"/>
              <a:gd name="connsiteY272" fmla="*/ 539710 h 1052694"/>
              <a:gd name="connsiteX273" fmla="*/ 491302 w 840908"/>
              <a:gd name="connsiteY273" fmla="*/ 622986 h 1052694"/>
              <a:gd name="connsiteX274" fmla="*/ 594464 w 840908"/>
              <a:gd name="connsiteY274" fmla="*/ 559597 h 1052694"/>
              <a:gd name="connsiteX275" fmla="*/ 533560 w 840908"/>
              <a:gd name="connsiteY275" fmla="*/ 539710 h 1052694"/>
              <a:gd name="connsiteX276" fmla="*/ 307350 w 840908"/>
              <a:gd name="connsiteY276" fmla="*/ 539710 h 1052694"/>
              <a:gd name="connsiteX277" fmla="*/ 246446 w 840908"/>
              <a:gd name="connsiteY277" fmla="*/ 559597 h 1052694"/>
              <a:gd name="connsiteX278" fmla="*/ 349608 w 840908"/>
              <a:gd name="connsiteY278" fmla="*/ 622986 h 1052694"/>
              <a:gd name="connsiteX279" fmla="*/ 307350 w 840908"/>
              <a:gd name="connsiteY279" fmla="*/ 539710 h 1052694"/>
              <a:gd name="connsiteX280" fmla="*/ 434128 w 840908"/>
              <a:gd name="connsiteY280" fmla="*/ 527281 h 1052694"/>
              <a:gd name="connsiteX281" fmla="*/ 434128 w 840908"/>
              <a:gd name="connsiteY281" fmla="*/ 631686 h 1052694"/>
              <a:gd name="connsiteX282" fmla="*/ 506216 w 840908"/>
              <a:gd name="connsiteY282" fmla="*/ 533495 h 1052694"/>
              <a:gd name="connsiteX283" fmla="*/ 434128 w 840908"/>
              <a:gd name="connsiteY283" fmla="*/ 527281 h 1052694"/>
              <a:gd name="connsiteX284" fmla="*/ 405540 w 840908"/>
              <a:gd name="connsiteY284" fmla="*/ 527281 h 1052694"/>
              <a:gd name="connsiteX285" fmla="*/ 334694 w 840908"/>
              <a:gd name="connsiteY285" fmla="*/ 533495 h 1052694"/>
              <a:gd name="connsiteX286" fmla="*/ 405540 w 840908"/>
              <a:gd name="connsiteY286" fmla="*/ 631686 h 1052694"/>
              <a:gd name="connsiteX287" fmla="*/ 555934 w 840908"/>
              <a:gd name="connsiteY287" fmla="*/ 405474 h 1052694"/>
              <a:gd name="connsiteX288" fmla="*/ 541018 w 840908"/>
              <a:gd name="connsiteY288" fmla="*/ 512366 h 1052694"/>
              <a:gd name="connsiteX289" fmla="*/ 613108 w 840908"/>
              <a:gd name="connsiteY289" fmla="*/ 535981 h 1052694"/>
              <a:gd name="connsiteX290" fmla="*/ 661582 w 840908"/>
              <a:gd name="connsiteY290" fmla="*/ 405474 h 1052694"/>
              <a:gd name="connsiteX291" fmla="*/ 434128 w 840908"/>
              <a:gd name="connsiteY291" fmla="*/ 405474 h 1052694"/>
              <a:gd name="connsiteX292" fmla="*/ 434128 w 840908"/>
              <a:gd name="connsiteY292" fmla="*/ 498693 h 1052694"/>
              <a:gd name="connsiteX293" fmla="*/ 513674 w 840908"/>
              <a:gd name="connsiteY293" fmla="*/ 506151 h 1052694"/>
              <a:gd name="connsiteX294" fmla="*/ 526104 w 840908"/>
              <a:gd name="connsiteY294" fmla="*/ 405474 h 1052694"/>
              <a:gd name="connsiteX295" fmla="*/ 313564 w 840908"/>
              <a:gd name="connsiteY295" fmla="*/ 405474 h 1052694"/>
              <a:gd name="connsiteX296" fmla="*/ 327236 w 840908"/>
              <a:gd name="connsiteY296" fmla="*/ 506151 h 1052694"/>
              <a:gd name="connsiteX297" fmla="*/ 405540 w 840908"/>
              <a:gd name="connsiteY297" fmla="*/ 498693 h 1052694"/>
              <a:gd name="connsiteX298" fmla="*/ 405540 w 840908"/>
              <a:gd name="connsiteY298" fmla="*/ 405474 h 1052694"/>
              <a:gd name="connsiteX299" fmla="*/ 179328 w 840908"/>
              <a:gd name="connsiteY299" fmla="*/ 405474 h 1052694"/>
              <a:gd name="connsiteX300" fmla="*/ 226560 w 840908"/>
              <a:gd name="connsiteY300" fmla="*/ 535981 h 1052694"/>
              <a:gd name="connsiteX301" fmla="*/ 298648 w 840908"/>
              <a:gd name="connsiteY301" fmla="*/ 512366 h 1052694"/>
              <a:gd name="connsiteX302" fmla="*/ 284976 w 840908"/>
              <a:gd name="connsiteY302" fmla="*/ 405474 h 1052694"/>
              <a:gd name="connsiteX303" fmla="*/ 513674 w 840908"/>
              <a:gd name="connsiteY303" fmla="*/ 276211 h 1052694"/>
              <a:gd name="connsiteX304" fmla="*/ 434128 w 840908"/>
              <a:gd name="connsiteY304" fmla="*/ 283668 h 1052694"/>
              <a:gd name="connsiteX305" fmla="*/ 434128 w 840908"/>
              <a:gd name="connsiteY305" fmla="*/ 376887 h 1052694"/>
              <a:gd name="connsiteX306" fmla="*/ 526104 w 840908"/>
              <a:gd name="connsiteY306" fmla="*/ 376887 h 1052694"/>
              <a:gd name="connsiteX307" fmla="*/ 513674 w 840908"/>
              <a:gd name="connsiteY307" fmla="*/ 276211 h 1052694"/>
              <a:gd name="connsiteX308" fmla="*/ 327236 w 840908"/>
              <a:gd name="connsiteY308" fmla="*/ 276211 h 1052694"/>
              <a:gd name="connsiteX309" fmla="*/ 313564 w 840908"/>
              <a:gd name="connsiteY309" fmla="*/ 376887 h 1052694"/>
              <a:gd name="connsiteX310" fmla="*/ 405540 w 840908"/>
              <a:gd name="connsiteY310" fmla="*/ 376887 h 1052694"/>
              <a:gd name="connsiteX311" fmla="*/ 405540 w 840908"/>
              <a:gd name="connsiteY311" fmla="*/ 283668 h 1052694"/>
              <a:gd name="connsiteX312" fmla="*/ 327236 w 840908"/>
              <a:gd name="connsiteY312" fmla="*/ 276211 h 1052694"/>
              <a:gd name="connsiteX313" fmla="*/ 613108 w 840908"/>
              <a:gd name="connsiteY313" fmla="*/ 246380 h 1052694"/>
              <a:gd name="connsiteX314" fmla="*/ 541018 w 840908"/>
              <a:gd name="connsiteY314" fmla="*/ 269996 h 1052694"/>
              <a:gd name="connsiteX315" fmla="*/ 555934 w 840908"/>
              <a:gd name="connsiteY315" fmla="*/ 376887 h 1052694"/>
              <a:gd name="connsiteX316" fmla="*/ 661582 w 840908"/>
              <a:gd name="connsiteY316" fmla="*/ 376887 h 1052694"/>
              <a:gd name="connsiteX317" fmla="*/ 613108 w 840908"/>
              <a:gd name="connsiteY317" fmla="*/ 246380 h 1052694"/>
              <a:gd name="connsiteX318" fmla="*/ 226560 w 840908"/>
              <a:gd name="connsiteY318" fmla="*/ 246380 h 1052694"/>
              <a:gd name="connsiteX319" fmla="*/ 179328 w 840908"/>
              <a:gd name="connsiteY319" fmla="*/ 376887 h 1052694"/>
              <a:gd name="connsiteX320" fmla="*/ 284976 w 840908"/>
              <a:gd name="connsiteY320" fmla="*/ 376887 h 1052694"/>
              <a:gd name="connsiteX321" fmla="*/ 298648 w 840908"/>
              <a:gd name="connsiteY321" fmla="*/ 269996 h 1052694"/>
              <a:gd name="connsiteX322" fmla="*/ 226560 w 840908"/>
              <a:gd name="connsiteY322" fmla="*/ 246380 h 1052694"/>
              <a:gd name="connsiteX323" fmla="*/ 491302 w 840908"/>
              <a:gd name="connsiteY323" fmla="*/ 160619 h 1052694"/>
              <a:gd name="connsiteX324" fmla="*/ 533560 w 840908"/>
              <a:gd name="connsiteY324" fmla="*/ 243895 h 1052694"/>
              <a:gd name="connsiteX325" fmla="*/ 594464 w 840908"/>
              <a:gd name="connsiteY325" fmla="*/ 225251 h 1052694"/>
              <a:gd name="connsiteX326" fmla="*/ 491302 w 840908"/>
              <a:gd name="connsiteY326" fmla="*/ 160619 h 1052694"/>
              <a:gd name="connsiteX327" fmla="*/ 349608 w 840908"/>
              <a:gd name="connsiteY327" fmla="*/ 160619 h 1052694"/>
              <a:gd name="connsiteX328" fmla="*/ 246446 w 840908"/>
              <a:gd name="connsiteY328" fmla="*/ 225251 h 1052694"/>
              <a:gd name="connsiteX329" fmla="*/ 307350 w 840908"/>
              <a:gd name="connsiteY329" fmla="*/ 243895 h 1052694"/>
              <a:gd name="connsiteX330" fmla="*/ 349608 w 840908"/>
              <a:gd name="connsiteY330" fmla="*/ 160619 h 1052694"/>
              <a:gd name="connsiteX331" fmla="*/ 434128 w 840908"/>
              <a:gd name="connsiteY331" fmla="*/ 153161 h 1052694"/>
              <a:gd name="connsiteX332" fmla="*/ 434128 w 840908"/>
              <a:gd name="connsiteY332" fmla="*/ 255081 h 1052694"/>
              <a:gd name="connsiteX333" fmla="*/ 506216 w 840908"/>
              <a:gd name="connsiteY333" fmla="*/ 248866 h 1052694"/>
              <a:gd name="connsiteX334" fmla="*/ 434128 w 840908"/>
              <a:gd name="connsiteY334" fmla="*/ 153161 h 1052694"/>
              <a:gd name="connsiteX335" fmla="*/ 405540 w 840908"/>
              <a:gd name="connsiteY335" fmla="*/ 153161 h 1052694"/>
              <a:gd name="connsiteX336" fmla="*/ 334694 w 840908"/>
              <a:gd name="connsiteY336" fmla="*/ 248866 h 1052694"/>
              <a:gd name="connsiteX337" fmla="*/ 405540 w 840908"/>
              <a:gd name="connsiteY337" fmla="*/ 255081 h 1052694"/>
              <a:gd name="connsiteX338" fmla="*/ 675866 w 840908"/>
              <a:gd name="connsiteY338" fmla="*/ 122088 h 1052694"/>
              <a:gd name="connsiteX339" fmla="*/ 690164 w 840908"/>
              <a:gd name="connsiteY339" fmla="*/ 135646 h 1052694"/>
              <a:gd name="connsiteX340" fmla="*/ 690164 w 840908"/>
              <a:gd name="connsiteY340" fmla="*/ 224389 h 1052694"/>
              <a:gd name="connsiteX341" fmla="*/ 675866 w 840908"/>
              <a:gd name="connsiteY341" fmla="*/ 237947 h 1052694"/>
              <a:gd name="connsiteX342" fmla="*/ 662758 w 840908"/>
              <a:gd name="connsiteY342" fmla="*/ 224389 h 1052694"/>
              <a:gd name="connsiteX343" fmla="*/ 662758 w 840908"/>
              <a:gd name="connsiteY343" fmla="*/ 135646 h 1052694"/>
              <a:gd name="connsiteX344" fmla="*/ 675866 w 840908"/>
              <a:gd name="connsiteY344" fmla="*/ 122088 h 1052694"/>
              <a:gd name="connsiteX345" fmla="*/ 420456 w 840908"/>
              <a:gd name="connsiteY345" fmla="*/ 122088 h 1052694"/>
              <a:gd name="connsiteX346" fmla="*/ 690168 w 840908"/>
              <a:gd name="connsiteY346" fmla="*/ 391802 h 1052694"/>
              <a:gd name="connsiteX347" fmla="*/ 420456 w 840908"/>
              <a:gd name="connsiteY347" fmla="*/ 661516 h 1052694"/>
              <a:gd name="connsiteX348" fmla="*/ 150740 w 840908"/>
              <a:gd name="connsiteY348" fmla="*/ 391802 h 1052694"/>
              <a:gd name="connsiteX349" fmla="*/ 150740 w 840908"/>
              <a:gd name="connsiteY349" fmla="*/ 385588 h 1052694"/>
              <a:gd name="connsiteX350" fmla="*/ 150740 w 840908"/>
              <a:gd name="connsiteY350" fmla="*/ 384345 h 1052694"/>
              <a:gd name="connsiteX351" fmla="*/ 150740 w 840908"/>
              <a:gd name="connsiteY351" fmla="*/ 226494 h 1052694"/>
              <a:gd name="connsiteX352" fmla="*/ 164414 w 840908"/>
              <a:gd name="connsiteY352" fmla="*/ 211579 h 1052694"/>
              <a:gd name="connsiteX353" fmla="*/ 178086 w 840908"/>
              <a:gd name="connsiteY353" fmla="*/ 226494 h 1052694"/>
              <a:gd name="connsiteX354" fmla="*/ 178086 w 840908"/>
              <a:gd name="connsiteY354" fmla="*/ 271239 h 1052694"/>
              <a:gd name="connsiteX355" fmla="*/ 420456 w 840908"/>
              <a:gd name="connsiteY355" fmla="*/ 122088 h 1052694"/>
              <a:gd name="connsiteX356" fmla="*/ 163822 w 840908"/>
              <a:gd name="connsiteY356" fmla="*/ 66027 h 1052694"/>
              <a:gd name="connsiteX357" fmla="*/ 176904 w 840908"/>
              <a:gd name="connsiteY357" fmla="*/ 79558 h 1052694"/>
              <a:gd name="connsiteX358" fmla="*/ 176904 w 840908"/>
              <a:gd name="connsiteY358" fmla="*/ 149669 h 1052694"/>
              <a:gd name="connsiteX359" fmla="*/ 163822 w 840908"/>
              <a:gd name="connsiteY359" fmla="*/ 163199 h 1052694"/>
              <a:gd name="connsiteX360" fmla="*/ 150740 w 840908"/>
              <a:gd name="connsiteY360" fmla="*/ 149669 h 1052694"/>
              <a:gd name="connsiteX361" fmla="*/ 150740 w 840908"/>
              <a:gd name="connsiteY361" fmla="*/ 79558 h 1052694"/>
              <a:gd name="connsiteX362" fmla="*/ 163822 w 840908"/>
              <a:gd name="connsiteY362" fmla="*/ 66027 h 1052694"/>
              <a:gd name="connsiteX363" fmla="*/ 495176 w 840908"/>
              <a:gd name="connsiteY363" fmla="*/ 0 h 1052694"/>
              <a:gd name="connsiteX364" fmla="*/ 508284 w 840908"/>
              <a:gd name="connsiteY364" fmla="*/ 14776 h 1052694"/>
              <a:gd name="connsiteX365" fmla="*/ 508284 w 840908"/>
              <a:gd name="connsiteY365" fmla="*/ 92348 h 1052694"/>
              <a:gd name="connsiteX366" fmla="*/ 495176 w 840908"/>
              <a:gd name="connsiteY366" fmla="*/ 105892 h 1052694"/>
              <a:gd name="connsiteX367" fmla="*/ 480876 w 840908"/>
              <a:gd name="connsiteY367" fmla="*/ 92348 h 1052694"/>
              <a:gd name="connsiteX368" fmla="*/ 480876 w 840908"/>
              <a:gd name="connsiteY368" fmla="*/ 14776 h 1052694"/>
              <a:gd name="connsiteX369" fmla="*/ 495176 w 840908"/>
              <a:gd name="connsiteY369" fmla="*/ 0 h 105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</a:cxnLst>
            <a:rect l="l" t="t" r="r" b="b"/>
            <a:pathLst>
              <a:path w="840908" h="1052694">
                <a:moveTo>
                  <a:pt x="85832" y="807911"/>
                </a:moveTo>
                <a:cubicBezTo>
                  <a:pt x="62198" y="872524"/>
                  <a:pt x="33586" y="953290"/>
                  <a:pt x="28610" y="969443"/>
                </a:cubicBezTo>
                <a:cubicBezTo>
                  <a:pt x="38562" y="989324"/>
                  <a:pt x="174152" y="1024115"/>
                  <a:pt x="420454" y="1024115"/>
                </a:cubicBezTo>
                <a:cubicBezTo>
                  <a:pt x="665512" y="1024115"/>
                  <a:pt x="801102" y="989324"/>
                  <a:pt x="812298" y="969443"/>
                </a:cubicBezTo>
                <a:cubicBezTo>
                  <a:pt x="806078" y="952047"/>
                  <a:pt x="777468" y="871281"/>
                  <a:pt x="753832" y="807911"/>
                </a:cubicBezTo>
                <a:cubicBezTo>
                  <a:pt x="681684" y="853885"/>
                  <a:pt x="431650" y="853885"/>
                  <a:pt x="420454" y="853885"/>
                </a:cubicBezTo>
                <a:cubicBezTo>
                  <a:pt x="408016" y="853885"/>
                  <a:pt x="157982" y="853885"/>
                  <a:pt x="85832" y="807911"/>
                </a:cubicBezTo>
                <a:close/>
                <a:moveTo>
                  <a:pt x="420454" y="735843"/>
                </a:moveTo>
                <a:cubicBezTo>
                  <a:pt x="414234" y="735843"/>
                  <a:pt x="408016" y="737085"/>
                  <a:pt x="401796" y="737085"/>
                </a:cubicBezTo>
                <a:cubicBezTo>
                  <a:pt x="399308" y="737085"/>
                  <a:pt x="398064" y="737085"/>
                  <a:pt x="396820" y="737085"/>
                </a:cubicBezTo>
                <a:cubicBezTo>
                  <a:pt x="391844" y="737085"/>
                  <a:pt x="388112" y="737085"/>
                  <a:pt x="383136" y="737085"/>
                </a:cubicBezTo>
                <a:cubicBezTo>
                  <a:pt x="380648" y="737085"/>
                  <a:pt x="379404" y="737085"/>
                  <a:pt x="378160" y="737085"/>
                </a:cubicBezTo>
                <a:cubicBezTo>
                  <a:pt x="373184" y="737085"/>
                  <a:pt x="369452" y="737085"/>
                  <a:pt x="366964" y="737085"/>
                </a:cubicBezTo>
                <a:cubicBezTo>
                  <a:pt x="364476" y="737085"/>
                  <a:pt x="361988" y="738328"/>
                  <a:pt x="359502" y="738328"/>
                </a:cubicBezTo>
                <a:cubicBezTo>
                  <a:pt x="355770" y="738328"/>
                  <a:pt x="353282" y="738328"/>
                  <a:pt x="349550" y="738328"/>
                </a:cubicBezTo>
                <a:cubicBezTo>
                  <a:pt x="347062" y="738328"/>
                  <a:pt x="344574" y="738328"/>
                  <a:pt x="342086" y="738328"/>
                </a:cubicBezTo>
                <a:cubicBezTo>
                  <a:pt x="339598" y="738328"/>
                  <a:pt x="335866" y="738328"/>
                  <a:pt x="333378" y="738328"/>
                </a:cubicBezTo>
                <a:cubicBezTo>
                  <a:pt x="330890" y="738328"/>
                  <a:pt x="328402" y="738328"/>
                  <a:pt x="327158" y="738328"/>
                </a:cubicBezTo>
                <a:cubicBezTo>
                  <a:pt x="323426" y="739570"/>
                  <a:pt x="320938" y="739570"/>
                  <a:pt x="317206" y="739570"/>
                </a:cubicBezTo>
                <a:cubicBezTo>
                  <a:pt x="314718" y="739570"/>
                  <a:pt x="313474" y="739570"/>
                  <a:pt x="310988" y="740813"/>
                </a:cubicBezTo>
                <a:cubicBezTo>
                  <a:pt x="307256" y="740813"/>
                  <a:pt x="304768" y="740813"/>
                  <a:pt x="302280" y="740813"/>
                </a:cubicBezTo>
                <a:cubicBezTo>
                  <a:pt x="301036" y="740813"/>
                  <a:pt x="299792" y="740813"/>
                  <a:pt x="298548" y="740813"/>
                </a:cubicBezTo>
                <a:lnTo>
                  <a:pt x="298548" y="768149"/>
                </a:lnTo>
                <a:cubicBezTo>
                  <a:pt x="298548" y="775604"/>
                  <a:pt x="292328" y="781817"/>
                  <a:pt x="284864" y="781817"/>
                </a:cubicBezTo>
                <a:cubicBezTo>
                  <a:pt x="277400" y="781817"/>
                  <a:pt x="269936" y="775604"/>
                  <a:pt x="269936" y="768149"/>
                </a:cubicBezTo>
                <a:lnTo>
                  <a:pt x="269936" y="742055"/>
                </a:lnTo>
                <a:cubicBezTo>
                  <a:pt x="269936" y="743298"/>
                  <a:pt x="267448" y="743298"/>
                  <a:pt x="267448" y="743298"/>
                </a:cubicBezTo>
                <a:cubicBezTo>
                  <a:pt x="263718" y="743298"/>
                  <a:pt x="262474" y="743298"/>
                  <a:pt x="259986" y="744540"/>
                </a:cubicBezTo>
                <a:cubicBezTo>
                  <a:pt x="257498" y="744540"/>
                  <a:pt x="256254" y="744540"/>
                  <a:pt x="253766" y="744540"/>
                </a:cubicBezTo>
                <a:cubicBezTo>
                  <a:pt x="251278" y="744540"/>
                  <a:pt x="248790" y="744540"/>
                  <a:pt x="246302" y="745783"/>
                </a:cubicBezTo>
                <a:cubicBezTo>
                  <a:pt x="243814" y="745783"/>
                  <a:pt x="242570" y="745783"/>
                  <a:pt x="240082" y="745783"/>
                </a:cubicBezTo>
                <a:cubicBezTo>
                  <a:pt x="237594" y="747026"/>
                  <a:pt x="236350" y="747026"/>
                  <a:pt x="233862" y="747026"/>
                </a:cubicBezTo>
                <a:cubicBezTo>
                  <a:pt x="231374" y="747026"/>
                  <a:pt x="230130" y="747026"/>
                  <a:pt x="227642" y="747026"/>
                </a:cubicBezTo>
                <a:cubicBezTo>
                  <a:pt x="225154" y="748268"/>
                  <a:pt x="222666" y="748268"/>
                  <a:pt x="221422" y="748268"/>
                </a:cubicBezTo>
                <a:cubicBezTo>
                  <a:pt x="218934" y="748268"/>
                  <a:pt x="217690" y="748268"/>
                  <a:pt x="216446" y="748268"/>
                </a:cubicBezTo>
                <a:cubicBezTo>
                  <a:pt x="213960" y="749511"/>
                  <a:pt x="211472" y="749511"/>
                  <a:pt x="208984" y="749511"/>
                </a:cubicBezTo>
                <a:cubicBezTo>
                  <a:pt x="207740" y="749511"/>
                  <a:pt x="206496" y="749511"/>
                  <a:pt x="205252" y="749511"/>
                </a:cubicBezTo>
                <a:cubicBezTo>
                  <a:pt x="202764" y="750753"/>
                  <a:pt x="200276" y="750753"/>
                  <a:pt x="199032" y="751996"/>
                </a:cubicBezTo>
                <a:cubicBezTo>
                  <a:pt x="197788" y="751996"/>
                  <a:pt x="195300" y="751996"/>
                  <a:pt x="194056" y="751996"/>
                </a:cubicBezTo>
                <a:cubicBezTo>
                  <a:pt x="191568" y="751996"/>
                  <a:pt x="189080" y="751996"/>
                  <a:pt x="187836" y="753238"/>
                </a:cubicBezTo>
                <a:cubicBezTo>
                  <a:pt x="186592" y="753238"/>
                  <a:pt x="185348" y="753238"/>
                  <a:pt x="184104" y="754481"/>
                </a:cubicBezTo>
                <a:cubicBezTo>
                  <a:pt x="181616" y="754481"/>
                  <a:pt x="179128" y="754481"/>
                  <a:pt x="177884" y="754481"/>
                </a:cubicBezTo>
                <a:cubicBezTo>
                  <a:pt x="176640" y="754481"/>
                  <a:pt x="175396" y="755723"/>
                  <a:pt x="172908" y="755723"/>
                </a:cubicBezTo>
                <a:cubicBezTo>
                  <a:pt x="171664" y="755723"/>
                  <a:pt x="170420" y="755723"/>
                  <a:pt x="167934" y="755723"/>
                </a:cubicBezTo>
                <a:cubicBezTo>
                  <a:pt x="166690" y="756966"/>
                  <a:pt x="165446" y="756966"/>
                  <a:pt x="164202" y="758209"/>
                </a:cubicBezTo>
                <a:cubicBezTo>
                  <a:pt x="162958" y="758209"/>
                  <a:pt x="160470" y="758209"/>
                  <a:pt x="159226" y="758209"/>
                </a:cubicBezTo>
                <a:cubicBezTo>
                  <a:pt x="157982" y="758209"/>
                  <a:pt x="156738" y="759451"/>
                  <a:pt x="156738" y="759451"/>
                </a:cubicBezTo>
                <a:cubicBezTo>
                  <a:pt x="154250" y="759451"/>
                  <a:pt x="151762" y="760694"/>
                  <a:pt x="150518" y="760694"/>
                </a:cubicBezTo>
                <a:lnTo>
                  <a:pt x="148030" y="760694"/>
                </a:lnTo>
                <a:cubicBezTo>
                  <a:pt x="145542" y="761936"/>
                  <a:pt x="144298" y="761936"/>
                  <a:pt x="143054" y="761936"/>
                </a:cubicBezTo>
                <a:cubicBezTo>
                  <a:pt x="143054" y="761936"/>
                  <a:pt x="140566" y="761936"/>
                  <a:pt x="140566" y="763179"/>
                </a:cubicBezTo>
                <a:cubicBezTo>
                  <a:pt x="138078" y="763179"/>
                  <a:pt x="136834" y="763179"/>
                  <a:pt x="136834" y="763179"/>
                </a:cubicBezTo>
                <a:cubicBezTo>
                  <a:pt x="134346" y="764421"/>
                  <a:pt x="134346" y="764421"/>
                  <a:pt x="133102" y="764421"/>
                </a:cubicBezTo>
                <a:cubicBezTo>
                  <a:pt x="131858" y="765664"/>
                  <a:pt x="130614" y="765664"/>
                  <a:pt x="129370" y="765664"/>
                </a:cubicBezTo>
                <a:cubicBezTo>
                  <a:pt x="128126" y="765664"/>
                  <a:pt x="126882" y="765664"/>
                  <a:pt x="126882" y="766906"/>
                </a:cubicBezTo>
                <a:cubicBezTo>
                  <a:pt x="125638" y="766906"/>
                  <a:pt x="124394" y="768149"/>
                  <a:pt x="123150" y="768149"/>
                </a:cubicBezTo>
                <a:cubicBezTo>
                  <a:pt x="123150" y="768149"/>
                  <a:pt x="121906" y="768149"/>
                  <a:pt x="120662" y="768149"/>
                </a:cubicBezTo>
                <a:cubicBezTo>
                  <a:pt x="119420" y="769392"/>
                  <a:pt x="119420" y="769392"/>
                  <a:pt x="118176" y="769392"/>
                </a:cubicBezTo>
                <a:cubicBezTo>
                  <a:pt x="116932" y="769392"/>
                  <a:pt x="116932" y="769392"/>
                  <a:pt x="115688" y="770634"/>
                </a:cubicBezTo>
                <a:cubicBezTo>
                  <a:pt x="114444" y="770634"/>
                  <a:pt x="113200" y="770634"/>
                  <a:pt x="113200" y="770634"/>
                </a:cubicBezTo>
                <a:cubicBezTo>
                  <a:pt x="111956" y="770634"/>
                  <a:pt x="110712" y="771877"/>
                  <a:pt x="110712" y="771877"/>
                </a:cubicBezTo>
                <a:cubicBezTo>
                  <a:pt x="109468" y="771877"/>
                  <a:pt x="108224" y="773119"/>
                  <a:pt x="108224" y="773119"/>
                </a:cubicBezTo>
                <a:cubicBezTo>
                  <a:pt x="108224" y="774362"/>
                  <a:pt x="106980" y="774362"/>
                  <a:pt x="106980" y="774362"/>
                </a:cubicBezTo>
                <a:cubicBezTo>
                  <a:pt x="105736" y="774362"/>
                  <a:pt x="105736" y="774362"/>
                  <a:pt x="105736" y="775604"/>
                </a:cubicBezTo>
                <a:cubicBezTo>
                  <a:pt x="104492" y="775604"/>
                  <a:pt x="103248" y="775604"/>
                  <a:pt x="103248" y="775604"/>
                </a:cubicBezTo>
                <a:cubicBezTo>
                  <a:pt x="103248" y="775604"/>
                  <a:pt x="102004" y="776847"/>
                  <a:pt x="100760" y="776847"/>
                </a:cubicBezTo>
                <a:cubicBezTo>
                  <a:pt x="99516" y="776847"/>
                  <a:pt x="99516" y="778089"/>
                  <a:pt x="99516" y="778089"/>
                </a:cubicBezTo>
                <a:lnTo>
                  <a:pt x="98272" y="779332"/>
                </a:lnTo>
                <a:lnTo>
                  <a:pt x="97028" y="779332"/>
                </a:lnTo>
                <a:cubicBezTo>
                  <a:pt x="97028" y="780575"/>
                  <a:pt x="97028" y="780575"/>
                  <a:pt x="95784" y="780575"/>
                </a:cubicBezTo>
                <a:lnTo>
                  <a:pt x="95784" y="781817"/>
                </a:lnTo>
                <a:cubicBezTo>
                  <a:pt x="108224" y="797970"/>
                  <a:pt x="223910" y="825307"/>
                  <a:pt x="420454" y="825307"/>
                </a:cubicBezTo>
                <a:cubicBezTo>
                  <a:pt x="615754" y="825307"/>
                  <a:pt x="731442" y="797970"/>
                  <a:pt x="743882" y="781817"/>
                </a:cubicBezTo>
                <a:cubicBezTo>
                  <a:pt x="743882" y="781817"/>
                  <a:pt x="743882" y="781817"/>
                  <a:pt x="743882" y="780575"/>
                </a:cubicBezTo>
                <a:cubicBezTo>
                  <a:pt x="743882" y="780575"/>
                  <a:pt x="743882" y="780575"/>
                  <a:pt x="742638" y="779332"/>
                </a:cubicBezTo>
                <a:cubicBezTo>
                  <a:pt x="742638" y="779332"/>
                  <a:pt x="742638" y="779332"/>
                  <a:pt x="741394" y="779332"/>
                </a:cubicBezTo>
                <a:cubicBezTo>
                  <a:pt x="741394" y="779332"/>
                  <a:pt x="741394" y="779332"/>
                  <a:pt x="741394" y="778089"/>
                </a:cubicBezTo>
                <a:cubicBezTo>
                  <a:pt x="740150" y="778089"/>
                  <a:pt x="740150" y="776847"/>
                  <a:pt x="740150" y="776847"/>
                </a:cubicBezTo>
                <a:lnTo>
                  <a:pt x="738906" y="776847"/>
                </a:lnTo>
                <a:cubicBezTo>
                  <a:pt x="737662" y="776847"/>
                  <a:pt x="737662" y="775604"/>
                  <a:pt x="736418" y="775604"/>
                </a:cubicBezTo>
                <a:lnTo>
                  <a:pt x="735174" y="775604"/>
                </a:lnTo>
                <a:cubicBezTo>
                  <a:pt x="735174" y="774362"/>
                  <a:pt x="733930" y="774362"/>
                  <a:pt x="733930" y="774362"/>
                </a:cubicBezTo>
                <a:cubicBezTo>
                  <a:pt x="732686" y="774362"/>
                  <a:pt x="731442" y="774362"/>
                  <a:pt x="731442" y="773119"/>
                </a:cubicBezTo>
                <a:cubicBezTo>
                  <a:pt x="730198" y="773119"/>
                  <a:pt x="730198" y="771877"/>
                  <a:pt x="728954" y="771877"/>
                </a:cubicBezTo>
                <a:lnTo>
                  <a:pt x="727710" y="770634"/>
                </a:lnTo>
                <a:cubicBezTo>
                  <a:pt x="726466" y="770634"/>
                  <a:pt x="725222" y="770634"/>
                  <a:pt x="723978" y="770634"/>
                </a:cubicBezTo>
                <a:cubicBezTo>
                  <a:pt x="723978" y="769392"/>
                  <a:pt x="722734" y="769392"/>
                  <a:pt x="721490" y="769392"/>
                </a:cubicBezTo>
                <a:cubicBezTo>
                  <a:pt x="721490" y="769392"/>
                  <a:pt x="720246" y="769392"/>
                  <a:pt x="719002" y="768149"/>
                </a:cubicBezTo>
                <a:cubicBezTo>
                  <a:pt x="717758" y="768149"/>
                  <a:pt x="717758" y="768149"/>
                  <a:pt x="716514" y="768149"/>
                </a:cubicBezTo>
                <a:cubicBezTo>
                  <a:pt x="715270" y="768149"/>
                  <a:pt x="714026" y="766906"/>
                  <a:pt x="714026" y="766906"/>
                </a:cubicBezTo>
                <a:cubicBezTo>
                  <a:pt x="712782" y="765664"/>
                  <a:pt x="711538" y="765664"/>
                  <a:pt x="710294" y="765664"/>
                </a:cubicBezTo>
                <a:cubicBezTo>
                  <a:pt x="709050" y="765664"/>
                  <a:pt x="707806" y="765664"/>
                  <a:pt x="706562" y="764421"/>
                </a:cubicBezTo>
                <a:cubicBezTo>
                  <a:pt x="706562" y="764421"/>
                  <a:pt x="705318" y="764421"/>
                  <a:pt x="704074" y="763179"/>
                </a:cubicBezTo>
                <a:cubicBezTo>
                  <a:pt x="702830" y="763179"/>
                  <a:pt x="701586" y="763179"/>
                  <a:pt x="700342" y="763179"/>
                </a:cubicBezTo>
                <a:cubicBezTo>
                  <a:pt x="699098" y="761936"/>
                  <a:pt x="697854" y="761936"/>
                  <a:pt x="696612" y="761936"/>
                </a:cubicBezTo>
                <a:cubicBezTo>
                  <a:pt x="695368" y="761936"/>
                  <a:pt x="694124" y="761936"/>
                  <a:pt x="692880" y="760694"/>
                </a:cubicBezTo>
                <a:cubicBezTo>
                  <a:pt x="691636" y="760694"/>
                  <a:pt x="690392" y="760694"/>
                  <a:pt x="689148" y="760694"/>
                </a:cubicBezTo>
                <a:cubicBezTo>
                  <a:pt x="687904" y="760694"/>
                  <a:pt x="685416" y="759451"/>
                  <a:pt x="684172" y="759451"/>
                </a:cubicBezTo>
                <a:cubicBezTo>
                  <a:pt x="682928" y="759451"/>
                  <a:pt x="681684" y="758209"/>
                  <a:pt x="680440" y="758209"/>
                </a:cubicBezTo>
                <a:cubicBezTo>
                  <a:pt x="679196" y="758209"/>
                  <a:pt x="677952" y="758209"/>
                  <a:pt x="675464" y="758209"/>
                </a:cubicBezTo>
                <a:cubicBezTo>
                  <a:pt x="674220" y="756966"/>
                  <a:pt x="672976" y="756966"/>
                  <a:pt x="671732" y="755723"/>
                </a:cubicBezTo>
                <a:cubicBezTo>
                  <a:pt x="669244" y="755723"/>
                  <a:pt x="668000" y="755723"/>
                  <a:pt x="666756" y="755723"/>
                </a:cubicBezTo>
                <a:cubicBezTo>
                  <a:pt x="665512" y="755723"/>
                  <a:pt x="663024" y="754481"/>
                  <a:pt x="661780" y="754481"/>
                </a:cubicBezTo>
                <a:cubicBezTo>
                  <a:pt x="660536" y="754481"/>
                  <a:pt x="658048" y="754481"/>
                  <a:pt x="656804" y="754481"/>
                </a:cubicBezTo>
                <a:cubicBezTo>
                  <a:pt x="655560" y="753238"/>
                  <a:pt x="653072" y="753238"/>
                  <a:pt x="651828" y="753238"/>
                </a:cubicBezTo>
                <a:cubicBezTo>
                  <a:pt x="650584" y="751996"/>
                  <a:pt x="648096" y="751996"/>
                  <a:pt x="645610" y="751996"/>
                </a:cubicBezTo>
                <a:cubicBezTo>
                  <a:pt x="644366" y="751996"/>
                  <a:pt x="643122" y="751996"/>
                  <a:pt x="641878" y="751996"/>
                </a:cubicBezTo>
                <a:cubicBezTo>
                  <a:pt x="639390" y="750753"/>
                  <a:pt x="636902" y="750753"/>
                  <a:pt x="635658" y="749511"/>
                </a:cubicBezTo>
                <a:cubicBezTo>
                  <a:pt x="634414" y="749511"/>
                  <a:pt x="631926" y="749511"/>
                  <a:pt x="630682" y="749511"/>
                </a:cubicBezTo>
                <a:cubicBezTo>
                  <a:pt x="628194" y="749511"/>
                  <a:pt x="626950" y="749511"/>
                  <a:pt x="623218" y="748268"/>
                </a:cubicBezTo>
                <a:cubicBezTo>
                  <a:pt x="621974" y="748268"/>
                  <a:pt x="620730" y="748268"/>
                  <a:pt x="618242" y="748268"/>
                </a:cubicBezTo>
                <a:cubicBezTo>
                  <a:pt x="615754" y="748268"/>
                  <a:pt x="614510" y="748268"/>
                  <a:pt x="612022" y="747026"/>
                </a:cubicBezTo>
                <a:cubicBezTo>
                  <a:pt x="610778" y="747026"/>
                  <a:pt x="608290" y="747026"/>
                  <a:pt x="607046" y="747026"/>
                </a:cubicBezTo>
                <a:cubicBezTo>
                  <a:pt x="604558" y="747026"/>
                  <a:pt x="602070" y="747026"/>
                  <a:pt x="599584" y="745783"/>
                </a:cubicBezTo>
                <a:cubicBezTo>
                  <a:pt x="598340" y="745783"/>
                  <a:pt x="595852" y="745783"/>
                  <a:pt x="594608" y="745783"/>
                </a:cubicBezTo>
                <a:cubicBezTo>
                  <a:pt x="590876" y="744540"/>
                  <a:pt x="588388" y="744540"/>
                  <a:pt x="587144" y="744540"/>
                </a:cubicBezTo>
                <a:cubicBezTo>
                  <a:pt x="584656" y="744540"/>
                  <a:pt x="583412" y="744540"/>
                  <a:pt x="580924" y="744540"/>
                </a:cubicBezTo>
                <a:cubicBezTo>
                  <a:pt x="578436" y="743298"/>
                  <a:pt x="574704" y="743298"/>
                  <a:pt x="573460" y="743298"/>
                </a:cubicBezTo>
                <a:cubicBezTo>
                  <a:pt x="570972" y="743298"/>
                  <a:pt x="569728" y="742055"/>
                  <a:pt x="567240" y="742055"/>
                </a:cubicBezTo>
                <a:cubicBezTo>
                  <a:pt x="564752" y="742055"/>
                  <a:pt x="561020" y="742055"/>
                  <a:pt x="558532" y="742055"/>
                </a:cubicBezTo>
                <a:cubicBezTo>
                  <a:pt x="557288" y="742055"/>
                  <a:pt x="554800" y="742055"/>
                  <a:pt x="552312" y="742055"/>
                </a:cubicBezTo>
                <a:cubicBezTo>
                  <a:pt x="549826" y="740813"/>
                  <a:pt x="547338" y="740813"/>
                  <a:pt x="543606" y="740813"/>
                </a:cubicBezTo>
                <a:cubicBezTo>
                  <a:pt x="542362" y="740813"/>
                  <a:pt x="539874" y="740813"/>
                  <a:pt x="537386" y="740813"/>
                </a:cubicBezTo>
                <a:cubicBezTo>
                  <a:pt x="534898" y="740813"/>
                  <a:pt x="532410" y="740813"/>
                  <a:pt x="529922" y="740813"/>
                </a:cubicBezTo>
                <a:cubicBezTo>
                  <a:pt x="527434" y="739570"/>
                  <a:pt x="524946" y="739570"/>
                  <a:pt x="522458" y="739570"/>
                </a:cubicBezTo>
                <a:cubicBezTo>
                  <a:pt x="519970" y="739570"/>
                  <a:pt x="516238" y="739570"/>
                  <a:pt x="513750" y="738328"/>
                </a:cubicBezTo>
                <a:cubicBezTo>
                  <a:pt x="511262" y="738328"/>
                  <a:pt x="508774" y="738328"/>
                  <a:pt x="506286" y="738328"/>
                </a:cubicBezTo>
                <a:cubicBezTo>
                  <a:pt x="503800" y="738328"/>
                  <a:pt x="500068" y="738328"/>
                  <a:pt x="497580" y="738328"/>
                </a:cubicBezTo>
                <a:cubicBezTo>
                  <a:pt x="495092" y="738328"/>
                  <a:pt x="492604" y="738328"/>
                  <a:pt x="490116" y="738328"/>
                </a:cubicBezTo>
                <a:cubicBezTo>
                  <a:pt x="486384" y="738328"/>
                  <a:pt x="483896" y="738328"/>
                  <a:pt x="480164" y="738328"/>
                </a:cubicBezTo>
                <a:cubicBezTo>
                  <a:pt x="477676" y="738328"/>
                  <a:pt x="475188" y="737085"/>
                  <a:pt x="472700" y="737085"/>
                </a:cubicBezTo>
                <a:cubicBezTo>
                  <a:pt x="470212" y="737085"/>
                  <a:pt x="466480" y="737085"/>
                  <a:pt x="462748" y="737085"/>
                </a:cubicBezTo>
                <a:cubicBezTo>
                  <a:pt x="460260" y="737085"/>
                  <a:pt x="457772" y="737085"/>
                  <a:pt x="456528" y="737085"/>
                </a:cubicBezTo>
                <a:cubicBezTo>
                  <a:pt x="451554" y="737085"/>
                  <a:pt x="447822" y="737085"/>
                  <a:pt x="444090" y="737085"/>
                </a:cubicBezTo>
                <a:cubicBezTo>
                  <a:pt x="441602" y="737085"/>
                  <a:pt x="440358" y="737085"/>
                  <a:pt x="437870" y="737085"/>
                </a:cubicBezTo>
                <a:cubicBezTo>
                  <a:pt x="431650" y="737085"/>
                  <a:pt x="426674" y="735843"/>
                  <a:pt x="420454" y="735843"/>
                </a:cubicBezTo>
                <a:close/>
                <a:moveTo>
                  <a:pt x="675464" y="574310"/>
                </a:moveTo>
                <a:cubicBezTo>
                  <a:pt x="684172" y="574310"/>
                  <a:pt x="690392" y="580523"/>
                  <a:pt x="690392" y="587978"/>
                </a:cubicBezTo>
                <a:lnTo>
                  <a:pt x="690392" y="714719"/>
                </a:lnTo>
                <a:cubicBezTo>
                  <a:pt x="690392" y="722174"/>
                  <a:pt x="684172" y="728387"/>
                  <a:pt x="676708" y="728387"/>
                </a:cubicBezTo>
                <a:lnTo>
                  <a:pt x="677952" y="728387"/>
                </a:lnTo>
                <a:cubicBezTo>
                  <a:pt x="679196" y="729630"/>
                  <a:pt x="681684" y="729630"/>
                  <a:pt x="684172" y="730872"/>
                </a:cubicBezTo>
                <a:cubicBezTo>
                  <a:pt x="686660" y="730872"/>
                  <a:pt x="689148" y="732115"/>
                  <a:pt x="691636" y="732115"/>
                </a:cubicBezTo>
                <a:cubicBezTo>
                  <a:pt x="694124" y="733357"/>
                  <a:pt x="696612" y="733357"/>
                  <a:pt x="697854" y="733357"/>
                </a:cubicBezTo>
                <a:cubicBezTo>
                  <a:pt x="700342" y="734600"/>
                  <a:pt x="702830" y="734600"/>
                  <a:pt x="705318" y="735843"/>
                </a:cubicBezTo>
                <a:cubicBezTo>
                  <a:pt x="706562" y="735843"/>
                  <a:pt x="709050" y="735843"/>
                  <a:pt x="711538" y="737085"/>
                </a:cubicBezTo>
                <a:cubicBezTo>
                  <a:pt x="712782" y="738328"/>
                  <a:pt x="715270" y="738328"/>
                  <a:pt x="717758" y="738328"/>
                </a:cubicBezTo>
                <a:cubicBezTo>
                  <a:pt x="720246" y="739570"/>
                  <a:pt x="721490" y="740813"/>
                  <a:pt x="722734" y="740813"/>
                </a:cubicBezTo>
                <a:cubicBezTo>
                  <a:pt x="725222" y="742055"/>
                  <a:pt x="727710" y="742055"/>
                  <a:pt x="728954" y="742055"/>
                </a:cubicBezTo>
                <a:cubicBezTo>
                  <a:pt x="731442" y="743298"/>
                  <a:pt x="732686" y="744540"/>
                  <a:pt x="733930" y="744540"/>
                </a:cubicBezTo>
                <a:cubicBezTo>
                  <a:pt x="735174" y="745783"/>
                  <a:pt x="737662" y="747026"/>
                  <a:pt x="740150" y="747026"/>
                </a:cubicBezTo>
                <a:cubicBezTo>
                  <a:pt x="741394" y="748268"/>
                  <a:pt x="742638" y="748268"/>
                  <a:pt x="743882" y="749511"/>
                </a:cubicBezTo>
                <a:cubicBezTo>
                  <a:pt x="745124" y="749511"/>
                  <a:pt x="747612" y="750753"/>
                  <a:pt x="748856" y="751996"/>
                </a:cubicBezTo>
                <a:cubicBezTo>
                  <a:pt x="750100" y="751996"/>
                  <a:pt x="751344" y="753238"/>
                  <a:pt x="752588" y="754481"/>
                </a:cubicBezTo>
                <a:cubicBezTo>
                  <a:pt x="753832" y="754481"/>
                  <a:pt x="756320" y="755723"/>
                  <a:pt x="757564" y="755723"/>
                </a:cubicBezTo>
                <a:cubicBezTo>
                  <a:pt x="757564" y="756966"/>
                  <a:pt x="758808" y="758209"/>
                  <a:pt x="760052" y="759451"/>
                </a:cubicBezTo>
                <a:cubicBezTo>
                  <a:pt x="761296" y="760694"/>
                  <a:pt x="762540" y="760694"/>
                  <a:pt x="763784" y="761936"/>
                </a:cubicBezTo>
                <a:cubicBezTo>
                  <a:pt x="763784" y="761936"/>
                  <a:pt x="765028" y="763179"/>
                  <a:pt x="765028" y="764421"/>
                </a:cubicBezTo>
                <a:cubicBezTo>
                  <a:pt x="766272" y="765664"/>
                  <a:pt x="767516" y="765664"/>
                  <a:pt x="767516" y="768149"/>
                </a:cubicBezTo>
                <a:cubicBezTo>
                  <a:pt x="768760" y="768149"/>
                  <a:pt x="770004" y="769392"/>
                  <a:pt x="770004" y="769392"/>
                </a:cubicBezTo>
                <a:cubicBezTo>
                  <a:pt x="771248" y="770634"/>
                  <a:pt x="771248" y="771877"/>
                  <a:pt x="771248" y="773119"/>
                </a:cubicBezTo>
                <a:cubicBezTo>
                  <a:pt x="771248" y="774362"/>
                  <a:pt x="772492" y="775604"/>
                  <a:pt x="772492" y="776847"/>
                </a:cubicBezTo>
                <a:cubicBezTo>
                  <a:pt x="772492" y="776847"/>
                  <a:pt x="772492" y="776847"/>
                  <a:pt x="772492" y="778089"/>
                </a:cubicBezTo>
                <a:cubicBezTo>
                  <a:pt x="840908" y="963230"/>
                  <a:pt x="840908" y="965715"/>
                  <a:pt x="840908" y="968200"/>
                </a:cubicBezTo>
                <a:cubicBezTo>
                  <a:pt x="840908" y="1051452"/>
                  <a:pt x="437870" y="1052694"/>
                  <a:pt x="420454" y="1052694"/>
                </a:cubicBezTo>
                <a:cubicBezTo>
                  <a:pt x="401796" y="1052694"/>
                  <a:pt x="0" y="1051452"/>
                  <a:pt x="0" y="968200"/>
                </a:cubicBezTo>
                <a:cubicBezTo>
                  <a:pt x="0" y="965715"/>
                  <a:pt x="0" y="963230"/>
                  <a:pt x="67174" y="778089"/>
                </a:cubicBezTo>
                <a:lnTo>
                  <a:pt x="67174" y="776847"/>
                </a:lnTo>
                <a:cubicBezTo>
                  <a:pt x="67174" y="775604"/>
                  <a:pt x="68418" y="774362"/>
                  <a:pt x="68418" y="773119"/>
                </a:cubicBezTo>
                <a:cubicBezTo>
                  <a:pt x="69662" y="771877"/>
                  <a:pt x="69662" y="770634"/>
                  <a:pt x="69662" y="769392"/>
                </a:cubicBezTo>
                <a:cubicBezTo>
                  <a:pt x="70906" y="769392"/>
                  <a:pt x="72148" y="768149"/>
                  <a:pt x="72148" y="768149"/>
                </a:cubicBezTo>
                <a:cubicBezTo>
                  <a:pt x="72148" y="765664"/>
                  <a:pt x="73392" y="765664"/>
                  <a:pt x="73392" y="764421"/>
                </a:cubicBezTo>
                <a:cubicBezTo>
                  <a:pt x="74636" y="763179"/>
                  <a:pt x="75880" y="761936"/>
                  <a:pt x="77124" y="761936"/>
                </a:cubicBezTo>
                <a:cubicBezTo>
                  <a:pt x="78368" y="760694"/>
                  <a:pt x="78368" y="760694"/>
                  <a:pt x="79612" y="759451"/>
                </a:cubicBezTo>
                <a:cubicBezTo>
                  <a:pt x="80856" y="758209"/>
                  <a:pt x="82100" y="756966"/>
                  <a:pt x="83344" y="755723"/>
                </a:cubicBezTo>
                <a:cubicBezTo>
                  <a:pt x="84588" y="755723"/>
                  <a:pt x="85832" y="754481"/>
                  <a:pt x="87076" y="754481"/>
                </a:cubicBezTo>
                <a:cubicBezTo>
                  <a:pt x="88320" y="753238"/>
                  <a:pt x="89564" y="751996"/>
                  <a:pt x="92052" y="751996"/>
                </a:cubicBezTo>
                <a:cubicBezTo>
                  <a:pt x="93296" y="750753"/>
                  <a:pt x="94540" y="749511"/>
                  <a:pt x="95784" y="749511"/>
                </a:cubicBezTo>
                <a:cubicBezTo>
                  <a:pt x="97028" y="748268"/>
                  <a:pt x="99516" y="748268"/>
                  <a:pt x="100760" y="747026"/>
                </a:cubicBezTo>
                <a:cubicBezTo>
                  <a:pt x="102004" y="747026"/>
                  <a:pt x="103248" y="745783"/>
                  <a:pt x="105736" y="744540"/>
                </a:cubicBezTo>
                <a:cubicBezTo>
                  <a:pt x="106980" y="744540"/>
                  <a:pt x="108224" y="743298"/>
                  <a:pt x="110712" y="742055"/>
                </a:cubicBezTo>
                <a:cubicBezTo>
                  <a:pt x="113200" y="742055"/>
                  <a:pt x="114444" y="742055"/>
                  <a:pt x="116932" y="740813"/>
                </a:cubicBezTo>
                <a:cubicBezTo>
                  <a:pt x="119420" y="740813"/>
                  <a:pt x="120662" y="739570"/>
                  <a:pt x="123150" y="738328"/>
                </a:cubicBezTo>
                <a:cubicBezTo>
                  <a:pt x="124394" y="738328"/>
                  <a:pt x="126882" y="738328"/>
                  <a:pt x="128126" y="737085"/>
                </a:cubicBezTo>
                <a:cubicBezTo>
                  <a:pt x="130614" y="735843"/>
                  <a:pt x="133102" y="735843"/>
                  <a:pt x="134346" y="735843"/>
                </a:cubicBezTo>
                <a:cubicBezTo>
                  <a:pt x="136834" y="734600"/>
                  <a:pt x="139322" y="734600"/>
                  <a:pt x="143054" y="733357"/>
                </a:cubicBezTo>
                <a:cubicBezTo>
                  <a:pt x="144298" y="733357"/>
                  <a:pt x="145542" y="733357"/>
                  <a:pt x="148030" y="732115"/>
                </a:cubicBezTo>
                <a:cubicBezTo>
                  <a:pt x="150518" y="732115"/>
                  <a:pt x="153006" y="730872"/>
                  <a:pt x="156738" y="730872"/>
                </a:cubicBezTo>
                <a:cubicBezTo>
                  <a:pt x="157982" y="729630"/>
                  <a:pt x="159226" y="729630"/>
                  <a:pt x="161714" y="728387"/>
                </a:cubicBezTo>
                <a:cubicBezTo>
                  <a:pt x="165446" y="728387"/>
                  <a:pt x="167934" y="728387"/>
                  <a:pt x="170420" y="727145"/>
                </a:cubicBezTo>
                <a:cubicBezTo>
                  <a:pt x="172908" y="727145"/>
                  <a:pt x="175396" y="727145"/>
                  <a:pt x="177884" y="727145"/>
                </a:cubicBezTo>
                <a:cubicBezTo>
                  <a:pt x="179128" y="725902"/>
                  <a:pt x="182860" y="724659"/>
                  <a:pt x="185348" y="724659"/>
                </a:cubicBezTo>
                <a:cubicBezTo>
                  <a:pt x="187836" y="724659"/>
                  <a:pt x="190324" y="724659"/>
                  <a:pt x="192812" y="723417"/>
                </a:cubicBezTo>
                <a:cubicBezTo>
                  <a:pt x="195300" y="723417"/>
                  <a:pt x="197788" y="722174"/>
                  <a:pt x="201520" y="722174"/>
                </a:cubicBezTo>
                <a:cubicBezTo>
                  <a:pt x="202764" y="722174"/>
                  <a:pt x="205252" y="722174"/>
                  <a:pt x="207740" y="720932"/>
                </a:cubicBezTo>
                <a:cubicBezTo>
                  <a:pt x="210228" y="720932"/>
                  <a:pt x="213960" y="720932"/>
                  <a:pt x="216446" y="720932"/>
                </a:cubicBezTo>
                <a:cubicBezTo>
                  <a:pt x="218934" y="720932"/>
                  <a:pt x="221422" y="719689"/>
                  <a:pt x="223910" y="719689"/>
                </a:cubicBezTo>
                <a:cubicBezTo>
                  <a:pt x="226398" y="718447"/>
                  <a:pt x="230130" y="718447"/>
                  <a:pt x="232618" y="718447"/>
                </a:cubicBezTo>
                <a:cubicBezTo>
                  <a:pt x="235106" y="718447"/>
                  <a:pt x="237594" y="718447"/>
                  <a:pt x="240082" y="717204"/>
                </a:cubicBezTo>
                <a:cubicBezTo>
                  <a:pt x="242570" y="717204"/>
                  <a:pt x="246302" y="717204"/>
                  <a:pt x="248790" y="717204"/>
                </a:cubicBezTo>
                <a:cubicBezTo>
                  <a:pt x="251278" y="717204"/>
                  <a:pt x="253766" y="717204"/>
                  <a:pt x="256254" y="715962"/>
                </a:cubicBezTo>
                <a:cubicBezTo>
                  <a:pt x="258742" y="715962"/>
                  <a:pt x="262474" y="715962"/>
                  <a:pt x="264960" y="714719"/>
                </a:cubicBezTo>
                <a:cubicBezTo>
                  <a:pt x="267448" y="714719"/>
                  <a:pt x="268692" y="714719"/>
                  <a:pt x="269936" y="714719"/>
                </a:cubicBezTo>
                <a:lnTo>
                  <a:pt x="269936" y="663774"/>
                </a:lnTo>
                <a:cubicBezTo>
                  <a:pt x="269936" y="656319"/>
                  <a:pt x="277400" y="648864"/>
                  <a:pt x="284864" y="648864"/>
                </a:cubicBezTo>
                <a:cubicBezTo>
                  <a:pt x="292328" y="648864"/>
                  <a:pt x="298548" y="656319"/>
                  <a:pt x="298548" y="663774"/>
                </a:cubicBezTo>
                <a:lnTo>
                  <a:pt x="298548" y="712234"/>
                </a:lnTo>
                <a:cubicBezTo>
                  <a:pt x="299792" y="712234"/>
                  <a:pt x="301036" y="712234"/>
                  <a:pt x="302280" y="712234"/>
                </a:cubicBezTo>
                <a:cubicBezTo>
                  <a:pt x="306012" y="712234"/>
                  <a:pt x="308500" y="712234"/>
                  <a:pt x="312232" y="712234"/>
                </a:cubicBezTo>
                <a:cubicBezTo>
                  <a:pt x="314718" y="712234"/>
                  <a:pt x="315962" y="712234"/>
                  <a:pt x="318450" y="710991"/>
                </a:cubicBezTo>
                <a:cubicBezTo>
                  <a:pt x="320938" y="710991"/>
                  <a:pt x="323426" y="710991"/>
                  <a:pt x="327158" y="710991"/>
                </a:cubicBezTo>
                <a:cubicBezTo>
                  <a:pt x="328402" y="710991"/>
                  <a:pt x="330890" y="710991"/>
                  <a:pt x="332134" y="710991"/>
                </a:cubicBezTo>
                <a:cubicBezTo>
                  <a:pt x="335866" y="710991"/>
                  <a:pt x="338354" y="710991"/>
                  <a:pt x="340842" y="710991"/>
                </a:cubicBezTo>
                <a:cubicBezTo>
                  <a:pt x="342086" y="710991"/>
                  <a:pt x="344574" y="710991"/>
                  <a:pt x="345818" y="710991"/>
                </a:cubicBezTo>
                <a:cubicBezTo>
                  <a:pt x="349550" y="709749"/>
                  <a:pt x="352038" y="709749"/>
                  <a:pt x="353282" y="709749"/>
                </a:cubicBezTo>
                <a:cubicBezTo>
                  <a:pt x="355770" y="709749"/>
                  <a:pt x="358258" y="709749"/>
                  <a:pt x="359502" y="709749"/>
                </a:cubicBezTo>
                <a:cubicBezTo>
                  <a:pt x="361988" y="709749"/>
                  <a:pt x="364476" y="709749"/>
                  <a:pt x="366964" y="709749"/>
                </a:cubicBezTo>
                <a:cubicBezTo>
                  <a:pt x="368208" y="709749"/>
                  <a:pt x="369452" y="709749"/>
                  <a:pt x="371940" y="709749"/>
                </a:cubicBezTo>
                <a:cubicBezTo>
                  <a:pt x="373184" y="709749"/>
                  <a:pt x="375672" y="709749"/>
                  <a:pt x="378160" y="709749"/>
                </a:cubicBezTo>
                <a:cubicBezTo>
                  <a:pt x="379404" y="709749"/>
                  <a:pt x="380648" y="709749"/>
                  <a:pt x="383136" y="709749"/>
                </a:cubicBezTo>
                <a:cubicBezTo>
                  <a:pt x="385624" y="709749"/>
                  <a:pt x="386868" y="709749"/>
                  <a:pt x="389356" y="709749"/>
                </a:cubicBezTo>
                <a:cubicBezTo>
                  <a:pt x="390600" y="709749"/>
                  <a:pt x="391844" y="709749"/>
                  <a:pt x="391844" y="709749"/>
                </a:cubicBezTo>
                <a:cubicBezTo>
                  <a:pt x="394332" y="709749"/>
                  <a:pt x="395576" y="709749"/>
                  <a:pt x="398064" y="709749"/>
                </a:cubicBezTo>
                <a:cubicBezTo>
                  <a:pt x="399308" y="709749"/>
                  <a:pt x="400552" y="709749"/>
                  <a:pt x="400552" y="709749"/>
                </a:cubicBezTo>
                <a:cubicBezTo>
                  <a:pt x="401796" y="709749"/>
                  <a:pt x="405528" y="709749"/>
                  <a:pt x="406772" y="708506"/>
                </a:cubicBezTo>
                <a:cubicBezTo>
                  <a:pt x="406772" y="708506"/>
                  <a:pt x="406772" y="708506"/>
                  <a:pt x="408016" y="708506"/>
                </a:cubicBezTo>
                <a:cubicBezTo>
                  <a:pt x="410502" y="708506"/>
                  <a:pt x="411746" y="708506"/>
                  <a:pt x="412990" y="708506"/>
                </a:cubicBezTo>
                <a:cubicBezTo>
                  <a:pt x="412990" y="708506"/>
                  <a:pt x="412990" y="708506"/>
                  <a:pt x="414234" y="708506"/>
                </a:cubicBezTo>
                <a:cubicBezTo>
                  <a:pt x="414234" y="708506"/>
                  <a:pt x="415478" y="708506"/>
                  <a:pt x="416722" y="708506"/>
                </a:cubicBezTo>
                <a:cubicBezTo>
                  <a:pt x="417966" y="708506"/>
                  <a:pt x="419210" y="708506"/>
                  <a:pt x="420454" y="708506"/>
                </a:cubicBezTo>
                <a:cubicBezTo>
                  <a:pt x="420454" y="708506"/>
                  <a:pt x="421698" y="708506"/>
                  <a:pt x="424186" y="708506"/>
                </a:cubicBezTo>
                <a:cubicBezTo>
                  <a:pt x="424186" y="708506"/>
                  <a:pt x="425430" y="708506"/>
                  <a:pt x="426674" y="708506"/>
                </a:cubicBezTo>
                <a:cubicBezTo>
                  <a:pt x="427918" y="708506"/>
                  <a:pt x="430406" y="708506"/>
                  <a:pt x="431650" y="708506"/>
                </a:cubicBezTo>
                <a:cubicBezTo>
                  <a:pt x="431650" y="708506"/>
                  <a:pt x="432894" y="708506"/>
                  <a:pt x="434138" y="708506"/>
                </a:cubicBezTo>
                <a:cubicBezTo>
                  <a:pt x="435382" y="709749"/>
                  <a:pt x="436626" y="709749"/>
                  <a:pt x="439114" y="709749"/>
                </a:cubicBezTo>
                <a:cubicBezTo>
                  <a:pt x="440358" y="709749"/>
                  <a:pt x="441602" y="709749"/>
                  <a:pt x="441602" y="709749"/>
                </a:cubicBezTo>
                <a:cubicBezTo>
                  <a:pt x="444090" y="709749"/>
                  <a:pt x="445334" y="709749"/>
                  <a:pt x="447822" y="709749"/>
                </a:cubicBezTo>
                <a:cubicBezTo>
                  <a:pt x="449066" y="709749"/>
                  <a:pt x="450310" y="709749"/>
                  <a:pt x="451554" y="709749"/>
                </a:cubicBezTo>
                <a:cubicBezTo>
                  <a:pt x="452798" y="709749"/>
                  <a:pt x="455286" y="709749"/>
                  <a:pt x="457772" y="709749"/>
                </a:cubicBezTo>
                <a:cubicBezTo>
                  <a:pt x="459016" y="709749"/>
                  <a:pt x="460260" y="709749"/>
                  <a:pt x="461504" y="709749"/>
                </a:cubicBezTo>
                <a:cubicBezTo>
                  <a:pt x="463992" y="709749"/>
                  <a:pt x="466480" y="709749"/>
                  <a:pt x="468968" y="709749"/>
                </a:cubicBezTo>
                <a:cubicBezTo>
                  <a:pt x="470212" y="709749"/>
                  <a:pt x="471456" y="709749"/>
                  <a:pt x="472700" y="709749"/>
                </a:cubicBezTo>
                <a:cubicBezTo>
                  <a:pt x="475188" y="709749"/>
                  <a:pt x="477676" y="709749"/>
                  <a:pt x="480164" y="709749"/>
                </a:cubicBezTo>
                <a:cubicBezTo>
                  <a:pt x="482652" y="709749"/>
                  <a:pt x="483896" y="709749"/>
                  <a:pt x="486384" y="709749"/>
                </a:cubicBezTo>
                <a:cubicBezTo>
                  <a:pt x="488872" y="709749"/>
                  <a:pt x="491360" y="709749"/>
                  <a:pt x="493848" y="710991"/>
                </a:cubicBezTo>
                <a:cubicBezTo>
                  <a:pt x="495092" y="710991"/>
                  <a:pt x="496336" y="710991"/>
                  <a:pt x="498824" y="710991"/>
                </a:cubicBezTo>
                <a:cubicBezTo>
                  <a:pt x="501312" y="710991"/>
                  <a:pt x="505042" y="710991"/>
                  <a:pt x="507530" y="710991"/>
                </a:cubicBezTo>
                <a:cubicBezTo>
                  <a:pt x="508774" y="710991"/>
                  <a:pt x="511262" y="710991"/>
                  <a:pt x="513750" y="710991"/>
                </a:cubicBezTo>
                <a:cubicBezTo>
                  <a:pt x="516238" y="710991"/>
                  <a:pt x="518726" y="710991"/>
                  <a:pt x="522458" y="710991"/>
                </a:cubicBezTo>
                <a:cubicBezTo>
                  <a:pt x="523702" y="712234"/>
                  <a:pt x="526190" y="712234"/>
                  <a:pt x="528678" y="712234"/>
                </a:cubicBezTo>
                <a:cubicBezTo>
                  <a:pt x="531166" y="712234"/>
                  <a:pt x="534898" y="712234"/>
                  <a:pt x="536142" y="712234"/>
                </a:cubicBezTo>
                <a:cubicBezTo>
                  <a:pt x="538630" y="712234"/>
                  <a:pt x="541118" y="712234"/>
                  <a:pt x="543606" y="712234"/>
                </a:cubicBezTo>
                <a:cubicBezTo>
                  <a:pt x="546094" y="712234"/>
                  <a:pt x="549826" y="713476"/>
                  <a:pt x="552312" y="713476"/>
                </a:cubicBezTo>
                <a:cubicBezTo>
                  <a:pt x="554800" y="713476"/>
                  <a:pt x="556044" y="713476"/>
                  <a:pt x="558532" y="714719"/>
                </a:cubicBezTo>
                <a:cubicBezTo>
                  <a:pt x="561020" y="714719"/>
                  <a:pt x="564752" y="714719"/>
                  <a:pt x="567240" y="714719"/>
                </a:cubicBezTo>
                <a:cubicBezTo>
                  <a:pt x="569728" y="714719"/>
                  <a:pt x="572216" y="714719"/>
                  <a:pt x="574704" y="714719"/>
                </a:cubicBezTo>
                <a:cubicBezTo>
                  <a:pt x="577192" y="715962"/>
                  <a:pt x="580924" y="715962"/>
                  <a:pt x="583412" y="715962"/>
                </a:cubicBezTo>
                <a:cubicBezTo>
                  <a:pt x="587144" y="717204"/>
                  <a:pt x="588388" y="717204"/>
                  <a:pt x="590876" y="717204"/>
                </a:cubicBezTo>
                <a:cubicBezTo>
                  <a:pt x="594608" y="717204"/>
                  <a:pt x="597096" y="717204"/>
                  <a:pt x="600828" y="717204"/>
                </a:cubicBezTo>
                <a:cubicBezTo>
                  <a:pt x="602070" y="718447"/>
                  <a:pt x="604558" y="718447"/>
                  <a:pt x="607046" y="718447"/>
                </a:cubicBezTo>
                <a:cubicBezTo>
                  <a:pt x="610778" y="718447"/>
                  <a:pt x="613266" y="718447"/>
                  <a:pt x="615754" y="719689"/>
                </a:cubicBezTo>
                <a:cubicBezTo>
                  <a:pt x="618242" y="719689"/>
                  <a:pt x="620730" y="720932"/>
                  <a:pt x="623218" y="720932"/>
                </a:cubicBezTo>
                <a:cubicBezTo>
                  <a:pt x="626950" y="720932"/>
                  <a:pt x="629438" y="720932"/>
                  <a:pt x="631926" y="720932"/>
                </a:cubicBezTo>
                <a:cubicBezTo>
                  <a:pt x="634414" y="722174"/>
                  <a:pt x="636902" y="722174"/>
                  <a:pt x="639390" y="722174"/>
                </a:cubicBezTo>
                <a:cubicBezTo>
                  <a:pt x="641878" y="722174"/>
                  <a:pt x="644366" y="723417"/>
                  <a:pt x="648096" y="723417"/>
                </a:cubicBezTo>
                <a:cubicBezTo>
                  <a:pt x="649340" y="724659"/>
                  <a:pt x="651828" y="724659"/>
                  <a:pt x="654316" y="724659"/>
                </a:cubicBezTo>
                <a:cubicBezTo>
                  <a:pt x="656804" y="724659"/>
                  <a:pt x="660536" y="725902"/>
                  <a:pt x="663024" y="727145"/>
                </a:cubicBezTo>
                <a:cubicBezTo>
                  <a:pt x="665512" y="727145"/>
                  <a:pt x="666756" y="727145"/>
                  <a:pt x="669244" y="727145"/>
                </a:cubicBezTo>
                <a:lnTo>
                  <a:pt x="670488" y="727145"/>
                </a:lnTo>
                <a:cubicBezTo>
                  <a:pt x="665512" y="725902"/>
                  <a:pt x="661780" y="720932"/>
                  <a:pt x="661780" y="714719"/>
                </a:cubicBezTo>
                <a:lnTo>
                  <a:pt x="661780" y="587978"/>
                </a:lnTo>
                <a:cubicBezTo>
                  <a:pt x="661780" y="580523"/>
                  <a:pt x="668000" y="574310"/>
                  <a:pt x="675464" y="574310"/>
                </a:cubicBezTo>
                <a:close/>
                <a:moveTo>
                  <a:pt x="533560" y="539710"/>
                </a:moveTo>
                <a:cubicBezTo>
                  <a:pt x="522374" y="573269"/>
                  <a:pt x="508702" y="601856"/>
                  <a:pt x="491302" y="622986"/>
                </a:cubicBezTo>
                <a:cubicBezTo>
                  <a:pt x="529832" y="610556"/>
                  <a:pt x="565876" y="588184"/>
                  <a:pt x="594464" y="559597"/>
                </a:cubicBezTo>
                <a:cubicBezTo>
                  <a:pt x="574578" y="552139"/>
                  <a:pt x="554690" y="544682"/>
                  <a:pt x="533560" y="539710"/>
                </a:cubicBezTo>
                <a:close/>
                <a:moveTo>
                  <a:pt x="307350" y="539710"/>
                </a:moveTo>
                <a:cubicBezTo>
                  <a:pt x="284976" y="544682"/>
                  <a:pt x="265090" y="552139"/>
                  <a:pt x="246446" y="559597"/>
                </a:cubicBezTo>
                <a:cubicBezTo>
                  <a:pt x="273790" y="588184"/>
                  <a:pt x="308592" y="610556"/>
                  <a:pt x="349608" y="622986"/>
                </a:cubicBezTo>
                <a:cubicBezTo>
                  <a:pt x="332208" y="601856"/>
                  <a:pt x="317292" y="573269"/>
                  <a:pt x="307350" y="539710"/>
                </a:cubicBezTo>
                <a:close/>
                <a:moveTo>
                  <a:pt x="434128" y="527281"/>
                </a:moveTo>
                <a:lnTo>
                  <a:pt x="434128" y="631686"/>
                </a:lnTo>
                <a:cubicBezTo>
                  <a:pt x="463958" y="621743"/>
                  <a:pt x="488816" y="585698"/>
                  <a:pt x="506216" y="533495"/>
                </a:cubicBezTo>
                <a:cubicBezTo>
                  <a:pt x="482602" y="529767"/>
                  <a:pt x="457742" y="527281"/>
                  <a:pt x="434128" y="527281"/>
                </a:cubicBezTo>
                <a:close/>
                <a:moveTo>
                  <a:pt x="405540" y="527281"/>
                </a:moveTo>
                <a:cubicBezTo>
                  <a:pt x="380682" y="527281"/>
                  <a:pt x="358308" y="529767"/>
                  <a:pt x="334694" y="533495"/>
                </a:cubicBezTo>
                <a:cubicBezTo>
                  <a:pt x="352094" y="585698"/>
                  <a:pt x="376952" y="621743"/>
                  <a:pt x="405540" y="631686"/>
                </a:cubicBezTo>
                <a:close/>
                <a:moveTo>
                  <a:pt x="555934" y="405474"/>
                </a:moveTo>
                <a:cubicBezTo>
                  <a:pt x="553448" y="444005"/>
                  <a:pt x="549718" y="481293"/>
                  <a:pt x="541018" y="512366"/>
                </a:cubicBezTo>
                <a:cubicBezTo>
                  <a:pt x="565876" y="518580"/>
                  <a:pt x="590736" y="526038"/>
                  <a:pt x="613108" y="535981"/>
                </a:cubicBezTo>
                <a:cubicBezTo>
                  <a:pt x="641696" y="499936"/>
                  <a:pt x="659096" y="453948"/>
                  <a:pt x="661582" y="405474"/>
                </a:cubicBezTo>
                <a:close/>
                <a:moveTo>
                  <a:pt x="434128" y="405474"/>
                </a:moveTo>
                <a:lnTo>
                  <a:pt x="434128" y="498693"/>
                </a:lnTo>
                <a:cubicBezTo>
                  <a:pt x="461472" y="499936"/>
                  <a:pt x="487572" y="502422"/>
                  <a:pt x="513674" y="506151"/>
                </a:cubicBezTo>
                <a:cubicBezTo>
                  <a:pt x="521132" y="476321"/>
                  <a:pt x="526104" y="441519"/>
                  <a:pt x="526104" y="405474"/>
                </a:cubicBezTo>
                <a:close/>
                <a:moveTo>
                  <a:pt x="313564" y="405474"/>
                </a:moveTo>
                <a:cubicBezTo>
                  <a:pt x="314806" y="441519"/>
                  <a:pt x="318536" y="476321"/>
                  <a:pt x="327236" y="506151"/>
                </a:cubicBezTo>
                <a:cubicBezTo>
                  <a:pt x="352094" y="502422"/>
                  <a:pt x="379438" y="499936"/>
                  <a:pt x="405540" y="498693"/>
                </a:cubicBezTo>
                <a:lnTo>
                  <a:pt x="405540" y="405474"/>
                </a:lnTo>
                <a:close/>
                <a:moveTo>
                  <a:pt x="179328" y="405474"/>
                </a:moveTo>
                <a:cubicBezTo>
                  <a:pt x="181814" y="453948"/>
                  <a:pt x="199214" y="499936"/>
                  <a:pt x="226560" y="535981"/>
                </a:cubicBezTo>
                <a:cubicBezTo>
                  <a:pt x="250174" y="526038"/>
                  <a:pt x="273790" y="518580"/>
                  <a:pt x="298648" y="512366"/>
                </a:cubicBezTo>
                <a:cubicBezTo>
                  <a:pt x="291192" y="481293"/>
                  <a:pt x="286220" y="444005"/>
                  <a:pt x="284976" y="405474"/>
                </a:cubicBezTo>
                <a:close/>
                <a:moveTo>
                  <a:pt x="513674" y="276211"/>
                </a:moveTo>
                <a:cubicBezTo>
                  <a:pt x="487572" y="281182"/>
                  <a:pt x="461472" y="283668"/>
                  <a:pt x="434128" y="283668"/>
                </a:cubicBezTo>
                <a:lnTo>
                  <a:pt x="434128" y="376887"/>
                </a:lnTo>
                <a:lnTo>
                  <a:pt x="526104" y="376887"/>
                </a:lnTo>
                <a:cubicBezTo>
                  <a:pt x="526104" y="340842"/>
                  <a:pt x="521132" y="306041"/>
                  <a:pt x="513674" y="276211"/>
                </a:cubicBezTo>
                <a:close/>
                <a:moveTo>
                  <a:pt x="327236" y="276211"/>
                </a:moveTo>
                <a:cubicBezTo>
                  <a:pt x="318536" y="306041"/>
                  <a:pt x="314806" y="340842"/>
                  <a:pt x="313564" y="376887"/>
                </a:cubicBezTo>
                <a:lnTo>
                  <a:pt x="405540" y="376887"/>
                </a:lnTo>
                <a:lnTo>
                  <a:pt x="405540" y="283668"/>
                </a:lnTo>
                <a:cubicBezTo>
                  <a:pt x="379438" y="283668"/>
                  <a:pt x="352094" y="281182"/>
                  <a:pt x="327236" y="276211"/>
                </a:cubicBezTo>
                <a:close/>
                <a:moveTo>
                  <a:pt x="613108" y="246380"/>
                </a:moveTo>
                <a:cubicBezTo>
                  <a:pt x="590736" y="256324"/>
                  <a:pt x="565876" y="263781"/>
                  <a:pt x="541018" y="269996"/>
                </a:cubicBezTo>
                <a:cubicBezTo>
                  <a:pt x="549718" y="303555"/>
                  <a:pt x="553448" y="338357"/>
                  <a:pt x="555934" y="376887"/>
                </a:cubicBezTo>
                <a:lnTo>
                  <a:pt x="661582" y="376887"/>
                </a:lnTo>
                <a:cubicBezTo>
                  <a:pt x="659096" y="328413"/>
                  <a:pt x="641696" y="283668"/>
                  <a:pt x="613108" y="246380"/>
                </a:cubicBezTo>
                <a:close/>
                <a:moveTo>
                  <a:pt x="226560" y="246380"/>
                </a:moveTo>
                <a:cubicBezTo>
                  <a:pt x="199214" y="283668"/>
                  <a:pt x="181814" y="328413"/>
                  <a:pt x="179328" y="376887"/>
                </a:cubicBezTo>
                <a:lnTo>
                  <a:pt x="284976" y="376887"/>
                </a:lnTo>
                <a:cubicBezTo>
                  <a:pt x="286220" y="338357"/>
                  <a:pt x="291192" y="303555"/>
                  <a:pt x="298648" y="269996"/>
                </a:cubicBezTo>
                <a:cubicBezTo>
                  <a:pt x="273790" y="263781"/>
                  <a:pt x="250174" y="256324"/>
                  <a:pt x="226560" y="246380"/>
                </a:cubicBezTo>
                <a:close/>
                <a:moveTo>
                  <a:pt x="491302" y="160619"/>
                </a:moveTo>
                <a:cubicBezTo>
                  <a:pt x="508702" y="181748"/>
                  <a:pt x="522374" y="209093"/>
                  <a:pt x="533560" y="243895"/>
                </a:cubicBezTo>
                <a:cubicBezTo>
                  <a:pt x="554690" y="238923"/>
                  <a:pt x="574578" y="232708"/>
                  <a:pt x="594464" y="225251"/>
                </a:cubicBezTo>
                <a:cubicBezTo>
                  <a:pt x="565876" y="195421"/>
                  <a:pt x="529832" y="173048"/>
                  <a:pt x="491302" y="160619"/>
                </a:cubicBezTo>
                <a:close/>
                <a:moveTo>
                  <a:pt x="349608" y="160619"/>
                </a:moveTo>
                <a:cubicBezTo>
                  <a:pt x="308592" y="173048"/>
                  <a:pt x="273790" y="195421"/>
                  <a:pt x="246446" y="225251"/>
                </a:cubicBezTo>
                <a:cubicBezTo>
                  <a:pt x="265090" y="232708"/>
                  <a:pt x="284976" y="238923"/>
                  <a:pt x="307350" y="243895"/>
                </a:cubicBezTo>
                <a:cubicBezTo>
                  <a:pt x="317292" y="209093"/>
                  <a:pt x="332208" y="181748"/>
                  <a:pt x="349608" y="160619"/>
                </a:cubicBezTo>
                <a:close/>
                <a:moveTo>
                  <a:pt x="434128" y="153161"/>
                </a:moveTo>
                <a:lnTo>
                  <a:pt x="434128" y="255081"/>
                </a:lnTo>
                <a:cubicBezTo>
                  <a:pt x="457742" y="255081"/>
                  <a:pt x="482602" y="252595"/>
                  <a:pt x="506216" y="248866"/>
                </a:cubicBezTo>
                <a:cubicBezTo>
                  <a:pt x="488816" y="196664"/>
                  <a:pt x="463958" y="161862"/>
                  <a:pt x="434128" y="153161"/>
                </a:cubicBezTo>
                <a:close/>
                <a:moveTo>
                  <a:pt x="405540" y="153161"/>
                </a:moveTo>
                <a:cubicBezTo>
                  <a:pt x="376952" y="161862"/>
                  <a:pt x="352094" y="196664"/>
                  <a:pt x="334694" y="248866"/>
                </a:cubicBezTo>
                <a:cubicBezTo>
                  <a:pt x="358308" y="252595"/>
                  <a:pt x="380682" y="255081"/>
                  <a:pt x="405540" y="255081"/>
                </a:cubicBezTo>
                <a:close/>
                <a:moveTo>
                  <a:pt x="675866" y="122088"/>
                </a:moveTo>
                <a:cubicBezTo>
                  <a:pt x="684206" y="122088"/>
                  <a:pt x="690164" y="128251"/>
                  <a:pt x="690164" y="135646"/>
                </a:cubicBezTo>
                <a:lnTo>
                  <a:pt x="690164" y="224389"/>
                </a:lnTo>
                <a:cubicBezTo>
                  <a:pt x="690164" y="231785"/>
                  <a:pt x="684206" y="237947"/>
                  <a:pt x="675866" y="237947"/>
                </a:cubicBezTo>
                <a:cubicBezTo>
                  <a:pt x="668716" y="237947"/>
                  <a:pt x="662758" y="231785"/>
                  <a:pt x="662758" y="224389"/>
                </a:cubicBezTo>
                <a:lnTo>
                  <a:pt x="662758" y="135646"/>
                </a:lnTo>
                <a:cubicBezTo>
                  <a:pt x="662758" y="128251"/>
                  <a:pt x="668716" y="122088"/>
                  <a:pt x="675866" y="122088"/>
                </a:cubicBezTo>
                <a:close/>
                <a:moveTo>
                  <a:pt x="420456" y="122088"/>
                </a:moveTo>
                <a:cubicBezTo>
                  <a:pt x="569606" y="122088"/>
                  <a:pt x="690168" y="242652"/>
                  <a:pt x="690168" y="391802"/>
                </a:cubicBezTo>
                <a:cubicBezTo>
                  <a:pt x="690168" y="539710"/>
                  <a:pt x="569606" y="661516"/>
                  <a:pt x="420456" y="661516"/>
                </a:cubicBezTo>
                <a:cubicBezTo>
                  <a:pt x="271304" y="661516"/>
                  <a:pt x="150740" y="539710"/>
                  <a:pt x="150740" y="391802"/>
                </a:cubicBezTo>
                <a:cubicBezTo>
                  <a:pt x="150740" y="389316"/>
                  <a:pt x="150740" y="388073"/>
                  <a:pt x="150740" y="385588"/>
                </a:cubicBezTo>
                <a:lnTo>
                  <a:pt x="150740" y="384345"/>
                </a:lnTo>
                <a:lnTo>
                  <a:pt x="150740" y="226494"/>
                </a:lnTo>
                <a:cubicBezTo>
                  <a:pt x="150740" y="219036"/>
                  <a:pt x="156956" y="211579"/>
                  <a:pt x="164414" y="211579"/>
                </a:cubicBezTo>
                <a:cubicBezTo>
                  <a:pt x="171870" y="211579"/>
                  <a:pt x="178086" y="219036"/>
                  <a:pt x="178086" y="226494"/>
                </a:cubicBezTo>
                <a:lnTo>
                  <a:pt x="178086" y="271239"/>
                </a:lnTo>
                <a:cubicBezTo>
                  <a:pt x="222830" y="182991"/>
                  <a:pt x="314806" y="122088"/>
                  <a:pt x="420456" y="122088"/>
                </a:cubicBezTo>
                <a:close/>
                <a:moveTo>
                  <a:pt x="163822" y="66027"/>
                </a:moveTo>
                <a:cubicBezTo>
                  <a:pt x="170958" y="66027"/>
                  <a:pt x="176904" y="72177"/>
                  <a:pt x="176904" y="79558"/>
                </a:cubicBezTo>
                <a:lnTo>
                  <a:pt x="176904" y="149669"/>
                </a:lnTo>
                <a:cubicBezTo>
                  <a:pt x="176904" y="157049"/>
                  <a:pt x="170958" y="163199"/>
                  <a:pt x="163822" y="163199"/>
                </a:cubicBezTo>
                <a:cubicBezTo>
                  <a:pt x="156686" y="163199"/>
                  <a:pt x="150740" y="157049"/>
                  <a:pt x="150740" y="149669"/>
                </a:cubicBezTo>
                <a:lnTo>
                  <a:pt x="150740" y="79558"/>
                </a:lnTo>
                <a:cubicBezTo>
                  <a:pt x="150740" y="72177"/>
                  <a:pt x="156686" y="66027"/>
                  <a:pt x="163822" y="66027"/>
                </a:cubicBezTo>
                <a:close/>
                <a:moveTo>
                  <a:pt x="495176" y="0"/>
                </a:moveTo>
                <a:cubicBezTo>
                  <a:pt x="502324" y="0"/>
                  <a:pt x="508284" y="6157"/>
                  <a:pt x="508284" y="14776"/>
                </a:cubicBezTo>
                <a:lnTo>
                  <a:pt x="508284" y="92348"/>
                </a:lnTo>
                <a:cubicBezTo>
                  <a:pt x="508284" y="99736"/>
                  <a:pt x="502324" y="105892"/>
                  <a:pt x="495176" y="105892"/>
                </a:cubicBezTo>
                <a:cubicBezTo>
                  <a:pt x="488026" y="105892"/>
                  <a:pt x="480876" y="99736"/>
                  <a:pt x="480876" y="92348"/>
                </a:cubicBezTo>
                <a:lnTo>
                  <a:pt x="480876" y="14776"/>
                </a:lnTo>
                <a:cubicBezTo>
                  <a:pt x="480876" y="6157"/>
                  <a:pt x="488026" y="0"/>
                  <a:pt x="495176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853CE45-F5C4-4F89-BBFB-715925B3D4ED}"/>
              </a:ext>
            </a:extLst>
          </p:cNvPr>
          <p:cNvSpPr/>
          <p:nvPr/>
        </p:nvSpPr>
        <p:spPr>
          <a:xfrm>
            <a:off x="16012166" y="10173051"/>
            <a:ext cx="1082594" cy="1085085"/>
          </a:xfrm>
          <a:custGeom>
            <a:avLst/>
            <a:gdLst>
              <a:gd name="connsiteX0" fmla="*/ 478217 w 1082594"/>
              <a:gd name="connsiteY0" fmla="*/ 977947 h 1085085"/>
              <a:gd name="connsiteX1" fmla="*/ 559515 w 1082594"/>
              <a:gd name="connsiteY1" fmla="*/ 977947 h 1085085"/>
              <a:gd name="connsiteX2" fmla="*/ 573065 w 1082594"/>
              <a:gd name="connsiteY2" fmla="*/ 992246 h 1085085"/>
              <a:gd name="connsiteX3" fmla="*/ 559515 w 1082594"/>
              <a:gd name="connsiteY3" fmla="*/ 1005354 h 1085085"/>
              <a:gd name="connsiteX4" fmla="*/ 478217 w 1082594"/>
              <a:gd name="connsiteY4" fmla="*/ 1005354 h 1085085"/>
              <a:gd name="connsiteX5" fmla="*/ 463435 w 1082594"/>
              <a:gd name="connsiteY5" fmla="*/ 992246 h 1085085"/>
              <a:gd name="connsiteX6" fmla="*/ 478217 w 1082594"/>
              <a:gd name="connsiteY6" fmla="*/ 977947 h 1085085"/>
              <a:gd name="connsiteX7" fmla="*/ 873632 w 1082594"/>
              <a:gd name="connsiteY7" fmla="*/ 930413 h 1085085"/>
              <a:gd name="connsiteX8" fmla="*/ 809088 w 1082594"/>
              <a:gd name="connsiteY8" fmla="*/ 993519 h 1085085"/>
              <a:gd name="connsiteX9" fmla="*/ 873632 w 1082594"/>
              <a:gd name="connsiteY9" fmla="*/ 1056624 h 1085085"/>
              <a:gd name="connsiteX10" fmla="*/ 936936 w 1082594"/>
              <a:gd name="connsiteY10" fmla="*/ 993519 h 1085085"/>
              <a:gd name="connsiteX11" fmla="*/ 873632 w 1082594"/>
              <a:gd name="connsiteY11" fmla="*/ 930413 h 1085085"/>
              <a:gd name="connsiteX12" fmla="*/ 287648 w 1082594"/>
              <a:gd name="connsiteY12" fmla="*/ 929749 h 1085085"/>
              <a:gd name="connsiteX13" fmla="*/ 222958 w 1082594"/>
              <a:gd name="connsiteY13" fmla="*/ 993126 h 1085085"/>
              <a:gd name="connsiteX14" fmla="*/ 287648 w 1082594"/>
              <a:gd name="connsiteY14" fmla="*/ 1056503 h 1085085"/>
              <a:gd name="connsiteX15" fmla="*/ 351095 w 1082594"/>
              <a:gd name="connsiteY15" fmla="*/ 993126 h 1085085"/>
              <a:gd name="connsiteX16" fmla="*/ 287648 w 1082594"/>
              <a:gd name="connsiteY16" fmla="*/ 929749 h 1085085"/>
              <a:gd name="connsiteX17" fmla="*/ 873632 w 1082594"/>
              <a:gd name="connsiteY17" fmla="*/ 901953 h 1085085"/>
              <a:gd name="connsiteX18" fmla="*/ 964242 w 1082594"/>
              <a:gd name="connsiteY18" fmla="*/ 993519 h 1085085"/>
              <a:gd name="connsiteX19" fmla="*/ 873632 w 1082594"/>
              <a:gd name="connsiteY19" fmla="*/ 1085084 h 1085085"/>
              <a:gd name="connsiteX20" fmla="*/ 781780 w 1082594"/>
              <a:gd name="connsiteY20" fmla="*/ 1005892 h 1085085"/>
              <a:gd name="connsiteX21" fmla="*/ 639037 w 1082594"/>
              <a:gd name="connsiteY21" fmla="*/ 1005892 h 1085085"/>
              <a:gd name="connsiteX22" fmla="*/ 624142 w 1082594"/>
              <a:gd name="connsiteY22" fmla="*/ 992281 h 1085085"/>
              <a:gd name="connsiteX23" fmla="*/ 639037 w 1082594"/>
              <a:gd name="connsiteY23" fmla="*/ 977433 h 1085085"/>
              <a:gd name="connsiteX24" fmla="*/ 783022 w 1082594"/>
              <a:gd name="connsiteY24" fmla="*/ 977433 h 1085085"/>
              <a:gd name="connsiteX25" fmla="*/ 873632 w 1082594"/>
              <a:gd name="connsiteY25" fmla="*/ 901953 h 1085085"/>
              <a:gd name="connsiteX26" fmla="*/ 990534 w 1082594"/>
              <a:gd name="connsiteY26" fmla="*/ 614107 h 1085085"/>
              <a:gd name="connsiteX27" fmla="*/ 925844 w 1082594"/>
              <a:gd name="connsiteY27" fmla="*/ 678727 h 1085085"/>
              <a:gd name="connsiteX28" fmla="*/ 990534 w 1082594"/>
              <a:gd name="connsiteY28" fmla="*/ 742104 h 1085085"/>
              <a:gd name="connsiteX29" fmla="*/ 1053980 w 1082594"/>
              <a:gd name="connsiteY29" fmla="*/ 678727 h 1085085"/>
              <a:gd name="connsiteX30" fmla="*/ 990534 w 1082594"/>
              <a:gd name="connsiteY30" fmla="*/ 614107 h 1085085"/>
              <a:gd name="connsiteX31" fmla="*/ 716472 w 1082594"/>
              <a:gd name="connsiteY31" fmla="*/ 613990 h 1085085"/>
              <a:gd name="connsiteX32" fmla="*/ 653035 w 1082594"/>
              <a:gd name="connsiteY32" fmla="*/ 678333 h 1085085"/>
              <a:gd name="connsiteX33" fmla="*/ 716472 w 1082594"/>
              <a:gd name="connsiteY33" fmla="*/ 741439 h 1085085"/>
              <a:gd name="connsiteX34" fmla="*/ 781154 w 1082594"/>
              <a:gd name="connsiteY34" fmla="*/ 678333 h 1085085"/>
              <a:gd name="connsiteX35" fmla="*/ 716472 w 1082594"/>
              <a:gd name="connsiteY35" fmla="*/ 613990 h 1085085"/>
              <a:gd name="connsiteX36" fmla="*/ 92047 w 1082594"/>
              <a:gd name="connsiteY36" fmla="*/ 613990 h 1085085"/>
              <a:gd name="connsiteX37" fmla="*/ 28609 w 1082594"/>
              <a:gd name="connsiteY37" fmla="*/ 678333 h 1085085"/>
              <a:gd name="connsiteX38" fmla="*/ 92047 w 1082594"/>
              <a:gd name="connsiteY38" fmla="*/ 741439 h 1085085"/>
              <a:gd name="connsiteX39" fmla="*/ 155484 w 1082594"/>
              <a:gd name="connsiteY39" fmla="*/ 678333 h 1085085"/>
              <a:gd name="connsiteX40" fmla="*/ 92047 w 1082594"/>
              <a:gd name="connsiteY40" fmla="*/ 613990 h 1085085"/>
              <a:gd name="connsiteX41" fmla="*/ 990534 w 1082594"/>
              <a:gd name="connsiteY41" fmla="*/ 586768 h 1085085"/>
              <a:gd name="connsiteX42" fmla="*/ 1082594 w 1082594"/>
              <a:gd name="connsiteY42" fmla="*/ 678727 h 1085085"/>
              <a:gd name="connsiteX43" fmla="*/ 1004218 w 1082594"/>
              <a:gd name="connsiteY43" fmla="*/ 769443 h 1085085"/>
              <a:gd name="connsiteX44" fmla="*/ 1004218 w 1082594"/>
              <a:gd name="connsiteY44" fmla="*/ 781870 h 1085085"/>
              <a:gd name="connsiteX45" fmla="*/ 935796 w 1082594"/>
              <a:gd name="connsiteY45" fmla="*/ 850217 h 1085085"/>
              <a:gd name="connsiteX46" fmla="*/ 341142 w 1082594"/>
              <a:gd name="connsiteY46" fmla="*/ 850217 h 1085085"/>
              <a:gd name="connsiteX47" fmla="*/ 301333 w 1082594"/>
              <a:gd name="connsiteY47" fmla="*/ 889983 h 1085085"/>
              <a:gd name="connsiteX48" fmla="*/ 301333 w 1082594"/>
              <a:gd name="connsiteY48" fmla="*/ 902410 h 1085085"/>
              <a:gd name="connsiteX49" fmla="*/ 379708 w 1082594"/>
              <a:gd name="connsiteY49" fmla="*/ 993126 h 1085085"/>
              <a:gd name="connsiteX50" fmla="*/ 287648 w 1082594"/>
              <a:gd name="connsiteY50" fmla="*/ 1085085 h 1085085"/>
              <a:gd name="connsiteX51" fmla="*/ 195589 w 1082594"/>
              <a:gd name="connsiteY51" fmla="*/ 993126 h 1085085"/>
              <a:gd name="connsiteX52" fmla="*/ 273964 w 1082594"/>
              <a:gd name="connsiteY52" fmla="*/ 902410 h 1085085"/>
              <a:gd name="connsiteX53" fmla="*/ 273964 w 1082594"/>
              <a:gd name="connsiteY53" fmla="*/ 889983 h 1085085"/>
              <a:gd name="connsiteX54" fmla="*/ 341142 w 1082594"/>
              <a:gd name="connsiteY54" fmla="*/ 821636 h 1085085"/>
              <a:gd name="connsiteX55" fmla="*/ 935796 w 1082594"/>
              <a:gd name="connsiteY55" fmla="*/ 821636 h 1085085"/>
              <a:gd name="connsiteX56" fmla="*/ 975606 w 1082594"/>
              <a:gd name="connsiteY56" fmla="*/ 781870 h 1085085"/>
              <a:gd name="connsiteX57" fmla="*/ 975606 w 1082594"/>
              <a:gd name="connsiteY57" fmla="*/ 769443 h 1085085"/>
              <a:gd name="connsiteX58" fmla="*/ 897230 w 1082594"/>
              <a:gd name="connsiteY58" fmla="*/ 678727 h 1085085"/>
              <a:gd name="connsiteX59" fmla="*/ 990534 w 1082594"/>
              <a:gd name="connsiteY59" fmla="*/ 586768 h 1085085"/>
              <a:gd name="connsiteX60" fmla="*/ 92047 w 1082594"/>
              <a:gd name="connsiteY60" fmla="*/ 586768 h 1085085"/>
              <a:gd name="connsiteX61" fmla="*/ 182850 w 1082594"/>
              <a:gd name="connsiteY61" fmla="*/ 664722 h 1085085"/>
              <a:gd name="connsiteX62" fmla="*/ 625669 w 1082594"/>
              <a:gd name="connsiteY62" fmla="*/ 664722 h 1085085"/>
              <a:gd name="connsiteX63" fmla="*/ 716472 w 1082594"/>
              <a:gd name="connsiteY63" fmla="*/ 586768 h 1085085"/>
              <a:gd name="connsiteX64" fmla="*/ 808518 w 1082594"/>
              <a:gd name="connsiteY64" fmla="*/ 678333 h 1085085"/>
              <a:gd name="connsiteX65" fmla="*/ 716472 w 1082594"/>
              <a:gd name="connsiteY65" fmla="*/ 769899 h 1085085"/>
              <a:gd name="connsiteX66" fmla="*/ 625669 w 1082594"/>
              <a:gd name="connsiteY66" fmla="*/ 691945 h 1085085"/>
              <a:gd name="connsiteX67" fmla="*/ 182850 w 1082594"/>
              <a:gd name="connsiteY67" fmla="*/ 691945 h 1085085"/>
              <a:gd name="connsiteX68" fmla="*/ 92047 w 1082594"/>
              <a:gd name="connsiteY68" fmla="*/ 769899 h 1085085"/>
              <a:gd name="connsiteX69" fmla="*/ 0 w 1082594"/>
              <a:gd name="connsiteY69" fmla="*/ 678333 h 1085085"/>
              <a:gd name="connsiteX70" fmla="*/ 92047 w 1082594"/>
              <a:gd name="connsiteY70" fmla="*/ 586768 h 1085085"/>
              <a:gd name="connsiteX71" fmla="*/ 557947 w 1082594"/>
              <a:gd name="connsiteY71" fmla="*/ 431044 h 1085085"/>
              <a:gd name="connsiteX72" fmla="*/ 638013 w 1082594"/>
              <a:gd name="connsiteY72" fmla="*/ 431044 h 1085085"/>
              <a:gd name="connsiteX73" fmla="*/ 652795 w 1082594"/>
              <a:gd name="connsiteY73" fmla="*/ 444125 h 1085085"/>
              <a:gd name="connsiteX74" fmla="*/ 638013 w 1082594"/>
              <a:gd name="connsiteY74" fmla="*/ 457206 h 1085085"/>
              <a:gd name="connsiteX75" fmla="*/ 557947 w 1082594"/>
              <a:gd name="connsiteY75" fmla="*/ 457206 h 1085085"/>
              <a:gd name="connsiteX76" fmla="*/ 543165 w 1082594"/>
              <a:gd name="connsiteY76" fmla="*/ 444125 h 1085085"/>
              <a:gd name="connsiteX77" fmla="*/ 557947 w 1082594"/>
              <a:gd name="connsiteY77" fmla="*/ 431044 h 1085085"/>
              <a:gd name="connsiteX78" fmla="*/ 243839 w 1082594"/>
              <a:gd name="connsiteY78" fmla="*/ 379781 h 1085085"/>
              <a:gd name="connsiteX79" fmla="*/ 180536 w 1082594"/>
              <a:gd name="connsiteY79" fmla="*/ 444125 h 1085085"/>
              <a:gd name="connsiteX80" fmla="*/ 243839 w 1082594"/>
              <a:gd name="connsiteY80" fmla="*/ 508468 h 1085085"/>
              <a:gd name="connsiteX81" fmla="*/ 308384 w 1082594"/>
              <a:gd name="connsiteY81" fmla="*/ 444125 h 1085085"/>
              <a:gd name="connsiteX82" fmla="*/ 243839 w 1082594"/>
              <a:gd name="connsiteY82" fmla="*/ 379781 h 1085085"/>
              <a:gd name="connsiteX83" fmla="*/ 243839 w 1082594"/>
              <a:gd name="connsiteY83" fmla="*/ 352559 h 1085085"/>
              <a:gd name="connsiteX84" fmla="*/ 335691 w 1082594"/>
              <a:gd name="connsiteY84" fmla="*/ 430513 h 1085085"/>
              <a:gd name="connsiteX85" fmla="*/ 478434 w 1082594"/>
              <a:gd name="connsiteY85" fmla="*/ 430513 h 1085085"/>
              <a:gd name="connsiteX86" fmla="*/ 492088 w 1082594"/>
              <a:gd name="connsiteY86" fmla="*/ 444125 h 1085085"/>
              <a:gd name="connsiteX87" fmla="*/ 478434 w 1082594"/>
              <a:gd name="connsiteY87" fmla="*/ 457736 h 1085085"/>
              <a:gd name="connsiteX88" fmla="*/ 335691 w 1082594"/>
              <a:gd name="connsiteY88" fmla="*/ 457736 h 1085085"/>
              <a:gd name="connsiteX89" fmla="*/ 243839 w 1082594"/>
              <a:gd name="connsiteY89" fmla="*/ 535690 h 1085085"/>
              <a:gd name="connsiteX90" fmla="*/ 151987 w 1082594"/>
              <a:gd name="connsiteY90" fmla="*/ 444125 h 1085085"/>
              <a:gd name="connsiteX91" fmla="*/ 243839 w 1082594"/>
              <a:gd name="connsiteY91" fmla="*/ 352559 h 1085085"/>
              <a:gd name="connsiteX92" fmla="*/ 833564 w 1082594"/>
              <a:gd name="connsiteY92" fmla="*/ 342983 h 1085085"/>
              <a:gd name="connsiteX93" fmla="*/ 770118 w 1082594"/>
              <a:gd name="connsiteY93" fmla="*/ 406360 h 1085085"/>
              <a:gd name="connsiteX94" fmla="*/ 833564 w 1082594"/>
              <a:gd name="connsiteY94" fmla="*/ 469737 h 1085085"/>
              <a:gd name="connsiteX95" fmla="*/ 897010 w 1082594"/>
              <a:gd name="connsiteY95" fmla="*/ 406360 h 1085085"/>
              <a:gd name="connsiteX96" fmla="*/ 833564 w 1082594"/>
              <a:gd name="connsiteY96" fmla="*/ 342983 h 1085085"/>
              <a:gd name="connsiteX97" fmla="*/ 439611 w 1082594"/>
              <a:gd name="connsiteY97" fmla="*/ 78485 h 1085085"/>
              <a:gd name="connsiteX98" fmla="*/ 520909 w 1082594"/>
              <a:gd name="connsiteY98" fmla="*/ 78485 h 1085085"/>
              <a:gd name="connsiteX99" fmla="*/ 535691 w 1082594"/>
              <a:gd name="connsiteY99" fmla="*/ 92784 h 1085085"/>
              <a:gd name="connsiteX100" fmla="*/ 520909 w 1082594"/>
              <a:gd name="connsiteY100" fmla="*/ 105892 h 1085085"/>
              <a:gd name="connsiteX101" fmla="*/ 439611 w 1082594"/>
              <a:gd name="connsiteY101" fmla="*/ 105892 h 1085085"/>
              <a:gd name="connsiteX102" fmla="*/ 426061 w 1082594"/>
              <a:gd name="connsiteY102" fmla="*/ 92784 h 1085085"/>
              <a:gd name="connsiteX103" fmla="*/ 439611 w 1082594"/>
              <a:gd name="connsiteY103" fmla="*/ 78485 h 1085085"/>
              <a:gd name="connsiteX104" fmla="*/ 130679 w 1082594"/>
              <a:gd name="connsiteY104" fmla="*/ 28582 h 1085085"/>
              <a:gd name="connsiteX105" fmla="*/ 67233 w 1082594"/>
              <a:gd name="connsiteY105" fmla="*/ 93202 h 1085085"/>
              <a:gd name="connsiteX106" fmla="*/ 130679 w 1082594"/>
              <a:gd name="connsiteY106" fmla="*/ 156579 h 1085085"/>
              <a:gd name="connsiteX107" fmla="*/ 195370 w 1082594"/>
              <a:gd name="connsiteY107" fmla="*/ 93202 h 1085085"/>
              <a:gd name="connsiteX108" fmla="*/ 130679 w 1082594"/>
              <a:gd name="connsiteY108" fmla="*/ 28582 h 1085085"/>
              <a:gd name="connsiteX109" fmla="*/ 833770 w 1082594"/>
              <a:gd name="connsiteY109" fmla="*/ 28460 h 1085085"/>
              <a:gd name="connsiteX110" fmla="*/ 770468 w 1082594"/>
              <a:gd name="connsiteY110" fmla="*/ 92803 h 1085085"/>
              <a:gd name="connsiteX111" fmla="*/ 833770 w 1082594"/>
              <a:gd name="connsiteY111" fmla="*/ 155909 h 1085085"/>
              <a:gd name="connsiteX112" fmla="*/ 897074 w 1082594"/>
              <a:gd name="connsiteY112" fmla="*/ 92803 h 1085085"/>
              <a:gd name="connsiteX113" fmla="*/ 833770 w 1082594"/>
              <a:gd name="connsiteY113" fmla="*/ 28460 h 1085085"/>
              <a:gd name="connsiteX114" fmla="*/ 833770 w 1082594"/>
              <a:gd name="connsiteY114" fmla="*/ 0 h 1085085"/>
              <a:gd name="connsiteX115" fmla="*/ 925622 w 1082594"/>
              <a:gd name="connsiteY115" fmla="*/ 92803 h 1085085"/>
              <a:gd name="connsiteX116" fmla="*/ 833770 w 1082594"/>
              <a:gd name="connsiteY116" fmla="*/ 183131 h 1085085"/>
              <a:gd name="connsiteX117" fmla="*/ 743160 w 1082594"/>
              <a:gd name="connsiteY117" fmla="*/ 106414 h 1085085"/>
              <a:gd name="connsiteX118" fmla="*/ 600417 w 1082594"/>
              <a:gd name="connsiteY118" fmla="*/ 106414 h 1085085"/>
              <a:gd name="connsiteX119" fmla="*/ 585522 w 1082594"/>
              <a:gd name="connsiteY119" fmla="*/ 92803 h 1085085"/>
              <a:gd name="connsiteX120" fmla="*/ 600417 w 1082594"/>
              <a:gd name="connsiteY120" fmla="*/ 77954 h 1085085"/>
              <a:gd name="connsiteX121" fmla="*/ 743160 w 1082594"/>
              <a:gd name="connsiteY121" fmla="*/ 77954 h 1085085"/>
              <a:gd name="connsiteX122" fmla="*/ 833770 w 1082594"/>
              <a:gd name="connsiteY122" fmla="*/ 0 h 1085085"/>
              <a:gd name="connsiteX123" fmla="*/ 130679 w 1082594"/>
              <a:gd name="connsiteY123" fmla="*/ 0 h 1085085"/>
              <a:gd name="connsiteX124" fmla="*/ 222739 w 1082594"/>
              <a:gd name="connsiteY124" fmla="*/ 93202 h 1085085"/>
              <a:gd name="connsiteX125" fmla="*/ 145608 w 1082594"/>
              <a:gd name="connsiteY125" fmla="*/ 182676 h 1085085"/>
              <a:gd name="connsiteX126" fmla="*/ 145608 w 1082594"/>
              <a:gd name="connsiteY126" fmla="*/ 195103 h 1085085"/>
              <a:gd name="connsiteX127" fmla="*/ 185417 w 1082594"/>
              <a:gd name="connsiteY127" fmla="*/ 236111 h 1085085"/>
              <a:gd name="connsiteX128" fmla="*/ 780070 w 1082594"/>
              <a:gd name="connsiteY128" fmla="*/ 236111 h 1085085"/>
              <a:gd name="connsiteX129" fmla="*/ 847250 w 1082594"/>
              <a:gd name="connsiteY129" fmla="*/ 304459 h 1085085"/>
              <a:gd name="connsiteX130" fmla="*/ 847250 w 1082594"/>
              <a:gd name="connsiteY130" fmla="*/ 315644 h 1085085"/>
              <a:gd name="connsiteX131" fmla="*/ 925624 w 1082594"/>
              <a:gd name="connsiteY131" fmla="*/ 406360 h 1085085"/>
              <a:gd name="connsiteX132" fmla="*/ 833564 w 1082594"/>
              <a:gd name="connsiteY132" fmla="*/ 499562 h 1085085"/>
              <a:gd name="connsiteX133" fmla="*/ 740261 w 1082594"/>
              <a:gd name="connsiteY133" fmla="*/ 406360 h 1085085"/>
              <a:gd name="connsiteX134" fmla="*/ 818636 w 1082594"/>
              <a:gd name="connsiteY134" fmla="*/ 315644 h 1085085"/>
              <a:gd name="connsiteX135" fmla="*/ 818636 w 1082594"/>
              <a:gd name="connsiteY135" fmla="*/ 304459 h 1085085"/>
              <a:gd name="connsiteX136" fmla="*/ 780070 w 1082594"/>
              <a:gd name="connsiteY136" fmla="*/ 263451 h 1085085"/>
              <a:gd name="connsiteX137" fmla="*/ 185417 w 1082594"/>
              <a:gd name="connsiteY137" fmla="*/ 263451 h 1085085"/>
              <a:gd name="connsiteX138" fmla="*/ 116995 w 1082594"/>
              <a:gd name="connsiteY138" fmla="*/ 195103 h 1085085"/>
              <a:gd name="connsiteX139" fmla="*/ 116995 w 1082594"/>
              <a:gd name="connsiteY139" fmla="*/ 182676 h 1085085"/>
              <a:gd name="connsiteX140" fmla="*/ 38620 w 1082594"/>
              <a:gd name="connsiteY140" fmla="*/ 93202 h 1085085"/>
              <a:gd name="connsiteX141" fmla="*/ 130679 w 1082594"/>
              <a:gd name="connsiteY141" fmla="*/ 0 h 108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82594" h="1085085">
                <a:moveTo>
                  <a:pt x="478217" y="977947"/>
                </a:moveTo>
                <a:lnTo>
                  <a:pt x="559515" y="977947"/>
                </a:lnTo>
                <a:cubicBezTo>
                  <a:pt x="566906" y="977947"/>
                  <a:pt x="573065" y="985097"/>
                  <a:pt x="573065" y="992246"/>
                </a:cubicBezTo>
                <a:cubicBezTo>
                  <a:pt x="573065" y="999396"/>
                  <a:pt x="566906" y="1005354"/>
                  <a:pt x="559515" y="1005354"/>
                </a:cubicBezTo>
                <a:lnTo>
                  <a:pt x="478217" y="1005354"/>
                </a:lnTo>
                <a:cubicBezTo>
                  <a:pt x="469594" y="1005354"/>
                  <a:pt x="463435" y="999396"/>
                  <a:pt x="463435" y="992246"/>
                </a:cubicBezTo>
                <a:cubicBezTo>
                  <a:pt x="463435" y="985097"/>
                  <a:pt x="469594" y="977947"/>
                  <a:pt x="478217" y="977947"/>
                </a:cubicBezTo>
                <a:close/>
                <a:moveTo>
                  <a:pt x="873632" y="930413"/>
                </a:moveTo>
                <a:cubicBezTo>
                  <a:pt x="837636" y="930413"/>
                  <a:pt x="809088" y="958872"/>
                  <a:pt x="809088" y="993519"/>
                </a:cubicBezTo>
                <a:cubicBezTo>
                  <a:pt x="809088" y="1028165"/>
                  <a:pt x="837636" y="1056624"/>
                  <a:pt x="873632" y="1056624"/>
                </a:cubicBezTo>
                <a:cubicBezTo>
                  <a:pt x="908386" y="1056624"/>
                  <a:pt x="936936" y="1028165"/>
                  <a:pt x="936936" y="993519"/>
                </a:cubicBezTo>
                <a:cubicBezTo>
                  <a:pt x="936936" y="958872"/>
                  <a:pt x="908386" y="930413"/>
                  <a:pt x="873632" y="930413"/>
                </a:cubicBezTo>
                <a:close/>
                <a:moveTo>
                  <a:pt x="287648" y="929749"/>
                </a:moveTo>
                <a:cubicBezTo>
                  <a:pt x="251571" y="929749"/>
                  <a:pt x="222958" y="958331"/>
                  <a:pt x="222958" y="993126"/>
                </a:cubicBezTo>
                <a:cubicBezTo>
                  <a:pt x="222958" y="1027921"/>
                  <a:pt x="251571" y="1056503"/>
                  <a:pt x="287648" y="1056503"/>
                </a:cubicBezTo>
                <a:cubicBezTo>
                  <a:pt x="322482" y="1056503"/>
                  <a:pt x="351095" y="1027921"/>
                  <a:pt x="351095" y="993126"/>
                </a:cubicBezTo>
                <a:cubicBezTo>
                  <a:pt x="351095" y="958331"/>
                  <a:pt x="322482" y="929749"/>
                  <a:pt x="287648" y="929749"/>
                </a:cubicBezTo>
                <a:close/>
                <a:moveTo>
                  <a:pt x="873632" y="901953"/>
                </a:moveTo>
                <a:cubicBezTo>
                  <a:pt x="923282" y="901953"/>
                  <a:pt x="964242" y="942786"/>
                  <a:pt x="964242" y="993519"/>
                </a:cubicBezTo>
                <a:cubicBezTo>
                  <a:pt x="964242" y="1044251"/>
                  <a:pt x="923282" y="1085084"/>
                  <a:pt x="873632" y="1085084"/>
                </a:cubicBezTo>
                <a:cubicBezTo>
                  <a:pt x="826464" y="1085084"/>
                  <a:pt x="787986" y="1050438"/>
                  <a:pt x="781780" y="1005892"/>
                </a:cubicBezTo>
                <a:lnTo>
                  <a:pt x="639037" y="1005892"/>
                </a:lnTo>
                <a:cubicBezTo>
                  <a:pt x="630348" y="1005892"/>
                  <a:pt x="624142" y="999705"/>
                  <a:pt x="624142" y="992281"/>
                </a:cubicBezTo>
                <a:cubicBezTo>
                  <a:pt x="624142" y="984857"/>
                  <a:pt x="630348" y="977433"/>
                  <a:pt x="639037" y="977433"/>
                </a:cubicBezTo>
                <a:lnTo>
                  <a:pt x="783022" y="977433"/>
                </a:lnTo>
                <a:cubicBezTo>
                  <a:pt x="790468" y="934125"/>
                  <a:pt x="827706" y="901953"/>
                  <a:pt x="873632" y="901953"/>
                </a:cubicBezTo>
                <a:close/>
                <a:moveTo>
                  <a:pt x="990534" y="614107"/>
                </a:moveTo>
                <a:cubicBezTo>
                  <a:pt x="954456" y="614107"/>
                  <a:pt x="925844" y="643932"/>
                  <a:pt x="925844" y="678727"/>
                </a:cubicBezTo>
                <a:cubicBezTo>
                  <a:pt x="925844" y="714765"/>
                  <a:pt x="954456" y="742104"/>
                  <a:pt x="990534" y="742104"/>
                </a:cubicBezTo>
                <a:cubicBezTo>
                  <a:pt x="1025366" y="742104"/>
                  <a:pt x="1053980" y="714765"/>
                  <a:pt x="1053980" y="678727"/>
                </a:cubicBezTo>
                <a:cubicBezTo>
                  <a:pt x="1053980" y="643932"/>
                  <a:pt x="1025366" y="614107"/>
                  <a:pt x="990534" y="614107"/>
                </a:cubicBezTo>
                <a:close/>
                <a:moveTo>
                  <a:pt x="716472" y="613990"/>
                </a:moveTo>
                <a:cubicBezTo>
                  <a:pt x="680400" y="613990"/>
                  <a:pt x="653035" y="643687"/>
                  <a:pt x="653035" y="678333"/>
                </a:cubicBezTo>
                <a:cubicBezTo>
                  <a:pt x="653035" y="714217"/>
                  <a:pt x="680400" y="741439"/>
                  <a:pt x="716472" y="741439"/>
                </a:cubicBezTo>
                <a:cubicBezTo>
                  <a:pt x="751301" y="741439"/>
                  <a:pt x="781154" y="714217"/>
                  <a:pt x="781154" y="678333"/>
                </a:cubicBezTo>
                <a:cubicBezTo>
                  <a:pt x="781154" y="643687"/>
                  <a:pt x="751301" y="613990"/>
                  <a:pt x="716472" y="613990"/>
                </a:cubicBezTo>
                <a:close/>
                <a:moveTo>
                  <a:pt x="92047" y="613990"/>
                </a:moveTo>
                <a:cubicBezTo>
                  <a:pt x="55974" y="613990"/>
                  <a:pt x="28609" y="643687"/>
                  <a:pt x="28609" y="678333"/>
                </a:cubicBezTo>
                <a:cubicBezTo>
                  <a:pt x="28609" y="714217"/>
                  <a:pt x="55974" y="741439"/>
                  <a:pt x="92047" y="741439"/>
                </a:cubicBezTo>
                <a:cubicBezTo>
                  <a:pt x="126875" y="741439"/>
                  <a:pt x="155484" y="714217"/>
                  <a:pt x="155484" y="678333"/>
                </a:cubicBezTo>
                <a:cubicBezTo>
                  <a:pt x="155484" y="643687"/>
                  <a:pt x="126875" y="613990"/>
                  <a:pt x="92047" y="613990"/>
                </a:cubicBezTo>
                <a:close/>
                <a:moveTo>
                  <a:pt x="990534" y="586768"/>
                </a:moveTo>
                <a:cubicBezTo>
                  <a:pt x="1040296" y="586768"/>
                  <a:pt x="1082594" y="627777"/>
                  <a:pt x="1082594" y="678727"/>
                </a:cubicBezTo>
                <a:cubicBezTo>
                  <a:pt x="1082594" y="724706"/>
                  <a:pt x="1047760" y="763229"/>
                  <a:pt x="1004218" y="769443"/>
                </a:cubicBezTo>
                <a:lnTo>
                  <a:pt x="1004218" y="781870"/>
                </a:lnTo>
                <a:cubicBezTo>
                  <a:pt x="1004218" y="820393"/>
                  <a:pt x="973118" y="850217"/>
                  <a:pt x="935796" y="850217"/>
                </a:cubicBezTo>
                <a:lnTo>
                  <a:pt x="341142" y="850217"/>
                </a:lnTo>
                <a:cubicBezTo>
                  <a:pt x="318749" y="850217"/>
                  <a:pt x="301333" y="867615"/>
                  <a:pt x="301333" y="889983"/>
                </a:cubicBezTo>
                <a:lnTo>
                  <a:pt x="301333" y="902410"/>
                </a:lnTo>
                <a:cubicBezTo>
                  <a:pt x="346118" y="908624"/>
                  <a:pt x="379708" y="947147"/>
                  <a:pt x="379708" y="993126"/>
                </a:cubicBezTo>
                <a:cubicBezTo>
                  <a:pt x="379708" y="1044076"/>
                  <a:pt x="338654" y="1085085"/>
                  <a:pt x="287648" y="1085085"/>
                </a:cubicBezTo>
                <a:cubicBezTo>
                  <a:pt x="236642" y="1085085"/>
                  <a:pt x="195589" y="1044076"/>
                  <a:pt x="195589" y="993126"/>
                </a:cubicBezTo>
                <a:cubicBezTo>
                  <a:pt x="195589" y="947147"/>
                  <a:pt x="229178" y="908624"/>
                  <a:pt x="273964" y="902410"/>
                </a:cubicBezTo>
                <a:lnTo>
                  <a:pt x="273964" y="889983"/>
                </a:lnTo>
                <a:cubicBezTo>
                  <a:pt x="273964" y="852703"/>
                  <a:pt x="303821" y="821636"/>
                  <a:pt x="341142" y="821636"/>
                </a:cubicBezTo>
                <a:lnTo>
                  <a:pt x="935796" y="821636"/>
                </a:lnTo>
                <a:cubicBezTo>
                  <a:pt x="958188" y="821636"/>
                  <a:pt x="975606" y="804238"/>
                  <a:pt x="975606" y="781870"/>
                </a:cubicBezTo>
                <a:lnTo>
                  <a:pt x="975606" y="769443"/>
                </a:lnTo>
                <a:cubicBezTo>
                  <a:pt x="932064" y="763229"/>
                  <a:pt x="897230" y="724706"/>
                  <a:pt x="897230" y="678727"/>
                </a:cubicBezTo>
                <a:cubicBezTo>
                  <a:pt x="897230" y="627777"/>
                  <a:pt x="939528" y="586768"/>
                  <a:pt x="990534" y="586768"/>
                </a:cubicBezTo>
                <a:close/>
                <a:moveTo>
                  <a:pt x="92047" y="586768"/>
                </a:moveTo>
                <a:cubicBezTo>
                  <a:pt x="138070" y="586768"/>
                  <a:pt x="176630" y="620177"/>
                  <a:pt x="182850" y="664722"/>
                </a:cubicBezTo>
                <a:lnTo>
                  <a:pt x="625669" y="664722"/>
                </a:lnTo>
                <a:cubicBezTo>
                  <a:pt x="631889" y="620177"/>
                  <a:pt x="670449" y="586768"/>
                  <a:pt x="716472" y="586768"/>
                </a:cubicBezTo>
                <a:cubicBezTo>
                  <a:pt x="767472" y="586768"/>
                  <a:pt x="808518" y="627601"/>
                  <a:pt x="808518" y="678333"/>
                </a:cubicBezTo>
                <a:cubicBezTo>
                  <a:pt x="808518" y="729066"/>
                  <a:pt x="767472" y="769899"/>
                  <a:pt x="716472" y="769899"/>
                </a:cubicBezTo>
                <a:cubicBezTo>
                  <a:pt x="670449" y="769899"/>
                  <a:pt x="631889" y="736490"/>
                  <a:pt x="625669" y="691945"/>
                </a:cubicBezTo>
                <a:lnTo>
                  <a:pt x="182850" y="691945"/>
                </a:lnTo>
                <a:cubicBezTo>
                  <a:pt x="175386" y="736490"/>
                  <a:pt x="138070" y="769899"/>
                  <a:pt x="92047" y="769899"/>
                </a:cubicBezTo>
                <a:cubicBezTo>
                  <a:pt x="41048" y="769899"/>
                  <a:pt x="0" y="729066"/>
                  <a:pt x="0" y="678333"/>
                </a:cubicBezTo>
                <a:cubicBezTo>
                  <a:pt x="0" y="627601"/>
                  <a:pt x="41048" y="586768"/>
                  <a:pt x="92047" y="586768"/>
                </a:cubicBezTo>
                <a:close/>
                <a:moveTo>
                  <a:pt x="557947" y="431044"/>
                </a:moveTo>
                <a:lnTo>
                  <a:pt x="638013" y="431044"/>
                </a:lnTo>
                <a:cubicBezTo>
                  <a:pt x="645404" y="431044"/>
                  <a:pt x="652795" y="435801"/>
                  <a:pt x="652795" y="444125"/>
                </a:cubicBezTo>
                <a:cubicBezTo>
                  <a:pt x="652795" y="451260"/>
                  <a:pt x="645404" y="457206"/>
                  <a:pt x="638013" y="457206"/>
                </a:cubicBezTo>
                <a:lnTo>
                  <a:pt x="557947" y="457206"/>
                </a:lnTo>
                <a:cubicBezTo>
                  <a:pt x="549324" y="457206"/>
                  <a:pt x="543165" y="451260"/>
                  <a:pt x="543165" y="444125"/>
                </a:cubicBezTo>
                <a:cubicBezTo>
                  <a:pt x="543165" y="435801"/>
                  <a:pt x="549324" y="431044"/>
                  <a:pt x="557947" y="431044"/>
                </a:cubicBezTo>
                <a:close/>
                <a:moveTo>
                  <a:pt x="243839" y="379781"/>
                </a:moveTo>
                <a:cubicBezTo>
                  <a:pt x="209084" y="379781"/>
                  <a:pt x="180536" y="408241"/>
                  <a:pt x="180536" y="444125"/>
                </a:cubicBezTo>
                <a:cubicBezTo>
                  <a:pt x="180536" y="478771"/>
                  <a:pt x="209084" y="508468"/>
                  <a:pt x="243839" y="508468"/>
                </a:cubicBezTo>
                <a:cubicBezTo>
                  <a:pt x="279835" y="508468"/>
                  <a:pt x="308384" y="478771"/>
                  <a:pt x="308384" y="444125"/>
                </a:cubicBezTo>
                <a:cubicBezTo>
                  <a:pt x="308384" y="408241"/>
                  <a:pt x="279835" y="379781"/>
                  <a:pt x="243839" y="379781"/>
                </a:cubicBezTo>
                <a:close/>
                <a:moveTo>
                  <a:pt x="243839" y="352559"/>
                </a:moveTo>
                <a:cubicBezTo>
                  <a:pt x="289765" y="352559"/>
                  <a:pt x="328244" y="385968"/>
                  <a:pt x="335691" y="430513"/>
                </a:cubicBezTo>
                <a:lnTo>
                  <a:pt x="478434" y="430513"/>
                </a:lnTo>
                <a:cubicBezTo>
                  <a:pt x="485882" y="430513"/>
                  <a:pt x="492088" y="435463"/>
                  <a:pt x="492088" y="444125"/>
                </a:cubicBezTo>
                <a:cubicBezTo>
                  <a:pt x="492088" y="451549"/>
                  <a:pt x="485882" y="457736"/>
                  <a:pt x="478434" y="457736"/>
                </a:cubicBezTo>
                <a:lnTo>
                  <a:pt x="335691" y="457736"/>
                </a:lnTo>
                <a:cubicBezTo>
                  <a:pt x="328244" y="502281"/>
                  <a:pt x="289765" y="535690"/>
                  <a:pt x="243839" y="535690"/>
                </a:cubicBezTo>
                <a:cubicBezTo>
                  <a:pt x="192948" y="535690"/>
                  <a:pt x="151987" y="494857"/>
                  <a:pt x="151987" y="444125"/>
                </a:cubicBezTo>
                <a:cubicBezTo>
                  <a:pt x="151987" y="393392"/>
                  <a:pt x="192948" y="352559"/>
                  <a:pt x="243839" y="352559"/>
                </a:cubicBezTo>
                <a:close/>
                <a:moveTo>
                  <a:pt x="833564" y="342983"/>
                </a:moveTo>
                <a:cubicBezTo>
                  <a:pt x="797488" y="342983"/>
                  <a:pt x="770118" y="371565"/>
                  <a:pt x="770118" y="406360"/>
                </a:cubicBezTo>
                <a:cubicBezTo>
                  <a:pt x="770118" y="442398"/>
                  <a:pt x="797488" y="469737"/>
                  <a:pt x="833564" y="469737"/>
                </a:cubicBezTo>
                <a:cubicBezTo>
                  <a:pt x="868398" y="469737"/>
                  <a:pt x="897010" y="442398"/>
                  <a:pt x="897010" y="406360"/>
                </a:cubicBezTo>
                <a:cubicBezTo>
                  <a:pt x="897010" y="371565"/>
                  <a:pt x="868398" y="342983"/>
                  <a:pt x="833564" y="342983"/>
                </a:cubicBezTo>
                <a:close/>
                <a:moveTo>
                  <a:pt x="439611" y="78485"/>
                </a:moveTo>
                <a:lnTo>
                  <a:pt x="520909" y="78485"/>
                </a:lnTo>
                <a:cubicBezTo>
                  <a:pt x="528300" y="78485"/>
                  <a:pt x="535691" y="84443"/>
                  <a:pt x="535691" y="92784"/>
                </a:cubicBezTo>
                <a:cubicBezTo>
                  <a:pt x="535691" y="99934"/>
                  <a:pt x="528300" y="105892"/>
                  <a:pt x="520909" y="105892"/>
                </a:cubicBezTo>
                <a:lnTo>
                  <a:pt x="439611" y="105892"/>
                </a:lnTo>
                <a:cubicBezTo>
                  <a:pt x="432220" y="105892"/>
                  <a:pt x="426061" y="99934"/>
                  <a:pt x="426061" y="92784"/>
                </a:cubicBezTo>
                <a:cubicBezTo>
                  <a:pt x="426061" y="84443"/>
                  <a:pt x="432220" y="78485"/>
                  <a:pt x="439611" y="78485"/>
                </a:cubicBezTo>
                <a:close/>
                <a:moveTo>
                  <a:pt x="130679" y="28582"/>
                </a:moveTo>
                <a:cubicBezTo>
                  <a:pt x="95846" y="28582"/>
                  <a:pt x="67233" y="57164"/>
                  <a:pt x="67233" y="93202"/>
                </a:cubicBezTo>
                <a:cubicBezTo>
                  <a:pt x="67233" y="127997"/>
                  <a:pt x="95846" y="156579"/>
                  <a:pt x="130679" y="156579"/>
                </a:cubicBezTo>
                <a:cubicBezTo>
                  <a:pt x="165513" y="156579"/>
                  <a:pt x="195370" y="127997"/>
                  <a:pt x="195370" y="93202"/>
                </a:cubicBezTo>
                <a:cubicBezTo>
                  <a:pt x="195370" y="57164"/>
                  <a:pt x="165513" y="28582"/>
                  <a:pt x="130679" y="28582"/>
                </a:cubicBezTo>
                <a:close/>
                <a:moveTo>
                  <a:pt x="833770" y="28460"/>
                </a:moveTo>
                <a:cubicBezTo>
                  <a:pt x="797774" y="28460"/>
                  <a:pt x="770468" y="56919"/>
                  <a:pt x="770468" y="92803"/>
                </a:cubicBezTo>
                <a:cubicBezTo>
                  <a:pt x="770468" y="127449"/>
                  <a:pt x="797774" y="155909"/>
                  <a:pt x="833770" y="155909"/>
                </a:cubicBezTo>
                <a:cubicBezTo>
                  <a:pt x="868526" y="155909"/>
                  <a:pt x="897074" y="127449"/>
                  <a:pt x="897074" y="92803"/>
                </a:cubicBezTo>
                <a:cubicBezTo>
                  <a:pt x="897074" y="56919"/>
                  <a:pt x="868526" y="28460"/>
                  <a:pt x="833770" y="28460"/>
                </a:cubicBezTo>
                <a:close/>
                <a:moveTo>
                  <a:pt x="833770" y="0"/>
                </a:moveTo>
                <a:cubicBezTo>
                  <a:pt x="883420" y="0"/>
                  <a:pt x="925622" y="42071"/>
                  <a:pt x="925622" y="92803"/>
                </a:cubicBezTo>
                <a:cubicBezTo>
                  <a:pt x="925622" y="142298"/>
                  <a:pt x="883420" y="183131"/>
                  <a:pt x="833770" y="183131"/>
                </a:cubicBezTo>
                <a:cubicBezTo>
                  <a:pt x="787844" y="183131"/>
                  <a:pt x="749366" y="149722"/>
                  <a:pt x="743160" y="106414"/>
                </a:cubicBezTo>
                <a:lnTo>
                  <a:pt x="600417" y="106414"/>
                </a:lnTo>
                <a:cubicBezTo>
                  <a:pt x="592969" y="106414"/>
                  <a:pt x="585522" y="100227"/>
                  <a:pt x="585522" y="92803"/>
                </a:cubicBezTo>
                <a:cubicBezTo>
                  <a:pt x="585522" y="84141"/>
                  <a:pt x="592969" y="77954"/>
                  <a:pt x="600417" y="77954"/>
                </a:cubicBezTo>
                <a:lnTo>
                  <a:pt x="743160" y="77954"/>
                </a:lnTo>
                <a:cubicBezTo>
                  <a:pt x="749366" y="33409"/>
                  <a:pt x="787844" y="0"/>
                  <a:pt x="833770" y="0"/>
                </a:cubicBezTo>
                <a:close/>
                <a:moveTo>
                  <a:pt x="130679" y="0"/>
                </a:moveTo>
                <a:cubicBezTo>
                  <a:pt x="181685" y="0"/>
                  <a:pt x="222739" y="42252"/>
                  <a:pt x="222739" y="93202"/>
                </a:cubicBezTo>
                <a:cubicBezTo>
                  <a:pt x="222739" y="137939"/>
                  <a:pt x="189149" y="176462"/>
                  <a:pt x="145608" y="182676"/>
                </a:cubicBezTo>
                <a:lnTo>
                  <a:pt x="145608" y="195103"/>
                </a:lnTo>
                <a:cubicBezTo>
                  <a:pt x="145608" y="217471"/>
                  <a:pt x="163024" y="236111"/>
                  <a:pt x="185417" y="236111"/>
                </a:cubicBezTo>
                <a:lnTo>
                  <a:pt x="780070" y="236111"/>
                </a:lnTo>
                <a:cubicBezTo>
                  <a:pt x="817392" y="236111"/>
                  <a:pt x="847250" y="265936"/>
                  <a:pt x="847250" y="304459"/>
                </a:cubicBezTo>
                <a:lnTo>
                  <a:pt x="847250" y="315644"/>
                </a:lnTo>
                <a:cubicBezTo>
                  <a:pt x="892034" y="323100"/>
                  <a:pt x="925624" y="360381"/>
                  <a:pt x="925624" y="406360"/>
                </a:cubicBezTo>
                <a:cubicBezTo>
                  <a:pt x="925624" y="457311"/>
                  <a:pt x="883326" y="499562"/>
                  <a:pt x="833564" y="499562"/>
                </a:cubicBezTo>
                <a:cubicBezTo>
                  <a:pt x="782558" y="499562"/>
                  <a:pt x="740261" y="457311"/>
                  <a:pt x="740261" y="406360"/>
                </a:cubicBezTo>
                <a:cubicBezTo>
                  <a:pt x="740261" y="360381"/>
                  <a:pt x="775094" y="323100"/>
                  <a:pt x="818636" y="315644"/>
                </a:cubicBezTo>
                <a:lnTo>
                  <a:pt x="818636" y="304459"/>
                </a:lnTo>
                <a:cubicBezTo>
                  <a:pt x="818636" y="282091"/>
                  <a:pt x="802464" y="263451"/>
                  <a:pt x="780070" y="263451"/>
                </a:cubicBezTo>
                <a:lnTo>
                  <a:pt x="185417" y="263451"/>
                </a:lnTo>
                <a:cubicBezTo>
                  <a:pt x="148096" y="263451"/>
                  <a:pt x="116995" y="233626"/>
                  <a:pt x="116995" y="195103"/>
                </a:cubicBezTo>
                <a:lnTo>
                  <a:pt x="116995" y="182676"/>
                </a:lnTo>
                <a:cubicBezTo>
                  <a:pt x="72209" y="176462"/>
                  <a:pt x="38620" y="137939"/>
                  <a:pt x="38620" y="93202"/>
                </a:cubicBezTo>
                <a:cubicBezTo>
                  <a:pt x="38620" y="42252"/>
                  <a:pt x="79673" y="0"/>
                  <a:pt x="130679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8788200-3981-4B3E-B9C9-C25DC27DE7F1}"/>
              </a:ext>
            </a:extLst>
          </p:cNvPr>
          <p:cNvSpPr/>
          <p:nvPr/>
        </p:nvSpPr>
        <p:spPr>
          <a:xfrm>
            <a:off x="11934690" y="5020457"/>
            <a:ext cx="505791" cy="10227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" h="822">
                <a:moveTo>
                  <a:pt x="384" y="297"/>
                </a:moveTo>
                <a:lnTo>
                  <a:pt x="331" y="297"/>
                </a:lnTo>
                <a:lnTo>
                  <a:pt x="331" y="244"/>
                </a:lnTo>
                <a:lnTo>
                  <a:pt x="384" y="244"/>
                </a:lnTo>
                <a:close/>
                <a:moveTo>
                  <a:pt x="236" y="769"/>
                </a:moveTo>
                <a:cubicBezTo>
                  <a:pt x="236" y="785"/>
                  <a:pt x="222" y="799"/>
                  <a:pt x="206" y="799"/>
                </a:cubicBezTo>
                <a:cubicBezTo>
                  <a:pt x="189" y="799"/>
                  <a:pt x="175" y="785"/>
                  <a:pt x="175" y="769"/>
                </a:cubicBezTo>
                <a:cubicBezTo>
                  <a:pt x="175" y="753"/>
                  <a:pt x="189" y="739"/>
                  <a:pt x="206" y="739"/>
                </a:cubicBezTo>
                <a:cubicBezTo>
                  <a:pt x="222" y="739"/>
                  <a:pt x="236" y="753"/>
                  <a:pt x="236" y="769"/>
                </a:cubicBezTo>
                <a:close/>
                <a:moveTo>
                  <a:pt x="23" y="342"/>
                </a:moveTo>
                <a:cubicBezTo>
                  <a:pt x="23" y="325"/>
                  <a:pt x="37" y="312"/>
                  <a:pt x="53" y="312"/>
                </a:cubicBezTo>
                <a:cubicBezTo>
                  <a:pt x="70" y="312"/>
                  <a:pt x="84" y="325"/>
                  <a:pt x="84" y="342"/>
                </a:cubicBezTo>
                <a:cubicBezTo>
                  <a:pt x="84" y="359"/>
                  <a:pt x="70" y="372"/>
                  <a:pt x="53" y="372"/>
                </a:cubicBezTo>
                <a:cubicBezTo>
                  <a:pt x="37" y="372"/>
                  <a:pt x="23" y="359"/>
                  <a:pt x="23" y="342"/>
                </a:cubicBezTo>
                <a:close/>
                <a:moveTo>
                  <a:pt x="206" y="28"/>
                </a:moveTo>
                <a:lnTo>
                  <a:pt x="248" y="131"/>
                </a:lnTo>
                <a:lnTo>
                  <a:pt x="163" y="131"/>
                </a:lnTo>
                <a:close/>
                <a:moveTo>
                  <a:pt x="387" y="222"/>
                </a:moveTo>
                <a:lnTo>
                  <a:pt x="329" y="222"/>
                </a:lnTo>
                <a:cubicBezTo>
                  <a:pt x="318" y="222"/>
                  <a:pt x="308" y="230"/>
                  <a:pt x="308" y="241"/>
                </a:cubicBezTo>
                <a:lnTo>
                  <a:pt x="308" y="300"/>
                </a:lnTo>
                <a:cubicBezTo>
                  <a:pt x="308" y="311"/>
                  <a:pt x="318" y="320"/>
                  <a:pt x="329" y="320"/>
                </a:cubicBezTo>
                <a:lnTo>
                  <a:pt x="346" y="320"/>
                </a:lnTo>
                <a:lnTo>
                  <a:pt x="346" y="363"/>
                </a:lnTo>
                <a:cubicBezTo>
                  <a:pt x="346" y="380"/>
                  <a:pt x="338" y="396"/>
                  <a:pt x="325" y="406"/>
                </a:cubicBezTo>
                <a:lnTo>
                  <a:pt x="217" y="484"/>
                </a:lnTo>
                <a:lnTo>
                  <a:pt x="217" y="154"/>
                </a:lnTo>
                <a:lnTo>
                  <a:pt x="253" y="154"/>
                </a:lnTo>
                <a:cubicBezTo>
                  <a:pt x="259" y="154"/>
                  <a:pt x="266" y="150"/>
                  <a:pt x="269" y="144"/>
                </a:cubicBezTo>
                <a:cubicBezTo>
                  <a:pt x="273" y="138"/>
                  <a:pt x="273" y="131"/>
                  <a:pt x="270" y="125"/>
                </a:cubicBezTo>
                <a:lnTo>
                  <a:pt x="223" y="11"/>
                </a:lnTo>
                <a:lnTo>
                  <a:pt x="222" y="10"/>
                </a:lnTo>
                <a:cubicBezTo>
                  <a:pt x="219" y="4"/>
                  <a:pt x="212" y="0"/>
                  <a:pt x="206" y="0"/>
                </a:cubicBezTo>
                <a:cubicBezTo>
                  <a:pt x="198" y="0"/>
                  <a:pt x="192" y="4"/>
                  <a:pt x="189" y="10"/>
                </a:cubicBezTo>
                <a:lnTo>
                  <a:pt x="141" y="125"/>
                </a:lnTo>
                <a:cubicBezTo>
                  <a:pt x="138" y="131"/>
                  <a:pt x="138" y="138"/>
                  <a:pt x="142" y="144"/>
                </a:cubicBezTo>
                <a:cubicBezTo>
                  <a:pt x="145" y="150"/>
                  <a:pt x="151" y="154"/>
                  <a:pt x="159" y="154"/>
                </a:cubicBezTo>
                <a:lnTo>
                  <a:pt x="194" y="154"/>
                </a:lnTo>
                <a:lnTo>
                  <a:pt x="194" y="563"/>
                </a:lnTo>
                <a:lnTo>
                  <a:pt x="86" y="485"/>
                </a:lnTo>
                <a:cubicBezTo>
                  <a:pt x="72" y="475"/>
                  <a:pt x="64" y="459"/>
                  <a:pt x="64" y="442"/>
                </a:cubicBezTo>
                <a:lnTo>
                  <a:pt x="64" y="394"/>
                </a:lnTo>
                <a:cubicBezTo>
                  <a:pt x="88" y="388"/>
                  <a:pt x="106" y="367"/>
                  <a:pt x="106" y="342"/>
                </a:cubicBezTo>
                <a:cubicBezTo>
                  <a:pt x="106" y="313"/>
                  <a:pt x="82" y="289"/>
                  <a:pt x="53" y="289"/>
                </a:cubicBezTo>
                <a:cubicBezTo>
                  <a:pt x="24" y="289"/>
                  <a:pt x="0" y="313"/>
                  <a:pt x="0" y="342"/>
                </a:cubicBezTo>
                <a:cubicBezTo>
                  <a:pt x="0" y="367"/>
                  <a:pt x="18" y="388"/>
                  <a:pt x="42" y="394"/>
                </a:cubicBezTo>
                <a:lnTo>
                  <a:pt x="42" y="442"/>
                </a:lnTo>
                <a:cubicBezTo>
                  <a:pt x="42" y="466"/>
                  <a:pt x="53" y="489"/>
                  <a:pt x="73" y="503"/>
                </a:cubicBezTo>
                <a:lnTo>
                  <a:pt x="194" y="591"/>
                </a:lnTo>
                <a:lnTo>
                  <a:pt x="194" y="717"/>
                </a:lnTo>
                <a:cubicBezTo>
                  <a:pt x="170" y="722"/>
                  <a:pt x="153" y="744"/>
                  <a:pt x="153" y="769"/>
                </a:cubicBezTo>
                <a:cubicBezTo>
                  <a:pt x="153" y="798"/>
                  <a:pt x="176" y="822"/>
                  <a:pt x="206" y="822"/>
                </a:cubicBezTo>
                <a:cubicBezTo>
                  <a:pt x="234" y="822"/>
                  <a:pt x="258" y="798"/>
                  <a:pt x="258" y="769"/>
                </a:cubicBezTo>
                <a:cubicBezTo>
                  <a:pt x="258" y="744"/>
                  <a:pt x="241" y="722"/>
                  <a:pt x="217" y="717"/>
                </a:cubicBezTo>
                <a:lnTo>
                  <a:pt x="217" y="512"/>
                </a:lnTo>
                <a:lnTo>
                  <a:pt x="338" y="424"/>
                </a:lnTo>
                <a:cubicBezTo>
                  <a:pt x="357" y="410"/>
                  <a:pt x="369" y="387"/>
                  <a:pt x="369" y="363"/>
                </a:cubicBezTo>
                <a:lnTo>
                  <a:pt x="369" y="320"/>
                </a:lnTo>
                <a:lnTo>
                  <a:pt x="387" y="320"/>
                </a:lnTo>
                <a:cubicBezTo>
                  <a:pt x="398" y="320"/>
                  <a:pt x="407" y="311"/>
                  <a:pt x="407" y="300"/>
                </a:cubicBezTo>
                <a:lnTo>
                  <a:pt x="407" y="241"/>
                </a:lnTo>
                <a:cubicBezTo>
                  <a:pt x="407" y="230"/>
                  <a:pt x="398" y="222"/>
                  <a:pt x="387" y="22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21CC6E4A-47F4-4002-9F40-740BF09E0C2D}"/>
              </a:ext>
            </a:extLst>
          </p:cNvPr>
          <p:cNvSpPr/>
          <p:nvPr/>
        </p:nvSpPr>
        <p:spPr>
          <a:xfrm>
            <a:off x="7461051" y="10217900"/>
            <a:ext cx="720068" cy="995387"/>
          </a:xfrm>
          <a:custGeom>
            <a:avLst/>
            <a:gdLst>
              <a:gd name="connsiteX0" fmla="*/ 330809 w 720068"/>
              <a:gd name="connsiteY0" fmla="*/ 865987 h 995387"/>
              <a:gd name="connsiteX1" fmla="*/ 293499 w 720068"/>
              <a:gd name="connsiteY1" fmla="*/ 903314 h 995387"/>
              <a:gd name="connsiteX2" fmla="*/ 330809 w 720068"/>
              <a:gd name="connsiteY2" fmla="*/ 940641 h 995387"/>
              <a:gd name="connsiteX3" fmla="*/ 366874 w 720068"/>
              <a:gd name="connsiteY3" fmla="*/ 903314 h 995387"/>
              <a:gd name="connsiteX4" fmla="*/ 330809 w 720068"/>
              <a:gd name="connsiteY4" fmla="*/ 865987 h 995387"/>
              <a:gd name="connsiteX5" fmla="*/ 440177 w 720068"/>
              <a:gd name="connsiteY5" fmla="*/ 275205 h 995387"/>
              <a:gd name="connsiteX6" fmla="*/ 369354 w 720068"/>
              <a:gd name="connsiteY6" fmla="*/ 304980 h 995387"/>
              <a:gd name="connsiteX7" fmla="*/ 335806 w 720068"/>
              <a:gd name="connsiteY7" fmla="*/ 309942 h 995387"/>
              <a:gd name="connsiteX8" fmla="*/ 293560 w 720068"/>
              <a:gd name="connsiteY8" fmla="*/ 297536 h 995387"/>
              <a:gd name="connsiteX9" fmla="*/ 212796 w 720068"/>
              <a:gd name="connsiteY9" fmla="*/ 376934 h 995387"/>
              <a:gd name="connsiteX10" fmla="*/ 212796 w 720068"/>
              <a:gd name="connsiteY10" fmla="*/ 379416 h 995387"/>
              <a:gd name="connsiteX11" fmla="*/ 194158 w 720068"/>
              <a:gd name="connsiteY11" fmla="*/ 405468 h 995387"/>
              <a:gd name="connsiteX12" fmla="*/ 151912 w 720068"/>
              <a:gd name="connsiteY12" fmla="*/ 460055 h 995387"/>
              <a:gd name="connsiteX13" fmla="*/ 209068 w 720068"/>
              <a:gd name="connsiteY13" fmla="*/ 517122 h 995387"/>
              <a:gd name="connsiteX14" fmla="*/ 511001 w 720068"/>
              <a:gd name="connsiteY14" fmla="*/ 517122 h 995387"/>
              <a:gd name="connsiteX15" fmla="*/ 568157 w 720068"/>
              <a:gd name="connsiteY15" fmla="*/ 460055 h 995387"/>
              <a:gd name="connsiteX16" fmla="*/ 524669 w 720068"/>
              <a:gd name="connsiteY16" fmla="*/ 404228 h 995387"/>
              <a:gd name="connsiteX17" fmla="*/ 509759 w 720068"/>
              <a:gd name="connsiteY17" fmla="*/ 394303 h 995387"/>
              <a:gd name="connsiteX18" fmla="*/ 508516 w 720068"/>
              <a:gd name="connsiteY18" fmla="*/ 375694 h 995387"/>
              <a:gd name="connsiteX19" fmla="*/ 508516 w 720068"/>
              <a:gd name="connsiteY19" fmla="*/ 337235 h 995387"/>
              <a:gd name="connsiteX20" fmla="*/ 440177 w 720068"/>
              <a:gd name="connsiteY20" fmla="*/ 275205 h 995387"/>
              <a:gd name="connsiteX21" fmla="*/ 443905 w 720068"/>
              <a:gd name="connsiteY21" fmla="*/ 247912 h 995387"/>
              <a:gd name="connsiteX22" fmla="*/ 535852 w 720068"/>
              <a:gd name="connsiteY22" fmla="*/ 331032 h 995387"/>
              <a:gd name="connsiteX23" fmla="*/ 535852 w 720068"/>
              <a:gd name="connsiteY23" fmla="*/ 379416 h 995387"/>
              <a:gd name="connsiteX24" fmla="*/ 596735 w 720068"/>
              <a:gd name="connsiteY24" fmla="*/ 460055 h 995387"/>
              <a:gd name="connsiteX25" fmla="*/ 511001 w 720068"/>
              <a:gd name="connsiteY25" fmla="*/ 545656 h 995387"/>
              <a:gd name="connsiteX26" fmla="*/ 209068 w 720068"/>
              <a:gd name="connsiteY26" fmla="*/ 545656 h 995387"/>
              <a:gd name="connsiteX27" fmla="*/ 123334 w 720068"/>
              <a:gd name="connsiteY27" fmla="*/ 460055 h 995387"/>
              <a:gd name="connsiteX28" fmla="*/ 185460 w 720068"/>
              <a:gd name="connsiteY28" fmla="*/ 378175 h 995387"/>
              <a:gd name="connsiteX29" fmla="*/ 185460 w 720068"/>
              <a:gd name="connsiteY29" fmla="*/ 376934 h 995387"/>
              <a:gd name="connsiteX30" fmla="*/ 293560 w 720068"/>
              <a:gd name="connsiteY30" fmla="*/ 270243 h 995387"/>
              <a:gd name="connsiteX31" fmla="*/ 349473 w 720068"/>
              <a:gd name="connsiteY31" fmla="*/ 285130 h 995387"/>
              <a:gd name="connsiteX32" fmla="*/ 443905 w 720068"/>
              <a:gd name="connsiteY32" fmla="*/ 247912 h 995387"/>
              <a:gd name="connsiteX33" fmla="*/ 52233 w 720068"/>
              <a:gd name="connsiteY33" fmla="*/ 179170 h 995387"/>
              <a:gd name="connsiteX34" fmla="*/ 28604 w 720068"/>
              <a:gd name="connsiteY34" fmla="*/ 202810 h 995387"/>
              <a:gd name="connsiteX35" fmla="*/ 28604 w 720068"/>
              <a:gd name="connsiteY35" fmla="*/ 316035 h 995387"/>
              <a:gd name="connsiteX36" fmla="*/ 28604 w 720068"/>
              <a:gd name="connsiteY36" fmla="*/ 639536 h 995387"/>
              <a:gd name="connsiteX37" fmla="*/ 52233 w 720068"/>
              <a:gd name="connsiteY37" fmla="*/ 663177 h 995387"/>
              <a:gd name="connsiteX38" fmla="*/ 669079 w 720068"/>
              <a:gd name="connsiteY38" fmla="*/ 663177 h 995387"/>
              <a:gd name="connsiteX39" fmla="*/ 692708 w 720068"/>
              <a:gd name="connsiteY39" fmla="*/ 639536 h 995387"/>
              <a:gd name="connsiteX40" fmla="*/ 692708 w 720068"/>
              <a:gd name="connsiteY40" fmla="*/ 345897 h 995387"/>
              <a:gd name="connsiteX41" fmla="*/ 692708 w 720068"/>
              <a:gd name="connsiteY41" fmla="*/ 202810 h 995387"/>
              <a:gd name="connsiteX42" fmla="*/ 669079 w 720068"/>
              <a:gd name="connsiteY42" fmla="*/ 179170 h 995387"/>
              <a:gd name="connsiteX43" fmla="*/ 46015 w 720068"/>
              <a:gd name="connsiteY43" fmla="*/ 28617 h 995387"/>
              <a:gd name="connsiteX44" fmla="*/ 28604 w 720068"/>
              <a:gd name="connsiteY44" fmla="*/ 46037 h 995387"/>
              <a:gd name="connsiteX45" fmla="*/ 28604 w 720068"/>
              <a:gd name="connsiteY45" fmla="*/ 156773 h 995387"/>
              <a:gd name="connsiteX46" fmla="*/ 52233 w 720068"/>
              <a:gd name="connsiteY46" fmla="*/ 151797 h 995387"/>
              <a:gd name="connsiteX47" fmla="*/ 669079 w 720068"/>
              <a:gd name="connsiteY47" fmla="*/ 151797 h 995387"/>
              <a:gd name="connsiteX48" fmla="*/ 692708 w 720068"/>
              <a:gd name="connsiteY48" fmla="*/ 156773 h 995387"/>
              <a:gd name="connsiteX49" fmla="*/ 692708 w 720068"/>
              <a:gd name="connsiteY49" fmla="*/ 113225 h 995387"/>
              <a:gd name="connsiteX50" fmla="*/ 669079 w 720068"/>
              <a:gd name="connsiteY50" fmla="*/ 89585 h 995387"/>
              <a:gd name="connsiteX51" fmla="*/ 422838 w 720068"/>
              <a:gd name="connsiteY51" fmla="*/ 89585 h 995387"/>
              <a:gd name="connsiteX52" fmla="*/ 385529 w 720068"/>
              <a:gd name="connsiteY52" fmla="*/ 72166 h 995387"/>
              <a:gd name="connsiteX53" fmla="*/ 313398 w 720068"/>
              <a:gd name="connsiteY53" fmla="*/ 28617 h 995387"/>
              <a:gd name="connsiteX54" fmla="*/ 46015 w 720068"/>
              <a:gd name="connsiteY54" fmla="*/ 0 h 995387"/>
              <a:gd name="connsiteX55" fmla="*/ 313398 w 720068"/>
              <a:gd name="connsiteY55" fmla="*/ 0 h 995387"/>
              <a:gd name="connsiteX56" fmla="*/ 405427 w 720068"/>
              <a:gd name="connsiteY56" fmla="*/ 53502 h 995387"/>
              <a:gd name="connsiteX57" fmla="*/ 422838 w 720068"/>
              <a:gd name="connsiteY57" fmla="*/ 62212 h 995387"/>
              <a:gd name="connsiteX58" fmla="*/ 669079 w 720068"/>
              <a:gd name="connsiteY58" fmla="*/ 62212 h 995387"/>
              <a:gd name="connsiteX59" fmla="*/ 720068 w 720068"/>
              <a:gd name="connsiteY59" fmla="*/ 113225 h 995387"/>
              <a:gd name="connsiteX60" fmla="*/ 720068 w 720068"/>
              <a:gd name="connsiteY60" fmla="*/ 202810 h 995387"/>
              <a:gd name="connsiteX61" fmla="*/ 720068 w 720068"/>
              <a:gd name="connsiteY61" fmla="*/ 345897 h 995387"/>
              <a:gd name="connsiteX62" fmla="*/ 720068 w 720068"/>
              <a:gd name="connsiteY62" fmla="*/ 639536 h 995387"/>
              <a:gd name="connsiteX63" fmla="*/ 669079 w 720068"/>
              <a:gd name="connsiteY63" fmla="*/ 691794 h 995387"/>
              <a:gd name="connsiteX64" fmla="*/ 344489 w 720068"/>
              <a:gd name="connsiteY64" fmla="*/ 691794 h 995387"/>
              <a:gd name="connsiteX65" fmla="*/ 344489 w 720068"/>
              <a:gd name="connsiteY65" fmla="*/ 838614 h 995387"/>
              <a:gd name="connsiteX66" fmla="*/ 394234 w 720068"/>
              <a:gd name="connsiteY66" fmla="*/ 889627 h 995387"/>
              <a:gd name="connsiteX67" fmla="*/ 503675 w 720068"/>
              <a:gd name="connsiteY67" fmla="*/ 889627 h 995387"/>
              <a:gd name="connsiteX68" fmla="*/ 539740 w 720068"/>
              <a:gd name="connsiteY68" fmla="*/ 924466 h 995387"/>
              <a:gd name="connsiteX69" fmla="*/ 539740 w 720068"/>
              <a:gd name="connsiteY69" fmla="*/ 981700 h 995387"/>
              <a:gd name="connsiteX70" fmla="*/ 526060 w 720068"/>
              <a:gd name="connsiteY70" fmla="*/ 995387 h 995387"/>
              <a:gd name="connsiteX71" fmla="*/ 512380 w 720068"/>
              <a:gd name="connsiteY71" fmla="*/ 981700 h 995387"/>
              <a:gd name="connsiteX72" fmla="*/ 512380 w 720068"/>
              <a:gd name="connsiteY72" fmla="*/ 924466 h 995387"/>
              <a:gd name="connsiteX73" fmla="*/ 503675 w 720068"/>
              <a:gd name="connsiteY73" fmla="*/ 917000 h 995387"/>
              <a:gd name="connsiteX74" fmla="*/ 394234 w 720068"/>
              <a:gd name="connsiteY74" fmla="*/ 917000 h 995387"/>
              <a:gd name="connsiteX75" fmla="*/ 330809 w 720068"/>
              <a:gd name="connsiteY75" fmla="*/ 968014 h 995387"/>
              <a:gd name="connsiteX76" fmla="*/ 266139 w 720068"/>
              <a:gd name="connsiteY76" fmla="*/ 917000 h 995387"/>
              <a:gd name="connsiteX77" fmla="*/ 156699 w 720068"/>
              <a:gd name="connsiteY77" fmla="*/ 917000 h 995387"/>
              <a:gd name="connsiteX78" fmla="*/ 147993 w 720068"/>
              <a:gd name="connsiteY78" fmla="*/ 924466 h 995387"/>
              <a:gd name="connsiteX79" fmla="*/ 147993 w 720068"/>
              <a:gd name="connsiteY79" fmla="*/ 981700 h 995387"/>
              <a:gd name="connsiteX80" fmla="*/ 134313 w 720068"/>
              <a:gd name="connsiteY80" fmla="*/ 995387 h 995387"/>
              <a:gd name="connsiteX81" fmla="*/ 120633 w 720068"/>
              <a:gd name="connsiteY81" fmla="*/ 981700 h 995387"/>
              <a:gd name="connsiteX82" fmla="*/ 120633 w 720068"/>
              <a:gd name="connsiteY82" fmla="*/ 924466 h 995387"/>
              <a:gd name="connsiteX83" fmla="*/ 156699 w 720068"/>
              <a:gd name="connsiteY83" fmla="*/ 889627 h 995387"/>
              <a:gd name="connsiteX84" fmla="*/ 266139 w 720068"/>
              <a:gd name="connsiteY84" fmla="*/ 889627 h 995387"/>
              <a:gd name="connsiteX85" fmla="*/ 315885 w 720068"/>
              <a:gd name="connsiteY85" fmla="*/ 838614 h 995387"/>
              <a:gd name="connsiteX86" fmla="*/ 315885 w 720068"/>
              <a:gd name="connsiteY86" fmla="*/ 691794 h 995387"/>
              <a:gd name="connsiteX87" fmla="*/ 52233 w 720068"/>
              <a:gd name="connsiteY87" fmla="*/ 691794 h 995387"/>
              <a:gd name="connsiteX88" fmla="*/ 0 w 720068"/>
              <a:gd name="connsiteY88" fmla="*/ 639536 h 995387"/>
              <a:gd name="connsiteX89" fmla="*/ 0 w 720068"/>
              <a:gd name="connsiteY89" fmla="*/ 316035 h 995387"/>
              <a:gd name="connsiteX90" fmla="*/ 0 w 720068"/>
              <a:gd name="connsiteY90" fmla="*/ 202810 h 995387"/>
              <a:gd name="connsiteX91" fmla="*/ 0 w 720068"/>
              <a:gd name="connsiteY91" fmla="*/ 46037 h 995387"/>
              <a:gd name="connsiteX92" fmla="*/ 46015 w 720068"/>
              <a:gd name="connsiteY92" fmla="*/ 0 h 9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20068" h="995387">
                <a:moveTo>
                  <a:pt x="330809" y="865987"/>
                </a:moveTo>
                <a:cubicBezTo>
                  <a:pt x="309667" y="865987"/>
                  <a:pt x="293499" y="882162"/>
                  <a:pt x="293499" y="903314"/>
                </a:cubicBezTo>
                <a:cubicBezTo>
                  <a:pt x="293499" y="923221"/>
                  <a:pt x="309667" y="940641"/>
                  <a:pt x="330809" y="940641"/>
                </a:cubicBezTo>
                <a:cubicBezTo>
                  <a:pt x="350707" y="940641"/>
                  <a:pt x="366874" y="923221"/>
                  <a:pt x="366874" y="903314"/>
                </a:cubicBezTo>
                <a:cubicBezTo>
                  <a:pt x="366874" y="882162"/>
                  <a:pt x="350707" y="865987"/>
                  <a:pt x="330809" y="865987"/>
                </a:cubicBezTo>
                <a:close/>
                <a:moveTo>
                  <a:pt x="440177" y="275205"/>
                </a:moveTo>
                <a:cubicBezTo>
                  <a:pt x="412842" y="272724"/>
                  <a:pt x="386749" y="282649"/>
                  <a:pt x="369354" y="304980"/>
                </a:cubicBezTo>
                <a:cubicBezTo>
                  <a:pt x="360656" y="314904"/>
                  <a:pt x="346988" y="316145"/>
                  <a:pt x="335806" y="309942"/>
                </a:cubicBezTo>
                <a:cubicBezTo>
                  <a:pt x="323380" y="301258"/>
                  <a:pt x="308470" y="297536"/>
                  <a:pt x="293560" y="297536"/>
                </a:cubicBezTo>
                <a:cubicBezTo>
                  <a:pt x="248829" y="297536"/>
                  <a:pt x="212796" y="333513"/>
                  <a:pt x="212796" y="376934"/>
                </a:cubicBezTo>
                <a:lnTo>
                  <a:pt x="212796" y="379416"/>
                </a:lnTo>
                <a:cubicBezTo>
                  <a:pt x="214038" y="390581"/>
                  <a:pt x="205341" y="401746"/>
                  <a:pt x="194158" y="405468"/>
                </a:cubicBezTo>
                <a:cubicBezTo>
                  <a:pt x="169308" y="412912"/>
                  <a:pt x="151912" y="435243"/>
                  <a:pt x="151912" y="460055"/>
                </a:cubicBezTo>
                <a:cubicBezTo>
                  <a:pt x="151912" y="492310"/>
                  <a:pt x="178005" y="517122"/>
                  <a:pt x="209068" y="517122"/>
                </a:cubicBezTo>
                <a:lnTo>
                  <a:pt x="511001" y="517122"/>
                </a:lnTo>
                <a:cubicBezTo>
                  <a:pt x="543307" y="517122"/>
                  <a:pt x="568157" y="492310"/>
                  <a:pt x="568157" y="460055"/>
                </a:cubicBezTo>
                <a:cubicBezTo>
                  <a:pt x="568157" y="434002"/>
                  <a:pt x="550762" y="410431"/>
                  <a:pt x="524669" y="404228"/>
                </a:cubicBezTo>
                <a:cubicBezTo>
                  <a:pt x="518456" y="402987"/>
                  <a:pt x="513486" y="399265"/>
                  <a:pt x="509759" y="394303"/>
                </a:cubicBezTo>
                <a:cubicBezTo>
                  <a:pt x="507274" y="388100"/>
                  <a:pt x="506031" y="381897"/>
                  <a:pt x="508516" y="375694"/>
                </a:cubicBezTo>
                <a:cubicBezTo>
                  <a:pt x="511001" y="363288"/>
                  <a:pt x="512244" y="349641"/>
                  <a:pt x="508516" y="337235"/>
                </a:cubicBezTo>
                <a:cubicBezTo>
                  <a:pt x="501061" y="304980"/>
                  <a:pt x="472483" y="280168"/>
                  <a:pt x="440177" y="275205"/>
                </a:cubicBezTo>
                <a:close/>
                <a:moveTo>
                  <a:pt x="443905" y="247912"/>
                </a:moveTo>
                <a:cubicBezTo>
                  <a:pt x="488636" y="252874"/>
                  <a:pt x="525911" y="286371"/>
                  <a:pt x="535852" y="331032"/>
                </a:cubicBezTo>
                <a:cubicBezTo>
                  <a:pt x="539579" y="347160"/>
                  <a:pt x="539579" y="363288"/>
                  <a:pt x="535852" y="379416"/>
                </a:cubicBezTo>
                <a:cubicBezTo>
                  <a:pt x="571885" y="389340"/>
                  <a:pt x="596735" y="421596"/>
                  <a:pt x="596735" y="460055"/>
                </a:cubicBezTo>
                <a:cubicBezTo>
                  <a:pt x="596735" y="507197"/>
                  <a:pt x="558217" y="545656"/>
                  <a:pt x="511001" y="545656"/>
                </a:cubicBezTo>
                <a:lnTo>
                  <a:pt x="209068" y="545656"/>
                </a:lnTo>
                <a:cubicBezTo>
                  <a:pt x="161852" y="545656"/>
                  <a:pt x="123334" y="507197"/>
                  <a:pt x="123334" y="460055"/>
                </a:cubicBezTo>
                <a:cubicBezTo>
                  <a:pt x="123334" y="421596"/>
                  <a:pt x="149427" y="388100"/>
                  <a:pt x="185460" y="378175"/>
                </a:cubicBezTo>
                <a:lnTo>
                  <a:pt x="185460" y="376934"/>
                </a:lnTo>
                <a:cubicBezTo>
                  <a:pt x="185460" y="317386"/>
                  <a:pt x="233919" y="270243"/>
                  <a:pt x="293560" y="270243"/>
                </a:cubicBezTo>
                <a:cubicBezTo>
                  <a:pt x="312198" y="270243"/>
                  <a:pt x="332078" y="275205"/>
                  <a:pt x="349473" y="285130"/>
                </a:cubicBezTo>
                <a:cubicBezTo>
                  <a:pt x="371839" y="257837"/>
                  <a:pt x="407872" y="244190"/>
                  <a:pt x="443905" y="247912"/>
                </a:cubicBezTo>
                <a:close/>
                <a:moveTo>
                  <a:pt x="52233" y="179170"/>
                </a:moveTo>
                <a:cubicBezTo>
                  <a:pt x="38553" y="179170"/>
                  <a:pt x="28604" y="190368"/>
                  <a:pt x="28604" y="202810"/>
                </a:cubicBezTo>
                <a:lnTo>
                  <a:pt x="28604" y="316035"/>
                </a:lnTo>
                <a:lnTo>
                  <a:pt x="28604" y="639536"/>
                </a:lnTo>
                <a:cubicBezTo>
                  <a:pt x="28604" y="653223"/>
                  <a:pt x="38553" y="663177"/>
                  <a:pt x="52233" y="663177"/>
                </a:cubicBezTo>
                <a:lnTo>
                  <a:pt x="669079" y="663177"/>
                </a:lnTo>
                <a:cubicBezTo>
                  <a:pt x="681515" y="663177"/>
                  <a:pt x="692708" y="653223"/>
                  <a:pt x="692708" y="639536"/>
                </a:cubicBezTo>
                <a:lnTo>
                  <a:pt x="692708" y="345897"/>
                </a:lnTo>
                <a:lnTo>
                  <a:pt x="692708" y="202810"/>
                </a:lnTo>
                <a:cubicBezTo>
                  <a:pt x="692708" y="190368"/>
                  <a:pt x="681515" y="179170"/>
                  <a:pt x="669079" y="179170"/>
                </a:cubicBezTo>
                <a:close/>
                <a:moveTo>
                  <a:pt x="46015" y="28617"/>
                </a:moveTo>
                <a:cubicBezTo>
                  <a:pt x="36066" y="28617"/>
                  <a:pt x="28604" y="36083"/>
                  <a:pt x="28604" y="46037"/>
                </a:cubicBezTo>
                <a:lnTo>
                  <a:pt x="28604" y="156773"/>
                </a:lnTo>
                <a:cubicBezTo>
                  <a:pt x="34822" y="153041"/>
                  <a:pt x="43528" y="151797"/>
                  <a:pt x="52233" y="151797"/>
                </a:cubicBezTo>
                <a:lnTo>
                  <a:pt x="669079" y="151797"/>
                </a:lnTo>
                <a:cubicBezTo>
                  <a:pt x="676541" y="151797"/>
                  <a:pt x="685246" y="153041"/>
                  <a:pt x="692708" y="156773"/>
                </a:cubicBezTo>
                <a:lnTo>
                  <a:pt x="692708" y="113225"/>
                </a:lnTo>
                <a:cubicBezTo>
                  <a:pt x="692708" y="100783"/>
                  <a:pt x="681515" y="89585"/>
                  <a:pt x="669079" y="89585"/>
                </a:cubicBezTo>
                <a:lnTo>
                  <a:pt x="422838" y="89585"/>
                </a:lnTo>
                <a:cubicBezTo>
                  <a:pt x="409158" y="89585"/>
                  <a:pt x="394234" y="83364"/>
                  <a:pt x="385529" y="72166"/>
                </a:cubicBezTo>
                <a:cubicBezTo>
                  <a:pt x="373092" y="59723"/>
                  <a:pt x="342001" y="28617"/>
                  <a:pt x="313398" y="28617"/>
                </a:cubicBezTo>
                <a:close/>
                <a:moveTo>
                  <a:pt x="46015" y="0"/>
                </a:moveTo>
                <a:lnTo>
                  <a:pt x="313398" y="0"/>
                </a:lnTo>
                <a:cubicBezTo>
                  <a:pt x="351951" y="0"/>
                  <a:pt x="388016" y="33594"/>
                  <a:pt x="405427" y="53502"/>
                </a:cubicBezTo>
                <a:cubicBezTo>
                  <a:pt x="410402" y="58479"/>
                  <a:pt x="416620" y="62212"/>
                  <a:pt x="422838" y="62212"/>
                </a:cubicBezTo>
                <a:lnTo>
                  <a:pt x="669079" y="62212"/>
                </a:lnTo>
                <a:cubicBezTo>
                  <a:pt x="697683" y="62212"/>
                  <a:pt x="720068" y="84608"/>
                  <a:pt x="720068" y="113225"/>
                </a:cubicBezTo>
                <a:lnTo>
                  <a:pt x="720068" y="202810"/>
                </a:lnTo>
                <a:lnTo>
                  <a:pt x="720068" y="345897"/>
                </a:lnTo>
                <a:lnTo>
                  <a:pt x="720068" y="639536"/>
                </a:lnTo>
                <a:cubicBezTo>
                  <a:pt x="720068" y="668154"/>
                  <a:pt x="697683" y="691794"/>
                  <a:pt x="669079" y="691794"/>
                </a:cubicBezTo>
                <a:lnTo>
                  <a:pt x="344489" y="691794"/>
                </a:lnTo>
                <a:lnTo>
                  <a:pt x="344489" y="838614"/>
                </a:lnTo>
                <a:cubicBezTo>
                  <a:pt x="369362" y="844835"/>
                  <a:pt x="389260" y="864742"/>
                  <a:pt x="394234" y="889627"/>
                </a:cubicBezTo>
                <a:lnTo>
                  <a:pt x="503675" y="889627"/>
                </a:lnTo>
                <a:cubicBezTo>
                  <a:pt x="523573" y="889627"/>
                  <a:pt x="539740" y="904558"/>
                  <a:pt x="539740" y="924466"/>
                </a:cubicBezTo>
                <a:lnTo>
                  <a:pt x="539740" y="981700"/>
                </a:lnTo>
                <a:cubicBezTo>
                  <a:pt x="539740" y="989166"/>
                  <a:pt x="533522" y="995387"/>
                  <a:pt x="526060" y="995387"/>
                </a:cubicBezTo>
                <a:cubicBezTo>
                  <a:pt x="517355" y="995387"/>
                  <a:pt x="512380" y="989166"/>
                  <a:pt x="512380" y="981700"/>
                </a:cubicBezTo>
                <a:lnTo>
                  <a:pt x="512380" y="924466"/>
                </a:lnTo>
                <a:cubicBezTo>
                  <a:pt x="512380" y="920733"/>
                  <a:pt x="508649" y="917000"/>
                  <a:pt x="503675" y="917000"/>
                </a:cubicBezTo>
                <a:lnTo>
                  <a:pt x="394234" y="917000"/>
                </a:lnTo>
                <a:cubicBezTo>
                  <a:pt x="388016" y="946862"/>
                  <a:pt x="360656" y="968014"/>
                  <a:pt x="330809" y="968014"/>
                </a:cubicBezTo>
                <a:cubicBezTo>
                  <a:pt x="299718" y="968014"/>
                  <a:pt x="272358" y="946862"/>
                  <a:pt x="266139" y="917000"/>
                </a:cubicBezTo>
                <a:lnTo>
                  <a:pt x="156699" y="917000"/>
                </a:lnTo>
                <a:cubicBezTo>
                  <a:pt x="151724" y="917000"/>
                  <a:pt x="147993" y="920733"/>
                  <a:pt x="147993" y="924466"/>
                </a:cubicBezTo>
                <a:lnTo>
                  <a:pt x="147993" y="981700"/>
                </a:lnTo>
                <a:cubicBezTo>
                  <a:pt x="147993" y="989166"/>
                  <a:pt x="143019" y="995387"/>
                  <a:pt x="134313" y="995387"/>
                </a:cubicBezTo>
                <a:cubicBezTo>
                  <a:pt x="126852" y="995387"/>
                  <a:pt x="120633" y="989166"/>
                  <a:pt x="120633" y="981700"/>
                </a:cubicBezTo>
                <a:lnTo>
                  <a:pt x="120633" y="924466"/>
                </a:lnTo>
                <a:cubicBezTo>
                  <a:pt x="120633" y="904558"/>
                  <a:pt x="136801" y="889627"/>
                  <a:pt x="156699" y="889627"/>
                </a:cubicBezTo>
                <a:lnTo>
                  <a:pt x="266139" y="889627"/>
                </a:lnTo>
                <a:cubicBezTo>
                  <a:pt x="272358" y="864742"/>
                  <a:pt x="291012" y="844835"/>
                  <a:pt x="315885" y="838614"/>
                </a:cubicBezTo>
                <a:lnTo>
                  <a:pt x="315885" y="691794"/>
                </a:lnTo>
                <a:lnTo>
                  <a:pt x="52233" y="691794"/>
                </a:lnTo>
                <a:cubicBezTo>
                  <a:pt x="22386" y="691794"/>
                  <a:pt x="0" y="668154"/>
                  <a:pt x="0" y="639536"/>
                </a:cubicBezTo>
                <a:lnTo>
                  <a:pt x="0" y="316035"/>
                </a:lnTo>
                <a:lnTo>
                  <a:pt x="0" y="202810"/>
                </a:lnTo>
                <a:lnTo>
                  <a:pt x="0" y="46037"/>
                </a:lnTo>
                <a:cubicBezTo>
                  <a:pt x="0" y="21152"/>
                  <a:pt x="21142" y="0"/>
                  <a:pt x="46015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23E38BEB-8002-4A1D-8F4C-E7F7E9404040}"/>
              </a:ext>
            </a:extLst>
          </p:cNvPr>
          <p:cNvSpPr/>
          <p:nvPr/>
        </p:nvSpPr>
        <p:spPr>
          <a:xfrm>
            <a:off x="2966231" y="5051602"/>
            <a:ext cx="976701" cy="961751"/>
          </a:xfrm>
          <a:custGeom>
            <a:avLst/>
            <a:gdLst>
              <a:gd name="connsiteX0" fmla="*/ 592751 w 976701"/>
              <a:gd name="connsiteY0" fmla="*/ 716330 h 961751"/>
              <a:gd name="connsiteX1" fmla="*/ 625640 w 976701"/>
              <a:gd name="connsiteY1" fmla="*/ 716330 h 961751"/>
              <a:gd name="connsiteX2" fmla="*/ 636603 w 976701"/>
              <a:gd name="connsiteY2" fmla="*/ 725953 h 961751"/>
              <a:gd name="connsiteX3" fmla="*/ 636603 w 976701"/>
              <a:gd name="connsiteY3" fmla="*/ 740387 h 961751"/>
              <a:gd name="connsiteX4" fmla="*/ 625640 w 976701"/>
              <a:gd name="connsiteY4" fmla="*/ 751212 h 961751"/>
              <a:gd name="connsiteX5" fmla="*/ 592751 w 976701"/>
              <a:gd name="connsiteY5" fmla="*/ 751212 h 961751"/>
              <a:gd name="connsiteX6" fmla="*/ 581788 w 976701"/>
              <a:gd name="connsiteY6" fmla="*/ 740387 h 961751"/>
              <a:gd name="connsiteX7" fmla="*/ 581788 w 976701"/>
              <a:gd name="connsiteY7" fmla="*/ 725953 h 961751"/>
              <a:gd name="connsiteX8" fmla="*/ 592751 w 976701"/>
              <a:gd name="connsiteY8" fmla="*/ 716330 h 961751"/>
              <a:gd name="connsiteX9" fmla="*/ 459490 w 976701"/>
              <a:gd name="connsiteY9" fmla="*/ 716330 h 961751"/>
              <a:gd name="connsiteX10" fmla="*/ 503492 w 976701"/>
              <a:gd name="connsiteY10" fmla="*/ 716330 h 961751"/>
              <a:gd name="connsiteX11" fmla="*/ 513270 w 976701"/>
              <a:gd name="connsiteY11" fmla="*/ 725953 h 961751"/>
              <a:gd name="connsiteX12" fmla="*/ 513270 w 976701"/>
              <a:gd name="connsiteY12" fmla="*/ 740387 h 961751"/>
              <a:gd name="connsiteX13" fmla="*/ 503492 w 976701"/>
              <a:gd name="connsiteY13" fmla="*/ 751212 h 961751"/>
              <a:gd name="connsiteX14" fmla="*/ 459490 w 976701"/>
              <a:gd name="connsiteY14" fmla="*/ 751212 h 961751"/>
              <a:gd name="connsiteX15" fmla="*/ 448489 w 976701"/>
              <a:gd name="connsiteY15" fmla="*/ 740387 h 961751"/>
              <a:gd name="connsiteX16" fmla="*/ 448489 w 976701"/>
              <a:gd name="connsiteY16" fmla="*/ 725953 h 961751"/>
              <a:gd name="connsiteX17" fmla="*/ 459490 w 976701"/>
              <a:gd name="connsiteY17" fmla="*/ 716330 h 961751"/>
              <a:gd name="connsiteX18" fmla="*/ 336146 w 976701"/>
              <a:gd name="connsiteY18" fmla="*/ 716330 h 961751"/>
              <a:gd name="connsiteX19" fmla="*/ 370253 w 976701"/>
              <a:gd name="connsiteY19" fmla="*/ 716330 h 961751"/>
              <a:gd name="connsiteX20" fmla="*/ 381216 w 976701"/>
              <a:gd name="connsiteY20" fmla="*/ 725953 h 961751"/>
              <a:gd name="connsiteX21" fmla="*/ 381216 w 976701"/>
              <a:gd name="connsiteY21" fmla="*/ 740387 h 961751"/>
              <a:gd name="connsiteX22" fmla="*/ 370253 w 976701"/>
              <a:gd name="connsiteY22" fmla="*/ 751212 h 961751"/>
              <a:gd name="connsiteX23" fmla="*/ 336146 w 976701"/>
              <a:gd name="connsiteY23" fmla="*/ 751212 h 961751"/>
              <a:gd name="connsiteX24" fmla="*/ 326401 w 976701"/>
              <a:gd name="connsiteY24" fmla="*/ 740387 h 961751"/>
              <a:gd name="connsiteX25" fmla="*/ 326401 w 976701"/>
              <a:gd name="connsiteY25" fmla="*/ 725953 h 961751"/>
              <a:gd name="connsiteX26" fmla="*/ 336146 w 976701"/>
              <a:gd name="connsiteY26" fmla="*/ 716330 h 961751"/>
              <a:gd name="connsiteX27" fmla="*/ 727173 w 976701"/>
              <a:gd name="connsiteY27" fmla="*/ 580539 h 961751"/>
              <a:gd name="connsiteX28" fmla="*/ 741624 w 976701"/>
              <a:gd name="connsiteY28" fmla="*/ 580539 h 961751"/>
              <a:gd name="connsiteX29" fmla="*/ 752462 w 976701"/>
              <a:gd name="connsiteY29" fmla="*/ 591502 h 961751"/>
              <a:gd name="connsiteX30" fmla="*/ 752462 w 976701"/>
              <a:gd name="connsiteY30" fmla="*/ 624391 h 961751"/>
              <a:gd name="connsiteX31" fmla="*/ 741624 w 976701"/>
              <a:gd name="connsiteY31" fmla="*/ 635354 h 961751"/>
              <a:gd name="connsiteX32" fmla="*/ 727173 w 976701"/>
              <a:gd name="connsiteY32" fmla="*/ 635354 h 961751"/>
              <a:gd name="connsiteX33" fmla="*/ 716334 w 976701"/>
              <a:gd name="connsiteY33" fmla="*/ 624391 h 961751"/>
              <a:gd name="connsiteX34" fmla="*/ 716334 w 976701"/>
              <a:gd name="connsiteY34" fmla="*/ 591502 h 961751"/>
              <a:gd name="connsiteX35" fmla="*/ 727173 w 976701"/>
              <a:gd name="connsiteY35" fmla="*/ 580539 h 961751"/>
              <a:gd name="connsiteX36" fmla="*/ 220165 w 976701"/>
              <a:gd name="connsiteY36" fmla="*/ 580539 h 961751"/>
              <a:gd name="connsiteX37" fmla="*/ 234599 w 976701"/>
              <a:gd name="connsiteY37" fmla="*/ 580539 h 961751"/>
              <a:gd name="connsiteX38" fmla="*/ 245424 w 976701"/>
              <a:gd name="connsiteY38" fmla="*/ 591502 h 961751"/>
              <a:gd name="connsiteX39" fmla="*/ 245424 w 976701"/>
              <a:gd name="connsiteY39" fmla="*/ 624391 h 961751"/>
              <a:gd name="connsiteX40" fmla="*/ 234599 w 976701"/>
              <a:gd name="connsiteY40" fmla="*/ 635354 h 961751"/>
              <a:gd name="connsiteX41" fmla="*/ 220165 w 976701"/>
              <a:gd name="connsiteY41" fmla="*/ 635354 h 961751"/>
              <a:gd name="connsiteX42" fmla="*/ 210542 w 976701"/>
              <a:gd name="connsiteY42" fmla="*/ 624391 h 961751"/>
              <a:gd name="connsiteX43" fmla="*/ 210542 w 976701"/>
              <a:gd name="connsiteY43" fmla="*/ 591502 h 961751"/>
              <a:gd name="connsiteX44" fmla="*/ 220165 w 976701"/>
              <a:gd name="connsiteY44" fmla="*/ 580539 h 961751"/>
              <a:gd name="connsiteX45" fmla="*/ 727173 w 976701"/>
              <a:gd name="connsiteY45" fmla="*/ 447239 h 961751"/>
              <a:gd name="connsiteX46" fmla="*/ 741624 w 976701"/>
              <a:gd name="connsiteY46" fmla="*/ 447239 h 961751"/>
              <a:gd name="connsiteX47" fmla="*/ 752462 w 976701"/>
              <a:gd name="connsiteY47" fmla="*/ 458244 h 961751"/>
              <a:gd name="connsiteX48" fmla="*/ 752462 w 976701"/>
              <a:gd name="connsiteY48" fmla="*/ 502262 h 961751"/>
              <a:gd name="connsiteX49" fmla="*/ 741624 w 976701"/>
              <a:gd name="connsiteY49" fmla="*/ 513266 h 961751"/>
              <a:gd name="connsiteX50" fmla="*/ 727173 w 976701"/>
              <a:gd name="connsiteY50" fmla="*/ 513266 h 961751"/>
              <a:gd name="connsiteX51" fmla="*/ 716334 w 976701"/>
              <a:gd name="connsiteY51" fmla="*/ 502262 h 961751"/>
              <a:gd name="connsiteX52" fmla="*/ 716334 w 976701"/>
              <a:gd name="connsiteY52" fmla="*/ 458244 h 961751"/>
              <a:gd name="connsiteX53" fmla="*/ 727173 w 976701"/>
              <a:gd name="connsiteY53" fmla="*/ 447239 h 961751"/>
              <a:gd name="connsiteX54" fmla="*/ 220165 w 976701"/>
              <a:gd name="connsiteY54" fmla="*/ 447239 h 961751"/>
              <a:gd name="connsiteX55" fmla="*/ 234599 w 976701"/>
              <a:gd name="connsiteY55" fmla="*/ 447239 h 961751"/>
              <a:gd name="connsiteX56" fmla="*/ 245424 w 976701"/>
              <a:gd name="connsiteY56" fmla="*/ 458244 h 961751"/>
              <a:gd name="connsiteX57" fmla="*/ 245424 w 976701"/>
              <a:gd name="connsiteY57" fmla="*/ 502262 h 961751"/>
              <a:gd name="connsiteX58" fmla="*/ 234599 w 976701"/>
              <a:gd name="connsiteY58" fmla="*/ 513266 h 961751"/>
              <a:gd name="connsiteX59" fmla="*/ 220165 w 976701"/>
              <a:gd name="connsiteY59" fmla="*/ 513266 h 961751"/>
              <a:gd name="connsiteX60" fmla="*/ 210542 w 976701"/>
              <a:gd name="connsiteY60" fmla="*/ 502262 h 961751"/>
              <a:gd name="connsiteX61" fmla="*/ 210542 w 976701"/>
              <a:gd name="connsiteY61" fmla="*/ 458244 h 961751"/>
              <a:gd name="connsiteX62" fmla="*/ 220165 w 976701"/>
              <a:gd name="connsiteY62" fmla="*/ 447239 h 961751"/>
              <a:gd name="connsiteX63" fmla="*/ 437131 w 976701"/>
              <a:gd name="connsiteY63" fmla="*/ 422324 h 961751"/>
              <a:gd name="connsiteX64" fmla="*/ 524642 w 976701"/>
              <a:gd name="connsiteY64" fmla="*/ 422324 h 961751"/>
              <a:gd name="connsiteX65" fmla="*/ 539432 w 976701"/>
              <a:gd name="connsiteY65" fmla="*/ 437115 h 961751"/>
              <a:gd name="connsiteX66" fmla="*/ 539432 w 976701"/>
              <a:gd name="connsiteY66" fmla="*/ 523393 h 961751"/>
              <a:gd name="connsiteX67" fmla="*/ 524642 w 976701"/>
              <a:gd name="connsiteY67" fmla="*/ 538183 h 961751"/>
              <a:gd name="connsiteX68" fmla="*/ 437131 w 976701"/>
              <a:gd name="connsiteY68" fmla="*/ 538183 h 961751"/>
              <a:gd name="connsiteX69" fmla="*/ 423573 w 976701"/>
              <a:gd name="connsiteY69" fmla="*/ 523393 h 961751"/>
              <a:gd name="connsiteX70" fmla="*/ 423573 w 976701"/>
              <a:gd name="connsiteY70" fmla="*/ 437115 h 961751"/>
              <a:gd name="connsiteX71" fmla="*/ 437131 w 976701"/>
              <a:gd name="connsiteY71" fmla="*/ 422324 h 961751"/>
              <a:gd name="connsiteX72" fmla="*/ 358678 w 976701"/>
              <a:gd name="connsiteY72" fmla="*/ 358670 h 961751"/>
              <a:gd name="connsiteX73" fmla="*/ 358678 w 976701"/>
              <a:gd name="connsiteY73" fmla="*/ 601836 h 961751"/>
              <a:gd name="connsiteX74" fmla="*/ 359919 w 976701"/>
              <a:gd name="connsiteY74" fmla="*/ 601836 h 961751"/>
              <a:gd name="connsiteX75" fmla="*/ 601845 w 976701"/>
              <a:gd name="connsiteY75" fmla="*/ 601836 h 961751"/>
              <a:gd name="connsiteX76" fmla="*/ 603085 w 976701"/>
              <a:gd name="connsiteY76" fmla="*/ 601836 h 961751"/>
              <a:gd name="connsiteX77" fmla="*/ 603085 w 976701"/>
              <a:gd name="connsiteY77" fmla="*/ 358670 h 961751"/>
              <a:gd name="connsiteX78" fmla="*/ 601845 w 976701"/>
              <a:gd name="connsiteY78" fmla="*/ 358670 h 961751"/>
              <a:gd name="connsiteX79" fmla="*/ 359919 w 976701"/>
              <a:gd name="connsiteY79" fmla="*/ 358670 h 961751"/>
              <a:gd name="connsiteX80" fmla="*/ 359919 w 976701"/>
              <a:gd name="connsiteY80" fmla="*/ 330135 h 961751"/>
              <a:gd name="connsiteX81" fmla="*/ 601845 w 976701"/>
              <a:gd name="connsiteY81" fmla="*/ 330135 h 961751"/>
              <a:gd name="connsiteX82" fmla="*/ 631620 w 976701"/>
              <a:gd name="connsiteY82" fmla="*/ 358670 h 961751"/>
              <a:gd name="connsiteX83" fmla="*/ 631620 w 976701"/>
              <a:gd name="connsiteY83" fmla="*/ 601836 h 961751"/>
              <a:gd name="connsiteX84" fmla="*/ 601845 w 976701"/>
              <a:gd name="connsiteY84" fmla="*/ 630371 h 961751"/>
              <a:gd name="connsiteX85" fmla="*/ 359919 w 976701"/>
              <a:gd name="connsiteY85" fmla="*/ 630371 h 961751"/>
              <a:gd name="connsiteX86" fmla="*/ 331384 w 976701"/>
              <a:gd name="connsiteY86" fmla="*/ 601836 h 961751"/>
              <a:gd name="connsiteX87" fmla="*/ 331384 w 976701"/>
              <a:gd name="connsiteY87" fmla="*/ 358670 h 961751"/>
              <a:gd name="connsiteX88" fmla="*/ 359919 w 976701"/>
              <a:gd name="connsiteY88" fmla="*/ 330135 h 961751"/>
              <a:gd name="connsiteX89" fmla="*/ 727173 w 976701"/>
              <a:gd name="connsiteY89" fmla="*/ 325152 h 961751"/>
              <a:gd name="connsiteX90" fmla="*/ 741624 w 976701"/>
              <a:gd name="connsiteY90" fmla="*/ 325152 h 961751"/>
              <a:gd name="connsiteX91" fmla="*/ 752462 w 976701"/>
              <a:gd name="connsiteY91" fmla="*/ 336115 h 961751"/>
              <a:gd name="connsiteX92" fmla="*/ 752462 w 976701"/>
              <a:gd name="connsiteY92" fmla="*/ 370222 h 961751"/>
              <a:gd name="connsiteX93" fmla="*/ 741624 w 976701"/>
              <a:gd name="connsiteY93" fmla="*/ 379967 h 961751"/>
              <a:gd name="connsiteX94" fmla="*/ 727173 w 976701"/>
              <a:gd name="connsiteY94" fmla="*/ 379967 h 961751"/>
              <a:gd name="connsiteX95" fmla="*/ 716334 w 976701"/>
              <a:gd name="connsiteY95" fmla="*/ 370222 h 961751"/>
              <a:gd name="connsiteX96" fmla="*/ 716334 w 976701"/>
              <a:gd name="connsiteY96" fmla="*/ 336115 h 961751"/>
              <a:gd name="connsiteX97" fmla="*/ 727173 w 976701"/>
              <a:gd name="connsiteY97" fmla="*/ 325152 h 961751"/>
              <a:gd name="connsiteX98" fmla="*/ 220165 w 976701"/>
              <a:gd name="connsiteY98" fmla="*/ 325152 h 961751"/>
              <a:gd name="connsiteX99" fmla="*/ 234599 w 976701"/>
              <a:gd name="connsiteY99" fmla="*/ 325152 h 961751"/>
              <a:gd name="connsiteX100" fmla="*/ 245424 w 976701"/>
              <a:gd name="connsiteY100" fmla="*/ 336115 h 961751"/>
              <a:gd name="connsiteX101" fmla="*/ 245424 w 976701"/>
              <a:gd name="connsiteY101" fmla="*/ 370222 h 961751"/>
              <a:gd name="connsiteX102" fmla="*/ 234599 w 976701"/>
              <a:gd name="connsiteY102" fmla="*/ 379967 h 961751"/>
              <a:gd name="connsiteX103" fmla="*/ 220165 w 976701"/>
              <a:gd name="connsiteY103" fmla="*/ 379967 h 961751"/>
              <a:gd name="connsiteX104" fmla="*/ 210542 w 976701"/>
              <a:gd name="connsiteY104" fmla="*/ 370222 h 961751"/>
              <a:gd name="connsiteX105" fmla="*/ 210542 w 976701"/>
              <a:gd name="connsiteY105" fmla="*/ 336115 h 961751"/>
              <a:gd name="connsiteX106" fmla="*/ 220165 w 976701"/>
              <a:gd name="connsiteY106" fmla="*/ 325152 h 961751"/>
              <a:gd name="connsiteX107" fmla="*/ 592751 w 976701"/>
              <a:gd name="connsiteY107" fmla="*/ 209293 h 961751"/>
              <a:gd name="connsiteX108" fmla="*/ 625640 w 976701"/>
              <a:gd name="connsiteY108" fmla="*/ 209293 h 961751"/>
              <a:gd name="connsiteX109" fmla="*/ 636603 w 976701"/>
              <a:gd name="connsiteY109" fmla="*/ 220119 h 961751"/>
              <a:gd name="connsiteX110" fmla="*/ 636603 w 976701"/>
              <a:gd name="connsiteY110" fmla="*/ 234553 h 961751"/>
              <a:gd name="connsiteX111" fmla="*/ 625640 w 976701"/>
              <a:gd name="connsiteY111" fmla="*/ 244175 h 961751"/>
              <a:gd name="connsiteX112" fmla="*/ 592751 w 976701"/>
              <a:gd name="connsiteY112" fmla="*/ 244175 h 961751"/>
              <a:gd name="connsiteX113" fmla="*/ 581788 w 976701"/>
              <a:gd name="connsiteY113" fmla="*/ 234553 h 961751"/>
              <a:gd name="connsiteX114" fmla="*/ 581788 w 976701"/>
              <a:gd name="connsiteY114" fmla="*/ 220119 h 961751"/>
              <a:gd name="connsiteX115" fmla="*/ 592751 w 976701"/>
              <a:gd name="connsiteY115" fmla="*/ 209293 h 961751"/>
              <a:gd name="connsiteX116" fmla="*/ 459490 w 976701"/>
              <a:gd name="connsiteY116" fmla="*/ 209293 h 961751"/>
              <a:gd name="connsiteX117" fmla="*/ 503492 w 976701"/>
              <a:gd name="connsiteY117" fmla="*/ 209293 h 961751"/>
              <a:gd name="connsiteX118" fmla="*/ 513270 w 976701"/>
              <a:gd name="connsiteY118" fmla="*/ 220119 h 961751"/>
              <a:gd name="connsiteX119" fmla="*/ 513270 w 976701"/>
              <a:gd name="connsiteY119" fmla="*/ 234553 h 961751"/>
              <a:gd name="connsiteX120" fmla="*/ 503492 w 976701"/>
              <a:gd name="connsiteY120" fmla="*/ 244175 h 961751"/>
              <a:gd name="connsiteX121" fmla="*/ 459490 w 976701"/>
              <a:gd name="connsiteY121" fmla="*/ 244175 h 961751"/>
              <a:gd name="connsiteX122" fmla="*/ 448489 w 976701"/>
              <a:gd name="connsiteY122" fmla="*/ 234553 h 961751"/>
              <a:gd name="connsiteX123" fmla="*/ 448489 w 976701"/>
              <a:gd name="connsiteY123" fmla="*/ 220119 h 961751"/>
              <a:gd name="connsiteX124" fmla="*/ 459490 w 976701"/>
              <a:gd name="connsiteY124" fmla="*/ 209293 h 961751"/>
              <a:gd name="connsiteX125" fmla="*/ 336146 w 976701"/>
              <a:gd name="connsiteY125" fmla="*/ 209293 h 961751"/>
              <a:gd name="connsiteX126" fmla="*/ 370253 w 976701"/>
              <a:gd name="connsiteY126" fmla="*/ 209293 h 961751"/>
              <a:gd name="connsiteX127" fmla="*/ 381216 w 976701"/>
              <a:gd name="connsiteY127" fmla="*/ 220119 h 961751"/>
              <a:gd name="connsiteX128" fmla="*/ 381216 w 976701"/>
              <a:gd name="connsiteY128" fmla="*/ 234553 h 961751"/>
              <a:gd name="connsiteX129" fmla="*/ 370253 w 976701"/>
              <a:gd name="connsiteY129" fmla="*/ 244175 h 961751"/>
              <a:gd name="connsiteX130" fmla="*/ 336146 w 976701"/>
              <a:gd name="connsiteY130" fmla="*/ 244175 h 961751"/>
              <a:gd name="connsiteX131" fmla="*/ 326401 w 976701"/>
              <a:gd name="connsiteY131" fmla="*/ 234553 h 961751"/>
              <a:gd name="connsiteX132" fmla="*/ 326401 w 976701"/>
              <a:gd name="connsiteY132" fmla="*/ 220119 h 961751"/>
              <a:gd name="connsiteX133" fmla="*/ 336146 w 976701"/>
              <a:gd name="connsiteY133" fmla="*/ 209293 h 961751"/>
              <a:gd name="connsiteX134" fmla="*/ 118200 w 976701"/>
              <a:gd name="connsiteY134" fmla="*/ 118197 h 961751"/>
              <a:gd name="connsiteX135" fmla="*/ 118200 w 976701"/>
              <a:gd name="connsiteY135" fmla="*/ 843554 h 961751"/>
              <a:gd name="connsiteX136" fmla="*/ 843571 w 976701"/>
              <a:gd name="connsiteY136" fmla="*/ 843554 h 961751"/>
              <a:gd name="connsiteX137" fmla="*/ 843571 w 976701"/>
              <a:gd name="connsiteY137" fmla="*/ 118197 h 961751"/>
              <a:gd name="connsiteX138" fmla="*/ 225201 w 976701"/>
              <a:gd name="connsiteY138" fmla="*/ 0 h 961751"/>
              <a:gd name="connsiteX139" fmla="*/ 240132 w 976701"/>
              <a:gd name="connsiteY139" fmla="*/ 13686 h 961751"/>
              <a:gd name="connsiteX140" fmla="*/ 240132 w 976701"/>
              <a:gd name="connsiteY140" fmla="*/ 89581 h 961751"/>
              <a:gd name="connsiteX141" fmla="*/ 339668 w 976701"/>
              <a:gd name="connsiteY141" fmla="*/ 89581 h 961751"/>
              <a:gd name="connsiteX142" fmla="*/ 339668 w 976701"/>
              <a:gd name="connsiteY142" fmla="*/ 13686 h 961751"/>
              <a:gd name="connsiteX143" fmla="*/ 353354 w 976701"/>
              <a:gd name="connsiteY143" fmla="*/ 0 h 961751"/>
              <a:gd name="connsiteX144" fmla="*/ 367041 w 976701"/>
              <a:gd name="connsiteY144" fmla="*/ 13686 h 961751"/>
              <a:gd name="connsiteX145" fmla="*/ 367041 w 976701"/>
              <a:gd name="connsiteY145" fmla="*/ 89581 h 961751"/>
              <a:gd name="connsiteX146" fmla="*/ 466577 w 976701"/>
              <a:gd name="connsiteY146" fmla="*/ 89581 h 961751"/>
              <a:gd name="connsiteX147" fmla="*/ 466577 w 976701"/>
              <a:gd name="connsiteY147" fmla="*/ 13686 h 961751"/>
              <a:gd name="connsiteX148" fmla="*/ 481508 w 976701"/>
              <a:gd name="connsiteY148" fmla="*/ 0 h 961751"/>
              <a:gd name="connsiteX149" fmla="*/ 495194 w 976701"/>
              <a:gd name="connsiteY149" fmla="*/ 13686 h 961751"/>
              <a:gd name="connsiteX150" fmla="*/ 495194 w 976701"/>
              <a:gd name="connsiteY150" fmla="*/ 89581 h 961751"/>
              <a:gd name="connsiteX151" fmla="*/ 609661 w 976701"/>
              <a:gd name="connsiteY151" fmla="*/ 89581 h 961751"/>
              <a:gd name="connsiteX152" fmla="*/ 609661 w 976701"/>
              <a:gd name="connsiteY152" fmla="*/ 13686 h 961751"/>
              <a:gd name="connsiteX153" fmla="*/ 624591 w 976701"/>
              <a:gd name="connsiteY153" fmla="*/ 0 h 961751"/>
              <a:gd name="connsiteX154" fmla="*/ 638277 w 976701"/>
              <a:gd name="connsiteY154" fmla="*/ 13686 h 961751"/>
              <a:gd name="connsiteX155" fmla="*/ 638277 w 976701"/>
              <a:gd name="connsiteY155" fmla="*/ 89581 h 961751"/>
              <a:gd name="connsiteX156" fmla="*/ 752744 w 976701"/>
              <a:gd name="connsiteY156" fmla="*/ 89581 h 961751"/>
              <a:gd name="connsiteX157" fmla="*/ 752744 w 976701"/>
              <a:gd name="connsiteY157" fmla="*/ 13686 h 961751"/>
              <a:gd name="connsiteX158" fmla="*/ 767675 w 976701"/>
              <a:gd name="connsiteY158" fmla="*/ 0 h 961751"/>
              <a:gd name="connsiteX159" fmla="*/ 781361 w 976701"/>
              <a:gd name="connsiteY159" fmla="*/ 13686 h 961751"/>
              <a:gd name="connsiteX160" fmla="*/ 781361 w 976701"/>
              <a:gd name="connsiteY160" fmla="*/ 89581 h 961751"/>
              <a:gd name="connsiteX161" fmla="*/ 847304 w 976701"/>
              <a:gd name="connsiteY161" fmla="*/ 89581 h 961751"/>
              <a:gd name="connsiteX162" fmla="*/ 872188 w 976701"/>
              <a:gd name="connsiteY162" fmla="*/ 114465 h 961751"/>
              <a:gd name="connsiteX163" fmla="*/ 872188 w 976701"/>
              <a:gd name="connsiteY163" fmla="*/ 195336 h 961751"/>
              <a:gd name="connsiteX164" fmla="*/ 963015 w 976701"/>
              <a:gd name="connsiteY164" fmla="*/ 195336 h 961751"/>
              <a:gd name="connsiteX165" fmla="*/ 976701 w 976701"/>
              <a:gd name="connsiteY165" fmla="*/ 209022 h 961751"/>
              <a:gd name="connsiteX166" fmla="*/ 963015 w 976701"/>
              <a:gd name="connsiteY166" fmla="*/ 223953 h 961751"/>
              <a:gd name="connsiteX167" fmla="*/ 872188 w 976701"/>
              <a:gd name="connsiteY167" fmla="*/ 223953 h 961751"/>
              <a:gd name="connsiteX168" fmla="*/ 872188 w 976701"/>
              <a:gd name="connsiteY168" fmla="*/ 323487 h 961751"/>
              <a:gd name="connsiteX169" fmla="*/ 963015 w 976701"/>
              <a:gd name="connsiteY169" fmla="*/ 323487 h 961751"/>
              <a:gd name="connsiteX170" fmla="*/ 976701 w 976701"/>
              <a:gd name="connsiteY170" fmla="*/ 337173 h 961751"/>
              <a:gd name="connsiteX171" fmla="*/ 963015 w 976701"/>
              <a:gd name="connsiteY171" fmla="*/ 350859 h 961751"/>
              <a:gd name="connsiteX172" fmla="*/ 872188 w 976701"/>
              <a:gd name="connsiteY172" fmla="*/ 350859 h 961751"/>
              <a:gd name="connsiteX173" fmla="*/ 872188 w 976701"/>
              <a:gd name="connsiteY173" fmla="*/ 450393 h 961751"/>
              <a:gd name="connsiteX174" fmla="*/ 963015 w 976701"/>
              <a:gd name="connsiteY174" fmla="*/ 450393 h 961751"/>
              <a:gd name="connsiteX175" fmla="*/ 976701 w 976701"/>
              <a:gd name="connsiteY175" fmla="*/ 465323 h 961751"/>
              <a:gd name="connsiteX176" fmla="*/ 963015 w 976701"/>
              <a:gd name="connsiteY176" fmla="*/ 479009 h 961751"/>
              <a:gd name="connsiteX177" fmla="*/ 872188 w 976701"/>
              <a:gd name="connsiteY177" fmla="*/ 479009 h 961751"/>
              <a:gd name="connsiteX178" fmla="*/ 872188 w 976701"/>
              <a:gd name="connsiteY178" fmla="*/ 593474 h 961751"/>
              <a:gd name="connsiteX179" fmla="*/ 963015 w 976701"/>
              <a:gd name="connsiteY179" fmla="*/ 593474 h 961751"/>
              <a:gd name="connsiteX180" fmla="*/ 976701 w 976701"/>
              <a:gd name="connsiteY180" fmla="*/ 608404 h 961751"/>
              <a:gd name="connsiteX181" fmla="*/ 963015 w 976701"/>
              <a:gd name="connsiteY181" fmla="*/ 622090 h 961751"/>
              <a:gd name="connsiteX182" fmla="*/ 872188 w 976701"/>
              <a:gd name="connsiteY182" fmla="*/ 622090 h 961751"/>
              <a:gd name="connsiteX183" fmla="*/ 872188 w 976701"/>
              <a:gd name="connsiteY183" fmla="*/ 736555 h 961751"/>
              <a:gd name="connsiteX184" fmla="*/ 963015 w 976701"/>
              <a:gd name="connsiteY184" fmla="*/ 736555 h 961751"/>
              <a:gd name="connsiteX185" fmla="*/ 976701 w 976701"/>
              <a:gd name="connsiteY185" fmla="*/ 751485 h 961751"/>
              <a:gd name="connsiteX186" fmla="*/ 963015 w 976701"/>
              <a:gd name="connsiteY186" fmla="*/ 765171 h 961751"/>
              <a:gd name="connsiteX187" fmla="*/ 872188 w 976701"/>
              <a:gd name="connsiteY187" fmla="*/ 765171 h 961751"/>
              <a:gd name="connsiteX188" fmla="*/ 872188 w 976701"/>
              <a:gd name="connsiteY188" fmla="*/ 846042 h 961751"/>
              <a:gd name="connsiteX189" fmla="*/ 847304 w 976701"/>
              <a:gd name="connsiteY189" fmla="*/ 870926 h 961751"/>
              <a:gd name="connsiteX190" fmla="*/ 781361 w 976701"/>
              <a:gd name="connsiteY190" fmla="*/ 870926 h 961751"/>
              <a:gd name="connsiteX191" fmla="*/ 781361 w 976701"/>
              <a:gd name="connsiteY191" fmla="*/ 946821 h 961751"/>
              <a:gd name="connsiteX192" fmla="*/ 767675 w 976701"/>
              <a:gd name="connsiteY192" fmla="*/ 961751 h 961751"/>
              <a:gd name="connsiteX193" fmla="*/ 752744 w 976701"/>
              <a:gd name="connsiteY193" fmla="*/ 946821 h 961751"/>
              <a:gd name="connsiteX194" fmla="*/ 752744 w 976701"/>
              <a:gd name="connsiteY194" fmla="*/ 870926 h 961751"/>
              <a:gd name="connsiteX195" fmla="*/ 638277 w 976701"/>
              <a:gd name="connsiteY195" fmla="*/ 870926 h 961751"/>
              <a:gd name="connsiteX196" fmla="*/ 638277 w 976701"/>
              <a:gd name="connsiteY196" fmla="*/ 946821 h 961751"/>
              <a:gd name="connsiteX197" fmla="*/ 624591 w 976701"/>
              <a:gd name="connsiteY197" fmla="*/ 961751 h 961751"/>
              <a:gd name="connsiteX198" fmla="*/ 609661 w 976701"/>
              <a:gd name="connsiteY198" fmla="*/ 946821 h 961751"/>
              <a:gd name="connsiteX199" fmla="*/ 609661 w 976701"/>
              <a:gd name="connsiteY199" fmla="*/ 870926 h 961751"/>
              <a:gd name="connsiteX200" fmla="*/ 495194 w 976701"/>
              <a:gd name="connsiteY200" fmla="*/ 870926 h 961751"/>
              <a:gd name="connsiteX201" fmla="*/ 495194 w 976701"/>
              <a:gd name="connsiteY201" fmla="*/ 946821 h 961751"/>
              <a:gd name="connsiteX202" fmla="*/ 481508 w 976701"/>
              <a:gd name="connsiteY202" fmla="*/ 961751 h 961751"/>
              <a:gd name="connsiteX203" fmla="*/ 466577 w 976701"/>
              <a:gd name="connsiteY203" fmla="*/ 946821 h 961751"/>
              <a:gd name="connsiteX204" fmla="*/ 466577 w 976701"/>
              <a:gd name="connsiteY204" fmla="*/ 870926 h 961751"/>
              <a:gd name="connsiteX205" fmla="*/ 367041 w 976701"/>
              <a:gd name="connsiteY205" fmla="*/ 870926 h 961751"/>
              <a:gd name="connsiteX206" fmla="*/ 367041 w 976701"/>
              <a:gd name="connsiteY206" fmla="*/ 946821 h 961751"/>
              <a:gd name="connsiteX207" fmla="*/ 353354 w 976701"/>
              <a:gd name="connsiteY207" fmla="*/ 961751 h 961751"/>
              <a:gd name="connsiteX208" fmla="*/ 339668 w 976701"/>
              <a:gd name="connsiteY208" fmla="*/ 946821 h 961751"/>
              <a:gd name="connsiteX209" fmla="*/ 339668 w 976701"/>
              <a:gd name="connsiteY209" fmla="*/ 870926 h 961751"/>
              <a:gd name="connsiteX210" fmla="*/ 240132 w 976701"/>
              <a:gd name="connsiteY210" fmla="*/ 870926 h 961751"/>
              <a:gd name="connsiteX211" fmla="*/ 240132 w 976701"/>
              <a:gd name="connsiteY211" fmla="*/ 946821 h 961751"/>
              <a:gd name="connsiteX212" fmla="*/ 225201 w 976701"/>
              <a:gd name="connsiteY212" fmla="*/ 961751 h 961751"/>
              <a:gd name="connsiteX213" fmla="*/ 210271 w 976701"/>
              <a:gd name="connsiteY213" fmla="*/ 946821 h 961751"/>
              <a:gd name="connsiteX214" fmla="*/ 210271 w 976701"/>
              <a:gd name="connsiteY214" fmla="*/ 870926 h 961751"/>
              <a:gd name="connsiteX215" fmla="*/ 114467 w 976701"/>
              <a:gd name="connsiteY215" fmla="*/ 870926 h 961751"/>
              <a:gd name="connsiteX216" fmla="*/ 90827 w 976701"/>
              <a:gd name="connsiteY216" fmla="*/ 846042 h 961751"/>
              <a:gd name="connsiteX217" fmla="*/ 90827 w 976701"/>
              <a:gd name="connsiteY217" fmla="*/ 765171 h 961751"/>
              <a:gd name="connsiteX218" fmla="*/ 13686 w 976701"/>
              <a:gd name="connsiteY218" fmla="*/ 765171 h 961751"/>
              <a:gd name="connsiteX219" fmla="*/ 0 w 976701"/>
              <a:gd name="connsiteY219" fmla="*/ 751485 h 961751"/>
              <a:gd name="connsiteX220" fmla="*/ 13686 w 976701"/>
              <a:gd name="connsiteY220" fmla="*/ 736555 h 961751"/>
              <a:gd name="connsiteX221" fmla="*/ 90827 w 976701"/>
              <a:gd name="connsiteY221" fmla="*/ 736555 h 961751"/>
              <a:gd name="connsiteX222" fmla="*/ 90827 w 976701"/>
              <a:gd name="connsiteY222" fmla="*/ 622090 h 961751"/>
              <a:gd name="connsiteX223" fmla="*/ 13686 w 976701"/>
              <a:gd name="connsiteY223" fmla="*/ 622090 h 961751"/>
              <a:gd name="connsiteX224" fmla="*/ 0 w 976701"/>
              <a:gd name="connsiteY224" fmla="*/ 608404 h 961751"/>
              <a:gd name="connsiteX225" fmla="*/ 13686 w 976701"/>
              <a:gd name="connsiteY225" fmla="*/ 593474 h 961751"/>
              <a:gd name="connsiteX226" fmla="*/ 90827 w 976701"/>
              <a:gd name="connsiteY226" fmla="*/ 593474 h 961751"/>
              <a:gd name="connsiteX227" fmla="*/ 90827 w 976701"/>
              <a:gd name="connsiteY227" fmla="*/ 479009 h 961751"/>
              <a:gd name="connsiteX228" fmla="*/ 13686 w 976701"/>
              <a:gd name="connsiteY228" fmla="*/ 479009 h 961751"/>
              <a:gd name="connsiteX229" fmla="*/ 0 w 976701"/>
              <a:gd name="connsiteY229" fmla="*/ 465323 h 961751"/>
              <a:gd name="connsiteX230" fmla="*/ 13686 w 976701"/>
              <a:gd name="connsiteY230" fmla="*/ 450393 h 961751"/>
              <a:gd name="connsiteX231" fmla="*/ 90827 w 976701"/>
              <a:gd name="connsiteY231" fmla="*/ 450393 h 961751"/>
              <a:gd name="connsiteX232" fmla="*/ 90827 w 976701"/>
              <a:gd name="connsiteY232" fmla="*/ 350859 h 961751"/>
              <a:gd name="connsiteX233" fmla="*/ 13686 w 976701"/>
              <a:gd name="connsiteY233" fmla="*/ 350859 h 961751"/>
              <a:gd name="connsiteX234" fmla="*/ 0 w 976701"/>
              <a:gd name="connsiteY234" fmla="*/ 337173 h 961751"/>
              <a:gd name="connsiteX235" fmla="*/ 13686 w 976701"/>
              <a:gd name="connsiteY235" fmla="*/ 323487 h 961751"/>
              <a:gd name="connsiteX236" fmla="*/ 90827 w 976701"/>
              <a:gd name="connsiteY236" fmla="*/ 323487 h 961751"/>
              <a:gd name="connsiteX237" fmla="*/ 90827 w 976701"/>
              <a:gd name="connsiteY237" fmla="*/ 223953 h 961751"/>
              <a:gd name="connsiteX238" fmla="*/ 13686 w 976701"/>
              <a:gd name="connsiteY238" fmla="*/ 223953 h 961751"/>
              <a:gd name="connsiteX239" fmla="*/ 0 w 976701"/>
              <a:gd name="connsiteY239" fmla="*/ 209022 h 961751"/>
              <a:gd name="connsiteX240" fmla="*/ 13686 w 976701"/>
              <a:gd name="connsiteY240" fmla="*/ 195336 h 961751"/>
              <a:gd name="connsiteX241" fmla="*/ 90827 w 976701"/>
              <a:gd name="connsiteY241" fmla="*/ 195336 h 961751"/>
              <a:gd name="connsiteX242" fmla="*/ 90827 w 976701"/>
              <a:gd name="connsiteY242" fmla="*/ 114465 h 961751"/>
              <a:gd name="connsiteX243" fmla="*/ 114467 w 976701"/>
              <a:gd name="connsiteY243" fmla="*/ 89581 h 961751"/>
              <a:gd name="connsiteX244" fmla="*/ 210271 w 976701"/>
              <a:gd name="connsiteY244" fmla="*/ 89581 h 961751"/>
              <a:gd name="connsiteX245" fmla="*/ 210271 w 976701"/>
              <a:gd name="connsiteY245" fmla="*/ 13686 h 961751"/>
              <a:gd name="connsiteX246" fmla="*/ 225201 w 976701"/>
              <a:gd name="connsiteY246" fmla="*/ 0 h 96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976701" h="961751">
                <a:moveTo>
                  <a:pt x="592751" y="716330"/>
                </a:moveTo>
                <a:lnTo>
                  <a:pt x="625640" y="716330"/>
                </a:lnTo>
                <a:cubicBezTo>
                  <a:pt x="631731" y="716330"/>
                  <a:pt x="636603" y="719939"/>
                  <a:pt x="636603" y="725953"/>
                </a:cubicBezTo>
                <a:lnTo>
                  <a:pt x="636603" y="740387"/>
                </a:lnTo>
                <a:cubicBezTo>
                  <a:pt x="636603" y="746401"/>
                  <a:pt x="631731" y="751212"/>
                  <a:pt x="625640" y="751212"/>
                </a:cubicBezTo>
                <a:lnTo>
                  <a:pt x="592751" y="751212"/>
                </a:lnTo>
                <a:cubicBezTo>
                  <a:pt x="586661" y="751212"/>
                  <a:pt x="581788" y="746401"/>
                  <a:pt x="581788" y="740387"/>
                </a:cubicBezTo>
                <a:lnTo>
                  <a:pt x="581788" y="725953"/>
                </a:lnTo>
                <a:cubicBezTo>
                  <a:pt x="581788" y="719939"/>
                  <a:pt x="586661" y="716330"/>
                  <a:pt x="592751" y="716330"/>
                </a:cubicBezTo>
                <a:close/>
                <a:moveTo>
                  <a:pt x="459490" y="716330"/>
                </a:moveTo>
                <a:lnTo>
                  <a:pt x="503492" y="716330"/>
                </a:lnTo>
                <a:cubicBezTo>
                  <a:pt x="509603" y="716330"/>
                  <a:pt x="513270" y="719939"/>
                  <a:pt x="513270" y="725953"/>
                </a:cubicBezTo>
                <a:lnTo>
                  <a:pt x="513270" y="740387"/>
                </a:lnTo>
                <a:cubicBezTo>
                  <a:pt x="513270" y="746401"/>
                  <a:pt x="509603" y="751212"/>
                  <a:pt x="503492" y="751212"/>
                </a:cubicBezTo>
                <a:lnTo>
                  <a:pt x="459490" y="751212"/>
                </a:lnTo>
                <a:cubicBezTo>
                  <a:pt x="453378" y="751212"/>
                  <a:pt x="448489" y="746401"/>
                  <a:pt x="448489" y="740387"/>
                </a:cubicBezTo>
                <a:lnTo>
                  <a:pt x="448489" y="725953"/>
                </a:lnTo>
                <a:cubicBezTo>
                  <a:pt x="448489" y="719939"/>
                  <a:pt x="453378" y="716330"/>
                  <a:pt x="459490" y="716330"/>
                </a:cubicBezTo>
                <a:close/>
                <a:moveTo>
                  <a:pt x="336146" y="716330"/>
                </a:moveTo>
                <a:lnTo>
                  <a:pt x="370253" y="716330"/>
                </a:lnTo>
                <a:cubicBezTo>
                  <a:pt x="376344" y="716330"/>
                  <a:pt x="381216" y="719939"/>
                  <a:pt x="381216" y="725953"/>
                </a:cubicBezTo>
                <a:lnTo>
                  <a:pt x="381216" y="740387"/>
                </a:lnTo>
                <a:cubicBezTo>
                  <a:pt x="381216" y="746401"/>
                  <a:pt x="376344" y="751212"/>
                  <a:pt x="370253" y="751212"/>
                </a:cubicBezTo>
                <a:lnTo>
                  <a:pt x="336146" y="751212"/>
                </a:lnTo>
                <a:cubicBezTo>
                  <a:pt x="330055" y="751212"/>
                  <a:pt x="326401" y="746401"/>
                  <a:pt x="326401" y="740387"/>
                </a:cubicBezTo>
                <a:lnTo>
                  <a:pt x="326401" y="725953"/>
                </a:lnTo>
                <a:cubicBezTo>
                  <a:pt x="326401" y="719939"/>
                  <a:pt x="330055" y="716330"/>
                  <a:pt x="336146" y="716330"/>
                </a:cubicBezTo>
                <a:close/>
                <a:moveTo>
                  <a:pt x="727173" y="580539"/>
                </a:moveTo>
                <a:lnTo>
                  <a:pt x="741624" y="580539"/>
                </a:lnTo>
                <a:cubicBezTo>
                  <a:pt x="747645" y="580539"/>
                  <a:pt x="752462" y="585412"/>
                  <a:pt x="752462" y="591502"/>
                </a:cubicBezTo>
                <a:lnTo>
                  <a:pt x="752462" y="624391"/>
                </a:lnTo>
                <a:cubicBezTo>
                  <a:pt x="752462" y="630482"/>
                  <a:pt x="747645" y="635354"/>
                  <a:pt x="741624" y="635354"/>
                </a:cubicBezTo>
                <a:lnTo>
                  <a:pt x="727173" y="635354"/>
                </a:lnTo>
                <a:cubicBezTo>
                  <a:pt x="721151" y="635354"/>
                  <a:pt x="716334" y="630482"/>
                  <a:pt x="716334" y="624391"/>
                </a:cubicBezTo>
                <a:lnTo>
                  <a:pt x="716334" y="591502"/>
                </a:lnTo>
                <a:cubicBezTo>
                  <a:pt x="716334" y="585412"/>
                  <a:pt x="721151" y="580539"/>
                  <a:pt x="727173" y="580539"/>
                </a:cubicBezTo>
                <a:close/>
                <a:moveTo>
                  <a:pt x="220165" y="580539"/>
                </a:moveTo>
                <a:lnTo>
                  <a:pt x="234599" y="580539"/>
                </a:lnTo>
                <a:cubicBezTo>
                  <a:pt x="240613" y="580539"/>
                  <a:pt x="245424" y="585412"/>
                  <a:pt x="245424" y="591502"/>
                </a:cubicBezTo>
                <a:lnTo>
                  <a:pt x="245424" y="624391"/>
                </a:lnTo>
                <a:cubicBezTo>
                  <a:pt x="245424" y="630482"/>
                  <a:pt x="240613" y="635354"/>
                  <a:pt x="234599" y="635354"/>
                </a:cubicBezTo>
                <a:lnTo>
                  <a:pt x="220165" y="635354"/>
                </a:lnTo>
                <a:cubicBezTo>
                  <a:pt x="215353" y="635354"/>
                  <a:pt x="210542" y="630482"/>
                  <a:pt x="210542" y="624391"/>
                </a:cubicBezTo>
                <a:lnTo>
                  <a:pt x="210542" y="591502"/>
                </a:lnTo>
                <a:cubicBezTo>
                  <a:pt x="210542" y="585412"/>
                  <a:pt x="215353" y="580539"/>
                  <a:pt x="220165" y="580539"/>
                </a:cubicBezTo>
                <a:close/>
                <a:moveTo>
                  <a:pt x="727173" y="447239"/>
                </a:moveTo>
                <a:lnTo>
                  <a:pt x="741624" y="447239"/>
                </a:lnTo>
                <a:cubicBezTo>
                  <a:pt x="747645" y="447239"/>
                  <a:pt x="752462" y="452130"/>
                  <a:pt x="752462" y="458244"/>
                </a:cubicBezTo>
                <a:lnTo>
                  <a:pt x="752462" y="502262"/>
                </a:lnTo>
                <a:cubicBezTo>
                  <a:pt x="752462" y="508375"/>
                  <a:pt x="747645" y="513266"/>
                  <a:pt x="741624" y="513266"/>
                </a:cubicBezTo>
                <a:lnTo>
                  <a:pt x="727173" y="513266"/>
                </a:lnTo>
                <a:cubicBezTo>
                  <a:pt x="721151" y="513266"/>
                  <a:pt x="716334" y="508375"/>
                  <a:pt x="716334" y="502262"/>
                </a:cubicBezTo>
                <a:lnTo>
                  <a:pt x="716334" y="458244"/>
                </a:lnTo>
                <a:cubicBezTo>
                  <a:pt x="716334" y="452130"/>
                  <a:pt x="721151" y="447239"/>
                  <a:pt x="727173" y="447239"/>
                </a:cubicBezTo>
                <a:close/>
                <a:moveTo>
                  <a:pt x="220165" y="447239"/>
                </a:moveTo>
                <a:lnTo>
                  <a:pt x="234599" y="447239"/>
                </a:lnTo>
                <a:cubicBezTo>
                  <a:pt x="240613" y="447239"/>
                  <a:pt x="245424" y="452130"/>
                  <a:pt x="245424" y="458244"/>
                </a:cubicBezTo>
                <a:lnTo>
                  <a:pt x="245424" y="502262"/>
                </a:lnTo>
                <a:cubicBezTo>
                  <a:pt x="245424" y="508375"/>
                  <a:pt x="240613" y="513266"/>
                  <a:pt x="234599" y="513266"/>
                </a:cubicBezTo>
                <a:lnTo>
                  <a:pt x="220165" y="513266"/>
                </a:lnTo>
                <a:cubicBezTo>
                  <a:pt x="215353" y="513266"/>
                  <a:pt x="210542" y="508375"/>
                  <a:pt x="210542" y="502262"/>
                </a:cubicBezTo>
                <a:lnTo>
                  <a:pt x="210542" y="458244"/>
                </a:lnTo>
                <a:cubicBezTo>
                  <a:pt x="210542" y="452130"/>
                  <a:pt x="215353" y="447239"/>
                  <a:pt x="220165" y="447239"/>
                </a:cubicBezTo>
                <a:close/>
                <a:moveTo>
                  <a:pt x="437131" y="422324"/>
                </a:moveTo>
                <a:lnTo>
                  <a:pt x="524642" y="422324"/>
                </a:lnTo>
                <a:cubicBezTo>
                  <a:pt x="532037" y="422324"/>
                  <a:pt x="539432" y="429720"/>
                  <a:pt x="539432" y="437115"/>
                </a:cubicBezTo>
                <a:lnTo>
                  <a:pt x="539432" y="523393"/>
                </a:lnTo>
                <a:cubicBezTo>
                  <a:pt x="539432" y="532021"/>
                  <a:pt x="532037" y="538183"/>
                  <a:pt x="524642" y="538183"/>
                </a:cubicBezTo>
                <a:lnTo>
                  <a:pt x="437131" y="538183"/>
                </a:lnTo>
                <a:cubicBezTo>
                  <a:pt x="429736" y="538183"/>
                  <a:pt x="423573" y="532021"/>
                  <a:pt x="423573" y="523393"/>
                </a:cubicBezTo>
                <a:lnTo>
                  <a:pt x="423573" y="437115"/>
                </a:lnTo>
                <a:cubicBezTo>
                  <a:pt x="423573" y="429720"/>
                  <a:pt x="429736" y="422324"/>
                  <a:pt x="437131" y="422324"/>
                </a:cubicBezTo>
                <a:close/>
                <a:moveTo>
                  <a:pt x="358678" y="358670"/>
                </a:moveTo>
                <a:lnTo>
                  <a:pt x="358678" y="601836"/>
                </a:lnTo>
                <a:lnTo>
                  <a:pt x="359919" y="601836"/>
                </a:lnTo>
                <a:lnTo>
                  <a:pt x="601845" y="601836"/>
                </a:lnTo>
                <a:lnTo>
                  <a:pt x="603085" y="601836"/>
                </a:lnTo>
                <a:lnTo>
                  <a:pt x="603085" y="358670"/>
                </a:lnTo>
                <a:lnTo>
                  <a:pt x="601845" y="358670"/>
                </a:lnTo>
                <a:lnTo>
                  <a:pt x="359919" y="358670"/>
                </a:lnTo>
                <a:close/>
                <a:moveTo>
                  <a:pt x="359919" y="330135"/>
                </a:moveTo>
                <a:lnTo>
                  <a:pt x="601845" y="330135"/>
                </a:lnTo>
                <a:cubicBezTo>
                  <a:pt x="617973" y="330135"/>
                  <a:pt x="631620" y="343782"/>
                  <a:pt x="631620" y="358670"/>
                </a:cubicBezTo>
                <a:lnTo>
                  <a:pt x="631620" y="601836"/>
                </a:lnTo>
                <a:cubicBezTo>
                  <a:pt x="631620" y="616724"/>
                  <a:pt x="617973" y="630371"/>
                  <a:pt x="601845" y="630371"/>
                </a:cubicBezTo>
                <a:lnTo>
                  <a:pt x="359919" y="630371"/>
                </a:lnTo>
                <a:cubicBezTo>
                  <a:pt x="343791" y="630371"/>
                  <a:pt x="331384" y="616724"/>
                  <a:pt x="331384" y="601836"/>
                </a:cubicBezTo>
                <a:lnTo>
                  <a:pt x="331384" y="358670"/>
                </a:lnTo>
                <a:cubicBezTo>
                  <a:pt x="331384" y="343782"/>
                  <a:pt x="343791" y="330135"/>
                  <a:pt x="359919" y="330135"/>
                </a:cubicBezTo>
                <a:close/>
                <a:moveTo>
                  <a:pt x="727173" y="325152"/>
                </a:moveTo>
                <a:lnTo>
                  <a:pt x="741624" y="325152"/>
                </a:lnTo>
                <a:cubicBezTo>
                  <a:pt x="747645" y="325152"/>
                  <a:pt x="752462" y="330025"/>
                  <a:pt x="752462" y="336115"/>
                </a:cubicBezTo>
                <a:lnTo>
                  <a:pt x="752462" y="370222"/>
                </a:lnTo>
                <a:cubicBezTo>
                  <a:pt x="752462" y="375095"/>
                  <a:pt x="747645" y="379967"/>
                  <a:pt x="741624" y="379967"/>
                </a:cubicBezTo>
                <a:lnTo>
                  <a:pt x="727173" y="379967"/>
                </a:lnTo>
                <a:cubicBezTo>
                  <a:pt x="721151" y="379967"/>
                  <a:pt x="716334" y="375095"/>
                  <a:pt x="716334" y="370222"/>
                </a:cubicBezTo>
                <a:lnTo>
                  <a:pt x="716334" y="336115"/>
                </a:lnTo>
                <a:cubicBezTo>
                  <a:pt x="716334" y="330025"/>
                  <a:pt x="721151" y="325152"/>
                  <a:pt x="727173" y="325152"/>
                </a:cubicBezTo>
                <a:close/>
                <a:moveTo>
                  <a:pt x="220165" y="325152"/>
                </a:moveTo>
                <a:lnTo>
                  <a:pt x="234599" y="325152"/>
                </a:lnTo>
                <a:cubicBezTo>
                  <a:pt x="240613" y="325152"/>
                  <a:pt x="245424" y="330025"/>
                  <a:pt x="245424" y="336115"/>
                </a:cubicBezTo>
                <a:lnTo>
                  <a:pt x="245424" y="370222"/>
                </a:lnTo>
                <a:cubicBezTo>
                  <a:pt x="245424" y="375095"/>
                  <a:pt x="240613" y="379967"/>
                  <a:pt x="234599" y="379967"/>
                </a:cubicBezTo>
                <a:lnTo>
                  <a:pt x="220165" y="379967"/>
                </a:lnTo>
                <a:cubicBezTo>
                  <a:pt x="215353" y="379967"/>
                  <a:pt x="210542" y="375095"/>
                  <a:pt x="210542" y="370222"/>
                </a:cubicBezTo>
                <a:lnTo>
                  <a:pt x="210542" y="336115"/>
                </a:lnTo>
                <a:cubicBezTo>
                  <a:pt x="210542" y="330025"/>
                  <a:pt x="215353" y="325152"/>
                  <a:pt x="220165" y="325152"/>
                </a:cubicBezTo>
                <a:close/>
                <a:moveTo>
                  <a:pt x="592751" y="209293"/>
                </a:moveTo>
                <a:lnTo>
                  <a:pt x="625640" y="209293"/>
                </a:lnTo>
                <a:cubicBezTo>
                  <a:pt x="631731" y="209293"/>
                  <a:pt x="636603" y="214105"/>
                  <a:pt x="636603" y="220119"/>
                </a:cubicBezTo>
                <a:lnTo>
                  <a:pt x="636603" y="234553"/>
                </a:lnTo>
                <a:cubicBezTo>
                  <a:pt x="636603" y="240567"/>
                  <a:pt x="631731" y="244175"/>
                  <a:pt x="625640" y="244175"/>
                </a:cubicBezTo>
                <a:lnTo>
                  <a:pt x="592751" y="244175"/>
                </a:lnTo>
                <a:cubicBezTo>
                  <a:pt x="586661" y="244175"/>
                  <a:pt x="581788" y="240567"/>
                  <a:pt x="581788" y="234553"/>
                </a:cubicBezTo>
                <a:lnTo>
                  <a:pt x="581788" y="220119"/>
                </a:lnTo>
                <a:cubicBezTo>
                  <a:pt x="581788" y="214105"/>
                  <a:pt x="586661" y="209293"/>
                  <a:pt x="592751" y="209293"/>
                </a:cubicBezTo>
                <a:close/>
                <a:moveTo>
                  <a:pt x="459490" y="209293"/>
                </a:moveTo>
                <a:lnTo>
                  <a:pt x="503492" y="209293"/>
                </a:lnTo>
                <a:cubicBezTo>
                  <a:pt x="509603" y="209293"/>
                  <a:pt x="513270" y="214105"/>
                  <a:pt x="513270" y="220119"/>
                </a:cubicBezTo>
                <a:lnTo>
                  <a:pt x="513270" y="234553"/>
                </a:lnTo>
                <a:cubicBezTo>
                  <a:pt x="513270" y="240567"/>
                  <a:pt x="509603" y="244175"/>
                  <a:pt x="503492" y="244175"/>
                </a:cubicBezTo>
                <a:lnTo>
                  <a:pt x="459490" y="244175"/>
                </a:lnTo>
                <a:cubicBezTo>
                  <a:pt x="453378" y="244175"/>
                  <a:pt x="448489" y="240567"/>
                  <a:pt x="448489" y="234553"/>
                </a:cubicBezTo>
                <a:lnTo>
                  <a:pt x="448489" y="220119"/>
                </a:lnTo>
                <a:cubicBezTo>
                  <a:pt x="448489" y="214105"/>
                  <a:pt x="453378" y="209293"/>
                  <a:pt x="459490" y="209293"/>
                </a:cubicBezTo>
                <a:close/>
                <a:moveTo>
                  <a:pt x="336146" y="209293"/>
                </a:moveTo>
                <a:lnTo>
                  <a:pt x="370253" y="209293"/>
                </a:lnTo>
                <a:cubicBezTo>
                  <a:pt x="376344" y="209293"/>
                  <a:pt x="381216" y="214105"/>
                  <a:pt x="381216" y="220119"/>
                </a:cubicBezTo>
                <a:lnTo>
                  <a:pt x="381216" y="234553"/>
                </a:lnTo>
                <a:cubicBezTo>
                  <a:pt x="381216" y="240567"/>
                  <a:pt x="376344" y="244175"/>
                  <a:pt x="370253" y="244175"/>
                </a:cubicBezTo>
                <a:lnTo>
                  <a:pt x="336146" y="244175"/>
                </a:lnTo>
                <a:cubicBezTo>
                  <a:pt x="330055" y="244175"/>
                  <a:pt x="326401" y="240567"/>
                  <a:pt x="326401" y="234553"/>
                </a:cubicBezTo>
                <a:lnTo>
                  <a:pt x="326401" y="220119"/>
                </a:lnTo>
                <a:cubicBezTo>
                  <a:pt x="326401" y="214105"/>
                  <a:pt x="330055" y="209293"/>
                  <a:pt x="336146" y="209293"/>
                </a:cubicBezTo>
                <a:close/>
                <a:moveTo>
                  <a:pt x="118200" y="118197"/>
                </a:moveTo>
                <a:lnTo>
                  <a:pt x="118200" y="843554"/>
                </a:lnTo>
                <a:lnTo>
                  <a:pt x="843571" y="843554"/>
                </a:lnTo>
                <a:lnTo>
                  <a:pt x="843571" y="118197"/>
                </a:lnTo>
                <a:close/>
                <a:moveTo>
                  <a:pt x="225201" y="0"/>
                </a:moveTo>
                <a:cubicBezTo>
                  <a:pt x="232666" y="0"/>
                  <a:pt x="240132" y="6221"/>
                  <a:pt x="240132" y="13686"/>
                </a:cubicBezTo>
                <a:lnTo>
                  <a:pt x="240132" y="89581"/>
                </a:lnTo>
                <a:lnTo>
                  <a:pt x="339668" y="89581"/>
                </a:lnTo>
                <a:lnTo>
                  <a:pt x="339668" y="13686"/>
                </a:lnTo>
                <a:cubicBezTo>
                  <a:pt x="339668" y="6221"/>
                  <a:pt x="345889" y="0"/>
                  <a:pt x="353354" y="0"/>
                </a:cubicBezTo>
                <a:cubicBezTo>
                  <a:pt x="360820" y="0"/>
                  <a:pt x="367041" y="6221"/>
                  <a:pt x="367041" y="13686"/>
                </a:cubicBezTo>
                <a:lnTo>
                  <a:pt x="367041" y="89581"/>
                </a:lnTo>
                <a:lnTo>
                  <a:pt x="466577" y="89581"/>
                </a:lnTo>
                <a:lnTo>
                  <a:pt x="466577" y="13686"/>
                </a:lnTo>
                <a:cubicBezTo>
                  <a:pt x="466577" y="6221"/>
                  <a:pt x="472798" y="0"/>
                  <a:pt x="481508" y="0"/>
                </a:cubicBezTo>
                <a:cubicBezTo>
                  <a:pt x="488973" y="0"/>
                  <a:pt x="495194" y="6221"/>
                  <a:pt x="495194" y="13686"/>
                </a:cubicBezTo>
                <a:lnTo>
                  <a:pt x="495194" y="89581"/>
                </a:lnTo>
                <a:lnTo>
                  <a:pt x="609661" y="89581"/>
                </a:lnTo>
                <a:lnTo>
                  <a:pt x="609661" y="13686"/>
                </a:lnTo>
                <a:cubicBezTo>
                  <a:pt x="609661" y="6221"/>
                  <a:pt x="615882" y="0"/>
                  <a:pt x="624591" y="0"/>
                </a:cubicBezTo>
                <a:cubicBezTo>
                  <a:pt x="632056" y="0"/>
                  <a:pt x="638277" y="6221"/>
                  <a:pt x="638277" y="13686"/>
                </a:cubicBezTo>
                <a:lnTo>
                  <a:pt x="638277" y="89581"/>
                </a:lnTo>
                <a:lnTo>
                  <a:pt x="752744" y="89581"/>
                </a:lnTo>
                <a:lnTo>
                  <a:pt x="752744" y="13686"/>
                </a:lnTo>
                <a:cubicBezTo>
                  <a:pt x="752744" y="6221"/>
                  <a:pt x="758965" y="0"/>
                  <a:pt x="767675" y="0"/>
                </a:cubicBezTo>
                <a:cubicBezTo>
                  <a:pt x="775140" y="0"/>
                  <a:pt x="781361" y="6221"/>
                  <a:pt x="781361" y="13686"/>
                </a:cubicBezTo>
                <a:lnTo>
                  <a:pt x="781361" y="89581"/>
                </a:lnTo>
                <a:lnTo>
                  <a:pt x="847304" y="89581"/>
                </a:lnTo>
                <a:cubicBezTo>
                  <a:pt x="860990" y="89581"/>
                  <a:pt x="872188" y="100779"/>
                  <a:pt x="872188" y="114465"/>
                </a:cubicBezTo>
                <a:lnTo>
                  <a:pt x="872188" y="195336"/>
                </a:lnTo>
                <a:lnTo>
                  <a:pt x="963015" y="195336"/>
                </a:lnTo>
                <a:cubicBezTo>
                  <a:pt x="970480" y="195336"/>
                  <a:pt x="976701" y="201557"/>
                  <a:pt x="976701" y="209022"/>
                </a:cubicBezTo>
                <a:cubicBezTo>
                  <a:pt x="976701" y="217732"/>
                  <a:pt x="970480" y="223953"/>
                  <a:pt x="963015" y="223953"/>
                </a:cubicBezTo>
                <a:lnTo>
                  <a:pt x="872188" y="223953"/>
                </a:lnTo>
                <a:lnTo>
                  <a:pt x="872188" y="323487"/>
                </a:lnTo>
                <a:lnTo>
                  <a:pt x="963015" y="323487"/>
                </a:lnTo>
                <a:cubicBezTo>
                  <a:pt x="970480" y="323487"/>
                  <a:pt x="976701" y="329708"/>
                  <a:pt x="976701" y="337173"/>
                </a:cubicBezTo>
                <a:cubicBezTo>
                  <a:pt x="976701" y="344638"/>
                  <a:pt x="970480" y="350859"/>
                  <a:pt x="963015" y="350859"/>
                </a:cubicBezTo>
                <a:lnTo>
                  <a:pt x="872188" y="350859"/>
                </a:lnTo>
                <a:lnTo>
                  <a:pt x="872188" y="450393"/>
                </a:lnTo>
                <a:lnTo>
                  <a:pt x="963015" y="450393"/>
                </a:lnTo>
                <a:cubicBezTo>
                  <a:pt x="970480" y="450393"/>
                  <a:pt x="976701" y="457858"/>
                  <a:pt x="976701" y="465323"/>
                </a:cubicBezTo>
                <a:cubicBezTo>
                  <a:pt x="976701" y="472789"/>
                  <a:pt x="970480" y="479009"/>
                  <a:pt x="963015" y="479009"/>
                </a:cubicBezTo>
                <a:lnTo>
                  <a:pt x="872188" y="479009"/>
                </a:lnTo>
                <a:lnTo>
                  <a:pt x="872188" y="593474"/>
                </a:lnTo>
                <a:lnTo>
                  <a:pt x="963015" y="593474"/>
                </a:lnTo>
                <a:cubicBezTo>
                  <a:pt x="970480" y="593474"/>
                  <a:pt x="976701" y="600939"/>
                  <a:pt x="976701" y="608404"/>
                </a:cubicBezTo>
                <a:cubicBezTo>
                  <a:pt x="976701" y="615869"/>
                  <a:pt x="970480" y="622090"/>
                  <a:pt x="963015" y="622090"/>
                </a:cubicBezTo>
                <a:lnTo>
                  <a:pt x="872188" y="622090"/>
                </a:lnTo>
                <a:lnTo>
                  <a:pt x="872188" y="736555"/>
                </a:lnTo>
                <a:lnTo>
                  <a:pt x="963015" y="736555"/>
                </a:lnTo>
                <a:cubicBezTo>
                  <a:pt x="970480" y="736555"/>
                  <a:pt x="976701" y="744020"/>
                  <a:pt x="976701" y="751485"/>
                </a:cubicBezTo>
                <a:cubicBezTo>
                  <a:pt x="976701" y="758950"/>
                  <a:pt x="970480" y="765171"/>
                  <a:pt x="963015" y="765171"/>
                </a:cubicBezTo>
                <a:lnTo>
                  <a:pt x="872188" y="765171"/>
                </a:lnTo>
                <a:lnTo>
                  <a:pt x="872188" y="846042"/>
                </a:lnTo>
                <a:cubicBezTo>
                  <a:pt x="872188" y="859728"/>
                  <a:pt x="860990" y="870926"/>
                  <a:pt x="847304" y="870926"/>
                </a:cubicBezTo>
                <a:lnTo>
                  <a:pt x="781361" y="870926"/>
                </a:lnTo>
                <a:lnTo>
                  <a:pt x="781361" y="946821"/>
                </a:lnTo>
                <a:cubicBezTo>
                  <a:pt x="781361" y="954286"/>
                  <a:pt x="775140" y="961751"/>
                  <a:pt x="767675" y="961751"/>
                </a:cubicBezTo>
                <a:cubicBezTo>
                  <a:pt x="758965" y="961751"/>
                  <a:pt x="752744" y="954286"/>
                  <a:pt x="752744" y="946821"/>
                </a:cubicBezTo>
                <a:lnTo>
                  <a:pt x="752744" y="870926"/>
                </a:lnTo>
                <a:lnTo>
                  <a:pt x="638277" y="870926"/>
                </a:lnTo>
                <a:lnTo>
                  <a:pt x="638277" y="946821"/>
                </a:lnTo>
                <a:cubicBezTo>
                  <a:pt x="638277" y="954286"/>
                  <a:pt x="632056" y="961751"/>
                  <a:pt x="624591" y="961751"/>
                </a:cubicBezTo>
                <a:cubicBezTo>
                  <a:pt x="615882" y="961751"/>
                  <a:pt x="609661" y="954286"/>
                  <a:pt x="609661" y="946821"/>
                </a:cubicBezTo>
                <a:lnTo>
                  <a:pt x="609661" y="870926"/>
                </a:lnTo>
                <a:lnTo>
                  <a:pt x="495194" y="870926"/>
                </a:lnTo>
                <a:lnTo>
                  <a:pt x="495194" y="946821"/>
                </a:lnTo>
                <a:cubicBezTo>
                  <a:pt x="495194" y="954286"/>
                  <a:pt x="488973" y="961751"/>
                  <a:pt x="481508" y="961751"/>
                </a:cubicBezTo>
                <a:cubicBezTo>
                  <a:pt x="472798" y="961751"/>
                  <a:pt x="466577" y="954286"/>
                  <a:pt x="466577" y="946821"/>
                </a:cubicBezTo>
                <a:lnTo>
                  <a:pt x="466577" y="870926"/>
                </a:lnTo>
                <a:lnTo>
                  <a:pt x="367041" y="870926"/>
                </a:lnTo>
                <a:lnTo>
                  <a:pt x="367041" y="946821"/>
                </a:lnTo>
                <a:cubicBezTo>
                  <a:pt x="367041" y="954286"/>
                  <a:pt x="360820" y="961751"/>
                  <a:pt x="353354" y="961751"/>
                </a:cubicBezTo>
                <a:cubicBezTo>
                  <a:pt x="345889" y="961751"/>
                  <a:pt x="339668" y="954286"/>
                  <a:pt x="339668" y="946821"/>
                </a:cubicBezTo>
                <a:lnTo>
                  <a:pt x="339668" y="870926"/>
                </a:lnTo>
                <a:lnTo>
                  <a:pt x="240132" y="870926"/>
                </a:lnTo>
                <a:lnTo>
                  <a:pt x="240132" y="946821"/>
                </a:lnTo>
                <a:cubicBezTo>
                  <a:pt x="240132" y="954286"/>
                  <a:pt x="232666" y="961751"/>
                  <a:pt x="225201" y="961751"/>
                </a:cubicBezTo>
                <a:cubicBezTo>
                  <a:pt x="217736" y="961751"/>
                  <a:pt x="210271" y="954286"/>
                  <a:pt x="210271" y="946821"/>
                </a:cubicBezTo>
                <a:lnTo>
                  <a:pt x="210271" y="870926"/>
                </a:lnTo>
                <a:lnTo>
                  <a:pt x="114467" y="870926"/>
                </a:lnTo>
                <a:cubicBezTo>
                  <a:pt x="100781" y="870926"/>
                  <a:pt x="90827" y="859728"/>
                  <a:pt x="90827" y="846042"/>
                </a:cubicBezTo>
                <a:lnTo>
                  <a:pt x="90827" y="765171"/>
                </a:lnTo>
                <a:lnTo>
                  <a:pt x="13686" y="765171"/>
                </a:lnTo>
                <a:cubicBezTo>
                  <a:pt x="6221" y="765171"/>
                  <a:pt x="0" y="758950"/>
                  <a:pt x="0" y="751485"/>
                </a:cubicBezTo>
                <a:cubicBezTo>
                  <a:pt x="0" y="744020"/>
                  <a:pt x="6221" y="736555"/>
                  <a:pt x="13686" y="736555"/>
                </a:cubicBezTo>
                <a:lnTo>
                  <a:pt x="90827" y="736555"/>
                </a:lnTo>
                <a:lnTo>
                  <a:pt x="90827" y="622090"/>
                </a:lnTo>
                <a:lnTo>
                  <a:pt x="13686" y="622090"/>
                </a:lnTo>
                <a:cubicBezTo>
                  <a:pt x="6221" y="622090"/>
                  <a:pt x="0" y="615869"/>
                  <a:pt x="0" y="608404"/>
                </a:cubicBezTo>
                <a:cubicBezTo>
                  <a:pt x="0" y="600939"/>
                  <a:pt x="6221" y="593474"/>
                  <a:pt x="13686" y="593474"/>
                </a:cubicBezTo>
                <a:lnTo>
                  <a:pt x="90827" y="593474"/>
                </a:lnTo>
                <a:lnTo>
                  <a:pt x="90827" y="479009"/>
                </a:lnTo>
                <a:lnTo>
                  <a:pt x="13686" y="479009"/>
                </a:lnTo>
                <a:cubicBezTo>
                  <a:pt x="6221" y="479009"/>
                  <a:pt x="0" y="472789"/>
                  <a:pt x="0" y="465323"/>
                </a:cubicBezTo>
                <a:cubicBezTo>
                  <a:pt x="0" y="457858"/>
                  <a:pt x="6221" y="450393"/>
                  <a:pt x="13686" y="450393"/>
                </a:cubicBezTo>
                <a:lnTo>
                  <a:pt x="90827" y="450393"/>
                </a:lnTo>
                <a:lnTo>
                  <a:pt x="90827" y="350859"/>
                </a:lnTo>
                <a:lnTo>
                  <a:pt x="13686" y="350859"/>
                </a:lnTo>
                <a:cubicBezTo>
                  <a:pt x="6221" y="350859"/>
                  <a:pt x="0" y="344638"/>
                  <a:pt x="0" y="337173"/>
                </a:cubicBezTo>
                <a:cubicBezTo>
                  <a:pt x="0" y="329708"/>
                  <a:pt x="6221" y="323487"/>
                  <a:pt x="13686" y="323487"/>
                </a:cubicBezTo>
                <a:lnTo>
                  <a:pt x="90827" y="323487"/>
                </a:lnTo>
                <a:lnTo>
                  <a:pt x="90827" y="223953"/>
                </a:lnTo>
                <a:lnTo>
                  <a:pt x="13686" y="223953"/>
                </a:lnTo>
                <a:cubicBezTo>
                  <a:pt x="6221" y="223953"/>
                  <a:pt x="0" y="217732"/>
                  <a:pt x="0" y="209022"/>
                </a:cubicBezTo>
                <a:cubicBezTo>
                  <a:pt x="0" y="201557"/>
                  <a:pt x="6221" y="195336"/>
                  <a:pt x="13686" y="195336"/>
                </a:cubicBezTo>
                <a:lnTo>
                  <a:pt x="90827" y="195336"/>
                </a:lnTo>
                <a:lnTo>
                  <a:pt x="90827" y="114465"/>
                </a:lnTo>
                <a:cubicBezTo>
                  <a:pt x="90827" y="100779"/>
                  <a:pt x="100781" y="89581"/>
                  <a:pt x="114467" y="89581"/>
                </a:cubicBezTo>
                <a:lnTo>
                  <a:pt x="210271" y="89581"/>
                </a:lnTo>
                <a:lnTo>
                  <a:pt x="210271" y="13686"/>
                </a:lnTo>
                <a:cubicBezTo>
                  <a:pt x="210271" y="6221"/>
                  <a:pt x="217736" y="0"/>
                  <a:pt x="22520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EF5E6C4-ACDC-44A2-B32E-DC8E069FC1ED}"/>
              </a:ext>
            </a:extLst>
          </p:cNvPr>
          <p:cNvSpPr/>
          <p:nvPr/>
        </p:nvSpPr>
        <p:spPr>
          <a:xfrm>
            <a:off x="2404379" y="4482275"/>
            <a:ext cx="2100405" cy="21004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7" h="1687">
                <a:moveTo>
                  <a:pt x="1687" y="843"/>
                </a:moveTo>
                <a:cubicBezTo>
                  <a:pt x="1687" y="1309"/>
                  <a:pt x="1310" y="1687"/>
                  <a:pt x="844" y="1687"/>
                </a:cubicBezTo>
                <a:cubicBezTo>
                  <a:pt x="378" y="1687"/>
                  <a:pt x="0" y="1309"/>
                  <a:pt x="0" y="843"/>
                </a:cubicBezTo>
                <a:cubicBezTo>
                  <a:pt x="0" y="377"/>
                  <a:pt x="378" y="0"/>
                  <a:pt x="844" y="0"/>
                </a:cubicBezTo>
                <a:cubicBezTo>
                  <a:pt x="1310" y="0"/>
                  <a:pt x="1687" y="377"/>
                  <a:pt x="1687" y="843"/>
                </a:cubicBezTo>
                <a:close/>
              </a:path>
            </a:pathLst>
          </a:custGeom>
          <a:noFill/>
          <a:ln w="38100" cap="flat">
            <a:solidFill>
              <a:schemeClr val="accent1"/>
            </a:solidFill>
            <a:prstDash val="dash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EBA78541-71EF-40AB-A758-7946473136F7}"/>
              </a:ext>
            </a:extLst>
          </p:cNvPr>
          <p:cNvSpPr/>
          <p:nvPr/>
        </p:nvSpPr>
        <p:spPr>
          <a:xfrm>
            <a:off x="15502637" y="9666014"/>
            <a:ext cx="2100405" cy="2099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7" h="1686">
                <a:moveTo>
                  <a:pt x="1687" y="843"/>
                </a:moveTo>
                <a:cubicBezTo>
                  <a:pt x="1687" y="1309"/>
                  <a:pt x="1309" y="1686"/>
                  <a:pt x="844" y="1686"/>
                </a:cubicBezTo>
                <a:cubicBezTo>
                  <a:pt x="378" y="1686"/>
                  <a:pt x="0" y="1309"/>
                  <a:pt x="0" y="843"/>
                </a:cubicBezTo>
                <a:cubicBezTo>
                  <a:pt x="0" y="378"/>
                  <a:pt x="378" y="0"/>
                  <a:pt x="844" y="0"/>
                </a:cubicBezTo>
                <a:cubicBezTo>
                  <a:pt x="1309" y="0"/>
                  <a:pt x="1687" y="378"/>
                  <a:pt x="1687" y="843"/>
                </a:cubicBezTo>
                <a:close/>
              </a:path>
            </a:pathLst>
          </a:custGeom>
          <a:noFill/>
          <a:ln w="38100" cap="flat">
            <a:solidFill>
              <a:schemeClr val="accent4"/>
            </a:solidFill>
            <a:prstDash val="dash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48C4428-8194-455A-B855-427C776CB30C}"/>
              </a:ext>
            </a:extLst>
          </p:cNvPr>
          <p:cNvSpPr/>
          <p:nvPr/>
        </p:nvSpPr>
        <p:spPr>
          <a:xfrm>
            <a:off x="11138629" y="4482275"/>
            <a:ext cx="2099159" cy="21004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6" h="1687">
                <a:moveTo>
                  <a:pt x="1686" y="843"/>
                </a:moveTo>
                <a:cubicBezTo>
                  <a:pt x="1686" y="1309"/>
                  <a:pt x="1308" y="1687"/>
                  <a:pt x="843" y="1687"/>
                </a:cubicBezTo>
                <a:cubicBezTo>
                  <a:pt x="377" y="1687"/>
                  <a:pt x="0" y="1309"/>
                  <a:pt x="0" y="843"/>
                </a:cubicBezTo>
                <a:cubicBezTo>
                  <a:pt x="0" y="377"/>
                  <a:pt x="377" y="0"/>
                  <a:pt x="843" y="0"/>
                </a:cubicBezTo>
                <a:cubicBezTo>
                  <a:pt x="1308" y="0"/>
                  <a:pt x="1686" y="377"/>
                  <a:pt x="1686" y="843"/>
                </a:cubicBezTo>
                <a:close/>
              </a:path>
            </a:pathLst>
          </a:custGeom>
          <a:noFill/>
          <a:ln w="38100" cap="flat">
            <a:solidFill>
              <a:schemeClr val="accent3"/>
            </a:solidFill>
            <a:prstDash val="dash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10FCA8A-B62E-4F4A-A395-BCD03F16D076}"/>
              </a:ext>
            </a:extLst>
          </p:cNvPr>
          <p:cNvSpPr/>
          <p:nvPr/>
        </p:nvSpPr>
        <p:spPr>
          <a:xfrm>
            <a:off x="19869137" y="4482275"/>
            <a:ext cx="2100405" cy="21004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87" h="1687">
                <a:moveTo>
                  <a:pt x="1687" y="843"/>
                </a:moveTo>
                <a:cubicBezTo>
                  <a:pt x="1687" y="1309"/>
                  <a:pt x="1310" y="1687"/>
                  <a:pt x="844" y="1687"/>
                </a:cubicBezTo>
                <a:cubicBezTo>
                  <a:pt x="378" y="1687"/>
                  <a:pt x="0" y="1309"/>
                  <a:pt x="0" y="843"/>
                </a:cubicBezTo>
                <a:cubicBezTo>
                  <a:pt x="0" y="377"/>
                  <a:pt x="378" y="0"/>
                  <a:pt x="844" y="0"/>
                </a:cubicBezTo>
                <a:cubicBezTo>
                  <a:pt x="1310" y="0"/>
                  <a:pt x="1687" y="377"/>
                  <a:pt x="1687" y="843"/>
                </a:cubicBezTo>
                <a:close/>
              </a:path>
            </a:pathLst>
          </a:custGeom>
          <a:noFill/>
          <a:ln w="38100" cap="flat">
            <a:solidFill>
              <a:schemeClr val="accent5"/>
            </a:solidFill>
            <a:prstDash val="dash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232EE-0BC3-4EBA-BE7F-30CE86A87437}"/>
              </a:ext>
            </a:extLst>
          </p:cNvPr>
          <p:cNvCxnSpPr/>
          <p:nvPr/>
        </p:nvCxnSpPr>
        <p:spPr>
          <a:xfrm flipV="1">
            <a:off x="3462528" y="6589776"/>
            <a:ext cx="0" cy="859536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E8C32C-AC14-4A0C-8997-8DE86ED93796}"/>
              </a:ext>
            </a:extLst>
          </p:cNvPr>
          <p:cNvCxnSpPr/>
          <p:nvPr/>
        </p:nvCxnSpPr>
        <p:spPr>
          <a:xfrm flipV="1">
            <a:off x="7822438" y="8772906"/>
            <a:ext cx="0" cy="85953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AEABC08-56AB-4BFE-BFBA-932B9AA34489}"/>
              </a:ext>
            </a:extLst>
          </p:cNvPr>
          <p:cNvCxnSpPr/>
          <p:nvPr/>
        </p:nvCxnSpPr>
        <p:spPr>
          <a:xfrm flipV="1">
            <a:off x="12181205" y="6591046"/>
            <a:ext cx="0" cy="859536"/>
          </a:xfrm>
          <a:prstGeom prst="line">
            <a:avLst/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3308B8-A896-4434-B6A3-E4A9D972E521}"/>
              </a:ext>
            </a:extLst>
          </p:cNvPr>
          <p:cNvCxnSpPr/>
          <p:nvPr/>
        </p:nvCxnSpPr>
        <p:spPr>
          <a:xfrm flipV="1">
            <a:off x="20910550" y="6591046"/>
            <a:ext cx="0" cy="859536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FC16C3-453F-4605-8A58-0394C5DD5617}"/>
              </a:ext>
            </a:extLst>
          </p:cNvPr>
          <p:cNvCxnSpPr/>
          <p:nvPr/>
        </p:nvCxnSpPr>
        <p:spPr>
          <a:xfrm flipV="1">
            <a:off x="16547973" y="8780526"/>
            <a:ext cx="0" cy="859536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33F2740-24B1-423F-8C58-C81AA666AA97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50D05B-0470-4CCB-BB43-10A006A0E90D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EC39F-DBD4-4E4E-AD28-6DFC4A48A4A2}"/>
              </a:ext>
            </a:extLst>
          </p:cNvPr>
          <p:cNvSpPr txBox="1"/>
          <p:nvPr/>
        </p:nvSpPr>
        <p:spPr>
          <a:xfrm>
            <a:off x="1351310" y="10665122"/>
            <a:ext cx="4203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E0E2C2-FD35-4ED2-A02B-29883597B17B}"/>
              </a:ext>
            </a:extLst>
          </p:cNvPr>
          <p:cNvSpPr txBox="1"/>
          <p:nvPr/>
        </p:nvSpPr>
        <p:spPr>
          <a:xfrm>
            <a:off x="1355120" y="11326688"/>
            <a:ext cx="420367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E5922E0-F4BE-4D47-AA58-E4495BBC4B2F}"/>
              </a:ext>
            </a:extLst>
          </p:cNvPr>
          <p:cNvSpPr txBox="1"/>
          <p:nvPr/>
        </p:nvSpPr>
        <p:spPr>
          <a:xfrm>
            <a:off x="10078099" y="10665122"/>
            <a:ext cx="4203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9548128-82F7-4713-827B-DAF48658AB5E}"/>
              </a:ext>
            </a:extLst>
          </p:cNvPr>
          <p:cNvSpPr txBox="1"/>
          <p:nvPr/>
        </p:nvSpPr>
        <p:spPr>
          <a:xfrm>
            <a:off x="10081909" y="11326688"/>
            <a:ext cx="420367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899F91-92DE-4D2D-8DAF-0AE4D576AF1E}"/>
              </a:ext>
            </a:extLst>
          </p:cNvPr>
          <p:cNvSpPr txBox="1"/>
          <p:nvPr/>
        </p:nvSpPr>
        <p:spPr>
          <a:xfrm>
            <a:off x="18807428" y="10665122"/>
            <a:ext cx="4203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770BAC-C653-45DC-AC6E-A7E6FF312913}"/>
              </a:ext>
            </a:extLst>
          </p:cNvPr>
          <p:cNvSpPr txBox="1"/>
          <p:nvPr/>
        </p:nvSpPr>
        <p:spPr>
          <a:xfrm>
            <a:off x="18811238" y="11326688"/>
            <a:ext cx="420367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ECF8280-6504-47AE-A2EA-39DBDC67297B}"/>
              </a:ext>
            </a:extLst>
          </p:cNvPr>
          <p:cNvSpPr txBox="1"/>
          <p:nvPr/>
        </p:nvSpPr>
        <p:spPr>
          <a:xfrm>
            <a:off x="14444077" y="3315865"/>
            <a:ext cx="4203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6057E1-E371-4896-B696-B550201CE309}"/>
              </a:ext>
            </a:extLst>
          </p:cNvPr>
          <p:cNvSpPr txBox="1"/>
          <p:nvPr/>
        </p:nvSpPr>
        <p:spPr>
          <a:xfrm>
            <a:off x="14447887" y="3977431"/>
            <a:ext cx="420367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7BBBF76-010B-486B-A5D8-1E6E0FB6AC5A}"/>
              </a:ext>
            </a:extLst>
          </p:cNvPr>
          <p:cNvSpPr txBox="1"/>
          <p:nvPr/>
        </p:nvSpPr>
        <p:spPr>
          <a:xfrm>
            <a:off x="5721011" y="3315865"/>
            <a:ext cx="4203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A5E9BD-5B8F-43BE-AAA6-9DCC7C76494E}"/>
              </a:ext>
            </a:extLst>
          </p:cNvPr>
          <p:cNvSpPr txBox="1"/>
          <p:nvPr/>
        </p:nvSpPr>
        <p:spPr>
          <a:xfrm>
            <a:off x="5724821" y="3977431"/>
            <a:ext cx="420367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2464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992A3D4-A0F6-4D1B-A236-ADDBDE056074}"/>
              </a:ext>
            </a:extLst>
          </p:cNvPr>
          <p:cNvSpPr/>
          <p:nvPr/>
        </p:nvSpPr>
        <p:spPr>
          <a:xfrm>
            <a:off x="11791424" y="3286316"/>
            <a:ext cx="2155220" cy="1867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1" h="1500">
                <a:moveTo>
                  <a:pt x="1298" y="0"/>
                </a:moveTo>
                <a:lnTo>
                  <a:pt x="433" y="0"/>
                </a:lnTo>
                <a:lnTo>
                  <a:pt x="0" y="750"/>
                </a:lnTo>
                <a:lnTo>
                  <a:pt x="433" y="1500"/>
                </a:lnTo>
                <a:lnTo>
                  <a:pt x="1298" y="1500"/>
                </a:lnTo>
                <a:lnTo>
                  <a:pt x="1731" y="75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5E3E379-6452-4C25-A7D8-9923BBC549B5}"/>
              </a:ext>
            </a:extLst>
          </p:cNvPr>
          <p:cNvSpPr/>
          <p:nvPr/>
        </p:nvSpPr>
        <p:spPr>
          <a:xfrm>
            <a:off x="13856946" y="5890020"/>
            <a:ext cx="2156466" cy="18661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2" h="1499">
                <a:moveTo>
                  <a:pt x="1299" y="0"/>
                </a:moveTo>
                <a:lnTo>
                  <a:pt x="433" y="0"/>
                </a:lnTo>
                <a:lnTo>
                  <a:pt x="0" y="749"/>
                </a:lnTo>
                <a:lnTo>
                  <a:pt x="433" y="1499"/>
                </a:lnTo>
                <a:lnTo>
                  <a:pt x="1299" y="1499"/>
                </a:lnTo>
                <a:lnTo>
                  <a:pt x="1732" y="749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12AEB52-5BB2-4BC6-99AB-3EF767EB2CB4}"/>
              </a:ext>
            </a:extLst>
          </p:cNvPr>
          <p:cNvSpPr/>
          <p:nvPr/>
        </p:nvSpPr>
        <p:spPr>
          <a:xfrm>
            <a:off x="11791424" y="8491233"/>
            <a:ext cx="2155220" cy="1867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1" h="1500">
                <a:moveTo>
                  <a:pt x="1298" y="0"/>
                </a:moveTo>
                <a:lnTo>
                  <a:pt x="433" y="0"/>
                </a:lnTo>
                <a:lnTo>
                  <a:pt x="0" y="750"/>
                </a:lnTo>
                <a:lnTo>
                  <a:pt x="433" y="1500"/>
                </a:lnTo>
                <a:lnTo>
                  <a:pt x="1298" y="1500"/>
                </a:lnTo>
                <a:lnTo>
                  <a:pt x="1731" y="75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8D5BE93-7774-426A-A529-37B48C5C629A}"/>
              </a:ext>
            </a:extLst>
          </p:cNvPr>
          <p:cNvSpPr/>
          <p:nvPr/>
        </p:nvSpPr>
        <p:spPr>
          <a:xfrm>
            <a:off x="13856946" y="11093691"/>
            <a:ext cx="2156466" cy="1867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2" h="1500">
                <a:moveTo>
                  <a:pt x="1299" y="0"/>
                </a:moveTo>
                <a:lnTo>
                  <a:pt x="433" y="0"/>
                </a:lnTo>
                <a:lnTo>
                  <a:pt x="0" y="750"/>
                </a:lnTo>
                <a:lnTo>
                  <a:pt x="433" y="1500"/>
                </a:lnTo>
                <a:lnTo>
                  <a:pt x="1299" y="1500"/>
                </a:lnTo>
                <a:lnTo>
                  <a:pt x="1732" y="75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BB8884A-9169-4533-815E-6CFF219B95FF}"/>
              </a:ext>
            </a:extLst>
          </p:cNvPr>
          <p:cNvSpPr/>
          <p:nvPr/>
        </p:nvSpPr>
        <p:spPr>
          <a:xfrm>
            <a:off x="6525462" y="4220659"/>
            <a:ext cx="5264716" cy="919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27" h="739" fill="none">
                <a:moveTo>
                  <a:pt x="0" y="739"/>
                </a:moveTo>
                <a:lnTo>
                  <a:pt x="755" y="0"/>
                </a:lnTo>
                <a:lnTo>
                  <a:pt x="4227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dash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F8C85CF4-73E8-4118-BB6B-8751FBB2353E}"/>
              </a:ext>
            </a:extLst>
          </p:cNvPr>
          <p:cNvSpPr/>
          <p:nvPr/>
        </p:nvSpPr>
        <p:spPr>
          <a:xfrm>
            <a:off x="8085193" y="11213284"/>
            <a:ext cx="5771753" cy="813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4" h="654" fill="none">
                <a:moveTo>
                  <a:pt x="4634" y="654"/>
                </a:moveTo>
                <a:lnTo>
                  <a:pt x="1579" y="654"/>
                </a:lnTo>
                <a:lnTo>
                  <a:pt x="680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dash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34776DE-3FA6-444C-93B0-CEA648F2D863}"/>
              </a:ext>
            </a:extLst>
          </p:cNvPr>
          <p:cNvSpPr/>
          <p:nvPr/>
        </p:nvSpPr>
        <p:spPr>
          <a:xfrm>
            <a:off x="7194452" y="8123724"/>
            <a:ext cx="4595726" cy="13006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90" h="1045" fill="none">
                <a:moveTo>
                  <a:pt x="3690" y="1045"/>
                </a:moveTo>
                <a:lnTo>
                  <a:pt x="1288" y="1045"/>
                </a:lnTo>
                <a:lnTo>
                  <a:pt x="596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dash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2F2FCE18-3BDD-4DAA-9119-60FDCAC8C5F1}"/>
              </a:ext>
            </a:extLst>
          </p:cNvPr>
          <p:cNvSpPr/>
          <p:nvPr/>
        </p:nvSpPr>
        <p:spPr>
          <a:xfrm>
            <a:off x="9093039" y="6340996"/>
            <a:ext cx="4763908" cy="4808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25" h="387" fill="none">
                <a:moveTo>
                  <a:pt x="3825" y="387"/>
                </a:moveTo>
                <a:lnTo>
                  <a:pt x="1080" y="387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dash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FC31765-9FF2-4DCD-B9B4-6FDDCC7A68FC}"/>
              </a:ext>
            </a:extLst>
          </p:cNvPr>
          <p:cNvSpPr/>
          <p:nvPr/>
        </p:nvSpPr>
        <p:spPr>
          <a:xfrm>
            <a:off x="12460414" y="3764700"/>
            <a:ext cx="813502" cy="911919"/>
          </a:xfrm>
          <a:custGeom>
            <a:avLst/>
            <a:gdLst>
              <a:gd name="connsiteX0" fmla="*/ 419190 w 813502"/>
              <a:gd name="connsiteY0" fmla="*/ 794975 h 911919"/>
              <a:gd name="connsiteX1" fmla="*/ 371922 w 813502"/>
              <a:gd name="connsiteY1" fmla="*/ 841006 h 911919"/>
              <a:gd name="connsiteX2" fmla="*/ 419190 w 813502"/>
              <a:gd name="connsiteY2" fmla="*/ 887037 h 911919"/>
              <a:gd name="connsiteX3" fmla="*/ 465214 w 813502"/>
              <a:gd name="connsiteY3" fmla="*/ 841006 h 911919"/>
              <a:gd name="connsiteX4" fmla="*/ 419190 w 813502"/>
              <a:gd name="connsiteY4" fmla="*/ 794975 h 911919"/>
              <a:gd name="connsiteX5" fmla="*/ 302420 w 813502"/>
              <a:gd name="connsiteY5" fmla="*/ 605454 h 911919"/>
              <a:gd name="connsiteX6" fmla="*/ 349121 w 813502"/>
              <a:gd name="connsiteY6" fmla="*/ 605454 h 911919"/>
              <a:gd name="connsiteX7" fmla="*/ 371242 w 813502"/>
              <a:gd name="connsiteY7" fmla="*/ 627272 h 911919"/>
              <a:gd name="connsiteX8" fmla="*/ 349121 w 813502"/>
              <a:gd name="connsiteY8" fmla="*/ 650302 h 911919"/>
              <a:gd name="connsiteX9" fmla="*/ 302420 w 813502"/>
              <a:gd name="connsiteY9" fmla="*/ 650302 h 911919"/>
              <a:gd name="connsiteX10" fmla="*/ 280299 w 813502"/>
              <a:gd name="connsiteY10" fmla="*/ 627272 h 911919"/>
              <a:gd name="connsiteX11" fmla="*/ 302420 w 813502"/>
              <a:gd name="connsiteY11" fmla="*/ 605454 h 911919"/>
              <a:gd name="connsiteX12" fmla="*/ 162886 w 813502"/>
              <a:gd name="connsiteY12" fmla="*/ 605454 h 911919"/>
              <a:gd name="connsiteX13" fmla="*/ 208374 w 813502"/>
              <a:gd name="connsiteY13" fmla="*/ 605454 h 911919"/>
              <a:gd name="connsiteX14" fmla="*/ 232962 w 813502"/>
              <a:gd name="connsiteY14" fmla="*/ 627272 h 911919"/>
              <a:gd name="connsiteX15" fmla="*/ 208374 w 813502"/>
              <a:gd name="connsiteY15" fmla="*/ 650302 h 911919"/>
              <a:gd name="connsiteX16" fmla="*/ 162886 w 813502"/>
              <a:gd name="connsiteY16" fmla="*/ 650302 h 911919"/>
              <a:gd name="connsiteX17" fmla="*/ 139528 w 813502"/>
              <a:gd name="connsiteY17" fmla="*/ 627272 h 911919"/>
              <a:gd name="connsiteX18" fmla="*/ 162886 w 813502"/>
              <a:gd name="connsiteY18" fmla="*/ 605454 h 911919"/>
              <a:gd name="connsiteX19" fmla="*/ 628502 w 813502"/>
              <a:gd name="connsiteY19" fmla="*/ 592747 h 911919"/>
              <a:gd name="connsiteX20" fmla="*/ 592750 w 813502"/>
              <a:gd name="connsiteY20" fmla="*/ 627262 h 911919"/>
              <a:gd name="connsiteX21" fmla="*/ 628502 w 813502"/>
              <a:gd name="connsiteY21" fmla="*/ 663009 h 911919"/>
              <a:gd name="connsiteX22" fmla="*/ 664254 w 813502"/>
              <a:gd name="connsiteY22" fmla="*/ 627262 h 911919"/>
              <a:gd name="connsiteX23" fmla="*/ 628502 w 813502"/>
              <a:gd name="connsiteY23" fmla="*/ 592747 h 911919"/>
              <a:gd name="connsiteX24" fmla="*/ 628502 w 813502"/>
              <a:gd name="connsiteY24" fmla="*/ 569326 h 911919"/>
              <a:gd name="connsiteX25" fmla="*/ 687677 w 813502"/>
              <a:gd name="connsiteY25" fmla="*/ 627262 h 911919"/>
              <a:gd name="connsiteX26" fmla="*/ 628502 w 813502"/>
              <a:gd name="connsiteY26" fmla="*/ 686430 h 911919"/>
              <a:gd name="connsiteX27" fmla="*/ 569327 w 813502"/>
              <a:gd name="connsiteY27" fmla="*/ 627262 h 911919"/>
              <a:gd name="connsiteX28" fmla="*/ 628502 w 813502"/>
              <a:gd name="connsiteY28" fmla="*/ 569326 h 911919"/>
              <a:gd name="connsiteX29" fmla="*/ 77121 w 813502"/>
              <a:gd name="connsiteY29" fmla="*/ 534960 h 911919"/>
              <a:gd name="connsiteX30" fmla="*/ 70902 w 813502"/>
              <a:gd name="connsiteY30" fmla="*/ 539936 h 911919"/>
              <a:gd name="connsiteX31" fmla="*/ 70902 w 813502"/>
              <a:gd name="connsiteY31" fmla="*/ 714109 h 911919"/>
              <a:gd name="connsiteX32" fmla="*/ 77121 w 813502"/>
              <a:gd name="connsiteY32" fmla="*/ 720329 h 911919"/>
              <a:gd name="connsiteX33" fmla="*/ 679431 w 813502"/>
              <a:gd name="connsiteY33" fmla="*/ 720329 h 911919"/>
              <a:gd name="connsiteX34" fmla="*/ 761259 w 813502"/>
              <a:gd name="connsiteY34" fmla="*/ 720329 h 911919"/>
              <a:gd name="connsiteX35" fmla="*/ 767478 w 813502"/>
              <a:gd name="connsiteY35" fmla="*/ 714109 h 911919"/>
              <a:gd name="connsiteX36" fmla="*/ 767478 w 813502"/>
              <a:gd name="connsiteY36" fmla="*/ 539936 h 911919"/>
              <a:gd name="connsiteX37" fmla="*/ 761259 w 813502"/>
              <a:gd name="connsiteY37" fmla="*/ 534960 h 911919"/>
              <a:gd name="connsiteX38" fmla="*/ 461473 w 813502"/>
              <a:gd name="connsiteY38" fmla="*/ 534960 h 911919"/>
              <a:gd name="connsiteX39" fmla="*/ 140559 w 813502"/>
              <a:gd name="connsiteY39" fmla="*/ 487684 h 911919"/>
              <a:gd name="connsiteX40" fmla="*/ 140559 w 813502"/>
              <a:gd name="connsiteY40" fmla="*/ 511322 h 911919"/>
              <a:gd name="connsiteX41" fmla="*/ 433679 w 813502"/>
              <a:gd name="connsiteY41" fmla="*/ 511322 h 911919"/>
              <a:gd name="connsiteX42" fmla="*/ 721454 w 813502"/>
              <a:gd name="connsiteY42" fmla="*/ 511322 h 911919"/>
              <a:gd name="connsiteX43" fmla="*/ 721454 w 813502"/>
              <a:gd name="connsiteY43" fmla="*/ 487684 h 911919"/>
              <a:gd name="connsiteX44" fmla="*/ 405886 w 813502"/>
              <a:gd name="connsiteY44" fmla="*/ 487684 h 911919"/>
              <a:gd name="connsiteX45" fmla="*/ 302420 w 813502"/>
              <a:gd name="connsiteY45" fmla="*/ 348821 h 911919"/>
              <a:gd name="connsiteX46" fmla="*/ 349121 w 813502"/>
              <a:gd name="connsiteY46" fmla="*/ 348821 h 911919"/>
              <a:gd name="connsiteX47" fmla="*/ 371242 w 813502"/>
              <a:gd name="connsiteY47" fmla="*/ 371851 h 911919"/>
              <a:gd name="connsiteX48" fmla="*/ 349121 w 813502"/>
              <a:gd name="connsiteY48" fmla="*/ 393669 h 911919"/>
              <a:gd name="connsiteX49" fmla="*/ 302420 w 813502"/>
              <a:gd name="connsiteY49" fmla="*/ 393669 h 911919"/>
              <a:gd name="connsiteX50" fmla="*/ 280299 w 813502"/>
              <a:gd name="connsiteY50" fmla="*/ 371851 h 911919"/>
              <a:gd name="connsiteX51" fmla="*/ 302420 w 813502"/>
              <a:gd name="connsiteY51" fmla="*/ 348821 h 911919"/>
              <a:gd name="connsiteX52" fmla="*/ 162886 w 813502"/>
              <a:gd name="connsiteY52" fmla="*/ 348821 h 911919"/>
              <a:gd name="connsiteX53" fmla="*/ 208374 w 813502"/>
              <a:gd name="connsiteY53" fmla="*/ 348821 h 911919"/>
              <a:gd name="connsiteX54" fmla="*/ 232962 w 813502"/>
              <a:gd name="connsiteY54" fmla="*/ 371851 h 911919"/>
              <a:gd name="connsiteX55" fmla="*/ 208374 w 813502"/>
              <a:gd name="connsiteY55" fmla="*/ 393669 h 911919"/>
              <a:gd name="connsiteX56" fmla="*/ 162886 w 813502"/>
              <a:gd name="connsiteY56" fmla="*/ 393669 h 911919"/>
              <a:gd name="connsiteX57" fmla="*/ 139528 w 813502"/>
              <a:gd name="connsiteY57" fmla="*/ 371851 h 911919"/>
              <a:gd name="connsiteX58" fmla="*/ 162886 w 813502"/>
              <a:gd name="connsiteY58" fmla="*/ 348821 h 911919"/>
              <a:gd name="connsiteX59" fmla="*/ 628502 w 813502"/>
              <a:gd name="connsiteY59" fmla="*/ 336114 h 911919"/>
              <a:gd name="connsiteX60" fmla="*/ 592750 w 813502"/>
              <a:gd name="connsiteY60" fmla="*/ 371865 h 911919"/>
              <a:gd name="connsiteX61" fmla="*/ 628502 w 813502"/>
              <a:gd name="connsiteY61" fmla="*/ 407617 h 911919"/>
              <a:gd name="connsiteX62" fmla="*/ 664254 w 813502"/>
              <a:gd name="connsiteY62" fmla="*/ 371865 h 911919"/>
              <a:gd name="connsiteX63" fmla="*/ 628502 w 813502"/>
              <a:gd name="connsiteY63" fmla="*/ 336114 h 911919"/>
              <a:gd name="connsiteX64" fmla="*/ 628502 w 813502"/>
              <a:gd name="connsiteY64" fmla="*/ 312690 h 911919"/>
              <a:gd name="connsiteX65" fmla="*/ 687677 w 813502"/>
              <a:gd name="connsiteY65" fmla="*/ 371865 h 911919"/>
              <a:gd name="connsiteX66" fmla="*/ 628502 w 813502"/>
              <a:gd name="connsiteY66" fmla="*/ 431040 h 911919"/>
              <a:gd name="connsiteX67" fmla="*/ 569327 w 813502"/>
              <a:gd name="connsiteY67" fmla="*/ 371865 h 911919"/>
              <a:gd name="connsiteX68" fmla="*/ 628502 w 813502"/>
              <a:gd name="connsiteY68" fmla="*/ 312690 h 911919"/>
              <a:gd name="connsiteX69" fmla="*/ 77121 w 813502"/>
              <a:gd name="connsiteY69" fmla="*/ 278677 h 911919"/>
              <a:gd name="connsiteX70" fmla="*/ 70902 w 813502"/>
              <a:gd name="connsiteY70" fmla="*/ 284897 h 911919"/>
              <a:gd name="connsiteX71" fmla="*/ 70902 w 813502"/>
              <a:gd name="connsiteY71" fmla="*/ 459070 h 911919"/>
              <a:gd name="connsiteX72" fmla="*/ 77121 w 813502"/>
              <a:gd name="connsiteY72" fmla="*/ 464046 h 911919"/>
              <a:gd name="connsiteX73" fmla="*/ 378092 w 813502"/>
              <a:gd name="connsiteY73" fmla="*/ 464046 h 911919"/>
              <a:gd name="connsiteX74" fmla="*/ 761259 w 813502"/>
              <a:gd name="connsiteY74" fmla="*/ 464046 h 911919"/>
              <a:gd name="connsiteX75" fmla="*/ 767478 w 813502"/>
              <a:gd name="connsiteY75" fmla="*/ 459070 h 911919"/>
              <a:gd name="connsiteX76" fmla="*/ 767478 w 813502"/>
              <a:gd name="connsiteY76" fmla="*/ 284897 h 911919"/>
              <a:gd name="connsiteX77" fmla="*/ 761259 w 813502"/>
              <a:gd name="connsiteY77" fmla="*/ 278677 h 911919"/>
              <a:gd name="connsiteX78" fmla="*/ 160133 w 813502"/>
              <a:gd name="connsiteY78" fmla="*/ 278677 h 911919"/>
              <a:gd name="connsiteX79" fmla="*/ 140559 w 813502"/>
              <a:gd name="connsiteY79" fmla="*/ 232645 h 911919"/>
              <a:gd name="connsiteX80" fmla="*/ 140559 w 813502"/>
              <a:gd name="connsiteY80" fmla="*/ 255039 h 911919"/>
              <a:gd name="connsiteX81" fmla="*/ 721454 w 813502"/>
              <a:gd name="connsiteY81" fmla="*/ 255039 h 911919"/>
              <a:gd name="connsiteX82" fmla="*/ 721454 w 813502"/>
              <a:gd name="connsiteY82" fmla="*/ 232645 h 911919"/>
              <a:gd name="connsiteX83" fmla="*/ 302420 w 813502"/>
              <a:gd name="connsiteY83" fmla="*/ 92188 h 911919"/>
              <a:gd name="connsiteX84" fmla="*/ 349121 w 813502"/>
              <a:gd name="connsiteY84" fmla="*/ 92188 h 911919"/>
              <a:gd name="connsiteX85" fmla="*/ 371242 w 813502"/>
              <a:gd name="connsiteY85" fmla="*/ 115235 h 911919"/>
              <a:gd name="connsiteX86" fmla="*/ 349121 w 813502"/>
              <a:gd name="connsiteY86" fmla="*/ 138282 h 911919"/>
              <a:gd name="connsiteX87" fmla="*/ 302420 w 813502"/>
              <a:gd name="connsiteY87" fmla="*/ 138282 h 911919"/>
              <a:gd name="connsiteX88" fmla="*/ 280299 w 813502"/>
              <a:gd name="connsiteY88" fmla="*/ 115235 h 911919"/>
              <a:gd name="connsiteX89" fmla="*/ 302420 w 813502"/>
              <a:gd name="connsiteY89" fmla="*/ 92188 h 911919"/>
              <a:gd name="connsiteX90" fmla="*/ 162886 w 813502"/>
              <a:gd name="connsiteY90" fmla="*/ 92188 h 911919"/>
              <a:gd name="connsiteX91" fmla="*/ 208374 w 813502"/>
              <a:gd name="connsiteY91" fmla="*/ 92188 h 911919"/>
              <a:gd name="connsiteX92" fmla="*/ 232962 w 813502"/>
              <a:gd name="connsiteY92" fmla="*/ 115235 h 911919"/>
              <a:gd name="connsiteX93" fmla="*/ 208374 w 813502"/>
              <a:gd name="connsiteY93" fmla="*/ 138282 h 911919"/>
              <a:gd name="connsiteX94" fmla="*/ 162886 w 813502"/>
              <a:gd name="connsiteY94" fmla="*/ 138282 h 911919"/>
              <a:gd name="connsiteX95" fmla="*/ 139528 w 813502"/>
              <a:gd name="connsiteY95" fmla="*/ 115235 h 911919"/>
              <a:gd name="connsiteX96" fmla="*/ 162886 w 813502"/>
              <a:gd name="connsiteY96" fmla="*/ 92188 h 911919"/>
              <a:gd name="connsiteX97" fmla="*/ 628502 w 813502"/>
              <a:gd name="connsiteY97" fmla="*/ 80727 h 911919"/>
              <a:gd name="connsiteX98" fmla="*/ 592750 w 813502"/>
              <a:gd name="connsiteY98" fmla="*/ 115242 h 911919"/>
              <a:gd name="connsiteX99" fmla="*/ 628502 w 813502"/>
              <a:gd name="connsiteY99" fmla="*/ 150989 h 911919"/>
              <a:gd name="connsiteX100" fmla="*/ 664254 w 813502"/>
              <a:gd name="connsiteY100" fmla="*/ 115242 h 911919"/>
              <a:gd name="connsiteX101" fmla="*/ 628502 w 813502"/>
              <a:gd name="connsiteY101" fmla="*/ 80727 h 911919"/>
              <a:gd name="connsiteX102" fmla="*/ 628502 w 813502"/>
              <a:gd name="connsiteY102" fmla="*/ 57306 h 911919"/>
              <a:gd name="connsiteX103" fmla="*/ 687677 w 813502"/>
              <a:gd name="connsiteY103" fmla="*/ 115242 h 911919"/>
              <a:gd name="connsiteX104" fmla="*/ 628502 w 813502"/>
              <a:gd name="connsiteY104" fmla="*/ 174410 h 911919"/>
              <a:gd name="connsiteX105" fmla="*/ 569327 w 813502"/>
              <a:gd name="connsiteY105" fmla="*/ 115242 h 911919"/>
              <a:gd name="connsiteX106" fmla="*/ 628502 w 813502"/>
              <a:gd name="connsiteY106" fmla="*/ 57306 h 911919"/>
              <a:gd name="connsiteX107" fmla="*/ 77121 w 813502"/>
              <a:gd name="connsiteY107" fmla="*/ 23638 h 911919"/>
              <a:gd name="connsiteX108" fmla="*/ 70902 w 813502"/>
              <a:gd name="connsiteY108" fmla="*/ 29858 h 911919"/>
              <a:gd name="connsiteX109" fmla="*/ 70902 w 813502"/>
              <a:gd name="connsiteY109" fmla="*/ 202787 h 911919"/>
              <a:gd name="connsiteX110" fmla="*/ 77121 w 813502"/>
              <a:gd name="connsiteY110" fmla="*/ 209007 h 911919"/>
              <a:gd name="connsiteX111" fmla="*/ 78216 w 813502"/>
              <a:gd name="connsiteY111" fmla="*/ 209007 h 911919"/>
              <a:gd name="connsiteX112" fmla="*/ 761259 w 813502"/>
              <a:gd name="connsiteY112" fmla="*/ 209007 h 911919"/>
              <a:gd name="connsiteX113" fmla="*/ 767478 w 813502"/>
              <a:gd name="connsiteY113" fmla="*/ 202787 h 911919"/>
              <a:gd name="connsiteX114" fmla="*/ 767478 w 813502"/>
              <a:gd name="connsiteY114" fmla="*/ 29858 h 911919"/>
              <a:gd name="connsiteX115" fmla="*/ 761259 w 813502"/>
              <a:gd name="connsiteY115" fmla="*/ 23638 h 911919"/>
              <a:gd name="connsiteX116" fmla="*/ 77121 w 813502"/>
              <a:gd name="connsiteY116" fmla="*/ 0 h 911919"/>
              <a:gd name="connsiteX117" fmla="*/ 761259 w 813502"/>
              <a:gd name="connsiteY117" fmla="*/ 0 h 911919"/>
              <a:gd name="connsiteX118" fmla="*/ 791112 w 813502"/>
              <a:gd name="connsiteY118" fmla="*/ 29858 h 911919"/>
              <a:gd name="connsiteX119" fmla="*/ 791112 w 813502"/>
              <a:gd name="connsiteY119" fmla="*/ 202787 h 911919"/>
              <a:gd name="connsiteX120" fmla="*/ 761259 w 813502"/>
              <a:gd name="connsiteY120" fmla="*/ 232645 h 911919"/>
              <a:gd name="connsiteX121" fmla="*/ 743844 w 813502"/>
              <a:gd name="connsiteY121" fmla="*/ 232645 h 911919"/>
              <a:gd name="connsiteX122" fmla="*/ 743844 w 813502"/>
              <a:gd name="connsiteY122" fmla="*/ 255039 h 911919"/>
              <a:gd name="connsiteX123" fmla="*/ 761259 w 813502"/>
              <a:gd name="connsiteY123" fmla="*/ 255039 h 911919"/>
              <a:gd name="connsiteX124" fmla="*/ 791112 w 813502"/>
              <a:gd name="connsiteY124" fmla="*/ 284897 h 911919"/>
              <a:gd name="connsiteX125" fmla="*/ 791112 w 813502"/>
              <a:gd name="connsiteY125" fmla="*/ 459070 h 911919"/>
              <a:gd name="connsiteX126" fmla="*/ 761259 w 813502"/>
              <a:gd name="connsiteY126" fmla="*/ 487684 h 911919"/>
              <a:gd name="connsiteX127" fmla="*/ 743844 w 813502"/>
              <a:gd name="connsiteY127" fmla="*/ 487684 h 911919"/>
              <a:gd name="connsiteX128" fmla="*/ 743844 w 813502"/>
              <a:gd name="connsiteY128" fmla="*/ 511322 h 911919"/>
              <a:gd name="connsiteX129" fmla="*/ 761259 w 813502"/>
              <a:gd name="connsiteY129" fmla="*/ 511322 h 911919"/>
              <a:gd name="connsiteX130" fmla="*/ 791112 w 813502"/>
              <a:gd name="connsiteY130" fmla="*/ 539936 h 911919"/>
              <a:gd name="connsiteX131" fmla="*/ 791112 w 813502"/>
              <a:gd name="connsiteY131" fmla="*/ 714109 h 911919"/>
              <a:gd name="connsiteX132" fmla="*/ 761259 w 813502"/>
              <a:gd name="connsiteY132" fmla="*/ 743967 h 911919"/>
              <a:gd name="connsiteX133" fmla="*/ 707224 w 813502"/>
              <a:gd name="connsiteY133" fmla="*/ 743967 h 911919"/>
              <a:gd name="connsiteX134" fmla="*/ 430385 w 813502"/>
              <a:gd name="connsiteY134" fmla="*/ 743967 h 911919"/>
              <a:gd name="connsiteX135" fmla="*/ 430385 w 813502"/>
              <a:gd name="connsiteY135" fmla="*/ 772581 h 911919"/>
              <a:gd name="connsiteX136" fmla="*/ 486360 w 813502"/>
              <a:gd name="connsiteY136" fmla="*/ 824833 h 911919"/>
              <a:gd name="connsiteX137" fmla="*/ 802307 w 813502"/>
              <a:gd name="connsiteY137" fmla="*/ 824833 h 911919"/>
              <a:gd name="connsiteX138" fmla="*/ 813502 w 813502"/>
              <a:gd name="connsiteY138" fmla="*/ 837274 h 911919"/>
              <a:gd name="connsiteX139" fmla="*/ 802307 w 813502"/>
              <a:gd name="connsiteY139" fmla="*/ 848471 h 911919"/>
              <a:gd name="connsiteX140" fmla="*/ 487604 w 813502"/>
              <a:gd name="connsiteY140" fmla="*/ 848471 h 911919"/>
              <a:gd name="connsiteX141" fmla="*/ 419190 w 813502"/>
              <a:gd name="connsiteY141" fmla="*/ 911919 h 911919"/>
              <a:gd name="connsiteX142" fmla="*/ 349532 w 813502"/>
              <a:gd name="connsiteY142" fmla="*/ 848471 h 911919"/>
              <a:gd name="connsiteX143" fmla="*/ 12439 w 813502"/>
              <a:gd name="connsiteY143" fmla="*/ 848471 h 911919"/>
              <a:gd name="connsiteX144" fmla="*/ 0 w 813502"/>
              <a:gd name="connsiteY144" fmla="*/ 837274 h 911919"/>
              <a:gd name="connsiteX145" fmla="*/ 12439 w 813502"/>
              <a:gd name="connsiteY145" fmla="*/ 824833 h 911919"/>
              <a:gd name="connsiteX146" fmla="*/ 350776 w 813502"/>
              <a:gd name="connsiteY146" fmla="*/ 824833 h 911919"/>
              <a:gd name="connsiteX147" fmla="*/ 406751 w 813502"/>
              <a:gd name="connsiteY147" fmla="*/ 772581 h 911919"/>
              <a:gd name="connsiteX148" fmla="*/ 406751 w 813502"/>
              <a:gd name="connsiteY148" fmla="*/ 743967 h 911919"/>
              <a:gd name="connsiteX149" fmla="*/ 77121 w 813502"/>
              <a:gd name="connsiteY149" fmla="*/ 743967 h 911919"/>
              <a:gd name="connsiteX150" fmla="*/ 47268 w 813502"/>
              <a:gd name="connsiteY150" fmla="*/ 714109 h 911919"/>
              <a:gd name="connsiteX151" fmla="*/ 47268 w 813502"/>
              <a:gd name="connsiteY151" fmla="*/ 539936 h 911919"/>
              <a:gd name="connsiteX152" fmla="*/ 77121 w 813502"/>
              <a:gd name="connsiteY152" fmla="*/ 511322 h 911919"/>
              <a:gd name="connsiteX153" fmla="*/ 115681 w 813502"/>
              <a:gd name="connsiteY153" fmla="*/ 511322 h 911919"/>
              <a:gd name="connsiteX154" fmla="*/ 115681 w 813502"/>
              <a:gd name="connsiteY154" fmla="*/ 487684 h 911919"/>
              <a:gd name="connsiteX155" fmla="*/ 77121 w 813502"/>
              <a:gd name="connsiteY155" fmla="*/ 487684 h 911919"/>
              <a:gd name="connsiteX156" fmla="*/ 47268 w 813502"/>
              <a:gd name="connsiteY156" fmla="*/ 459070 h 911919"/>
              <a:gd name="connsiteX157" fmla="*/ 47268 w 813502"/>
              <a:gd name="connsiteY157" fmla="*/ 284897 h 911919"/>
              <a:gd name="connsiteX158" fmla="*/ 77121 w 813502"/>
              <a:gd name="connsiteY158" fmla="*/ 255039 h 911919"/>
              <a:gd name="connsiteX159" fmla="*/ 115681 w 813502"/>
              <a:gd name="connsiteY159" fmla="*/ 255039 h 911919"/>
              <a:gd name="connsiteX160" fmla="*/ 115681 w 813502"/>
              <a:gd name="connsiteY160" fmla="*/ 240871 h 911919"/>
              <a:gd name="connsiteX161" fmla="*/ 115681 w 813502"/>
              <a:gd name="connsiteY161" fmla="*/ 232645 h 911919"/>
              <a:gd name="connsiteX162" fmla="*/ 106009 w 813502"/>
              <a:gd name="connsiteY162" fmla="*/ 232645 h 911919"/>
              <a:gd name="connsiteX163" fmla="*/ 77121 w 813502"/>
              <a:gd name="connsiteY163" fmla="*/ 232645 h 911919"/>
              <a:gd name="connsiteX164" fmla="*/ 47268 w 813502"/>
              <a:gd name="connsiteY164" fmla="*/ 202787 h 911919"/>
              <a:gd name="connsiteX165" fmla="*/ 47268 w 813502"/>
              <a:gd name="connsiteY165" fmla="*/ 29858 h 911919"/>
              <a:gd name="connsiteX166" fmla="*/ 77121 w 813502"/>
              <a:gd name="connsiteY166" fmla="*/ 0 h 9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813502" h="911919">
                <a:moveTo>
                  <a:pt x="419190" y="794975"/>
                </a:moveTo>
                <a:cubicBezTo>
                  <a:pt x="393068" y="794975"/>
                  <a:pt x="371922" y="814880"/>
                  <a:pt x="371922" y="841006"/>
                </a:cubicBezTo>
                <a:cubicBezTo>
                  <a:pt x="371922" y="865888"/>
                  <a:pt x="393068" y="887037"/>
                  <a:pt x="419190" y="887037"/>
                </a:cubicBezTo>
                <a:cubicBezTo>
                  <a:pt x="444068" y="887037"/>
                  <a:pt x="465214" y="865888"/>
                  <a:pt x="465214" y="841006"/>
                </a:cubicBezTo>
                <a:cubicBezTo>
                  <a:pt x="465214" y="814880"/>
                  <a:pt x="444068" y="794975"/>
                  <a:pt x="419190" y="794975"/>
                </a:cubicBezTo>
                <a:close/>
                <a:moveTo>
                  <a:pt x="302420" y="605454"/>
                </a:moveTo>
                <a:lnTo>
                  <a:pt x="349121" y="605454"/>
                </a:lnTo>
                <a:cubicBezTo>
                  <a:pt x="361410" y="605454"/>
                  <a:pt x="371242" y="615151"/>
                  <a:pt x="371242" y="627272"/>
                </a:cubicBezTo>
                <a:cubicBezTo>
                  <a:pt x="371242" y="640605"/>
                  <a:pt x="361410" y="650302"/>
                  <a:pt x="349121" y="650302"/>
                </a:cubicBezTo>
                <a:lnTo>
                  <a:pt x="302420" y="650302"/>
                </a:lnTo>
                <a:cubicBezTo>
                  <a:pt x="290131" y="650302"/>
                  <a:pt x="280299" y="640605"/>
                  <a:pt x="280299" y="627272"/>
                </a:cubicBezTo>
                <a:cubicBezTo>
                  <a:pt x="280299" y="615151"/>
                  <a:pt x="290131" y="605454"/>
                  <a:pt x="302420" y="605454"/>
                </a:cubicBezTo>
                <a:close/>
                <a:moveTo>
                  <a:pt x="162886" y="605454"/>
                </a:moveTo>
                <a:lnTo>
                  <a:pt x="208374" y="605454"/>
                </a:lnTo>
                <a:cubicBezTo>
                  <a:pt x="221897" y="605454"/>
                  <a:pt x="232962" y="615151"/>
                  <a:pt x="232962" y="627272"/>
                </a:cubicBezTo>
                <a:cubicBezTo>
                  <a:pt x="232962" y="640605"/>
                  <a:pt x="221897" y="650302"/>
                  <a:pt x="208374" y="650302"/>
                </a:cubicBezTo>
                <a:lnTo>
                  <a:pt x="162886" y="650302"/>
                </a:lnTo>
                <a:cubicBezTo>
                  <a:pt x="150593" y="650302"/>
                  <a:pt x="139528" y="640605"/>
                  <a:pt x="139528" y="627272"/>
                </a:cubicBezTo>
                <a:cubicBezTo>
                  <a:pt x="139528" y="615151"/>
                  <a:pt x="150593" y="605454"/>
                  <a:pt x="162886" y="605454"/>
                </a:cubicBezTo>
                <a:close/>
                <a:moveTo>
                  <a:pt x="628502" y="592747"/>
                </a:moveTo>
                <a:cubicBezTo>
                  <a:pt x="608777" y="592747"/>
                  <a:pt x="592750" y="607539"/>
                  <a:pt x="592750" y="627262"/>
                </a:cubicBezTo>
                <a:cubicBezTo>
                  <a:pt x="592750" y="646985"/>
                  <a:pt x="608777" y="663009"/>
                  <a:pt x="628502" y="663009"/>
                </a:cubicBezTo>
                <a:cubicBezTo>
                  <a:pt x="648227" y="663009"/>
                  <a:pt x="664254" y="646985"/>
                  <a:pt x="664254" y="627262"/>
                </a:cubicBezTo>
                <a:cubicBezTo>
                  <a:pt x="664254" y="607539"/>
                  <a:pt x="648227" y="592747"/>
                  <a:pt x="628502" y="592747"/>
                </a:cubicBezTo>
                <a:close/>
                <a:moveTo>
                  <a:pt x="628502" y="569326"/>
                </a:moveTo>
                <a:cubicBezTo>
                  <a:pt x="660555" y="569326"/>
                  <a:pt x="687677" y="595212"/>
                  <a:pt x="687677" y="627262"/>
                </a:cubicBezTo>
                <a:cubicBezTo>
                  <a:pt x="687677" y="660544"/>
                  <a:pt x="660555" y="686430"/>
                  <a:pt x="628502" y="686430"/>
                </a:cubicBezTo>
                <a:cubicBezTo>
                  <a:pt x="596449" y="686430"/>
                  <a:pt x="569327" y="660544"/>
                  <a:pt x="569327" y="627262"/>
                </a:cubicBezTo>
                <a:cubicBezTo>
                  <a:pt x="569327" y="595212"/>
                  <a:pt x="596449" y="569326"/>
                  <a:pt x="628502" y="569326"/>
                </a:cubicBezTo>
                <a:close/>
                <a:moveTo>
                  <a:pt x="77121" y="534960"/>
                </a:moveTo>
                <a:cubicBezTo>
                  <a:pt x="73389" y="534960"/>
                  <a:pt x="70902" y="537448"/>
                  <a:pt x="70902" y="539936"/>
                </a:cubicBezTo>
                <a:lnTo>
                  <a:pt x="70902" y="714109"/>
                </a:lnTo>
                <a:cubicBezTo>
                  <a:pt x="70902" y="717841"/>
                  <a:pt x="73389" y="720329"/>
                  <a:pt x="77121" y="720329"/>
                </a:cubicBezTo>
                <a:lnTo>
                  <a:pt x="679431" y="720329"/>
                </a:lnTo>
                <a:lnTo>
                  <a:pt x="761259" y="720329"/>
                </a:lnTo>
                <a:cubicBezTo>
                  <a:pt x="763746" y="720329"/>
                  <a:pt x="767478" y="717841"/>
                  <a:pt x="767478" y="714109"/>
                </a:cubicBezTo>
                <a:lnTo>
                  <a:pt x="767478" y="539936"/>
                </a:lnTo>
                <a:cubicBezTo>
                  <a:pt x="767478" y="537448"/>
                  <a:pt x="763746" y="534960"/>
                  <a:pt x="761259" y="534960"/>
                </a:cubicBezTo>
                <a:lnTo>
                  <a:pt x="461473" y="534960"/>
                </a:lnTo>
                <a:close/>
                <a:moveTo>
                  <a:pt x="140559" y="487684"/>
                </a:moveTo>
                <a:lnTo>
                  <a:pt x="140559" y="511322"/>
                </a:lnTo>
                <a:lnTo>
                  <a:pt x="433679" y="511322"/>
                </a:lnTo>
                <a:lnTo>
                  <a:pt x="721454" y="511322"/>
                </a:lnTo>
                <a:lnTo>
                  <a:pt x="721454" y="487684"/>
                </a:lnTo>
                <a:lnTo>
                  <a:pt x="405886" y="487684"/>
                </a:lnTo>
                <a:close/>
                <a:moveTo>
                  <a:pt x="302420" y="348821"/>
                </a:moveTo>
                <a:lnTo>
                  <a:pt x="349121" y="348821"/>
                </a:lnTo>
                <a:cubicBezTo>
                  <a:pt x="361410" y="348821"/>
                  <a:pt x="371242" y="358518"/>
                  <a:pt x="371242" y="371851"/>
                </a:cubicBezTo>
                <a:cubicBezTo>
                  <a:pt x="371242" y="383972"/>
                  <a:pt x="361410" y="393669"/>
                  <a:pt x="349121" y="393669"/>
                </a:cubicBezTo>
                <a:lnTo>
                  <a:pt x="302420" y="393669"/>
                </a:lnTo>
                <a:cubicBezTo>
                  <a:pt x="290131" y="393669"/>
                  <a:pt x="280299" y="383972"/>
                  <a:pt x="280299" y="371851"/>
                </a:cubicBezTo>
                <a:cubicBezTo>
                  <a:pt x="280299" y="358518"/>
                  <a:pt x="290131" y="348821"/>
                  <a:pt x="302420" y="348821"/>
                </a:cubicBezTo>
                <a:close/>
                <a:moveTo>
                  <a:pt x="162886" y="348821"/>
                </a:moveTo>
                <a:lnTo>
                  <a:pt x="208374" y="348821"/>
                </a:lnTo>
                <a:cubicBezTo>
                  <a:pt x="221897" y="348821"/>
                  <a:pt x="232962" y="358518"/>
                  <a:pt x="232962" y="371851"/>
                </a:cubicBezTo>
                <a:cubicBezTo>
                  <a:pt x="232962" y="383972"/>
                  <a:pt x="221897" y="393669"/>
                  <a:pt x="208374" y="393669"/>
                </a:cubicBezTo>
                <a:lnTo>
                  <a:pt x="162886" y="393669"/>
                </a:lnTo>
                <a:cubicBezTo>
                  <a:pt x="150593" y="393669"/>
                  <a:pt x="139528" y="383972"/>
                  <a:pt x="139528" y="371851"/>
                </a:cubicBezTo>
                <a:cubicBezTo>
                  <a:pt x="139528" y="358518"/>
                  <a:pt x="150593" y="348821"/>
                  <a:pt x="162886" y="348821"/>
                </a:cubicBezTo>
                <a:close/>
                <a:moveTo>
                  <a:pt x="628502" y="336114"/>
                </a:moveTo>
                <a:cubicBezTo>
                  <a:pt x="608777" y="336114"/>
                  <a:pt x="592750" y="352140"/>
                  <a:pt x="592750" y="371865"/>
                </a:cubicBezTo>
                <a:cubicBezTo>
                  <a:pt x="592750" y="391590"/>
                  <a:pt x="608777" y="407617"/>
                  <a:pt x="628502" y="407617"/>
                </a:cubicBezTo>
                <a:cubicBezTo>
                  <a:pt x="648227" y="407617"/>
                  <a:pt x="664254" y="391590"/>
                  <a:pt x="664254" y="371865"/>
                </a:cubicBezTo>
                <a:cubicBezTo>
                  <a:pt x="664254" y="352140"/>
                  <a:pt x="648227" y="336114"/>
                  <a:pt x="628502" y="336114"/>
                </a:cubicBezTo>
                <a:close/>
                <a:moveTo>
                  <a:pt x="628502" y="312690"/>
                </a:moveTo>
                <a:cubicBezTo>
                  <a:pt x="660555" y="312690"/>
                  <a:pt x="687677" y="339812"/>
                  <a:pt x="687677" y="371865"/>
                </a:cubicBezTo>
                <a:cubicBezTo>
                  <a:pt x="687677" y="403918"/>
                  <a:pt x="660555" y="431040"/>
                  <a:pt x="628502" y="431040"/>
                </a:cubicBezTo>
                <a:cubicBezTo>
                  <a:pt x="596449" y="431040"/>
                  <a:pt x="569327" y="403918"/>
                  <a:pt x="569327" y="371865"/>
                </a:cubicBezTo>
                <a:cubicBezTo>
                  <a:pt x="569327" y="339812"/>
                  <a:pt x="596449" y="312690"/>
                  <a:pt x="628502" y="312690"/>
                </a:cubicBezTo>
                <a:close/>
                <a:moveTo>
                  <a:pt x="77121" y="278677"/>
                </a:moveTo>
                <a:cubicBezTo>
                  <a:pt x="73389" y="278677"/>
                  <a:pt x="70902" y="281165"/>
                  <a:pt x="70902" y="284897"/>
                </a:cubicBezTo>
                <a:lnTo>
                  <a:pt x="70902" y="459070"/>
                </a:lnTo>
                <a:cubicBezTo>
                  <a:pt x="70902" y="461558"/>
                  <a:pt x="73389" y="464046"/>
                  <a:pt x="77121" y="464046"/>
                </a:cubicBezTo>
                <a:lnTo>
                  <a:pt x="378092" y="464046"/>
                </a:lnTo>
                <a:lnTo>
                  <a:pt x="761259" y="464046"/>
                </a:lnTo>
                <a:cubicBezTo>
                  <a:pt x="763746" y="464046"/>
                  <a:pt x="767478" y="461558"/>
                  <a:pt x="767478" y="459070"/>
                </a:cubicBezTo>
                <a:lnTo>
                  <a:pt x="767478" y="284897"/>
                </a:lnTo>
                <a:cubicBezTo>
                  <a:pt x="767478" y="281165"/>
                  <a:pt x="763746" y="278677"/>
                  <a:pt x="761259" y="278677"/>
                </a:cubicBezTo>
                <a:lnTo>
                  <a:pt x="160133" y="278677"/>
                </a:lnTo>
                <a:close/>
                <a:moveTo>
                  <a:pt x="140559" y="232645"/>
                </a:moveTo>
                <a:lnTo>
                  <a:pt x="140559" y="255039"/>
                </a:lnTo>
                <a:lnTo>
                  <a:pt x="721454" y="255039"/>
                </a:lnTo>
                <a:lnTo>
                  <a:pt x="721454" y="232645"/>
                </a:lnTo>
                <a:close/>
                <a:moveTo>
                  <a:pt x="302420" y="92188"/>
                </a:moveTo>
                <a:lnTo>
                  <a:pt x="349121" y="92188"/>
                </a:lnTo>
                <a:cubicBezTo>
                  <a:pt x="361410" y="92188"/>
                  <a:pt x="371242" y="103105"/>
                  <a:pt x="371242" y="115235"/>
                </a:cubicBezTo>
                <a:cubicBezTo>
                  <a:pt x="371242" y="128578"/>
                  <a:pt x="361410" y="138282"/>
                  <a:pt x="349121" y="138282"/>
                </a:cubicBezTo>
                <a:lnTo>
                  <a:pt x="302420" y="138282"/>
                </a:lnTo>
                <a:cubicBezTo>
                  <a:pt x="290131" y="138282"/>
                  <a:pt x="280299" y="128578"/>
                  <a:pt x="280299" y="115235"/>
                </a:cubicBezTo>
                <a:cubicBezTo>
                  <a:pt x="280299" y="103105"/>
                  <a:pt x="290131" y="92188"/>
                  <a:pt x="302420" y="92188"/>
                </a:cubicBezTo>
                <a:close/>
                <a:moveTo>
                  <a:pt x="162886" y="92188"/>
                </a:moveTo>
                <a:lnTo>
                  <a:pt x="208374" y="92188"/>
                </a:lnTo>
                <a:cubicBezTo>
                  <a:pt x="221897" y="92188"/>
                  <a:pt x="232962" y="103105"/>
                  <a:pt x="232962" y="115235"/>
                </a:cubicBezTo>
                <a:cubicBezTo>
                  <a:pt x="232962" y="128578"/>
                  <a:pt x="221897" y="138282"/>
                  <a:pt x="208374" y="138282"/>
                </a:cubicBezTo>
                <a:lnTo>
                  <a:pt x="162886" y="138282"/>
                </a:lnTo>
                <a:cubicBezTo>
                  <a:pt x="150593" y="138282"/>
                  <a:pt x="139528" y="128578"/>
                  <a:pt x="139528" y="115235"/>
                </a:cubicBezTo>
                <a:cubicBezTo>
                  <a:pt x="139528" y="103105"/>
                  <a:pt x="150593" y="92188"/>
                  <a:pt x="162886" y="92188"/>
                </a:cubicBezTo>
                <a:close/>
                <a:moveTo>
                  <a:pt x="628502" y="80727"/>
                </a:moveTo>
                <a:cubicBezTo>
                  <a:pt x="608777" y="80727"/>
                  <a:pt x="592750" y="96752"/>
                  <a:pt x="592750" y="115242"/>
                </a:cubicBezTo>
                <a:cubicBezTo>
                  <a:pt x="592750" y="134965"/>
                  <a:pt x="608777" y="150989"/>
                  <a:pt x="628502" y="150989"/>
                </a:cubicBezTo>
                <a:cubicBezTo>
                  <a:pt x="648227" y="150989"/>
                  <a:pt x="664254" y="134965"/>
                  <a:pt x="664254" y="115242"/>
                </a:cubicBezTo>
                <a:cubicBezTo>
                  <a:pt x="664254" y="96752"/>
                  <a:pt x="648227" y="80727"/>
                  <a:pt x="628502" y="80727"/>
                </a:cubicBezTo>
                <a:close/>
                <a:moveTo>
                  <a:pt x="628502" y="57306"/>
                </a:moveTo>
                <a:cubicBezTo>
                  <a:pt x="660555" y="57306"/>
                  <a:pt x="687677" y="83192"/>
                  <a:pt x="687677" y="115242"/>
                </a:cubicBezTo>
                <a:cubicBezTo>
                  <a:pt x="687677" y="148524"/>
                  <a:pt x="660555" y="174410"/>
                  <a:pt x="628502" y="174410"/>
                </a:cubicBezTo>
                <a:cubicBezTo>
                  <a:pt x="596449" y="174410"/>
                  <a:pt x="569327" y="148524"/>
                  <a:pt x="569327" y="115242"/>
                </a:cubicBezTo>
                <a:cubicBezTo>
                  <a:pt x="569327" y="83192"/>
                  <a:pt x="596449" y="57306"/>
                  <a:pt x="628502" y="57306"/>
                </a:cubicBezTo>
                <a:close/>
                <a:moveTo>
                  <a:pt x="77121" y="23638"/>
                </a:moveTo>
                <a:cubicBezTo>
                  <a:pt x="73389" y="23638"/>
                  <a:pt x="70902" y="26126"/>
                  <a:pt x="70902" y="29858"/>
                </a:cubicBezTo>
                <a:lnTo>
                  <a:pt x="70902" y="202787"/>
                </a:lnTo>
                <a:cubicBezTo>
                  <a:pt x="70902" y="206519"/>
                  <a:pt x="73389" y="209007"/>
                  <a:pt x="77121" y="209007"/>
                </a:cubicBezTo>
                <a:lnTo>
                  <a:pt x="78216" y="209007"/>
                </a:lnTo>
                <a:lnTo>
                  <a:pt x="761259" y="209007"/>
                </a:lnTo>
                <a:cubicBezTo>
                  <a:pt x="763746" y="209007"/>
                  <a:pt x="767478" y="206519"/>
                  <a:pt x="767478" y="202787"/>
                </a:cubicBezTo>
                <a:lnTo>
                  <a:pt x="767478" y="29858"/>
                </a:lnTo>
                <a:cubicBezTo>
                  <a:pt x="767478" y="26126"/>
                  <a:pt x="763746" y="23638"/>
                  <a:pt x="761259" y="23638"/>
                </a:cubicBezTo>
                <a:close/>
                <a:moveTo>
                  <a:pt x="77121" y="0"/>
                </a:moveTo>
                <a:lnTo>
                  <a:pt x="761259" y="0"/>
                </a:lnTo>
                <a:cubicBezTo>
                  <a:pt x="777429" y="0"/>
                  <a:pt x="791112" y="12441"/>
                  <a:pt x="791112" y="29858"/>
                </a:cubicBezTo>
                <a:lnTo>
                  <a:pt x="791112" y="202787"/>
                </a:lnTo>
                <a:cubicBezTo>
                  <a:pt x="791112" y="218960"/>
                  <a:pt x="777429" y="232645"/>
                  <a:pt x="761259" y="232645"/>
                </a:cubicBezTo>
                <a:lnTo>
                  <a:pt x="743844" y="232645"/>
                </a:lnTo>
                <a:lnTo>
                  <a:pt x="743844" y="255039"/>
                </a:lnTo>
                <a:lnTo>
                  <a:pt x="761259" y="255039"/>
                </a:lnTo>
                <a:cubicBezTo>
                  <a:pt x="777429" y="255039"/>
                  <a:pt x="791112" y="268724"/>
                  <a:pt x="791112" y="284897"/>
                </a:cubicBezTo>
                <a:lnTo>
                  <a:pt x="791112" y="459070"/>
                </a:lnTo>
                <a:cubicBezTo>
                  <a:pt x="791112" y="475243"/>
                  <a:pt x="777429" y="487684"/>
                  <a:pt x="761259" y="487684"/>
                </a:cubicBezTo>
                <a:lnTo>
                  <a:pt x="743844" y="487684"/>
                </a:lnTo>
                <a:lnTo>
                  <a:pt x="743844" y="511322"/>
                </a:lnTo>
                <a:lnTo>
                  <a:pt x="761259" y="511322"/>
                </a:lnTo>
                <a:cubicBezTo>
                  <a:pt x="777429" y="511322"/>
                  <a:pt x="791112" y="523763"/>
                  <a:pt x="791112" y="539936"/>
                </a:cubicBezTo>
                <a:lnTo>
                  <a:pt x="791112" y="714109"/>
                </a:lnTo>
                <a:cubicBezTo>
                  <a:pt x="791112" y="730282"/>
                  <a:pt x="777429" y="743967"/>
                  <a:pt x="761259" y="743967"/>
                </a:cubicBezTo>
                <a:lnTo>
                  <a:pt x="707224" y="743967"/>
                </a:lnTo>
                <a:lnTo>
                  <a:pt x="430385" y="743967"/>
                </a:lnTo>
                <a:lnTo>
                  <a:pt x="430385" y="772581"/>
                </a:lnTo>
                <a:cubicBezTo>
                  <a:pt x="458994" y="776313"/>
                  <a:pt x="480140" y="798707"/>
                  <a:pt x="486360" y="824833"/>
                </a:cubicBezTo>
                <a:lnTo>
                  <a:pt x="802307" y="824833"/>
                </a:lnTo>
                <a:cubicBezTo>
                  <a:pt x="808526" y="824833"/>
                  <a:pt x="813502" y="829809"/>
                  <a:pt x="813502" y="837274"/>
                </a:cubicBezTo>
                <a:cubicBezTo>
                  <a:pt x="813502" y="842250"/>
                  <a:pt x="808526" y="848471"/>
                  <a:pt x="802307" y="848471"/>
                </a:cubicBezTo>
                <a:lnTo>
                  <a:pt x="487604" y="848471"/>
                </a:lnTo>
                <a:cubicBezTo>
                  <a:pt x="485116" y="883305"/>
                  <a:pt x="455263" y="911919"/>
                  <a:pt x="419190" y="911919"/>
                </a:cubicBezTo>
                <a:cubicBezTo>
                  <a:pt x="381873" y="911919"/>
                  <a:pt x="352020" y="883305"/>
                  <a:pt x="349532" y="848471"/>
                </a:cubicBezTo>
                <a:lnTo>
                  <a:pt x="12439" y="848471"/>
                </a:lnTo>
                <a:cubicBezTo>
                  <a:pt x="6219" y="848471"/>
                  <a:pt x="0" y="842250"/>
                  <a:pt x="0" y="837274"/>
                </a:cubicBezTo>
                <a:cubicBezTo>
                  <a:pt x="0" y="829809"/>
                  <a:pt x="6219" y="824833"/>
                  <a:pt x="12439" y="824833"/>
                </a:cubicBezTo>
                <a:lnTo>
                  <a:pt x="350776" y="824833"/>
                </a:lnTo>
                <a:cubicBezTo>
                  <a:pt x="356996" y="798707"/>
                  <a:pt x="379386" y="776313"/>
                  <a:pt x="406751" y="772581"/>
                </a:cubicBezTo>
                <a:lnTo>
                  <a:pt x="406751" y="743967"/>
                </a:lnTo>
                <a:lnTo>
                  <a:pt x="77121" y="743967"/>
                </a:lnTo>
                <a:cubicBezTo>
                  <a:pt x="59707" y="743967"/>
                  <a:pt x="47268" y="730282"/>
                  <a:pt x="47268" y="714109"/>
                </a:cubicBezTo>
                <a:lnTo>
                  <a:pt x="47268" y="539936"/>
                </a:lnTo>
                <a:cubicBezTo>
                  <a:pt x="47268" y="523763"/>
                  <a:pt x="59707" y="511322"/>
                  <a:pt x="77121" y="511322"/>
                </a:cubicBezTo>
                <a:lnTo>
                  <a:pt x="115681" y="511322"/>
                </a:lnTo>
                <a:lnTo>
                  <a:pt x="115681" y="487684"/>
                </a:lnTo>
                <a:lnTo>
                  <a:pt x="77121" y="487684"/>
                </a:lnTo>
                <a:cubicBezTo>
                  <a:pt x="59707" y="487684"/>
                  <a:pt x="47268" y="475243"/>
                  <a:pt x="47268" y="459070"/>
                </a:cubicBezTo>
                <a:lnTo>
                  <a:pt x="47268" y="284897"/>
                </a:lnTo>
                <a:cubicBezTo>
                  <a:pt x="47268" y="268724"/>
                  <a:pt x="59707" y="255039"/>
                  <a:pt x="77121" y="255039"/>
                </a:cubicBezTo>
                <a:lnTo>
                  <a:pt x="115681" y="255039"/>
                </a:lnTo>
                <a:lnTo>
                  <a:pt x="115681" y="240871"/>
                </a:lnTo>
                <a:lnTo>
                  <a:pt x="115681" y="232645"/>
                </a:lnTo>
                <a:lnTo>
                  <a:pt x="106009" y="232645"/>
                </a:lnTo>
                <a:lnTo>
                  <a:pt x="77121" y="232645"/>
                </a:lnTo>
                <a:cubicBezTo>
                  <a:pt x="59707" y="232645"/>
                  <a:pt x="47268" y="218960"/>
                  <a:pt x="47268" y="202787"/>
                </a:cubicBezTo>
                <a:lnTo>
                  <a:pt x="47268" y="29858"/>
                </a:lnTo>
                <a:cubicBezTo>
                  <a:pt x="47268" y="12441"/>
                  <a:pt x="59707" y="0"/>
                  <a:pt x="7712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F3E0D18-96A6-4B95-93FD-B85590C2BE95}"/>
              </a:ext>
            </a:extLst>
          </p:cNvPr>
          <p:cNvSpPr/>
          <p:nvPr/>
        </p:nvSpPr>
        <p:spPr>
          <a:xfrm>
            <a:off x="14453681" y="11582038"/>
            <a:ext cx="961751" cy="890741"/>
          </a:xfrm>
          <a:custGeom>
            <a:avLst/>
            <a:gdLst>
              <a:gd name="connsiteX0" fmla="*/ 683055 w 961751"/>
              <a:gd name="connsiteY0" fmla="*/ 826050 h 890741"/>
              <a:gd name="connsiteX1" fmla="*/ 661904 w 961751"/>
              <a:gd name="connsiteY1" fmla="*/ 847199 h 890741"/>
              <a:gd name="connsiteX2" fmla="*/ 683055 w 961751"/>
              <a:gd name="connsiteY2" fmla="*/ 868348 h 890741"/>
              <a:gd name="connsiteX3" fmla="*/ 702962 w 961751"/>
              <a:gd name="connsiteY3" fmla="*/ 847199 h 890741"/>
              <a:gd name="connsiteX4" fmla="*/ 683055 w 961751"/>
              <a:gd name="connsiteY4" fmla="*/ 826050 h 890741"/>
              <a:gd name="connsiteX5" fmla="*/ 151790 w 961751"/>
              <a:gd name="connsiteY5" fmla="*/ 826050 h 890741"/>
              <a:gd name="connsiteX6" fmla="*/ 130639 w 961751"/>
              <a:gd name="connsiteY6" fmla="*/ 847199 h 890741"/>
              <a:gd name="connsiteX7" fmla="*/ 151790 w 961751"/>
              <a:gd name="connsiteY7" fmla="*/ 868348 h 890741"/>
              <a:gd name="connsiteX8" fmla="*/ 172941 w 961751"/>
              <a:gd name="connsiteY8" fmla="*/ 847199 h 890741"/>
              <a:gd name="connsiteX9" fmla="*/ 151790 w 961751"/>
              <a:gd name="connsiteY9" fmla="*/ 826050 h 890741"/>
              <a:gd name="connsiteX10" fmla="*/ 88348 w 961751"/>
              <a:gd name="connsiteY10" fmla="*/ 483371 h 890741"/>
              <a:gd name="connsiteX11" fmla="*/ 214369 w 961751"/>
              <a:gd name="connsiteY11" fmla="*/ 483371 h 890741"/>
              <a:gd name="connsiteX12" fmla="*/ 225488 w 961751"/>
              <a:gd name="connsiteY12" fmla="*/ 493960 h 890741"/>
              <a:gd name="connsiteX13" fmla="*/ 214369 w 961751"/>
              <a:gd name="connsiteY13" fmla="*/ 504549 h 890741"/>
              <a:gd name="connsiteX14" fmla="*/ 88348 w 961751"/>
              <a:gd name="connsiteY14" fmla="*/ 504549 h 890741"/>
              <a:gd name="connsiteX15" fmla="*/ 75993 w 961751"/>
              <a:gd name="connsiteY15" fmla="*/ 493960 h 890741"/>
              <a:gd name="connsiteX16" fmla="*/ 88348 w 961751"/>
              <a:gd name="connsiteY16" fmla="*/ 483371 h 890741"/>
              <a:gd name="connsiteX17" fmla="*/ 88348 w 961751"/>
              <a:gd name="connsiteY17" fmla="*/ 406128 h 890741"/>
              <a:gd name="connsiteX18" fmla="*/ 214369 w 961751"/>
              <a:gd name="connsiteY18" fmla="*/ 406128 h 890741"/>
              <a:gd name="connsiteX19" fmla="*/ 225488 w 961751"/>
              <a:gd name="connsiteY19" fmla="*/ 417930 h 890741"/>
              <a:gd name="connsiteX20" fmla="*/ 214369 w 961751"/>
              <a:gd name="connsiteY20" fmla="*/ 428552 h 890741"/>
              <a:gd name="connsiteX21" fmla="*/ 88348 w 961751"/>
              <a:gd name="connsiteY21" fmla="*/ 428552 h 890741"/>
              <a:gd name="connsiteX22" fmla="*/ 75993 w 961751"/>
              <a:gd name="connsiteY22" fmla="*/ 417930 h 890741"/>
              <a:gd name="connsiteX23" fmla="*/ 88348 w 961751"/>
              <a:gd name="connsiteY23" fmla="*/ 406128 h 890741"/>
              <a:gd name="connsiteX24" fmla="*/ 488963 w 961751"/>
              <a:gd name="connsiteY24" fmla="*/ 404317 h 890741"/>
              <a:gd name="connsiteX25" fmla="*/ 452881 w 961751"/>
              <a:gd name="connsiteY25" fmla="*/ 507573 h 890741"/>
              <a:gd name="connsiteX26" fmla="*/ 455370 w 961751"/>
              <a:gd name="connsiteY26" fmla="*/ 524990 h 890741"/>
              <a:gd name="connsiteX27" fmla="*/ 471544 w 961751"/>
              <a:gd name="connsiteY27" fmla="*/ 532454 h 890741"/>
              <a:gd name="connsiteX28" fmla="*/ 897054 w 961751"/>
              <a:gd name="connsiteY28" fmla="*/ 532454 h 890741"/>
              <a:gd name="connsiteX29" fmla="*/ 911984 w 961751"/>
              <a:gd name="connsiteY29" fmla="*/ 524990 h 890741"/>
              <a:gd name="connsiteX30" fmla="*/ 915716 w 961751"/>
              <a:gd name="connsiteY30" fmla="*/ 507573 h 890741"/>
              <a:gd name="connsiteX31" fmla="*/ 878391 w 961751"/>
              <a:gd name="connsiteY31" fmla="*/ 404317 h 890741"/>
              <a:gd name="connsiteX32" fmla="*/ 529419 w 961751"/>
              <a:gd name="connsiteY32" fmla="*/ 178148 h 890741"/>
              <a:gd name="connsiteX33" fmla="*/ 839705 w 961751"/>
              <a:gd name="connsiteY33" fmla="*/ 178148 h 890741"/>
              <a:gd name="connsiteX34" fmla="*/ 850875 w 961751"/>
              <a:gd name="connsiteY34" fmla="*/ 190518 h 890741"/>
              <a:gd name="connsiteX35" fmla="*/ 850875 w 961751"/>
              <a:gd name="connsiteY35" fmla="*/ 341426 h 890741"/>
              <a:gd name="connsiteX36" fmla="*/ 839705 w 961751"/>
              <a:gd name="connsiteY36" fmla="*/ 352559 h 890741"/>
              <a:gd name="connsiteX37" fmla="*/ 827293 w 961751"/>
              <a:gd name="connsiteY37" fmla="*/ 341426 h 890741"/>
              <a:gd name="connsiteX38" fmla="*/ 827293 w 961751"/>
              <a:gd name="connsiteY38" fmla="*/ 201650 h 890741"/>
              <a:gd name="connsiteX39" fmla="*/ 540590 w 961751"/>
              <a:gd name="connsiteY39" fmla="*/ 201650 h 890741"/>
              <a:gd name="connsiteX40" fmla="*/ 540590 w 961751"/>
              <a:gd name="connsiteY40" fmla="*/ 341426 h 890741"/>
              <a:gd name="connsiteX41" fmla="*/ 529419 w 961751"/>
              <a:gd name="connsiteY41" fmla="*/ 352559 h 890741"/>
              <a:gd name="connsiteX42" fmla="*/ 518249 w 961751"/>
              <a:gd name="connsiteY42" fmla="*/ 341426 h 890741"/>
              <a:gd name="connsiteX43" fmla="*/ 518249 w 961751"/>
              <a:gd name="connsiteY43" fmla="*/ 190518 h 890741"/>
              <a:gd name="connsiteX44" fmla="*/ 529419 w 961751"/>
              <a:gd name="connsiteY44" fmla="*/ 178148 h 890741"/>
              <a:gd name="connsiteX45" fmla="*/ 515090 w 961751"/>
              <a:gd name="connsiteY45" fmla="*/ 150530 h 890741"/>
              <a:gd name="connsiteX46" fmla="*/ 493939 w 961751"/>
              <a:gd name="connsiteY46" fmla="*/ 172923 h 890741"/>
              <a:gd name="connsiteX47" fmla="*/ 493939 w 961751"/>
              <a:gd name="connsiteY47" fmla="*/ 380680 h 890741"/>
              <a:gd name="connsiteX48" fmla="*/ 875903 w 961751"/>
              <a:gd name="connsiteY48" fmla="*/ 380680 h 890741"/>
              <a:gd name="connsiteX49" fmla="*/ 875903 w 961751"/>
              <a:gd name="connsiteY49" fmla="*/ 172923 h 890741"/>
              <a:gd name="connsiteX50" fmla="*/ 852263 w 961751"/>
              <a:gd name="connsiteY50" fmla="*/ 150530 h 890741"/>
              <a:gd name="connsiteX51" fmla="*/ 151364 w 961751"/>
              <a:gd name="connsiteY51" fmla="*/ 99375 h 890741"/>
              <a:gd name="connsiteX52" fmla="*/ 125529 w 961751"/>
              <a:gd name="connsiteY52" fmla="*/ 125213 h 890741"/>
              <a:gd name="connsiteX53" fmla="*/ 151364 w 961751"/>
              <a:gd name="connsiteY53" fmla="*/ 152282 h 890741"/>
              <a:gd name="connsiteX54" fmla="*/ 177199 w 961751"/>
              <a:gd name="connsiteY54" fmla="*/ 125213 h 890741"/>
              <a:gd name="connsiteX55" fmla="*/ 151364 w 961751"/>
              <a:gd name="connsiteY55" fmla="*/ 99375 h 890741"/>
              <a:gd name="connsiteX56" fmla="*/ 151364 w 961751"/>
              <a:gd name="connsiteY56" fmla="*/ 75997 h 890741"/>
              <a:gd name="connsiteX57" fmla="*/ 200573 w 961751"/>
              <a:gd name="connsiteY57" fmla="*/ 125213 h 890741"/>
              <a:gd name="connsiteX58" fmla="*/ 151364 w 961751"/>
              <a:gd name="connsiteY58" fmla="*/ 175660 h 890741"/>
              <a:gd name="connsiteX59" fmla="*/ 102155 w 961751"/>
              <a:gd name="connsiteY59" fmla="*/ 125213 h 890741"/>
              <a:gd name="connsiteX60" fmla="*/ 151364 w 961751"/>
              <a:gd name="connsiteY60" fmla="*/ 75997 h 890741"/>
              <a:gd name="connsiteX61" fmla="*/ 48523 w 961751"/>
              <a:gd name="connsiteY61" fmla="*/ 23637 h 890741"/>
              <a:gd name="connsiteX62" fmla="*/ 48523 w 961751"/>
              <a:gd name="connsiteY62" fmla="*/ 634466 h 890741"/>
              <a:gd name="connsiteX63" fmla="*/ 253813 w 961751"/>
              <a:gd name="connsiteY63" fmla="*/ 634466 h 890741"/>
              <a:gd name="connsiteX64" fmla="*/ 253813 w 961751"/>
              <a:gd name="connsiteY64" fmla="*/ 23637 h 890741"/>
              <a:gd name="connsiteX65" fmla="*/ 37325 w 961751"/>
              <a:gd name="connsiteY65" fmla="*/ 0 h 890741"/>
              <a:gd name="connsiteX66" fmla="*/ 266254 w 961751"/>
              <a:gd name="connsiteY66" fmla="*/ 0 h 890741"/>
              <a:gd name="connsiteX67" fmla="*/ 277452 w 961751"/>
              <a:gd name="connsiteY67" fmla="*/ 11196 h 890741"/>
              <a:gd name="connsiteX68" fmla="*/ 277452 w 961751"/>
              <a:gd name="connsiteY68" fmla="*/ 646907 h 890741"/>
              <a:gd name="connsiteX69" fmla="*/ 266254 w 961751"/>
              <a:gd name="connsiteY69" fmla="*/ 658103 h 890741"/>
              <a:gd name="connsiteX70" fmla="*/ 162988 w 961751"/>
              <a:gd name="connsiteY70" fmla="*/ 658103 h 890741"/>
              <a:gd name="connsiteX71" fmla="*/ 162988 w 961751"/>
              <a:gd name="connsiteY71" fmla="*/ 803657 h 890741"/>
              <a:gd name="connsiteX72" fmla="*/ 195336 w 961751"/>
              <a:gd name="connsiteY72" fmla="*/ 837247 h 890741"/>
              <a:gd name="connsiteX73" fmla="*/ 639508 w 961751"/>
              <a:gd name="connsiteY73" fmla="*/ 837247 h 890741"/>
              <a:gd name="connsiteX74" fmla="*/ 671857 w 961751"/>
              <a:gd name="connsiteY74" fmla="*/ 803657 h 890741"/>
              <a:gd name="connsiteX75" fmla="*/ 671857 w 961751"/>
              <a:gd name="connsiteY75" fmla="*/ 556091 h 890741"/>
              <a:gd name="connsiteX76" fmla="*/ 471544 w 961751"/>
              <a:gd name="connsiteY76" fmla="*/ 556091 h 890741"/>
              <a:gd name="connsiteX77" fmla="*/ 436707 w 961751"/>
              <a:gd name="connsiteY77" fmla="*/ 538674 h 890741"/>
              <a:gd name="connsiteX78" fmla="*/ 430486 w 961751"/>
              <a:gd name="connsiteY78" fmla="*/ 498865 h 890741"/>
              <a:gd name="connsiteX79" fmla="*/ 469056 w 961751"/>
              <a:gd name="connsiteY79" fmla="*/ 390632 h 890741"/>
              <a:gd name="connsiteX80" fmla="*/ 469056 w 961751"/>
              <a:gd name="connsiteY80" fmla="*/ 172923 h 890741"/>
              <a:gd name="connsiteX81" fmla="*/ 515090 w 961751"/>
              <a:gd name="connsiteY81" fmla="*/ 126893 h 890741"/>
              <a:gd name="connsiteX82" fmla="*/ 852263 w 961751"/>
              <a:gd name="connsiteY82" fmla="*/ 126893 h 890741"/>
              <a:gd name="connsiteX83" fmla="*/ 899542 w 961751"/>
              <a:gd name="connsiteY83" fmla="*/ 172923 h 890741"/>
              <a:gd name="connsiteX84" fmla="*/ 899542 w 961751"/>
              <a:gd name="connsiteY84" fmla="*/ 390632 h 890741"/>
              <a:gd name="connsiteX85" fmla="*/ 938112 w 961751"/>
              <a:gd name="connsiteY85" fmla="*/ 498865 h 890741"/>
              <a:gd name="connsiteX86" fmla="*/ 931891 w 961751"/>
              <a:gd name="connsiteY86" fmla="*/ 538674 h 890741"/>
              <a:gd name="connsiteX87" fmla="*/ 897054 w 961751"/>
              <a:gd name="connsiteY87" fmla="*/ 556091 h 890741"/>
              <a:gd name="connsiteX88" fmla="*/ 695497 w 961751"/>
              <a:gd name="connsiteY88" fmla="*/ 556091 h 890741"/>
              <a:gd name="connsiteX89" fmla="*/ 695497 w 961751"/>
              <a:gd name="connsiteY89" fmla="*/ 804901 h 890741"/>
              <a:gd name="connsiteX90" fmla="*/ 726601 w 961751"/>
              <a:gd name="connsiteY90" fmla="*/ 837247 h 890741"/>
              <a:gd name="connsiteX91" fmla="*/ 950553 w 961751"/>
              <a:gd name="connsiteY91" fmla="*/ 837247 h 890741"/>
              <a:gd name="connsiteX92" fmla="*/ 961751 w 961751"/>
              <a:gd name="connsiteY92" fmla="*/ 848443 h 890741"/>
              <a:gd name="connsiteX93" fmla="*/ 950553 w 961751"/>
              <a:gd name="connsiteY93" fmla="*/ 860884 h 890741"/>
              <a:gd name="connsiteX94" fmla="*/ 724113 w 961751"/>
              <a:gd name="connsiteY94" fmla="*/ 860884 h 890741"/>
              <a:gd name="connsiteX95" fmla="*/ 683055 w 961751"/>
              <a:gd name="connsiteY95" fmla="*/ 890741 h 890741"/>
              <a:gd name="connsiteX96" fmla="*/ 640753 w 961751"/>
              <a:gd name="connsiteY96" fmla="*/ 860884 h 890741"/>
              <a:gd name="connsiteX97" fmla="*/ 194092 w 961751"/>
              <a:gd name="connsiteY97" fmla="*/ 860884 h 890741"/>
              <a:gd name="connsiteX98" fmla="*/ 151790 w 961751"/>
              <a:gd name="connsiteY98" fmla="*/ 890741 h 890741"/>
              <a:gd name="connsiteX99" fmla="*/ 109488 w 961751"/>
              <a:gd name="connsiteY99" fmla="*/ 860884 h 890741"/>
              <a:gd name="connsiteX100" fmla="*/ 11198 w 961751"/>
              <a:gd name="connsiteY100" fmla="*/ 860884 h 890741"/>
              <a:gd name="connsiteX101" fmla="*/ 0 w 961751"/>
              <a:gd name="connsiteY101" fmla="*/ 848443 h 890741"/>
              <a:gd name="connsiteX102" fmla="*/ 11198 w 961751"/>
              <a:gd name="connsiteY102" fmla="*/ 837247 h 890741"/>
              <a:gd name="connsiteX103" fmla="*/ 108244 w 961751"/>
              <a:gd name="connsiteY103" fmla="*/ 837247 h 890741"/>
              <a:gd name="connsiteX104" fmla="*/ 139348 w 961751"/>
              <a:gd name="connsiteY104" fmla="*/ 803657 h 890741"/>
              <a:gd name="connsiteX105" fmla="*/ 139348 w 961751"/>
              <a:gd name="connsiteY105" fmla="*/ 658103 h 890741"/>
              <a:gd name="connsiteX106" fmla="*/ 37325 w 961751"/>
              <a:gd name="connsiteY106" fmla="*/ 658103 h 890741"/>
              <a:gd name="connsiteX107" fmla="*/ 24884 w 961751"/>
              <a:gd name="connsiteY107" fmla="*/ 646907 h 890741"/>
              <a:gd name="connsiteX108" fmla="*/ 24884 w 961751"/>
              <a:gd name="connsiteY108" fmla="*/ 11196 h 890741"/>
              <a:gd name="connsiteX109" fmla="*/ 37325 w 961751"/>
              <a:gd name="connsiteY109" fmla="*/ 0 h 8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961751" h="890741">
                <a:moveTo>
                  <a:pt x="683055" y="826050"/>
                </a:moveTo>
                <a:cubicBezTo>
                  <a:pt x="671857" y="826050"/>
                  <a:pt x="661904" y="836003"/>
                  <a:pt x="661904" y="847199"/>
                </a:cubicBezTo>
                <a:cubicBezTo>
                  <a:pt x="661904" y="858396"/>
                  <a:pt x="671857" y="868348"/>
                  <a:pt x="683055" y="868348"/>
                </a:cubicBezTo>
                <a:cubicBezTo>
                  <a:pt x="694252" y="868348"/>
                  <a:pt x="702962" y="858396"/>
                  <a:pt x="702962" y="847199"/>
                </a:cubicBezTo>
                <a:cubicBezTo>
                  <a:pt x="702962" y="836003"/>
                  <a:pt x="694252" y="826050"/>
                  <a:pt x="683055" y="826050"/>
                </a:cubicBezTo>
                <a:close/>
                <a:moveTo>
                  <a:pt x="151790" y="826050"/>
                </a:moveTo>
                <a:cubicBezTo>
                  <a:pt x="140592" y="826050"/>
                  <a:pt x="130639" y="836003"/>
                  <a:pt x="130639" y="847199"/>
                </a:cubicBezTo>
                <a:cubicBezTo>
                  <a:pt x="130639" y="858396"/>
                  <a:pt x="140592" y="868348"/>
                  <a:pt x="151790" y="868348"/>
                </a:cubicBezTo>
                <a:cubicBezTo>
                  <a:pt x="162988" y="868348"/>
                  <a:pt x="172941" y="858396"/>
                  <a:pt x="172941" y="847199"/>
                </a:cubicBezTo>
                <a:cubicBezTo>
                  <a:pt x="172941" y="836003"/>
                  <a:pt x="162988" y="826050"/>
                  <a:pt x="151790" y="826050"/>
                </a:cubicBezTo>
                <a:close/>
                <a:moveTo>
                  <a:pt x="88348" y="483371"/>
                </a:moveTo>
                <a:lnTo>
                  <a:pt x="214369" y="483371"/>
                </a:lnTo>
                <a:cubicBezTo>
                  <a:pt x="220546" y="483371"/>
                  <a:pt x="225488" y="488077"/>
                  <a:pt x="225488" y="493960"/>
                </a:cubicBezTo>
                <a:cubicBezTo>
                  <a:pt x="225488" y="499843"/>
                  <a:pt x="220546" y="504549"/>
                  <a:pt x="214369" y="504549"/>
                </a:cubicBezTo>
                <a:lnTo>
                  <a:pt x="88348" y="504549"/>
                </a:lnTo>
                <a:cubicBezTo>
                  <a:pt x="82170" y="504549"/>
                  <a:pt x="75993" y="499843"/>
                  <a:pt x="75993" y="493960"/>
                </a:cubicBezTo>
                <a:cubicBezTo>
                  <a:pt x="75993" y="488077"/>
                  <a:pt x="82170" y="483371"/>
                  <a:pt x="88348" y="483371"/>
                </a:cubicBezTo>
                <a:close/>
                <a:moveTo>
                  <a:pt x="88348" y="406128"/>
                </a:moveTo>
                <a:lnTo>
                  <a:pt x="214369" y="406128"/>
                </a:lnTo>
                <a:cubicBezTo>
                  <a:pt x="220546" y="406128"/>
                  <a:pt x="225488" y="412029"/>
                  <a:pt x="225488" y="417930"/>
                </a:cubicBezTo>
                <a:cubicBezTo>
                  <a:pt x="225488" y="423831"/>
                  <a:pt x="220546" y="428552"/>
                  <a:pt x="214369" y="428552"/>
                </a:cubicBezTo>
                <a:lnTo>
                  <a:pt x="88348" y="428552"/>
                </a:lnTo>
                <a:cubicBezTo>
                  <a:pt x="82170" y="428552"/>
                  <a:pt x="75993" y="423831"/>
                  <a:pt x="75993" y="417930"/>
                </a:cubicBezTo>
                <a:cubicBezTo>
                  <a:pt x="75993" y="412029"/>
                  <a:pt x="82170" y="406128"/>
                  <a:pt x="88348" y="406128"/>
                </a:cubicBezTo>
                <a:close/>
                <a:moveTo>
                  <a:pt x="488963" y="404317"/>
                </a:moveTo>
                <a:lnTo>
                  <a:pt x="452881" y="507573"/>
                </a:lnTo>
                <a:cubicBezTo>
                  <a:pt x="450393" y="512549"/>
                  <a:pt x="451637" y="518770"/>
                  <a:pt x="455370" y="524990"/>
                </a:cubicBezTo>
                <a:cubicBezTo>
                  <a:pt x="459102" y="529966"/>
                  <a:pt x="464079" y="532454"/>
                  <a:pt x="471544" y="532454"/>
                </a:cubicBezTo>
                <a:lnTo>
                  <a:pt x="897054" y="532454"/>
                </a:lnTo>
                <a:cubicBezTo>
                  <a:pt x="903275" y="532454"/>
                  <a:pt x="909495" y="529966"/>
                  <a:pt x="911984" y="524990"/>
                </a:cubicBezTo>
                <a:cubicBezTo>
                  <a:pt x="916961" y="518770"/>
                  <a:pt x="916961" y="512549"/>
                  <a:pt x="915716" y="507573"/>
                </a:cubicBezTo>
                <a:lnTo>
                  <a:pt x="878391" y="404317"/>
                </a:lnTo>
                <a:close/>
                <a:moveTo>
                  <a:pt x="529419" y="178148"/>
                </a:moveTo>
                <a:lnTo>
                  <a:pt x="839705" y="178148"/>
                </a:lnTo>
                <a:cubicBezTo>
                  <a:pt x="845910" y="178148"/>
                  <a:pt x="850875" y="183096"/>
                  <a:pt x="850875" y="190518"/>
                </a:cubicBezTo>
                <a:lnTo>
                  <a:pt x="850875" y="341426"/>
                </a:lnTo>
                <a:cubicBezTo>
                  <a:pt x="850875" y="347611"/>
                  <a:pt x="845910" y="352559"/>
                  <a:pt x="839705" y="352559"/>
                </a:cubicBezTo>
                <a:cubicBezTo>
                  <a:pt x="832258" y="352559"/>
                  <a:pt x="827293" y="347611"/>
                  <a:pt x="827293" y="341426"/>
                </a:cubicBezTo>
                <a:lnTo>
                  <a:pt x="827293" y="201650"/>
                </a:lnTo>
                <a:lnTo>
                  <a:pt x="540590" y="201650"/>
                </a:lnTo>
                <a:lnTo>
                  <a:pt x="540590" y="341426"/>
                </a:lnTo>
                <a:cubicBezTo>
                  <a:pt x="540590" y="347611"/>
                  <a:pt x="535625" y="352559"/>
                  <a:pt x="529419" y="352559"/>
                </a:cubicBezTo>
                <a:cubicBezTo>
                  <a:pt x="523214" y="352559"/>
                  <a:pt x="518249" y="347611"/>
                  <a:pt x="518249" y="341426"/>
                </a:cubicBezTo>
                <a:lnTo>
                  <a:pt x="518249" y="190518"/>
                </a:lnTo>
                <a:cubicBezTo>
                  <a:pt x="518249" y="183096"/>
                  <a:pt x="523214" y="178148"/>
                  <a:pt x="529419" y="178148"/>
                </a:cubicBezTo>
                <a:close/>
                <a:moveTo>
                  <a:pt x="515090" y="150530"/>
                </a:moveTo>
                <a:cubicBezTo>
                  <a:pt x="503893" y="150530"/>
                  <a:pt x="493939" y="160483"/>
                  <a:pt x="493939" y="172923"/>
                </a:cubicBezTo>
                <a:lnTo>
                  <a:pt x="493939" y="380680"/>
                </a:lnTo>
                <a:lnTo>
                  <a:pt x="875903" y="380680"/>
                </a:lnTo>
                <a:lnTo>
                  <a:pt x="875903" y="172923"/>
                </a:lnTo>
                <a:cubicBezTo>
                  <a:pt x="875903" y="160483"/>
                  <a:pt x="864705" y="150530"/>
                  <a:pt x="852263" y="150530"/>
                </a:cubicBezTo>
                <a:close/>
                <a:moveTo>
                  <a:pt x="151364" y="99375"/>
                </a:moveTo>
                <a:cubicBezTo>
                  <a:pt x="136601" y="99375"/>
                  <a:pt x="125529" y="111679"/>
                  <a:pt x="125529" y="125213"/>
                </a:cubicBezTo>
                <a:cubicBezTo>
                  <a:pt x="125529" y="139978"/>
                  <a:pt x="136601" y="152282"/>
                  <a:pt x="151364" y="152282"/>
                </a:cubicBezTo>
                <a:cubicBezTo>
                  <a:pt x="166127" y="152282"/>
                  <a:pt x="177199" y="139978"/>
                  <a:pt x="177199" y="125213"/>
                </a:cubicBezTo>
                <a:cubicBezTo>
                  <a:pt x="177199" y="111679"/>
                  <a:pt x="166127" y="99375"/>
                  <a:pt x="151364" y="99375"/>
                </a:cubicBezTo>
                <a:close/>
                <a:moveTo>
                  <a:pt x="151364" y="75997"/>
                </a:moveTo>
                <a:cubicBezTo>
                  <a:pt x="178429" y="75997"/>
                  <a:pt x="200573" y="98144"/>
                  <a:pt x="200573" y="125213"/>
                </a:cubicBezTo>
                <a:cubicBezTo>
                  <a:pt x="200573" y="152282"/>
                  <a:pt x="178429" y="175660"/>
                  <a:pt x="151364" y="175660"/>
                </a:cubicBezTo>
                <a:cubicBezTo>
                  <a:pt x="123069" y="175660"/>
                  <a:pt x="102155" y="152282"/>
                  <a:pt x="102155" y="125213"/>
                </a:cubicBezTo>
                <a:cubicBezTo>
                  <a:pt x="102155" y="98144"/>
                  <a:pt x="123069" y="75997"/>
                  <a:pt x="151364" y="75997"/>
                </a:cubicBezTo>
                <a:close/>
                <a:moveTo>
                  <a:pt x="48523" y="23637"/>
                </a:moveTo>
                <a:lnTo>
                  <a:pt x="48523" y="634466"/>
                </a:lnTo>
                <a:lnTo>
                  <a:pt x="253813" y="634466"/>
                </a:lnTo>
                <a:lnTo>
                  <a:pt x="253813" y="23637"/>
                </a:lnTo>
                <a:close/>
                <a:moveTo>
                  <a:pt x="37325" y="0"/>
                </a:moveTo>
                <a:lnTo>
                  <a:pt x="266254" y="0"/>
                </a:lnTo>
                <a:cubicBezTo>
                  <a:pt x="272475" y="0"/>
                  <a:pt x="277452" y="6220"/>
                  <a:pt x="277452" y="11196"/>
                </a:cubicBezTo>
                <a:lnTo>
                  <a:pt x="277452" y="646907"/>
                </a:lnTo>
                <a:cubicBezTo>
                  <a:pt x="277452" y="653127"/>
                  <a:pt x="272475" y="658103"/>
                  <a:pt x="266254" y="658103"/>
                </a:cubicBezTo>
                <a:lnTo>
                  <a:pt x="162988" y="658103"/>
                </a:lnTo>
                <a:lnTo>
                  <a:pt x="162988" y="803657"/>
                </a:lnTo>
                <a:cubicBezTo>
                  <a:pt x="179162" y="808634"/>
                  <a:pt x="191604" y="821074"/>
                  <a:pt x="195336" y="837247"/>
                </a:cubicBezTo>
                <a:lnTo>
                  <a:pt x="639508" y="837247"/>
                </a:lnTo>
                <a:cubicBezTo>
                  <a:pt x="643241" y="819830"/>
                  <a:pt x="655683" y="807390"/>
                  <a:pt x="671857" y="803657"/>
                </a:cubicBezTo>
                <a:lnTo>
                  <a:pt x="671857" y="556091"/>
                </a:lnTo>
                <a:lnTo>
                  <a:pt x="471544" y="556091"/>
                </a:lnTo>
                <a:cubicBezTo>
                  <a:pt x="456614" y="556091"/>
                  <a:pt x="444172" y="549871"/>
                  <a:pt x="436707" y="538674"/>
                </a:cubicBezTo>
                <a:cubicBezTo>
                  <a:pt x="427998" y="526234"/>
                  <a:pt x="425509" y="512549"/>
                  <a:pt x="430486" y="498865"/>
                </a:cubicBezTo>
                <a:lnTo>
                  <a:pt x="469056" y="390632"/>
                </a:lnTo>
                <a:lnTo>
                  <a:pt x="469056" y="172923"/>
                </a:lnTo>
                <a:cubicBezTo>
                  <a:pt x="469056" y="148042"/>
                  <a:pt x="490207" y="126893"/>
                  <a:pt x="515090" y="126893"/>
                </a:cubicBezTo>
                <a:lnTo>
                  <a:pt x="852263" y="126893"/>
                </a:lnTo>
                <a:cubicBezTo>
                  <a:pt x="878391" y="126893"/>
                  <a:pt x="899542" y="148042"/>
                  <a:pt x="899542" y="172923"/>
                </a:cubicBezTo>
                <a:lnTo>
                  <a:pt x="899542" y="390632"/>
                </a:lnTo>
                <a:lnTo>
                  <a:pt x="938112" y="498865"/>
                </a:lnTo>
                <a:cubicBezTo>
                  <a:pt x="941844" y="512549"/>
                  <a:pt x="939356" y="526234"/>
                  <a:pt x="931891" y="538674"/>
                </a:cubicBezTo>
                <a:cubicBezTo>
                  <a:pt x="924426" y="549871"/>
                  <a:pt x="910740" y="556091"/>
                  <a:pt x="897054" y="556091"/>
                </a:cubicBezTo>
                <a:lnTo>
                  <a:pt x="695497" y="556091"/>
                </a:lnTo>
                <a:lnTo>
                  <a:pt x="695497" y="804901"/>
                </a:lnTo>
                <a:cubicBezTo>
                  <a:pt x="710427" y="808634"/>
                  <a:pt x="722869" y="821074"/>
                  <a:pt x="726601" y="837247"/>
                </a:cubicBezTo>
                <a:lnTo>
                  <a:pt x="950553" y="837247"/>
                </a:lnTo>
                <a:cubicBezTo>
                  <a:pt x="956774" y="837247"/>
                  <a:pt x="961751" y="842223"/>
                  <a:pt x="961751" y="848443"/>
                </a:cubicBezTo>
                <a:cubicBezTo>
                  <a:pt x="961751" y="855908"/>
                  <a:pt x="956774" y="860884"/>
                  <a:pt x="950553" y="860884"/>
                </a:cubicBezTo>
                <a:lnTo>
                  <a:pt x="724113" y="860884"/>
                </a:lnTo>
                <a:cubicBezTo>
                  <a:pt x="719136" y="878300"/>
                  <a:pt x="702962" y="890741"/>
                  <a:pt x="683055" y="890741"/>
                </a:cubicBezTo>
                <a:cubicBezTo>
                  <a:pt x="663148" y="890741"/>
                  <a:pt x="645729" y="878300"/>
                  <a:pt x="640753" y="860884"/>
                </a:cubicBezTo>
                <a:lnTo>
                  <a:pt x="194092" y="860884"/>
                </a:lnTo>
                <a:cubicBezTo>
                  <a:pt x="187871" y="878300"/>
                  <a:pt x="170453" y="890741"/>
                  <a:pt x="151790" y="890741"/>
                </a:cubicBezTo>
                <a:cubicBezTo>
                  <a:pt x="131883" y="890741"/>
                  <a:pt x="115709" y="878300"/>
                  <a:pt x="109488" y="860884"/>
                </a:cubicBezTo>
                <a:lnTo>
                  <a:pt x="11198" y="860884"/>
                </a:lnTo>
                <a:cubicBezTo>
                  <a:pt x="6221" y="860884"/>
                  <a:pt x="0" y="855908"/>
                  <a:pt x="0" y="848443"/>
                </a:cubicBezTo>
                <a:cubicBezTo>
                  <a:pt x="0" y="842223"/>
                  <a:pt x="6221" y="837247"/>
                  <a:pt x="11198" y="837247"/>
                </a:cubicBezTo>
                <a:lnTo>
                  <a:pt x="108244" y="837247"/>
                </a:lnTo>
                <a:cubicBezTo>
                  <a:pt x="110732" y="821074"/>
                  <a:pt x="123174" y="808634"/>
                  <a:pt x="139348" y="803657"/>
                </a:cubicBezTo>
                <a:lnTo>
                  <a:pt x="139348" y="658103"/>
                </a:lnTo>
                <a:lnTo>
                  <a:pt x="37325" y="658103"/>
                </a:lnTo>
                <a:cubicBezTo>
                  <a:pt x="31104" y="658103"/>
                  <a:pt x="24884" y="653127"/>
                  <a:pt x="24884" y="646907"/>
                </a:cubicBezTo>
                <a:lnTo>
                  <a:pt x="24884" y="11196"/>
                </a:lnTo>
                <a:cubicBezTo>
                  <a:pt x="24884" y="6220"/>
                  <a:pt x="31104" y="0"/>
                  <a:pt x="3732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3BBE111-9BEF-4ABD-952E-F0362528E5A2}"/>
              </a:ext>
            </a:extLst>
          </p:cNvPr>
          <p:cNvSpPr/>
          <p:nvPr/>
        </p:nvSpPr>
        <p:spPr>
          <a:xfrm>
            <a:off x="12411828" y="8966815"/>
            <a:ext cx="911920" cy="915966"/>
          </a:xfrm>
          <a:custGeom>
            <a:avLst/>
            <a:gdLst>
              <a:gd name="connsiteX0" fmla="*/ 723702 w 911920"/>
              <a:gd name="connsiteY0" fmla="*/ 730343 h 915966"/>
              <a:gd name="connsiteX1" fmla="*/ 848487 w 911920"/>
              <a:gd name="connsiteY1" fmla="*/ 730343 h 915966"/>
              <a:gd name="connsiteX2" fmla="*/ 860842 w 911920"/>
              <a:gd name="connsiteY2" fmla="*/ 742178 h 915966"/>
              <a:gd name="connsiteX3" fmla="*/ 848487 w 911920"/>
              <a:gd name="connsiteY3" fmla="*/ 754013 h 915966"/>
              <a:gd name="connsiteX4" fmla="*/ 723702 w 911920"/>
              <a:gd name="connsiteY4" fmla="*/ 754013 h 915966"/>
              <a:gd name="connsiteX5" fmla="*/ 711347 w 911920"/>
              <a:gd name="connsiteY5" fmla="*/ 742178 h 915966"/>
              <a:gd name="connsiteX6" fmla="*/ 723702 w 911920"/>
              <a:gd name="connsiteY6" fmla="*/ 730343 h 915966"/>
              <a:gd name="connsiteX7" fmla="*/ 125796 w 911920"/>
              <a:gd name="connsiteY7" fmla="*/ 730343 h 915966"/>
              <a:gd name="connsiteX8" fmla="*/ 138222 w 911920"/>
              <a:gd name="connsiteY8" fmla="*/ 742718 h 915966"/>
              <a:gd name="connsiteX9" fmla="*/ 138222 w 911920"/>
              <a:gd name="connsiteY9" fmla="*/ 828104 h 915966"/>
              <a:gd name="connsiteX10" fmla="*/ 166801 w 911920"/>
              <a:gd name="connsiteY10" fmla="*/ 857804 h 915966"/>
              <a:gd name="connsiteX11" fmla="*/ 554481 w 911920"/>
              <a:gd name="connsiteY11" fmla="*/ 857804 h 915966"/>
              <a:gd name="connsiteX12" fmla="*/ 538328 w 911920"/>
              <a:gd name="connsiteY12" fmla="*/ 841717 h 915966"/>
              <a:gd name="connsiteX13" fmla="*/ 538328 w 911920"/>
              <a:gd name="connsiteY13" fmla="*/ 824392 h 915966"/>
              <a:gd name="connsiteX14" fmla="*/ 554481 w 911920"/>
              <a:gd name="connsiteY14" fmla="*/ 824392 h 915966"/>
              <a:gd name="connsiteX15" fmla="*/ 590515 w 911920"/>
              <a:gd name="connsiteY15" fmla="*/ 860279 h 915966"/>
              <a:gd name="connsiteX16" fmla="*/ 593000 w 911920"/>
              <a:gd name="connsiteY16" fmla="*/ 865229 h 915966"/>
              <a:gd name="connsiteX17" fmla="*/ 594243 w 911920"/>
              <a:gd name="connsiteY17" fmla="*/ 868942 h 915966"/>
              <a:gd name="connsiteX18" fmla="*/ 593000 w 911920"/>
              <a:gd name="connsiteY18" fmla="*/ 872654 h 915966"/>
              <a:gd name="connsiteX19" fmla="*/ 593000 w 911920"/>
              <a:gd name="connsiteY19" fmla="*/ 873891 h 915966"/>
              <a:gd name="connsiteX20" fmla="*/ 590515 w 911920"/>
              <a:gd name="connsiteY20" fmla="*/ 877604 h 915966"/>
              <a:gd name="connsiteX21" fmla="*/ 554481 w 911920"/>
              <a:gd name="connsiteY21" fmla="*/ 913491 h 915966"/>
              <a:gd name="connsiteX22" fmla="*/ 547026 w 911920"/>
              <a:gd name="connsiteY22" fmla="*/ 915966 h 915966"/>
              <a:gd name="connsiteX23" fmla="*/ 538328 w 911920"/>
              <a:gd name="connsiteY23" fmla="*/ 913491 h 915966"/>
              <a:gd name="connsiteX24" fmla="*/ 538328 w 911920"/>
              <a:gd name="connsiteY24" fmla="*/ 896166 h 915966"/>
              <a:gd name="connsiteX25" fmla="*/ 554481 w 911920"/>
              <a:gd name="connsiteY25" fmla="*/ 880079 h 915966"/>
              <a:gd name="connsiteX26" fmla="*/ 166801 w 911920"/>
              <a:gd name="connsiteY26" fmla="*/ 880079 h 915966"/>
              <a:gd name="connsiteX27" fmla="*/ 114613 w 911920"/>
              <a:gd name="connsiteY27" fmla="*/ 828104 h 915966"/>
              <a:gd name="connsiteX28" fmla="*/ 114613 w 911920"/>
              <a:gd name="connsiteY28" fmla="*/ 742718 h 915966"/>
              <a:gd name="connsiteX29" fmla="*/ 125796 w 911920"/>
              <a:gd name="connsiteY29" fmla="*/ 730343 h 915966"/>
              <a:gd name="connsiteX30" fmla="*/ 723702 w 911920"/>
              <a:gd name="connsiteY30" fmla="*/ 654350 h 915966"/>
              <a:gd name="connsiteX31" fmla="*/ 848487 w 911920"/>
              <a:gd name="connsiteY31" fmla="*/ 654350 h 915966"/>
              <a:gd name="connsiteX32" fmla="*/ 860842 w 911920"/>
              <a:gd name="connsiteY32" fmla="*/ 666185 h 915966"/>
              <a:gd name="connsiteX33" fmla="*/ 848487 w 911920"/>
              <a:gd name="connsiteY33" fmla="*/ 678020 h 915966"/>
              <a:gd name="connsiteX34" fmla="*/ 723702 w 911920"/>
              <a:gd name="connsiteY34" fmla="*/ 678020 h 915966"/>
              <a:gd name="connsiteX35" fmla="*/ 711347 w 911920"/>
              <a:gd name="connsiteY35" fmla="*/ 666185 h 915966"/>
              <a:gd name="connsiteX36" fmla="*/ 723702 w 911920"/>
              <a:gd name="connsiteY36" fmla="*/ 654350 h 915966"/>
              <a:gd name="connsiteX37" fmla="*/ 62196 w 911920"/>
              <a:gd name="connsiteY37" fmla="*/ 487414 h 915966"/>
              <a:gd name="connsiteX38" fmla="*/ 189453 w 911920"/>
              <a:gd name="connsiteY38" fmla="*/ 487414 h 915966"/>
              <a:gd name="connsiteX39" fmla="*/ 200572 w 911920"/>
              <a:gd name="connsiteY39" fmla="*/ 499216 h 915966"/>
              <a:gd name="connsiteX40" fmla="*/ 189453 w 911920"/>
              <a:gd name="connsiteY40" fmla="*/ 509838 h 915966"/>
              <a:gd name="connsiteX41" fmla="*/ 62196 w 911920"/>
              <a:gd name="connsiteY41" fmla="*/ 509838 h 915966"/>
              <a:gd name="connsiteX42" fmla="*/ 51077 w 911920"/>
              <a:gd name="connsiteY42" fmla="*/ 499216 h 915966"/>
              <a:gd name="connsiteX43" fmla="*/ 62196 w 911920"/>
              <a:gd name="connsiteY43" fmla="*/ 487414 h 915966"/>
              <a:gd name="connsiteX44" fmla="*/ 62196 w 911920"/>
              <a:gd name="connsiteY44" fmla="*/ 410175 h 915966"/>
              <a:gd name="connsiteX45" fmla="*/ 189453 w 911920"/>
              <a:gd name="connsiteY45" fmla="*/ 410175 h 915966"/>
              <a:gd name="connsiteX46" fmla="*/ 200572 w 911920"/>
              <a:gd name="connsiteY46" fmla="*/ 422010 h 915966"/>
              <a:gd name="connsiteX47" fmla="*/ 189453 w 911920"/>
              <a:gd name="connsiteY47" fmla="*/ 433845 h 915966"/>
              <a:gd name="connsiteX48" fmla="*/ 62196 w 911920"/>
              <a:gd name="connsiteY48" fmla="*/ 433845 h 915966"/>
              <a:gd name="connsiteX49" fmla="*/ 51077 w 911920"/>
              <a:gd name="connsiteY49" fmla="*/ 422010 h 915966"/>
              <a:gd name="connsiteX50" fmla="*/ 62196 w 911920"/>
              <a:gd name="connsiteY50" fmla="*/ 410175 h 915966"/>
              <a:gd name="connsiteX51" fmla="*/ 785479 w 911920"/>
              <a:gd name="connsiteY51" fmla="*/ 347589 h 915966"/>
              <a:gd name="connsiteX52" fmla="*/ 760871 w 911920"/>
              <a:gd name="connsiteY52" fmla="*/ 374654 h 915966"/>
              <a:gd name="connsiteX53" fmla="*/ 785479 w 911920"/>
              <a:gd name="connsiteY53" fmla="*/ 400489 h 915966"/>
              <a:gd name="connsiteX54" fmla="*/ 811318 w 911920"/>
              <a:gd name="connsiteY54" fmla="*/ 374654 h 915966"/>
              <a:gd name="connsiteX55" fmla="*/ 785479 w 911920"/>
              <a:gd name="connsiteY55" fmla="*/ 347589 h 915966"/>
              <a:gd name="connsiteX56" fmla="*/ 785479 w 911920"/>
              <a:gd name="connsiteY56" fmla="*/ 324215 h 915966"/>
              <a:gd name="connsiteX57" fmla="*/ 835926 w 911920"/>
              <a:gd name="connsiteY57" fmla="*/ 374654 h 915966"/>
              <a:gd name="connsiteX58" fmla="*/ 785479 w 911920"/>
              <a:gd name="connsiteY58" fmla="*/ 422633 h 915966"/>
              <a:gd name="connsiteX59" fmla="*/ 736263 w 911920"/>
              <a:gd name="connsiteY59" fmla="*/ 374654 h 915966"/>
              <a:gd name="connsiteX60" fmla="*/ 785479 w 911920"/>
              <a:gd name="connsiteY60" fmla="*/ 324215 h 915966"/>
              <a:gd name="connsiteX61" fmla="*/ 685063 w 911920"/>
              <a:gd name="connsiteY61" fmla="*/ 271847 h 915966"/>
              <a:gd name="connsiteX62" fmla="*/ 685063 w 911920"/>
              <a:gd name="connsiteY62" fmla="*/ 882375 h 915966"/>
              <a:gd name="connsiteX63" fmla="*/ 887127 w 911920"/>
              <a:gd name="connsiteY63" fmla="*/ 882375 h 915966"/>
              <a:gd name="connsiteX64" fmla="*/ 887127 w 911920"/>
              <a:gd name="connsiteY64" fmla="*/ 271847 h 915966"/>
              <a:gd name="connsiteX65" fmla="*/ 672667 w 911920"/>
              <a:gd name="connsiteY65" fmla="*/ 248222 h 915966"/>
              <a:gd name="connsiteX66" fmla="*/ 899523 w 911920"/>
              <a:gd name="connsiteY66" fmla="*/ 248222 h 915966"/>
              <a:gd name="connsiteX67" fmla="*/ 911920 w 911920"/>
              <a:gd name="connsiteY67" fmla="*/ 260656 h 915966"/>
              <a:gd name="connsiteX68" fmla="*/ 911920 w 911920"/>
              <a:gd name="connsiteY68" fmla="*/ 893566 h 915966"/>
              <a:gd name="connsiteX69" fmla="*/ 899523 w 911920"/>
              <a:gd name="connsiteY69" fmla="*/ 906000 h 915966"/>
              <a:gd name="connsiteX70" fmla="*/ 672667 w 911920"/>
              <a:gd name="connsiteY70" fmla="*/ 906000 h 915966"/>
              <a:gd name="connsiteX71" fmla="*/ 660270 w 911920"/>
              <a:gd name="connsiteY71" fmla="*/ 893566 h 915966"/>
              <a:gd name="connsiteX72" fmla="*/ 660270 w 911920"/>
              <a:gd name="connsiteY72" fmla="*/ 260656 h 915966"/>
              <a:gd name="connsiteX73" fmla="*/ 672667 w 911920"/>
              <a:gd name="connsiteY73" fmla="*/ 248222 h 915966"/>
              <a:gd name="connsiteX74" fmla="*/ 125218 w 911920"/>
              <a:gd name="connsiteY74" fmla="*/ 104656 h 915966"/>
              <a:gd name="connsiteX75" fmla="*/ 99383 w 911920"/>
              <a:gd name="connsiteY75" fmla="*/ 130491 h 915966"/>
              <a:gd name="connsiteX76" fmla="*/ 125218 w 911920"/>
              <a:gd name="connsiteY76" fmla="*/ 156326 h 915966"/>
              <a:gd name="connsiteX77" fmla="*/ 152283 w 911920"/>
              <a:gd name="connsiteY77" fmla="*/ 130491 h 915966"/>
              <a:gd name="connsiteX78" fmla="*/ 125218 w 911920"/>
              <a:gd name="connsiteY78" fmla="*/ 104656 h 915966"/>
              <a:gd name="connsiteX79" fmla="*/ 125218 w 911920"/>
              <a:gd name="connsiteY79" fmla="*/ 81282 h 915966"/>
              <a:gd name="connsiteX80" fmla="*/ 175657 w 911920"/>
              <a:gd name="connsiteY80" fmla="*/ 130491 h 915966"/>
              <a:gd name="connsiteX81" fmla="*/ 125218 w 911920"/>
              <a:gd name="connsiteY81" fmla="*/ 179700 h 915966"/>
              <a:gd name="connsiteX82" fmla="*/ 77239 w 911920"/>
              <a:gd name="connsiteY82" fmla="*/ 130491 h 915966"/>
              <a:gd name="connsiteX83" fmla="*/ 125218 w 911920"/>
              <a:gd name="connsiteY83" fmla="*/ 81282 h 915966"/>
              <a:gd name="connsiteX84" fmla="*/ 23553 w 911920"/>
              <a:gd name="connsiteY84" fmla="*/ 27674 h 915966"/>
              <a:gd name="connsiteX85" fmla="*/ 23553 w 911920"/>
              <a:gd name="connsiteY85" fmla="*/ 638201 h 915966"/>
              <a:gd name="connsiteX86" fmla="*/ 228097 w 911920"/>
              <a:gd name="connsiteY86" fmla="*/ 638201 h 915966"/>
              <a:gd name="connsiteX87" fmla="*/ 228097 w 911920"/>
              <a:gd name="connsiteY87" fmla="*/ 27674 h 915966"/>
              <a:gd name="connsiteX88" fmla="*/ 12397 w 911920"/>
              <a:gd name="connsiteY88" fmla="*/ 5292 h 915966"/>
              <a:gd name="connsiteX89" fmla="*/ 239253 w 911920"/>
              <a:gd name="connsiteY89" fmla="*/ 5292 h 915966"/>
              <a:gd name="connsiteX90" fmla="*/ 251650 w 911920"/>
              <a:gd name="connsiteY90" fmla="*/ 16483 h 915966"/>
              <a:gd name="connsiteX91" fmla="*/ 251650 w 911920"/>
              <a:gd name="connsiteY91" fmla="*/ 650636 h 915966"/>
              <a:gd name="connsiteX92" fmla="*/ 239253 w 911920"/>
              <a:gd name="connsiteY92" fmla="*/ 663070 h 915966"/>
              <a:gd name="connsiteX93" fmla="*/ 12397 w 911920"/>
              <a:gd name="connsiteY93" fmla="*/ 663070 h 915966"/>
              <a:gd name="connsiteX94" fmla="*/ 0 w 911920"/>
              <a:gd name="connsiteY94" fmla="*/ 650636 h 915966"/>
              <a:gd name="connsiteX95" fmla="*/ 0 w 911920"/>
              <a:gd name="connsiteY95" fmla="*/ 16483 h 915966"/>
              <a:gd name="connsiteX96" fmla="*/ 12397 w 911920"/>
              <a:gd name="connsiteY96" fmla="*/ 5292 h 915966"/>
              <a:gd name="connsiteX97" fmla="*/ 356197 w 911920"/>
              <a:gd name="connsiteY97" fmla="*/ 2784 h 915966"/>
              <a:gd name="connsiteX98" fmla="*/ 373592 w 911920"/>
              <a:gd name="connsiteY98" fmla="*/ 2784 h 915966"/>
              <a:gd name="connsiteX99" fmla="*/ 373592 w 911920"/>
              <a:gd name="connsiteY99" fmla="*/ 20108 h 915966"/>
              <a:gd name="connsiteX100" fmla="*/ 358682 w 911920"/>
              <a:gd name="connsiteY100" fmla="*/ 34957 h 915966"/>
              <a:gd name="connsiteX101" fmla="*/ 745119 w 911920"/>
              <a:gd name="connsiteY101" fmla="*/ 34957 h 915966"/>
              <a:gd name="connsiteX102" fmla="*/ 797307 w 911920"/>
              <a:gd name="connsiteY102" fmla="*/ 86929 h 915966"/>
              <a:gd name="connsiteX103" fmla="*/ 797307 w 911920"/>
              <a:gd name="connsiteY103" fmla="*/ 173549 h 915966"/>
              <a:gd name="connsiteX104" fmla="*/ 784881 w 911920"/>
              <a:gd name="connsiteY104" fmla="*/ 184686 h 915966"/>
              <a:gd name="connsiteX105" fmla="*/ 773698 w 911920"/>
              <a:gd name="connsiteY105" fmla="*/ 173549 h 915966"/>
              <a:gd name="connsiteX106" fmla="*/ 773698 w 911920"/>
              <a:gd name="connsiteY106" fmla="*/ 86929 h 915966"/>
              <a:gd name="connsiteX107" fmla="*/ 745119 w 911920"/>
              <a:gd name="connsiteY107" fmla="*/ 58468 h 915966"/>
              <a:gd name="connsiteX108" fmla="*/ 358682 w 911920"/>
              <a:gd name="connsiteY108" fmla="*/ 58468 h 915966"/>
              <a:gd name="connsiteX109" fmla="*/ 373592 w 911920"/>
              <a:gd name="connsiteY109" fmla="*/ 74555 h 915966"/>
              <a:gd name="connsiteX110" fmla="*/ 373592 w 911920"/>
              <a:gd name="connsiteY110" fmla="*/ 90641 h 915966"/>
              <a:gd name="connsiteX111" fmla="*/ 364894 w 911920"/>
              <a:gd name="connsiteY111" fmla="*/ 94354 h 915966"/>
              <a:gd name="connsiteX112" fmla="*/ 356197 w 911920"/>
              <a:gd name="connsiteY112" fmla="*/ 90641 h 915966"/>
              <a:gd name="connsiteX113" fmla="*/ 321405 w 911920"/>
              <a:gd name="connsiteY113" fmla="*/ 55993 h 915966"/>
              <a:gd name="connsiteX114" fmla="*/ 317677 w 911920"/>
              <a:gd name="connsiteY114" fmla="*/ 51044 h 915966"/>
              <a:gd name="connsiteX115" fmla="*/ 317677 w 911920"/>
              <a:gd name="connsiteY115" fmla="*/ 47331 h 915966"/>
              <a:gd name="connsiteX116" fmla="*/ 317677 w 911920"/>
              <a:gd name="connsiteY116" fmla="*/ 42382 h 915966"/>
              <a:gd name="connsiteX117" fmla="*/ 321405 w 911920"/>
              <a:gd name="connsiteY117" fmla="*/ 38669 h 91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11920" h="915966">
                <a:moveTo>
                  <a:pt x="723702" y="730343"/>
                </a:moveTo>
                <a:lnTo>
                  <a:pt x="848487" y="730343"/>
                </a:lnTo>
                <a:cubicBezTo>
                  <a:pt x="855900" y="730343"/>
                  <a:pt x="860842" y="736260"/>
                  <a:pt x="860842" y="742178"/>
                </a:cubicBezTo>
                <a:cubicBezTo>
                  <a:pt x="860842" y="749279"/>
                  <a:pt x="855900" y="754013"/>
                  <a:pt x="848487" y="754013"/>
                </a:cubicBezTo>
                <a:lnTo>
                  <a:pt x="723702" y="754013"/>
                </a:lnTo>
                <a:cubicBezTo>
                  <a:pt x="716289" y="754013"/>
                  <a:pt x="711347" y="749279"/>
                  <a:pt x="711347" y="742178"/>
                </a:cubicBezTo>
                <a:cubicBezTo>
                  <a:pt x="711347" y="736260"/>
                  <a:pt x="716289" y="730343"/>
                  <a:pt x="723702" y="730343"/>
                </a:cubicBezTo>
                <a:close/>
                <a:moveTo>
                  <a:pt x="125796" y="730343"/>
                </a:moveTo>
                <a:cubicBezTo>
                  <a:pt x="133251" y="730343"/>
                  <a:pt x="138222" y="736530"/>
                  <a:pt x="138222" y="742718"/>
                </a:cubicBezTo>
                <a:lnTo>
                  <a:pt x="138222" y="828104"/>
                </a:lnTo>
                <a:cubicBezTo>
                  <a:pt x="138222" y="844192"/>
                  <a:pt x="150647" y="857804"/>
                  <a:pt x="166801" y="857804"/>
                </a:cubicBezTo>
                <a:lnTo>
                  <a:pt x="554481" y="857804"/>
                </a:lnTo>
                <a:lnTo>
                  <a:pt x="538328" y="841717"/>
                </a:lnTo>
                <a:cubicBezTo>
                  <a:pt x="533357" y="836767"/>
                  <a:pt x="533357" y="829342"/>
                  <a:pt x="538328" y="824392"/>
                </a:cubicBezTo>
                <a:cubicBezTo>
                  <a:pt x="542055" y="820680"/>
                  <a:pt x="549511" y="820680"/>
                  <a:pt x="554481" y="824392"/>
                </a:cubicBezTo>
                <a:lnTo>
                  <a:pt x="590515" y="860279"/>
                </a:lnTo>
                <a:cubicBezTo>
                  <a:pt x="591758" y="861517"/>
                  <a:pt x="593000" y="862754"/>
                  <a:pt x="593000" y="865229"/>
                </a:cubicBezTo>
                <a:cubicBezTo>
                  <a:pt x="593000" y="866467"/>
                  <a:pt x="594243" y="867704"/>
                  <a:pt x="594243" y="868942"/>
                </a:cubicBezTo>
                <a:cubicBezTo>
                  <a:pt x="594243" y="871416"/>
                  <a:pt x="593000" y="872654"/>
                  <a:pt x="593000" y="872654"/>
                </a:cubicBezTo>
                <a:lnTo>
                  <a:pt x="593000" y="873891"/>
                </a:lnTo>
                <a:cubicBezTo>
                  <a:pt x="593000" y="875129"/>
                  <a:pt x="591758" y="876366"/>
                  <a:pt x="590515" y="877604"/>
                </a:cubicBezTo>
                <a:lnTo>
                  <a:pt x="554481" y="913491"/>
                </a:lnTo>
                <a:cubicBezTo>
                  <a:pt x="551996" y="914729"/>
                  <a:pt x="549511" y="915966"/>
                  <a:pt x="547026" y="915966"/>
                </a:cubicBezTo>
                <a:cubicBezTo>
                  <a:pt x="543298" y="915966"/>
                  <a:pt x="540813" y="914729"/>
                  <a:pt x="538328" y="913491"/>
                </a:cubicBezTo>
                <a:cubicBezTo>
                  <a:pt x="533357" y="908541"/>
                  <a:pt x="533357" y="901116"/>
                  <a:pt x="538328" y="896166"/>
                </a:cubicBezTo>
                <a:lnTo>
                  <a:pt x="554481" y="880079"/>
                </a:lnTo>
                <a:lnTo>
                  <a:pt x="166801" y="880079"/>
                </a:lnTo>
                <a:cubicBezTo>
                  <a:pt x="138222" y="880079"/>
                  <a:pt x="114613" y="857804"/>
                  <a:pt x="114613" y="828104"/>
                </a:cubicBezTo>
                <a:lnTo>
                  <a:pt x="114613" y="742718"/>
                </a:lnTo>
                <a:cubicBezTo>
                  <a:pt x="114613" y="736530"/>
                  <a:pt x="119583" y="730343"/>
                  <a:pt x="125796" y="730343"/>
                </a:cubicBezTo>
                <a:close/>
                <a:moveTo>
                  <a:pt x="723702" y="654350"/>
                </a:moveTo>
                <a:lnTo>
                  <a:pt x="848487" y="654350"/>
                </a:lnTo>
                <a:cubicBezTo>
                  <a:pt x="855900" y="654350"/>
                  <a:pt x="860842" y="659084"/>
                  <a:pt x="860842" y="666185"/>
                </a:cubicBezTo>
                <a:cubicBezTo>
                  <a:pt x="860842" y="672102"/>
                  <a:pt x="855900" y="678020"/>
                  <a:pt x="848487" y="678020"/>
                </a:cubicBezTo>
                <a:lnTo>
                  <a:pt x="723702" y="678020"/>
                </a:lnTo>
                <a:cubicBezTo>
                  <a:pt x="716289" y="678020"/>
                  <a:pt x="711347" y="672102"/>
                  <a:pt x="711347" y="666185"/>
                </a:cubicBezTo>
                <a:cubicBezTo>
                  <a:pt x="711347" y="659084"/>
                  <a:pt x="716289" y="654350"/>
                  <a:pt x="723702" y="654350"/>
                </a:cubicBezTo>
                <a:close/>
                <a:moveTo>
                  <a:pt x="62196" y="487414"/>
                </a:moveTo>
                <a:lnTo>
                  <a:pt x="189453" y="487414"/>
                </a:lnTo>
                <a:cubicBezTo>
                  <a:pt x="195630" y="487414"/>
                  <a:pt x="200572" y="492135"/>
                  <a:pt x="200572" y="499216"/>
                </a:cubicBezTo>
                <a:cubicBezTo>
                  <a:pt x="200572" y="505117"/>
                  <a:pt x="195630" y="509838"/>
                  <a:pt x="189453" y="509838"/>
                </a:cubicBezTo>
                <a:lnTo>
                  <a:pt x="62196" y="509838"/>
                </a:lnTo>
                <a:cubicBezTo>
                  <a:pt x="56019" y="509838"/>
                  <a:pt x="51077" y="505117"/>
                  <a:pt x="51077" y="499216"/>
                </a:cubicBezTo>
                <a:cubicBezTo>
                  <a:pt x="51077" y="492135"/>
                  <a:pt x="56019" y="487414"/>
                  <a:pt x="62196" y="487414"/>
                </a:cubicBezTo>
                <a:close/>
                <a:moveTo>
                  <a:pt x="62196" y="410175"/>
                </a:moveTo>
                <a:lnTo>
                  <a:pt x="189453" y="410175"/>
                </a:lnTo>
                <a:cubicBezTo>
                  <a:pt x="195630" y="410175"/>
                  <a:pt x="200572" y="416092"/>
                  <a:pt x="200572" y="422010"/>
                </a:cubicBezTo>
                <a:cubicBezTo>
                  <a:pt x="200572" y="429111"/>
                  <a:pt x="195630" y="433845"/>
                  <a:pt x="189453" y="433845"/>
                </a:cubicBezTo>
                <a:lnTo>
                  <a:pt x="62196" y="433845"/>
                </a:lnTo>
                <a:cubicBezTo>
                  <a:pt x="56019" y="433845"/>
                  <a:pt x="51077" y="429111"/>
                  <a:pt x="51077" y="422010"/>
                </a:cubicBezTo>
                <a:cubicBezTo>
                  <a:pt x="51077" y="416092"/>
                  <a:pt x="56019" y="410175"/>
                  <a:pt x="62196" y="410175"/>
                </a:cubicBezTo>
                <a:close/>
                <a:moveTo>
                  <a:pt x="785479" y="347589"/>
                </a:moveTo>
                <a:cubicBezTo>
                  <a:pt x="771945" y="347589"/>
                  <a:pt x="760871" y="359892"/>
                  <a:pt x="760871" y="374654"/>
                </a:cubicBezTo>
                <a:cubicBezTo>
                  <a:pt x="760871" y="388187"/>
                  <a:pt x="771945" y="400489"/>
                  <a:pt x="785479" y="400489"/>
                </a:cubicBezTo>
                <a:cubicBezTo>
                  <a:pt x="800244" y="400489"/>
                  <a:pt x="811318" y="388187"/>
                  <a:pt x="811318" y="374654"/>
                </a:cubicBezTo>
                <a:cubicBezTo>
                  <a:pt x="811318" y="359892"/>
                  <a:pt x="800244" y="347589"/>
                  <a:pt x="785479" y="347589"/>
                </a:cubicBezTo>
                <a:close/>
                <a:moveTo>
                  <a:pt x="785479" y="324215"/>
                </a:moveTo>
                <a:cubicBezTo>
                  <a:pt x="812548" y="324215"/>
                  <a:pt x="835926" y="346359"/>
                  <a:pt x="835926" y="374654"/>
                </a:cubicBezTo>
                <a:cubicBezTo>
                  <a:pt x="835926" y="401719"/>
                  <a:pt x="812548" y="422633"/>
                  <a:pt x="785479" y="422633"/>
                </a:cubicBezTo>
                <a:cubicBezTo>
                  <a:pt x="758410" y="422633"/>
                  <a:pt x="736263" y="401719"/>
                  <a:pt x="736263" y="374654"/>
                </a:cubicBezTo>
                <a:cubicBezTo>
                  <a:pt x="736263" y="346359"/>
                  <a:pt x="758410" y="324215"/>
                  <a:pt x="785479" y="324215"/>
                </a:cubicBezTo>
                <a:close/>
                <a:moveTo>
                  <a:pt x="685063" y="271847"/>
                </a:moveTo>
                <a:lnTo>
                  <a:pt x="685063" y="882375"/>
                </a:lnTo>
                <a:lnTo>
                  <a:pt x="887127" y="882375"/>
                </a:lnTo>
                <a:lnTo>
                  <a:pt x="887127" y="271847"/>
                </a:lnTo>
                <a:close/>
                <a:moveTo>
                  <a:pt x="672667" y="248222"/>
                </a:moveTo>
                <a:lnTo>
                  <a:pt x="899523" y="248222"/>
                </a:lnTo>
                <a:cubicBezTo>
                  <a:pt x="906961" y="248222"/>
                  <a:pt x="911920" y="253196"/>
                  <a:pt x="911920" y="260656"/>
                </a:cubicBezTo>
                <a:lnTo>
                  <a:pt x="911920" y="893566"/>
                </a:lnTo>
                <a:cubicBezTo>
                  <a:pt x="911920" y="901026"/>
                  <a:pt x="906961" y="906000"/>
                  <a:pt x="899523" y="906000"/>
                </a:cubicBezTo>
                <a:lnTo>
                  <a:pt x="672667" y="906000"/>
                </a:lnTo>
                <a:cubicBezTo>
                  <a:pt x="665229" y="906000"/>
                  <a:pt x="660270" y="901026"/>
                  <a:pt x="660270" y="893566"/>
                </a:cubicBezTo>
                <a:lnTo>
                  <a:pt x="660270" y="260656"/>
                </a:lnTo>
                <a:cubicBezTo>
                  <a:pt x="660270" y="253196"/>
                  <a:pt x="665229" y="248222"/>
                  <a:pt x="672667" y="248222"/>
                </a:cubicBezTo>
                <a:close/>
                <a:moveTo>
                  <a:pt x="125218" y="104656"/>
                </a:moveTo>
                <a:cubicBezTo>
                  <a:pt x="111685" y="104656"/>
                  <a:pt x="99383" y="115728"/>
                  <a:pt x="99383" y="130491"/>
                </a:cubicBezTo>
                <a:cubicBezTo>
                  <a:pt x="99383" y="145254"/>
                  <a:pt x="111685" y="156326"/>
                  <a:pt x="125218" y="156326"/>
                </a:cubicBezTo>
                <a:cubicBezTo>
                  <a:pt x="139980" y="156326"/>
                  <a:pt x="152283" y="145254"/>
                  <a:pt x="152283" y="130491"/>
                </a:cubicBezTo>
                <a:cubicBezTo>
                  <a:pt x="152283" y="115728"/>
                  <a:pt x="139980" y="104656"/>
                  <a:pt x="125218" y="104656"/>
                </a:cubicBezTo>
                <a:close/>
                <a:moveTo>
                  <a:pt x="125218" y="81282"/>
                </a:moveTo>
                <a:cubicBezTo>
                  <a:pt x="152283" y="81282"/>
                  <a:pt x="175657" y="102196"/>
                  <a:pt x="175657" y="130491"/>
                </a:cubicBezTo>
                <a:cubicBezTo>
                  <a:pt x="175657" y="157556"/>
                  <a:pt x="152283" y="179700"/>
                  <a:pt x="125218" y="179700"/>
                </a:cubicBezTo>
                <a:cubicBezTo>
                  <a:pt x="98153" y="179700"/>
                  <a:pt x="77239" y="157556"/>
                  <a:pt x="77239" y="130491"/>
                </a:cubicBezTo>
                <a:cubicBezTo>
                  <a:pt x="77239" y="102196"/>
                  <a:pt x="98153" y="81282"/>
                  <a:pt x="125218" y="81282"/>
                </a:cubicBezTo>
                <a:close/>
                <a:moveTo>
                  <a:pt x="23553" y="27674"/>
                </a:moveTo>
                <a:lnTo>
                  <a:pt x="23553" y="638201"/>
                </a:lnTo>
                <a:lnTo>
                  <a:pt x="228097" y="638201"/>
                </a:lnTo>
                <a:lnTo>
                  <a:pt x="228097" y="27674"/>
                </a:lnTo>
                <a:close/>
                <a:moveTo>
                  <a:pt x="12397" y="5292"/>
                </a:moveTo>
                <a:lnTo>
                  <a:pt x="239253" y="5292"/>
                </a:lnTo>
                <a:cubicBezTo>
                  <a:pt x="246691" y="5292"/>
                  <a:pt x="251650" y="10266"/>
                  <a:pt x="251650" y="16483"/>
                </a:cubicBezTo>
                <a:lnTo>
                  <a:pt x="251650" y="650636"/>
                </a:lnTo>
                <a:cubicBezTo>
                  <a:pt x="251650" y="656853"/>
                  <a:pt x="246691" y="663070"/>
                  <a:pt x="239253" y="663070"/>
                </a:cubicBezTo>
                <a:lnTo>
                  <a:pt x="12397" y="663070"/>
                </a:lnTo>
                <a:cubicBezTo>
                  <a:pt x="6198" y="663070"/>
                  <a:pt x="0" y="656853"/>
                  <a:pt x="0" y="650636"/>
                </a:cubicBezTo>
                <a:lnTo>
                  <a:pt x="0" y="16483"/>
                </a:lnTo>
                <a:cubicBezTo>
                  <a:pt x="0" y="10266"/>
                  <a:pt x="6198" y="5292"/>
                  <a:pt x="12397" y="5292"/>
                </a:cubicBezTo>
                <a:close/>
                <a:moveTo>
                  <a:pt x="356197" y="2784"/>
                </a:moveTo>
                <a:cubicBezTo>
                  <a:pt x="361167" y="-928"/>
                  <a:pt x="368622" y="-928"/>
                  <a:pt x="373592" y="2784"/>
                </a:cubicBezTo>
                <a:cubicBezTo>
                  <a:pt x="378563" y="7734"/>
                  <a:pt x="378563" y="15158"/>
                  <a:pt x="373592" y="20108"/>
                </a:cubicBezTo>
                <a:lnTo>
                  <a:pt x="358682" y="34957"/>
                </a:lnTo>
                <a:lnTo>
                  <a:pt x="745119" y="34957"/>
                </a:lnTo>
                <a:cubicBezTo>
                  <a:pt x="773698" y="34957"/>
                  <a:pt x="797307" y="58468"/>
                  <a:pt x="797307" y="86929"/>
                </a:cubicBezTo>
                <a:lnTo>
                  <a:pt x="797307" y="173549"/>
                </a:lnTo>
                <a:cubicBezTo>
                  <a:pt x="797307" y="179736"/>
                  <a:pt x="792337" y="184686"/>
                  <a:pt x="784881" y="184686"/>
                </a:cubicBezTo>
                <a:cubicBezTo>
                  <a:pt x="778669" y="184686"/>
                  <a:pt x="773698" y="179736"/>
                  <a:pt x="773698" y="173549"/>
                </a:cubicBezTo>
                <a:lnTo>
                  <a:pt x="773698" y="86929"/>
                </a:lnTo>
                <a:cubicBezTo>
                  <a:pt x="773698" y="70842"/>
                  <a:pt x="760030" y="58468"/>
                  <a:pt x="745119" y="58468"/>
                </a:cubicBezTo>
                <a:lnTo>
                  <a:pt x="358682" y="58468"/>
                </a:lnTo>
                <a:lnTo>
                  <a:pt x="373592" y="74555"/>
                </a:lnTo>
                <a:cubicBezTo>
                  <a:pt x="378563" y="78267"/>
                  <a:pt x="378563" y="85692"/>
                  <a:pt x="373592" y="90641"/>
                </a:cubicBezTo>
                <a:cubicBezTo>
                  <a:pt x="371107" y="93116"/>
                  <a:pt x="368622" y="94354"/>
                  <a:pt x="364894" y="94354"/>
                </a:cubicBezTo>
                <a:cubicBezTo>
                  <a:pt x="362409" y="94354"/>
                  <a:pt x="358682" y="93116"/>
                  <a:pt x="356197" y="90641"/>
                </a:cubicBezTo>
                <a:lnTo>
                  <a:pt x="321405" y="55993"/>
                </a:lnTo>
                <a:cubicBezTo>
                  <a:pt x="320162" y="53518"/>
                  <a:pt x="318920" y="53518"/>
                  <a:pt x="317677" y="51044"/>
                </a:cubicBezTo>
                <a:cubicBezTo>
                  <a:pt x="317677" y="49806"/>
                  <a:pt x="317677" y="48569"/>
                  <a:pt x="317677" y="47331"/>
                </a:cubicBezTo>
                <a:cubicBezTo>
                  <a:pt x="317677" y="44856"/>
                  <a:pt x="317677" y="43619"/>
                  <a:pt x="317677" y="42382"/>
                </a:cubicBezTo>
                <a:cubicBezTo>
                  <a:pt x="318920" y="41144"/>
                  <a:pt x="320162" y="39907"/>
                  <a:pt x="321405" y="3866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5AD38BDB-EAFF-4E9B-9911-A105A1B6AE88}"/>
              </a:ext>
            </a:extLst>
          </p:cNvPr>
          <p:cNvSpPr/>
          <p:nvPr/>
        </p:nvSpPr>
        <p:spPr>
          <a:xfrm>
            <a:off x="14520147" y="6406773"/>
            <a:ext cx="831909" cy="829947"/>
          </a:xfrm>
          <a:custGeom>
            <a:avLst/>
            <a:gdLst>
              <a:gd name="connsiteX0" fmla="*/ 692843 w 831909"/>
              <a:gd name="connsiteY0" fmla="*/ 652836 h 829947"/>
              <a:gd name="connsiteX1" fmla="*/ 663238 w 831909"/>
              <a:gd name="connsiteY1" fmla="*/ 665171 h 829947"/>
              <a:gd name="connsiteX2" fmla="*/ 663238 w 831909"/>
              <a:gd name="connsiteY2" fmla="*/ 724376 h 829947"/>
              <a:gd name="connsiteX3" fmla="*/ 692843 w 831909"/>
              <a:gd name="connsiteY3" fmla="*/ 735478 h 829947"/>
              <a:gd name="connsiteX4" fmla="*/ 722449 w 831909"/>
              <a:gd name="connsiteY4" fmla="*/ 724376 h 829947"/>
              <a:gd name="connsiteX5" fmla="*/ 722449 w 831909"/>
              <a:gd name="connsiteY5" fmla="*/ 665171 h 829947"/>
              <a:gd name="connsiteX6" fmla="*/ 692843 w 831909"/>
              <a:gd name="connsiteY6" fmla="*/ 652836 h 829947"/>
              <a:gd name="connsiteX7" fmla="*/ 692843 w 831909"/>
              <a:gd name="connsiteY7" fmla="*/ 631867 h 829947"/>
              <a:gd name="connsiteX8" fmla="*/ 737252 w 831909"/>
              <a:gd name="connsiteY8" fmla="*/ 650369 h 829947"/>
              <a:gd name="connsiteX9" fmla="*/ 737252 w 831909"/>
              <a:gd name="connsiteY9" fmla="*/ 739178 h 829947"/>
              <a:gd name="connsiteX10" fmla="*/ 692843 w 831909"/>
              <a:gd name="connsiteY10" fmla="*/ 756446 h 829947"/>
              <a:gd name="connsiteX11" fmla="*/ 648435 w 831909"/>
              <a:gd name="connsiteY11" fmla="*/ 739178 h 829947"/>
              <a:gd name="connsiteX12" fmla="*/ 648435 w 831909"/>
              <a:gd name="connsiteY12" fmla="*/ 650369 h 829947"/>
              <a:gd name="connsiteX13" fmla="*/ 692843 w 831909"/>
              <a:gd name="connsiteY13" fmla="*/ 631867 h 829947"/>
              <a:gd name="connsiteX14" fmla="*/ 287463 w 831909"/>
              <a:gd name="connsiteY14" fmla="*/ 585756 h 829947"/>
              <a:gd name="connsiteX15" fmla="*/ 302313 w 831909"/>
              <a:gd name="connsiteY15" fmla="*/ 585756 h 829947"/>
              <a:gd name="connsiteX16" fmla="*/ 302313 w 831909"/>
              <a:gd name="connsiteY16" fmla="*/ 600606 h 829947"/>
              <a:gd name="connsiteX17" fmla="*/ 137720 w 831909"/>
              <a:gd name="connsiteY17" fmla="*/ 766429 h 829947"/>
              <a:gd name="connsiteX18" fmla="*/ 129057 w 831909"/>
              <a:gd name="connsiteY18" fmla="*/ 768904 h 829947"/>
              <a:gd name="connsiteX19" fmla="*/ 121632 w 831909"/>
              <a:gd name="connsiteY19" fmla="*/ 766429 h 829947"/>
              <a:gd name="connsiteX20" fmla="*/ 121632 w 831909"/>
              <a:gd name="connsiteY20" fmla="*/ 751579 h 829947"/>
              <a:gd name="connsiteX21" fmla="*/ 232644 w 831909"/>
              <a:gd name="connsiteY21" fmla="*/ 530941 h 829947"/>
              <a:gd name="connsiteX22" fmla="*/ 247494 w 831909"/>
              <a:gd name="connsiteY22" fmla="*/ 530941 h 829947"/>
              <a:gd name="connsiteX23" fmla="*/ 247494 w 831909"/>
              <a:gd name="connsiteY23" fmla="*/ 545791 h 829947"/>
              <a:gd name="connsiteX24" fmla="*/ 82901 w 831909"/>
              <a:gd name="connsiteY24" fmla="*/ 710377 h 829947"/>
              <a:gd name="connsiteX25" fmla="*/ 74238 w 831909"/>
              <a:gd name="connsiteY25" fmla="*/ 714089 h 829947"/>
              <a:gd name="connsiteX26" fmla="*/ 66813 w 831909"/>
              <a:gd name="connsiteY26" fmla="*/ 710377 h 829947"/>
              <a:gd name="connsiteX27" fmla="*/ 66813 w 831909"/>
              <a:gd name="connsiteY27" fmla="*/ 695527 h 829947"/>
              <a:gd name="connsiteX28" fmla="*/ 473498 w 831909"/>
              <a:gd name="connsiteY28" fmla="*/ 413232 h 829947"/>
              <a:gd name="connsiteX29" fmla="*/ 431205 w 831909"/>
              <a:gd name="connsiteY29" fmla="*/ 454282 h 829947"/>
              <a:gd name="connsiteX30" fmla="*/ 463547 w 831909"/>
              <a:gd name="connsiteY30" fmla="*/ 486624 h 829947"/>
              <a:gd name="connsiteX31" fmla="*/ 463547 w 831909"/>
              <a:gd name="connsiteY31" fmla="*/ 513990 h 829947"/>
              <a:gd name="connsiteX32" fmla="*/ 459815 w 831909"/>
              <a:gd name="connsiteY32" fmla="*/ 518966 h 829947"/>
              <a:gd name="connsiteX33" fmla="*/ 586696 w 831909"/>
              <a:gd name="connsiteY33" fmla="*/ 645847 h 829947"/>
              <a:gd name="connsiteX34" fmla="*/ 600379 w 831909"/>
              <a:gd name="connsiteY34" fmla="*/ 684408 h 829947"/>
              <a:gd name="connsiteX35" fmla="*/ 636453 w 831909"/>
              <a:gd name="connsiteY35" fmla="*/ 767751 h 829947"/>
              <a:gd name="connsiteX36" fmla="*/ 752139 w 831909"/>
              <a:gd name="connsiteY36" fmla="*/ 767751 h 829947"/>
              <a:gd name="connsiteX37" fmla="*/ 786969 w 831909"/>
              <a:gd name="connsiteY37" fmla="*/ 699335 h 829947"/>
              <a:gd name="connsiteX38" fmla="*/ 759602 w 831909"/>
              <a:gd name="connsiteY38" fmla="*/ 627188 h 829947"/>
              <a:gd name="connsiteX39" fmla="*/ 684966 w 831909"/>
              <a:gd name="connsiteY39" fmla="*/ 601065 h 829947"/>
              <a:gd name="connsiteX40" fmla="*/ 645161 w 831909"/>
              <a:gd name="connsiteY40" fmla="*/ 587382 h 829947"/>
              <a:gd name="connsiteX41" fmla="*/ 334178 w 831909"/>
              <a:gd name="connsiteY41" fmla="*/ 387110 h 829947"/>
              <a:gd name="connsiteX42" fmla="*/ 293128 w 831909"/>
              <a:gd name="connsiteY42" fmla="*/ 426916 h 829947"/>
              <a:gd name="connsiteX43" fmla="*/ 299348 w 831909"/>
              <a:gd name="connsiteY43" fmla="*/ 434379 h 829947"/>
              <a:gd name="connsiteX44" fmla="*/ 304324 w 831909"/>
              <a:gd name="connsiteY44" fmla="*/ 445574 h 829947"/>
              <a:gd name="connsiteX45" fmla="*/ 299348 w 831909"/>
              <a:gd name="connsiteY45" fmla="*/ 456770 h 829947"/>
              <a:gd name="connsiteX46" fmla="*/ 271982 w 831909"/>
              <a:gd name="connsiteY46" fmla="*/ 485380 h 829947"/>
              <a:gd name="connsiteX47" fmla="*/ 248347 w 831909"/>
              <a:gd name="connsiteY47" fmla="*/ 485380 h 829947"/>
              <a:gd name="connsiteX48" fmla="*/ 244615 w 831909"/>
              <a:gd name="connsiteY48" fmla="*/ 482892 h 829947"/>
              <a:gd name="connsiteX49" fmla="*/ 242127 w 831909"/>
              <a:gd name="connsiteY49" fmla="*/ 481648 h 829947"/>
              <a:gd name="connsiteX50" fmla="*/ 238396 w 831909"/>
              <a:gd name="connsiteY50" fmla="*/ 482892 h 829947"/>
              <a:gd name="connsiteX51" fmla="*/ 31903 w 831909"/>
              <a:gd name="connsiteY51" fmla="*/ 689384 h 829947"/>
              <a:gd name="connsiteX52" fmla="*/ 31903 w 831909"/>
              <a:gd name="connsiteY52" fmla="*/ 717994 h 829947"/>
              <a:gd name="connsiteX53" fmla="*/ 116490 w 831909"/>
              <a:gd name="connsiteY53" fmla="*/ 802581 h 829947"/>
              <a:gd name="connsiteX54" fmla="*/ 146345 w 831909"/>
              <a:gd name="connsiteY54" fmla="*/ 802581 h 829947"/>
              <a:gd name="connsiteX55" fmla="*/ 351593 w 831909"/>
              <a:gd name="connsiteY55" fmla="*/ 596090 h 829947"/>
              <a:gd name="connsiteX56" fmla="*/ 351593 w 831909"/>
              <a:gd name="connsiteY56" fmla="*/ 589870 h 829947"/>
              <a:gd name="connsiteX57" fmla="*/ 349105 w 831909"/>
              <a:gd name="connsiteY57" fmla="*/ 587382 h 829947"/>
              <a:gd name="connsiteX58" fmla="*/ 344130 w 831909"/>
              <a:gd name="connsiteY58" fmla="*/ 574942 h 829947"/>
              <a:gd name="connsiteX59" fmla="*/ 349105 w 831909"/>
              <a:gd name="connsiteY59" fmla="*/ 562503 h 829947"/>
              <a:gd name="connsiteX60" fmla="*/ 376472 w 831909"/>
              <a:gd name="connsiteY60" fmla="*/ 533893 h 829947"/>
              <a:gd name="connsiteX61" fmla="*/ 401350 w 831909"/>
              <a:gd name="connsiteY61" fmla="*/ 533893 h 829947"/>
              <a:gd name="connsiteX62" fmla="*/ 407570 w 831909"/>
              <a:gd name="connsiteY62" fmla="*/ 541357 h 829947"/>
              <a:gd name="connsiteX63" fmla="*/ 447376 w 831909"/>
              <a:gd name="connsiteY63" fmla="*/ 500307 h 829947"/>
              <a:gd name="connsiteX64" fmla="*/ 95344 w 831909"/>
              <a:gd name="connsiteY64" fmla="*/ 23884 h 829947"/>
              <a:gd name="connsiteX65" fmla="*/ 146345 w 831909"/>
              <a:gd name="connsiteY65" fmla="*/ 76129 h 829947"/>
              <a:gd name="connsiteX66" fmla="*/ 158784 w 831909"/>
              <a:gd name="connsiteY66" fmla="*/ 105983 h 829947"/>
              <a:gd name="connsiteX67" fmla="*/ 146345 w 831909"/>
              <a:gd name="connsiteY67" fmla="*/ 135837 h 829947"/>
              <a:gd name="connsiteX68" fmla="*/ 136393 w 831909"/>
              <a:gd name="connsiteY68" fmla="*/ 147033 h 829947"/>
              <a:gd name="connsiteX69" fmla="*/ 75441 w 831909"/>
              <a:gd name="connsiteY69" fmla="*/ 147033 h 829947"/>
              <a:gd name="connsiteX70" fmla="*/ 23196 w 831909"/>
              <a:gd name="connsiteY70" fmla="*/ 96032 h 829947"/>
              <a:gd name="connsiteX71" fmla="*/ 48074 w 831909"/>
              <a:gd name="connsiteY71" fmla="*/ 181863 h 829947"/>
              <a:gd name="connsiteX72" fmla="*/ 130174 w 831909"/>
              <a:gd name="connsiteY72" fmla="*/ 207985 h 829947"/>
              <a:gd name="connsiteX73" fmla="*/ 156296 w 831909"/>
              <a:gd name="connsiteY73" fmla="*/ 215449 h 829947"/>
              <a:gd name="connsiteX74" fmla="*/ 315519 w 831909"/>
              <a:gd name="connsiteY74" fmla="*/ 375915 h 829947"/>
              <a:gd name="connsiteX75" fmla="*/ 320495 w 831909"/>
              <a:gd name="connsiteY75" fmla="*/ 369695 h 829947"/>
              <a:gd name="connsiteX76" fmla="*/ 346617 w 831909"/>
              <a:gd name="connsiteY76" fmla="*/ 369695 h 829947"/>
              <a:gd name="connsiteX77" fmla="*/ 380203 w 831909"/>
              <a:gd name="connsiteY77" fmla="*/ 403281 h 829947"/>
              <a:gd name="connsiteX78" fmla="*/ 421253 w 831909"/>
              <a:gd name="connsiteY78" fmla="*/ 360988 h 829947"/>
              <a:gd name="connsiteX79" fmla="*/ 214761 w 831909"/>
              <a:gd name="connsiteY79" fmla="*/ 155740 h 829947"/>
              <a:gd name="connsiteX80" fmla="*/ 207297 w 831909"/>
              <a:gd name="connsiteY80" fmla="*/ 130862 h 829947"/>
              <a:gd name="connsiteX81" fmla="*/ 181175 w 831909"/>
              <a:gd name="connsiteY81" fmla="*/ 48763 h 829947"/>
              <a:gd name="connsiteX82" fmla="*/ 95344 w 831909"/>
              <a:gd name="connsiteY82" fmla="*/ 23884 h 829947"/>
              <a:gd name="connsiteX83" fmla="*/ 785725 w 831909"/>
              <a:gd name="connsiteY83" fmla="*/ 21396 h 829947"/>
              <a:gd name="connsiteX84" fmla="*/ 721040 w 831909"/>
              <a:gd name="connsiteY84" fmla="*/ 68666 h 829947"/>
              <a:gd name="connsiteX85" fmla="*/ 711089 w 831909"/>
              <a:gd name="connsiteY85" fmla="*/ 77373 h 829947"/>
              <a:gd name="connsiteX86" fmla="*/ 691186 w 831909"/>
              <a:gd name="connsiteY86" fmla="*/ 114691 h 829947"/>
              <a:gd name="connsiteX87" fmla="*/ 671283 w 831909"/>
              <a:gd name="connsiteY87" fmla="*/ 142057 h 829947"/>
              <a:gd name="connsiteX88" fmla="*/ 395131 w 831909"/>
              <a:gd name="connsiteY88" fmla="*/ 418208 h 829947"/>
              <a:gd name="connsiteX89" fmla="*/ 416277 w 831909"/>
              <a:gd name="connsiteY89" fmla="*/ 439355 h 829947"/>
              <a:gd name="connsiteX90" fmla="*/ 693674 w 831909"/>
              <a:gd name="connsiteY90" fmla="*/ 163204 h 829947"/>
              <a:gd name="connsiteX91" fmla="*/ 718552 w 831909"/>
              <a:gd name="connsiteY91" fmla="*/ 143301 h 829947"/>
              <a:gd name="connsiteX92" fmla="*/ 757114 w 831909"/>
              <a:gd name="connsiteY92" fmla="*/ 123398 h 829947"/>
              <a:gd name="connsiteX93" fmla="*/ 765822 w 831909"/>
              <a:gd name="connsiteY93" fmla="*/ 114691 h 829947"/>
              <a:gd name="connsiteX94" fmla="*/ 767066 w 831909"/>
              <a:gd name="connsiteY94" fmla="*/ 113447 h 829947"/>
              <a:gd name="connsiteX95" fmla="*/ 810603 w 831909"/>
              <a:gd name="connsiteY95" fmla="*/ 47519 h 829947"/>
              <a:gd name="connsiteX96" fmla="*/ 810603 w 831909"/>
              <a:gd name="connsiteY96" fmla="*/ 46275 h 829947"/>
              <a:gd name="connsiteX97" fmla="*/ 785725 w 831909"/>
              <a:gd name="connsiteY97" fmla="*/ 22640 h 829947"/>
              <a:gd name="connsiteX98" fmla="*/ 788524 w 831909"/>
              <a:gd name="connsiteY98" fmla="*/ 94 h 829947"/>
              <a:gd name="connsiteX99" fmla="*/ 800652 w 831909"/>
              <a:gd name="connsiteY99" fmla="*/ 6469 h 829947"/>
              <a:gd name="connsiteX100" fmla="*/ 825530 w 831909"/>
              <a:gd name="connsiteY100" fmla="*/ 31348 h 829947"/>
              <a:gd name="connsiteX101" fmla="*/ 829262 w 831909"/>
              <a:gd name="connsiteY101" fmla="*/ 57470 h 829947"/>
              <a:gd name="connsiteX102" fmla="*/ 828018 w 831909"/>
              <a:gd name="connsiteY102" fmla="*/ 58714 h 829947"/>
              <a:gd name="connsiteX103" fmla="*/ 785725 w 831909"/>
              <a:gd name="connsiteY103" fmla="*/ 124642 h 829947"/>
              <a:gd name="connsiteX104" fmla="*/ 767066 w 831909"/>
              <a:gd name="connsiteY104" fmla="*/ 142057 h 829947"/>
              <a:gd name="connsiteX105" fmla="*/ 729748 w 831909"/>
              <a:gd name="connsiteY105" fmla="*/ 161960 h 829947"/>
              <a:gd name="connsiteX106" fmla="*/ 708601 w 831909"/>
              <a:gd name="connsiteY106" fmla="*/ 178131 h 829947"/>
              <a:gd name="connsiteX107" fmla="*/ 487181 w 831909"/>
              <a:gd name="connsiteY107" fmla="*/ 398305 h 829947"/>
              <a:gd name="connsiteX108" fmla="*/ 661332 w 831909"/>
              <a:gd name="connsiteY108" fmla="*/ 571211 h 829947"/>
              <a:gd name="connsiteX109" fmla="*/ 682478 w 831909"/>
              <a:gd name="connsiteY109" fmla="*/ 578674 h 829947"/>
              <a:gd name="connsiteX110" fmla="*/ 774529 w 831909"/>
              <a:gd name="connsiteY110" fmla="*/ 612261 h 829947"/>
              <a:gd name="connsiteX111" fmla="*/ 808115 w 831909"/>
              <a:gd name="connsiteY111" fmla="*/ 700579 h 829947"/>
              <a:gd name="connsiteX112" fmla="*/ 765822 w 831909"/>
              <a:gd name="connsiteY112" fmla="*/ 783922 h 829947"/>
              <a:gd name="connsiteX113" fmla="*/ 693674 w 831909"/>
              <a:gd name="connsiteY113" fmla="*/ 808801 h 829947"/>
              <a:gd name="connsiteX114" fmla="*/ 622770 w 831909"/>
              <a:gd name="connsiteY114" fmla="*/ 783922 h 829947"/>
              <a:gd name="connsiteX115" fmla="*/ 579232 w 831909"/>
              <a:gd name="connsiteY115" fmla="*/ 683164 h 829947"/>
              <a:gd name="connsiteX116" fmla="*/ 571769 w 831909"/>
              <a:gd name="connsiteY116" fmla="*/ 660774 h 829947"/>
              <a:gd name="connsiteX117" fmla="*/ 443644 w 831909"/>
              <a:gd name="connsiteY117" fmla="*/ 533893 h 829947"/>
              <a:gd name="connsiteX118" fmla="*/ 421253 w 831909"/>
              <a:gd name="connsiteY118" fmla="*/ 557528 h 829947"/>
              <a:gd name="connsiteX119" fmla="*/ 393887 w 831909"/>
              <a:gd name="connsiteY119" fmla="*/ 557528 h 829947"/>
              <a:gd name="connsiteX120" fmla="*/ 388911 w 831909"/>
              <a:gd name="connsiteY120" fmla="*/ 552552 h 829947"/>
              <a:gd name="connsiteX121" fmla="*/ 367764 w 831909"/>
              <a:gd name="connsiteY121" fmla="*/ 574942 h 829947"/>
              <a:gd name="connsiteX122" fmla="*/ 375228 w 831909"/>
              <a:gd name="connsiteY122" fmla="*/ 592358 h 829947"/>
              <a:gd name="connsiteX123" fmla="*/ 366520 w 831909"/>
              <a:gd name="connsiteY123" fmla="*/ 611017 h 829947"/>
              <a:gd name="connsiteX124" fmla="*/ 161272 w 831909"/>
              <a:gd name="connsiteY124" fmla="*/ 817508 h 829947"/>
              <a:gd name="connsiteX125" fmla="*/ 130174 w 831909"/>
              <a:gd name="connsiteY125" fmla="*/ 829947 h 829947"/>
              <a:gd name="connsiteX126" fmla="*/ 101563 w 831909"/>
              <a:gd name="connsiteY126" fmla="*/ 817508 h 829947"/>
              <a:gd name="connsiteX127" fmla="*/ 16976 w 831909"/>
              <a:gd name="connsiteY127" fmla="*/ 732921 h 829947"/>
              <a:gd name="connsiteX128" fmla="*/ 16976 w 831909"/>
              <a:gd name="connsiteY128" fmla="*/ 673213 h 829947"/>
              <a:gd name="connsiteX129" fmla="*/ 223468 w 831909"/>
              <a:gd name="connsiteY129" fmla="*/ 467965 h 829947"/>
              <a:gd name="connsiteX130" fmla="*/ 259542 w 831909"/>
              <a:gd name="connsiteY130" fmla="*/ 467965 h 829947"/>
              <a:gd name="connsiteX131" fmla="*/ 280689 w 831909"/>
              <a:gd name="connsiteY131" fmla="*/ 445574 h 829947"/>
              <a:gd name="connsiteX132" fmla="*/ 276957 w 831909"/>
              <a:gd name="connsiteY132" fmla="*/ 440599 h 829947"/>
              <a:gd name="connsiteX133" fmla="*/ 270738 w 831909"/>
              <a:gd name="connsiteY133" fmla="*/ 426916 h 829947"/>
              <a:gd name="connsiteX134" fmla="*/ 276957 w 831909"/>
              <a:gd name="connsiteY134" fmla="*/ 414476 h 829947"/>
              <a:gd name="connsiteX135" fmla="*/ 300592 w 831909"/>
              <a:gd name="connsiteY135" fmla="*/ 390842 h 829947"/>
              <a:gd name="connsiteX136" fmla="*/ 140125 w 831909"/>
              <a:gd name="connsiteY136" fmla="*/ 230376 h 829947"/>
              <a:gd name="connsiteX137" fmla="*/ 135149 w 831909"/>
              <a:gd name="connsiteY137" fmla="*/ 227888 h 829947"/>
              <a:gd name="connsiteX138" fmla="*/ 33147 w 831909"/>
              <a:gd name="connsiteY138" fmla="*/ 196790 h 829947"/>
              <a:gd name="connsiteX139" fmla="*/ 5781 w 831909"/>
              <a:gd name="connsiteY139" fmla="*/ 82349 h 829947"/>
              <a:gd name="connsiteX140" fmla="*/ 16976 w 831909"/>
              <a:gd name="connsiteY140" fmla="*/ 69909 h 829947"/>
              <a:gd name="connsiteX141" fmla="*/ 33147 w 831909"/>
              <a:gd name="connsiteY141" fmla="*/ 74885 h 829947"/>
              <a:gd name="connsiteX142" fmla="*/ 90368 w 831909"/>
              <a:gd name="connsiteY142" fmla="*/ 132106 h 829947"/>
              <a:gd name="connsiteX143" fmla="*/ 121466 w 831909"/>
              <a:gd name="connsiteY143" fmla="*/ 132106 h 829947"/>
              <a:gd name="connsiteX144" fmla="*/ 131418 w 831909"/>
              <a:gd name="connsiteY144" fmla="*/ 120910 h 829947"/>
              <a:gd name="connsiteX145" fmla="*/ 137637 w 831909"/>
              <a:gd name="connsiteY145" fmla="*/ 105983 h 829947"/>
              <a:gd name="connsiteX146" fmla="*/ 131418 w 831909"/>
              <a:gd name="connsiteY146" fmla="*/ 91056 h 829947"/>
              <a:gd name="connsiteX147" fmla="*/ 74197 w 831909"/>
              <a:gd name="connsiteY147" fmla="*/ 33836 h 829947"/>
              <a:gd name="connsiteX148" fmla="*/ 70465 w 831909"/>
              <a:gd name="connsiteY148" fmla="*/ 17665 h 829947"/>
              <a:gd name="connsiteX149" fmla="*/ 81660 w 831909"/>
              <a:gd name="connsiteY149" fmla="*/ 5225 h 829947"/>
              <a:gd name="connsiteX150" fmla="*/ 196102 w 831909"/>
              <a:gd name="connsiteY150" fmla="*/ 33836 h 829947"/>
              <a:gd name="connsiteX151" fmla="*/ 228444 w 831909"/>
              <a:gd name="connsiteY151" fmla="*/ 134593 h 829947"/>
              <a:gd name="connsiteX152" fmla="*/ 230932 w 831909"/>
              <a:gd name="connsiteY152" fmla="*/ 140813 h 829947"/>
              <a:gd name="connsiteX153" fmla="*/ 436180 w 831909"/>
              <a:gd name="connsiteY153" fmla="*/ 346061 h 829947"/>
              <a:gd name="connsiteX154" fmla="*/ 656356 w 831909"/>
              <a:gd name="connsiteY154" fmla="*/ 125886 h 829947"/>
              <a:gd name="connsiteX155" fmla="*/ 671283 w 831909"/>
              <a:gd name="connsiteY155" fmla="*/ 104739 h 829947"/>
              <a:gd name="connsiteX156" fmla="*/ 692430 w 831909"/>
              <a:gd name="connsiteY156" fmla="*/ 67422 h 829947"/>
              <a:gd name="connsiteX157" fmla="*/ 708601 w 831909"/>
              <a:gd name="connsiteY157" fmla="*/ 50007 h 829947"/>
              <a:gd name="connsiteX158" fmla="*/ 774529 w 831909"/>
              <a:gd name="connsiteY158" fmla="*/ 3982 h 829947"/>
              <a:gd name="connsiteX159" fmla="*/ 788524 w 831909"/>
              <a:gd name="connsiteY159" fmla="*/ 94 h 82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831909" h="829947">
                <a:moveTo>
                  <a:pt x="692843" y="652836"/>
                </a:moveTo>
                <a:cubicBezTo>
                  <a:pt x="681741" y="652836"/>
                  <a:pt x="670639" y="657770"/>
                  <a:pt x="663238" y="665171"/>
                </a:cubicBezTo>
                <a:cubicBezTo>
                  <a:pt x="647201" y="681205"/>
                  <a:pt x="647201" y="707108"/>
                  <a:pt x="663238" y="724376"/>
                </a:cubicBezTo>
                <a:cubicBezTo>
                  <a:pt x="670639" y="731777"/>
                  <a:pt x="681741" y="735478"/>
                  <a:pt x="692843" y="735478"/>
                </a:cubicBezTo>
                <a:cubicBezTo>
                  <a:pt x="703946" y="735478"/>
                  <a:pt x="715048" y="731777"/>
                  <a:pt x="722449" y="724376"/>
                </a:cubicBezTo>
                <a:cubicBezTo>
                  <a:pt x="738486" y="707108"/>
                  <a:pt x="738486" y="681205"/>
                  <a:pt x="722449" y="665171"/>
                </a:cubicBezTo>
                <a:cubicBezTo>
                  <a:pt x="715048" y="657770"/>
                  <a:pt x="703946" y="652836"/>
                  <a:pt x="692843" y="652836"/>
                </a:cubicBezTo>
                <a:close/>
                <a:moveTo>
                  <a:pt x="692843" y="631867"/>
                </a:moveTo>
                <a:cubicBezTo>
                  <a:pt x="708880" y="631867"/>
                  <a:pt x="724917" y="638035"/>
                  <a:pt x="737252" y="650369"/>
                </a:cubicBezTo>
                <a:cubicBezTo>
                  <a:pt x="761924" y="673805"/>
                  <a:pt x="761924" y="714509"/>
                  <a:pt x="737252" y="739178"/>
                </a:cubicBezTo>
                <a:cubicBezTo>
                  <a:pt x="724917" y="751512"/>
                  <a:pt x="708880" y="756446"/>
                  <a:pt x="692843" y="756446"/>
                </a:cubicBezTo>
                <a:cubicBezTo>
                  <a:pt x="676807" y="756446"/>
                  <a:pt x="660770" y="751512"/>
                  <a:pt x="648435" y="739178"/>
                </a:cubicBezTo>
                <a:cubicBezTo>
                  <a:pt x="623763" y="714509"/>
                  <a:pt x="623763" y="673805"/>
                  <a:pt x="648435" y="650369"/>
                </a:cubicBezTo>
                <a:cubicBezTo>
                  <a:pt x="660771" y="638035"/>
                  <a:pt x="676807" y="631867"/>
                  <a:pt x="692843" y="631867"/>
                </a:cubicBezTo>
                <a:close/>
                <a:moveTo>
                  <a:pt x="287463" y="585756"/>
                </a:moveTo>
                <a:cubicBezTo>
                  <a:pt x="291175" y="582043"/>
                  <a:pt x="298601" y="582043"/>
                  <a:pt x="302313" y="585756"/>
                </a:cubicBezTo>
                <a:cubicBezTo>
                  <a:pt x="307264" y="590706"/>
                  <a:pt x="307264" y="596894"/>
                  <a:pt x="302313" y="600606"/>
                </a:cubicBezTo>
                <a:lnTo>
                  <a:pt x="137720" y="766429"/>
                </a:lnTo>
                <a:cubicBezTo>
                  <a:pt x="135245" y="768904"/>
                  <a:pt x="132770" y="768904"/>
                  <a:pt x="129057" y="768904"/>
                </a:cubicBezTo>
                <a:cubicBezTo>
                  <a:pt x="127820" y="768904"/>
                  <a:pt x="124107" y="768904"/>
                  <a:pt x="121632" y="766429"/>
                </a:cubicBezTo>
                <a:cubicBezTo>
                  <a:pt x="117919" y="761479"/>
                  <a:pt x="117919" y="755292"/>
                  <a:pt x="121632" y="751579"/>
                </a:cubicBezTo>
                <a:close/>
                <a:moveTo>
                  <a:pt x="232644" y="530941"/>
                </a:moveTo>
                <a:cubicBezTo>
                  <a:pt x="236356" y="527228"/>
                  <a:pt x="242544" y="527228"/>
                  <a:pt x="247494" y="530941"/>
                </a:cubicBezTo>
                <a:cubicBezTo>
                  <a:pt x="251207" y="534653"/>
                  <a:pt x="251207" y="542078"/>
                  <a:pt x="247494" y="545791"/>
                </a:cubicBezTo>
                <a:lnTo>
                  <a:pt x="82901" y="710377"/>
                </a:lnTo>
                <a:cubicBezTo>
                  <a:pt x="80426" y="712852"/>
                  <a:pt x="76713" y="714089"/>
                  <a:pt x="74238" y="714089"/>
                </a:cubicBezTo>
                <a:cubicBezTo>
                  <a:pt x="71763" y="714089"/>
                  <a:pt x="69288" y="712852"/>
                  <a:pt x="66813" y="710377"/>
                </a:cubicBezTo>
                <a:cubicBezTo>
                  <a:pt x="63100" y="706664"/>
                  <a:pt x="63100" y="700477"/>
                  <a:pt x="66813" y="695527"/>
                </a:cubicBezTo>
                <a:close/>
                <a:moveTo>
                  <a:pt x="473498" y="413232"/>
                </a:moveTo>
                <a:lnTo>
                  <a:pt x="431205" y="454282"/>
                </a:lnTo>
                <a:lnTo>
                  <a:pt x="463547" y="486624"/>
                </a:lnTo>
                <a:cubicBezTo>
                  <a:pt x="472254" y="495331"/>
                  <a:pt x="472254" y="506527"/>
                  <a:pt x="463547" y="513990"/>
                </a:cubicBezTo>
                <a:lnTo>
                  <a:pt x="459815" y="518966"/>
                </a:lnTo>
                <a:lnTo>
                  <a:pt x="586696" y="645847"/>
                </a:lnTo>
                <a:cubicBezTo>
                  <a:pt x="596647" y="657042"/>
                  <a:pt x="602867" y="670725"/>
                  <a:pt x="600379" y="684408"/>
                </a:cubicBezTo>
                <a:cubicBezTo>
                  <a:pt x="597891" y="716750"/>
                  <a:pt x="610331" y="747848"/>
                  <a:pt x="636453" y="767751"/>
                </a:cubicBezTo>
                <a:cubicBezTo>
                  <a:pt x="670039" y="795117"/>
                  <a:pt x="717308" y="795117"/>
                  <a:pt x="752139" y="767751"/>
                </a:cubicBezTo>
                <a:cubicBezTo>
                  <a:pt x="773285" y="750336"/>
                  <a:pt x="785725" y="725458"/>
                  <a:pt x="786969" y="699335"/>
                </a:cubicBezTo>
                <a:cubicBezTo>
                  <a:pt x="788212" y="673213"/>
                  <a:pt x="779505" y="647090"/>
                  <a:pt x="759602" y="627188"/>
                </a:cubicBezTo>
                <a:cubicBezTo>
                  <a:pt x="739699" y="608529"/>
                  <a:pt x="712333" y="598577"/>
                  <a:pt x="684966" y="601065"/>
                </a:cubicBezTo>
                <a:cubicBezTo>
                  <a:pt x="670039" y="602309"/>
                  <a:pt x="656356" y="597334"/>
                  <a:pt x="645161" y="587382"/>
                </a:cubicBezTo>
                <a:close/>
                <a:moveTo>
                  <a:pt x="334178" y="387110"/>
                </a:moveTo>
                <a:lnTo>
                  <a:pt x="293128" y="426916"/>
                </a:lnTo>
                <a:lnTo>
                  <a:pt x="299348" y="434379"/>
                </a:lnTo>
                <a:cubicBezTo>
                  <a:pt x="303080" y="436867"/>
                  <a:pt x="304324" y="440599"/>
                  <a:pt x="304324" y="445574"/>
                </a:cubicBezTo>
                <a:cubicBezTo>
                  <a:pt x="304324" y="449306"/>
                  <a:pt x="303080" y="454282"/>
                  <a:pt x="299348" y="456770"/>
                </a:cubicBezTo>
                <a:lnTo>
                  <a:pt x="271982" y="485380"/>
                </a:lnTo>
                <a:cubicBezTo>
                  <a:pt x="265762" y="491600"/>
                  <a:pt x="253323" y="491600"/>
                  <a:pt x="248347" y="485380"/>
                </a:cubicBezTo>
                <a:lnTo>
                  <a:pt x="244615" y="482892"/>
                </a:lnTo>
                <a:cubicBezTo>
                  <a:pt x="244615" y="481648"/>
                  <a:pt x="243371" y="481648"/>
                  <a:pt x="242127" y="481648"/>
                </a:cubicBezTo>
                <a:cubicBezTo>
                  <a:pt x="239639" y="481648"/>
                  <a:pt x="238396" y="481648"/>
                  <a:pt x="238396" y="482892"/>
                </a:cubicBezTo>
                <a:lnTo>
                  <a:pt x="31903" y="689384"/>
                </a:lnTo>
                <a:cubicBezTo>
                  <a:pt x="23196" y="696847"/>
                  <a:pt x="23196" y="710531"/>
                  <a:pt x="31903" y="717994"/>
                </a:cubicBezTo>
                <a:lnTo>
                  <a:pt x="116490" y="802581"/>
                </a:lnTo>
                <a:cubicBezTo>
                  <a:pt x="123954" y="810044"/>
                  <a:pt x="137637" y="810044"/>
                  <a:pt x="146345" y="802581"/>
                </a:cubicBezTo>
                <a:lnTo>
                  <a:pt x="351593" y="596090"/>
                </a:lnTo>
                <a:cubicBezTo>
                  <a:pt x="354081" y="594846"/>
                  <a:pt x="354081" y="591114"/>
                  <a:pt x="351593" y="589870"/>
                </a:cubicBezTo>
                <a:lnTo>
                  <a:pt x="349105" y="587382"/>
                </a:lnTo>
                <a:cubicBezTo>
                  <a:pt x="345373" y="582406"/>
                  <a:pt x="344130" y="578674"/>
                  <a:pt x="344130" y="574942"/>
                </a:cubicBezTo>
                <a:cubicBezTo>
                  <a:pt x="344130" y="569967"/>
                  <a:pt x="345373" y="564991"/>
                  <a:pt x="349105" y="562503"/>
                </a:cubicBezTo>
                <a:lnTo>
                  <a:pt x="376472" y="533893"/>
                </a:lnTo>
                <a:cubicBezTo>
                  <a:pt x="382691" y="527673"/>
                  <a:pt x="393887" y="527673"/>
                  <a:pt x="401350" y="533893"/>
                </a:cubicBezTo>
                <a:lnTo>
                  <a:pt x="407570" y="541357"/>
                </a:lnTo>
                <a:lnTo>
                  <a:pt x="447376" y="500307"/>
                </a:lnTo>
                <a:close/>
                <a:moveTo>
                  <a:pt x="95344" y="23884"/>
                </a:moveTo>
                <a:lnTo>
                  <a:pt x="146345" y="76129"/>
                </a:lnTo>
                <a:cubicBezTo>
                  <a:pt x="153808" y="83593"/>
                  <a:pt x="158784" y="94788"/>
                  <a:pt x="158784" y="105983"/>
                </a:cubicBezTo>
                <a:cubicBezTo>
                  <a:pt x="158784" y="117179"/>
                  <a:pt x="153808" y="128374"/>
                  <a:pt x="146345" y="135837"/>
                </a:cubicBezTo>
                <a:lnTo>
                  <a:pt x="136393" y="147033"/>
                </a:lnTo>
                <a:cubicBezTo>
                  <a:pt x="118978" y="163204"/>
                  <a:pt x="91612" y="163204"/>
                  <a:pt x="75441" y="147033"/>
                </a:cubicBezTo>
                <a:lnTo>
                  <a:pt x="23196" y="96032"/>
                </a:lnTo>
                <a:cubicBezTo>
                  <a:pt x="16976" y="125886"/>
                  <a:pt x="25684" y="158228"/>
                  <a:pt x="48074" y="181863"/>
                </a:cubicBezTo>
                <a:cubicBezTo>
                  <a:pt x="70465" y="203009"/>
                  <a:pt x="101563" y="212961"/>
                  <a:pt x="130174" y="207985"/>
                </a:cubicBezTo>
                <a:cubicBezTo>
                  <a:pt x="140125" y="205497"/>
                  <a:pt x="148833" y="209229"/>
                  <a:pt x="156296" y="215449"/>
                </a:cubicBezTo>
                <a:lnTo>
                  <a:pt x="315519" y="375915"/>
                </a:lnTo>
                <a:lnTo>
                  <a:pt x="320495" y="369695"/>
                </a:lnTo>
                <a:cubicBezTo>
                  <a:pt x="327958" y="362232"/>
                  <a:pt x="339154" y="362232"/>
                  <a:pt x="346617" y="369695"/>
                </a:cubicBezTo>
                <a:lnTo>
                  <a:pt x="380203" y="403281"/>
                </a:lnTo>
                <a:lnTo>
                  <a:pt x="421253" y="360988"/>
                </a:lnTo>
                <a:lnTo>
                  <a:pt x="214761" y="155740"/>
                </a:lnTo>
                <a:cubicBezTo>
                  <a:pt x="208541" y="149521"/>
                  <a:pt x="206053" y="140813"/>
                  <a:pt x="207297" y="130862"/>
                </a:cubicBezTo>
                <a:cubicBezTo>
                  <a:pt x="212273" y="101008"/>
                  <a:pt x="202322" y="69909"/>
                  <a:pt x="181175" y="48763"/>
                </a:cubicBezTo>
                <a:cubicBezTo>
                  <a:pt x="158784" y="26372"/>
                  <a:pt x="126442" y="17665"/>
                  <a:pt x="95344" y="23884"/>
                </a:cubicBezTo>
                <a:close/>
                <a:moveTo>
                  <a:pt x="785725" y="21396"/>
                </a:moveTo>
                <a:lnTo>
                  <a:pt x="721040" y="68666"/>
                </a:lnTo>
                <a:cubicBezTo>
                  <a:pt x="716065" y="69909"/>
                  <a:pt x="713577" y="73641"/>
                  <a:pt x="711089" y="77373"/>
                </a:cubicBezTo>
                <a:lnTo>
                  <a:pt x="691186" y="114691"/>
                </a:lnTo>
                <a:cubicBezTo>
                  <a:pt x="684966" y="124642"/>
                  <a:pt x="678747" y="133350"/>
                  <a:pt x="671283" y="142057"/>
                </a:cubicBezTo>
                <a:lnTo>
                  <a:pt x="395131" y="418208"/>
                </a:lnTo>
                <a:lnTo>
                  <a:pt x="416277" y="439355"/>
                </a:lnTo>
                <a:lnTo>
                  <a:pt x="693674" y="163204"/>
                </a:lnTo>
                <a:cubicBezTo>
                  <a:pt x="701137" y="155740"/>
                  <a:pt x="709845" y="148277"/>
                  <a:pt x="718552" y="143301"/>
                </a:cubicBezTo>
                <a:lnTo>
                  <a:pt x="757114" y="123398"/>
                </a:lnTo>
                <a:cubicBezTo>
                  <a:pt x="760846" y="120910"/>
                  <a:pt x="763334" y="118422"/>
                  <a:pt x="765822" y="114691"/>
                </a:cubicBezTo>
                <a:lnTo>
                  <a:pt x="767066" y="113447"/>
                </a:lnTo>
                <a:lnTo>
                  <a:pt x="810603" y="47519"/>
                </a:lnTo>
                <a:lnTo>
                  <a:pt x="810603" y="46275"/>
                </a:lnTo>
                <a:lnTo>
                  <a:pt x="785725" y="22640"/>
                </a:lnTo>
                <a:close/>
                <a:moveTo>
                  <a:pt x="788524" y="94"/>
                </a:moveTo>
                <a:cubicBezTo>
                  <a:pt x="793188" y="561"/>
                  <a:pt x="797542" y="2738"/>
                  <a:pt x="800652" y="6469"/>
                </a:cubicBezTo>
                <a:lnTo>
                  <a:pt x="825530" y="31348"/>
                </a:lnTo>
                <a:cubicBezTo>
                  <a:pt x="831750" y="38811"/>
                  <a:pt x="834238" y="48763"/>
                  <a:pt x="829262" y="57470"/>
                </a:cubicBezTo>
                <a:lnTo>
                  <a:pt x="828018" y="58714"/>
                </a:lnTo>
                <a:lnTo>
                  <a:pt x="785725" y="124642"/>
                </a:lnTo>
                <a:cubicBezTo>
                  <a:pt x="780749" y="132106"/>
                  <a:pt x="774529" y="138325"/>
                  <a:pt x="767066" y="142057"/>
                </a:cubicBezTo>
                <a:lnTo>
                  <a:pt x="729748" y="161960"/>
                </a:lnTo>
                <a:cubicBezTo>
                  <a:pt x="721040" y="166936"/>
                  <a:pt x="714821" y="171911"/>
                  <a:pt x="708601" y="178131"/>
                </a:cubicBezTo>
                <a:lnTo>
                  <a:pt x="487181" y="398305"/>
                </a:lnTo>
                <a:lnTo>
                  <a:pt x="661332" y="571211"/>
                </a:lnTo>
                <a:cubicBezTo>
                  <a:pt x="667551" y="577430"/>
                  <a:pt x="675015" y="579918"/>
                  <a:pt x="682478" y="578674"/>
                </a:cubicBezTo>
                <a:cubicBezTo>
                  <a:pt x="717308" y="576186"/>
                  <a:pt x="750895" y="588626"/>
                  <a:pt x="774529" y="612261"/>
                </a:cubicBezTo>
                <a:cubicBezTo>
                  <a:pt x="798164" y="635895"/>
                  <a:pt x="810603" y="666993"/>
                  <a:pt x="808115" y="700579"/>
                </a:cubicBezTo>
                <a:cubicBezTo>
                  <a:pt x="806871" y="732921"/>
                  <a:pt x="790700" y="762775"/>
                  <a:pt x="765822" y="783922"/>
                </a:cubicBezTo>
                <a:cubicBezTo>
                  <a:pt x="744675" y="800093"/>
                  <a:pt x="718552" y="808801"/>
                  <a:pt x="693674" y="808801"/>
                </a:cubicBezTo>
                <a:cubicBezTo>
                  <a:pt x="668795" y="808801"/>
                  <a:pt x="643917" y="801337"/>
                  <a:pt x="622770" y="783922"/>
                </a:cubicBezTo>
                <a:cubicBezTo>
                  <a:pt x="591672" y="760288"/>
                  <a:pt x="575501" y="721726"/>
                  <a:pt x="579232" y="683164"/>
                </a:cubicBezTo>
                <a:cubicBezTo>
                  <a:pt x="580476" y="675701"/>
                  <a:pt x="577988" y="666993"/>
                  <a:pt x="571769" y="660774"/>
                </a:cubicBezTo>
                <a:lnTo>
                  <a:pt x="443644" y="533893"/>
                </a:lnTo>
                <a:lnTo>
                  <a:pt x="421253" y="557528"/>
                </a:lnTo>
                <a:cubicBezTo>
                  <a:pt x="413790" y="564991"/>
                  <a:pt x="401350" y="564991"/>
                  <a:pt x="393887" y="557528"/>
                </a:cubicBezTo>
                <a:lnTo>
                  <a:pt x="388911" y="552552"/>
                </a:lnTo>
                <a:lnTo>
                  <a:pt x="367764" y="574942"/>
                </a:lnTo>
                <a:cubicBezTo>
                  <a:pt x="371496" y="578674"/>
                  <a:pt x="375228" y="586138"/>
                  <a:pt x="375228" y="592358"/>
                </a:cubicBezTo>
                <a:cubicBezTo>
                  <a:pt x="375228" y="599821"/>
                  <a:pt x="371496" y="606041"/>
                  <a:pt x="366520" y="611017"/>
                </a:cubicBezTo>
                <a:lnTo>
                  <a:pt x="161272" y="817508"/>
                </a:lnTo>
                <a:cubicBezTo>
                  <a:pt x="152564" y="826215"/>
                  <a:pt x="142613" y="829947"/>
                  <a:pt x="130174" y="829947"/>
                </a:cubicBezTo>
                <a:cubicBezTo>
                  <a:pt x="118978" y="829947"/>
                  <a:pt x="109027" y="826215"/>
                  <a:pt x="101563" y="817508"/>
                </a:cubicBezTo>
                <a:lnTo>
                  <a:pt x="16976" y="732921"/>
                </a:lnTo>
                <a:cubicBezTo>
                  <a:pt x="-439" y="716750"/>
                  <a:pt x="-439" y="690628"/>
                  <a:pt x="16976" y="673213"/>
                </a:cubicBezTo>
                <a:lnTo>
                  <a:pt x="223468" y="467965"/>
                </a:lnTo>
                <a:cubicBezTo>
                  <a:pt x="232176" y="456770"/>
                  <a:pt x="249591" y="456770"/>
                  <a:pt x="259542" y="467965"/>
                </a:cubicBezTo>
                <a:lnTo>
                  <a:pt x="280689" y="445574"/>
                </a:lnTo>
                <a:lnTo>
                  <a:pt x="276957" y="440599"/>
                </a:lnTo>
                <a:cubicBezTo>
                  <a:pt x="273226" y="436867"/>
                  <a:pt x="270738" y="431891"/>
                  <a:pt x="270738" y="426916"/>
                </a:cubicBezTo>
                <a:cubicBezTo>
                  <a:pt x="270738" y="421940"/>
                  <a:pt x="273226" y="416964"/>
                  <a:pt x="276957" y="414476"/>
                </a:cubicBezTo>
                <a:lnTo>
                  <a:pt x="300592" y="390842"/>
                </a:lnTo>
                <a:lnTo>
                  <a:pt x="140125" y="230376"/>
                </a:lnTo>
                <a:cubicBezTo>
                  <a:pt x="138881" y="229132"/>
                  <a:pt x="136393" y="227888"/>
                  <a:pt x="135149" y="227888"/>
                </a:cubicBezTo>
                <a:cubicBezTo>
                  <a:pt x="96588" y="235351"/>
                  <a:pt x="60514" y="222912"/>
                  <a:pt x="33147" y="196790"/>
                </a:cubicBezTo>
                <a:cubicBezTo>
                  <a:pt x="3293" y="166936"/>
                  <a:pt x="-7903" y="123398"/>
                  <a:pt x="5781" y="82349"/>
                </a:cubicBezTo>
                <a:cubicBezTo>
                  <a:pt x="7025" y="76129"/>
                  <a:pt x="10756" y="71153"/>
                  <a:pt x="16976" y="69909"/>
                </a:cubicBezTo>
                <a:cubicBezTo>
                  <a:pt x="23196" y="68666"/>
                  <a:pt x="29415" y="69909"/>
                  <a:pt x="33147" y="74885"/>
                </a:cubicBezTo>
                <a:lnTo>
                  <a:pt x="90368" y="132106"/>
                </a:lnTo>
                <a:cubicBezTo>
                  <a:pt x="99075" y="140813"/>
                  <a:pt x="112759" y="140813"/>
                  <a:pt x="121466" y="132106"/>
                </a:cubicBezTo>
                <a:lnTo>
                  <a:pt x="131418" y="120910"/>
                </a:lnTo>
                <a:cubicBezTo>
                  <a:pt x="135149" y="117179"/>
                  <a:pt x="137637" y="112203"/>
                  <a:pt x="137637" y="105983"/>
                </a:cubicBezTo>
                <a:cubicBezTo>
                  <a:pt x="137637" y="101008"/>
                  <a:pt x="135149" y="94788"/>
                  <a:pt x="131418" y="91056"/>
                </a:cubicBezTo>
                <a:lnTo>
                  <a:pt x="74197" y="33836"/>
                </a:lnTo>
                <a:cubicBezTo>
                  <a:pt x="70465" y="28860"/>
                  <a:pt x="67977" y="22640"/>
                  <a:pt x="70465" y="17665"/>
                </a:cubicBezTo>
                <a:cubicBezTo>
                  <a:pt x="71709" y="11445"/>
                  <a:pt x="75441" y="6469"/>
                  <a:pt x="81660" y="5225"/>
                </a:cubicBezTo>
                <a:cubicBezTo>
                  <a:pt x="122710" y="-7214"/>
                  <a:pt x="166248" y="3982"/>
                  <a:pt x="196102" y="33836"/>
                </a:cubicBezTo>
                <a:cubicBezTo>
                  <a:pt x="223468" y="59958"/>
                  <a:pt x="234664" y="97276"/>
                  <a:pt x="228444" y="134593"/>
                </a:cubicBezTo>
                <a:cubicBezTo>
                  <a:pt x="228444" y="137081"/>
                  <a:pt x="228444" y="139569"/>
                  <a:pt x="230932" y="140813"/>
                </a:cubicBezTo>
                <a:lnTo>
                  <a:pt x="436180" y="346061"/>
                </a:lnTo>
                <a:lnTo>
                  <a:pt x="656356" y="125886"/>
                </a:lnTo>
                <a:cubicBezTo>
                  <a:pt x="662576" y="119666"/>
                  <a:pt x="667551" y="112203"/>
                  <a:pt x="671283" y="104739"/>
                </a:cubicBezTo>
                <a:lnTo>
                  <a:pt x="692430" y="67422"/>
                </a:lnTo>
                <a:cubicBezTo>
                  <a:pt x="696162" y="59958"/>
                  <a:pt x="702381" y="53738"/>
                  <a:pt x="708601" y="50007"/>
                </a:cubicBezTo>
                <a:lnTo>
                  <a:pt x="774529" y="3982"/>
                </a:lnTo>
                <a:cubicBezTo>
                  <a:pt x="778883" y="872"/>
                  <a:pt x="783859" y="-372"/>
                  <a:pt x="788524" y="94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953544B-A2E6-4A4E-9FB1-03C6288CB89C}"/>
              </a:ext>
            </a:extLst>
          </p:cNvPr>
          <p:cNvGrpSpPr/>
          <p:nvPr/>
        </p:nvGrpSpPr>
        <p:grpSpPr>
          <a:xfrm>
            <a:off x="2026908" y="4102309"/>
            <a:ext cx="7140878" cy="7626736"/>
            <a:chOff x="2026908" y="4102309"/>
            <a:chExt cx="7140878" cy="76267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9B072-55D0-477B-AB56-F519A4DF4F61}"/>
                </a:ext>
              </a:extLst>
            </p:cNvPr>
            <p:cNvSpPr/>
            <p:nvPr/>
          </p:nvSpPr>
          <p:spPr>
            <a:xfrm>
              <a:off x="2026908" y="4553286"/>
              <a:ext cx="7140878" cy="71408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3" h="5733">
                  <a:moveTo>
                    <a:pt x="5733" y="2867"/>
                  </a:moveTo>
                  <a:cubicBezTo>
                    <a:pt x="5733" y="4450"/>
                    <a:pt x="4450" y="5733"/>
                    <a:pt x="2867" y="5733"/>
                  </a:cubicBezTo>
                  <a:cubicBezTo>
                    <a:pt x="1283" y="5733"/>
                    <a:pt x="0" y="4450"/>
                    <a:pt x="0" y="2867"/>
                  </a:cubicBezTo>
                  <a:cubicBezTo>
                    <a:pt x="0" y="1284"/>
                    <a:pt x="1283" y="0"/>
                    <a:pt x="2867" y="0"/>
                  </a:cubicBezTo>
                  <a:cubicBezTo>
                    <a:pt x="4450" y="0"/>
                    <a:pt x="5733" y="1284"/>
                    <a:pt x="5733" y="286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A6F546-CB5F-4651-8944-A95CD735ED11}"/>
                </a:ext>
              </a:extLst>
            </p:cNvPr>
            <p:cNvSpPr/>
            <p:nvPr/>
          </p:nvSpPr>
          <p:spPr>
            <a:xfrm>
              <a:off x="2026908" y="4553286"/>
              <a:ext cx="7140878" cy="71408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3" h="5733">
                  <a:moveTo>
                    <a:pt x="5733" y="2867"/>
                  </a:moveTo>
                  <a:cubicBezTo>
                    <a:pt x="5733" y="4450"/>
                    <a:pt x="4450" y="5733"/>
                    <a:pt x="2867" y="5733"/>
                  </a:cubicBezTo>
                  <a:cubicBezTo>
                    <a:pt x="1283" y="5733"/>
                    <a:pt x="0" y="4450"/>
                    <a:pt x="0" y="2867"/>
                  </a:cubicBezTo>
                  <a:cubicBezTo>
                    <a:pt x="0" y="1284"/>
                    <a:pt x="1283" y="0"/>
                    <a:pt x="2867" y="0"/>
                  </a:cubicBezTo>
                  <a:cubicBezTo>
                    <a:pt x="4450" y="0"/>
                    <a:pt x="5733" y="1284"/>
                    <a:pt x="5733" y="2867"/>
                  </a:cubicBezTo>
                  <a:close/>
                </a:path>
              </a:pathLst>
            </a:custGeom>
            <a:solidFill>
              <a:schemeClr val="accent6">
                <a:alpha val="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73E2A52-0193-4ADD-99AA-4FE584CAB19C}"/>
                </a:ext>
              </a:extLst>
            </p:cNvPr>
            <p:cNvSpPr/>
            <p:nvPr/>
          </p:nvSpPr>
          <p:spPr>
            <a:xfrm>
              <a:off x="2039367" y="4554956"/>
              <a:ext cx="7128419" cy="7032068"/>
            </a:xfrm>
            <a:custGeom>
              <a:avLst/>
              <a:gdLst>
                <a:gd name="connsiteX0" fmla="*/ 1850559 w 7128419"/>
                <a:gd name="connsiteY0" fmla="*/ 4034732 h 7032068"/>
                <a:gd name="connsiteX1" fmla="*/ 1903570 w 7128419"/>
                <a:gd name="connsiteY1" fmla="*/ 4103213 h 7032068"/>
                <a:gd name="connsiteX2" fmla="*/ 1802551 w 7128419"/>
                <a:gd name="connsiteY2" fmla="*/ 4068954 h 7032068"/>
                <a:gd name="connsiteX3" fmla="*/ 1792695 w 7128419"/>
                <a:gd name="connsiteY3" fmla="*/ 4039588 h 7032068"/>
                <a:gd name="connsiteX4" fmla="*/ 1850559 w 7128419"/>
                <a:gd name="connsiteY4" fmla="*/ 4034732 h 7032068"/>
                <a:gd name="connsiteX5" fmla="*/ 1175973 w 7128419"/>
                <a:gd name="connsiteY5" fmla="*/ 4020991 h 7032068"/>
                <a:gd name="connsiteX6" fmla="*/ 1350435 w 7128419"/>
                <a:gd name="connsiteY6" fmla="*/ 4073958 h 7032068"/>
                <a:gd name="connsiteX7" fmla="*/ 1263822 w 7128419"/>
                <a:gd name="connsiteY7" fmla="*/ 4123230 h 7032068"/>
                <a:gd name="connsiteX8" fmla="*/ 1168548 w 7128419"/>
                <a:gd name="connsiteY8" fmla="*/ 4037004 h 7032068"/>
                <a:gd name="connsiteX9" fmla="*/ 1175973 w 7128419"/>
                <a:gd name="connsiteY9" fmla="*/ 4020991 h 7032068"/>
                <a:gd name="connsiteX10" fmla="*/ 1497412 w 7128419"/>
                <a:gd name="connsiteY10" fmla="*/ 3951613 h 7032068"/>
                <a:gd name="connsiteX11" fmla="*/ 1531861 w 7128419"/>
                <a:gd name="connsiteY11" fmla="*/ 3953700 h 7032068"/>
                <a:gd name="connsiteX12" fmla="*/ 1704419 w 7128419"/>
                <a:gd name="connsiteY12" fmla="*/ 3988331 h 7032068"/>
                <a:gd name="connsiteX13" fmla="*/ 1754076 w 7128419"/>
                <a:gd name="connsiteY13" fmla="*/ 4024199 h 7032068"/>
                <a:gd name="connsiteX14" fmla="*/ 1710626 w 7128419"/>
                <a:gd name="connsiteY14" fmla="*/ 4037804 h 7032068"/>
                <a:gd name="connsiteX15" fmla="*/ 1598898 w 7128419"/>
                <a:gd name="connsiteY15" fmla="*/ 4097172 h 7032068"/>
                <a:gd name="connsiteX16" fmla="*/ 1525655 w 7128419"/>
                <a:gd name="connsiteY16" fmla="*/ 4093461 h 7032068"/>
                <a:gd name="connsiteX17" fmla="*/ 1497101 w 7128419"/>
                <a:gd name="connsiteY17" fmla="*/ 4081093 h 7032068"/>
                <a:gd name="connsiteX18" fmla="*/ 1438754 w 7128419"/>
                <a:gd name="connsiteY18" fmla="*/ 4076146 h 7032068"/>
                <a:gd name="connsiteX19" fmla="*/ 1400271 w 7128419"/>
                <a:gd name="connsiteY19" fmla="*/ 4053883 h 7032068"/>
                <a:gd name="connsiteX20" fmla="*/ 1442479 w 7128419"/>
                <a:gd name="connsiteY20" fmla="*/ 4015541 h 7032068"/>
                <a:gd name="connsiteX21" fmla="*/ 1467307 w 7128419"/>
                <a:gd name="connsiteY21" fmla="*/ 4016778 h 7032068"/>
                <a:gd name="connsiteX22" fmla="*/ 1472273 w 7128419"/>
                <a:gd name="connsiteY22" fmla="*/ 4009357 h 7032068"/>
                <a:gd name="connsiteX23" fmla="*/ 1497412 w 7128419"/>
                <a:gd name="connsiteY23" fmla="*/ 3951613 h 7032068"/>
                <a:gd name="connsiteX24" fmla="*/ 972255 w 7128419"/>
                <a:gd name="connsiteY24" fmla="*/ 3763887 h 7032068"/>
                <a:gd name="connsiteX25" fmla="*/ 1039847 w 7128419"/>
                <a:gd name="connsiteY25" fmla="*/ 3766829 h 7032068"/>
                <a:gd name="connsiteX26" fmla="*/ 1193987 w 7128419"/>
                <a:gd name="connsiteY26" fmla="*/ 3797806 h 7032068"/>
                <a:gd name="connsiteX27" fmla="*/ 1418981 w 7128419"/>
                <a:gd name="connsiteY27" fmla="*/ 3924190 h 7032068"/>
                <a:gd name="connsiteX28" fmla="*/ 1431411 w 7128419"/>
                <a:gd name="connsiteY28" fmla="*/ 3962601 h 7032068"/>
                <a:gd name="connsiteX29" fmla="*/ 1389147 w 7128419"/>
                <a:gd name="connsiteY29" fmla="*/ 3973752 h 7032068"/>
                <a:gd name="connsiteX30" fmla="*/ 1325751 w 7128419"/>
                <a:gd name="connsiteY30" fmla="*/ 3986143 h 7032068"/>
                <a:gd name="connsiteX31" fmla="*/ 1205174 w 7128419"/>
                <a:gd name="connsiteY31" fmla="*/ 3973752 h 7032068"/>
                <a:gd name="connsiteX32" fmla="*/ 1205174 w 7128419"/>
                <a:gd name="connsiteY32" fmla="*/ 3961362 h 7032068"/>
                <a:gd name="connsiteX33" fmla="*/ 1175340 w 7128419"/>
                <a:gd name="connsiteY33" fmla="*/ 3879584 h 7032068"/>
                <a:gd name="connsiteX34" fmla="*/ 1070923 w 7128419"/>
                <a:gd name="connsiteY34" fmla="*/ 3853563 h 7032068"/>
                <a:gd name="connsiteX35" fmla="*/ 976450 w 7128419"/>
                <a:gd name="connsiteY35" fmla="*/ 3808957 h 7032068"/>
                <a:gd name="connsiteX36" fmla="*/ 893166 w 7128419"/>
                <a:gd name="connsiteY36" fmla="*/ 3860998 h 7032068"/>
                <a:gd name="connsiteX37" fmla="*/ 905596 w 7128419"/>
                <a:gd name="connsiteY37" fmla="*/ 3773025 h 7032068"/>
                <a:gd name="connsiteX38" fmla="*/ 972255 w 7128419"/>
                <a:gd name="connsiteY38" fmla="*/ 3763887 h 7032068"/>
                <a:gd name="connsiteX39" fmla="*/ 6331112 w 7128419"/>
                <a:gd name="connsiteY39" fmla="*/ 2611997 h 7032068"/>
                <a:gd name="connsiteX40" fmla="*/ 6383435 w 7128419"/>
                <a:gd name="connsiteY40" fmla="*/ 2655237 h 7032068"/>
                <a:gd name="connsiteX41" fmla="*/ 6367616 w 7128419"/>
                <a:gd name="connsiteY41" fmla="*/ 2760246 h 7032068"/>
                <a:gd name="connsiteX42" fmla="*/ 6331112 w 7128419"/>
                <a:gd name="connsiteY42" fmla="*/ 2611997 h 7032068"/>
                <a:gd name="connsiteX43" fmla="*/ 6854491 w 7128419"/>
                <a:gd name="connsiteY43" fmla="*/ 2527714 h 7032068"/>
                <a:gd name="connsiteX44" fmla="*/ 6876903 w 7128419"/>
                <a:gd name="connsiteY44" fmla="*/ 2531022 h 7032068"/>
                <a:gd name="connsiteX45" fmla="*/ 6944140 w 7128419"/>
                <a:gd name="connsiteY45" fmla="*/ 2555931 h 7032068"/>
                <a:gd name="connsiteX46" fmla="*/ 6982739 w 7128419"/>
                <a:gd name="connsiteY46" fmla="*/ 2557176 h 7032068"/>
                <a:gd name="connsiteX47" fmla="*/ 7128419 w 7128419"/>
                <a:gd name="connsiteY47" fmla="*/ 3569699 h 7032068"/>
                <a:gd name="connsiteX48" fmla="*/ 7127174 w 7128419"/>
                <a:gd name="connsiteY48" fmla="*/ 3674313 h 7032068"/>
                <a:gd name="connsiteX49" fmla="*/ 7049976 w 7128419"/>
                <a:gd name="connsiteY49" fmla="*/ 3387868 h 7032068"/>
                <a:gd name="connsiteX50" fmla="*/ 6983984 w 7128419"/>
                <a:gd name="connsiteY50" fmla="*/ 3346769 h 7032068"/>
                <a:gd name="connsiteX51" fmla="*/ 6945385 w 7128419"/>
                <a:gd name="connsiteY51" fmla="*/ 3407795 h 7032068"/>
                <a:gd name="connsiteX52" fmla="*/ 6977759 w 7128419"/>
                <a:gd name="connsiteY52" fmla="*/ 3509919 h 7032068"/>
                <a:gd name="connsiteX53" fmla="*/ 7062427 w 7128419"/>
                <a:gd name="connsiteY53" fmla="*/ 3823763 h 7032068"/>
                <a:gd name="connsiteX54" fmla="*/ 7083594 w 7128419"/>
                <a:gd name="connsiteY54" fmla="*/ 4089036 h 7032068"/>
                <a:gd name="connsiteX55" fmla="*/ 7084839 w 7128419"/>
                <a:gd name="connsiteY55" fmla="*/ 4128890 h 7032068"/>
                <a:gd name="connsiteX56" fmla="*/ 5350375 w 7128419"/>
                <a:gd name="connsiteY56" fmla="*/ 6657082 h 7032068"/>
                <a:gd name="connsiteX57" fmla="*/ 5599401 w 7128419"/>
                <a:gd name="connsiteY57" fmla="*/ 6242359 h 7032068"/>
                <a:gd name="connsiteX58" fmla="*/ 5916909 w 7128419"/>
                <a:gd name="connsiteY58" fmla="*/ 5675695 h 7032068"/>
                <a:gd name="connsiteX59" fmla="*/ 6031461 w 7128419"/>
                <a:gd name="connsiteY59" fmla="*/ 5468956 h 7032068"/>
                <a:gd name="connsiteX60" fmla="*/ 6026480 w 7128419"/>
                <a:gd name="connsiteY60" fmla="*/ 5275917 h 7032068"/>
                <a:gd name="connsiteX61" fmla="*/ 5994107 w 7128419"/>
                <a:gd name="connsiteY61" fmla="*/ 5199946 h 7032068"/>
                <a:gd name="connsiteX62" fmla="*/ 5995352 w 7128419"/>
                <a:gd name="connsiteY62" fmla="*/ 4892329 h 7032068"/>
                <a:gd name="connsiteX63" fmla="*/ 6014029 w 7128419"/>
                <a:gd name="connsiteY63" fmla="*/ 4845003 h 7032068"/>
                <a:gd name="connsiteX64" fmla="*/ 5890761 w 7128419"/>
                <a:gd name="connsiteY64" fmla="*/ 4833794 h 7032068"/>
                <a:gd name="connsiteX65" fmla="*/ 5885781 w 7128419"/>
                <a:gd name="connsiteY65" fmla="*/ 4826322 h 7032068"/>
                <a:gd name="connsiteX66" fmla="*/ 5799867 w 7128419"/>
                <a:gd name="connsiteY66" fmla="*/ 4754088 h 7032068"/>
                <a:gd name="connsiteX67" fmla="*/ 5623059 w 7128419"/>
                <a:gd name="connsiteY67" fmla="*/ 4820095 h 7032068"/>
                <a:gd name="connsiteX68" fmla="*/ 5407651 w 7128419"/>
                <a:gd name="connsiteY68" fmla="*/ 4832549 h 7032068"/>
                <a:gd name="connsiteX69" fmla="*/ 5346640 w 7128419"/>
                <a:gd name="connsiteY69" fmla="*/ 4825076 h 7032068"/>
                <a:gd name="connsiteX70" fmla="*/ 5179793 w 7128419"/>
                <a:gd name="connsiteY70" fmla="*/ 4780242 h 7032068"/>
                <a:gd name="connsiteX71" fmla="*/ 4993023 w 7128419"/>
                <a:gd name="connsiteY71" fmla="*/ 4612111 h 7032068"/>
                <a:gd name="connsiteX72" fmla="*/ 4980572 w 7128419"/>
                <a:gd name="connsiteY72" fmla="*/ 4600902 h 7032068"/>
                <a:gd name="connsiteX73" fmla="*/ 4788822 w 7128419"/>
                <a:gd name="connsiteY73" fmla="*/ 4140098 h 7032068"/>
                <a:gd name="connsiteX74" fmla="*/ 4821196 w 7128419"/>
                <a:gd name="connsiteY74" fmla="*/ 4051674 h 7032068"/>
                <a:gd name="connsiteX75" fmla="*/ 4871001 w 7128419"/>
                <a:gd name="connsiteY75" fmla="*/ 3969476 h 7032068"/>
                <a:gd name="connsiteX76" fmla="*/ 4880962 w 7128419"/>
                <a:gd name="connsiteY76" fmla="*/ 3851162 h 7032068"/>
                <a:gd name="connsiteX77" fmla="*/ 4887187 w 7128419"/>
                <a:gd name="connsiteY77" fmla="*/ 3666841 h 7032068"/>
                <a:gd name="connsiteX78" fmla="*/ 5133723 w 7128419"/>
                <a:gd name="connsiteY78" fmla="*/ 3367941 h 7032068"/>
                <a:gd name="connsiteX79" fmla="*/ 5207186 w 7128419"/>
                <a:gd name="connsiteY79" fmla="*/ 3333070 h 7032068"/>
                <a:gd name="connsiteX80" fmla="*/ 5284383 w 7128419"/>
                <a:gd name="connsiteY80" fmla="*/ 3244645 h 7032068"/>
                <a:gd name="connsiteX81" fmla="*/ 5295590 w 7128419"/>
                <a:gd name="connsiteY81" fmla="*/ 3179884 h 7032068"/>
                <a:gd name="connsiteX82" fmla="*/ 5335434 w 7128419"/>
                <a:gd name="connsiteY82" fmla="*/ 3095195 h 7032068"/>
                <a:gd name="connsiteX83" fmla="*/ 5580724 w 7128419"/>
                <a:gd name="connsiteY83" fmla="*/ 2953218 h 7032068"/>
                <a:gd name="connsiteX84" fmla="*/ 5896987 w 7128419"/>
                <a:gd name="connsiteY84" fmla="*/ 2912119 h 7032068"/>
                <a:gd name="connsiteX85" fmla="*/ 6019009 w 7128419"/>
                <a:gd name="connsiteY85" fmla="*/ 2868530 h 7032068"/>
                <a:gd name="connsiteX86" fmla="*/ 6114884 w 7128419"/>
                <a:gd name="connsiteY86" fmla="*/ 2837395 h 7032068"/>
                <a:gd name="connsiteX87" fmla="*/ 6153483 w 7128419"/>
                <a:gd name="connsiteY87" fmla="*/ 2897174 h 7032068"/>
                <a:gd name="connsiteX88" fmla="*/ 6138542 w 7128419"/>
                <a:gd name="connsiteY88" fmla="*/ 2934537 h 7032068"/>
                <a:gd name="connsiteX89" fmla="*/ 6212004 w 7128419"/>
                <a:gd name="connsiteY89" fmla="*/ 3097686 h 7032068"/>
                <a:gd name="connsiteX90" fmla="*/ 6391303 w 7128419"/>
                <a:gd name="connsiteY90" fmla="*/ 3216001 h 7032068"/>
                <a:gd name="connsiteX91" fmla="*/ 6470991 w 7128419"/>
                <a:gd name="connsiteY91" fmla="*/ 3288235 h 7032068"/>
                <a:gd name="connsiteX92" fmla="*/ 6590523 w 7128419"/>
                <a:gd name="connsiteY92" fmla="*/ 3249627 h 7032068"/>
                <a:gd name="connsiteX93" fmla="*/ 6604220 w 7128419"/>
                <a:gd name="connsiteY93" fmla="*/ 3154975 h 7032068"/>
                <a:gd name="connsiteX94" fmla="*/ 6654025 w 7128419"/>
                <a:gd name="connsiteY94" fmla="*/ 3128822 h 7032068"/>
                <a:gd name="connsiteX95" fmla="*/ 6766087 w 7128419"/>
                <a:gd name="connsiteY95" fmla="*/ 3257099 h 7032068"/>
                <a:gd name="connsiteX96" fmla="*/ 6777293 w 7128419"/>
                <a:gd name="connsiteY96" fmla="*/ 3282008 h 7032068"/>
                <a:gd name="connsiteX97" fmla="*/ 6947875 w 7128419"/>
                <a:gd name="connsiteY97" fmla="*/ 3234682 h 7032068"/>
                <a:gd name="connsiteX98" fmla="*/ 6983984 w 7128419"/>
                <a:gd name="connsiteY98" fmla="*/ 3203547 h 7032068"/>
                <a:gd name="connsiteX99" fmla="*/ 6985229 w 7128419"/>
                <a:gd name="connsiteY99" fmla="*/ 2899665 h 7032068"/>
                <a:gd name="connsiteX100" fmla="*/ 6972778 w 7128419"/>
                <a:gd name="connsiteY100" fmla="*/ 2878493 h 7032068"/>
                <a:gd name="connsiteX101" fmla="*/ 6960327 w 7128419"/>
                <a:gd name="connsiteY101" fmla="*/ 2868530 h 7032068"/>
                <a:gd name="connsiteX102" fmla="*/ 6930443 w 7128419"/>
                <a:gd name="connsiteY102" fmla="*/ 2915856 h 7032068"/>
                <a:gd name="connsiteX103" fmla="*/ 6927953 w 7128419"/>
                <a:gd name="connsiteY103" fmla="*/ 2903402 h 7032068"/>
                <a:gd name="connsiteX104" fmla="*/ 6798460 w 7128419"/>
                <a:gd name="connsiteY104" fmla="*/ 2895929 h 7032068"/>
                <a:gd name="connsiteX105" fmla="*/ 6764841 w 7128419"/>
                <a:gd name="connsiteY105" fmla="*/ 2866039 h 7032068"/>
                <a:gd name="connsiteX106" fmla="*/ 6723752 w 7128419"/>
                <a:gd name="connsiteY106" fmla="*/ 2748970 h 7032068"/>
                <a:gd name="connsiteX107" fmla="*/ 6753635 w 7128419"/>
                <a:gd name="connsiteY107" fmla="*/ 2654319 h 7032068"/>
                <a:gd name="connsiteX108" fmla="*/ 6787254 w 7128419"/>
                <a:gd name="connsiteY108" fmla="*/ 2636883 h 7032068"/>
                <a:gd name="connsiteX109" fmla="*/ 6832078 w 7128419"/>
                <a:gd name="connsiteY109" fmla="*/ 2565894 h 7032068"/>
                <a:gd name="connsiteX110" fmla="*/ 6854491 w 7128419"/>
                <a:gd name="connsiteY110" fmla="*/ 2527714 h 7032068"/>
                <a:gd name="connsiteX111" fmla="*/ 2600438 w 7128419"/>
                <a:gd name="connsiteY111" fmla="*/ 1908128 h 7032068"/>
                <a:gd name="connsiteX112" fmla="*/ 2611615 w 7128419"/>
                <a:gd name="connsiteY112" fmla="*/ 1918059 h 7032068"/>
                <a:gd name="connsiteX113" fmla="*/ 2561942 w 7128419"/>
                <a:gd name="connsiteY113" fmla="*/ 1993777 h 7032068"/>
                <a:gd name="connsiteX114" fmla="*/ 2606647 w 7128419"/>
                <a:gd name="connsiteY114" fmla="*/ 2045912 h 7032068"/>
                <a:gd name="connsiteX115" fmla="*/ 2665013 w 7128419"/>
                <a:gd name="connsiteY115" fmla="*/ 2037223 h 7032068"/>
                <a:gd name="connsiteX116" fmla="*/ 2703510 w 7128419"/>
                <a:gd name="connsiteY116" fmla="*/ 2073220 h 7032068"/>
                <a:gd name="connsiteX117" fmla="*/ 2725862 w 7128419"/>
                <a:gd name="connsiteY117" fmla="*/ 2147698 h 7032068"/>
                <a:gd name="connsiteX118" fmla="*/ 2748215 w 7128419"/>
                <a:gd name="connsiteY118" fmla="*/ 2248242 h 7032068"/>
                <a:gd name="connsiteX119" fmla="*/ 2635209 w 7128419"/>
                <a:gd name="connsiteY119" fmla="*/ 2208521 h 7032068"/>
                <a:gd name="connsiteX120" fmla="*/ 2555732 w 7128419"/>
                <a:gd name="connsiteY120" fmla="*/ 2227140 h 7032068"/>
                <a:gd name="connsiteX121" fmla="*/ 2550765 w 7128419"/>
                <a:gd name="connsiteY121" fmla="*/ 2178730 h 7032068"/>
                <a:gd name="connsiteX122" fmla="*/ 2436517 w 7128419"/>
                <a:gd name="connsiteY122" fmla="*/ 2178730 h 7032068"/>
                <a:gd name="connsiteX123" fmla="*/ 2375668 w 7128419"/>
                <a:gd name="connsiteY123" fmla="*/ 2176247 h 7032068"/>
                <a:gd name="connsiteX124" fmla="*/ 2359524 w 7128419"/>
                <a:gd name="connsiteY124" fmla="*/ 2142733 h 7032068"/>
                <a:gd name="connsiteX125" fmla="*/ 2396779 w 7128419"/>
                <a:gd name="connsiteY125" fmla="*/ 2091840 h 7032068"/>
                <a:gd name="connsiteX126" fmla="*/ 2477497 w 7128419"/>
                <a:gd name="connsiteY126" fmla="*/ 1993777 h 7032068"/>
                <a:gd name="connsiteX127" fmla="*/ 2600438 w 7128419"/>
                <a:gd name="connsiteY127" fmla="*/ 1908128 h 7032068"/>
                <a:gd name="connsiteX128" fmla="*/ 5047799 w 7128419"/>
                <a:gd name="connsiteY128" fmla="*/ 1672325 h 7032068"/>
                <a:gd name="connsiteX129" fmla="*/ 5140224 w 7128419"/>
                <a:gd name="connsiteY129" fmla="*/ 1706141 h 7032068"/>
                <a:gd name="connsiteX130" fmla="*/ 5130322 w 7128419"/>
                <a:gd name="connsiteY130" fmla="*/ 1758201 h 7032068"/>
                <a:gd name="connsiteX131" fmla="*/ 5120420 w 7128419"/>
                <a:gd name="connsiteY131" fmla="*/ 1755722 h 7032068"/>
                <a:gd name="connsiteX132" fmla="*/ 5127846 w 7128419"/>
                <a:gd name="connsiteY132" fmla="*/ 1770596 h 7032068"/>
                <a:gd name="connsiteX133" fmla="*/ 5137748 w 7128419"/>
                <a:gd name="connsiteY133" fmla="*/ 1875957 h 7032068"/>
                <a:gd name="connsiteX134" fmla="*/ 4995407 w 7128419"/>
                <a:gd name="connsiteY134" fmla="*/ 1914382 h 7032068"/>
                <a:gd name="connsiteX135" fmla="*/ 4983029 w 7128419"/>
                <a:gd name="connsiteY135" fmla="*/ 1885873 h 7032068"/>
                <a:gd name="connsiteX136" fmla="*/ 4996644 w 7128419"/>
                <a:gd name="connsiteY136" fmla="*/ 1797866 h 7032068"/>
                <a:gd name="connsiteX137" fmla="*/ 4969414 w 7128419"/>
                <a:gd name="connsiteY137" fmla="*/ 1787950 h 7032068"/>
                <a:gd name="connsiteX138" fmla="*/ 4961987 w 7128419"/>
                <a:gd name="connsiteY138" fmla="*/ 1728452 h 7032068"/>
                <a:gd name="connsiteX139" fmla="*/ 5036253 w 7128419"/>
                <a:gd name="connsiteY139" fmla="*/ 1708620 h 7032068"/>
                <a:gd name="connsiteX140" fmla="*/ 5015211 w 7128419"/>
                <a:gd name="connsiteY140" fmla="*/ 1677631 h 7032068"/>
                <a:gd name="connsiteX141" fmla="*/ 5047799 w 7128419"/>
                <a:gd name="connsiteY141" fmla="*/ 1672325 h 7032068"/>
                <a:gd name="connsiteX142" fmla="*/ 5149897 w 7128419"/>
                <a:gd name="connsiteY142" fmla="*/ 1447185 h 7032068"/>
                <a:gd name="connsiteX143" fmla="*/ 5130017 w 7128419"/>
                <a:gd name="connsiteY143" fmla="*/ 1521766 h 7032068"/>
                <a:gd name="connsiteX144" fmla="*/ 5156109 w 7128419"/>
                <a:gd name="connsiteY144" fmla="*/ 1519280 h 7032068"/>
                <a:gd name="connsiteX145" fmla="*/ 5234385 w 7128419"/>
                <a:gd name="connsiteY145" fmla="*/ 1581430 h 7032068"/>
                <a:gd name="connsiteX146" fmla="*/ 5231901 w 7128419"/>
                <a:gd name="connsiteY146" fmla="*/ 1619963 h 7032068"/>
                <a:gd name="connsiteX147" fmla="*/ 5415787 w 7128419"/>
                <a:gd name="connsiteY147" fmla="*/ 1805171 h 7032068"/>
                <a:gd name="connsiteX148" fmla="*/ 5448092 w 7128419"/>
                <a:gd name="connsiteY148" fmla="*/ 1832517 h 7032068"/>
                <a:gd name="connsiteX149" fmla="*/ 5492821 w 7128419"/>
                <a:gd name="connsiteY149" fmla="*/ 1889695 h 7032068"/>
                <a:gd name="connsiteX150" fmla="*/ 5499033 w 7128419"/>
                <a:gd name="connsiteY150" fmla="*/ 1934443 h 7032068"/>
                <a:gd name="connsiteX151" fmla="*/ 5517671 w 7128419"/>
                <a:gd name="connsiteY151" fmla="*/ 1853648 h 7032068"/>
                <a:gd name="connsiteX152" fmla="*/ 5469214 w 7128419"/>
                <a:gd name="connsiteY152" fmla="*/ 1975462 h 7032068"/>
                <a:gd name="connsiteX153" fmla="*/ 5403363 w 7128419"/>
                <a:gd name="connsiteY153" fmla="*/ 1970490 h 7032068"/>
                <a:gd name="connsiteX154" fmla="*/ 5313904 w 7128419"/>
                <a:gd name="connsiteY154" fmla="*/ 2002808 h 7032068"/>
                <a:gd name="connsiteX155" fmla="*/ 5262962 w 7128419"/>
                <a:gd name="connsiteY155" fmla="*/ 1979191 h 7032068"/>
                <a:gd name="connsiteX156" fmla="*/ 5330056 w 7128419"/>
                <a:gd name="connsiteY156" fmla="*/ 1929471 h 7032068"/>
                <a:gd name="connsiteX157" fmla="*/ 5248053 w 7128419"/>
                <a:gd name="connsiteY157" fmla="*/ 1880994 h 7032068"/>
                <a:gd name="connsiteX158" fmla="*/ 5270417 w 7128419"/>
                <a:gd name="connsiteY158" fmla="*/ 1833760 h 7032068"/>
                <a:gd name="connsiteX159" fmla="*/ 5238113 w 7128419"/>
                <a:gd name="connsiteY159" fmla="*/ 1805171 h 7032068"/>
                <a:gd name="connsiteX160" fmla="*/ 5291539 w 7128419"/>
                <a:gd name="connsiteY160" fmla="*/ 1789011 h 7032068"/>
                <a:gd name="connsiteX161" fmla="*/ 5243083 w 7128419"/>
                <a:gd name="connsiteY161" fmla="*/ 1680870 h 7032068"/>
                <a:gd name="connsiteX162" fmla="*/ 5172262 w 7128419"/>
                <a:gd name="connsiteY162" fmla="*/ 1652281 h 7032068"/>
                <a:gd name="connsiteX163" fmla="*/ 5112623 w 7128419"/>
                <a:gd name="connsiteY163" fmla="*/ 1608776 h 7032068"/>
                <a:gd name="connsiteX164" fmla="*/ 5110138 w 7128419"/>
                <a:gd name="connsiteY164" fmla="*/ 1577701 h 7032068"/>
                <a:gd name="connsiteX165" fmla="*/ 5086531 w 7128419"/>
                <a:gd name="connsiteY165" fmla="*/ 1567757 h 7032068"/>
                <a:gd name="connsiteX166" fmla="*/ 5089015 w 7128419"/>
                <a:gd name="connsiteY166" fmla="*/ 1470802 h 7032068"/>
                <a:gd name="connsiteX167" fmla="*/ 5149897 w 7128419"/>
                <a:gd name="connsiteY167" fmla="*/ 1447185 h 7032068"/>
                <a:gd name="connsiteX168" fmla="*/ 5018419 w 7128419"/>
                <a:gd name="connsiteY168" fmla="*/ 1429744 h 7032068"/>
                <a:gd name="connsiteX169" fmla="*/ 4986903 w 7128419"/>
                <a:gd name="connsiteY169" fmla="*/ 1515704 h 7032068"/>
                <a:gd name="connsiteX170" fmla="*/ 5018419 w 7128419"/>
                <a:gd name="connsiteY170" fmla="*/ 1429744 h 7032068"/>
                <a:gd name="connsiteX171" fmla="*/ 1696815 w 7128419"/>
                <a:gd name="connsiteY171" fmla="*/ 1186815 h 7032068"/>
                <a:gd name="connsiteX172" fmla="*/ 1639411 w 7128419"/>
                <a:gd name="connsiteY172" fmla="*/ 1257847 h 7032068"/>
                <a:gd name="connsiteX173" fmla="*/ 1696815 w 7128419"/>
                <a:gd name="connsiteY173" fmla="*/ 1186815 h 7032068"/>
                <a:gd name="connsiteX174" fmla="*/ 1612145 w 7128419"/>
                <a:gd name="connsiteY174" fmla="*/ 1155670 h 7032068"/>
                <a:gd name="connsiteX175" fmla="*/ 1618279 w 7128419"/>
                <a:gd name="connsiteY175" fmla="*/ 1170246 h 7032068"/>
                <a:gd name="connsiteX176" fmla="*/ 1545892 w 7128419"/>
                <a:gd name="connsiteY176" fmla="*/ 1204256 h 7032068"/>
                <a:gd name="connsiteX177" fmla="*/ 1537303 w 7128419"/>
                <a:gd name="connsiteY177" fmla="*/ 1186036 h 7032068"/>
                <a:gd name="connsiteX178" fmla="*/ 1623743 w 7128419"/>
                <a:gd name="connsiteY178" fmla="*/ 978768 h 7032068"/>
                <a:gd name="connsiteX179" fmla="*/ 1616312 w 7128419"/>
                <a:gd name="connsiteY179" fmla="*/ 1010896 h 7032068"/>
                <a:gd name="connsiteX180" fmla="*/ 1675756 w 7128419"/>
                <a:gd name="connsiteY180" fmla="*/ 1062794 h 7032068"/>
                <a:gd name="connsiteX181" fmla="*/ 1701763 w 7128419"/>
                <a:gd name="connsiteY181" fmla="*/ 1092450 h 7032068"/>
                <a:gd name="connsiteX182" fmla="*/ 1704241 w 7128419"/>
                <a:gd name="connsiteY182" fmla="*/ 1127048 h 7032068"/>
                <a:gd name="connsiteX183" fmla="*/ 1668326 w 7128419"/>
                <a:gd name="connsiteY183" fmla="*/ 1124577 h 7032068"/>
                <a:gd name="connsiteX184" fmla="*/ 1629935 w 7128419"/>
                <a:gd name="connsiteY184" fmla="*/ 1081329 h 7032068"/>
                <a:gd name="connsiteX185" fmla="*/ 1494947 w 7128419"/>
                <a:gd name="connsiteY185" fmla="*/ 1118399 h 7032068"/>
                <a:gd name="connsiteX186" fmla="*/ 1623743 w 7128419"/>
                <a:gd name="connsiteY186" fmla="*/ 978768 h 7032068"/>
                <a:gd name="connsiteX187" fmla="*/ 4155960 w 7128419"/>
                <a:gd name="connsiteY187" fmla="*/ 940148 h 7032068"/>
                <a:gd name="connsiteX188" fmla="*/ 4226747 w 7128419"/>
                <a:gd name="connsiteY188" fmla="*/ 959943 h 7032068"/>
                <a:gd name="connsiteX189" fmla="*/ 4399368 w 7128419"/>
                <a:gd name="connsiteY189" fmla="*/ 978501 h 7032068"/>
                <a:gd name="connsiteX190" fmla="*/ 4549634 w 7128419"/>
                <a:gd name="connsiteY190" fmla="*/ 1014380 h 7032068"/>
                <a:gd name="connsiteX191" fmla="*/ 4550876 w 7128419"/>
                <a:gd name="connsiteY191" fmla="*/ 1024278 h 7032068"/>
                <a:gd name="connsiteX192" fmla="*/ 4342241 w 7128419"/>
                <a:gd name="connsiteY192" fmla="*/ 1112119 h 7032068"/>
                <a:gd name="connsiteX193" fmla="*/ 4247859 w 7128419"/>
                <a:gd name="connsiteY193" fmla="*/ 1119542 h 7032068"/>
                <a:gd name="connsiteX194" fmla="*/ 4184523 w 7128419"/>
                <a:gd name="connsiteY194" fmla="*/ 1040361 h 7032068"/>
                <a:gd name="connsiteX195" fmla="*/ 4175830 w 7128419"/>
                <a:gd name="connsiteY195" fmla="*/ 989636 h 7032068"/>
                <a:gd name="connsiteX196" fmla="*/ 4155960 w 7128419"/>
                <a:gd name="connsiteY196" fmla="*/ 940148 h 7032068"/>
                <a:gd name="connsiteX197" fmla="*/ 2091683 w 7128419"/>
                <a:gd name="connsiteY197" fmla="*/ 763242 h 7032068"/>
                <a:gd name="connsiteX198" fmla="*/ 2087984 w 7128419"/>
                <a:gd name="connsiteY198" fmla="*/ 815063 h 7032068"/>
                <a:gd name="connsiteX199" fmla="*/ 1977006 w 7128419"/>
                <a:gd name="connsiteY199" fmla="*/ 891559 h 7032068"/>
                <a:gd name="connsiteX200" fmla="*/ 2020164 w 7128419"/>
                <a:gd name="connsiteY200" fmla="*/ 813829 h 7032068"/>
                <a:gd name="connsiteX201" fmla="*/ 2091683 w 7128419"/>
                <a:gd name="connsiteY201" fmla="*/ 763242 h 7032068"/>
                <a:gd name="connsiteX202" fmla="*/ 5528990 w 7128419"/>
                <a:gd name="connsiteY202" fmla="*/ 687757 h 7032068"/>
                <a:gd name="connsiteX203" fmla="*/ 5554706 w 7128419"/>
                <a:gd name="connsiteY203" fmla="*/ 695967 h 7032068"/>
                <a:gd name="connsiteX204" fmla="*/ 5695381 w 7128419"/>
                <a:gd name="connsiteY204" fmla="*/ 759467 h 7032068"/>
                <a:gd name="connsiteX205" fmla="*/ 5837302 w 7128419"/>
                <a:gd name="connsiteY205" fmla="*/ 820477 h 7032068"/>
                <a:gd name="connsiteX206" fmla="*/ 5953079 w 7128419"/>
                <a:gd name="connsiteY206" fmla="*/ 921330 h 7032068"/>
                <a:gd name="connsiteX207" fmla="*/ 5867180 w 7128419"/>
                <a:gd name="connsiteY207" fmla="*/ 931291 h 7032068"/>
                <a:gd name="connsiteX208" fmla="*/ 5853486 w 7128419"/>
                <a:gd name="connsiteY208" fmla="*/ 953702 h 7032068"/>
                <a:gd name="connsiteX209" fmla="*/ 5889588 w 7128419"/>
                <a:gd name="connsiteY209" fmla="*/ 967399 h 7032068"/>
                <a:gd name="connsiteX210" fmla="*/ 6030264 w 7128419"/>
                <a:gd name="connsiteY210" fmla="*/ 1086928 h 7032068"/>
                <a:gd name="connsiteX211" fmla="*/ 6117408 w 7128419"/>
                <a:gd name="connsiteY211" fmla="*/ 1086928 h 7032068"/>
                <a:gd name="connsiteX212" fmla="*/ 6118653 w 7128419"/>
                <a:gd name="connsiteY212" fmla="*/ 1079457 h 7032068"/>
                <a:gd name="connsiteX213" fmla="*/ 6930338 w 7128419"/>
                <a:gd name="connsiteY213" fmla="*/ 2394277 h 7032068"/>
                <a:gd name="connsiteX214" fmla="*/ 6853153 w 7128419"/>
                <a:gd name="connsiteY214" fmla="*/ 2278483 h 7032068"/>
                <a:gd name="connsiteX215" fmla="*/ 6766009 w 7128419"/>
                <a:gd name="connsiteY215" fmla="*/ 2238640 h 7032068"/>
                <a:gd name="connsiteX216" fmla="*/ 6784683 w 7128419"/>
                <a:gd name="connsiteY216" fmla="*/ 2284709 h 7032068"/>
                <a:gd name="connsiteX217" fmla="*/ 6772234 w 7128419"/>
                <a:gd name="connsiteY217" fmla="*/ 2330777 h 7032068"/>
                <a:gd name="connsiteX218" fmla="*/ 6738621 w 7128419"/>
                <a:gd name="connsiteY218" fmla="*/ 2299650 h 7032068"/>
                <a:gd name="connsiteX219" fmla="*/ 6728661 w 7128419"/>
                <a:gd name="connsiteY219" fmla="*/ 2256071 h 7032068"/>
                <a:gd name="connsiteX220" fmla="*/ 6681355 w 7128419"/>
                <a:gd name="connsiteY220" fmla="*/ 2226189 h 7032068"/>
                <a:gd name="connsiteX221" fmla="*/ 6663926 w 7128419"/>
                <a:gd name="connsiteY221" fmla="*/ 2269767 h 7032068"/>
                <a:gd name="connsiteX222" fmla="*/ 6698783 w 7128419"/>
                <a:gd name="connsiteY222" fmla="*/ 2503845 h 7032068"/>
                <a:gd name="connsiteX223" fmla="*/ 6609150 w 7128419"/>
                <a:gd name="connsiteY223" fmla="*/ 2625864 h 7032068"/>
                <a:gd name="connsiteX224" fmla="*/ 6550639 w 7128419"/>
                <a:gd name="connsiteY224" fmla="*/ 2659482 h 7032068"/>
                <a:gd name="connsiteX225" fmla="*/ 6578027 w 7128419"/>
                <a:gd name="connsiteY225" fmla="*/ 2721737 h 7032068"/>
                <a:gd name="connsiteX226" fmla="*/ 6653967 w 7128419"/>
                <a:gd name="connsiteY226" fmla="*/ 2785236 h 7032068"/>
                <a:gd name="connsiteX227" fmla="*/ 6673885 w 7128419"/>
                <a:gd name="connsiteY227" fmla="*/ 2815119 h 7032068"/>
                <a:gd name="connsiteX228" fmla="*/ 6639028 w 7128419"/>
                <a:gd name="connsiteY228" fmla="*/ 2831305 h 7032068"/>
                <a:gd name="connsiteX229" fmla="*/ 6570557 w 7128419"/>
                <a:gd name="connsiteY229" fmla="*/ 2790217 h 7032068"/>
                <a:gd name="connsiteX230" fmla="*/ 6419922 w 7128419"/>
                <a:gd name="connsiteY230" fmla="*/ 2508826 h 7032068"/>
                <a:gd name="connsiteX231" fmla="*/ 6311615 w 7128419"/>
                <a:gd name="connsiteY231" fmla="*/ 2410463 h 7032068"/>
                <a:gd name="connsiteX232" fmla="*/ 6158490 w 7128419"/>
                <a:gd name="connsiteY232" fmla="*/ 2330777 h 7032068"/>
                <a:gd name="connsiteX233" fmla="*/ 6091265 w 7128419"/>
                <a:gd name="connsiteY233" fmla="*/ 2364395 h 7032068"/>
                <a:gd name="connsiteX234" fmla="*/ 6109938 w 7128419"/>
                <a:gd name="connsiteY234" fmla="*/ 2442836 h 7032068"/>
                <a:gd name="connsiteX235" fmla="*/ 6138571 w 7128419"/>
                <a:gd name="connsiteY235" fmla="*/ 2483924 h 7032068"/>
                <a:gd name="connsiteX236" fmla="*/ 6157245 w 7128419"/>
                <a:gd name="connsiteY236" fmla="*/ 2525012 h 7032068"/>
                <a:gd name="connsiteX237" fmla="*/ 6096244 w 7128419"/>
                <a:gd name="connsiteY237" fmla="*/ 2471473 h 7032068"/>
                <a:gd name="connsiteX238" fmla="*/ 6024039 w 7128419"/>
                <a:gd name="connsiteY238" fmla="*/ 2402993 h 7032068"/>
                <a:gd name="connsiteX239" fmla="*/ 5958059 w 7128419"/>
                <a:gd name="connsiteY239" fmla="*/ 2401747 h 7032068"/>
                <a:gd name="connsiteX240" fmla="*/ 5860955 w 7128419"/>
                <a:gd name="connsiteY240" fmla="*/ 2412953 h 7032068"/>
                <a:gd name="connsiteX241" fmla="*/ 5757627 w 7128419"/>
                <a:gd name="connsiteY241" fmla="*/ 2482679 h 7032068"/>
                <a:gd name="connsiteX242" fmla="*/ 5719035 w 7128419"/>
                <a:gd name="connsiteY242" fmla="*/ 2571080 h 7032068"/>
                <a:gd name="connsiteX243" fmla="*/ 5679197 w 7128419"/>
                <a:gd name="connsiteY243" fmla="*/ 2643296 h 7032068"/>
                <a:gd name="connsiteX244" fmla="*/ 5579604 w 7128419"/>
                <a:gd name="connsiteY244" fmla="*/ 2841266 h 7032068"/>
                <a:gd name="connsiteX245" fmla="*/ 5421500 w 7128419"/>
                <a:gd name="connsiteY245" fmla="*/ 2912236 h 7032068"/>
                <a:gd name="connsiteX246" fmla="*/ 5391622 w 7128419"/>
                <a:gd name="connsiteY246" fmla="*/ 2893560 h 7032068"/>
                <a:gd name="connsiteX247" fmla="*/ 5299498 w 7128419"/>
                <a:gd name="connsiteY247" fmla="*/ 2847491 h 7032068"/>
                <a:gd name="connsiteX248" fmla="*/ 5227293 w 7128419"/>
                <a:gd name="connsiteY248" fmla="*/ 2800178 h 7032068"/>
                <a:gd name="connsiteX249" fmla="*/ 5160067 w 7128419"/>
                <a:gd name="connsiteY249" fmla="*/ 2520031 h 7032068"/>
                <a:gd name="connsiteX250" fmla="*/ 5218578 w 7128419"/>
                <a:gd name="connsiteY250" fmla="*/ 2451551 h 7032068"/>
                <a:gd name="connsiteX251" fmla="*/ 5436439 w 7128419"/>
                <a:gd name="connsiteY251" fmla="*/ 2432875 h 7032068"/>
                <a:gd name="connsiteX252" fmla="*/ 5521093 w 7128419"/>
                <a:gd name="connsiteY252" fmla="*/ 2300895 h 7032068"/>
                <a:gd name="connsiteX253" fmla="*/ 5419010 w 7128419"/>
                <a:gd name="connsiteY253" fmla="*/ 2219964 h 7032068"/>
                <a:gd name="connsiteX254" fmla="*/ 5333111 w 7128419"/>
                <a:gd name="connsiteY254" fmla="*/ 2195062 h 7032068"/>
                <a:gd name="connsiteX255" fmla="*/ 5333111 w 7128419"/>
                <a:gd name="connsiteY255" fmla="*/ 2183856 h 7032068"/>
                <a:gd name="connsiteX256" fmla="*/ 5374193 w 7128419"/>
                <a:gd name="connsiteY256" fmla="*/ 2161444 h 7032068"/>
                <a:gd name="connsiteX257" fmla="*/ 5572134 w 7128419"/>
                <a:gd name="connsiteY257" fmla="*/ 1939817 h 7032068"/>
                <a:gd name="connsiteX258" fmla="*/ 5593298 w 7128419"/>
                <a:gd name="connsiteY258" fmla="*/ 1872582 h 7032068"/>
                <a:gd name="connsiteX259" fmla="*/ 5695381 w 7128419"/>
                <a:gd name="connsiteY259" fmla="*/ 1771730 h 7032068"/>
                <a:gd name="connsiteX260" fmla="*/ 5717790 w 7128419"/>
                <a:gd name="connsiteY260" fmla="*/ 1655936 h 7032068"/>
                <a:gd name="connsiteX261" fmla="*/ 5696626 w 7128419"/>
                <a:gd name="connsiteY261" fmla="*/ 1530181 h 7032068"/>
                <a:gd name="connsiteX262" fmla="*/ 5705341 w 7128419"/>
                <a:gd name="connsiteY262" fmla="*/ 1520220 h 7032068"/>
                <a:gd name="connsiteX263" fmla="*/ 5722769 w 7128419"/>
                <a:gd name="connsiteY263" fmla="*/ 1511505 h 7032068"/>
                <a:gd name="connsiteX264" fmla="*/ 5748913 w 7128419"/>
                <a:gd name="connsiteY264" fmla="*/ 1624808 h 7032068"/>
                <a:gd name="connsiteX265" fmla="*/ 5821118 w 7128419"/>
                <a:gd name="connsiteY265" fmla="*/ 1761769 h 7032068"/>
                <a:gd name="connsiteX266" fmla="*/ 6019059 w 7128419"/>
                <a:gd name="connsiteY266" fmla="*/ 1744337 h 7032068"/>
                <a:gd name="connsiteX267" fmla="*/ 6098734 w 7128419"/>
                <a:gd name="connsiteY267" fmla="*/ 1702004 h 7032068"/>
                <a:gd name="connsiteX268" fmla="*/ 6156000 w 7128419"/>
                <a:gd name="connsiteY268" fmla="*/ 1678347 h 7032068"/>
                <a:gd name="connsiteX269" fmla="*/ 6167204 w 7128419"/>
                <a:gd name="connsiteY269" fmla="*/ 1623563 h 7032068"/>
                <a:gd name="connsiteX270" fmla="*/ 6106204 w 7128419"/>
                <a:gd name="connsiteY270" fmla="*/ 1527691 h 7032068"/>
                <a:gd name="connsiteX271" fmla="*/ 6138571 w 7128419"/>
                <a:gd name="connsiteY271" fmla="*/ 1546367 h 7032068"/>
                <a:gd name="connsiteX272" fmla="*/ 6177164 w 7128419"/>
                <a:gd name="connsiteY272" fmla="*/ 1542632 h 7032068"/>
                <a:gd name="connsiteX273" fmla="*/ 6178409 w 7128419"/>
                <a:gd name="connsiteY273" fmla="*/ 1501544 h 7032068"/>
                <a:gd name="connsiteX274" fmla="*/ 6169694 w 7128419"/>
                <a:gd name="connsiteY274" fmla="*/ 1492828 h 7032068"/>
                <a:gd name="connsiteX275" fmla="*/ 6165960 w 7128419"/>
                <a:gd name="connsiteY275" fmla="*/ 1394466 h 7032068"/>
                <a:gd name="connsiteX276" fmla="*/ 6208287 w 7128419"/>
                <a:gd name="connsiteY276" fmla="*/ 1343417 h 7032068"/>
                <a:gd name="connsiteX277" fmla="*/ 6213266 w 7128419"/>
                <a:gd name="connsiteY277" fmla="*/ 1325986 h 7032068"/>
                <a:gd name="connsiteX278" fmla="*/ 6182143 w 7128419"/>
                <a:gd name="connsiteY278" fmla="*/ 1322250 h 7032068"/>
                <a:gd name="connsiteX279" fmla="*/ 6158490 w 7128419"/>
                <a:gd name="connsiteY279" fmla="*/ 1328476 h 7032068"/>
                <a:gd name="connsiteX280" fmla="*/ 5977977 w 7128419"/>
                <a:gd name="connsiteY280" fmla="*/ 1314780 h 7032068"/>
                <a:gd name="connsiteX281" fmla="*/ 5842281 w 7128419"/>
                <a:gd name="connsiteY281" fmla="*/ 1084437 h 7032068"/>
                <a:gd name="connsiteX282" fmla="*/ 5822363 w 7128419"/>
                <a:gd name="connsiteY282" fmla="*/ 983585 h 7032068"/>
                <a:gd name="connsiteX283" fmla="*/ 5736463 w 7128419"/>
                <a:gd name="connsiteY283" fmla="*/ 957438 h 7032068"/>
                <a:gd name="connsiteX284" fmla="*/ 5717790 w 7128419"/>
                <a:gd name="connsiteY284" fmla="*/ 989810 h 7032068"/>
                <a:gd name="connsiteX285" fmla="*/ 5722769 w 7128419"/>
                <a:gd name="connsiteY285" fmla="*/ 1150427 h 7032068"/>
                <a:gd name="connsiteX286" fmla="*/ 5814893 w 7128419"/>
                <a:gd name="connsiteY286" fmla="*/ 1327231 h 7032068"/>
                <a:gd name="connsiteX287" fmla="*/ 5943120 w 7128419"/>
                <a:gd name="connsiteY287" fmla="*/ 1576250 h 7032068"/>
                <a:gd name="connsiteX288" fmla="*/ 5858465 w 7128419"/>
                <a:gd name="connsiteY288" fmla="*/ 1680838 h 7032068"/>
                <a:gd name="connsiteX289" fmla="*/ 5890833 w 7128419"/>
                <a:gd name="connsiteY289" fmla="*/ 1632279 h 7032068"/>
                <a:gd name="connsiteX290" fmla="*/ 5877139 w 7128419"/>
                <a:gd name="connsiteY290" fmla="*/ 1546367 h 7032068"/>
                <a:gd name="connsiteX291" fmla="*/ 5802444 w 7128419"/>
                <a:gd name="connsiteY291" fmla="*/ 1499054 h 7032068"/>
                <a:gd name="connsiteX292" fmla="*/ 5666748 w 7128419"/>
                <a:gd name="connsiteY292" fmla="*/ 1323496 h 7032068"/>
                <a:gd name="connsiteX293" fmla="*/ 5651809 w 7128419"/>
                <a:gd name="connsiteY293" fmla="*/ 1325986 h 7032068"/>
                <a:gd name="connsiteX294" fmla="*/ 5631890 w 7128419"/>
                <a:gd name="connsiteY294" fmla="*/ 1374544 h 7032068"/>
                <a:gd name="connsiteX295" fmla="*/ 5550971 w 7128419"/>
                <a:gd name="connsiteY295" fmla="*/ 1410652 h 7032068"/>
                <a:gd name="connsiteX296" fmla="*/ 5468806 w 7128419"/>
                <a:gd name="connsiteY296" fmla="*/ 1362093 h 7032068"/>
                <a:gd name="connsiteX297" fmla="*/ 5440173 w 7128419"/>
                <a:gd name="connsiteY297" fmla="*/ 1238829 h 7032068"/>
                <a:gd name="connsiteX298" fmla="*/ 5478766 w 7128419"/>
                <a:gd name="connsiteY298" fmla="*/ 1063271 h 7032068"/>
                <a:gd name="connsiteX299" fmla="*/ 5489970 w 7128419"/>
                <a:gd name="connsiteY299" fmla="*/ 964908 h 7032068"/>
                <a:gd name="connsiteX300" fmla="*/ 5486235 w 7128419"/>
                <a:gd name="connsiteY300" fmla="*/ 806781 h 7032068"/>
                <a:gd name="connsiteX301" fmla="*/ 5477521 w 7128419"/>
                <a:gd name="connsiteY301" fmla="*/ 730830 h 7032068"/>
                <a:gd name="connsiteX302" fmla="*/ 5528990 w 7128419"/>
                <a:gd name="connsiteY302" fmla="*/ 687757 h 7032068"/>
                <a:gd name="connsiteX303" fmla="*/ 1482492 w 7128419"/>
                <a:gd name="connsiteY303" fmla="*/ 663582 h 7032068"/>
                <a:gd name="connsiteX304" fmla="*/ 1471372 w 7128419"/>
                <a:gd name="connsiteY304" fmla="*/ 691920 h 7032068"/>
                <a:gd name="connsiteX305" fmla="*/ 1331751 w 7128419"/>
                <a:gd name="connsiteY305" fmla="*/ 775703 h 7032068"/>
                <a:gd name="connsiteX306" fmla="*/ 1482492 w 7128419"/>
                <a:gd name="connsiteY306" fmla="*/ 663582 h 7032068"/>
                <a:gd name="connsiteX307" fmla="*/ 1702428 w 7128419"/>
                <a:gd name="connsiteY307" fmla="*/ 614996 h 7032068"/>
                <a:gd name="connsiteX308" fmla="*/ 1610270 w 7128419"/>
                <a:gd name="connsiteY308" fmla="*/ 789373 h 7032068"/>
                <a:gd name="connsiteX309" fmla="*/ 1647632 w 7128419"/>
                <a:gd name="connsiteY309" fmla="*/ 799338 h 7032068"/>
                <a:gd name="connsiteX310" fmla="*/ 1628951 w 7128419"/>
                <a:gd name="connsiteY310" fmla="*/ 830476 h 7032068"/>
                <a:gd name="connsiteX311" fmla="*/ 1633933 w 7128419"/>
                <a:gd name="connsiteY311" fmla="*/ 875316 h 7032068"/>
                <a:gd name="connsiteX312" fmla="*/ 1687484 w 7128419"/>
                <a:gd name="connsiteY312" fmla="*/ 875316 h 7032068"/>
                <a:gd name="connsiteX313" fmla="*/ 1712392 w 7128419"/>
                <a:gd name="connsiteY313" fmla="*/ 844177 h 7032068"/>
                <a:gd name="connsiteX314" fmla="*/ 1830703 w 7128419"/>
                <a:gd name="connsiteY314" fmla="*/ 747024 h 7032068"/>
                <a:gd name="connsiteX315" fmla="*/ 1864328 w 7128419"/>
                <a:gd name="connsiteY315" fmla="*/ 744533 h 7032068"/>
                <a:gd name="connsiteX316" fmla="*/ 1869310 w 7128419"/>
                <a:gd name="connsiteY316" fmla="*/ 778163 h 7032068"/>
                <a:gd name="connsiteX317" fmla="*/ 1749753 w 7128419"/>
                <a:gd name="connsiteY317" fmla="*/ 911437 h 7032068"/>
                <a:gd name="connsiteX318" fmla="*/ 1677521 w 7128419"/>
                <a:gd name="connsiteY318" fmla="*/ 940085 h 7032068"/>
                <a:gd name="connsiteX319" fmla="*/ 1595327 w 7128419"/>
                <a:gd name="connsiteY319" fmla="*/ 940085 h 7032068"/>
                <a:gd name="connsiteX320" fmla="*/ 1510641 w 7128419"/>
                <a:gd name="connsiteY320" fmla="*/ 937594 h 7032068"/>
                <a:gd name="connsiteX321" fmla="*/ 1504413 w 7128419"/>
                <a:gd name="connsiteY321" fmla="*/ 983679 h 7032068"/>
                <a:gd name="connsiteX322" fmla="*/ 1362441 w 7128419"/>
                <a:gd name="connsiteY322" fmla="*/ 1113216 h 7032068"/>
                <a:gd name="connsiteX323" fmla="*/ 1328815 w 7128419"/>
                <a:gd name="connsiteY323" fmla="*/ 1134390 h 7032068"/>
                <a:gd name="connsiteX324" fmla="*/ 1257829 w 7128419"/>
                <a:gd name="connsiteY324" fmla="*/ 1205387 h 7032068"/>
                <a:gd name="connsiteX325" fmla="*/ 1089702 w 7128419"/>
                <a:gd name="connsiteY325" fmla="*/ 1338661 h 7032068"/>
                <a:gd name="connsiteX326" fmla="*/ 1068531 w 7128419"/>
                <a:gd name="connsiteY326" fmla="*/ 1404675 h 7032068"/>
                <a:gd name="connsiteX327" fmla="*/ 1061059 w 7128419"/>
                <a:gd name="connsiteY327" fmla="*/ 1485635 h 7032068"/>
                <a:gd name="connsiteX328" fmla="*/ 1080985 w 7128419"/>
                <a:gd name="connsiteY328" fmla="*/ 1556632 h 7032068"/>
                <a:gd name="connsiteX329" fmla="*/ 1201787 w 7128419"/>
                <a:gd name="connsiteY329" fmla="*/ 1650048 h 7032068"/>
                <a:gd name="connsiteX330" fmla="*/ 1343760 w 7128419"/>
                <a:gd name="connsiteY330" fmla="*/ 1650048 h 7032068"/>
                <a:gd name="connsiteX331" fmla="*/ 1363686 w 7128419"/>
                <a:gd name="connsiteY331" fmla="*/ 1643820 h 7032068"/>
                <a:gd name="connsiteX332" fmla="*/ 1318853 w 7128419"/>
                <a:gd name="connsiteY332" fmla="*/ 1770866 h 7032068"/>
                <a:gd name="connsiteX333" fmla="*/ 1356214 w 7128419"/>
                <a:gd name="connsiteY333" fmla="*/ 1930297 h 7032068"/>
                <a:gd name="connsiteX334" fmla="*/ 1430937 w 7128419"/>
                <a:gd name="connsiteY334" fmla="*/ 1919087 h 7032068"/>
                <a:gd name="connsiteX335" fmla="*/ 1483243 w 7128419"/>
                <a:gd name="connsiteY335" fmla="*/ 1769621 h 7032068"/>
                <a:gd name="connsiteX336" fmla="*/ 1580381 w 7128419"/>
                <a:gd name="connsiteY336" fmla="*/ 1635101 h 7032068"/>
                <a:gd name="connsiteX337" fmla="*/ 1617743 w 7128419"/>
                <a:gd name="connsiteY337" fmla="*/ 1610190 h 7032068"/>
                <a:gd name="connsiteX338" fmla="*/ 1650123 w 7128419"/>
                <a:gd name="connsiteY338" fmla="*/ 1473180 h 7032068"/>
                <a:gd name="connsiteX339" fmla="*/ 1663821 w 7128419"/>
                <a:gd name="connsiteY339" fmla="*/ 1377273 h 7032068"/>
                <a:gd name="connsiteX340" fmla="*/ 1727337 w 7128419"/>
                <a:gd name="connsiteY340" fmla="*/ 1257700 h 7032068"/>
                <a:gd name="connsiteX341" fmla="*/ 1790851 w 7128419"/>
                <a:gd name="connsiteY341" fmla="*/ 1220333 h 7032068"/>
                <a:gd name="connsiteX342" fmla="*/ 1840666 w 7128419"/>
                <a:gd name="connsiteY342" fmla="*/ 1220333 h 7032068"/>
                <a:gd name="connsiteX343" fmla="*/ 2032454 w 7128419"/>
                <a:gd name="connsiteY343" fmla="*/ 1291330 h 7032068"/>
                <a:gd name="connsiteX344" fmla="*/ 2033698 w 7128419"/>
                <a:gd name="connsiteY344" fmla="*/ 1356098 h 7032068"/>
                <a:gd name="connsiteX345" fmla="*/ 1966447 w 7128419"/>
                <a:gd name="connsiteY345" fmla="*/ 1428340 h 7032068"/>
                <a:gd name="connsiteX346" fmla="*/ 2265336 w 7128419"/>
                <a:gd name="connsiteY346" fmla="*/ 1354853 h 7032068"/>
                <a:gd name="connsiteX347" fmla="*/ 2342550 w 7128419"/>
                <a:gd name="connsiteY347" fmla="*/ 1516774 h 7032068"/>
                <a:gd name="connsiteX348" fmla="*/ 2325114 w 7128419"/>
                <a:gd name="connsiteY348" fmla="*/ 1556632 h 7032068"/>
                <a:gd name="connsiteX349" fmla="*/ 2328851 w 7128419"/>
                <a:gd name="connsiteY349" fmla="*/ 1605208 h 7032068"/>
                <a:gd name="connsiteX350" fmla="*/ 2423499 w 7128419"/>
                <a:gd name="connsiteY350" fmla="*/ 1652539 h 7032068"/>
                <a:gd name="connsiteX351" fmla="*/ 2520638 w 7128419"/>
                <a:gd name="connsiteY351" fmla="*/ 1676205 h 7032068"/>
                <a:gd name="connsiteX352" fmla="*/ 2447161 w 7128419"/>
                <a:gd name="connsiteY352" fmla="*/ 1728518 h 7032068"/>
                <a:gd name="connsiteX353" fmla="*/ 2424744 w 7128419"/>
                <a:gd name="connsiteY353" fmla="*/ 1773357 h 7032068"/>
                <a:gd name="connsiteX354" fmla="*/ 2472069 w 7128419"/>
                <a:gd name="connsiteY354" fmla="*/ 1772112 h 7032068"/>
                <a:gd name="connsiteX355" fmla="*/ 2576680 w 7128419"/>
                <a:gd name="connsiteY355" fmla="*/ 1772112 h 7032068"/>
                <a:gd name="connsiteX356" fmla="*/ 2628986 w 7128419"/>
                <a:gd name="connsiteY356" fmla="*/ 1819443 h 7032068"/>
                <a:gd name="connsiteX357" fmla="*/ 2587889 w 7128419"/>
                <a:gd name="connsiteY357" fmla="*/ 1871756 h 7032068"/>
                <a:gd name="connsiteX358" fmla="*/ 2183142 w 7128419"/>
                <a:gd name="connsiteY358" fmla="*/ 2016240 h 7032068"/>
                <a:gd name="connsiteX359" fmla="*/ 2118384 w 7128419"/>
                <a:gd name="connsiteY359" fmla="*/ 2012503 h 7032068"/>
                <a:gd name="connsiteX360" fmla="*/ 1957731 w 7128419"/>
                <a:gd name="connsiteY360" fmla="*/ 2029941 h 7032068"/>
                <a:gd name="connsiteX361" fmla="*/ 1846892 w 7128419"/>
                <a:gd name="connsiteY361" fmla="*/ 2095955 h 7032068"/>
                <a:gd name="connsiteX362" fmla="*/ 1795832 w 7128419"/>
                <a:gd name="connsiteY362" fmla="*/ 2163214 h 7032068"/>
                <a:gd name="connsiteX363" fmla="*/ 1809531 w 7128419"/>
                <a:gd name="connsiteY363" fmla="*/ 2175670 h 7032068"/>
                <a:gd name="connsiteX364" fmla="*/ 1850629 w 7128419"/>
                <a:gd name="connsiteY364" fmla="*/ 2133321 h 7032068"/>
                <a:gd name="connsiteX365" fmla="*/ 1990111 w 7128419"/>
                <a:gd name="connsiteY365" fmla="*/ 2059834 h 7032068"/>
                <a:gd name="connsiteX366" fmla="*/ 2069815 w 7128419"/>
                <a:gd name="connsiteY366" fmla="*/ 2112147 h 7032068"/>
                <a:gd name="connsiteX367" fmla="*/ 2083514 w 7128419"/>
                <a:gd name="connsiteY367" fmla="*/ 2201826 h 7032068"/>
                <a:gd name="connsiteX368" fmla="*/ 2125857 w 7128419"/>
                <a:gd name="connsiteY368" fmla="*/ 2240439 h 7032068"/>
                <a:gd name="connsiteX369" fmla="*/ 2205558 w 7128419"/>
                <a:gd name="connsiteY369" fmla="*/ 2223001 h 7032068"/>
                <a:gd name="connsiteX370" fmla="*/ 2290244 w 7128419"/>
                <a:gd name="connsiteY370" fmla="*/ 2205563 h 7032068"/>
                <a:gd name="connsiteX371" fmla="*/ 2328851 w 7128419"/>
                <a:gd name="connsiteY371" fmla="*/ 2227983 h 7032068"/>
                <a:gd name="connsiteX372" fmla="*/ 2315151 w 7128419"/>
                <a:gd name="connsiteY372" fmla="*/ 2266595 h 7032068"/>
                <a:gd name="connsiteX373" fmla="*/ 2149519 w 7128419"/>
                <a:gd name="connsiteY373" fmla="*/ 2350047 h 7032068"/>
                <a:gd name="connsiteX374" fmla="*/ 2119630 w 7128419"/>
                <a:gd name="connsiteY374" fmla="*/ 2340083 h 7032068"/>
                <a:gd name="connsiteX375" fmla="*/ 2012528 w 7128419"/>
                <a:gd name="connsiteY375" fmla="*/ 2362502 h 7032068"/>
                <a:gd name="connsiteX376" fmla="*/ 1990111 w 7128419"/>
                <a:gd name="connsiteY376" fmla="*/ 2398623 h 7032068"/>
                <a:gd name="connsiteX377" fmla="*/ 1967694 w 7128419"/>
                <a:gd name="connsiteY377" fmla="*/ 2431008 h 7032068"/>
                <a:gd name="connsiteX378" fmla="*/ 1929087 w 7128419"/>
                <a:gd name="connsiteY378" fmla="*/ 2384922 h 7032068"/>
                <a:gd name="connsiteX379" fmla="*/ 1846892 w 7128419"/>
                <a:gd name="connsiteY379" fmla="*/ 2399869 h 7032068"/>
                <a:gd name="connsiteX380" fmla="*/ 1755980 w 7128419"/>
                <a:gd name="connsiteY380" fmla="*/ 2458410 h 7032068"/>
                <a:gd name="connsiteX381" fmla="*/ 1689975 w 7128419"/>
                <a:gd name="connsiteY381" fmla="*/ 2516951 h 7032068"/>
                <a:gd name="connsiteX382" fmla="*/ 1605289 w 7128419"/>
                <a:gd name="connsiteY382" fmla="*/ 2571755 h 7032068"/>
                <a:gd name="connsiteX383" fmla="*/ 1531812 w 7128419"/>
                <a:gd name="connsiteY383" fmla="*/ 2566773 h 7032068"/>
                <a:gd name="connsiteX384" fmla="*/ 1495696 w 7128419"/>
                <a:gd name="connsiteY384" fmla="*/ 2646488 h 7032068"/>
                <a:gd name="connsiteX385" fmla="*/ 1425955 w 7128419"/>
                <a:gd name="connsiteY385" fmla="*/ 2714993 h 7032068"/>
                <a:gd name="connsiteX386" fmla="*/ 1373649 w 7128419"/>
                <a:gd name="connsiteY386" fmla="*/ 2701292 h 7032068"/>
                <a:gd name="connsiteX387" fmla="*/ 1323833 w 7128419"/>
                <a:gd name="connsiteY387" fmla="*/ 2774779 h 7032068"/>
                <a:gd name="connsiteX388" fmla="*/ 1342514 w 7128419"/>
                <a:gd name="connsiteY388" fmla="*/ 2896843 h 7032068"/>
                <a:gd name="connsiteX389" fmla="*/ 1291454 w 7128419"/>
                <a:gd name="connsiteY389" fmla="*/ 3023889 h 7032068"/>
                <a:gd name="connsiteX390" fmla="*/ 1059814 w 7128419"/>
                <a:gd name="connsiteY390" fmla="*/ 3260544 h 7032068"/>
                <a:gd name="connsiteX391" fmla="*/ 1052341 w 7128419"/>
                <a:gd name="connsiteY391" fmla="*/ 3408764 h 7032068"/>
                <a:gd name="connsiteX392" fmla="*/ 1127064 w 7128419"/>
                <a:gd name="connsiteY392" fmla="*/ 3561967 h 7032068"/>
                <a:gd name="connsiteX393" fmla="*/ 1130800 w 7128419"/>
                <a:gd name="connsiteY393" fmla="*/ 3632963 h 7032068"/>
                <a:gd name="connsiteX394" fmla="*/ 1064795 w 7128419"/>
                <a:gd name="connsiteY394" fmla="*/ 3603070 h 7032068"/>
                <a:gd name="connsiteX395" fmla="*/ 971392 w 7128419"/>
                <a:gd name="connsiteY395" fmla="*/ 3406273 h 7032068"/>
                <a:gd name="connsiteX396" fmla="*/ 956447 w 7128419"/>
                <a:gd name="connsiteY396" fmla="*/ 3353960 h 7032068"/>
                <a:gd name="connsiteX397" fmla="*/ 895424 w 7128419"/>
                <a:gd name="connsiteY397" fmla="*/ 3317839 h 7032068"/>
                <a:gd name="connsiteX398" fmla="*/ 794549 w 7128419"/>
                <a:gd name="connsiteY398" fmla="*/ 3295419 h 7032068"/>
                <a:gd name="connsiteX399" fmla="*/ 673748 w 7128419"/>
                <a:gd name="connsiteY399" fmla="*/ 3319085 h 7032068"/>
                <a:gd name="connsiteX400" fmla="*/ 574118 w 7128419"/>
                <a:gd name="connsiteY400" fmla="*/ 3336522 h 7032068"/>
                <a:gd name="connsiteX401" fmla="*/ 455807 w 7128419"/>
                <a:gd name="connsiteY401" fmla="*/ 3341504 h 7032068"/>
                <a:gd name="connsiteX402" fmla="*/ 335006 w 7128419"/>
                <a:gd name="connsiteY402" fmla="*/ 3701468 h 7032068"/>
                <a:gd name="connsiteX403" fmla="*/ 382330 w 7128419"/>
                <a:gd name="connsiteY403" fmla="*/ 3924422 h 7032068"/>
                <a:gd name="connsiteX404" fmla="*/ 397275 w 7128419"/>
                <a:gd name="connsiteY404" fmla="*/ 3987944 h 7032068"/>
                <a:gd name="connsiteX405" fmla="*/ 539248 w 7128419"/>
                <a:gd name="connsiteY405" fmla="*/ 4040258 h 7032068"/>
                <a:gd name="connsiteX406" fmla="*/ 626424 w 7128419"/>
                <a:gd name="connsiteY406" fmla="*/ 3960542 h 7032068"/>
                <a:gd name="connsiteX407" fmla="*/ 691183 w 7128419"/>
                <a:gd name="connsiteY407" fmla="*/ 3885810 h 7032068"/>
                <a:gd name="connsiteX408" fmla="*/ 769642 w 7128419"/>
                <a:gd name="connsiteY408" fmla="*/ 3910720 h 7032068"/>
                <a:gd name="connsiteX409" fmla="*/ 752206 w 7128419"/>
                <a:gd name="connsiteY409" fmla="*/ 4060186 h 7032068"/>
                <a:gd name="connsiteX410" fmla="*/ 717336 w 7128419"/>
                <a:gd name="connsiteY410" fmla="*/ 4169795 h 7032068"/>
                <a:gd name="connsiteX411" fmla="*/ 760924 w 7128419"/>
                <a:gd name="connsiteY411" fmla="*/ 4213389 h 7032068"/>
                <a:gd name="connsiteX412" fmla="*/ 875498 w 7128419"/>
                <a:gd name="connsiteY412" fmla="*/ 4217126 h 7032068"/>
                <a:gd name="connsiteX413" fmla="*/ 963920 w 7128419"/>
                <a:gd name="connsiteY413" fmla="*/ 4327980 h 7032068"/>
                <a:gd name="connsiteX414" fmla="*/ 972637 w 7128419"/>
                <a:gd name="connsiteY414" fmla="*/ 4468727 h 7032068"/>
                <a:gd name="connsiteX415" fmla="*/ 988827 w 7128419"/>
                <a:gd name="connsiteY415" fmla="*/ 4540968 h 7032068"/>
                <a:gd name="connsiteX416" fmla="*/ 1059814 w 7128419"/>
                <a:gd name="connsiteY416" fmla="*/ 4583317 h 7032068"/>
                <a:gd name="connsiteX417" fmla="*/ 1231676 w 7128419"/>
                <a:gd name="connsiteY417" fmla="*/ 4602000 h 7032068"/>
                <a:gd name="connsiteX418" fmla="*/ 1287718 w 7128419"/>
                <a:gd name="connsiteY418" fmla="*/ 4616947 h 7032068"/>
                <a:gd name="connsiteX419" fmla="*/ 1352477 w 7128419"/>
                <a:gd name="connsiteY419" fmla="*/ 4577090 h 7032068"/>
                <a:gd name="connsiteX420" fmla="*/ 1428446 w 7128419"/>
                <a:gd name="connsiteY420" fmla="*/ 4502356 h 7032068"/>
                <a:gd name="connsiteX421" fmla="*/ 1535548 w 7128419"/>
                <a:gd name="connsiteY421" fmla="*/ 4442570 h 7032068"/>
                <a:gd name="connsiteX422" fmla="*/ 1589099 w 7128419"/>
                <a:gd name="connsiteY422" fmla="*/ 4396485 h 7032068"/>
                <a:gd name="connsiteX423" fmla="*/ 1579137 w 7128419"/>
                <a:gd name="connsiteY423" fmla="*/ 4526022 h 7032068"/>
                <a:gd name="connsiteX424" fmla="*/ 1579137 w 7128419"/>
                <a:gd name="connsiteY424" fmla="*/ 4558406 h 7032068"/>
                <a:gd name="connsiteX425" fmla="*/ 1610270 w 7128419"/>
                <a:gd name="connsiteY425" fmla="*/ 4594527 h 7032068"/>
                <a:gd name="connsiteX426" fmla="*/ 1636424 w 7128419"/>
                <a:gd name="connsiteY426" fmla="*/ 4562143 h 7032068"/>
                <a:gd name="connsiteX427" fmla="*/ 1645142 w 7128419"/>
                <a:gd name="connsiteY427" fmla="*/ 4501111 h 7032068"/>
                <a:gd name="connsiteX428" fmla="*/ 1668803 w 7128419"/>
                <a:gd name="connsiteY428" fmla="*/ 4469972 h 7032068"/>
                <a:gd name="connsiteX429" fmla="*/ 1708656 w 7128419"/>
                <a:gd name="connsiteY429" fmla="*/ 4474954 h 7032068"/>
                <a:gd name="connsiteX430" fmla="*/ 1958976 w 7128419"/>
                <a:gd name="connsiteY430" fmla="*/ 4524776 h 7032068"/>
                <a:gd name="connsiteX431" fmla="*/ 2053624 w 7128419"/>
                <a:gd name="connsiteY431" fmla="*/ 4496129 h 7032068"/>
                <a:gd name="connsiteX432" fmla="*/ 2109667 w 7128419"/>
                <a:gd name="connsiteY432" fmla="*/ 4522286 h 7032068"/>
                <a:gd name="connsiteX433" fmla="*/ 2145782 w 7128419"/>
                <a:gd name="connsiteY433" fmla="*/ 4542214 h 7032068"/>
                <a:gd name="connsiteX434" fmla="*/ 2193105 w 7128419"/>
                <a:gd name="connsiteY434" fmla="*/ 4584563 h 7032068"/>
                <a:gd name="connsiteX435" fmla="*/ 2239184 w 7128419"/>
                <a:gd name="connsiteY435" fmla="*/ 4668015 h 7032068"/>
                <a:gd name="connsiteX436" fmla="*/ 2462106 w 7128419"/>
                <a:gd name="connsiteY436" fmla="*/ 4760185 h 7032068"/>
                <a:gd name="connsiteX437" fmla="*/ 2749787 w 7128419"/>
                <a:gd name="connsiteY437" fmla="*/ 4836164 h 7032068"/>
                <a:gd name="connsiteX438" fmla="*/ 2799602 w 7128419"/>
                <a:gd name="connsiteY438" fmla="*/ 4885986 h 7032068"/>
                <a:gd name="connsiteX439" fmla="*/ 2848172 w 7128419"/>
                <a:gd name="connsiteY439" fmla="*/ 4961964 h 7032068"/>
                <a:gd name="connsiteX440" fmla="*/ 2833228 w 7128419"/>
                <a:gd name="connsiteY440" fmla="*/ 5050398 h 7032068"/>
                <a:gd name="connsiteX441" fmla="*/ 2753524 w 7128419"/>
                <a:gd name="connsiteY441" fmla="*/ 5101466 h 7032068"/>
                <a:gd name="connsiteX442" fmla="*/ 2734843 w 7128419"/>
                <a:gd name="connsiteY442" fmla="*/ 5194882 h 7032068"/>
                <a:gd name="connsiteX443" fmla="*/ 2863117 w 7128419"/>
                <a:gd name="connsiteY443" fmla="*/ 5121395 h 7032068"/>
                <a:gd name="connsiteX444" fmla="*/ 2911686 w 7128419"/>
                <a:gd name="connsiteY444" fmla="*/ 5103957 h 7032068"/>
                <a:gd name="connsiteX445" fmla="*/ 2922895 w 7128419"/>
                <a:gd name="connsiteY445" fmla="*/ 5157516 h 7032068"/>
                <a:gd name="connsiteX446" fmla="*/ 2922895 w 7128419"/>
                <a:gd name="connsiteY446" fmla="*/ 5193636 h 7032068"/>
                <a:gd name="connsiteX447" fmla="*/ 3072340 w 7128419"/>
                <a:gd name="connsiteY447" fmla="*/ 5143814 h 7032068"/>
                <a:gd name="connsiteX448" fmla="*/ 3162007 w 7128419"/>
                <a:gd name="connsiteY448" fmla="*/ 5250932 h 7032068"/>
                <a:gd name="connsiteX449" fmla="*/ 3379947 w 7128419"/>
                <a:gd name="connsiteY449" fmla="*/ 5228512 h 7032068"/>
                <a:gd name="connsiteX450" fmla="*/ 3506975 w 7128419"/>
                <a:gd name="connsiteY450" fmla="*/ 5268370 h 7032068"/>
                <a:gd name="connsiteX451" fmla="*/ 3544337 w 7128419"/>
                <a:gd name="connsiteY451" fmla="*/ 5285808 h 7032068"/>
                <a:gd name="connsiteX452" fmla="*/ 3691291 w 7128419"/>
                <a:gd name="connsiteY452" fmla="*/ 5370504 h 7032068"/>
                <a:gd name="connsiteX453" fmla="*/ 3721180 w 7128419"/>
                <a:gd name="connsiteY453" fmla="*/ 5435274 h 7032068"/>
                <a:gd name="connsiteX454" fmla="*/ 3675101 w 7128419"/>
                <a:gd name="connsiteY454" fmla="*/ 5536163 h 7032068"/>
                <a:gd name="connsiteX455" fmla="*/ 3551809 w 7128419"/>
                <a:gd name="connsiteY455" fmla="*/ 5670682 h 7032068"/>
                <a:gd name="connsiteX456" fmla="*/ 3528147 w 7128419"/>
                <a:gd name="connsiteY456" fmla="*/ 5676910 h 7032068"/>
                <a:gd name="connsiteX457" fmla="*/ 3484559 w 7128419"/>
                <a:gd name="connsiteY457" fmla="*/ 5713031 h 7032068"/>
                <a:gd name="connsiteX458" fmla="*/ 3455915 w 7128419"/>
                <a:gd name="connsiteY458" fmla="*/ 5968368 h 7032068"/>
                <a:gd name="connsiteX459" fmla="*/ 3242956 w 7128419"/>
                <a:gd name="connsiteY459" fmla="*/ 6147728 h 7032068"/>
                <a:gd name="connsiteX460" fmla="*/ 3064867 w 7128419"/>
                <a:gd name="connsiteY460" fmla="*/ 6226198 h 7032068"/>
                <a:gd name="connsiteX461" fmla="*/ 3052414 w 7128419"/>
                <a:gd name="connsiteY461" fmla="*/ 6295948 h 7032068"/>
                <a:gd name="connsiteX462" fmla="*/ 3015052 w 7128419"/>
                <a:gd name="connsiteY462" fmla="*/ 6481535 h 7032068"/>
                <a:gd name="connsiteX463" fmla="*/ 2956520 w 7128419"/>
                <a:gd name="connsiteY463" fmla="*/ 6609826 h 7032068"/>
                <a:gd name="connsiteX464" fmla="*/ 2952784 w 7128419"/>
                <a:gd name="connsiteY464" fmla="*/ 6642211 h 7032068"/>
                <a:gd name="connsiteX465" fmla="*/ 2866853 w 7128419"/>
                <a:gd name="connsiteY465" fmla="*/ 6699506 h 7032068"/>
                <a:gd name="connsiteX466" fmla="*/ 2797112 w 7128419"/>
                <a:gd name="connsiteY466" fmla="*/ 6682068 h 7032068"/>
                <a:gd name="connsiteX467" fmla="*/ 2733598 w 7128419"/>
                <a:gd name="connsiteY467" fmla="*/ 6677086 h 7032068"/>
                <a:gd name="connsiteX468" fmla="*/ 2782167 w 7128419"/>
                <a:gd name="connsiteY468" fmla="*/ 6750574 h 7032068"/>
                <a:gd name="connsiteX469" fmla="*/ 2741070 w 7128419"/>
                <a:gd name="connsiteY469" fmla="*/ 6840254 h 7032068"/>
                <a:gd name="connsiteX470" fmla="*/ 2683783 w 7128419"/>
                <a:gd name="connsiteY470" fmla="*/ 6870146 h 7032068"/>
                <a:gd name="connsiteX471" fmla="*/ 2702463 w 7128419"/>
                <a:gd name="connsiteY471" fmla="*/ 6956090 h 7032068"/>
                <a:gd name="connsiteX472" fmla="*/ 2701218 w 7128419"/>
                <a:gd name="connsiteY472" fmla="*/ 7005912 h 7032068"/>
                <a:gd name="connsiteX473" fmla="*/ 2680046 w 7128419"/>
                <a:gd name="connsiteY473" fmla="*/ 7032068 h 7032068"/>
                <a:gd name="connsiteX474" fmla="*/ 2470823 w 7128419"/>
                <a:gd name="connsiteY474" fmla="*/ 6972282 h 7032068"/>
                <a:gd name="connsiteX475" fmla="*/ 2401082 w 7128419"/>
                <a:gd name="connsiteY475" fmla="*/ 6799150 h 7032068"/>
                <a:gd name="connsiteX476" fmla="*/ 2275299 w 7128419"/>
                <a:gd name="connsiteY476" fmla="*/ 6455378 h 7032068"/>
                <a:gd name="connsiteX477" fmla="*/ 2161970 w 7128419"/>
                <a:gd name="connsiteY477" fmla="*/ 6172638 h 7032068"/>
                <a:gd name="connsiteX478" fmla="*/ 1996338 w 7128419"/>
                <a:gd name="connsiteY478" fmla="*/ 5977088 h 7032068"/>
                <a:gd name="connsiteX479" fmla="*/ 1768434 w 7128419"/>
                <a:gd name="connsiteY479" fmla="*/ 5876198 h 7032068"/>
                <a:gd name="connsiteX480" fmla="*/ 1684993 w 7128419"/>
                <a:gd name="connsiteY480" fmla="*/ 5746660 h 7032068"/>
                <a:gd name="connsiteX481" fmla="*/ 1645142 w 7128419"/>
                <a:gd name="connsiteY481" fmla="*/ 5688120 h 7032068"/>
                <a:gd name="connsiteX482" fmla="*/ 1378630 w 7128419"/>
                <a:gd name="connsiteY482" fmla="*/ 5470148 h 7032068"/>
                <a:gd name="connsiteX483" fmla="*/ 1281491 w 7128419"/>
                <a:gd name="connsiteY483" fmla="*/ 5326910 h 7032068"/>
                <a:gd name="connsiteX484" fmla="*/ 1308889 w 7128419"/>
                <a:gd name="connsiteY484" fmla="*/ 5278334 h 7032068"/>
                <a:gd name="connsiteX485" fmla="*/ 1333797 w 7128419"/>
                <a:gd name="connsiteY485" fmla="*/ 5193636 h 7032068"/>
                <a:gd name="connsiteX486" fmla="*/ 1308889 w 7128419"/>
                <a:gd name="connsiteY486" fmla="*/ 5025488 h 7032068"/>
                <a:gd name="connsiteX487" fmla="*/ 1337533 w 7128419"/>
                <a:gd name="connsiteY487" fmla="*/ 4948264 h 7032068"/>
                <a:gd name="connsiteX488" fmla="*/ 1227939 w 7128419"/>
                <a:gd name="connsiteY488" fmla="*/ 4636876 h 7032068"/>
                <a:gd name="connsiteX489" fmla="*/ 1183106 w 7128419"/>
                <a:gd name="connsiteY489" fmla="*/ 4614456 h 7032068"/>
                <a:gd name="connsiteX490" fmla="*/ 1171897 w 7128419"/>
                <a:gd name="connsiteY490" fmla="*/ 4634385 h 7032068"/>
                <a:gd name="connsiteX491" fmla="*/ 1099666 w 7128419"/>
                <a:gd name="connsiteY491" fmla="*/ 4668015 h 7032068"/>
                <a:gd name="connsiteX492" fmla="*/ 957693 w 7128419"/>
                <a:gd name="connsiteY492" fmla="*/ 4574598 h 7032068"/>
                <a:gd name="connsiteX493" fmla="*/ 915351 w 7128419"/>
                <a:gd name="connsiteY493" fmla="*/ 4521040 h 7032068"/>
                <a:gd name="connsiteX494" fmla="*/ 810739 w 7128419"/>
                <a:gd name="connsiteY494" fmla="*/ 4411432 h 7032068"/>
                <a:gd name="connsiteX495" fmla="*/ 652576 w 7128419"/>
                <a:gd name="connsiteY495" fmla="*/ 4349154 h 7032068"/>
                <a:gd name="connsiteX496" fmla="*/ 601517 w 7128419"/>
                <a:gd name="connsiteY496" fmla="*/ 4301823 h 7032068"/>
                <a:gd name="connsiteX497" fmla="*/ 499395 w 7128419"/>
                <a:gd name="connsiteY497" fmla="*/ 4197197 h 7032068"/>
                <a:gd name="connsiteX498" fmla="*/ 328779 w 7128419"/>
                <a:gd name="connsiteY498" fmla="*/ 4122464 h 7032068"/>
                <a:gd name="connsiteX499" fmla="*/ 130764 w 7128419"/>
                <a:gd name="connsiteY499" fmla="*/ 3852180 h 7032068"/>
                <a:gd name="connsiteX500" fmla="*/ 43588 w 7128419"/>
                <a:gd name="connsiteY500" fmla="*/ 3462323 h 7032068"/>
                <a:gd name="connsiteX501" fmla="*/ 11209 w 7128419"/>
                <a:gd name="connsiteY501" fmla="*/ 3322821 h 7032068"/>
                <a:gd name="connsiteX502" fmla="*/ 0 w 7128419"/>
                <a:gd name="connsiteY502" fmla="*/ 3271754 h 7032068"/>
                <a:gd name="connsiteX503" fmla="*/ 1255338 w 7128419"/>
                <a:gd name="connsiteY503" fmla="*/ 840441 h 7032068"/>
                <a:gd name="connsiteX504" fmla="*/ 1277755 w 7128419"/>
                <a:gd name="connsiteY504" fmla="*/ 844177 h 7032068"/>
                <a:gd name="connsiteX505" fmla="*/ 1453353 w 7128419"/>
                <a:gd name="connsiteY505" fmla="*/ 844177 h 7032068"/>
                <a:gd name="connsiteX506" fmla="*/ 1552984 w 7128419"/>
                <a:gd name="connsiteY506" fmla="*/ 750761 h 7032068"/>
                <a:gd name="connsiteX507" fmla="*/ 1662577 w 7128419"/>
                <a:gd name="connsiteY507" fmla="*/ 627451 h 7032068"/>
                <a:gd name="connsiteX508" fmla="*/ 1702428 w 7128419"/>
                <a:gd name="connsiteY508" fmla="*/ 614996 h 7032068"/>
                <a:gd name="connsiteX509" fmla="*/ 2045161 w 7128419"/>
                <a:gd name="connsiteY509" fmla="*/ 463010 h 7032068"/>
                <a:gd name="connsiteX510" fmla="*/ 2071281 w 7128419"/>
                <a:gd name="connsiteY510" fmla="*/ 477935 h 7032068"/>
                <a:gd name="connsiteX511" fmla="*/ 2053868 w 7128419"/>
                <a:gd name="connsiteY511" fmla="*/ 496592 h 7032068"/>
                <a:gd name="connsiteX512" fmla="*/ 1954361 w 7128419"/>
                <a:gd name="connsiteY512" fmla="*/ 566244 h 7032068"/>
                <a:gd name="connsiteX513" fmla="*/ 1950630 w 7128419"/>
                <a:gd name="connsiteY513" fmla="*/ 583657 h 7032068"/>
                <a:gd name="connsiteX514" fmla="*/ 2143424 w 7128419"/>
                <a:gd name="connsiteY514" fmla="*/ 472960 h 7032068"/>
                <a:gd name="connsiteX515" fmla="*/ 2153375 w 7128419"/>
                <a:gd name="connsiteY515" fmla="*/ 485398 h 7032068"/>
                <a:gd name="connsiteX516" fmla="*/ 2106110 w 7128419"/>
                <a:gd name="connsiteY516" fmla="*/ 551318 h 7032068"/>
                <a:gd name="connsiteX517" fmla="*/ 2157105 w 7128419"/>
                <a:gd name="connsiteY517" fmla="*/ 546343 h 7032068"/>
                <a:gd name="connsiteX518" fmla="*/ 2271538 w 7128419"/>
                <a:gd name="connsiteY518" fmla="*/ 482910 h 7032068"/>
                <a:gd name="connsiteX519" fmla="*/ 2282732 w 7128419"/>
                <a:gd name="connsiteY519" fmla="*/ 502811 h 7032068"/>
                <a:gd name="connsiteX520" fmla="*/ 2267806 w 7128419"/>
                <a:gd name="connsiteY520" fmla="*/ 523955 h 7032068"/>
                <a:gd name="connsiteX521" fmla="*/ 2219297 w 7128419"/>
                <a:gd name="connsiteY521" fmla="*/ 533905 h 7032068"/>
                <a:gd name="connsiteX522" fmla="*/ 2261587 w 7128419"/>
                <a:gd name="connsiteY522" fmla="*/ 571219 h 7032068"/>
                <a:gd name="connsiteX523" fmla="*/ 2288952 w 7128419"/>
                <a:gd name="connsiteY523" fmla="*/ 612264 h 7032068"/>
                <a:gd name="connsiteX524" fmla="*/ 2356119 w 7128419"/>
                <a:gd name="connsiteY524" fmla="*/ 642114 h 7032068"/>
                <a:gd name="connsiteX525" fmla="*/ 2361094 w 7128419"/>
                <a:gd name="connsiteY525" fmla="*/ 650821 h 7032068"/>
                <a:gd name="connsiteX526" fmla="*/ 2434481 w 7128419"/>
                <a:gd name="connsiteY526" fmla="*/ 699328 h 7032068"/>
                <a:gd name="connsiteX527" fmla="*/ 2413335 w 7128419"/>
                <a:gd name="connsiteY527" fmla="*/ 777687 h 7032068"/>
                <a:gd name="connsiteX528" fmla="*/ 2369801 w 7128419"/>
                <a:gd name="connsiteY528" fmla="*/ 787637 h 7032068"/>
                <a:gd name="connsiteX529" fmla="*/ 2440700 w 7128419"/>
                <a:gd name="connsiteY529" fmla="*/ 826195 h 7032068"/>
                <a:gd name="connsiteX530" fmla="*/ 2492941 w 7128419"/>
                <a:gd name="connsiteY530" fmla="*/ 856045 h 7032068"/>
                <a:gd name="connsiteX531" fmla="*/ 2550157 w 7128419"/>
                <a:gd name="connsiteY531" fmla="*/ 900822 h 7032068"/>
                <a:gd name="connsiteX532" fmla="*/ 2566327 w 7128419"/>
                <a:gd name="connsiteY532" fmla="*/ 929429 h 7032068"/>
                <a:gd name="connsiteX533" fmla="*/ 2541450 w 7128419"/>
                <a:gd name="connsiteY533" fmla="*/ 951817 h 7032068"/>
                <a:gd name="connsiteX534" fmla="*/ 2444431 w 7128419"/>
                <a:gd name="connsiteY534" fmla="*/ 1026444 h 7032068"/>
                <a:gd name="connsiteX535" fmla="*/ 2398409 w 7128419"/>
                <a:gd name="connsiteY535" fmla="*/ 1027687 h 7032068"/>
                <a:gd name="connsiteX536" fmla="*/ 2366070 w 7128419"/>
                <a:gd name="connsiteY536" fmla="*/ 972961 h 7032068"/>
                <a:gd name="connsiteX537" fmla="*/ 2344924 w 7128419"/>
                <a:gd name="connsiteY537" fmla="*/ 945598 h 7032068"/>
                <a:gd name="connsiteX538" fmla="*/ 2315072 w 7128419"/>
                <a:gd name="connsiteY538" fmla="*/ 958036 h 7032068"/>
                <a:gd name="connsiteX539" fmla="*/ 2302634 w 7128419"/>
                <a:gd name="connsiteY539" fmla="*/ 1001568 h 7032068"/>
                <a:gd name="connsiteX540" fmla="*/ 2327511 w 7128419"/>
                <a:gd name="connsiteY540" fmla="*/ 1027687 h 7032068"/>
                <a:gd name="connsiteX541" fmla="*/ 2354875 w 7128419"/>
                <a:gd name="connsiteY541" fmla="*/ 1079926 h 7032068"/>
                <a:gd name="connsiteX542" fmla="*/ 2352387 w 7128419"/>
                <a:gd name="connsiteY542" fmla="*/ 1140872 h 7032068"/>
                <a:gd name="connsiteX543" fmla="*/ 2307609 w 7128419"/>
                <a:gd name="connsiteY543" fmla="*/ 1190623 h 7032068"/>
                <a:gd name="connsiteX544" fmla="*/ 2215565 w 7128419"/>
                <a:gd name="connsiteY544" fmla="*/ 1132165 h 7032068"/>
                <a:gd name="connsiteX545" fmla="*/ 2209346 w 7128419"/>
                <a:gd name="connsiteY545" fmla="*/ 1138384 h 7032068"/>
                <a:gd name="connsiteX546" fmla="*/ 2245417 w 7128419"/>
                <a:gd name="connsiteY546" fmla="*/ 1189379 h 7032068"/>
                <a:gd name="connsiteX547" fmla="*/ 2247905 w 7128419"/>
                <a:gd name="connsiteY547" fmla="*/ 1231668 h 7032068"/>
                <a:gd name="connsiteX548" fmla="*/ 2209346 w 7128419"/>
                <a:gd name="connsiteY548" fmla="*/ 1231668 h 7032068"/>
                <a:gd name="connsiteX549" fmla="*/ 2117304 w 7128419"/>
                <a:gd name="connsiteY549" fmla="*/ 1196842 h 7032068"/>
                <a:gd name="connsiteX550" fmla="*/ 2050136 w 7128419"/>
                <a:gd name="connsiteY550" fmla="*/ 1196842 h 7032068"/>
                <a:gd name="connsiteX551" fmla="*/ 2031479 w 7128419"/>
                <a:gd name="connsiteY551" fmla="*/ 1120971 h 7032068"/>
                <a:gd name="connsiteX552" fmla="*/ 1995408 w 7128419"/>
                <a:gd name="connsiteY552" fmla="*/ 1051319 h 7032068"/>
                <a:gd name="connsiteX553" fmla="*/ 1963068 w 7128419"/>
                <a:gd name="connsiteY553" fmla="*/ 1060026 h 7032068"/>
                <a:gd name="connsiteX554" fmla="*/ 1820027 w 7128419"/>
                <a:gd name="connsiteY554" fmla="*/ 1057538 h 7032068"/>
                <a:gd name="connsiteX555" fmla="*/ 1806345 w 7128419"/>
                <a:gd name="connsiteY555" fmla="*/ 1040125 h 7032068"/>
                <a:gd name="connsiteX556" fmla="*/ 1905851 w 7128419"/>
                <a:gd name="connsiteY556" fmla="*/ 994105 h 7032068"/>
                <a:gd name="connsiteX557" fmla="*/ 2015309 w 7128419"/>
                <a:gd name="connsiteY557" fmla="*/ 992861 h 7032068"/>
                <a:gd name="connsiteX558" fmla="*/ 2117304 w 7128419"/>
                <a:gd name="connsiteY558" fmla="*/ 892115 h 7032068"/>
                <a:gd name="connsiteX559" fmla="*/ 2132230 w 7128419"/>
                <a:gd name="connsiteY559" fmla="*/ 801319 h 7032068"/>
                <a:gd name="connsiteX560" fmla="*/ 2093671 w 7128419"/>
                <a:gd name="connsiteY560" fmla="*/ 760274 h 7032068"/>
                <a:gd name="connsiteX561" fmla="*/ 2076257 w 7128419"/>
                <a:gd name="connsiteY561" fmla="*/ 713010 h 7032068"/>
                <a:gd name="connsiteX562" fmla="*/ 1791418 w 7128419"/>
                <a:gd name="connsiteY562" fmla="*/ 681915 h 7032068"/>
                <a:gd name="connsiteX563" fmla="*/ 1774005 w 7128419"/>
                <a:gd name="connsiteY563" fmla="*/ 663259 h 7032068"/>
                <a:gd name="connsiteX564" fmla="*/ 1810076 w 7128419"/>
                <a:gd name="connsiteY564" fmla="*/ 607288 h 7032068"/>
                <a:gd name="connsiteX565" fmla="*/ 1893413 w 7128419"/>
                <a:gd name="connsiteY565" fmla="*/ 532662 h 7032068"/>
                <a:gd name="connsiteX566" fmla="*/ 2014065 w 7128419"/>
                <a:gd name="connsiteY566" fmla="*/ 470472 h 7032068"/>
                <a:gd name="connsiteX567" fmla="*/ 2045161 w 7128419"/>
                <a:gd name="connsiteY567" fmla="*/ 463010 h 7032068"/>
                <a:gd name="connsiteX568" fmla="*/ 1798921 w 7128419"/>
                <a:gd name="connsiteY568" fmla="*/ 460518 h 7032068"/>
                <a:gd name="connsiteX569" fmla="*/ 1792736 w 7128419"/>
                <a:gd name="connsiteY569" fmla="*/ 495055 h 7032068"/>
                <a:gd name="connsiteX570" fmla="*/ 1704905 w 7128419"/>
                <a:gd name="connsiteY570" fmla="*/ 551793 h 7032068"/>
                <a:gd name="connsiteX571" fmla="*/ 1688822 w 7128419"/>
                <a:gd name="connsiteY571" fmla="*/ 569062 h 7032068"/>
                <a:gd name="connsiteX572" fmla="*/ 1634391 w 7128419"/>
                <a:gd name="connsiteY572" fmla="*/ 583863 h 7032068"/>
                <a:gd name="connsiteX573" fmla="*/ 1622020 w 7128419"/>
                <a:gd name="connsiteY573" fmla="*/ 567828 h 7032068"/>
                <a:gd name="connsiteX574" fmla="*/ 1798921 w 7128419"/>
                <a:gd name="connsiteY574" fmla="*/ 460518 h 7032068"/>
                <a:gd name="connsiteX575" fmla="*/ 1890969 w 7128419"/>
                <a:gd name="connsiteY575" fmla="*/ 447123 h 7032068"/>
                <a:gd name="connsiteX576" fmla="*/ 1958383 w 7128419"/>
                <a:gd name="connsiteY576" fmla="*/ 464055 h 7032068"/>
                <a:gd name="connsiteX577" fmla="*/ 1921275 w 7128419"/>
                <a:gd name="connsiteY577" fmla="*/ 502231 h 7032068"/>
                <a:gd name="connsiteX578" fmla="*/ 1826029 w 7128419"/>
                <a:gd name="connsiteY578" fmla="*/ 550258 h 7032068"/>
                <a:gd name="connsiteX579" fmla="*/ 1783973 w 7128419"/>
                <a:gd name="connsiteY579" fmla="*/ 553953 h 7032068"/>
                <a:gd name="connsiteX580" fmla="*/ 1790157 w 7128419"/>
                <a:gd name="connsiteY580" fmla="*/ 509620 h 7032068"/>
                <a:gd name="connsiteX581" fmla="*/ 1795105 w 7128419"/>
                <a:gd name="connsiteY581" fmla="*/ 496074 h 7032068"/>
                <a:gd name="connsiteX582" fmla="*/ 1834688 w 7128419"/>
                <a:gd name="connsiteY582" fmla="*/ 472676 h 7032068"/>
                <a:gd name="connsiteX583" fmla="*/ 1890969 w 7128419"/>
                <a:gd name="connsiteY583" fmla="*/ 447123 h 7032068"/>
                <a:gd name="connsiteX584" fmla="*/ 1974723 w 7128419"/>
                <a:gd name="connsiteY584" fmla="*/ 368330 h 7032068"/>
                <a:gd name="connsiteX585" fmla="*/ 1975955 w 7128419"/>
                <a:gd name="connsiteY585" fmla="*/ 368330 h 7032068"/>
                <a:gd name="connsiteX586" fmla="*/ 1987036 w 7128419"/>
                <a:gd name="connsiteY586" fmla="*/ 383030 h 7032068"/>
                <a:gd name="connsiteX587" fmla="*/ 1979648 w 7128419"/>
                <a:gd name="connsiteY587" fmla="*/ 392830 h 7032068"/>
                <a:gd name="connsiteX588" fmla="*/ 1943941 w 7128419"/>
                <a:gd name="connsiteY588" fmla="*/ 441832 h 7032068"/>
                <a:gd name="connsiteX589" fmla="*/ 1927933 w 7128419"/>
                <a:gd name="connsiteY589" fmla="*/ 396506 h 7032068"/>
                <a:gd name="connsiteX590" fmla="*/ 1881144 w 7128419"/>
                <a:gd name="connsiteY590" fmla="*/ 416106 h 7032068"/>
                <a:gd name="connsiteX591" fmla="*/ 1974723 w 7128419"/>
                <a:gd name="connsiteY591" fmla="*/ 368330 h 7032068"/>
                <a:gd name="connsiteX592" fmla="*/ 4121072 w 7128419"/>
                <a:gd name="connsiteY592" fmla="*/ 359729 h 7032068"/>
                <a:gd name="connsiteX593" fmla="*/ 4241919 w 7128419"/>
                <a:gd name="connsiteY593" fmla="*/ 481697 h 7032068"/>
                <a:gd name="connsiteX594" fmla="*/ 4133252 w 7128419"/>
                <a:gd name="connsiteY594" fmla="*/ 457033 h 7032068"/>
                <a:gd name="connsiteX595" fmla="*/ 4101145 w 7128419"/>
                <a:gd name="connsiteY595" fmla="*/ 362075 h 7032068"/>
                <a:gd name="connsiteX596" fmla="*/ 4121072 w 7128419"/>
                <a:gd name="connsiteY596" fmla="*/ 359729 h 7032068"/>
                <a:gd name="connsiteX597" fmla="*/ 2111133 w 7128419"/>
                <a:gd name="connsiteY597" fmla="*/ 304794 h 7032068"/>
                <a:gd name="connsiteX598" fmla="*/ 2144640 w 7128419"/>
                <a:gd name="connsiteY598" fmla="*/ 313437 h 7032068"/>
                <a:gd name="connsiteX599" fmla="*/ 2140917 w 7128419"/>
                <a:gd name="connsiteY599" fmla="*/ 369002 h 7032068"/>
                <a:gd name="connsiteX600" fmla="*/ 2277426 w 7128419"/>
                <a:gd name="connsiteY600" fmla="*/ 369002 h 7032068"/>
                <a:gd name="connsiteX601" fmla="*/ 2308451 w 7128419"/>
                <a:gd name="connsiteY601" fmla="*/ 385054 h 7032068"/>
                <a:gd name="connsiteX602" fmla="*/ 2289836 w 7128419"/>
                <a:gd name="connsiteY602" fmla="*/ 413454 h 7032068"/>
                <a:gd name="connsiteX603" fmla="*/ 2210412 w 7128419"/>
                <a:gd name="connsiteY603" fmla="*/ 439384 h 7032068"/>
                <a:gd name="connsiteX604" fmla="*/ 2049083 w 7128419"/>
                <a:gd name="connsiteY604" fmla="*/ 443088 h 7032068"/>
                <a:gd name="connsiteX605" fmla="*/ 2013094 w 7128419"/>
                <a:gd name="connsiteY605" fmla="*/ 440618 h 7032068"/>
                <a:gd name="connsiteX606" fmla="*/ 1985791 w 7128419"/>
                <a:gd name="connsiteY606" fmla="*/ 419627 h 7032068"/>
                <a:gd name="connsiteX607" fmla="*/ 2001925 w 7128419"/>
                <a:gd name="connsiteY607" fmla="*/ 393697 h 7032068"/>
                <a:gd name="connsiteX608" fmla="*/ 2042878 w 7128419"/>
                <a:gd name="connsiteY608" fmla="*/ 335663 h 7032068"/>
                <a:gd name="connsiteX609" fmla="*/ 2111133 w 7128419"/>
                <a:gd name="connsiteY609" fmla="*/ 304794 h 7032068"/>
                <a:gd name="connsiteX610" fmla="*/ 4873536 w 7128419"/>
                <a:gd name="connsiteY610" fmla="*/ 248734 h 7032068"/>
                <a:gd name="connsiteX611" fmla="*/ 4958250 w 7128419"/>
                <a:gd name="connsiteY611" fmla="*/ 283205 h 7032068"/>
                <a:gd name="connsiteX612" fmla="*/ 4957023 w 7128419"/>
                <a:gd name="connsiteY612" fmla="*/ 312752 h 7032068"/>
                <a:gd name="connsiteX613" fmla="*/ 4917735 w 7128419"/>
                <a:gd name="connsiteY613" fmla="*/ 353380 h 7032068"/>
                <a:gd name="connsiteX614" fmla="*/ 4893180 w 7128419"/>
                <a:gd name="connsiteY614" fmla="*/ 323833 h 7032068"/>
                <a:gd name="connsiteX615" fmla="*/ 4873536 w 7128419"/>
                <a:gd name="connsiteY615" fmla="*/ 248734 h 7032068"/>
                <a:gd name="connsiteX616" fmla="*/ 4499753 w 7128419"/>
                <a:gd name="connsiteY616" fmla="*/ 124151 h 7032068"/>
                <a:gd name="connsiteX617" fmla="*/ 4841188 w 7128419"/>
                <a:gd name="connsiteY617" fmla="*/ 235525 h 7032068"/>
                <a:gd name="connsiteX618" fmla="*/ 4852363 w 7128419"/>
                <a:gd name="connsiteY618" fmla="*/ 288736 h 7032068"/>
                <a:gd name="connsiteX619" fmla="*/ 4800216 w 7128419"/>
                <a:gd name="connsiteY619" fmla="*/ 309774 h 7032068"/>
                <a:gd name="connsiteX620" fmla="*/ 4658675 w 7128419"/>
                <a:gd name="connsiteY620" fmla="*/ 242949 h 7032068"/>
                <a:gd name="connsiteX621" fmla="*/ 4591630 w 7128419"/>
                <a:gd name="connsiteY621" fmla="*/ 208300 h 7032068"/>
                <a:gd name="connsiteX622" fmla="*/ 4543208 w 7128419"/>
                <a:gd name="connsiteY622" fmla="*/ 205825 h 7032068"/>
                <a:gd name="connsiteX623" fmla="*/ 4486095 w 7128419"/>
                <a:gd name="connsiteY623" fmla="*/ 161275 h 7032068"/>
                <a:gd name="connsiteX624" fmla="*/ 4499753 w 7128419"/>
                <a:gd name="connsiteY624" fmla="*/ 124151 h 7032068"/>
                <a:gd name="connsiteX625" fmla="*/ 3538583 w 7128419"/>
                <a:gd name="connsiteY625" fmla="*/ 39 h 7032068"/>
                <a:gd name="connsiteX626" fmla="*/ 3713973 w 7128419"/>
                <a:gd name="connsiteY626" fmla="*/ 8284 h 7032068"/>
                <a:gd name="connsiteX627" fmla="*/ 3782448 w 7128419"/>
                <a:gd name="connsiteY627" fmla="*/ 15752 h 7032068"/>
                <a:gd name="connsiteX628" fmla="*/ 3786183 w 7128419"/>
                <a:gd name="connsiteY628" fmla="*/ 79229 h 7032068"/>
                <a:gd name="connsiteX629" fmla="*/ 3944298 w 7128419"/>
                <a:gd name="connsiteY629" fmla="*/ 59315 h 7032068"/>
                <a:gd name="connsiteX630" fmla="*/ 3979159 w 7128419"/>
                <a:gd name="connsiteY630" fmla="*/ 71761 h 7032068"/>
                <a:gd name="connsiteX631" fmla="*/ 3956749 w 7128419"/>
                <a:gd name="connsiteY631" fmla="*/ 102877 h 7032068"/>
                <a:gd name="connsiteX632" fmla="*/ 3945544 w 7128419"/>
                <a:gd name="connsiteY632" fmla="*/ 162620 h 7032068"/>
                <a:gd name="connsiteX633" fmla="*/ 3953014 w 7128419"/>
                <a:gd name="connsiteY633" fmla="*/ 198715 h 7032068"/>
                <a:gd name="connsiteX634" fmla="*/ 3991609 w 7128419"/>
                <a:gd name="connsiteY634" fmla="*/ 268415 h 7032068"/>
                <a:gd name="connsiteX635" fmla="*/ 4033939 w 7128419"/>
                <a:gd name="connsiteY635" fmla="*/ 288330 h 7032068"/>
                <a:gd name="connsiteX636" fmla="*/ 4038919 w 7128419"/>
                <a:gd name="connsiteY636" fmla="*/ 329403 h 7032068"/>
                <a:gd name="connsiteX637" fmla="*/ 4046389 w 7128419"/>
                <a:gd name="connsiteY637" fmla="*/ 455112 h 7032068"/>
                <a:gd name="connsiteX638" fmla="*/ 4068799 w 7128419"/>
                <a:gd name="connsiteY638" fmla="*/ 471293 h 7032068"/>
                <a:gd name="connsiteX639" fmla="*/ 4086229 w 7128419"/>
                <a:gd name="connsiteY639" fmla="*/ 494941 h 7032068"/>
                <a:gd name="connsiteX640" fmla="*/ 4052614 w 7128419"/>
                <a:gd name="connsiteY640" fmla="*/ 512366 h 7032068"/>
                <a:gd name="connsiteX641" fmla="*/ 3980404 w 7128419"/>
                <a:gd name="connsiteY641" fmla="*/ 504898 h 7032068"/>
                <a:gd name="connsiteX642" fmla="*/ 3976669 w 7128419"/>
                <a:gd name="connsiteY642" fmla="*/ 517345 h 7032068"/>
                <a:gd name="connsiteX643" fmla="*/ 4041409 w 7128419"/>
                <a:gd name="connsiteY643" fmla="*/ 553439 h 7032068"/>
                <a:gd name="connsiteX644" fmla="*/ 4114864 w 7128419"/>
                <a:gd name="connsiteY644" fmla="*/ 604470 h 7032068"/>
                <a:gd name="connsiteX645" fmla="*/ 4137274 w 7128419"/>
                <a:gd name="connsiteY645" fmla="*/ 665457 h 7032068"/>
                <a:gd name="connsiteX646" fmla="*/ 4073779 w 7128419"/>
                <a:gd name="connsiteY646" fmla="*/ 705286 h 7032068"/>
                <a:gd name="connsiteX647" fmla="*/ 4053859 w 7128419"/>
                <a:gd name="connsiteY647" fmla="*/ 705286 h 7032068"/>
                <a:gd name="connsiteX648" fmla="*/ 4016509 w 7128419"/>
                <a:gd name="connsiteY648" fmla="*/ 781210 h 7032068"/>
                <a:gd name="connsiteX649" fmla="*/ 3821043 w 7128419"/>
                <a:gd name="connsiteY649" fmla="*/ 824773 h 7032068"/>
                <a:gd name="connsiteX650" fmla="*/ 3774978 w 7128419"/>
                <a:gd name="connsiteY650" fmla="*/ 824773 h 7032068"/>
                <a:gd name="connsiteX651" fmla="*/ 3743853 w 7128419"/>
                <a:gd name="connsiteY651" fmla="*/ 869580 h 7032068"/>
                <a:gd name="connsiteX652" fmla="*/ 3691563 w 7128419"/>
                <a:gd name="connsiteY652" fmla="*/ 943014 h 7032068"/>
                <a:gd name="connsiteX653" fmla="*/ 3605657 w 7128419"/>
                <a:gd name="connsiteY653" fmla="*/ 1005246 h 7032068"/>
                <a:gd name="connsiteX654" fmla="*/ 3469952 w 7128419"/>
                <a:gd name="connsiteY654" fmla="*/ 1026405 h 7032068"/>
                <a:gd name="connsiteX655" fmla="*/ 3423887 w 7128419"/>
                <a:gd name="connsiteY655" fmla="*/ 1087393 h 7032068"/>
                <a:gd name="connsiteX656" fmla="*/ 3398987 w 7128419"/>
                <a:gd name="connsiteY656" fmla="*/ 1149625 h 7032068"/>
                <a:gd name="connsiteX657" fmla="*/ 3340471 w 7128419"/>
                <a:gd name="connsiteY657" fmla="*/ 1256665 h 7032068"/>
                <a:gd name="connsiteX658" fmla="*/ 3254566 w 7128419"/>
                <a:gd name="connsiteY658" fmla="*/ 1347524 h 7032068"/>
                <a:gd name="connsiteX659" fmla="*/ 3176131 w 7128419"/>
                <a:gd name="connsiteY659" fmla="*/ 1337567 h 7032068"/>
                <a:gd name="connsiteX660" fmla="*/ 3105166 w 7128419"/>
                <a:gd name="connsiteY660" fmla="*/ 1311429 h 7032068"/>
                <a:gd name="connsiteX661" fmla="*/ 2983155 w 7128419"/>
                <a:gd name="connsiteY661" fmla="*/ 1221815 h 7032068"/>
                <a:gd name="connsiteX662" fmla="*/ 2939580 w 7128419"/>
                <a:gd name="connsiteY662" fmla="*/ 1088638 h 7032068"/>
                <a:gd name="connsiteX663" fmla="*/ 2928375 w 7128419"/>
                <a:gd name="connsiteY663" fmla="*/ 1068723 h 7032068"/>
                <a:gd name="connsiteX664" fmla="*/ 2864880 w 7128419"/>
                <a:gd name="connsiteY664" fmla="*/ 976619 h 7032068"/>
                <a:gd name="connsiteX665" fmla="*/ 2896005 w 7128419"/>
                <a:gd name="connsiteY665" fmla="*/ 847176 h 7032068"/>
                <a:gd name="connsiteX666" fmla="*/ 2915925 w 7128419"/>
                <a:gd name="connsiteY666" fmla="*/ 808592 h 7032068"/>
                <a:gd name="connsiteX667" fmla="*/ 2957010 w 7128419"/>
                <a:gd name="connsiteY667" fmla="*/ 772497 h 7032068"/>
                <a:gd name="connsiteX668" fmla="*/ 3019260 w 7128419"/>
                <a:gd name="connsiteY668" fmla="*/ 727690 h 7032068"/>
                <a:gd name="connsiteX669" fmla="*/ 2939580 w 7128419"/>
                <a:gd name="connsiteY669" fmla="*/ 741381 h 7032068"/>
                <a:gd name="connsiteX670" fmla="*/ 2822550 w 7128419"/>
                <a:gd name="connsiteY670" fmla="*/ 755072 h 7032068"/>
                <a:gd name="connsiteX671" fmla="*/ 2821305 w 7128419"/>
                <a:gd name="connsiteY671" fmla="*/ 684127 h 7032068"/>
                <a:gd name="connsiteX672" fmla="*/ 2874840 w 7128419"/>
                <a:gd name="connsiteY672" fmla="*/ 677904 h 7032068"/>
                <a:gd name="connsiteX673" fmla="*/ 2925885 w 7128419"/>
                <a:gd name="connsiteY673" fmla="*/ 689106 h 7032068"/>
                <a:gd name="connsiteX674" fmla="*/ 2889780 w 7128419"/>
                <a:gd name="connsiteY674" fmla="*/ 626873 h 7032068"/>
                <a:gd name="connsiteX675" fmla="*/ 2888535 w 7128419"/>
                <a:gd name="connsiteY675" fmla="*/ 560907 h 7032068"/>
                <a:gd name="connsiteX676" fmla="*/ 2919660 w 7128419"/>
                <a:gd name="connsiteY676" fmla="*/ 481250 h 7032068"/>
                <a:gd name="connsiteX677" fmla="*/ 2828775 w 7128419"/>
                <a:gd name="connsiteY677" fmla="*/ 363008 h 7032068"/>
                <a:gd name="connsiteX678" fmla="*/ 2663189 w 7128419"/>
                <a:gd name="connsiteY678" fmla="*/ 372966 h 7032068"/>
                <a:gd name="connsiteX679" fmla="*/ 2595959 w 7128419"/>
                <a:gd name="connsiteY679" fmla="*/ 290819 h 7032068"/>
                <a:gd name="connsiteX680" fmla="*/ 2703029 w 7128419"/>
                <a:gd name="connsiteY680" fmla="*/ 270905 h 7032068"/>
                <a:gd name="connsiteX681" fmla="*/ 2647004 w 7128419"/>
                <a:gd name="connsiteY681" fmla="*/ 228587 h 7032068"/>
                <a:gd name="connsiteX682" fmla="*/ 2588489 w 7128419"/>
                <a:gd name="connsiteY682" fmla="*/ 239788 h 7032068"/>
                <a:gd name="connsiteX683" fmla="*/ 2454028 w 7128419"/>
                <a:gd name="connsiteY683" fmla="*/ 288330 h 7032068"/>
                <a:gd name="connsiteX684" fmla="*/ 2404228 w 7128419"/>
                <a:gd name="connsiteY684" fmla="*/ 335626 h 7032068"/>
                <a:gd name="connsiteX685" fmla="*/ 2304628 w 7128419"/>
                <a:gd name="connsiteY685" fmla="*/ 338116 h 7032068"/>
                <a:gd name="connsiteX686" fmla="*/ 2221212 w 7128419"/>
                <a:gd name="connsiteY686" fmla="*/ 348073 h 7032068"/>
                <a:gd name="connsiteX687" fmla="*/ 2193822 w 7128419"/>
                <a:gd name="connsiteY687" fmla="*/ 355541 h 7032068"/>
                <a:gd name="connsiteX688" fmla="*/ 2171412 w 7128419"/>
                <a:gd name="connsiteY688" fmla="*/ 341849 h 7032068"/>
                <a:gd name="connsiteX689" fmla="*/ 2171412 w 7128419"/>
                <a:gd name="connsiteY689" fmla="*/ 315712 h 7032068"/>
                <a:gd name="connsiteX690" fmla="*/ 2232417 w 7128419"/>
                <a:gd name="connsiteY690" fmla="*/ 257214 h 7032068"/>
                <a:gd name="connsiteX691" fmla="*/ 2237397 w 7128419"/>
                <a:gd name="connsiteY691" fmla="*/ 294553 h 7032068"/>
                <a:gd name="connsiteX692" fmla="*/ 2284708 w 7128419"/>
                <a:gd name="connsiteY692" fmla="*/ 259703 h 7032068"/>
                <a:gd name="connsiteX693" fmla="*/ 2264788 w 7128419"/>
                <a:gd name="connsiteY693" fmla="*/ 239788 h 7032068"/>
                <a:gd name="connsiteX694" fmla="*/ 2546159 w 7128419"/>
                <a:gd name="connsiteY694" fmla="*/ 143951 h 7032068"/>
                <a:gd name="connsiteX695" fmla="*/ 2554874 w 7128419"/>
                <a:gd name="connsiteY695" fmla="*/ 143951 h 7032068"/>
                <a:gd name="connsiteX696" fmla="*/ 2609654 w 7128419"/>
                <a:gd name="connsiteY696" fmla="*/ 135238 h 7032068"/>
                <a:gd name="connsiteX697" fmla="*/ 2590979 w 7128419"/>
                <a:gd name="connsiteY697" fmla="*/ 131504 h 7032068"/>
                <a:gd name="connsiteX698" fmla="*/ 3096451 w 7128419"/>
                <a:gd name="connsiteY698" fmla="*/ 28199 h 7032068"/>
                <a:gd name="connsiteX699" fmla="*/ 3096451 w 7128419"/>
                <a:gd name="connsiteY699" fmla="*/ 51847 h 7032068"/>
                <a:gd name="connsiteX700" fmla="*/ 3331756 w 7128419"/>
                <a:gd name="connsiteY700" fmla="*/ 51847 h 7032068"/>
                <a:gd name="connsiteX701" fmla="*/ 3328021 w 7128419"/>
                <a:gd name="connsiteY701" fmla="*/ 41890 h 7032068"/>
                <a:gd name="connsiteX702" fmla="*/ 3364126 w 7128419"/>
                <a:gd name="connsiteY702" fmla="*/ 16997 h 7032068"/>
                <a:gd name="connsiteX703" fmla="*/ 3538583 w 7128419"/>
                <a:gd name="connsiteY703" fmla="*/ 39 h 703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</a:cxnLst>
              <a:rect l="l" t="t" r="r" b="b"/>
              <a:pathLst>
                <a:path w="7128419" h="7032068">
                  <a:moveTo>
                    <a:pt x="1850559" y="4034732"/>
                  </a:moveTo>
                  <a:cubicBezTo>
                    <a:pt x="1895255" y="4034847"/>
                    <a:pt x="1903570" y="4051824"/>
                    <a:pt x="1903570" y="4103213"/>
                  </a:cubicBezTo>
                  <a:cubicBezTo>
                    <a:pt x="1867844" y="4090977"/>
                    <a:pt x="1834581" y="4082413"/>
                    <a:pt x="1802551" y="4068954"/>
                  </a:cubicBezTo>
                  <a:cubicBezTo>
                    <a:pt x="1796391" y="4066506"/>
                    <a:pt x="1796391" y="4050600"/>
                    <a:pt x="1792695" y="4039588"/>
                  </a:cubicBezTo>
                  <a:cubicBezTo>
                    <a:pt x="1816718" y="4036529"/>
                    <a:pt x="1835660" y="4034694"/>
                    <a:pt x="1850559" y="4034732"/>
                  </a:cubicBezTo>
                  <a:close/>
                  <a:moveTo>
                    <a:pt x="1175973" y="4020991"/>
                  </a:moveTo>
                  <a:cubicBezTo>
                    <a:pt x="1232890" y="4038236"/>
                    <a:pt x="1288569" y="4055481"/>
                    <a:pt x="1350435" y="4073958"/>
                  </a:cubicBezTo>
                  <a:cubicBezTo>
                    <a:pt x="1323214" y="4104753"/>
                    <a:pt x="1297230" y="4146634"/>
                    <a:pt x="1263822" y="4123230"/>
                  </a:cubicBezTo>
                  <a:cubicBezTo>
                    <a:pt x="1229177" y="4102290"/>
                    <a:pt x="1178447" y="4087508"/>
                    <a:pt x="1168548" y="4037004"/>
                  </a:cubicBezTo>
                  <a:cubicBezTo>
                    <a:pt x="1172261" y="4032077"/>
                    <a:pt x="1174735" y="4025918"/>
                    <a:pt x="1175973" y="4020991"/>
                  </a:cubicBezTo>
                  <a:close/>
                  <a:moveTo>
                    <a:pt x="1497412" y="3951613"/>
                  </a:moveTo>
                  <a:cubicBezTo>
                    <a:pt x="1505791" y="3951226"/>
                    <a:pt x="1516964" y="3952154"/>
                    <a:pt x="1531861" y="3953700"/>
                  </a:cubicBezTo>
                  <a:cubicBezTo>
                    <a:pt x="1590208" y="3958647"/>
                    <a:pt x="1647314" y="3973489"/>
                    <a:pt x="1704419" y="3988331"/>
                  </a:cubicBezTo>
                  <a:cubicBezTo>
                    <a:pt x="1719316" y="3992041"/>
                    <a:pt x="1731731" y="4006883"/>
                    <a:pt x="1754076" y="4024199"/>
                  </a:cubicBezTo>
                  <a:cubicBezTo>
                    <a:pt x="1731731" y="4031620"/>
                    <a:pt x="1721799" y="4035330"/>
                    <a:pt x="1710626" y="4037804"/>
                  </a:cubicBezTo>
                  <a:cubicBezTo>
                    <a:pt x="1668417" y="4046462"/>
                    <a:pt x="1628692" y="4056356"/>
                    <a:pt x="1598898" y="4097172"/>
                  </a:cubicBezTo>
                  <a:cubicBezTo>
                    <a:pt x="1572828" y="4134276"/>
                    <a:pt x="1555448" y="4130566"/>
                    <a:pt x="1525655" y="4093461"/>
                  </a:cubicBezTo>
                  <a:cubicBezTo>
                    <a:pt x="1519447" y="4086040"/>
                    <a:pt x="1507033" y="4082330"/>
                    <a:pt x="1497101" y="4081093"/>
                  </a:cubicBezTo>
                  <a:cubicBezTo>
                    <a:pt x="1478480" y="4077382"/>
                    <a:pt x="1458617" y="4081093"/>
                    <a:pt x="1438754" y="4076146"/>
                  </a:cubicBezTo>
                  <a:cubicBezTo>
                    <a:pt x="1425099" y="4072435"/>
                    <a:pt x="1402753" y="4062540"/>
                    <a:pt x="1400271" y="4053883"/>
                  </a:cubicBezTo>
                  <a:cubicBezTo>
                    <a:pt x="1397787" y="4026672"/>
                    <a:pt x="1418892" y="4016778"/>
                    <a:pt x="1442479" y="4015541"/>
                  </a:cubicBezTo>
                  <a:cubicBezTo>
                    <a:pt x="1451169" y="4014304"/>
                    <a:pt x="1459859" y="4015541"/>
                    <a:pt x="1467307" y="4016778"/>
                  </a:cubicBezTo>
                  <a:cubicBezTo>
                    <a:pt x="1469790" y="4013067"/>
                    <a:pt x="1472273" y="4011831"/>
                    <a:pt x="1472273" y="4009357"/>
                  </a:cubicBezTo>
                  <a:cubicBezTo>
                    <a:pt x="1472273" y="3965759"/>
                    <a:pt x="1472273" y="3952772"/>
                    <a:pt x="1497412" y="3951613"/>
                  </a:cubicBezTo>
                  <a:close/>
                  <a:moveTo>
                    <a:pt x="972255" y="3763887"/>
                  </a:moveTo>
                  <a:cubicBezTo>
                    <a:pt x="995096" y="3763112"/>
                    <a:pt x="1018093" y="3764351"/>
                    <a:pt x="1039847" y="3766829"/>
                  </a:cubicBezTo>
                  <a:cubicBezTo>
                    <a:pt x="1092055" y="3771786"/>
                    <a:pt x="1143020" y="3787893"/>
                    <a:pt x="1193987" y="3797806"/>
                  </a:cubicBezTo>
                  <a:cubicBezTo>
                    <a:pt x="1283487" y="3813914"/>
                    <a:pt x="1348126" y="3874627"/>
                    <a:pt x="1418981" y="3924190"/>
                  </a:cubicBezTo>
                  <a:cubicBezTo>
                    <a:pt x="1427682" y="3930385"/>
                    <a:pt x="1427682" y="3948971"/>
                    <a:pt x="1431411" y="3962601"/>
                  </a:cubicBezTo>
                  <a:cubicBezTo>
                    <a:pt x="1416495" y="3966318"/>
                    <a:pt x="1402820" y="3970035"/>
                    <a:pt x="1389147" y="3973752"/>
                  </a:cubicBezTo>
                  <a:cubicBezTo>
                    <a:pt x="1368015" y="3977469"/>
                    <a:pt x="1345640" y="3978708"/>
                    <a:pt x="1325751" y="3986143"/>
                  </a:cubicBezTo>
                  <a:cubicBezTo>
                    <a:pt x="1282244" y="4002250"/>
                    <a:pt x="1243709" y="3987382"/>
                    <a:pt x="1205174" y="3973752"/>
                  </a:cubicBezTo>
                  <a:cubicBezTo>
                    <a:pt x="1205174" y="3966318"/>
                    <a:pt x="1203931" y="3963840"/>
                    <a:pt x="1205174" y="3961362"/>
                  </a:cubicBezTo>
                  <a:cubicBezTo>
                    <a:pt x="1244952" y="3911799"/>
                    <a:pt x="1239980" y="3896930"/>
                    <a:pt x="1175340" y="3879584"/>
                  </a:cubicBezTo>
                  <a:cubicBezTo>
                    <a:pt x="1140535" y="3870910"/>
                    <a:pt x="1104486" y="3864715"/>
                    <a:pt x="1070923" y="3853563"/>
                  </a:cubicBezTo>
                  <a:cubicBezTo>
                    <a:pt x="1042332" y="3843651"/>
                    <a:pt x="1016228" y="3827543"/>
                    <a:pt x="976450" y="3808957"/>
                  </a:cubicBezTo>
                  <a:cubicBezTo>
                    <a:pt x="955319" y="3821348"/>
                    <a:pt x="924242" y="3841173"/>
                    <a:pt x="893166" y="3860998"/>
                  </a:cubicBezTo>
                  <a:cubicBezTo>
                    <a:pt x="850901" y="3825065"/>
                    <a:pt x="854631" y="3784176"/>
                    <a:pt x="905596" y="3773025"/>
                  </a:cubicBezTo>
                  <a:cubicBezTo>
                    <a:pt x="926728" y="3767449"/>
                    <a:pt x="949414" y="3764661"/>
                    <a:pt x="972255" y="3763887"/>
                  </a:cubicBezTo>
                  <a:close/>
                  <a:moveTo>
                    <a:pt x="6331112" y="2611997"/>
                  </a:moveTo>
                  <a:cubicBezTo>
                    <a:pt x="6348148" y="2625587"/>
                    <a:pt x="6365183" y="2639176"/>
                    <a:pt x="6383435" y="2655237"/>
                  </a:cubicBezTo>
                  <a:cubicBezTo>
                    <a:pt x="6327462" y="2686122"/>
                    <a:pt x="6390736" y="2725655"/>
                    <a:pt x="6367616" y="2760246"/>
                  </a:cubicBezTo>
                  <a:cubicBezTo>
                    <a:pt x="6310426" y="2725655"/>
                    <a:pt x="6348148" y="2661414"/>
                    <a:pt x="6331112" y="2611997"/>
                  </a:cubicBezTo>
                  <a:close/>
                  <a:moveTo>
                    <a:pt x="6854491" y="2527714"/>
                  </a:moveTo>
                  <a:cubicBezTo>
                    <a:pt x="6860950" y="2527442"/>
                    <a:pt x="6868498" y="2528532"/>
                    <a:pt x="6876903" y="2531022"/>
                  </a:cubicBezTo>
                  <a:cubicBezTo>
                    <a:pt x="6900561" y="2537250"/>
                    <a:pt x="6920483" y="2548458"/>
                    <a:pt x="6944140" y="2555931"/>
                  </a:cubicBezTo>
                  <a:cubicBezTo>
                    <a:pt x="6960327" y="2560912"/>
                    <a:pt x="6974023" y="2562158"/>
                    <a:pt x="6982739" y="2557176"/>
                  </a:cubicBezTo>
                  <a:cubicBezTo>
                    <a:pt x="7078614" y="2878493"/>
                    <a:pt x="7128419" y="3218492"/>
                    <a:pt x="7128419" y="3569699"/>
                  </a:cubicBezTo>
                  <a:cubicBezTo>
                    <a:pt x="7128419" y="3604570"/>
                    <a:pt x="7128419" y="3639442"/>
                    <a:pt x="7127174" y="3674313"/>
                  </a:cubicBezTo>
                  <a:cubicBezTo>
                    <a:pt x="7099781" y="3579662"/>
                    <a:pt x="7073633" y="3483765"/>
                    <a:pt x="7049976" y="3387868"/>
                  </a:cubicBezTo>
                  <a:cubicBezTo>
                    <a:pt x="7040015" y="3344278"/>
                    <a:pt x="7016357" y="3343033"/>
                    <a:pt x="6983984" y="3346769"/>
                  </a:cubicBezTo>
                  <a:cubicBezTo>
                    <a:pt x="6949121" y="3351751"/>
                    <a:pt x="6937914" y="3375414"/>
                    <a:pt x="6945385" y="3407795"/>
                  </a:cubicBezTo>
                  <a:cubicBezTo>
                    <a:pt x="6954101" y="3442666"/>
                    <a:pt x="6961572" y="3478783"/>
                    <a:pt x="6977759" y="3509919"/>
                  </a:cubicBezTo>
                  <a:cubicBezTo>
                    <a:pt x="7030054" y="3609552"/>
                    <a:pt x="7053711" y="3714167"/>
                    <a:pt x="7062427" y="3823763"/>
                  </a:cubicBezTo>
                  <a:cubicBezTo>
                    <a:pt x="7068653" y="3912187"/>
                    <a:pt x="7076123" y="4000612"/>
                    <a:pt x="7083594" y="4089036"/>
                  </a:cubicBezTo>
                  <a:cubicBezTo>
                    <a:pt x="7084839" y="4101490"/>
                    <a:pt x="7084839" y="4115190"/>
                    <a:pt x="7084839" y="4128890"/>
                  </a:cubicBezTo>
                  <a:cubicBezTo>
                    <a:pt x="6915502" y="5207419"/>
                    <a:pt x="6260564" y="6127781"/>
                    <a:pt x="5350375" y="6657082"/>
                  </a:cubicBezTo>
                  <a:cubicBezTo>
                    <a:pt x="5461192" y="6535031"/>
                    <a:pt x="5535899" y="6390563"/>
                    <a:pt x="5599401" y="6242359"/>
                  </a:cubicBezTo>
                  <a:cubicBezTo>
                    <a:pt x="5685315" y="6040602"/>
                    <a:pt x="5784925" y="5848808"/>
                    <a:pt x="5916909" y="5675695"/>
                  </a:cubicBezTo>
                  <a:cubicBezTo>
                    <a:pt x="5964224" y="5612179"/>
                    <a:pt x="5997842" y="5539945"/>
                    <a:pt x="6031461" y="5468956"/>
                  </a:cubicBezTo>
                  <a:cubicBezTo>
                    <a:pt x="6061344" y="5406686"/>
                    <a:pt x="6057608" y="5339433"/>
                    <a:pt x="6026480" y="5275917"/>
                  </a:cubicBezTo>
                  <a:cubicBezTo>
                    <a:pt x="6015274" y="5251008"/>
                    <a:pt x="6004068" y="5226100"/>
                    <a:pt x="5994107" y="5199946"/>
                  </a:cubicBezTo>
                  <a:cubicBezTo>
                    <a:pt x="5949282" y="5097822"/>
                    <a:pt x="5949282" y="4994453"/>
                    <a:pt x="5995352" y="4892329"/>
                  </a:cubicBezTo>
                  <a:cubicBezTo>
                    <a:pt x="6001578" y="4877384"/>
                    <a:pt x="6006558" y="4863684"/>
                    <a:pt x="6014029" y="4845003"/>
                  </a:cubicBezTo>
                  <a:cubicBezTo>
                    <a:pt x="5969204" y="4841267"/>
                    <a:pt x="5929360" y="4836285"/>
                    <a:pt x="5890761" y="4833794"/>
                  </a:cubicBezTo>
                  <a:cubicBezTo>
                    <a:pt x="5888271" y="4830058"/>
                    <a:pt x="5885781" y="4828813"/>
                    <a:pt x="5885781" y="4826322"/>
                  </a:cubicBezTo>
                  <a:cubicBezTo>
                    <a:pt x="5880800" y="4756579"/>
                    <a:pt x="5867104" y="4739143"/>
                    <a:pt x="5799867" y="4754088"/>
                  </a:cubicBezTo>
                  <a:cubicBezTo>
                    <a:pt x="5737610" y="4766542"/>
                    <a:pt x="5677844" y="4790205"/>
                    <a:pt x="5623059" y="4820095"/>
                  </a:cubicBezTo>
                  <a:cubicBezTo>
                    <a:pt x="5550841" y="4859948"/>
                    <a:pt x="5482359" y="4873648"/>
                    <a:pt x="5407651" y="4832549"/>
                  </a:cubicBezTo>
                  <a:cubicBezTo>
                    <a:pt x="5390219" y="4822586"/>
                    <a:pt x="5366562" y="4822586"/>
                    <a:pt x="5346640" y="4825076"/>
                  </a:cubicBezTo>
                  <a:cubicBezTo>
                    <a:pt x="5284383" y="4833794"/>
                    <a:pt x="5227108" y="4821340"/>
                    <a:pt x="5179793" y="4780242"/>
                  </a:cubicBezTo>
                  <a:cubicBezTo>
                    <a:pt x="5116291" y="4725444"/>
                    <a:pt x="5055280" y="4668154"/>
                    <a:pt x="4993023" y="4612111"/>
                  </a:cubicBezTo>
                  <a:cubicBezTo>
                    <a:pt x="4989288" y="4608374"/>
                    <a:pt x="4985553" y="4603393"/>
                    <a:pt x="4980572" y="4600902"/>
                  </a:cubicBezTo>
                  <a:cubicBezTo>
                    <a:pt x="4821196" y="4487569"/>
                    <a:pt x="4788822" y="4319438"/>
                    <a:pt x="4788822" y="4140098"/>
                  </a:cubicBezTo>
                  <a:cubicBezTo>
                    <a:pt x="4788822" y="4110208"/>
                    <a:pt x="4807499" y="4080318"/>
                    <a:pt x="4821196" y="4051674"/>
                  </a:cubicBezTo>
                  <a:cubicBezTo>
                    <a:pt x="4834892" y="4023029"/>
                    <a:pt x="4854814" y="3998121"/>
                    <a:pt x="4871001" y="3969476"/>
                  </a:cubicBezTo>
                  <a:cubicBezTo>
                    <a:pt x="4893413" y="3933360"/>
                    <a:pt x="4899639" y="3892261"/>
                    <a:pt x="4880962" y="3851162"/>
                  </a:cubicBezTo>
                  <a:cubicBezTo>
                    <a:pt x="4852324" y="3788892"/>
                    <a:pt x="4858549" y="3726621"/>
                    <a:pt x="4887187" y="3666841"/>
                  </a:cubicBezTo>
                  <a:cubicBezTo>
                    <a:pt x="4944463" y="3546036"/>
                    <a:pt x="5035358" y="3453875"/>
                    <a:pt x="5133723" y="3367941"/>
                  </a:cubicBezTo>
                  <a:cubicBezTo>
                    <a:pt x="5153645" y="3350506"/>
                    <a:pt x="5181038" y="3339297"/>
                    <a:pt x="5207186" y="3333070"/>
                  </a:cubicBezTo>
                  <a:cubicBezTo>
                    <a:pt x="5253255" y="3319370"/>
                    <a:pt x="5276913" y="3289480"/>
                    <a:pt x="5284383" y="3244645"/>
                  </a:cubicBezTo>
                  <a:cubicBezTo>
                    <a:pt x="5288119" y="3223473"/>
                    <a:pt x="5288119" y="3199810"/>
                    <a:pt x="5295590" y="3179884"/>
                  </a:cubicBezTo>
                  <a:cubicBezTo>
                    <a:pt x="5305551" y="3151239"/>
                    <a:pt x="5315512" y="3116367"/>
                    <a:pt x="5335434" y="3095195"/>
                  </a:cubicBezTo>
                  <a:cubicBezTo>
                    <a:pt x="5403916" y="3025452"/>
                    <a:pt x="5477378" y="2966918"/>
                    <a:pt x="5580724" y="2953218"/>
                  </a:cubicBezTo>
                  <a:cubicBezTo>
                    <a:pt x="5686560" y="2938273"/>
                    <a:pt x="5788661" y="2908383"/>
                    <a:pt x="5896987" y="2912119"/>
                  </a:cubicBezTo>
                  <a:cubicBezTo>
                    <a:pt x="5938076" y="2913365"/>
                    <a:pt x="5979165" y="2883475"/>
                    <a:pt x="6019009" y="2868530"/>
                  </a:cubicBezTo>
                  <a:cubicBezTo>
                    <a:pt x="6051383" y="2856076"/>
                    <a:pt x="6082511" y="2839885"/>
                    <a:pt x="6114884" y="2837395"/>
                  </a:cubicBezTo>
                  <a:cubicBezTo>
                    <a:pt x="6154728" y="2832413"/>
                    <a:pt x="6168425" y="2858567"/>
                    <a:pt x="6153483" y="2897174"/>
                  </a:cubicBezTo>
                  <a:cubicBezTo>
                    <a:pt x="6149748" y="2909629"/>
                    <a:pt x="6142277" y="2922083"/>
                    <a:pt x="6138542" y="2934537"/>
                  </a:cubicBezTo>
                  <a:cubicBezTo>
                    <a:pt x="6114884" y="3005526"/>
                    <a:pt x="6142277" y="3075269"/>
                    <a:pt x="6212004" y="3097686"/>
                  </a:cubicBezTo>
                  <a:cubicBezTo>
                    <a:pt x="6284222" y="3121349"/>
                    <a:pt x="6345233" y="3152485"/>
                    <a:pt x="6391303" y="3216001"/>
                  </a:cubicBezTo>
                  <a:cubicBezTo>
                    <a:pt x="6412470" y="3243400"/>
                    <a:pt x="6443598" y="3264572"/>
                    <a:pt x="6470991" y="3288235"/>
                  </a:cubicBezTo>
                  <a:cubicBezTo>
                    <a:pt x="6522041" y="3329333"/>
                    <a:pt x="6575582" y="3313143"/>
                    <a:pt x="6590523" y="3249627"/>
                  </a:cubicBezTo>
                  <a:cubicBezTo>
                    <a:pt x="6599239" y="3218492"/>
                    <a:pt x="6599239" y="3186111"/>
                    <a:pt x="6604220" y="3154975"/>
                  </a:cubicBezTo>
                  <a:cubicBezTo>
                    <a:pt x="6609200" y="3118858"/>
                    <a:pt x="6620407" y="3112631"/>
                    <a:pt x="6654025" y="3128822"/>
                  </a:cubicBezTo>
                  <a:cubicBezTo>
                    <a:pt x="6708811" y="3156221"/>
                    <a:pt x="6742429" y="3202301"/>
                    <a:pt x="6766087" y="3257099"/>
                  </a:cubicBezTo>
                  <a:cubicBezTo>
                    <a:pt x="6768577" y="3267063"/>
                    <a:pt x="6773557" y="3274535"/>
                    <a:pt x="6777293" y="3282008"/>
                  </a:cubicBezTo>
                  <a:cubicBezTo>
                    <a:pt x="6835814" y="3267063"/>
                    <a:pt x="6893090" y="3252118"/>
                    <a:pt x="6947875" y="3234682"/>
                  </a:cubicBezTo>
                  <a:cubicBezTo>
                    <a:pt x="6962817" y="3229700"/>
                    <a:pt x="6981494" y="3216001"/>
                    <a:pt x="6983984" y="3203547"/>
                  </a:cubicBezTo>
                  <a:cubicBezTo>
                    <a:pt x="7006397" y="3102668"/>
                    <a:pt x="7006397" y="3001789"/>
                    <a:pt x="6985229" y="2899665"/>
                  </a:cubicBezTo>
                  <a:cubicBezTo>
                    <a:pt x="6982739" y="2892193"/>
                    <a:pt x="6976513" y="2885966"/>
                    <a:pt x="6972778" y="2878493"/>
                  </a:cubicBezTo>
                  <a:cubicBezTo>
                    <a:pt x="6970288" y="2876002"/>
                    <a:pt x="6966552" y="2873512"/>
                    <a:pt x="6960327" y="2868530"/>
                  </a:cubicBezTo>
                  <a:cubicBezTo>
                    <a:pt x="6949121" y="2884720"/>
                    <a:pt x="6939159" y="2899665"/>
                    <a:pt x="6930443" y="2915856"/>
                  </a:cubicBezTo>
                  <a:cubicBezTo>
                    <a:pt x="6929199" y="2910874"/>
                    <a:pt x="6927953" y="2907138"/>
                    <a:pt x="6927953" y="2903402"/>
                  </a:cubicBezTo>
                  <a:cubicBezTo>
                    <a:pt x="6884374" y="2900911"/>
                    <a:pt x="6840794" y="2900911"/>
                    <a:pt x="6798460" y="2895929"/>
                  </a:cubicBezTo>
                  <a:cubicBezTo>
                    <a:pt x="6786009" y="2893438"/>
                    <a:pt x="6769822" y="2878493"/>
                    <a:pt x="6764841" y="2866039"/>
                  </a:cubicBezTo>
                  <a:cubicBezTo>
                    <a:pt x="6748655" y="2827431"/>
                    <a:pt x="6739939" y="2786333"/>
                    <a:pt x="6723752" y="2748970"/>
                  </a:cubicBezTo>
                  <a:cubicBezTo>
                    <a:pt x="6706320" y="2704135"/>
                    <a:pt x="6712546" y="2679227"/>
                    <a:pt x="6753635" y="2654319"/>
                  </a:cubicBezTo>
                  <a:cubicBezTo>
                    <a:pt x="6763596" y="2646846"/>
                    <a:pt x="6774802" y="2639374"/>
                    <a:pt x="6787254" y="2636883"/>
                  </a:cubicBezTo>
                  <a:cubicBezTo>
                    <a:pt x="6824608" y="2626919"/>
                    <a:pt x="6847020" y="2613220"/>
                    <a:pt x="6832078" y="2565894"/>
                  </a:cubicBezTo>
                  <a:cubicBezTo>
                    <a:pt x="6825542" y="2541609"/>
                    <a:pt x="6835114" y="2528532"/>
                    <a:pt x="6854491" y="2527714"/>
                  </a:cubicBezTo>
                  <a:close/>
                  <a:moveTo>
                    <a:pt x="2600438" y="1908128"/>
                  </a:moveTo>
                  <a:cubicBezTo>
                    <a:pt x="2604164" y="1910611"/>
                    <a:pt x="2607889" y="1914335"/>
                    <a:pt x="2611615" y="1918059"/>
                  </a:cubicBezTo>
                  <a:cubicBezTo>
                    <a:pt x="2594229" y="1944126"/>
                    <a:pt x="2578085" y="1968952"/>
                    <a:pt x="2561942" y="1993777"/>
                  </a:cubicBezTo>
                  <a:cubicBezTo>
                    <a:pt x="2573118" y="2007432"/>
                    <a:pt x="2588020" y="2024810"/>
                    <a:pt x="2606647" y="2045912"/>
                  </a:cubicBezTo>
                  <a:cubicBezTo>
                    <a:pt x="2620307" y="2043429"/>
                    <a:pt x="2642660" y="2038464"/>
                    <a:pt x="2665013" y="2037223"/>
                  </a:cubicBezTo>
                  <a:cubicBezTo>
                    <a:pt x="2687366" y="2035981"/>
                    <a:pt x="2713444" y="2029775"/>
                    <a:pt x="2703510" y="2073220"/>
                  </a:cubicBezTo>
                  <a:cubicBezTo>
                    <a:pt x="2698542" y="2094322"/>
                    <a:pt x="2718411" y="2121631"/>
                    <a:pt x="2725862" y="2147698"/>
                  </a:cubicBezTo>
                  <a:cubicBezTo>
                    <a:pt x="2734555" y="2179971"/>
                    <a:pt x="2740764" y="2213486"/>
                    <a:pt x="2748215" y="2248242"/>
                  </a:cubicBezTo>
                  <a:cubicBezTo>
                    <a:pt x="2687366" y="2260655"/>
                    <a:pt x="2655078" y="2237071"/>
                    <a:pt x="2635209" y="2208521"/>
                  </a:cubicBezTo>
                  <a:cubicBezTo>
                    <a:pt x="2605405" y="2215969"/>
                    <a:pt x="2580569" y="2222175"/>
                    <a:pt x="2555732" y="2227140"/>
                  </a:cubicBezTo>
                  <a:cubicBezTo>
                    <a:pt x="2554491" y="2213486"/>
                    <a:pt x="2553249" y="2199832"/>
                    <a:pt x="2550765" y="2178730"/>
                  </a:cubicBezTo>
                  <a:cubicBezTo>
                    <a:pt x="2518478" y="2178730"/>
                    <a:pt x="2476256" y="2178730"/>
                    <a:pt x="2436517" y="2178730"/>
                  </a:cubicBezTo>
                  <a:cubicBezTo>
                    <a:pt x="2415406" y="2178730"/>
                    <a:pt x="2394295" y="2181213"/>
                    <a:pt x="2375668" y="2176247"/>
                  </a:cubicBezTo>
                  <a:cubicBezTo>
                    <a:pt x="2366975" y="2173765"/>
                    <a:pt x="2355799" y="2151422"/>
                    <a:pt x="2359524" y="2142733"/>
                  </a:cubicBezTo>
                  <a:cubicBezTo>
                    <a:pt x="2368217" y="2124113"/>
                    <a:pt x="2383119" y="2107976"/>
                    <a:pt x="2396779" y="2091840"/>
                  </a:cubicBezTo>
                  <a:cubicBezTo>
                    <a:pt x="2424099" y="2058325"/>
                    <a:pt x="2455145" y="2028534"/>
                    <a:pt x="2477497" y="1993777"/>
                  </a:cubicBezTo>
                  <a:cubicBezTo>
                    <a:pt x="2507301" y="1946608"/>
                    <a:pt x="2549523" y="1921782"/>
                    <a:pt x="2600438" y="1908128"/>
                  </a:cubicBezTo>
                  <a:close/>
                  <a:moveTo>
                    <a:pt x="5047799" y="1672325"/>
                  </a:moveTo>
                  <a:cubicBezTo>
                    <a:pt x="5084525" y="1671744"/>
                    <a:pt x="5129084" y="1684759"/>
                    <a:pt x="5140224" y="1706141"/>
                  </a:cubicBezTo>
                  <a:cubicBezTo>
                    <a:pt x="5147650" y="1717296"/>
                    <a:pt x="5134035" y="1739608"/>
                    <a:pt x="5130322" y="1758201"/>
                  </a:cubicBezTo>
                  <a:cubicBezTo>
                    <a:pt x="5126609" y="1756961"/>
                    <a:pt x="5122895" y="1755722"/>
                    <a:pt x="5120420" y="1755722"/>
                  </a:cubicBezTo>
                  <a:cubicBezTo>
                    <a:pt x="5121658" y="1760680"/>
                    <a:pt x="5124133" y="1765638"/>
                    <a:pt x="5127846" y="1770596"/>
                  </a:cubicBezTo>
                  <a:cubicBezTo>
                    <a:pt x="5148888" y="1804064"/>
                    <a:pt x="5168692" y="1837531"/>
                    <a:pt x="5137748" y="1875957"/>
                  </a:cubicBezTo>
                  <a:cubicBezTo>
                    <a:pt x="5111756" y="1905705"/>
                    <a:pt x="5030064" y="1929257"/>
                    <a:pt x="4995407" y="1914382"/>
                  </a:cubicBezTo>
                  <a:cubicBezTo>
                    <a:pt x="4987980" y="1910664"/>
                    <a:pt x="4981791" y="1895789"/>
                    <a:pt x="4983029" y="1885873"/>
                  </a:cubicBezTo>
                  <a:cubicBezTo>
                    <a:pt x="4985505" y="1857364"/>
                    <a:pt x="4991693" y="1828854"/>
                    <a:pt x="4996644" y="1797866"/>
                  </a:cubicBezTo>
                  <a:cubicBezTo>
                    <a:pt x="4983029" y="1791668"/>
                    <a:pt x="4973127" y="1787950"/>
                    <a:pt x="4969414" y="1787950"/>
                  </a:cubicBezTo>
                  <a:cubicBezTo>
                    <a:pt x="4966938" y="1766878"/>
                    <a:pt x="4964463" y="1749524"/>
                    <a:pt x="4961987" y="1728452"/>
                  </a:cubicBezTo>
                  <a:cubicBezTo>
                    <a:pt x="4981791" y="1723494"/>
                    <a:pt x="5007784" y="1716057"/>
                    <a:pt x="5036253" y="1708620"/>
                  </a:cubicBezTo>
                  <a:cubicBezTo>
                    <a:pt x="5028826" y="1697464"/>
                    <a:pt x="5021399" y="1687548"/>
                    <a:pt x="5015211" y="1677631"/>
                  </a:cubicBezTo>
                  <a:cubicBezTo>
                    <a:pt x="5024184" y="1674223"/>
                    <a:pt x="5035556" y="1672518"/>
                    <a:pt x="5047799" y="1672325"/>
                  </a:cubicBezTo>
                  <a:close/>
                  <a:moveTo>
                    <a:pt x="5149897" y="1447185"/>
                  </a:moveTo>
                  <a:cubicBezTo>
                    <a:pt x="5142442" y="1478260"/>
                    <a:pt x="5136230" y="1498148"/>
                    <a:pt x="5130017" y="1521766"/>
                  </a:cubicBezTo>
                  <a:cubicBezTo>
                    <a:pt x="5147412" y="1520523"/>
                    <a:pt x="5152382" y="1520523"/>
                    <a:pt x="5156109" y="1519280"/>
                  </a:cubicBezTo>
                  <a:cubicBezTo>
                    <a:pt x="5236870" y="1493176"/>
                    <a:pt x="5239355" y="1495662"/>
                    <a:pt x="5234385" y="1581430"/>
                  </a:cubicBezTo>
                  <a:cubicBezTo>
                    <a:pt x="5233143" y="1596346"/>
                    <a:pt x="5231901" y="1611262"/>
                    <a:pt x="5231901" y="1619963"/>
                  </a:cubicBezTo>
                  <a:cubicBezTo>
                    <a:pt x="5315147" y="1663468"/>
                    <a:pt x="5374786" y="1725618"/>
                    <a:pt x="5415787" y="1805171"/>
                  </a:cubicBezTo>
                  <a:cubicBezTo>
                    <a:pt x="5422000" y="1817601"/>
                    <a:pt x="5436910" y="1832517"/>
                    <a:pt x="5448092" y="1832517"/>
                  </a:cubicBezTo>
                  <a:cubicBezTo>
                    <a:pt x="5490336" y="1832517"/>
                    <a:pt x="5495306" y="1856134"/>
                    <a:pt x="5492821" y="1889695"/>
                  </a:cubicBezTo>
                  <a:cubicBezTo>
                    <a:pt x="5490336" y="1904611"/>
                    <a:pt x="5491579" y="1919527"/>
                    <a:pt x="5499033" y="1934443"/>
                  </a:cubicBezTo>
                  <a:cubicBezTo>
                    <a:pt x="5505246" y="1908340"/>
                    <a:pt x="5510216" y="1884723"/>
                    <a:pt x="5517671" y="1853648"/>
                  </a:cubicBezTo>
                  <a:cubicBezTo>
                    <a:pt x="5561157" y="1919527"/>
                    <a:pt x="5538793" y="1970490"/>
                    <a:pt x="5469214" y="1975462"/>
                  </a:cubicBezTo>
                  <a:cubicBezTo>
                    <a:pt x="5446849" y="1976705"/>
                    <a:pt x="5425727" y="1974219"/>
                    <a:pt x="5403363" y="1970490"/>
                  </a:cubicBezTo>
                  <a:cubicBezTo>
                    <a:pt x="5367331" y="1964275"/>
                    <a:pt x="5331299" y="1956817"/>
                    <a:pt x="5313904" y="2002808"/>
                  </a:cubicBezTo>
                  <a:cubicBezTo>
                    <a:pt x="5295267" y="1994107"/>
                    <a:pt x="5280357" y="1987892"/>
                    <a:pt x="5262962" y="1979191"/>
                  </a:cubicBezTo>
                  <a:cubicBezTo>
                    <a:pt x="5285327" y="1963032"/>
                    <a:pt x="5305207" y="1948116"/>
                    <a:pt x="5330056" y="1929471"/>
                  </a:cubicBezTo>
                  <a:cubicBezTo>
                    <a:pt x="5300237" y="1912069"/>
                    <a:pt x="5275387" y="1897153"/>
                    <a:pt x="5248053" y="1880994"/>
                  </a:cubicBezTo>
                  <a:cubicBezTo>
                    <a:pt x="5256750" y="1864835"/>
                    <a:pt x="5262962" y="1849919"/>
                    <a:pt x="5270417" y="1833760"/>
                  </a:cubicBezTo>
                  <a:cubicBezTo>
                    <a:pt x="5260478" y="1823816"/>
                    <a:pt x="5250538" y="1816358"/>
                    <a:pt x="5238113" y="1805171"/>
                  </a:cubicBezTo>
                  <a:cubicBezTo>
                    <a:pt x="5255508" y="1798956"/>
                    <a:pt x="5269175" y="1795226"/>
                    <a:pt x="5291539" y="1789011"/>
                  </a:cubicBezTo>
                  <a:cubicBezTo>
                    <a:pt x="5275387" y="1751721"/>
                    <a:pt x="5259235" y="1716917"/>
                    <a:pt x="5243083" y="1680870"/>
                  </a:cubicBezTo>
                  <a:cubicBezTo>
                    <a:pt x="5208293" y="1694543"/>
                    <a:pt x="5183444" y="1694543"/>
                    <a:pt x="5172262" y="1652281"/>
                  </a:cubicBezTo>
                  <a:cubicBezTo>
                    <a:pt x="5166049" y="1636122"/>
                    <a:pt x="5138715" y="1626178"/>
                    <a:pt x="5112623" y="1608776"/>
                  </a:cubicBezTo>
                  <a:cubicBezTo>
                    <a:pt x="5112623" y="1605047"/>
                    <a:pt x="5111380" y="1590131"/>
                    <a:pt x="5110138" y="1577701"/>
                  </a:cubicBezTo>
                  <a:cubicBezTo>
                    <a:pt x="5101440" y="1573972"/>
                    <a:pt x="5087773" y="1572729"/>
                    <a:pt x="5086531" y="1567757"/>
                  </a:cubicBezTo>
                  <a:cubicBezTo>
                    <a:pt x="5077833" y="1535439"/>
                    <a:pt x="5060438" y="1499391"/>
                    <a:pt x="5089015" y="1470802"/>
                  </a:cubicBezTo>
                  <a:cubicBezTo>
                    <a:pt x="5102683" y="1457129"/>
                    <a:pt x="5127532" y="1455886"/>
                    <a:pt x="5149897" y="1447185"/>
                  </a:cubicBezTo>
                  <a:close/>
                  <a:moveTo>
                    <a:pt x="5018419" y="1429744"/>
                  </a:moveTo>
                  <a:cubicBezTo>
                    <a:pt x="5042661" y="1470268"/>
                    <a:pt x="5036601" y="1486232"/>
                    <a:pt x="4986903" y="1515704"/>
                  </a:cubicBezTo>
                  <a:cubicBezTo>
                    <a:pt x="4999025" y="1482548"/>
                    <a:pt x="5008722" y="1457988"/>
                    <a:pt x="5018419" y="1429744"/>
                  </a:cubicBezTo>
                  <a:close/>
                  <a:moveTo>
                    <a:pt x="1696815" y="1186815"/>
                  </a:moveTo>
                  <a:cubicBezTo>
                    <a:pt x="1705365" y="1243150"/>
                    <a:pt x="1688266" y="1262745"/>
                    <a:pt x="1639411" y="1257847"/>
                  </a:cubicBezTo>
                  <a:cubicBezTo>
                    <a:pt x="1622311" y="1203961"/>
                    <a:pt x="1690709" y="1221106"/>
                    <a:pt x="1696815" y="1186815"/>
                  </a:cubicBezTo>
                  <a:close/>
                  <a:moveTo>
                    <a:pt x="1612145" y="1155670"/>
                  </a:moveTo>
                  <a:cubicBezTo>
                    <a:pt x="1614599" y="1160529"/>
                    <a:pt x="1617052" y="1165387"/>
                    <a:pt x="1618279" y="1170246"/>
                  </a:cubicBezTo>
                  <a:cubicBezTo>
                    <a:pt x="1593741" y="1181178"/>
                    <a:pt x="1569204" y="1192110"/>
                    <a:pt x="1545892" y="1204256"/>
                  </a:cubicBezTo>
                  <a:lnTo>
                    <a:pt x="1537303" y="1186036"/>
                  </a:lnTo>
                  <a:close/>
                  <a:moveTo>
                    <a:pt x="1623743" y="978768"/>
                  </a:moveTo>
                  <a:cubicBezTo>
                    <a:pt x="1618789" y="993596"/>
                    <a:pt x="1617550" y="1002246"/>
                    <a:pt x="1616312" y="1010896"/>
                  </a:cubicBezTo>
                  <a:cubicBezTo>
                    <a:pt x="1648511" y="1014603"/>
                    <a:pt x="1693094" y="1003482"/>
                    <a:pt x="1675756" y="1062794"/>
                  </a:cubicBezTo>
                  <a:cubicBezTo>
                    <a:pt x="1673279" y="1070208"/>
                    <a:pt x="1695571" y="1081329"/>
                    <a:pt x="1701763" y="1092450"/>
                  </a:cubicBezTo>
                  <a:cubicBezTo>
                    <a:pt x="1705478" y="1102335"/>
                    <a:pt x="1703001" y="1115927"/>
                    <a:pt x="1704241" y="1127048"/>
                  </a:cubicBezTo>
                  <a:cubicBezTo>
                    <a:pt x="1691856" y="1127048"/>
                    <a:pt x="1675756" y="1130755"/>
                    <a:pt x="1668326" y="1124577"/>
                  </a:cubicBezTo>
                  <a:cubicBezTo>
                    <a:pt x="1652226" y="1112220"/>
                    <a:pt x="1641080" y="1094921"/>
                    <a:pt x="1629935" y="1081329"/>
                  </a:cubicBezTo>
                  <a:cubicBezTo>
                    <a:pt x="1577921" y="1083800"/>
                    <a:pt x="1553153" y="1159176"/>
                    <a:pt x="1494947" y="1118399"/>
                  </a:cubicBezTo>
                  <a:cubicBezTo>
                    <a:pt x="1537053" y="1071443"/>
                    <a:pt x="1577921" y="1028195"/>
                    <a:pt x="1623743" y="978768"/>
                  </a:cubicBezTo>
                  <a:close/>
                  <a:moveTo>
                    <a:pt x="4155960" y="940148"/>
                  </a:moveTo>
                  <a:cubicBezTo>
                    <a:pt x="4187007" y="948809"/>
                    <a:pt x="4210603" y="948809"/>
                    <a:pt x="4226747" y="959943"/>
                  </a:cubicBezTo>
                  <a:cubicBezTo>
                    <a:pt x="4281390" y="998297"/>
                    <a:pt x="4337274" y="998297"/>
                    <a:pt x="4399368" y="978501"/>
                  </a:cubicBezTo>
                  <a:cubicBezTo>
                    <a:pt x="4478848" y="952520"/>
                    <a:pt x="4513620" y="963655"/>
                    <a:pt x="4549634" y="1014380"/>
                  </a:cubicBezTo>
                  <a:cubicBezTo>
                    <a:pt x="4550876" y="1016855"/>
                    <a:pt x="4550876" y="1020566"/>
                    <a:pt x="4550876" y="1024278"/>
                  </a:cubicBezTo>
                  <a:cubicBezTo>
                    <a:pt x="4496234" y="1084901"/>
                    <a:pt x="4432898" y="1126965"/>
                    <a:pt x="4342241" y="1112119"/>
                  </a:cubicBezTo>
                  <a:cubicBezTo>
                    <a:pt x="4312436" y="1107170"/>
                    <a:pt x="4280148" y="1119542"/>
                    <a:pt x="4247859" y="1119542"/>
                  </a:cubicBezTo>
                  <a:cubicBezTo>
                    <a:pt x="4183281" y="1120779"/>
                    <a:pt x="4169621" y="1102221"/>
                    <a:pt x="4184523" y="1040361"/>
                  </a:cubicBezTo>
                  <a:cubicBezTo>
                    <a:pt x="4188249" y="1024278"/>
                    <a:pt x="4180798" y="1005720"/>
                    <a:pt x="4175830" y="989636"/>
                  </a:cubicBezTo>
                  <a:cubicBezTo>
                    <a:pt x="4173346" y="977264"/>
                    <a:pt x="4165895" y="964892"/>
                    <a:pt x="4155960" y="940148"/>
                  </a:cubicBezTo>
                  <a:close/>
                  <a:moveTo>
                    <a:pt x="2091683" y="763242"/>
                  </a:moveTo>
                  <a:cubicBezTo>
                    <a:pt x="2090450" y="780516"/>
                    <a:pt x="2087984" y="797789"/>
                    <a:pt x="2087984" y="815063"/>
                  </a:cubicBezTo>
                  <a:cubicBezTo>
                    <a:pt x="2084285" y="868117"/>
                    <a:pt x="2044826" y="896495"/>
                    <a:pt x="1977006" y="891559"/>
                  </a:cubicBezTo>
                  <a:cubicBezTo>
                    <a:pt x="1954811" y="847142"/>
                    <a:pt x="2002901" y="836037"/>
                    <a:pt x="2020164" y="813829"/>
                  </a:cubicBezTo>
                  <a:cubicBezTo>
                    <a:pt x="2037427" y="790386"/>
                    <a:pt x="2067021" y="779282"/>
                    <a:pt x="2091683" y="763242"/>
                  </a:cubicBezTo>
                  <a:close/>
                  <a:moveTo>
                    <a:pt x="5528990" y="687757"/>
                  </a:moveTo>
                  <a:cubicBezTo>
                    <a:pt x="5537510" y="688575"/>
                    <a:pt x="5546302" y="691298"/>
                    <a:pt x="5554706" y="695967"/>
                  </a:cubicBezTo>
                  <a:cubicBezTo>
                    <a:pt x="5600768" y="720869"/>
                    <a:pt x="5646829" y="747016"/>
                    <a:pt x="5695381" y="759467"/>
                  </a:cubicBezTo>
                  <a:cubicBezTo>
                    <a:pt x="5747668" y="773164"/>
                    <a:pt x="5793730" y="794330"/>
                    <a:pt x="5837302" y="820477"/>
                  </a:cubicBezTo>
                  <a:cubicBezTo>
                    <a:pt x="5877139" y="854095"/>
                    <a:pt x="5915731" y="887712"/>
                    <a:pt x="5953079" y="921330"/>
                  </a:cubicBezTo>
                  <a:cubicBezTo>
                    <a:pt x="5923201" y="925065"/>
                    <a:pt x="5894568" y="927555"/>
                    <a:pt x="5867180" y="931291"/>
                  </a:cubicBezTo>
                  <a:cubicBezTo>
                    <a:pt x="5863445" y="938761"/>
                    <a:pt x="5858465" y="946232"/>
                    <a:pt x="5853486" y="953702"/>
                  </a:cubicBezTo>
                  <a:cubicBezTo>
                    <a:pt x="5865935" y="958683"/>
                    <a:pt x="5879629" y="961173"/>
                    <a:pt x="5889588" y="967399"/>
                  </a:cubicBezTo>
                  <a:cubicBezTo>
                    <a:pt x="5939385" y="1003506"/>
                    <a:pt x="5992916" y="1033389"/>
                    <a:pt x="6030264" y="1086928"/>
                  </a:cubicBezTo>
                  <a:cubicBezTo>
                    <a:pt x="6056407" y="1124280"/>
                    <a:pt x="6107448" y="1120545"/>
                    <a:pt x="6117408" y="1086928"/>
                  </a:cubicBezTo>
                  <a:cubicBezTo>
                    <a:pt x="6118653" y="1084437"/>
                    <a:pt x="6118653" y="1083192"/>
                    <a:pt x="6118653" y="1079457"/>
                  </a:cubicBezTo>
                  <a:cubicBezTo>
                    <a:pt x="6477189" y="1449250"/>
                    <a:pt x="6758539" y="1897484"/>
                    <a:pt x="6930338" y="2394277"/>
                  </a:cubicBezTo>
                  <a:cubicBezTo>
                    <a:pt x="6905440" y="2355679"/>
                    <a:pt x="6878051" y="2318326"/>
                    <a:pt x="6853153" y="2278483"/>
                  </a:cubicBezTo>
                  <a:cubicBezTo>
                    <a:pt x="6829500" y="2242375"/>
                    <a:pt x="6807091" y="2229924"/>
                    <a:pt x="6766009" y="2238640"/>
                  </a:cubicBezTo>
                  <a:cubicBezTo>
                    <a:pt x="6773479" y="2253581"/>
                    <a:pt x="6783438" y="2268522"/>
                    <a:pt x="6784683" y="2284709"/>
                  </a:cubicBezTo>
                  <a:cubicBezTo>
                    <a:pt x="6785928" y="2300895"/>
                    <a:pt x="6782193" y="2325797"/>
                    <a:pt x="6772234" y="2330777"/>
                  </a:cubicBezTo>
                  <a:cubicBezTo>
                    <a:pt x="6746090" y="2343228"/>
                    <a:pt x="6742356" y="2320816"/>
                    <a:pt x="6738621" y="2299650"/>
                  </a:cubicBezTo>
                  <a:cubicBezTo>
                    <a:pt x="6736131" y="2284709"/>
                    <a:pt x="6737376" y="2264787"/>
                    <a:pt x="6728661" y="2256071"/>
                  </a:cubicBezTo>
                  <a:cubicBezTo>
                    <a:pt x="6716212" y="2242375"/>
                    <a:pt x="6696294" y="2236150"/>
                    <a:pt x="6681355" y="2226189"/>
                  </a:cubicBezTo>
                  <a:cubicBezTo>
                    <a:pt x="6675130" y="2241130"/>
                    <a:pt x="6661436" y="2256071"/>
                    <a:pt x="6663926" y="2269767"/>
                  </a:cubicBezTo>
                  <a:cubicBezTo>
                    <a:pt x="6673885" y="2348208"/>
                    <a:pt x="6688824" y="2426649"/>
                    <a:pt x="6698783" y="2503845"/>
                  </a:cubicBezTo>
                  <a:cubicBezTo>
                    <a:pt x="6708743" y="2581041"/>
                    <a:pt x="6683845" y="2609678"/>
                    <a:pt x="6609150" y="2625864"/>
                  </a:cubicBezTo>
                  <a:cubicBezTo>
                    <a:pt x="6586741" y="2629600"/>
                    <a:pt x="6555618" y="2643296"/>
                    <a:pt x="6550639" y="2659482"/>
                  </a:cubicBezTo>
                  <a:cubicBezTo>
                    <a:pt x="6545659" y="2675668"/>
                    <a:pt x="6563088" y="2704305"/>
                    <a:pt x="6578027" y="2721737"/>
                  </a:cubicBezTo>
                  <a:cubicBezTo>
                    <a:pt x="6600435" y="2745394"/>
                    <a:pt x="6630313" y="2764070"/>
                    <a:pt x="6653967" y="2785236"/>
                  </a:cubicBezTo>
                  <a:cubicBezTo>
                    <a:pt x="6662681" y="2792707"/>
                    <a:pt x="6667661" y="2805158"/>
                    <a:pt x="6673885" y="2815119"/>
                  </a:cubicBezTo>
                  <a:cubicBezTo>
                    <a:pt x="6661436" y="2821344"/>
                    <a:pt x="6651477" y="2830060"/>
                    <a:pt x="6639028" y="2831305"/>
                  </a:cubicBezTo>
                  <a:cubicBezTo>
                    <a:pt x="6606660" y="2836285"/>
                    <a:pt x="6585496" y="2820099"/>
                    <a:pt x="6570557" y="2790217"/>
                  </a:cubicBezTo>
                  <a:cubicBezTo>
                    <a:pt x="6523250" y="2695590"/>
                    <a:pt x="6475943" y="2598472"/>
                    <a:pt x="6419922" y="2508826"/>
                  </a:cubicBezTo>
                  <a:cubicBezTo>
                    <a:pt x="6395024" y="2468983"/>
                    <a:pt x="6351452" y="2437855"/>
                    <a:pt x="6311615" y="2410463"/>
                  </a:cubicBezTo>
                  <a:cubicBezTo>
                    <a:pt x="6264308" y="2379336"/>
                    <a:pt x="6209532" y="2358169"/>
                    <a:pt x="6158490" y="2330777"/>
                  </a:cubicBezTo>
                  <a:cubicBezTo>
                    <a:pt x="6116163" y="2308365"/>
                    <a:pt x="6093754" y="2317081"/>
                    <a:pt x="6091265" y="2364395"/>
                  </a:cubicBezTo>
                  <a:cubicBezTo>
                    <a:pt x="6091265" y="2390542"/>
                    <a:pt x="6101224" y="2417934"/>
                    <a:pt x="6109938" y="2442836"/>
                  </a:cubicBezTo>
                  <a:cubicBezTo>
                    <a:pt x="6116163" y="2457777"/>
                    <a:pt x="6128612" y="2470228"/>
                    <a:pt x="6138571" y="2483924"/>
                  </a:cubicBezTo>
                  <a:cubicBezTo>
                    <a:pt x="6146041" y="2495130"/>
                    <a:pt x="6154755" y="2507580"/>
                    <a:pt x="6157245" y="2525012"/>
                  </a:cubicBezTo>
                  <a:cubicBezTo>
                    <a:pt x="6137326" y="2506335"/>
                    <a:pt x="6116163" y="2488904"/>
                    <a:pt x="6096244" y="2471473"/>
                  </a:cubicBezTo>
                  <a:cubicBezTo>
                    <a:pt x="6072591" y="2449061"/>
                    <a:pt x="6048937" y="2426649"/>
                    <a:pt x="6024039" y="2402993"/>
                  </a:cubicBezTo>
                  <a:cubicBezTo>
                    <a:pt x="6002876" y="2383071"/>
                    <a:pt x="5981712" y="2383071"/>
                    <a:pt x="5958059" y="2401747"/>
                  </a:cubicBezTo>
                  <a:cubicBezTo>
                    <a:pt x="5928181" y="2426649"/>
                    <a:pt x="5895813" y="2427894"/>
                    <a:pt x="5860955" y="2412953"/>
                  </a:cubicBezTo>
                  <a:cubicBezTo>
                    <a:pt x="5801199" y="2390542"/>
                    <a:pt x="5765096" y="2419179"/>
                    <a:pt x="5757627" y="2482679"/>
                  </a:cubicBezTo>
                  <a:cubicBezTo>
                    <a:pt x="5753892" y="2513806"/>
                    <a:pt x="5733974" y="2542443"/>
                    <a:pt x="5719035" y="2571080"/>
                  </a:cubicBezTo>
                  <a:cubicBezTo>
                    <a:pt x="5706585" y="2595982"/>
                    <a:pt x="5682932" y="2618394"/>
                    <a:pt x="5679197" y="2643296"/>
                  </a:cubicBezTo>
                  <a:cubicBezTo>
                    <a:pt x="5665503" y="2720492"/>
                    <a:pt x="5626911" y="2787727"/>
                    <a:pt x="5579604" y="2841266"/>
                  </a:cubicBezTo>
                  <a:cubicBezTo>
                    <a:pt x="5543501" y="2881109"/>
                    <a:pt x="5475031" y="2891070"/>
                    <a:pt x="5421500" y="2912236"/>
                  </a:cubicBezTo>
                  <a:cubicBezTo>
                    <a:pt x="5415275" y="2914726"/>
                    <a:pt x="5399091" y="2902275"/>
                    <a:pt x="5391622" y="2893560"/>
                  </a:cubicBezTo>
                  <a:cubicBezTo>
                    <a:pt x="5367968" y="2863677"/>
                    <a:pt x="5338090" y="2846246"/>
                    <a:pt x="5299498" y="2847491"/>
                  </a:cubicBezTo>
                  <a:cubicBezTo>
                    <a:pt x="5264640" y="2847491"/>
                    <a:pt x="5236007" y="2831305"/>
                    <a:pt x="5227293" y="2800178"/>
                  </a:cubicBezTo>
                  <a:cubicBezTo>
                    <a:pt x="5201149" y="2708041"/>
                    <a:pt x="5178741" y="2614659"/>
                    <a:pt x="5160067" y="2520031"/>
                  </a:cubicBezTo>
                  <a:cubicBezTo>
                    <a:pt x="5152598" y="2481433"/>
                    <a:pt x="5182476" y="2455286"/>
                    <a:pt x="5218578" y="2451551"/>
                  </a:cubicBezTo>
                  <a:cubicBezTo>
                    <a:pt x="5290783" y="2441590"/>
                    <a:pt x="5364233" y="2435365"/>
                    <a:pt x="5436439" y="2432875"/>
                  </a:cubicBezTo>
                  <a:cubicBezTo>
                    <a:pt x="5539767" y="2430385"/>
                    <a:pt x="5563420" y="2395522"/>
                    <a:pt x="5521093" y="2300895"/>
                  </a:cubicBezTo>
                  <a:cubicBezTo>
                    <a:pt x="5501174" y="2256071"/>
                    <a:pt x="5470051" y="2228679"/>
                    <a:pt x="5419010" y="2219964"/>
                  </a:cubicBezTo>
                  <a:cubicBezTo>
                    <a:pt x="5389132" y="2214983"/>
                    <a:pt x="5361744" y="2203777"/>
                    <a:pt x="5333111" y="2195062"/>
                  </a:cubicBezTo>
                  <a:cubicBezTo>
                    <a:pt x="5333111" y="2191326"/>
                    <a:pt x="5333111" y="2187591"/>
                    <a:pt x="5333111" y="2183856"/>
                  </a:cubicBezTo>
                  <a:cubicBezTo>
                    <a:pt x="5346805" y="2176385"/>
                    <a:pt x="5360499" y="2166425"/>
                    <a:pt x="5374193" y="2161444"/>
                  </a:cubicBezTo>
                  <a:cubicBezTo>
                    <a:pt x="5481256" y="2124091"/>
                    <a:pt x="5545991" y="2049386"/>
                    <a:pt x="5572134" y="1939817"/>
                  </a:cubicBezTo>
                  <a:cubicBezTo>
                    <a:pt x="5578359" y="1916161"/>
                    <a:pt x="5587073" y="1894994"/>
                    <a:pt x="5593298" y="1872582"/>
                  </a:cubicBezTo>
                  <a:cubicBezTo>
                    <a:pt x="5608237" y="1819043"/>
                    <a:pt x="5636870" y="1784181"/>
                    <a:pt x="5695381" y="1771730"/>
                  </a:cubicBezTo>
                  <a:cubicBezTo>
                    <a:pt x="5757627" y="1756788"/>
                    <a:pt x="5770076" y="1702004"/>
                    <a:pt x="5717790" y="1655936"/>
                  </a:cubicBezTo>
                  <a:cubicBezTo>
                    <a:pt x="5671728" y="1614848"/>
                    <a:pt x="5680442" y="1575005"/>
                    <a:pt x="5696626" y="1530181"/>
                  </a:cubicBezTo>
                  <a:cubicBezTo>
                    <a:pt x="5699116" y="1526446"/>
                    <a:pt x="5701606" y="1522711"/>
                    <a:pt x="5705341" y="1520220"/>
                  </a:cubicBezTo>
                  <a:cubicBezTo>
                    <a:pt x="5706585" y="1517730"/>
                    <a:pt x="5709075" y="1516485"/>
                    <a:pt x="5722769" y="1511505"/>
                  </a:cubicBezTo>
                  <a:cubicBezTo>
                    <a:pt x="5732729" y="1550103"/>
                    <a:pt x="5747668" y="1587456"/>
                    <a:pt x="5748913" y="1624808"/>
                  </a:cubicBezTo>
                  <a:cubicBezTo>
                    <a:pt x="5751402" y="1683328"/>
                    <a:pt x="5757627" y="1735622"/>
                    <a:pt x="5821118" y="1761769"/>
                  </a:cubicBezTo>
                  <a:cubicBezTo>
                    <a:pt x="5889588" y="1789161"/>
                    <a:pt x="5955569" y="1795386"/>
                    <a:pt x="6019059" y="1744337"/>
                  </a:cubicBezTo>
                  <a:cubicBezTo>
                    <a:pt x="6042713" y="1726906"/>
                    <a:pt x="6072591" y="1715700"/>
                    <a:pt x="6098734" y="1702004"/>
                  </a:cubicBezTo>
                  <a:cubicBezTo>
                    <a:pt x="6118653" y="1694534"/>
                    <a:pt x="6138571" y="1688308"/>
                    <a:pt x="6156000" y="1678347"/>
                  </a:cubicBezTo>
                  <a:cubicBezTo>
                    <a:pt x="6183388" y="1665897"/>
                    <a:pt x="6188368" y="1648465"/>
                    <a:pt x="6167204" y="1623563"/>
                  </a:cubicBezTo>
                  <a:cubicBezTo>
                    <a:pt x="6144796" y="1594926"/>
                    <a:pt x="6122387" y="1565044"/>
                    <a:pt x="6106204" y="1527691"/>
                  </a:cubicBezTo>
                  <a:cubicBezTo>
                    <a:pt x="6116163" y="1533917"/>
                    <a:pt x="6126122" y="1543877"/>
                    <a:pt x="6138571" y="1546367"/>
                  </a:cubicBezTo>
                  <a:cubicBezTo>
                    <a:pt x="6151021" y="1548858"/>
                    <a:pt x="6172184" y="1550103"/>
                    <a:pt x="6177164" y="1542632"/>
                  </a:cubicBezTo>
                  <a:cubicBezTo>
                    <a:pt x="6183388" y="1533917"/>
                    <a:pt x="6179654" y="1515240"/>
                    <a:pt x="6178409" y="1501544"/>
                  </a:cubicBezTo>
                  <a:cubicBezTo>
                    <a:pt x="6178409" y="1499054"/>
                    <a:pt x="6173429" y="1495319"/>
                    <a:pt x="6169694" y="1492828"/>
                  </a:cubicBezTo>
                  <a:cubicBezTo>
                    <a:pt x="6122387" y="1445515"/>
                    <a:pt x="6122387" y="1445515"/>
                    <a:pt x="6165960" y="1394466"/>
                  </a:cubicBezTo>
                  <a:cubicBezTo>
                    <a:pt x="6179654" y="1377035"/>
                    <a:pt x="6194593" y="1360848"/>
                    <a:pt x="6208287" y="1343417"/>
                  </a:cubicBezTo>
                  <a:cubicBezTo>
                    <a:pt x="6210777" y="1340927"/>
                    <a:pt x="6210777" y="1335946"/>
                    <a:pt x="6213266" y="1325986"/>
                  </a:cubicBezTo>
                  <a:cubicBezTo>
                    <a:pt x="6202062" y="1324741"/>
                    <a:pt x="6192103" y="1322250"/>
                    <a:pt x="6182143" y="1322250"/>
                  </a:cubicBezTo>
                  <a:cubicBezTo>
                    <a:pt x="6173429" y="1323496"/>
                    <a:pt x="6165960" y="1325986"/>
                    <a:pt x="6158490" y="1328476"/>
                  </a:cubicBezTo>
                  <a:cubicBezTo>
                    <a:pt x="6096244" y="1342172"/>
                    <a:pt x="6036488" y="1364584"/>
                    <a:pt x="5977977" y="1314780"/>
                  </a:cubicBezTo>
                  <a:cubicBezTo>
                    <a:pt x="5904527" y="1252525"/>
                    <a:pt x="5852241" y="1182800"/>
                    <a:pt x="5842281" y="1084437"/>
                  </a:cubicBezTo>
                  <a:cubicBezTo>
                    <a:pt x="5838547" y="1050820"/>
                    <a:pt x="5834812" y="1015957"/>
                    <a:pt x="5822363" y="983585"/>
                  </a:cubicBezTo>
                  <a:cubicBezTo>
                    <a:pt x="5809913" y="949967"/>
                    <a:pt x="5766341" y="937516"/>
                    <a:pt x="5736463" y="957438"/>
                  </a:cubicBezTo>
                  <a:cubicBezTo>
                    <a:pt x="5726504" y="963663"/>
                    <a:pt x="5717790" y="978604"/>
                    <a:pt x="5717790" y="989810"/>
                  </a:cubicBezTo>
                  <a:cubicBezTo>
                    <a:pt x="5717790" y="1043349"/>
                    <a:pt x="5727749" y="1096888"/>
                    <a:pt x="5722769" y="1150427"/>
                  </a:cubicBezTo>
                  <a:cubicBezTo>
                    <a:pt x="5712810" y="1232604"/>
                    <a:pt x="5743933" y="1288633"/>
                    <a:pt x="5814893" y="1327231"/>
                  </a:cubicBezTo>
                  <a:cubicBezTo>
                    <a:pt x="5914486" y="1380770"/>
                    <a:pt x="5955569" y="1465436"/>
                    <a:pt x="5943120" y="1576250"/>
                  </a:cubicBezTo>
                  <a:cubicBezTo>
                    <a:pt x="5936895" y="1626054"/>
                    <a:pt x="5909507" y="1663406"/>
                    <a:pt x="5858465" y="1680838"/>
                  </a:cubicBezTo>
                  <a:cubicBezTo>
                    <a:pt x="5868425" y="1664651"/>
                    <a:pt x="5879629" y="1648465"/>
                    <a:pt x="5890833" y="1632279"/>
                  </a:cubicBezTo>
                  <a:cubicBezTo>
                    <a:pt x="5914486" y="1598661"/>
                    <a:pt x="5909507" y="1570024"/>
                    <a:pt x="5877139" y="1546367"/>
                  </a:cubicBezTo>
                  <a:cubicBezTo>
                    <a:pt x="5852241" y="1528936"/>
                    <a:pt x="5828587" y="1512750"/>
                    <a:pt x="5802444" y="1499054"/>
                  </a:cubicBezTo>
                  <a:cubicBezTo>
                    <a:pt x="5731484" y="1462946"/>
                    <a:pt x="5644340" y="1440534"/>
                    <a:pt x="5666748" y="1323496"/>
                  </a:cubicBezTo>
                  <a:cubicBezTo>
                    <a:pt x="5661768" y="1324741"/>
                    <a:pt x="5655544" y="1324741"/>
                    <a:pt x="5651809" y="1325986"/>
                  </a:cubicBezTo>
                  <a:cubicBezTo>
                    <a:pt x="5644340" y="1342172"/>
                    <a:pt x="5638115" y="1357113"/>
                    <a:pt x="5631890" y="1374544"/>
                  </a:cubicBezTo>
                  <a:cubicBezTo>
                    <a:pt x="5616951" y="1424348"/>
                    <a:pt x="5597033" y="1435554"/>
                    <a:pt x="5550971" y="1410652"/>
                  </a:cubicBezTo>
                  <a:cubicBezTo>
                    <a:pt x="5522338" y="1396956"/>
                    <a:pt x="5494950" y="1379525"/>
                    <a:pt x="5468806" y="1362093"/>
                  </a:cubicBezTo>
                  <a:cubicBezTo>
                    <a:pt x="5423989" y="1329721"/>
                    <a:pt x="5410295" y="1283653"/>
                    <a:pt x="5440173" y="1238829"/>
                  </a:cubicBezTo>
                  <a:cubicBezTo>
                    <a:pt x="5477521" y="1184045"/>
                    <a:pt x="5493705" y="1130506"/>
                    <a:pt x="5478766" y="1063271"/>
                  </a:cubicBezTo>
                  <a:cubicBezTo>
                    <a:pt x="5472541" y="1033389"/>
                    <a:pt x="5480011" y="997281"/>
                    <a:pt x="5489970" y="964908"/>
                  </a:cubicBezTo>
                  <a:cubicBezTo>
                    <a:pt x="5506154" y="911369"/>
                    <a:pt x="5503664" y="860320"/>
                    <a:pt x="5486235" y="806781"/>
                  </a:cubicBezTo>
                  <a:cubicBezTo>
                    <a:pt x="5477521" y="783125"/>
                    <a:pt x="5475031" y="755732"/>
                    <a:pt x="5477521" y="730830"/>
                  </a:cubicBezTo>
                  <a:cubicBezTo>
                    <a:pt x="5480322" y="700014"/>
                    <a:pt x="5503431" y="685306"/>
                    <a:pt x="5528990" y="687757"/>
                  </a:cubicBezTo>
                  <a:close/>
                  <a:moveTo>
                    <a:pt x="1482492" y="663582"/>
                  </a:moveTo>
                  <a:cubicBezTo>
                    <a:pt x="1478785" y="672206"/>
                    <a:pt x="1475078" y="682063"/>
                    <a:pt x="1471372" y="691920"/>
                  </a:cubicBezTo>
                  <a:cubicBezTo>
                    <a:pt x="1455309" y="746132"/>
                    <a:pt x="1389823" y="778167"/>
                    <a:pt x="1331751" y="775703"/>
                  </a:cubicBezTo>
                  <a:cubicBezTo>
                    <a:pt x="1381174" y="737508"/>
                    <a:pt x="1431833" y="699313"/>
                    <a:pt x="1482492" y="663582"/>
                  </a:cubicBezTo>
                  <a:close/>
                  <a:moveTo>
                    <a:pt x="1702428" y="614996"/>
                  </a:moveTo>
                  <a:cubicBezTo>
                    <a:pt x="1672540" y="672291"/>
                    <a:pt x="1642651" y="729586"/>
                    <a:pt x="1610270" y="789373"/>
                  </a:cubicBezTo>
                  <a:cubicBezTo>
                    <a:pt x="1623970" y="793110"/>
                    <a:pt x="1633933" y="796846"/>
                    <a:pt x="1647632" y="799338"/>
                  </a:cubicBezTo>
                  <a:cubicBezTo>
                    <a:pt x="1640160" y="811793"/>
                    <a:pt x="1631442" y="820512"/>
                    <a:pt x="1628951" y="830476"/>
                  </a:cubicBezTo>
                  <a:cubicBezTo>
                    <a:pt x="1627706" y="846668"/>
                    <a:pt x="1626461" y="871579"/>
                    <a:pt x="1633933" y="875316"/>
                  </a:cubicBezTo>
                  <a:cubicBezTo>
                    <a:pt x="1648877" y="882789"/>
                    <a:pt x="1670049" y="881544"/>
                    <a:pt x="1687484" y="875316"/>
                  </a:cubicBezTo>
                  <a:cubicBezTo>
                    <a:pt x="1697447" y="872825"/>
                    <a:pt x="1706165" y="856633"/>
                    <a:pt x="1712392" y="844177"/>
                  </a:cubicBezTo>
                  <a:cubicBezTo>
                    <a:pt x="1737299" y="793110"/>
                    <a:pt x="1782133" y="766953"/>
                    <a:pt x="1830703" y="747024"/>
                  </a:cubicBezTo>
                  <a:cubicBezTo>
                    <a:pt x="1841911" y="742042"/>
                    <a:pt x="1859346" y="738305"/>
                    <a:pt x="1864328" y="744533"/>
                  </a:cubicBezTo>
                  <a:cubicBezTo>
                    <a:pt x="1871801" y="750761"/>
                    <a:pt x="1871801" y="768199"/>
                    <a:pt x="1869310" y="778163"/>
                  </a:cubicBezTo>
                  <a:cubicBezTo>
                    <a:pt x="1853120" y="844177"/>
                    <a:pt x="1812021" y="886526"/>
                    <a:pt x="1749753" y="911437"/>
                  </a:cubicBezTo>
                  <a:cubicBezTo>
                    <a:pt x="1727337" y="920156"/>
                    <a:pt x="1703674" y="930120"/>
                    <a:pt x="1677521" y="940085"/>
                  </a:cubicBezTo>
                  <a:cubicBezTo>
                    <a:pt x="1653859" y="900227"/>
                    <a:pt x="1625215" y="918910"/>
                    <a:pt x="1595327" y="940085"/>
                  </a:cubicBezTo>
                  <a:cubicBezTo>
                    <a:pt x="1571664" y="958768"/>
                    <a:pt x="1546757" y="991152"/>
                    <a:pt x="1510641" y="937594"/>
                  </a:cubicBezTo>
                  <a:cubicBezTo>
                    <a:pt x="1506904" y="961259"/>
                    <a:pt x="1505659" y="972469"/>
                    <a:pt x="1504413" y="983679"/>
                  </a:cubicBezTo>
                  <a:cubicBezTo>
                    <a:pt x="1496942" y="1057166"/>
                    <a:pt x="1437163" y="1111971"/>
                    <a:pt x="1362441" y="1113216"/>
                  </a:cubicBezTo>
                  <a:cubicBezTo>
                    <a:pt x="1351232" y="1113216"/>
                    <a:pt x="1338778" y="1124426"/>
                    <a:pt x="1328815" y="1134390"/>
                  </a:cubicBezTo>
                  <a:cubicBezTo>
                    <a:pt x="1305153" y="1156810"/>
                    <a:pt x="1283982" y="1184212"/>
                    <a:pt x="1257829" y="1205387"/>
                  </a:cubicBezTo>
                  <a:cubicBezTo>
                    <a:pt x="1201787" y="1250227"/>
                    <a:pt x="1143254" y="1291330"/>
                    <a:pt x="1089702" y="1338661"/>
                  </a:cubicBezTo>
                  <a:cubicBezTo>
                    <a:pt x="1074758" y="1352362"/>
                    <a:pt x="1073513" y="1382255"/>
                    <a:pt x="1068531" y="1404675"/>
                  </a:cubicBezTo>
                  <a:cubicBezTo>
                    <a:pt x="1064795" y="1432077"/>
                    <a:pt x="1068531" y="1459479"/>
                    <a:pt x="1061059" y="1485635"/>
                  </a:cubicBezTo>
                  <a:cubicBezTo>
                    <a:pt x="1051096" y="1516774"/>
                    <a:pt x="1062304" y="1532966"/>
                    <a:pt x="1080985" y="1556632"/>
                  </a:cubicBezTo>
                  <a:cubicBezTo>
                    <a:pt x="1114611" y="1600226"/>
                    <a:pt x="1159444" y="1620155"/>
                    <a:pt x="1201787" y="1650048"/>
                  </a:cubicBezTo>
                  <a:cubicBezTo>
                    <a:pt x="1259074" y="1687414"/>
                    <a:pt x="1296435" y="1672468"/>
                    <a:pt x="1343760" y="1650048"/>
                  </a:cubicBezTo>
                  <a:cubicBezTo>
                    <a:pt x="1347496" y="1648802"/>
                    <a:pt x="1351232" y="1648802"/>
                    <a:pt x="1363686" y="1643820"/>
                  </a:cubicBezTo>
                  <a:cubicBezTo>
                    <a:pt x="1348741" y="1689906"/>
                    <a:pt x="1332552" y="1729763"/>
                    <a:pt x="1318853" y="1770866"/>
                  </a:cubicBezTo>
                  <a:cubicBezTo>
                    <a:pt x="1296435" y="1833144"/>
                    <a:pt x="1312625" y="1885457"/>
                    <a:pt x="1356214" y="1930297"/>
                  </a:cubicBezTo>
                  <a:cubicBezTo>
                    <a:pt x="1387348" y="1965172"/>
                    <a:pt x="1413501" y="1960190"/>
                    <a:pt x="1430937" y="1919087"/>
                  </a:cubicBezTo>
                  <a:cubicBezTo>
                    <a:pt x="1452108" y="1870510"/>
                    <a:pt x="1470788" y="1820688"/>
                    <a:pt x="1483243" y="1769621"/>
                  </a:cubicBezTo>
                  <a:cubicBezTo>
                    <a:pt x="1498187" y="1711080"/>
                    <a:pt x="1529321" y="1667486"/>
                    <a:pt x="1580381" y="1635101"/>
                  </a:cubicBezTo>
                  <a:cubicBezTo>
                    <a:pt x="1592836" y="1627628"/>
                    <a:pt x="1605289" y="1618909"/>
                    <a:pt x="1617743" y="1610190"/>
                  </a:cubicBezTo>
                  <a:cubicBezTo>
                    <a:pt x="1670049" y="1571578"/>
                    <a:pt x="1682502" y="1530475"/>
                    <a:pt x="1650123" y="1473180"/>
                  </a:cubicBezTo>
                  <a:cubicBezTo>
                    <a:pt x="1627706" y="1434568"/>
                    <a:pt x="1632688" y="1410902"/>
                    <a:pt x="1663821" y="1377273"/>
                  </a:cubicBezTo>
                  <a:cubicBezTo>
                    <a:pt x="1693711" y="1344888"/>
                    <a:pt x="1707410" y="1298803"/>
                    <a:pt x="1727337" y="1257700"/>
                  </a:cubicBezTo>
                  <a:cubicBezTo>
                    <a:pt x="1739790" y="1227807"/>
                    <a:pt x="1748507" y="1199159"/>
                    <a:pt x="1790851" y="1220333"/>
                  </a:cubicBezTo>
                  <a:cubicBezTo>
                    <a:pt x="1805795" y="1226561"/>
                    <a:pt x="1824476" y="1221579"/>
                    <a:pt x="1840666" y="1220333"/>
                  </a:cubicBezTo>
                  <a:cubicBezTo>
                    <a:pt x="1915388" y="1217842"/>
                    <a:pt x="1972674" y="1257700"/>
                    <a:pt x="2032454" y="1291330"/>
                  </a:cubicBezTo>
                  <a:cubicBezTo>
                    <a:pt x="2061097" y="1308767"/>
                    <a:pt x="2052379" y="1334924"/>
                    <a:pt x="2033698" y="1356098"/>
                  </a:cubicBezTo>
                  <a:cubicBezTo>
                    <a:pt x="2012528" y="1379764"/>
                    <a:pt x="1990111" y="1403429"/>
                    <a:pt x="1966447" y="1428340"/>
                  </a:cubicBezTo>
                  <a:cubicBezTo>
                    <a:pt x="2068569" y="1498091"/>
                    <a:pt x="2097213" y="1489372"/>
                    <a:pt x="2265336" y="1354853"/>
                  </a:cubicBezTo>
                  <a:cubicBezTo>
                    <a:pt x="2311415" y="1399693"/>
                    <a:pt x="2338814" y="1453251"/>
                    <a:pt x="2342550" y="1516774"/>
                  </a:cubicBezTo>
                  <a:cubicBezTo>
                    <a:pt x="2342550" y="1530475"/>
                    <a:pt x="2335077" y="1547913"/>
                    <a:pt x="2325114" y="1556632"/>
                  </a:cubicBezTo>
                  <a:cubicBezTo>
                    <a:pt x="2305188" y="1576561"/>
                    <a:pt x="2310170" y="1593998"/>
                    <a:pt x="2328851" y="1605208"/>
                  </a:cubicBezTo>
                  <a:cubicBezTo>
                    <a:pt x="2358740" y="1623891"/>
                    <a:pt x="2389874" y="1641329"/>
                    <a:pt x="2423499" y="1652539"/>
                  </a:cubicBezTo>
                  <a:cubicBezTo>
                    <a:pt x="2453388" y="1663749"/>
                    <a:pt x="2485768" y="1667486"/>
                    <a:pt x="2520638" y="1676205"/>
                  </a:cubicBezTo>
                  <a:cubicBezTo>
                    <a:pt x="2491995" y="1696133"/>
                    <a:pt x="2467087" y="1709834"/>
                    <a:pt x="2447161" y="1728518"/>
                  </a:cubicBezTo>
                  <a:cubicBezTo>
                    <a:pt x="2434707" y="1738482"/>
                    <a:pt x="2432217" y="1757165"/>
                    <a:pt x="2424744" y="1773357"/>
                  </a:cubicBezTo>
                  <a:cubicBezTo>
                    <a:pt x="2440934" y="1772112"/>
                    <a:pt x="2455879" y="1772112"/>
                    <a:pt x="2472069" y="1772112"/>
                  </a:cubicBezTo>
                  <a:cubicBezTo>
                    <a:pt x="2506939" y="1770866"/>
                    <a:pt x="2543055" y="1763393"/>
                    <a:pt x="2576680" y="1772112"/>
                  </a:cubicBezTo>
                  <a:cubicBezTo>
                    <a:pt x="2597852" y="1775848"/>
                    <a:pt x="2625250" y="1799514"/>
                    <a:pt x="2628986" y="1819443"/>
                  </a:cubicBezTo>
                  <a:cubicBezTo>
                    <a:pt x="2632722" y="1833144"/>
                    <a:pt x="2606569" y="1864283"/>
                    <a:pt x="2587889" y="1871756"/>
                  </a:cubicBezTo>
                  <a:cubicBezTo>
                    <a:pt x="2453388" y="1921578"/>
                    <a:pt x="2331341" y="2005030"/>
                    <a:pt x="2183142" y="2016240"/>
                  </a:cubicBezTo>
                  <a:cubicBezTo>
                    <a:pt x="2161970" y="2018731"/>
                    <a:pt x="2139556" y="2017485"/>
                    <a:pt x="2118384" y="2012503"/>
                  </a:cubicBezTo>
                  <a:cubicBezTo>
                    <a:pt x="2062343" y="1997556"/>
                    <a:pt x="2008791" y="2001293"/>
                    <a:pt x="1957731" y="2029941"/>
                  </a:cubicBezTo>
                  <a:cubicBezTo>
                    <a:pt x="1920370" y="2052361"/>
                    <a:pt x="1881763" y="2071044"/>
                    <a:pt x="1846892" y="2095955"/>
                  </a:cubicBezTo>
                  <a:cubicBezTo>
                    <a:pt x="1825722" y="2113392"/>
                    <a:pt x="1813267" y="2140795"/>
                    <a:pt x="1795832" y="2163214"/>
                  </a:cubicBezTo>
                  <a:cubicBezTo>
                    <a:pt x="1799568" y="2166951"/>
                    <a:pt x="1805795" y="2170688"/>
                    <a:pt x="1809531" y="2175670"/>
                  </a:cubicBezTo>
                  <a:cubicBezTo>
                    <a:pt x="1823231" y="2161969"/>
                    <a:pt x="1839421" y="2148268"/>
                    <a:pt x="1850629" y="2133321"/>
                  </a:cubicBezTo>
                  <a:cubicBezTo>
                    <a:pt x="1887990" y="2089727"/>
                    <a:pt x="1935315" y="2067307"/>
                    <a:pt x="1990111" y="2059834"/>
                  </a:cubicBezTo>
                  <a:cubicBezTo>
                    <a:pt x="2037435" y="2053606"/>
                    <a:pt x="2058606" y="2067307"/>
                    <a:pt x="2069815" y="2112147"/>
                  </a:cubicBezTo>
                  <a:cubicBezTo>
                    <a:pt x="2077287" y="2140795"/>
                    <a:pt x="2081023" y="2171933"/>
                    <a:pt x="2083514" y="2201826"/>
                  </a:cubicBezTo>
                  <a:cubicBezTo>
                    <a:pt x="2086005" y="2230474"/>
                    <a:pt x="2098458" y="2244175"/>
                    <a:pt x="2125857" y="2240439"/>
                  </a:cubicBezTo>
                  <a:cubicBezTo>
                    <a:pt x="2153255" y="2236702"/>
                    <a:pt x="2178160" y="2229229"/>
                    <a:pt x="2205558" y="2223001"/>
                  </a:cubicBezTo>
                  <a:cubicBezTo>
                    <a:pt x="2232957" y="2216773"/>
                    <a:pt x="2261600" y="2206809"/>
                    <a:pt x="2290244" y="2205563"/>
                  </a:cubicBezTo>
                  <a:cubicBezTo>
                    <a:pt x="2302698" y="2204318"/>
                    <a:pt x="2322624" y="2216773"/>
                    <a:pt x="2328851" y="2227983"/>
                  </a:cubicBezTo>
                  <a:cubicBezTo>
                    <a:pt x="2332587" y="2236702"/>
                    <a:pt x="2325114" y="2261613"/>
                    <a:pt x="2315151" y="2266595"/>
                  </a:cubicBezTo>
                  <a:cubicBezTo>
                    <a:pt x="2261600" y="2296488"/>
                    <a:pt x="2205558" y="2323890"/>
                    <a:pt x="2149519" y="2350047"/>
                  </a:cubicBezTo>
                  <a:cubicBezTo>
                    <a:pt x="2142047" y="2353784"/>
                    <a:pt x="2128347" y="2346310"/>
                    <a:pt x="2119630" y="2340083"/>
                  </a:cubicBezTo>
                  <a:cubicBezTo>
                    <a:pt x="2077287" y="2315172"/>
                    <a:pt x="2041171" y="2322645"/>
                    <a:pt x="2012528" y="2362502"/>
                  </a:cubicBezTo>
                  <a:cubicBezTo>
                    <a:pt x="2005055" y="2373712"/>
                    <a:pt x="1997583" y="2386168"/>
                    <a:pt x="1990111" y="2398623"/>
                  </a:cubicBezTo>
                  <a:cubicBezTo>
                    <a:pt x="1983884" y="2409833"/>
                    <a:pt x="1975166" y="2421043"/>
                    <a:pt x="1967694" y="2431008"/>
                  </a:cubicBezTo>
                  <a:cubicBezTo>
                    <a:pt x="1953995" y="2414815"/>
                    <a:pt x="1945277" y="2396132"/>
                    <a:pt x="1929087" y="2384922"/>
                  </a:cubicBezTo>
                  <a:cubicBezTo>
                    <a:pt x="1894217" y="2357520"/>
                    <a:pt x="1871801" y="2362502"/>
                    <a:pt x="1846892" y="2399869"/>
                  </a:cubicBezTo>
                  <a:cubicBezTo>
                    <a:pt x="1825722" y="2433499"/>
                    <a:pt x="1795832" y="2454673"/>
                    <a:pt x="1755980" y="2458410"/>
                  </a:cubicBezTo>
                  <a:cubicBezTo>
                    <a:pt x="1718618" y="2462146"/>
                    <a:pt x="1699938" y="2480830"/>
                    <a:pt x="1689975" y="2516951"/>
                  </a:cubicBezTo>
                  <a:cubicBezTo>
                    <a:pt x="1676276" y="2569264"/>
                    <a:pt x="1661332" y="2576737"/>
                    <a:pt x="1605289" y="2571755"/>
                  </a:cubicBezTo>
                  <a:cubicBezTo>
                    <a:pt x="1582872" y="2569264"/>
                    <a:pt x="1560456" y="2568018"/>
                    <a:pt x="1531812" y="2566773"/>
                  </a:cubicBezTo>
                  <a:cubicBezTo>
                    <a:pt x="1554228" y="2614103"/>
                    <a:pt x="1531812" y="2629050"/>
                    <a:pt x="1495696" y="2646488"/>
                  </a:cubicBezTo>
                  <a:cubicBezTo>
                    <a:pt x="1467052" y="2660189"/>
                    <a:pt x="1447126" y="2693819"/>
                    <a:pt x="1425955" y="2714993"/>
                  </a:cubicBezTo>
                  <a:cubicBezTo>
                    <a:pt x="1409765" y="2710011"/>
                    <a:pt x="1388594" y="2696310"/>
                    <a:pt x="1373649" y="2701292"/>
                  </a:cubicBezTo>
                  <a:cubicBezTo>
                    <a:pt x="1340024" y="2710011"/>
                    <a:pt x="1321343" y="2739904"/>
                    <a:pt x="1323833" y="2774779"/>
                  </a:cubicBezTo>
                  <a:cubicBezTo>
                    <a:pt x="1326324" y="2815882"/>
                    <a:pt x="1333797" y="2856986"/>
                    <a:pt x="1342514" y="2896843"/>
                  </a:cubicBezTo>
                  <a:cubicBezTo>
                    <a:pt x="1354968" y="2964103"/>
                    <a:pt x="1342514" y="2977804"/>
                    <a:pt x="1291454" y="3023889"/>
                  </a:cubicBezTo>
                  <a:cubicBezTo>
                    <a:pt x="1209259" y="3097377"/>
                    <a:pt x="1133291" y="3177092"/>
                    <a:pt x="1059814" y="3260544"/>
                  </a:cubicBezTo>
                  <a:cubicBezTo>
                    <a:pt x="1021207" y="3302892"/>
                    <a:pt x="1028679" y="3358942"/>
                    <a:pt x="1052341" y="3408764"/>
                  </a:cubicBezTo>
                  <a:cubicBezTo>
                    <a:pt x="1077249" y="3459832"/>
                    <a:pt x="1105892" y="3509654"/>
                    <a:pt x="1127064" y="3561967"/>
                  </a:cubicBezTo>
                  <a:cubicBezTo>
                    <a:pt x="1137027" y="3583141"/>
                    <a:pt x="1142009" y="3624244"/>
                    <a:pt x="1130800" y="3632963"/>
                  </a:cubicBezTo>
                  <a:cubicBezTo>
                    <a:pt x="1103402" y="3652892"/>
                    <a:pt x="1080985" y="3622999"/>
                    <a:pt x="1064795" y="3603070"/>
                  </a:cubicBezTo>
                  <a:cubicBezTo>
                    <a:pt x="1016226" y="3544529"/>
                    <a:pt x="981355" y="3481006"/>
                    <a:pt x="971392" y="3406273"/>
                  </a:cubicBezTo>
                  <a:cubicBezTo>
                    <a:pt x="967655" y="3388835"/>
                    <a:pt x="962674" y="3371398"/>
                    <a:pt x="956447" y="3353960"/>
                  </a:cubicBezTo>
                  <a:cubicBezTo>
                    <a:pt x="946484" y="3325312"/>
                    <a:pt x="926559" y="3317839"/>
                    <a:pt x="895424" y="3317839"/>
                  </a:cubicBezTo>
                  <a:cubicBezTo>
                    <a:pt x="861799" y="3316593"/>
                    <a:pt x="824438" y="3310366"/>
                    <a:pt x="794549" y="3295419"/>
                  </a:cubicBezTo>
                  <a:cubicBezTo>
                    <a:pt x="742243" y="3271754"/>
                    <a:pt x="709864" y="3274245"/>
                    <a:pt x="673748" y="3319085"/>
                  </a:cubicBezTo>
                  <a:cubicBezTo>
                    <a:pt x="638878" y="3363924"/>
                    <a:pt x="625179" y="3370152"/>
                    <a:pt x="574118" y="3336522"/>
                  </a:cubicBezTo>
                  <a:cubicBezTo>
                    <a:pt x="530530" y="3307875"/>
                    <a:pt x="494414" y="3316593"/>
                    <a:pt x="455807" y="3341504"/>
                  </a:cubicBezTo>
                  <a:cubicBezTo>
                    <a:pt x="346215" y="3413746"/>
                    <a:pt x="295154" y="3576913"/>
                    <a:pt x="335006" y="3701468"/>
                  </a:cubicBezTo>
                  <a:cubicBezTo>
                    <a:pt x="358668" y="3773710"/>
                    <a:pt x="367386" y="3849688"/>
                    <a:pt x="382330" y="3924422"/>
                  </a:cubicBezTo>
                  <a:cubicBezTo>
                    <a:pt x="387312" y="3945596"/>
                    <a:pt x="388557" y="3968016"/>
                    <a:pt x="397275" y="3987944"/>
                  </a:cubicBezTo>
                  <a:cubicBezTo>
                    <a:pt x="423427" y="4051468"/>
                    <a:pt x="480715" y="4073888"/>
                    <a:pt x="539248" y="4040258"/>
                  </a:cubicBezTo>
                  <a:cubicBezTo>
                    <a:pt x="572873" y="4020329"/>
                    <a:pt x="599026" y="3989190"/>
                    <a:pt x="626424" y="3960542"/>
                  </a:cubicBezTo>
                  <a:cubicBezTo>
                    <a:pt x="651331" y="3936877"/>
                    <a:pt x="667521" y="3906984"/>
                    <a:pt x="691183" y="3885810"/>
                  </a:cubicBezTo>
                  <a:cubicBezTo>
                    <a:pt x="726054" y="3855916"/>
                    <a:pt x="757188" y="3865881"/>
                    <a:pt x="769642" y="3910720"/>
                  </a:cubicBezTo>
                  <a:cubicBezTo>
                    <a:pt x="784586" y="3961788"/>
                    <a:pt x="772132" y="4011610"/>
                    <a:pt x="752206" y="4060186"/>
                  </a:cubicBezTo>
                  <a:cubicBezTo>
                    <a:pt x="738508" y="4096308"/>
                    <a:pt x="724808" y="4132428"/>
                    <a:pt x="717336" y="4169795"/>
                  </a:cubicBezTo>
                  <a:cubicBezTo>
                    <a:pt x="708619" y="4209652"/>
                    <a:pt x="722318" y="4217126"/>
                    <a:pt x="760924" y="4213389"/>
                  </a:cubicBezTo>
                  <a:cubicBezTo>
                    <a:pt x="798285" y="4209652"/>
                    <a:pt x="839382" y="4209652"/>
                    <a:pt x="875498" y="4217126"/>
                  </a:cubicBezTo>
                  <a:cubicBezTo>
                    <a:pt x="931540" y="4228336"/>
                    <a:pt x="958938" y="4268193"/>
                    <a:pt x="963920" y="4327980"/>
                  </a:cubicBezTo>
                  <a:cubicBezTo>
                    <a:pt x="967655" y="4375310"/>
                    <a:pt x="967655" y="4422642"/>
                    <a:pt x="972637" y="4468727"/>
                  </a:cubicBezTo>
                  <a:cubicBezTo>
                    <a:pt x="975128" y="4493638"/>
                    <a:pt x="980109" y="4518549"/>
                    <a:pt x="988827" y="4540968"/>
                  </a:cubicBezTo>
                  <a:cubicBezTo>
                    <a:pt x="1000035" y="4574598"/>
                    <a:pt x="1026188" y="4592036"/>
                    <a:pt x="1059814" y="4583317"/>
                  </a:cubicBezTo>
                  <a:cubicBezTo>
                    <a:pt x="1120837" y="4570862"/>
                    <a:pt x="1175634" y="4583317"/>
                    <a:pt x="1231676" y="4602000"/>
                  </a:cubicBezTo>
                  <a:cubicBezTo>
                    <a:pt x="1250357" y="4608228"/>
                    <a:pt x="1267791" y="4613210"/>
                    <a:pt x="1287718" y="4616947"/>
                  </a:cubicBezTo>
                  <a:cubicBezTo>
                    <a:pt x="1321343" y="4625666"/>
                    <a:pt x="1346251" y="4613210"/>
                    <a:pt x="1352477" y="4577090"/>
                  </a:cubicBezTo>
                  <a:cubicBezTo>
                    <a:pt x="1359950" y="4533495"/>
                    <a:pt x="1387348" y="4514812"/>
                    <a:pt x="1428446" y="4502356"/>
                  </a:cubicBezTo>
                  <a:cubicBezTo>
                    <a:pt x="1467052" y="4489901"/>
                    <a:pt x="1500677" y="4463744"/>
                    <a:pt x="1535548" y="4442570"/>
                  </a:cubicBezTo>
                  <a:cubicBezTo>
                    <a:pt x="1551738" y="4432606"/>
                    <a:pt x="1565437" y="4417659"/>
                    <a:pt x="1589099" y="4396485"/>
                  </a:cubicBezTo>
                  <a:cubicBezTo>
                    <a:pt x="1585363" y="4447552"/>
                    <a:pt x="1581628" y="4487410"/>
                    <a:pt x="1579137" y="4526022"/>
                  </a:cubicBezTo>
                  <a:cubicBezTo>
                    <a:pt x="1577891" y="4537232"/>
                    <a:pt x="1574155" y="4549688"/>
                    <a:pt x="1579137" y="4558406"/>
                  </a:cubicBezTo>
                  <a:cubicBezTo>
                    <a:pt x="1585363" y="4572107"/>
                    <a:pt x="1599062" y="4582072"/>
                    <a:pt x="1610270" y="4594527"/>
                  </a:cubicBezTo>
                  <a:cubicBezTo>
                    <a:pt x="1618988" y="4583317"/>
                    <a:pt x="1632688" y="4574598"/>
                    <a:pt x="1636424" y="4562143"/>
                  </a:cubicBezTo>
                  <a:cubicBezTo>
                    <a:pt x="1641405" y="4542214"/>
                    <a:pt x="1638914" y="4521040"/>
                    <a:pt x="1645142" y="4501111"/>
                  </a:cubicBezTo>
                  <a:cubicBezTo>
                    <a:pt x="1647632" y="4488656"/>
                    <a:pt x="1658841" y="4473709"/>
                    <a:pt x="1668803" y="4469972"/>
                  </a:cubicBezTo>
                  <a:cubicBezTo>
                    <a:pt x="1680012" y="4466236"/>
                    <a:pt x="1699938" y="4467481"/>
                    <a:pt x="1708656" y="4474954"/>
                  </a:cubicBezTo>
                  <a:cubicBezTo>
                    <a:pt x="1783378" y="4538478"/>
                    <a:pt x="1868064" y="4543460"/>
                    <a:pt x="1958976" y="4524776"/>
                  </a:cubicBezTo>
                  <a:cubicBezTo>
                    <a:pt x="1990111" y="4518549"/>
                    <a:pt x="2021245" y="4504848"/>
                    <a:pt x="2053624" y="4496129"/>
                  </a:cubicBezTo>
                  <a:cubicBezTo>
                    <a:pt x="2077287" y="4489901"/>
                    <a:pt x="2098458" y="4491147"/>
                    <a:pt x="2109667" y="4522286"/>
                  </a:cubicBezTo>
                  <a:cubicBezTo>
                    <a:pt x="2113403" y="4532250"/>
                    <a:pt x="2133329" y="4542214"/>
                    <a:pt x="2145782" y="4542214"/>
                  </a:cubicBezTo>
                  <a:cubicBezTo>
                    <a:pt x="2178160" y="4540968"/>
                    <a:pt x="2185632" y="4554670"/>
                    <a:pt x="2193105" y="4584563"/>
                  </a:cubicBezTo>
                  <a:cubicBezTo>
                    <a:pt x="2200577" y="4614456"/>
                    <a:pt x="2218012" y="4648086"/>
                    <a:pt x="2239184" y="4668015"/>
                  </a:cubicBezTo>
                  <a:cubicBezTo>
                    <a:pt x="2301452" y="4726556"/>
                    <a:pt x="2379911" y="4743993"/>
                    <a:pt x="2462106" y="4760185"/>
                  </a:cubicBezTo>
                  <a:cubicBezTo>
                    <a:pt x="2559245" y="4780114"/>
                    <a:pt x="2655139" y="4807516"/>
                    <a:pt x="2749787" y="4836164"/>
                  </a:cubicBezTo>
                  <a:cubicBezTo>
                    <a:pt x="2769713" y="4842392"/>
                    <a:pt x="2784658" y="4867302"/>
                    <a:pt x="2799602" y="4885986"/>
                  </a:cubicBezTo>
                  <a:cubicBezTo>
                    <a:pt x="2817038" y="4909652"/>
                    <a:pt x="2828246" y="4939544"/>
                    <a:pt x="2848172" y="4961964"/>
                  </a:cubicBezTo>
                  <a:cubicBezTo>
                    <a:pt x="2885533" y="5006804"/>
                    <a:pt x="2884288" y="5020506"/>
                    <a:pt x="2833228" y="5050398"/>
                  </a:cubicBezTo>
                  <a:cubicBezTo>
                    <a:pt x="2807075" y="5067836"/>
                    <a:pt x="2778431" y="5084028"/>
                    <a:pt x="2753524" y="5101466"/>
                  </a:cubicBezTo>
                  <a:cubicBezTo>
                    <a:pt x="2721144" y="5125132"/>
                    <a:pt x="2717408" y="5146306"/>
                    <a:pt x="2734843" y="5194882"/>
                  </a:cubicBezTo>
                  <a:cubicBezTo>
                    <a:pt x="2778431" y="5169971"/>
                    <a:pt x="2820774" y="5143814"/>
                    <a:pt x="2863117" y="5121395"/>
                  </a:cubicBezTo>
                  <a:cubicBezTo>
                    <a:pt x="2878061" y="5112676"/>
                    <a:pt x="2895496" y="5108940"/>
                    <a:pt x="2911686" y="5103957"/>
                  </a:cubicBezTo>
                  <a:cubicBezTo>
                    <a:pt x="2915422" y="5121395"/>
                    <a:pt x="2920404" y="5138832"/>
                    <a:pt x="2922895" y="5157516"/>
                  </a:cubicBezTo>
                  <a:cubicBezTo>
                    <a:pt x="2924140" y="5171217"/>
                    <a:pt x="2922895" y="5186164"/>
                    <a:pt x="2922895" y="5193636"/>
                  </a:cubicBezTo>
                  <a:cubicBezTo>
                    <a:pt x="2976446" y="5176199"/>
                    <a:pt x="3022525" y="5151288"/>
                    <a:pt x="3072340" y="5143814"/>
                  </a:cubicBezTo>
                  <a:cubicBezTo>
                    <a:pt x="3140835" y="5133850"/>
                    <a:pt x="3163252" y="5182426"/>
                    <a:pt x="3162007" y="5250932"/>
                  </a:cubicBezTo>
                  <a:cubicBezTo>
                    <a:pt x="3236729" y="5189900"/>
                    <a:pt x="3308961" y="5206092"/>
                    <a:pt x="3379947" y="5228512"/>
                  </a:cubicBezTo>
                  <a:cubicBezTo>
                    <a:pt x="3422290" y="5240968"/>
                    <a:pt x="3464633" y="5254668"/>
                    <a:pt x="3506975" y="5268370"/>
                  </a:cubicBezTo>
                  <a:cubicBezTo>
                    <a:pt x="3519429" y="5272106"/>
                    <a:pt x="3534374" y="5275843"/>
                    <a:pt x="3544337" y="5285808"/>
                  </a:cubicBezTo>
                  <a:cubicBezTo>
                    <a:pt x="3585434" y="5328156"/>
                    <a:pt x="3630268" y="5360540"/>
                    <a:pt x="3691291" y="5370504"/>
                  </a:cubicBezTo>
                  <a:cubicBezTo>
                    <a:pt x="3721180" y="5376732"/>
                    <a:pt x="3729898" y="5407871"/>
                    <a:pt x="3721180" y="5435274"/>
                  </a:cubicBezTo>
                  <a:cubicBezTo>
                    <a:pt x="3709972" y="5470148"/>
                    <a:pt x="3697518" y="5507515"/>
                    <a:pt x="3675101" y="5536163"/>
                  </a:cubicBezTo>
                  <a:cubicBezTo>
                    <a:pt x="3638985" y="5584740"/>
                    <a:pt x="3594152" y="5625842"/>
                    <a:pt x="3551809" y="5670682"/>
                  </a:cubicBezTo>
                  <a:cubicBezTo>
                    <a:pt x="3546827" y="5675664"/>
                    <a:pt x="3534374" y="5678156"/>
                    <a:pt x="3528147" y="5676910"/>
                  </a:cubicBezTo>
                  <a:cubicBezTo>
                    <a:pt x="3492031" y="5663209"/>
                    <a:pt x="3485804" y="5684383"/>
                    <a:pt x="3484559" y="5713031"/>
                  </a:cubicBezTo>
                  <a:cubicBezTo>
                    <a:pt x="3475841" y="5797728"/>
                    <a:pt x="3474596" y="5886162"/>
                    <a:pt x="3455915" y="5968368"/>
                  </a:cubicBezTo>
                  <a:cubicBezTo>
                    <a:pt x="3427271" y="6097906"/>
                    <a:pt x="3373720" y="6137764"/>
                    <a:pt x="3242956" y="6147728"/>
                  </a:cubicBezTo>
                  <a:cubicBezTo>
                    <a:pt x="3174460" y="6152710"/>
                    <a:pt x="3114682" y="6176376"/>
                    <a:pt x="3064867" y="6226198"/>
                  </a:cubicBezTo>
                  <a:cubicBezTo>
                    <a:pt x="3042451" y="6248617"/>
                    <a:pt x="3039960" y="6269792"/>
                    <a:pt x="3052414" y="6295948"/>
                  </a:cubicBezTo>
                  <a:cubicBezTo>
                    <a:pt x="3093511" y="6393101"/>
                    <a:pt x="3091020" y="6408048"/>
                    <a:pt x="3015052" y="6481535"/>
                  </a:cubicBezTo>
                  <a:cubicBezTo>
                    <a:pt x="2977691" y="6517656"/>
                    <a:pt x="2956520" y="6557514"/>
                    <a:pt x="2956520" y="6609826"/>
                  </a:cubicBezTo>
                  <a:cubicBezTo>
                    <a:pt x="2957765" y="6619791"/>
                    <a:pt x="2955274" y="6631001"/>
                    <a:pt x="2952784" y="6642211"/>
                  </a:cubicBezTo>
                  <a:cubicBezTo>
                    <a:pt x="2942821" y="6697015"/>
                    <a:pt x="2920404" y="6711962"/>
                    <a:pt x="2866853" y="6699506"/>
                  </a:cubicBezTo>
                  <a:cubicBezTo>
                    <a:pt x="2841945" y="6694524"/>
                    <a:pt x="2820774" y="6687050"/>
                    <a:pt x="2797112" y="6682068"/>
                  </a:cubicBezTo>
                  <a:cubicBezTo>
                    <a:pt x="2780922" y="6679578"/>
                    <a:pt x="2763487" y="6679578"/>
                    <a:pt x="2733598" y="6677086"/>
                  </a:cubicBezTo>
                  <a:cubicBezTo>
                    <a:pt x="2754769" y="6708225"/>
                    <a:pt x="2768468" y="6729400"/>
                    <a:pt x="2782167" y="6750574"/>
                  </a:cubicBezTo>
                  <a:cubicBezTo>
                    <a:pt x="2817038" y="6800396"/>
                    <a:pt x="2802093" y="6832780"/>
                    <a:pt x="2741070" y="6840254"/>
                  </a:cubicBezTo>
                  <a:cubicBezTo>
                    <a:pt x="2718653" y="6842744"/>
                    <a:pt x="2692500" y="6839008"/>
                    <a:pt x="2683783" y="6870146"/>
                  </a:cubicBezTo>
                  <a:cubicBezTo>
                    <a:pt x="2676310" y="6903776"/>
                    <a:pt x="2668838" y="6932424"/>
                    <a:pt x="2702463" y="6956090"/>
                  </a:cubicBezTo>
                  <a:cubicBezTo>
                    <a:pt x="2724880" y="6971036"/>
                    <a:pt x="2731107" y="6987228"/>
                    <a:pt x="2701218" y="7005912"/>
                  </a:cubicBezTo>
                  <a:cubicBezTo>
                    <a:pt x="2690009" y="7013385"/>
                    <a:pt x="2682537" y="7023349"/>
                    <a:pt x="2680046" y="7032068"/>
                  </a:cubicBezTo>
                  <a:cubicBezTo>
                    <a:pt x="2610305" y="7013385"/>
                    <a:pt x="2539319" y="6994702"/>
                    <a:pt x="2470823" y="6972282"/>
                  </a:cubicBezTo>
                  <a:cubicBezTo>
                    <a:pt x="2433462" y="6922460"/>
                    <a:pt x="2411045" y="6865164"/>
                    <a:pt x="2401082" y="6799150"/>
                  </a:cubicBezTo>
                  <a:cubicBezTo>
                    <a:pt x="2383647" y="6675841"/>
                    <a:pt x="2342550" y="6560004"/>
                    <a:pt x="2275299" y="6455378"/>
                  </a:cubicBezTo>
                  <a:cubicBezTo>
                    <a:pt x="2220503" y="6368190"/>
                    <a:pt x="2179406" y="6274774"/>
                    <a:pt x="2161970" y="6172638"/>
                  </a:cubicBezTo>
                  <a:cubicBezTo>
                    <a:pt x="2144537" y="6075486"/>
                    <a:pt x="2088495" y="6011963"/>
                    <a:pt x="1996338" y="5977088"/>
                  </a:cubicBezTo>
                  <a:cubicBezTo>
                    <a:pt x="1919125" y="5947194"/>
                    <a:pt x="1841911" y="5913564"/>
                    <a:pt x="1768434" y="5876198"/>
                  </a:cubicBezTo>
                  <a:cubicBezTo>
                    <a:pt x="1718618" y="5851287"/>
                    <a:pt x="1688730" y="5808938"/>
                    <a:pt x="1684993" y="5746660"/>
                  </a:cubicBezTo>
                  <a:cubicBezTo>
                    <a:pt x="1683748" y="5726732"/>
                    <a:pt x="1662577" y="5703066"/>
                    <a:pt x="1645142" y="5688120"/>
                  </a:cubicBezTo>
                  <a:cubicBezTo>
                    <a:pt x="1556719" y="5614632"/>
                    <a:pt x="1463316" y="5547373"/>
                    <a:pt x="1378630" y="5470148"/>
                  </a:cubicBezTo>
                  <a:cubicBezTo>
                    <a:pt x="1337533" y="5431536"/>
                    <a:pt x="1311380" y="5376732"/>
                    <a:pt x="1281491" y="5326910"/>
                  </a:cubicBezTo>
                  <a:cubicBezTo>
                    <a:pt x="1267791" y="5303245"/>
                    <a:pt x="1285227" y="5287053"/>
                    <a:pt x="1308889" y="5278334"/>
                  </a:cubicBezTo>
                  <a:cubicBezTo>
                    <a:pt x="1363686" y="5255914"/>
                    <a:pt x="1369913" y="5237231"/>
                    <a:pt x="1333797" y="5193636"/>
                  </a:cubicBezTo>
                  <a:cubicBezTo>
                    <a:pt x="1291454" y="5141324"/>
                    <a:pt x="1285227" y="5086520"/>
                    <a:pt x="1308889" y="5025488"/>
                  </a:cubicBezTo>
                  <a:cubicBezTo>
                    <a:pt x="1318853" y="5000576"/>
                    <a:pt x="1327570" y="4974420"/>
                    <a:pt x="1337533" y="4948264"/>
                  </a:cubicBezTo>
                  <a:cubicBezTo>
                    <a:pt x="1377385" y="4824954"/>
                    <a:pt x="1338778" y="4709118"/>
                    <a:pt x="1227939" y="4636876"/>
                  </a:cubicBezTo>
                  <a:cubicBezTo>
                    <a:pt x="1214240" y="4628157"/>
                    <a:pt x="1199296" y="4623175"/>
                    <a:pt x="1183106" y="4614456"/>
                  </a:cubicBezTo>
                  <a:cubicBezTo>
                    <a:pt x="1178125" y="4623175"/>
                    <a:pt x="1174388" y="4628157"/>
                    <a:pt x="1171897" y="4634385"/>
                  </a:cubicBezTo>
                  <a:cubicBezTo>
                    <a:pt x="1158198" y="4695417"/>
                    <a:pt x="1150726" y="4699154"/>
                    <a:pt x="1099666" y="4668015"/>
                  </a:cubicBezTo>
                  <a:cubicBezTo>
                    <a:pt x="1051096" y="4639367"/>
                    <a:pt x="1003772" y="4608228"/>
                    <a:pt x="957693" y="4574598"/>
                  </a:cubicBezTo>
                  <a:cubicBezTo>
                    <a:pt x="940257" y="4562143"/>
                    <a:pt x="920332" y="4540968"/>
                    <a:pt x="915351" y="4521040"/>
                  </a:cubicBezTo>
                  <a:cubicBezTo>
                    <a:pt x="901651" y="4462499"/>
                    <a:pt x="859308" y="4432606"/>
                    <a:pt x="810739" y="4411432"/>
                  </a:cubicBezTo>
                  <a:cubicBezTo>
                    <a:pt x="758433" y="4387766"/>
                    <a:pt x="703637" y="4372820"/>
                    <a:pt x="652576" y="4349154"/>
                  </a:cubicBezTo>
                  <a:cubicBezTo>
                    <a:pt x="631405" y="4340435"/>
                    <a:pt x="611479" y="4321752"/>
                    <a:pt x="601517" y="4301823"/>
                  </a:cubicBezTo>
                  <a:cubicBezTo>
                    <a:pt x="576609" y="4255738"/>
                    <a:pt x="545474" y="4218371"/>
                    <a:pt x="499395" y="4197197"/>
                  </a:cubicBezTo>
                  <a:cubicBezTo>
                    <a:pt x="443353" y="4169795"/>
                    <a:pt x="386066" y="4144884"/>
                    <a:pt x="328779" y="4122464"/>
                  </a:cubicBezTo>
                  <a:cubicBezTo>
                    <a:pt x="202997" y="4073888"/>
                    <a:pt x="136991" y="3986699"/>
                    <a:pt x="130764" y="3852180"/>
                  </a:cubicBezTo>
                  <a:cubicBezTo>
                    <a:pt x="124538" y="3717660"/>
                    <a:pt x="99630" y="3588123"/>
                    <a:pt x="43588" y="3462323"/>
                  </a:cubicBezTo>
                  <a:cubicBezTo>
                    <a:pt x="23662" y="3419974"/>
                    <a:pt x="22417" y="3368906"/>
                    <a:pt x="11209" y="3322821"/>
                  </a:cubicBezTo>
                  <a:cubicBezTo>
                    <a:pt x="8718" y="3304138"/>
                    <a:pt x="4982" y="3287946"/>
                    <a:pt x="0" y="3271754"/>
                  </a:cubicBezTo>
                  <a:cubicBezTo>
                    <a:pt x="79704" y="2297734"/>
                    <a:pt x="550456" y="1434568"/>
                    <a:pt x="1255338" y="840441"/>
                  </a:cubicBezTo>
                  <a:cubicBezTo>
                    <a:pt x="1261565" y="841686"/>
                    <a:pt x="1269037" y="841686"/>
                    <a:pt x="1277755" y="844177"/>
                  </a:cubicBezTo>
                  <a:cubicBezTo>
                    <a:pt x="1335042" y="851651"/>
                    <a:pt x="1396066" y="851651"/>
                    <a:pt x="1453353" y="844177"/>
                  </a:cubicBezTo>
                  <a:cubicBezTo>
                    <a:pt x="1501923" y="836704"/>
                    <a:pt x="1524340" y="789373"/>
                    <a:pt x="1552984" y="750761"/>
                  </a:cubicBezTo>
                  <a:cubicBezTo>
                    <a:pt x="1585363" y="705921"/>
                    <a:pt x="1623970" y="668554"/>
                    <a:pt x="1662577" y="627451"/>
                  </a:cubicBezTo>
                  <a:cubicBezTo>
                    <a:pt x="1670049" y="618732"/>
                    <a:pt x="1683748" y="614996"/>
                    <a:pt x="1702428" y="614996"/>
                  </a:cubicBezTo>
                  <a:close/>
                  <a:moveTo>
                    <a:pt x="2045161" y="463010"/>
                  </a:moveTo>
                  <a:cubicBezTo>
                    <a:pt x="2055112" y="464254"/>
                    <a:pt x="2062575" y="472960"/>
                    <a:pt x="2071281" y="477935"/>
                  </a:cubicBezTo>
                  <a:cubicBezTo>
                    <a:pt x="2065063" y="484154"/>
                    <a:pt x="2061331" y="491617"/>
                    <a:pt x="2053868" y="496592"/>
                  </a:cubicBezTo>
                  <a:cubicBezTo>
                    <a:pt x="2020283" y="520224"/>
                    <a:pt x="1986701" y="542612"/>
                    <a:pt x="1954361" y="566244"/>
                  </a:cubicBezTo>
                  <a:cubicBezTo>
                    <a:pt x="1950630" y="568731"/>
                    <a:pt x="1949386" y="574950"/>
                    <a:pt x="1950630" y="583657"/>
                  </a:cubicBezTo>
                  <a:cubicBezTo>
                    <a:pt x="2006601" y="527686"/>
                    <a:pt x="2075013" y="499079"/>
                    <a:pt x="2143424" y="472960"/>
                  </a:cubicBezTo>
                  <a:cubicBezTo>
                    <a:pt x="2147156" y="476691"/>
                    <a:pt x="2150887" y="480423"/>
                    <a:pt x="2153375" y="485398"/>
                  </a:cubicBezTo>
                  <a:cubicBezTo>
                    <a:pt x="2139693" y="505298"/>
                    <a:pt x="2124767" y="525199"/>
                    <a:pt x="2106110" y="551318"/>
                  </a:cubicBezTo>
                  <a:cubicBezTo>
                    <a:pt x="2127255" y="547587"/>
                    <a:pt x="2142180" y="546343"/>
                    <a:pt x="2157105" y="546343"/>
                  </a:cubicBezTo>
                  <a:cubicBezTo>
                    <a:pt x="2162080" y="492861"/>
                    <a:pt x="2228004" y="458035"/>
                    <a:pt x="2271538" y="482910"/>
                  </a:cubicBezTo>
                  <a:cubicBezTo>
                    <a:pt x="2277757" y="486642"/>
                    <a:pt x="2283976" y="496592"/>
                    <a:pt x="2282732" y="502811"/>
                  </a:cubicBezTo>
                  <a:cubicBezTo>
                    <a:pt x="2282732" y="510273"/>
                    <a:pt x="2275269" y="521468"/>
                    <a:pt x="2267806" y="523955"/>
                  </a:cubicBezTo>
                  <a:cubicBezTo>
                    <a:pt x="2254124" y="528930"/>
                    <a:pt x="2239198" y="530174"/>
                    <a:pt x="2219297" y="533905"/>
                  </a:cubicBezTo>
                  <a:cubicBezTo>
                    <a:pt x="2236710" y="547587"/>
                    <a:pt x="2250393" y="558781"/>
                    <a:pt x="2261587" y="571219"/>
                  </a:cubicBezTo>
                  <a:cubicBezTo>
                    <a:pt x="2272782" y="583657"/>
                    <a:pt x="2280245" y="598582"/>
                    <a:pt x="2288952" y="612264"/>
                  </a:cubicBezTo>
                  <a:cubicBezTo>
                    <a:pt x="2326267" y="592363"/>
                    <a:pt x="2337461" y="597338"/>
                    <a:pt x="2356119" y="642114"/>
                  </a:cubicBezTo>
                  <a:cubicBezTo>
                    <a:pt x="2356119" y="644602"/>
                    <a:pt x="2358606" y="649577"/>
                    <a:pt x="2361094" y="650821"/>
                  </a:cubicBezTo>
                  <a:cubicBezTo>
                    <a:pt x="2384727" y="666990"/>
                    <a:pt x="2410848" y="681915"/>
                    <a:pt x="2434481" y="699328"/>
                  </a:cubicBezTo>
                  <a:cubicBezTo>
                    <a:pt x="2454382" y="713010"/>
                    <a:pt x="2438212" y="768981"/>
                    <a:pt x="2413335" y="777687"/>
                  </a:cubicBezTo>
                  <a:cubicBezTo>
                    <a:pt x="2400897" y="781418"/>
                    <a:pt x="2387215" y="782662"/>
                    <a:pt x="2369801" y="787637"/>
                  </a:cubicBezTo>
                  <a:cubicBezTo>
                    <a:pt x="2388459" y="815001"/>
                    <a:pt x="2405872" y="829926"/>
                    <a:pt x="2440700" y="826195"/>
                  </a:cubicBezTo>
                  <a:cubicBezTo>
                    <a:pt x="2456870" y="823707"/>
                    <a:pt x="2475527" y="844851"/>
                    <a:pt x="2492941" y="856045"/>
                  </a:cubicBezTo>
                  <a:cubicBezTo>
                    <a:pt x="2512842" y="869727"/>
                    <a:pt x="2532744" y="884652"/>
                    <a:pt x="2550157" y="900822"/>
                  </a:cubicBezTo>
                  <a:cubicBezTo>
                    <a:pt x="2557620" y="907041"/>
                    <a:pt x="2567571" y="920722"/>
                    <a:pt x="2566327" y="929429"/>
                  </a:cubicBezTo>
                  <a:cubicBezTo>
                    <a:pt x="2565083" y="938135"/>
                    <a:pt x="2550157" y="945598"/>
                    <a:pt x="2541450" y="951817"/>
                  </a:cubicBezTo>
                  <a:cubicBezTo>
                    <a:pt x="2509111" y="976692"/>
                    <a:pt x="2473039" y="996593"/>
                    <a:pt x="2444431" y="1026444"/>
                  </a:cubicBezTo>
                  <a:cubicBezTo>
                    <a:pt x="2425774" y="1043857"/>
                    <a:pt x="2414579" y="1050075"/>
                    <a:pt x="2398409" y="1027687"/>
                  </a:cubicBezTo>
                  <a:cubicBezTo>
                    <a:pt x="2387215" y="1010274"/>
                    <a:pt x="2377264" y="990374"/>
                    <a:pt x="2366070" y="972961"/>
                  </a:cubicBezTo>
                  <a:cubicBezTo>
                    <a:pt x="2361094" y="963011"/>
                    <a:pt x="2353631" y="949329"/>
                    <a:pt x="2344924" y="945598"/>
                  </a:cubicBezTo>
                  <a:cubicBezTo>
                    <a:pt x="2336217" y="943110"/>
                    <a:pt x="2320048" y="950573"/>
                    <a:pt x="2315072" y="958036"/>
                  </a:cubicBezTo>
                  <a:cubicBezTo>
                    <a:pt x="2307609" y="970473"/>
                    <a:pt x="2301390" y="987886"/>
                    <a:pt x="2302634" y="1001568"/>
                  </a:cubicBezTo>
                  <a:cubicBezTo>
                    <a:pt x="2303878" y="1010274"/>
                    <a:pt x="2317560" y="1022712"/>
                    <a:pt x="2327511" y="1027687"/>
                  </a:cubicBezTo>
                  <a:cubicBezTo>
                    <a:pt x="2352387" y="1038881"/>
                    <a:pt x="2364826" y="1047588"/>
                    <a:pt x="2354875" y="1079926"/>
                  </a:cubicBezTo>
                  <a:cubicBezTo>
                    <a:pt x="2348656" y="1097339"/>
                    <a:pt x="2382239" y="1119727"/>
                    <a:pt x="2352387" y="1140872"/>
                  </a:cubicBezTo>
                  <a:cubicBezTo>
                    <a:pt x="2334974" y="1153309"/>
                    <a:pt x="2323779" y="1171966"/>
                    <a:pt x="2307609" y="1190623"/>
                  </a:cubicBezTo>
                  <a:cubicBezTo>
                    <a:pt x="2277757" y="1170722"/>
                    <a:pt x="2246661" y="1152066"/>
                    <a:pt x="2215565" y="1132165"/>
                  </a:cubicBezTo>
                  <a:cubicBezTo>
                    <a:pt x="2213078" y="1134653"/>
                    <a:pt x="2211834" y="1135896"/>
                    <a:pt x="2209346" y="1138384"/>
                  </a:cubicBezTo>
                  <a:cubicBezTo>
                    <a:pt x="2220541" y="1155797"/>
                    <a:pt x="2236710" y="1170722"/>
                    <a:pt x="2245417" y="1189379"/>
                  </a:cubicBezTo>
                  <a:cubicBezTo>
                    <a:pt x="2250393" y="1200573"/>
                    <a:pt x="2247905" y="1216742"/>
                    <a:pt x="2247905" y="1231668"/>
                  </a:cubicBezTo>
                  <a:cubicBezTo>
                    <a:pt x="2235467" y="1231668"/>
                    <a:pt x="2221784" y="1235399"/>
                    <a:pt x="2209346" y="1231668"/>
                  </a:cubicBezTo>
                  <a:cubicBezTo>
                    <a:pt x="2178250" y="1221717"/>
                    <a:pt x="2148400" y="1205548"/>
                    <a:pt x="2117304" y="1196842"/>
                  </a:cubicBezTo>
                  <a:cubicBezTo>
                    <a:pt x="2098646" y="1191867"/>
                    <a:pt x="2078745" y="1196842"/>
                    <a:pt x="2050136" y="1196842"/>
                  </a:cubicBezTo>
                  <a:cubicBezTo>
                    <a:pt x="2045161" y="1175697"/>
                    <a:pt x="2041430" y="1147090"/>
                    <a:pt x="2031479" y="1120971"/>
                  </a:cubicBezTo>
                  <a:cubicBezTo>
                    <a:pt x="2024016" y="1097339"/>
                    <a:pt x="2010333" y="1073707"/>
                    <a:pt x="1995408" y="1051319"/>
                  </a:cubicBezTo>
                  <a:cubicBezTo>
                    <a:pt x="1992920" y="1047588"/>
                    <a:pt x="1974263" y="1055051"/>
                    <a:pt x="1963068" y="1060026"/>
                  </a:cubicBezTo>
                  <a:cubicBezTo>
                    <a:pt x="1914558" y="1074951"/>
                    <a:pt x="1867293" y="1096095"/>
                    <a:pt x="1820027" y="1057538"/>
                  </a:cubicBezTo>
                  <a:cubicBezTo>
                    <a:pt x="1816296" y="1055051"/>
                    <a:pt x="1815051" y="1051319"/>
                    <a:pt x="1806345" y="1040125"/>
                  </a:cubicBezTo>
                  <a:cubicBezTo>
                    <a:pt x="1841172" y="1023956"/>
                    <a:pt x="1872268" y="1002812"/>
                    <a:pt x="1905851" y="994105"/>
                  </a:cubicBezTo>
                  <a:cubicBezTo>
                    <a:pt x="1940678" y="986643"/>
                    <a:pt x="1976750" y="992861"/>
                    <a:pt x="2015309" y="992861"/>
                  </a:cubicBezTo>
                  <a:cubicBezTo>
                    <a:pt x="2017796" y="929429"/>
                    <a:pt x="2075013" y="916991"/>
                    <a:pt x="2117304" y="892115"/>
                  </a:cubicBezTo>
                  <a:cubicBezTo>
                    <a:pt x="2173275" y="859777"/>
                    <a:pt x="2177006" y="847339"/>
                    <a:pt x="2132230" y="801319"/>
                  </a:cubicBezTo>
                  <a:cubicBezTo>
                    <a:pt x="2119792" y="787637"/>
                    <a:pt x="2106110" y="773956"/>
                    <a:pt x="2093671" y="760274"/>
                  </a:cubicBezTo>
                  <a:cubicBezTo>
                    <a:pt x="2088695" y="745348"/>
                    <a:pt x="2082476" y="730423"/>
                    <a:pt x="2076257" y="713010"/>
                  </a:cubicBezTo>
                  <a:cubicBezTo>
                    <a:pt x="1975506" y="736642"/>
                    <a:pt x="1884706" y="704304"/>
                    <a:pt x="1791418" y="681915"/>
                  </a:cubicBezTo>
                  <a:cubicBezTo>
                    <a:pt x="1782711" y="679428"/>
                    <a:pt x="1775248" y="665746"/>
                    <a:pt x="1774005" y="663259"/>
                  </a:cubicBezTo>
                  <a:cubicBezTo>
                    <a:pt x="1788930" y="639627"/>
                    <a:pt x="1796394" y="620970"/>
                    <a:pt x="1810076" y="607288"/>
                  </a:cubicBezTo>
                  <a:cubicBezTo>
                    <a:pt x="1834953" y="579925"/>
                    <a:pt x="1862317" y="553806"/>
                    <a:pt x="1893413" y="532662"/>
                  </a:cubicBezTo>
                  <a:cubicBezTo>
                    <a:pt x="1931972" y="509030"/>
                    <a:pt x="1973019" y="489129"/>
                    <a:pt x="2014065" y="470472"/>
                  </a:cubicBezTo>
                  <a:cubicBezTo>
                    <a:pt x="2024016" y="465497"/>
                    <a:pt x="2035211" y="461766"/>
                    <a:pt x="2045161" y="463010"/>
                  </a:cubicBezTo>
                  <a:close/>
                  <a:moveTo>
                    <a:pt x="1798921" y="460518"/>
                  </a:moveTo>
                  <a:cubicBezTo>
                    <a:pt x="1796448" y="471619"/>
                    <a:pt x="1795211" y="483953"/>
                    <a:pt x="1792736" y="495055"/>
                  </a:cubicBezTo>
                  <a:cubicBezTo>
                    <a:pt x="1755624" y="499988"/>
                    <a:pt x="1724698" y="516023"/>
                    <a:pt x="1704905" y="551793"/>
                  </a:cubicBezTo>
                  <a:cubicBezTo>
                    <a:pt x="1702430" y="559194"/>
                    <a:pt x="1696244" y="566595"/>
                    <a:pt x="1688822" y="569062"/>
                  </a:cubicBezTo>
                  <a:cubicBezTo>
                    <a:pt x="1670266" y="576463"/>
                    <a:pt x="1646762" y="590031"/>
                    <a:pt x="1634391" y="583863"/>
                  </a:cubicBezTo>
                  <a:cubicBezTo>
                    <a:pt x="1629442" y="581396"/>
                    <a:pt x="1624494" y="575229"/>
                    <a:pt x="1622020" y="567828"/>
                  </a:cubicBezTo>
                  <a:cubicBezTo>
                    <a:pt x="1680162" y="530825"/>
                    <a:pt x="1738306" y="495055"/>
                    <a:pt x="1798921" y="460518"/>
                  </a:cubicBezTo>
                  <a:close/>
                  <a:moveTo>
                    <a:pt x="1890969" y="447123"/>
                  </a:moveTo>
                  <a:cubicBezTo>
                    <a:pt x="1911070" y="445583"/>
                    <a:pt x="1933026" y="451125"/>
                    <a:pt x="1958383" y="464055"/>
                  </a:cubicBezTo>
                  <a:cubicBezTo>
                    <a:pt x="1944777" y="478833"/>
                    <a:pt x="1934881" y="494842"/>
                    <a:pt x="1921275" y="502231"/>
                  </a:cubicBezTo>
                  <a:cubicBezTo>
                    <a:pt x="1891588" y="520703"/>
                    <a:pt x="1858190" y="536712"/>
                    <a:pt x="1826029" y="550258"/>
                  </a:cubicBezTo>
                  <a:cubicBezTo>
                    <a:pt x="1813660" y="555184"/>
                    <a:pt x="1797579" y="552721"/>
                    <a:pt x="1783973" y="553953"/>
                  </a:cubicBezTo>
                  <a:cubicBezTo>
                    <a:pt x="1786446" y="539175"/>
                    <a:pt x="1788920" y="524397"/>
                    <a:pt x="1790157" y="509620"/>
                  </a:cubicBezTo>
                  <a:cubicBezTo>
                    <a:pt x="1791394" y="504694"/>
                    <a:pt x="1793869" y="499768"/>
                    <a:pt x="1795105" y="496074"/>
                  </a:cubicBezTo>
                  <a:cubicBezTo>
                    <a:pt x="1808712" y="488685"/>
                    <a:pt x="1823555" y="482527"/>
                    <a:pt x="1834688" y="472676"/>
                  </a:cubicBezTo>
                  <a:cubicBezTo>
                    <a:pt x="1852624" y="457282"/>
                    <a:pt x="1870869" y="448662"/>
                    <a:pt x="1890969" y="447123"/>
                  </a:cubicBezTo>
                  <a:close/>
                  <a:moveTo>
                    <a:pt x="1974723" y="368330"/>
                  </a:moveTo>
                  <a:lnTo>
                    <a:pt x="1975955" y="368330"/>
                  </a:lnTo>
                  <a:cubicBezTo>
                    <a:pt x="1979648" y="373230"/>
                    <a:pt x="1983342" y="378130"/>
                    <a:pt x="1987036" y="383030"/>
                  </a:cubicBezTo>
                  <a:cubicBezTo>
                    <a:pt x="1988268" y="385480"/>
                    <a:pt x="1982111" y="390380"/>
                    <a:pt x="1979648" y="392830"/>
                  </a:cubicBezTo>
                  <a:cubicBezTo>
                    <a:pt x="1967335" y="409981"/>
                    <a:pt x="1956253" y="425906"/>
                    <a:pt x="1943941" y="441832"/>
                  </a:cubicBezTo>
                  <a:cubicBezTo>
                    <a:pt x="1907001" y="435707"/>
                    <a:pt x="1916852" y="416106"/>
                    <a:pt x="1927933" y="396506"/>
                  </a:cubicBezTo>
                  <a:cubicBezTo>
                    <a:pt x="1913158" y="402631"/>
                    <a:pt x="1897151" y="408756"/>
                    <a:pt x="1881144" y="416106"/>
                  </a:cubicBezTo>
                  <a:cubicBezTo>
                    <a:pt x="1911927" y="398956"/>
                    <a:pt x="1943941" y="383030"/>
                    <a:pt x="1974723" y="368330"/>
                  </a:cubicBezTo>
                  <a:close/>
                  <a:moveTo>
                    <a:pt x="4121072" y="359729"/>
                  </a:moveTo>
                  <a:cubicBezTo>
                    <a:pt x="4171281" y="363405"/>
                    <a:pt x="4243000" y="427744"/>
                    <a:pt x="4241919" y="481697"/>
                  </a:cubicBezTo>
                  <a:cubicBezTo>
                    <a:pt x="4201169" y="474297"/>
                    <a:pt x="4157949" y="476764"/>
                    <a:pt x="4133252" y="457033"/>
                  </a:cubicBezTo>
                  <a:cubicBezTo>
                    <a:pt x="4111024" y="438534"/>
                    <a:pt x="4111024" y="394139"/>
                    <a:pt x="4101145" y="362075"/>
                  </a:cubicBezTo>
                  <a:cubicBezTo>
                    <a:pt x="4107165" y="359917"/>
                    <a:pt x="4113899" y="359204"/>
                    <a:pt x="4121072" y="359729"/>
                  </a:cubicBezTo>
                  <a:close/>
                  <a:moveTo>
                    <a:pt x="2111133" y="304794"/>
                  </a:moveTo>
                  <a:cubicBezTo>
                    <a:pt x="2123543" y="306029"/>
                    <a:pt x="2133471" y="308498"/>
                    <a:pt x="2144640" y="313437"/>
                  </a:cubicBezTo>
                  <a:cubicBezTo>
                    <a:pt x="2148363" y="314672"/>
                    <a:pt x="2142158" y="349245"/>
                    <a:pt x="2140917" y="369002"/>
                  </a:cubicBezTo>
                  <a:cubicBezTo>
                    <a:pt x="2180628" y="369002"/>
                    <a:pt x="2229027" y="367767"/>
                    <a:pt x="2277426" y="369002"/>
                  </a:cubicBezTo>
                  <a:cubicBezTo>
                    <a:pt x="2288595" y="369002"/>
                    <a:pt x="2298523" y="378880"/>
                    <a:pt x="2308451" y="385054"/>
                  </a:cubicBezTo>
                  <a:cubicBezTo>
                    <a:pt x="2302246" y="394932"/>
                    <a:pt x="2298523" y="409749"/>
                    <a:pt x="2289836" y="413454"/>
                  </a:cubicBezTo>
                  <a:cubicBezTo>
                    <a:pt x="2263775" y="425801"/>
                    <a:pt x="2236473" y="436914"/>
                    <a:pt x="2210412" y="439384"/>
                  </a:cubicBezTo>
                  <a:cubicBezTo>
                    <a:pt x="2157049" y="444323"/>
                    <a:pt x="2103687" y="443088"/>
                    <a:pt x="2049083" y="443088"/>
                  </a:cubicBezTo>
                  <a:cubicBezTo>
                    <a:pt x="2037914" y="443088"/>
                    <a:pt x="2024263" y="445558"/>
                    <a:pt x="2013094" y="440618"/>
                  </a:cubicBezTo>
                  <a:cubicBezTo>
                    <a:pt x="2001925" y="436914"/>
                    <a:pt x="1990756" y="429506"/>
                    <a:pt x="1985791" y="419627"/>
                  </a:cubicBezTo>
                  <a:cubicBezTo>
                    <a:pt x="1984551" y="413454"/>
                    <a:pt x="1994479" y="399871"/>
                    <a:pt x="2001925" y="393697"/>
                  </a:cubicBezTo>
                  <a:cubicBezTo>
                    <a:pt x="2019298" y="376410"/>
                    <a:pt x="2045360" y="364063"/>
                    <a:pt x="2042878" y="335663"/>
                  </a:cubicBezTo>
                  <a:cubicBezTo>
                    <a:pt x="2065215" y="324550"/>
                    <a:pt x="2088795" y="314672"/>
                    <a:pt x="2111133" y="304794"/>
                  </a:cubicBezTo>
                  <a:close/>
                  <a:moveTo>
                    <a:pt x="4873536" y="248734"/>
                  </a:moveTo>
                  <a:cubicBezTo>
                    <a:pt x="4901774" y="259814"/>
                    <a:pt x="4930012" y="270894"/>
                    <a:pt x="4958250" y="283205"/>
                  </a:cubicBezTo>
                  <a:cubicBezTo>
                    <a:pt x="4959478" y="291823"/>
                    <a:pt x="4958250" y="301672"/>
                    <a:pt x="4957023" y="312752"/>
                  </a:cubicBezTo>
                  <a:cubicBezTo>
                    <a:pt x="4952112" y="328757"/>
                    <a:pt x="4931240" y="339837"/>
                    <a:pt x="4917735" y="353380"/>
                  </a:cubicBezTo>
                  <a:cubicBezTo>
                    <a:pt x="4909141" y="343531"/>
                    <a:pt x="4896863" y="334913"/>
                    <a:pt x="4893180" y="323833"/>
                  </a:cubicBezTo>
                  <a:cubicBezTo>
                    <a:pt x="4884586" y="300441"/>
                    <a:pt x="4879675" y="274587"/>
                    <a:pt x="4873536" y="248734"/>
                  </a:cubicBezTo>
                  <a:close/>
                  <a:moveTo>
                    <a:pt x="4499753" y="124151"/>
                  </a:moveTo>
                  <a:cubicBezTo>
                    <a:pt x="4616462" y="155088"/>
                    <a:pt x="4729446" y="192213"/>
                    <a:pt x="4841188" y="235525"/>
                  </a:cubicBezTo>
                  <a:cubicBezTo>
                    <a:pt x="4851121" y="250374"/>
                    <a:pt x="4857329" y="273887"/>
                    <a:pt x="4852363" y="288736"/>
                  </a:cubicBezTo>
                  <a:cubicBezTo>
                    <a:pt x="4848638" y="299874"/>
                    <a:pt x="4818840" y="308536"/>
                    <a:pt x="4800216" y="309774"/>
                  </a:cubicBezTo>
                  <a:cubicBezTo>
                    <a:pt x="4743103" y="311011"/>
                    <a:pt x="4693440" y="296161"/>
                    <a:pt x="4658675" y="242949"/>
                  </a:cubicBezTo>
                  <a:cubicBezTo>
                    <a:pt x="4646260" y="224387"/>
                    <a:pt x="4616462" y="215725"/>
                    <a:pt x="4591630" y="208300"/>
                  </a:cubicBezTo>
                  <a:cubicBezTo>
                    <a:pt x="4577972" y="203350"/>
                    <a:pt x="4559349" y="208300"/>
                    <a:pt x="4543208" y="205825"/>
                  </a:cubicBezTo>
                  <a:cubicBezTo>
                    <a:pt x="4514652" y="203350"/>
                    <a:pt x="4484854" y="200875"/>
                    <a:pt x="4486095" y="161275"/>
                  </a:cubicBezTo>
                  <a:cubicBezTo>
                    <a:pt x="4487337" y="146426"/>
                    <a:pt x="4491062" y="134051"/>
                    <a:pt x="4499753" y="124151"/>
                  </a:cubicBezTo>
                  <a:close/>
                  <a:moveTo>
                    <a:pt x="3538583" y="39"/>
                  </a:moveTo>
                  <a:cubicBezTo>
                    <a:pt x="3596942" y="-428"/>
                    <a:pt x="3655457" y="3306"/>
                    <a:pt x="3713973" y="8284"/>
                  </a:cubicBezTo>
                  <a:cubicBezTo>
                    <a:pt x="3738873" y="9529"/>
                    <a:pt x="3762528" y="14508"/>
                    <a:pt x="3782448" y="15752"/>
                  </a:cubicBezTo>
                  <a:cubicBezTo>
                    <a:pt x="3783693" y="40645"/>
                    <a:pt x="3784938" y="60559"/>
                    <a:pt x="3786183" y="79229"/>
                  </a:cubicBezTo>
                  <a:cubicBezTo>
                    <a:pt x="3843453" y="71761"/>
                    <a:pt x="3893253" y="63049"/>
                    <a:pt x="3944298" y="59315"/>
                  </a:cubicBezTo>
                  <a:cubicBezTo>
                    <a:pt x="3955504" y="58070"/>
                    <a:pt x="3967954" y="66783"/>
                    <a:pt x="3979159" y="71761"/>
                  </a:cubicBezTo>
                  <a:cubicBezTo>
                    <a:pt x="3971689" y="81718"/>
                    <a:pt x="3966709" y="95410"/>
                    <a:pt x="3956749" y="102877"/>
                  </a:cubicBezTo>
                  <a:cubicBezTo>
                    <a:pt x="3930603" y="120302"/>
                    <a:pt x="3925623" y="137727"/>
                    <a:pt x="3945544" y="162620"/>
                  </a:cubicBezTo>
                  <a:cubicBezTo>
                    <a:pt x="3953014" y="172578"/>
                    <a:pt x="3956749" y="188758"/>
                    <a:pt x="3953014" y="198715"/>
                  </a:cubicBezTo>
                  <a:cubicBezTo>
                    <a:pt x="3934338" y="241033"/>
                    <a:pt x="3960484" y="254724"/>
                    <a:pt x="3991609" y="268415"/>
                  </a:cubicBezTo>
                  <a:cubicBezTo>
                    <a:pt x="4007794" y="274639"/>
                    <a:pt x="4021489" y="283351"/>
                    <a:pt x="4033939" y="288330"/>
                  </a:cubicBezTo>
                  <a:cubicBezTo>
                    <a:pt x="4035184" y="304510"/>
                    <a:pt x="4032694" y="321935"/>
                    <a:pt x="4038919" y="329403"/>
                  </a:cubicBezTo>
                  <a:cubicBezTo>
                    <a:pt x="4103659" y="390391"/>
                    <a:pt x="4103659" y="390391"/>
                    <a:pt x="4046389" y="455112"/>
                  </a:cubicBezTo>
                  <a:cubicBezTo>
                    <a:pt x="4053859" y="460091"/>
                    <a:pt x="4061329" y="465069"/>
                    <a:pt x="4068799" y="471293"/>
                  </a:cubicBezTo>
                  <a:cubicBezTo>
                    <a:pt x="4075024" y="478761"/>
                    <a:pt x="4080004" y="487473"/>
                    <a:pt x="4086229" y="494941"/>
                  </a:cubicBezTo>
                  <a:cubicBezTo>
                    <a:pt x="4073779" y="501164"/>
                    <a:pt x="4063819" y="512366"/>
                    <a:pt x="4052614" y="512366"/>
                  </a:cubicBezTo>
                  <a:cubicBezTo>
                    <a:pt x="4028959" y="513611"/>
                    <a:pt x="4005304" y="508632"/>
                    <a:pt x="3980404" y="504898"/>
                  </a:cubicBezTo>
                  <a:cubicBezTo>
                    <a:pt x="3979159" y="508632"/>
                    <a:pt x="3977914" y="512366"/>
                    <a:pt x="3976669" y="517345"/>
                  </a:cubicBezTo>
                  <a:cubicBezTo>
                    <a:pt x="3997834" y="529791"/>
                    <a:pt x="4020244" y="540993"/>
                    <a:pt x="4041409" y="553439"/>
                  </a:cubicBezTo>
                  <a:cubicBezTo>
                    <a:pt x="4066309" y="569620"/>
                    <a:pt x="4096189" y="583311"/>
                    <a:pt x="4114864" y="604470"/>
                  </a:cubicBezTo>
                  <a:cubicBezTo>
                    <a:pt x="4129804" y="619406"/>
                    <a:pt x="4141009" y="646788"/>
                    <a:pt x="4137274" y="665457"/>
                  </a:cubicBezTo>
                  <a:cubicBezTo>
                    <a:pt x="4132294" y="695329"/>
                    <a:pt x="4107394" y="710265"/>
                    <a:pt x="4073779" y="705286"/>
                  </a:cubicBezTo>
                  <a:cubicBezTo>
                    <a:pt x="4068799" y="704041"/>
                    <a:pt x="4063819" y="705286"/>
                    <a:pt x="4053859" y="705286"/>
                  </a:cubicBezTo>
                  <a:cubicBezTo>
                    <a:pt x="4070044" y="746359"/>
                    <a:pt x="4043899" y="763785"/>
                    <a:pt x="4016509" y="781210"/>
                  </a:cubicBezTo>
                  <a:cubicBezTo>
                    <a:pt x="3956749" y="819794"/>
                    <a:pt x="3890763" y="827262"/>
                    <a:pt x="3821043" y="824773"/>
                  </a:cubicBezTo>
                  <a:cubicBezTo>
                    <a:pt x="3803613" y="822283"/>
                    <a:pt x="3784938" y="824773"/>
                    <a:pt x="3774978" y="824773"/>
                  </a:cubicBezTo>
                  <a:cubicBezTo>
                    <a:pt x="3762528" y="840953"/>
                    <a:pt x="3753813" y="855889"/>
                    <a:pt x="3743853" y="869580"/>
                  </a:cubicBezTo>
                  <a:cubicBezTo>
                    <a:pt x="3726423" y="894473"/>
                    <a:pt x="3704013" y="915632"/>
                    <a:pt x="3691563" y="943014"/>
                  </a:cubicBezTo>
                  <a:cubicBezTo>
                    <a:pt x="3671643" y="979109"/>
                    <a:pt x="3646742" y="1000268"/>
                    <a:pt x="3605657" y="1005246"/>
                  </a:cubicBezTo>
                  <a:cubicBezTo>
                    <a:pt x="3560837" y="1010225"/>
                    <a:pt x="3514772" y="1017693"/>
                    <a:pt x="3469952" y="1026405"/>
                  </a:cubicBezTo>
                  <a:cubicBezTo>
                    <a:pt x="3440072" y="1032629"/>
                    <a:pt x="3420152" y="1048809"/>
                    <a:pt x="3423887" y="1087393"/>
                  </a:cubicBezTo>
                  <a:cubicBezTo>
                    <a:pt x="3426377" y="1107307"/>
                    <a:pt x="3410192" y="1129711"/>
                    <a:pt x="3398987" y="1149625"/>
                  </a:cubicBezTo>
                  <a:cubicBezTo>
                    <a:pt x="3380311" y="1185720"/>
                    <a:pt x="3355411" y="1219325"/>
                    <a:pt x="3340471" y="1256665"/>
                  </a:cubicBezTo>
                  <a:cubicBezTo>
                    <a:pt x="3323041" y="1298983"/>
                    <a:pt x="3296896" y="1330099"/>
                    <a:pt x="3254566" y="1347524"/>
                  </a:cubicBezTo>
                  <a:cubicBezTo>
                    <a:pt x="3227176" y="1358726"/>
                    <a:pt x="3203521" y="1356236"/>
                    <a:pt x="3176131" y="1337567"/>
                  </a:cubicBezTo>
                  <a:cubicBezTo>
                    <a:pt x="3156211" y="1323876"/>
                    <a:pt x="3128821" y="1313919"/>
                    <a:pt x="3105166" y="1311429"/>
                  </a:cubicBezTo>
                  <a:cubicBezTo>
                    <a:pt x="3044160" y="1306451"/>
                    <a:pt x="3003075" y="1277824"/>
                    <a:pt x="2983155" y="1221815"/>
                  </a:cubicBezTo>
                  <a:cubicBezTo>
                    <a:pt x="2966970" y="1178252"/>
                    <a:pt x="2954520" y="1133445"/>
                    <a:pt x="2939580" y="1088638"/>
                  </a:cubicBezTo>
                  <a:cubicBezTo>
                    <a:pt x="2937090" y="1081170"/>
                    <a:pt x="2933355" y="1069968"/>
                    <a:pt x="2928375" y="1068723"/>
                  </a:cubicBezTo>
                  <a:cubicBezTo>
                    <a:pt x="2878575" y="1057521"/>
                    <a:pt x="2874840" y="1016448"/>
                    <a:pt x="2864880" y="976619"/>
                  </a:cubicBezTo>
                  <a:cubicBezTo>
                    <a:pt x="2851185" y="926834"/>
                    <a:pt x="2844960" y="883271"/>
                    <a:pt x="2896005" y="847176"/>
                  </a:cubicBezTo>
                  <a:cubicBezTo>
                    <a:pt x="2905965" y="839708"/>
                    <a:pt x="2907210" y="819794"/>
                    <a:pt x="2915925" y="808592"/>
                  </a:cubicBezTo>
                  <a:cubicBezTo>
                    <a:pt x="2927130" y="794901"/>
                    <a:pt x="2942070" y="782455"/>
                    <a:pt x="2957010" y="772497"/>
                  </a:cubicBezTo>
                  <a:cubicBezTo>
                    <a:pt x="2978175" y="757561"/>
                    <a:pt x="3000585" y="746359"/>
                    <a:pt x="3019260" y="727690"/>
                  </a:cubicBezTo>
                  <a:cubicBezTo>
                    <a:pt x="2989380" y="721467"/>
                    <a:pt x="2965725" y="710265"/>
                    <a:pt x="2939580" y="741381"/>
                  </a:cubicBezTo>
                  <a:cubicBezTo>
                    <a:pt x="2897250" y="789923"/>
                    <a:pt x="2854920" y="789923"/>
                    <a:pt x="2822550" y="755072"/>
                  </a:cubicBezTo>
                  <a:cubicBezTo>
                    <a:pt x="2800139" y="731424"/>
                    <a:pt x="2807609" y="710265"/>
                    <a:pt x="2821305" y="684127"/>
                  </a:cubicBezTo>
                  <a:cubicBezTo>
                    <a:pt x="2837490" y="656745"/>
                    <a:pt x="2856165" y="670436"/>
                    <a:pt x="2874840" y="677904"/>
                  </a:cubicBezTo>
                  <a:cubicBezTo>
                    <a:pt x="2888535" y="682883"/>
                    <a:pt x="2902230" y="689106"/>
                    <a:pt x="2925885" y="689106"/>
                  </a:cubicBezTo>
                  <a:cubicBezTo>
                    <a:pt x="2913435" y="669191"/>
                    <a:pt x="2896005" y="649277"/>
                    <a:pt x="2889780" y="626873"/>
                  </a:cubicBezTo>
                  <a:cubicBezTo>
                    <a:pt x="2882310" y="608204"/>
                    <a:pt x="2882310" y="583311"/>
                    <a:pt x="2888535" y="560907"/>
                  </a:cubicBezTo>
                  <a:cubicBezTo>
                    <a:pt x="2894760" y="533525"/>
                    <a:pt x="2912190" y="508632"/>
                    <a:pt x="2919660" y="481250"/>
                  </a:cubicBezTo>
                  <a:cubicBezTo>
                    <a:pt x="2937090" y="416528"/>
                    <a:pt x="2896005" y="363008"/>
                    <a:pt x="2828775" y="363008"/>
                  </a:cubicBezTo>
                  <a:cubicBezTo>
                    <a:pt x="2773994" y="363008"/>
                    <a:pt x="2719214" y="372966"/>
                    <a:pt x="2663189" y="372966"/>
                  </a:cubicBezTo>
                  <a:cubicBezTo>
                    <a:pt x="2612144" y="372966"/>
                    <a:pt x="2590979" y="345583"/>
                    <a:pt x="2595959" y="290819"/>
                  </a:cubicBezTo>
                  <a:cubicBezTo>
                    <a:pt x="2629574" y="284596"/>
                    <a:pt x="2664434" y="278373"/>
                    <a:pt x="2703029" y="270905"/>
                  </a:cubicBezTo>
                  <a:cubicBezTo>
                    <a:pt x="2680619" y="257214"/>
                    <a:pt x="2634554" y="280862"/>
                    <a:pt x="2647004" y="228587"/>
                  </a:cubicBezTo>
                  <a:cubicBezTo>
                    <a:pt x="2627084" y="232321"/>
                    <a:pt x="2605919" y="232321"/>
                    <a:pt x="2588489" y="239788"/>
                  </a:cubicBezTo>
                  <a:cubicBezTo>
                    <a:pt x="2539934" y="254724"/>
                    <a:pt x="2491378" y="274639"/>
                    <a:pt x="2454028" y="288330"/>
                  </a:cubicBezTo>
                  <a:cubicBezTo>
                    <a:pt x="2434108" y="308244"/>
                    <a:pt x="2421658" y="330648"/>
                    <a:pt x="2404228" y="335626"/>
                  </a:cubicBezTo>
                  <a:cubicBezTo>
                    <a:pt x="2373103" y="345583"/>
                    <a:pt x="2341978" y="386657"/>
                    <a:pt x="2304628" y="338116"/>
                  </a:cubicBezTo>
                  <a:cubicBezTo>
                    <a:pt x="2294668" y="326914"/>
                    <a:pt x="2248603" y="344339"/>
                    <a:pt x="2221212" y="348073"/>
                  </a:cubicBezTo>
                  <a:cubicBezTo>
                    <a:pt x="2212497" y="349317"/>
                    <a:pt x="2202537" y="356785"/>
                    <a:pt x="2193822" y="355541"/>
                  </a:cubicBezTo>
                  <a:cubicBezTo>
                    <a:pt x="2186352" y="355541"/>
                    <a:pt x="2175147" y="349317"/>
                    <a:pt x="2171412" y="341849"/>
                  </a:cubicBezTo>
                  <a:cubicBezTo>
                    <a:pt x="2167677" y="334382"/>
                    <a:pt x="2167677" y="320690"/>
                    <a:pt x="2171412" y="315712"/>
                  </a:cubicBezTo>
                  <a:cubicBezTo>
                    <a:pt x="2190087" y="294553"/>
                    <a:pt x="2210007" y="277128"/>
                    <a:pt x="2232417" y="257214"/>
                  </a:cubicBezTo>
                  <a:cubicBezTo>
                    <a:pt x="2233662" y="267171"/>
                    <a:pt x="2234907" y="277128"/>
                    <a:pt x="2237397" y="294553"/>
                  </a:cubicBezTo>
                  <a:cubicBezTo>
                    <a:pt x="2253583" y="282106"/>
                    <a:pt x="2267278" y="272149"/>
                    <a:pt x="2284708" y="259703"/>
                  </a:cubicBezTo>
                  <a:cubicBezTo>
                    <a:pt x="2274748" y="253480"/>
                    <a:pt x="2268523" y="246012"/>
                    <a:pt x="2264788" y="239788"/>
                  </a:cubicBezTo>
                  <a:cubicBezTo>
                    <a:pt x="2356918" y="204938"/>
                    <a:pt x="2450293" y="172578"/>
                    <a:pt x="2546159" y="143951"/>
                  </a:cubicBezTo>
                  <a:cubicBezTo>
                    <a:pt x="2548649" y="143951"/>
                    <a:pt x="2552384" y="143951"/>
                    <a:pt x="2554874" y="143951"/>
                  </a:cubicBezTo>
                  <a:cubicBezTo>
                    <a:pt x="2571059" y="142706"/>
                    <a:pt x="2587244" y="138972"/>
                    <a:pt x="2609654" y="135238"/>
                  </a:cubicBezTo>
                  <a:cubicBezTo>
                    <a:pt x="2602184" y="133994"/>
                    <a:pt x="2597204" y="132749"/>
                    <a:pt x="2590979" y="131504"/>
                  </a:cubicBezTo>
                  <a:cubicBezTo>
                    <a:pt x="2755319" y="85452"/>
                    <a:pt x="2923395" y="50602"/>
                    <a:pt x="3096451" y="28199"/>
                  </a:cubicBezTo>
                  <a:lnTo>
                    <a:pt x="3096451" y="51847"/>
                  </a:lnTo>
                  <a:lnTo>
                    <a:pt x="3331756" y="51847"/>
                  </a:lnTo>
                  <a:cubicBezTo>
                    <a:pt x="3330511" y="49358"/>
                    <a:pt x="3329266" y="45624"/>
                    <a:pt x="3328021" y="41890"/>
                  </a:cubicBezTo>
                  <a:cubicBezTo>
                    <a:pt x="3340471" y="33177"/>
                    <a:pt x="3350431" y="19486"/>
                    <a:pt x="3364126" y="16997"/>
                  </a:cubicBezTo>
                  <a:cubicBezTo>
                    <a:pt x="3422019" y="5173"/>
                    <a:pt x="3480223" y="506"/>
                    <a:pt x="3538583" y="39"/>
                  </a:cubicBezTo>
                  <a:close/>
                </a:path>
              </a:pathLst>
            </a:custGeom>
            <a:solidFill>
              <a:schemeClr val="accent6">
                <a:alpha val="3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3BAE182-6B66-40FD-A6DE-3B472CC21EDA}"/>
                </a:ext>
              </a:extLst>
            </p:cNvPr>
            <p:cNvSpPr/>
            <p:nvPr/>
          </p:nvSpPr>
          <p:spPr>
            <a:xfrm>
              <a:off x="2781856" y="4102309"/>
              <a:ext cx="6237680" cy="7626736"/>
            </a:xfrm>
            <a:custGeom>
              <a:avLst/>
              <a:gdLst>
                <a:gd name="connsiteX0" fmla="*/ 4085840 w 6237680"/>
                <a:gd name="connsiteY0" fmla="*/ 5955118 h 7626736"/>
                <a:gd name="connsiteX1" fmla="*/ 4022517 w 6237680"/>
                <a:gd name="connsiteY1" fmla="*/ 5998303 h 7626736"/>
                <a:gd name="connsiteX2" fmla="*/ 3936080 w 6237680"/>
                <a:gd name="connsiteY2" fmla="*/ 6015928 h 7626736"/>
                <a:gd name="connsiteX3" fmla="*/ 3850168 w 6237680"/>
                <a:gd name="connsiteY3" fmla="*/ 5998303 h 7626736"/>
                <a:gd name="connsiteX4" fmla="*/ 3808658 w 6237680"/>
                <a:gd name="connsiteY4" fmla="*/ 5970018 h 7626736"/>
                <a:gd name="connsiteX5" fmla="*/ 2765863 w 6237680"/>
                <a:gd name="connsiteY5" fmla="*/ 7244427 h 7626736"/>
                <a:gd name="connsiteX6" fmla="*/ 2772225 w 6237680"/>
                <a:gd name="connsiteY6" fmla="*/ 7248766 h 7626736"/>
                <a:gd name="connsiteX7" fmla="*/ 2832211 w 6237680"/>
                <a:gd name="connsiteY7" fmla="*/ 7361097 h 7626736"/>
                <a:gd name="connsiteX8" fmla="*/ 2832977 w 6237680"/>
                <a:gd name="connsiteY8" fmla="*/ 7368746 h 7626736"/>
                <a:gd name="connsiteX9" fmla="*/ 5081577 w 6237680"/>
                <a:gd name="connsiteY9" fmla="*/ 7122530 h 7626736"/>
                <a:gd name="connsiteX10" fmla="*/ 5080339 w 6237680"/>
                <a:gd name="connsiteY10" fmla="*/ 7110354 h 7626736"/>
                <a:gd name="connsiteX11" fmla="*/ 5118599 w 6237680"/>
                <a:gd name="connsiteY11" fmla="*/ 6986885 h 7626736"/>
                <a:gd name="connsiteX12" fmla="*/ 5135112 w 6237680"/>
                <a:gd name="connsiteY12" fmla="*/ 6967055 h 7626736"/>
                <a:gd name="connsiteX13" fmla="*/ 1522016 w 6237680"/>
                <a:gd name="connsiteY13" fmla="*/ 5447302 h 7626736"/>
                <a:gd name="connsiteX14" fmla="*/ 620327 w 6237680"/>
                <a:gd name="connsiteY14" fmla="*/ 6001933 h 7626736"/>
                <a:gd name="connsiteX15" fmla="*/ 630362 w 6237680"/>
                <a:gd name="connsiteY15" fmla="*/ 6020333 h 7626736"/>
                <a:gd name="connsiteX16" fmla="*/ 647812 w 6237680"/>
                <a:gd name="connsiteY16" fmla="*/ 6106246 h 7626736"/>
                <a:gd name="connsiteX17" fmla="*/ 630362 w 6237680"/>
                <a:gd name="connsiteY17" fmla="*/ 6192877 h 7626736"/>
                <a:gd name="connsiteX18" fmla="*/ 621818 w 6237680"/>
                <a:gd name="connsiteY18" fmla="*/ 6208635 h 7626736"/>
                <a:gd name="connsiteX19" fmla="*/ 2431779 w 6237680"/>
                <a:gd name="connsiteY19" fmla="*/ 7282668 h 7626736"/>
                <a:gd name="connsiteX20" fmla="*/ 2432278 w 6237680"/>
                <a:gd name="connsiteY20" fmla="*/ 7281745 h 7626736"/>
                <a:gd name="connsiteX21" fmla="*/ 2459322 w 6237680"/>
                <a:gd name="connsiteY21" fmla="*/ 7248766 h 7626736"/>
                <a:gd name="connsiteX22" fmla="*/ 2515970 w 6237680"/>
                <a:gd name="connsiteY22" fmla="*/ 7210166 h 7626736"/>
                <a:gd name="connsiteX23" fmla="*/ 1777456 w 6237680"/>
                <a:gd name="connsiteY23" fmla="*/ 5528942 h 7626736"/>
                <a:gd name="connsiteX24" fmla="*/ 1744339 w 6237680"/>
                <a:gd name="connsiteY24" fmla="*/ 5539265 h 7626736"/>
                <a:gd name="connsiteX25" fmla="*/ 1699883 w 6237680"/>
                <a:gd name="connsiteY25" fmla="*/ 5543773 h 7626736"/>
                <a:gd name="connsiteX26" fmla="*/ 1543199 w 6237680"/>
                <a:gd name="connsiteY26" fmla="*/ 5478863 h 7626736"/>
                <a:gd name="connsiteX27" fmla="*/ 1912267 w 6237680"/>
                <a:gd name="connsiteY27" fmla="*/ 5380690 h 7626736"/>
                <a:gd name="connsiteX28" fmla="*/ 1903580 w 6237680"/>
                <a:gd name="connsiteY28" fmla="*/ 5408556 h 7626736"/>
                <a:gd name="connsiteX29" fmla="*/ 1856102 w 6237680"/>
                <a:gd name="connsiteY29" fmla="*/ 5478863 h 7626736"/>
                <a:gd name="connsiteX30" fmla="*/ 1800088 w 6237680"/>
                <a:gd name="connsiteY30" fmla="*/ 5516690 h 7626736"/>
                <a:gd name="connsiteX31" fmla="*/ 2538647 w 6237680"/>
                <a:gd name="connsiteY31" fmla="*/ 7198017 h 7626736"/>
                <a:gd name="connsiteX32" fmla="*/ 2571085 w 6237680"/>
                <a:gd name="connsiteY32" fmla="*/ 7187796 h 7626736"/>
                <a:gd name="connsiteX33" fmla="*/ 2615540 w 6237680"/>
                <a:gd name="connsiteY33" fmla="*/ 7183234 h 7626736"/>
                <a:gd name="connsiteX34" fmla="*/ 2701977 w 6237680"/>
                <a:gd name="connsiteY34" fmla="*/ 7200859 h 7626736"/>
                <a:gd name="connsiteX35" fmla="*/ 2744666 w 6237680"/>
                <a:gd name="connsiteY35" fmla="*/ 7229972 h 7626736"/>
                <a:gd name="connsiteX36" fmla="*/ 3788086 w 6237680"/>
                <a:gd name="connsiteY36" fmla="*/ 5956000 h 7626736"/>
                <a:gd name="connsiteX37" fmla="*/ 3779862 w 6237680"/>
                <a:gd name="connsiteY37" fmla="*/ 5950396 h 7626736"/>
                <a:gd name="connsiteX38" fmla="*/ 3714952 w 6237680"/>
                <a:gd name="connsiteY38" fmla="*/ 5793554 h 7626736"/>
                <a:gd name="connsiteX39" fmla="*/ 3718323 w 6237680"/>
                <a:gd name="connsiteY39" fmla="*/ 5760277 h 7626736"/>
                <a:gd name="connsiteX40" fmla="*/ 387506 w 6237680"/>
                <a:gd name="connsiteY40" fmla="*/ 4322417 h 7626736"/>
                <a:gd name="connsiteX41" fmla="*/ 379058 w 6237680"/>
                <a:gd name="connsiteY41" fmla="*/ 4335070 h 7626736"/>
                <a:gd name="connsiteX42" fmla="*/ 267185 w 6237680"/>
                <a:gd name="connsiteY42" fmla="*/ 4395625 h 7626736"/>
                <a:gd name="connsiteX43" fmla="*/ 258449 w 6237680"/>
                <a:gd name="connsiteY43" fmla="*/ 4396505 h 7626736"/>
                <a:gd name="connsiteX44" fmla="*/ 415507 w 6237680"/>
                <a:gd name="connsiteY44" fmla="*/ 5886123 h 7626736"/>
                <a:gd name="connsiteX45" fmla="*/ 425440 w 6237680"/>
                <a:gd name="connsiteY45" fmla="*/ 5885116 h 7626736"/>
                <a:gd name="connsiteX46" fmla="*/ 582747 w 6237680"/>
                <a:gd name="connsiteY46" fmla="*/ 5950026 h 7626736"/>
                <a:gd name="connsiteX47" fmla="*/ 607755 w 6237680"/>
                <a:gd name="connsiteY47" fmla="*/ 5980212 h 7626736"/>
                <a:gd name="connsiteX48" fmla="*/ 1508281 w 6237680"/>
                <a:gd name="connsiteY48" fmla="*/ 5426837 h 7626736"/>
                <a:gd name="connsiteX49" fmla="*/ 1496011 w 6237680"/>
                <a:gd name="connsiteY49" fmla="*/ 5408556 h 7626736"/>
                <a:gd name="connsiteX50" fmla="*/ 1478755 w 6237680"/>
                <a:gd name="connsiteY50" fmla="*/ 5322643 h 7626736"/>
                <a:gd name="connsiteX51" fmla="*/ 1496012 w 6237680"/>
                <a:gd name="connsiteY51" fmla="*/ 5236536 h 7626736"/>
                <a:gd name="connsiteX52" fmla="*/ 1520690 w 6237680"/>
                <a:gd name="connsiteY52" fmla="*/ 5199543 h 7626736"/>
                <a:gd name="connsiteX53" fmla="*/ 417489 w 6237680"/>
                <a:gd name="connsiteY53" fmla="*/ 4277511 h 7626736"/>
                <a:gd name="connsiteX54" fmla="*/ 401251 w 6237680"/>
                <a:gd name="connsiteY54" fmla="*/ 4301831 h 7626736"/>
                <a:gd name="connsiteX55" fmla="*/ 1534522 w 6237680"/>
                <a:gd name="connsiteY55" fmla="*/ 5178809 h 7626736"/>
                <a:gd name="connsiteX56" fmla="*/ 1543199 w 6237680"/>
                <a:gd name="connsiteY56" fmla="*/ 5165803 h 7626736"/>
                <a:gd name="connsiteX57" fmla="*/ 1699883 w 6237680"/>
                <a:gd name="connsiteY57" fmla="*/ 5100271 h 7626736"/>
                <a:gd name="connsiteX58" fmla="*/ 1921011 w 6237680"/>
                <a:gd name="connsiteY58" fmla="*/ 5322643 h 7626736"/>
                <a:gd name="connsiteX59" fmla="*/ 1917748 w 6237680"/>
                <a:gd name="connsiteY59" fmla="*/ 5354820 h 7626736"/>
                <a:gd name="connsiteX60" fmla="*/ 3723703 w 6237680"/>
                <a:gd name="connsiteY60" fmla="*/ 5735389 h 7626736"/>
                <a:gd name="connsiteX61" fmla="*/ 3729479 w 6237680"/>
                <a:gd name="connsiteY61" fmla="*/ 5716795 h 7626736"/>
                <a:gd name="connsiteX62" fmla="*/ 222372 w 6237680"/>
                <a:gd name="connsiteY62" fmla="*/ 3956634 h 7626736"/>
                <a:gd name="connsiteX63" fmla="*/ 443502 w 6237680"/>
                <a:gd name="connsiteY63" fmla="*/ 4177764 h 7626736"/>
                <a:gd name="connsiteX64" fmla="*/ 439045 w 6237680"/>
                <a:gd name="connsiteY64" fmla="*/ 4222630 h 7626736"/>
                <a:gd name="connsiteX65" fmla="*/ 429219 w 6237680"/>
                <a:gd name="connsiteY65" fmla="*/ 4254694 h 7626736"/>
                <a:gd name="connsiteX66" fmla="*/ 3739478 w 6237680"/>
                <a:gd name="connsiteY66" fmla="*/ 5694337 h 7626736"/>
                <a:gd name="connsiteX67" fmla="*/ 3752818 w 6237680"/>
                <a:gd name="connsiteY67" fmla="*/ 5669691 h 7626736"/>
                <a:gd name="connsiteX68" fmla="*/ 3936080 w 6237680"/>
                <a:gd name="connsiteY68" fmla="*/ 5571180 h 7626736"/>
                <a:gd name="connsiteX69" fmla="*/ 4157208 w 6237680"/>
                <a:gd name="connsiteY69" fmla="*/ 5793554 h 7626736"/>
                <a:gd name="connsiteX70" fmla="*/ 4139952 w 6237680"/>
                <a:gd name="connsiteY70" fmla="*/ 5879662 h 7626736"/>
                <a:gd name="connsiteX71" fmla="*/ 4102090 w 6237680"/>
                <a:gd name="connsiteY71" fmla="*/ 5936417 h 7626736"/>
                <a:gd name="connsiteX72" fmla="*/ 5153229 w 6237680"/>
                <a:gd name="connsiteY72" fmla="*/ 6949196 h 7626736"/>
                <a:gd name="connsiteX73" fmla="*/ 5216605 w 6237680"/>
                <a:gd name="connsiteY73" fmla="*/ 6906655 h 7626736"/>
                <a:gd name="connsiteX74" fmla="*/ 5302713 w 6237680"/>
                <a:gd name="connsiteY74" fmla="*/ 6889224 h 7626736"/>
                <a:gd name="connsiteX75" fmla="*/ 5525087 w 6237680"/>
                <a:gd name="connsiteY75" fmla="*/ 7110354 h 7626736"/>
                <a:gd name="connsiteX76" fmla="*/ 5302713 w 6237680"/>
                <a:gd name="connsiteY76" fmla="*/ 7332726 h 7626736"/>
                <a:gd name="connsiteX77" fmla="*/ 5084901 w 6237680"/>
                <a:gd name="connsiteY77" fmla="*/ 7155220 h 7626736"/>
                <a:gd name="connsiteX78" fmla="*/ 5084215 w 6237680"/>
                <a:gd name="connsiteY78" fmla="*/ 7148472 h 7626736"/>
                <a:gd name="connsiteX79" fmla="*/ 2835473 w 6237680"/>
                <a:gd name="connsiteY79" fmla="*/ 7393666 h 7626736"/>
                <a:gd name="connsiteX80" fmla="*/ 2836668 w 6237680"/>
                <a:gd name="connsiteY80" fmla="*/ 7405606 h 7626736"/>
                <a:gd name="connsiteX81" fmla="*/ 2615540 w 6237680"/>
                <a:gd name="connsiteY81" fmla="*/ 7626736 h 7626736"/>
                <a:gd name="connsiteX82" fmla="*/ 2394412 w 6237680"/>
                <a:gd name="connsiteY82" fmla="*/ 7405606 h 7626736"/>
                <a:gd name="connsiteX83" fmla="*/ 2411843 w 6237680"/>
                <a:gd name="connsiteY83" fmla="*/ 7319499 h 7626736"/>
                <a:gd name="connsiteX84" fmla="*/ 2420058 w 6237680"/>
                <a:gd name="connsiteY84" fmla="*/ 7304323 h 7626736"/>
                <a:gd name="connsiteX85" fmla="*/ 609815 w 6237680"/>
                <a:gd name="connsiteY85" fmla="*/ 6230734 h 7626736"/>
                <a:gd name="connsiteX86" fmla="*/ 582747 w 6237680"/>
                <a:gd name="connsiteY86" fmla="*/ 6263553 h 7626736"/>
                <a:gd name="connsiteX87" fmla="*/ 425440 w 6237680"/>
                <a:gd name="connsiteY87" fmla="*/ 6328618 h 7626736"/>
                <a:gd name="connsiteX88" fmla="*/ 204310 w 6237680"/>
                <a:gd name="connsiteY88" fmla="*/ 6106246 h 7626736"/>
                <a:gd name="connsiteX89" fmla="*/ 380984 w 6237680"/>
                <a:gd name="connsiteY89" fmla="*/ 5889624 h 7626736"/>
                <a:gd name="connsiteX90" fmla="*/ 389513 w 6237680"/>
                <a:gd name="connsiteY90" fmla="*/ 5888759 h 7626736"/>
                <a:gd name="connsiteX91" fmla="*/ 233400 w 6237680"/>
                <a:gd name="connsiteY91" fmla="*/ 4399026 h 7626736"/>
                <a:gd name="connsiteX92" fmla="*/ 222372 w 6237680"/>
                <a:gd name="connsiteY92" fmla="*/ 4400136 h 7626736"/>
                <a:gd name="connsiteX93" fmla="*/ 0 w 6237680"/>
                <a:gd name="connsiteY93" fmla="*/ 4177764 h 7626736"/>
                <a:gd name="connsiteX94" fmla="*/ 222372 w 6237680"/>
                <a:gd name="connsiteY94" fmla="*/ 3956634 h 7626736"/>
                <a:gd name="connsiteX95" fmla="*/ 5845343 w 6237680"/>
                <a:gd name="connsiteY95" fmla="*/ 2373759 h 7626736"/>
                <a:gd name="connsiteX96" fmla="*/ 5046473 w 6237680"/>
                <a:gd name="connsiteY96" fmla="*/ 2945377 h 7626736"/>
                <a:gd name="connsiteX97" fmla="*/ 5063960 w 6237680"/>
                <a:gd name="connsiteY97" fmla="*/ 2977392 h 7626736"/>
                <a:gd name="connsiteX98" fmla="*/ 5081585 w 6237680"/>
                <a:gd name="connsiteY98" fmla="*/ 3064023 h 7626736"/>
                <a:gd name="connsiteX99" fmla="*/ 4859213 w 6237680"/>
                <a:gd name="connsiteY99" fmla="*/ 3285153 h 7626736"/>
                <a:gd name="connsiteX100" fmla="*/ 4814757 w 6237680"/>
                <a:gd name="connsiteY100" fmla="*/ 3280645 h 7626736"/>
                <a:gd name="connsiteX101" fmla="*/ 4776916 w 6237680"/>
                <a:gd name="connsiteY101" fmla="*/ 3268849 h 7626736"/>
                <a:gd name="connsiteX102" fmla="*/ 4515919 w 6237680"/>
                <a:gd name="connsiteY102" fmla="*/ 3828683 h 7626736"/>
                <a:gd name="connsiteX103" fmla="*/ 4548466 w 6237680"/>
                <a:gd name="connsiteY103" fmla="*/ 3850546 h 7626736"/>
                <a:gd name="connsiteX104" fmla="*/ 5858791 w 6237680"/>
                <a:gd name="connsiteY104" fmla="*/ 2393616 h 7626736"/>
                <a:gd name="connsiteX105" fmla="*/ 3588795 w 6237680"/>
                <a:gd name="connsiteY105" fmla="*/ 1196901 h 7626736"/>
                <a:gd name="connsiteX106" fmla="*/ 2274980 w 6237680"/>
                <a:gd name="connsiteY106" fmla="*/ 2394733 h 7626736"/>
                <a:gd name="connsiteX107" fmla="*/ 2309709 w 6237680"/>
                <a:gd name="connsiteY107" fmla="*/ 2446160 h 7626736"/>
                <a:gd name="connsiteX108" fmla="*/ 2327140 w 6237680"/>
                <a:gd name="connsiteY108" fmla="*/ 2532073 h 7626736"/>
                <a:gd name="connsiteX109" fmla="*/ 2309709 w 6237680"/>
                <a:gd name="connsiteY109" fmla="*/ 2618704 h 7626736"/>
                <a:gd name="connsiteX110" fmla="*/ 2295147 w 6237680"/>
                <a:gd name="connsiteY110" fmla="*/ 2640381 h 7626736"/>
                <a:gd name="connsiteX111" fmla="*/ 4235347 w 6237680"/>
                <a:gd name="connsiteY111" fmla="*/ 3892607 h 7626736"/>
                <a:gd name="connsiteX112" fmla="*/ 4254664 w 6237680"/>
                <a:gd name="connsiteY112" fmla="*/ 3864108 h 7626736"/>
                <a:gd name="connsiteX113" fmla="*/ 4411970 w 6237680"/>
                <a:gd name="connsiteY113" fmla="*/ 3799664 h 7626736"/>
                <a:gd name="connsiteX114" fmla="*/ 4456783 w 6237680"/>
                <a:gd name="connsiteY114" fmla="*/ 3804121 h 7626736"/>
                <a:gd name="connsiteX115" fmla="*/ 4493639 w 6237680"/>
                <a:gd name="connsiteY115" fmla="*/ 3815454 h 7626736"/>
                <a:gd name="connsiteX116" fmla="*/ 4754761 w 6237680"/>
                <a:gd name="connsiteY116" fmla="*/ 3257635 h 7626736"/>
                <a:gd name="connsiteX117" fmla="*/ 4735745 w 6237680"/>
                <a:gd name="connsiteY117" fmla="*/ 3247287 h 7626736"/>
                <a:gd name="connsiteX118" fmla="*/ 4638083 w 6237680"/>
                <a:gd name="connsiteY118" fmla="*/ 3064023 h 7626736"/>
                <a:gd name="connsiteX119" fmla="*/ 4735745 w 6237680"/>
                <a:gd name="connsiteY119" fmla="*/ 2879583 h 7626736"/>
                <a:gd name="connsiteX120" fmla="*/ 4740637 w 6237680"/>
                <a:gd name="connsiteY120" fmla="*/ 2876915 h 7626736"/>
                <a:gd name="connsiteX121" fmla="*/ 3838620 w 6237680"/>
                <a:gd name="connsiteY121" fmla="*/ 1238197 h 7626736"/>
                <a:gd name="connsiteX122" fmla="*/ 3829615 w 6237680"/>
                <a:gd name="connsiteY122" fmla="*/ 1243116 h 7626736"/>
                <a:gd name="connsiteX123" fmla="*/ 3742984 w 6237680"/>
                <a:gd name="connsiteY123" fmla="*/ 1260741 h 7626736"/>
                <a:gd name="connsiteX124" fmla="*/ 3619516 w 6237680"/>
                <a:gd name="connsiteY124" fmla="*/ 1222482 h 7626736"/>
                <a:gd name="connsiteX125" fmla="*/ 3932156 w 6237680"/>
                <a:gd name="connsiteY125" fmla="*/ 1152911 h 7626736"/>
                <a:gd name="connsiteX126" fmla="*/ 3907649 w 6237680"/>
                <a:gd name="connsiteY126" fmla="*/ 1187464 h 7626736"/>
                <a:gd name="connsiteX127" fmla="*/ 3867392 w 6237680"/>
                <a:gd name="connsiteY127" fmla="*/ 1222482 h 7626736"/>
                <a:gd name="connsiteX128" fmla="*/ 3861111 w 6237680"/>
                <a:gd name="connsiteY128" fmla="*/ 1225913 h 7626736"/>
                <a:gd name="connsiteX129" fmla="*/ 4763136 w 6237680"/>
                <a:gd name="connsiteY129" fmla="*/ 2864645 h 7626736"/>
                <a:gd name="connsiteX130" fmla="*/ 4773300 w 6237680"/>
                <a:gd name="connsiteY130" fmla="*/ 2859102 h 7626736"/>
                <a:gd name="connsiteX131" fmla="*/ 4859213 w 6237680"/>
                <a:gd name="connsiteY131" fmla="*/ 2841651 h 7626736"/>
                <a:gd name="connsiteX132" fmla="*/ 5016054 w 6237680"/>
                <a:gd name="connsiteY132" fmla="*/ 2906717 h 7626736"/>
                <a:gd name="connsiteX133" fmla="*/ 5030955 w 6237680"/>
                <a:gd name="connsiteY133" fmla="*/ 2924692 h 7626736"/>
                <a:gd name="connsiteX134" fmla="*/ 5830953 w 6237680"/>
                <a:gd name="connsiteY134" fmla="*/ 2352511 h 7626736"/>
                <a:gd name="connsiteX135" fmla="*/ 5811628 w 6237680"/>
                <a:gd name="connsiteY135" fmla="*/ 2323976 h 7626736"/>
                <a:gd name="connsiteX136" fmla="*/ 5794178 w 6237680"/>
                <a:gd name="connsiteY136" fmla="*/ 2238063 h 7626736"/>
                <a:gd name="connsiteX137" fmla="*/ 5811628 w 6237680"/>
                <a:gd name="connsiteY137" fmla="*/ 2151432 h 7626736"/>
                <a:gd name="connsiteX138" fmla="*/ 5815231 w 6237680"/>
                <a:gd name="connsiteY138" fmla="*/ 2146084 h 7626736"/>
                <a:gd name="connsiteX139" fmla="*/ 2406494 w 6237680"/>
                <a:gd name="connsiteY139" fmla="*/ 336153 h 7626736"/>
                <a:gd name="connsiteX140" fmla="*/ 2378088 w 6237680"/>
                <a:gd name="connsiteY140" fmla="*/ 378436 h 7626736"/>
                <a:gd name="connsiteX141" fmla="*/ 2266324 w 6237680"/>
                <a:gd name="connsiteY141" fmla="*/ 438991 h 7626736"/>
                <a:gd name="connsiteX142" fmla="*/ 2222746 w 6237680"/>
                <a:gd name="connsiteY142" fmla="*/ 443413 h 7626736"/>
                <a:gd name="connsiteX143" fmla="*/ 2129710 w 6237680"/>
                <a:gd name="connsiteY143" fmla="*/ 2314546 h 7626736"/>
                <a:gd name="connsiteX144" fmla="*/ 2171626 w 6237680"/>
                <a:gd name="connsiteY144" fmla="*/ 2320918 h 7626736"/>
                <a:gd name="connsiteX145" fmla="*/ 2229479 w 6237680"/>
                <a:gd name="connsiteY145" fmla="*/ 2348809 h 7626736"/>
                <a:gd name="connsiteX146" fmla="*/ 2260483 w 6237680"/>
                <a:gd name="connsiteY146" fmla="*/ 2374411 h 7626736"/>
                <a:gd name="connsiteX147" fmla="*/ 3573894 w 6237680"/>
                <a:gd name="connsiteY147" fmla="*/ 1176036 h 7626736"/>
                <a:gd name="connsiteX148" fmla="*/ 3539285 w 6237680"/>
                <a:gd name="connsiteY148" fmla="*/ 1124476 h 7626736"/>
                <a:gd name="connsiteX149" fmla="*/ 3521854 w 6237680"/>
                <a:gd name="connsiteY149" fmla="*/ 1038369 h 7626736"/>
                <a:gd name="connsiteX150" fmla="*/ 3539285 w 6237680"/>
                <a:gd name="connsiteY150" fmla="*/ 951932 h 7626736"/>
                <a:gd name="connsiteX151" fmla="*/ 3543505 w 6237680"/>
                <a:gd name="connsiteY151" fmla="*/ 945688 h 7626736"/>
                <a:gd name="connsiteX152" fmla="*/ 2029796 w 6237680"/>
                <a:gd name="connsiteY152" fmla="*/ 331461 h 7626736"/>
                <a:gd name="connsiteX153" fmla="*/ 720507 w 6237680"/>
                <a:gd name="connsiteY153" fmla="*/ 979904 h 7626736"/>
                <a:gd name="connsiteX154" fmla="*/ 721321 w 6237680"/>
                <a:gd name="connsiteY154" fmla="*/ 981110 h 7626736"/>
                <a:gd name="connsiteX155" fmla="*/ 738752 w 6237680"/>
                <a:gd name="connsiteY155" fmla="*/ 1067023 h 7626736"/>
                <a:gd name="connsiteX156" fmla="*/ 700886 w 6237680"/>
                <a:gd name="connsiteY156" fmla="*/ 1191431 h 7626736"/>
                <a:gd name="connsiteX157" fmla="*/ 687301 w 6237680"/>
                <a:gd name="connsiteY157" fmla="*/ 1207956 h 7626736"/>
                <a:gd name="connsiteX158" fmla="*/ 1951291 w 6237680"/>
                <a:gd name="connsiteY158" fmla="*/ 2373727 h 7626736"/>
                <a:gd name="connsiteX159" fmla="*/ 1981603 w 6237680"/>
                <a:gd name="connsiteY159" fmla="*/ 2348809 h 7626736"/>
                <a:gd name="connsiteX160" fmla="*/ 2039819 w 6237680"/>
                <a:gd name="connsiteY160" fmla="*/ 2320918 h 7626736"/>
                <a:gd name="connsiteX161" fmla="*/ 2103879 w 6237680"/>
                <a:gd name="connsiteY161" fmla="*/ 2311264 h 7626736"/>
                <a:gd name="connsiteX162" fmla="*/ 2196903 w 6237680"/>
                <a:gd name="connsiteY162" fmla="*/ 440365 h 7626736"/>
                <a:gd name="connsiteX163" fmla="*/ 2166236 w 6237680"/>
                <a:gd name="connsiteY163" fmla="*/ 436512 h 7626736"/>
                <a:gd name="connsiteX164" fmla="*/ 2037428 w 6237680"/>
                <a:gd name="connsiteY164" fmla="*/ 345537 h 7626736"/>
                <a:gd name="connsiteX165" fmla="*/ 2221868 w 6237680"/>
                <a:gd name="connsiteY165" fmla="*/ 0 h 7626736"/>
                <a:gd name="connsiteX166" fmla="*/ 2442998 w 6237680"/>
                <a:gd name="connsiteY166" fmla="*/ 221130 h 7626736"/>
                <a:gd name="connsiteX167" fmla="*/ 2425567 w 6237680"/>
                <a:gd name="connsiteY167" fmla="*/ 307761 h 7626736"/>
                <a:gd name="connsiteX168" fmla="*/ 2421385 w 6237680"/>
                <a:gd name="connsiteY168" fmla="*/ 313986 h 7626736"/>
                <a:gd name="connsiteX169" fmla="*/ 3558002 w 6237680"/>
                <a:gd name="connsiteY169" fmla="*/ 924240 h 7626736"/>
                <a:gd name="connsiteX170" fmla="*/ 3586765 w 6237680"/>
                <a:gd name="connsiteY170" fmla="*/ 881684 h 7626736"/>
                <a:gd name="connsiteX171" fmla="*/ 3742984 w 6237680"/>
                <a:gd name="connsiteY171" fmla="*/ 817239 h 7626736"/>
                <a:gd name="connsiteX172" fmla="*/ 3965356 w 6237680"/>
                <a:gd name="connsiteY172" fmla="*/ 1038369 h 7626736"/>
                <a:gd name="connsiteX173" fmla="*/ 3958366 w 6237680"/>
                <a:gd name="connsiteY173" fmla="*/ 1093587 h 7626736"/>
                <a:gd name="connsiteX174" fmla="*/ 3943975 w 6237680"/>
                <a:gd name="connsiteY174" fmla="*/ 1130126 h 7626736"/>
                <a:gd name="connsiteX175" fmla="*/ 5829899 w 6237680"/>
                <a:gd name="connsiteY175" fmla="*/ 2124313 h 7626736"/>
                <a:gd name="connsiteX176" fmla="*/ 5859243 w 6237680"/>
                <a:gd name="connsiteY176" fmla="*/ 2080757 h 7626736"/>
                <a:gd name="connsiteX177" fmla="*/ 6016550 w 6237680"/>
                <a:gd name="connsiteY177" fmla="*/ 2015691 h 7626736"/>
                <a:gd name="connsiteX178" fmla="*/ 6237680 w 6237680"/>
                <a:gd name="connsiteY178" fmla="*/ 2238063 h 7626736"/>
                <a:gd name="connsiteX179" fmla="*/ 6016550 w 6237680"/>
                <a:gd name="connsiteY179" fmla="*/ 2459193 h 7626736"/>
                <a:gd name="connsiteX180" fmla="*/ 5892142 w 6237680"/>
                <a:gd name="connsiteY180" fmla="*/ 2421327 h 7626736"/>
                <a:gd name="connsiteX181" fmla="*/ 5877868 w 6237680"/>
                <a:gd name="connsiteY181" fmla="*/ 2409593 h 7626736"/>
                <a:gd name="connsiteX182" fmla="*/ 4569933 w 6237680"/>
                <a:gd name="connsiteY182" fmla="*/ 3866010 h 7626736"/>
                <a:gd name="connsiteX183" fmla="*/ 4615844 w 6237680"/>
                <a:gd name="connsiteY183" fmla="*/ 3934356 h 7626736"/>
                <a:gd name="connsiteX184" fmla="*/ 4633100 w 6237680"/>
                <a:gd name="connsiteY184" fmla="*/ 4020792 h 7626736"/>
                <a:gd name="connsiteX185" fmla="*/ 4411970 w 6237680"/>
                <a:gd name="connsiteY185" fmla="*/ 4241920 h 7626736"/>
                <a:gd name="connsiteX186" fmla="*/ 4189598 w 6237680"/>
                <a:gd name="connsiteY186" fmla="*/ 4020792 h 7626736"/>
                <a:gd name="connsiteX187" fmla="*/ 4207049 w 6237680"/>
                <a:gd name="connsiteY187" fmla="*/ 3934356 h 7626736"/>
                <a:gd name="connsiteX188" fmla="*/ 4221009 w 6237680"/>
                <a:gd name="connsiteY188" fmla="*/ 3913760 h 7626736"/>
                <a:gd name="connsiteX189" fmla="*/ 2281072 w 6237680"/>
                <a:gd name="connsiteY189" fmla="*/ 2661332 h 7626736"/>
                <a:gd name="connsiteX190" fmla="*/ 2262230 w 6237680"/>
                <a:gd name="connsiteY190" fmla="*/ 2689380 h 7626736"/>
                <a:gd name="connsiteX191" fmla="*/ 2106010 w 6237680"/>
                <a:gd name="connsiteY191" fmla="*/ 2754445 h 7626736"/>
                <a:gd name="connsiteX192" fmla="*/ 1883638 w 6237680"/>
                <a:gd name="connsiteY192" fmla="*/ 2532073 h 7626736"/>
                <a:gd name="connsiteX193" fmla="*/ 1901089 w 6237680"/>
                <a:gd name="connsiteY193" fmla="*/ 2446160 h 7626736"/>
                <a:gd name="connsiteX194" fmla="*/ 1936580 w 6237680"/>
                <a:gd name="connsiteY194" fmla="*/ 2393755 h 7626736"/>
                <a:gd name="connsiteX195" fmla="*/ 670835 w 6237680"/>
                <a:gd name="connsiteY195" fmla="*/ 1226366 h 7626736"/>
                <a:gd name="connsiteX196" fmla="*/ 603536 w 6237680"/>
                <a:gd name="connsiteY196" fmla="*/ 1271945 h 7626736"/>
                <a:gd name="connsiteX197" fmla="*/ 517623 w 6237680"/>
                <a:gd name="connsiteY197" fmla="*/ 1289395 h 7626736"/>
                <a:gd name="connsiteX198" fmla="*/ 295250 w 6237680"/>
                <a:gd name="connsiteY198" fmla="*/ 1067023 h 7626736"/>
                <a:gd name="connsiteX199" fmla="*/ 517623 w 6237680"/>
                <a:gd name="connsiteY199" fmla="*/ 845893 h 7626736"/>
                <a:gd name="connsiteX200" fmla="*/ 673842 w 6237680"/>
                <a:gd name="connsiteY200" fmla="*/ 910803 h 7626736"/>
                <a:gd name="connsiteX201" fmla="*/ 706295 w 6237680"/>
                <a:gd name="connsiteY201" fmla="*/ 958860 h 7626736"/>
                <a:gd name="connsiteX202" fmla="*/ 2017384 w 6237680"/>
                <a:gd name="connsiteY202" fmla="*/ 308568 h 7626736"/>
                <a:gd name="connsiteX203" fmla="*/ 2016947 w 6237680"/>
                <a:gd name="connsiteY203" fmla="*/ 307761 h 7626736"/>
                <a:gd name="connsiteX204" fmla="*/ 1999496 w 6237680"/>
                <a:gd name="connsiteY204" fmla="*/ 221130 h 7626736"/>
                <a:gd name="connsiteX205" fmla="*/ 2221868 w 6237680"/>
                <a:gd name="connsiteY205" fmla="*/ 0 h 762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237680" h="7626736">
                  <a:moveTo>
                    <a:pt x="4085840" y="5955118"/>
                  </a:moveTo>
                  <a:lnTo>
                    <a:pt x="4022517" y="5998303"/>
                  </a:lnTo>
                  <a:cubicBezTo>
                    <a:pt x="3996021" y="6009639"/>
                    <a:pt x="3966827" y="6015928"/>
                    <a:pt x="3936080" y="6015928"/>
                  </a:cubicBezTo>
                  <a:cubicBezTo>
                    <a:pt x="3905644" y="6015928"/>
                    <a:pt x="3876606" y="6009639"/>
                    <a:pt x="3850168" y="5998303"/>
                  </a:cubicBezTo>
                  <a:lnTo>
                    <a:pt x="3808658" y="5970018"/>
                  </a:lnTo>
                  <a:lnTo>
                    <a:pt x="2765863" y="7244427"/>
                  </a:lnTo>
                  <a:lnTo>
                    <a:pt x="2772225" y="7248766"/>
                  </a:lnTo>
                  <a:cubicBezTo>
                    <a:pt x="2802156" y="7279047"/>
                    <a:pt x="2823440" y="7317888"/>
                    <a:pt x="2832211" y="7361097"/>
                  </a:cubicBezTo>
                  <a:lnTo>
                    <a:pt x="2832977" y="7368746"/>
                  </a:lnTo>
                  <a:lnTo>
                    <a:pt x="5081577" y="7122530"/>
                  </a:lnTo>
                  <a:lnTo>
                    <a:pt x="5080339" y="7110354"/>
                  </a:lnTo>
                  <a:cubicBezTo>
                    <a:pt x="5080339" y="7064699"/>
                    <a:pt x="5094490" y="7022189"/>
                    <a:pt x="5118599" y="6986885"/>
                  </a:cubicBezTo>
                  <a:lnTo>
                    <a:pt x="5135112" y="6967055"/>
                  </a:lnTo>
                  <a:close/>
                  <a:moveTo>
                    <a:pt x="1522016" y="5447302"/>
                  </a:moveTo>
                  <a:lnTo>
                    <a:pt x="620327" y="6001933"/>
                  </a:lnTo>
                  <a:lnTo>
                    <a:pt x="630362" y="6020333"/>
                  </a:lnTo>
                  <a:cubicBezTo>
                    <a:pt x="641601" y="6046771"/>
                    <a:pt x="647812" y="6075809"/>
                    <a:pt x="647812" y="6106246"/>
                  </a:cubicBezTo>
                  <a:cubicBezTo>
                    <a:pt x="647812" y="6136993"/>
                    <a:pt x="641601" y="6166265"/>
                    <a:pt x="630362" y="6192877"/>
                  </a:cubicBezTo>
                  <a:lnTo>
                    <a:pt x="621818" y="6208635"/>
                  </a:lnTo>
                  <a:lnTo>
                    <a:pt x="2431779" y="7282668"/>
                  </a:lnTo>
                  <a:lnTo>
                    <a:pt x="2432278" y="7281745"/>
                  </a:lnTo>
                  <a:cubicBezTo>
                    <a:pt x="2440241" y="7269904"/>
                    <a:pt x="2449306" y="7258859"/>
                    <a:pt x="2459322" y="7248766"/>
                  </a:cubicBezTo>
                  <a:lnTo>
                    <a:pt x="2515970" y="7210166"/>
                  </a:lnTo>
                  <a:lnTo>
                    <a:pt x="1777456" y="5528942"/>
                  </a:lnTo>
                  <a:lnTo>
                    <a:pt x="1744339" y="5539265"/>
                  </a:lnTo>
                  <a:cubicBezTo>
                    <a:pt x="1729970" y="5542220"/>
                    <a:pt x="1715101" y="5543773"/>
                    <a:pt x="1699883" y="5543773"/>
                  </a:cubicBezTo>
                  <a:cubicBezTo>
                    <a:pt x="1638390" y="5543773"/>
                    <a:pt x="1583108" y="5518927"/>
                    <a:pt x="1543199" y="5478863"/>
                  </a:cubicBezTo>
                  <a:close/>
                  <a:moveTo>
                    <a:pt x="1912267" y="5380690"/>
                  </a:moveTo>
                  <a:lnTo>
                    <a:pt x="1903580" y="5408556"/>
                  </a:lnTo>
                  <a:cubicBezTo>
                    <a:pt x="1892361" y="5434994"/>
                    <a:pt x="1876133" y="5458831"/>
                    <a:pt x="1856102" y="5478863"/>
                  </a:cubicBezTo>
                  <a:lnTo>
                    <a:pt x="1800088" y="5516690"/>
                  </a:lnTo>
                  <a:lnTo>
                    <a:pt x="2538647" y="7198017"/>
                  </a:lnTo>
                  <a:lnTo>
                    <a:pt x="2571085" y="7187796"/>
                  </a:lnTo>
                  <a:cubicBezTo>
                    <a:pt x="2585454" y="7184806"/>
                    <a:pt x="2600322" y="7183234"/>
                    <a:pt x="2615540" y="7183234"/>
                  </a:cubicBezTo>
                  <a:cubicBezTo>
                    <a:pt x="2646287" y="7183234"/>
                    <a:pt x="2675481" y="7189523"/>
                    <a:pt x="2701977" y="7200859"/>
                  </a:cubicBezTo>
                  <a:lnTo>
                    <a:pt x="2744666" y="7229972"/>
                  </a:lnTo>
                  <a:lnTo>
                    <a:pt x="3788086" y="5956000"/>
                  </a:lnTo>
                  <a:lnTo>
                    <a:pt x="3779862" y="5950396"/>
                  </a:lnTo>
                  <a:cubicBezTo>
                    <a:pt x="3739798" y="5910021"/>
                    <a:pt x="3714952" y="5854428"/>
                    <a:pt x="3714952" y="5793554"/>
                  </a:cubicBezTo>
                  <a:lnTo>
                    <a:pt x="3718323" y="5760277"/>
                  </a:lnTo>
                  <a:close/>
                  <a:moveTo>
                    <a:pt x="387506" y="4322417"/>
                  </a:moveTo>
                  <a:lnTo>
                    <a:pt x="379058" y="4335070"/>
                  </a:lnTo>
                  <a:cubicBezTo>
                    <a:pt x="349126" y="4365235"/>
                    <a:pt x="310547" y="4386752"/>
                    <a:pt x="267185" y="4395625"/>
                  </a:cubicBezTo>
                  <a:lnTo>
                    <a:pt x="258449" y="4396505"/>
                  </a:lnTo>
                  <a:lnTo>
                    <a:pt x="415507" y="5886123"/>
                  </a:lnTo>
                  <a:lnTo>
                    <a:pt x="425440" y="5885116"/>
                  </a:lnTo>
                  <a:cubicBezTo>
                    <a:pt x="486934" y="5885116"/>
                    <a:pt x="542527" y="5909962"/>
                    <a:pt x="582747" y="5950026"/>
                  </a:cubicBezTo>
                  <a:lnTo>
                    <a:pt x="607755" y="5980212"/>
                  </a:lnTo>
                  <a:lnTo>
                    <a:pt x="1508281" y="5426837"/>
                  </a:lnTo>
                  <a:lnTo>
                    <a:pt x="1496011" y="5408556"/>
                  </a:lnTo>
                  <a:cubicBezTo>
                    <a:pt x="1484889" y="5382118"/>
                    <a:pt x="1478755" y="5353080"/>
                    <a:pt x="1478755" y="5322643"/>
                  </a:cubicBezTo>
                  <a:cubicBezTo>
                    <a:pt x="1478755" y="5292207"/>
                    <a:pt x="1484889" y="5263090"/>
                    <a:pt x="1496012" y="5236536"/>
                  </a:cubicBezTo>
                  <a:lnTo>
                    <a:pt x="1520690" y="5199543"/>
                  </a:lnTo>
                  <a:close/>
                  <a:moveTo>
                    <a:pt x="417489" y="4277511"/>
                  </a:moveTo>
                  <a:lnTo>
                    <a:pt x="401251" y="4301831"/>
                  </a:lnTo>
                  <a:lnTo>
                    <a:pt x="1534522" y="5178809"/>
                  </a:lnTo>
                  <a:lnTo>
                    <a:pt x="1543199" y="5165803"/>
                  </a:lnTo>
                  <a:cubicBezTo>
                    <a:pt x="1583108" y="5125428"/>
                    <a:pt x="1638390" y="5100271"/>
                    <a:pt x="1699883" y="5100271"/>
                  </a:cubicBezTo>
                  <a:cubicBezTo>
                    <a:pt x="1821628" y="5100271"/>
                    <a:pt x="1921011" y="5200898"/>
                    <a:pt x="1921011" y="5322643"/>
                  </a:cubicBezTo>
                  <a:lnTo>
                    <a:pt x="1917748" y="5354820"/>
                  </a:lnTo>
                  <a:lnTo>
                    <a:pt x="3723703" y="5735389"/>
                  </a:lnTo>
                  <a:lnTo>
                    <a:pt x="3729479" y="5716795"/>
                  </a:lnTo>
                  <a:close/>
                  <a:moveTo>
                    <a:pt x="222372" y="3956634"/>
                  </a:moveTo>
                  <a:cubicBezTo>
                    <a:pt x="345360" y="3956634"/>
                    <a:pt x="443502" y="4056018"/>
                    <a:pt x="443502" y="4177764"/>
                  </a:cubicBezTo>
                  <a:cubicBezTo>
                    <a:pt x="443502" y="4193138"/>
                    <a:pt x="441969" y="4208142"/>
                    <a:pt x="439045" y="4222630"/>
                  </a:cubicBezTo>
                  <a:lnTo>
                    <a:pt x="429219" y="4254694"/>
                  </a:lnTo>
                  <a:lnTo>
                    <a:pt x="3739478" y="5694337"/>
                  </a:lnTo>
                  <a:lnTo>
                    <a:pt x="3752818" y="5669691"/>
                  </a:lnTo>
                  <a:cubicBezTo>
                    <a:pt x="3792634" y="5610487"/>
                    <a:pt x="3859990" y="5571180"/>
                    <a:pt x="3936080" y="5571180"/>
                  </a:cubicBezTo>
                  <a:cubicBezTo>
                    <a:pt x="4059067" y="5571180"/>
                    <a:pt x="4157208" y="5671807"/>
                    <a:pt x="4157208" y="5793554"/>
                  </a:cubicBezTo>
                  <a:cubicBezTo>
                    <a:pt x="4157208" y="5823991"/>
                    <a:pt x="4151074" y="5853108"/>
                    <a:pt x="4139952" y="5879662"/>
                  </a:cubicBezTo>
                  <a:lnTo>
                    <a:pt x="4102090" y="5936417"/>
                  </a:lnTo>
                  <a:lnTo>
                    <a:pt x="5153229" y="6949196"/>
                  </a:lnTo>
                  <a:lnTo>
                    <a:pt x="5216605" y="6906655"/>
                  </a:lnTo>
                  <a:cubicBezTo>
                    <a:pt x="5243160" y="6895435"/>
                    <a:pt x="5272277" y="6889224"/>
                    <a:pt x="5302713" y="6889224"/>
                  </a:cubicBezTo>
                  <a:cubicBezTo>
                    <a:pt x="5424460" y="6889224"/>
                    <a:pt x="5525087" y="6988608"/>
                    <a:pt x="5525087" y="7110354"/>
                  </a:cubicBezTo>
                  <a:cubicBezTo>
                    <a:pt x="5525087" y="7233342"/>
                    <a:pt x="5424460" y="7332726"/>
                    <a:pt x="5302713" y="7332726"/>
                  </a:cubicBezTo>
                  <a:cubicBezTo>
                    <a:pt x="5196185" y="7332726"/>
                    <a:pt x="5105826" y="7256635"/>
                    <a:pt x="5084901" y="7155220"/>
                  </a:cubicBezTo>
                  <a:lnTo>
                    <a:pt x="5084215" y="7148472"/>
                  </a:lnTo>
                  <a:lnTo>
                    <a:pt x="2835473" y="7393666"/>
                  </a:lnTo>
                  <a:lnTo>
                    <a:pt x="2836668" y="7405606"/>
                  </a:lnTo>
                  <a:cubicBezTo>
                    <a:pt x="2836668" y="7527352"/>
                    <a:pt x="2738527" y="7626736"/>
                    <a:pt x="2615540" y="7626736"/>
                  </a:cubicBezTo>
                  <a:cubicBezTo>
                    <a:pt x="2493796" y="7626736"/>
                    <a:pt x="2394412" y="7527352"/>
                    <a:pt x="2394412" y="7405606"/>
                  </a:cubicBezTo>
                  <a:cubicBezTo>
                    <a:pt x="2394412" y="7375170"/>
                    <a:pt x="2400624" y="7346053"/>
                    <a:pt x="2411843" y="7319499"/>
                  </a:cubicBezTo>
                  <a:lnTo>
                    <a:pt x="2420058" y="7304323"/>
                  </a:lnTo>
                  <a:lnTo>
                    <a:pt x="609815" y="6230734"/>
                  </a:lnTo>
                  <a:lnTo>
                    <a:pt x="582747" y="6263553"/>
                  </a:lnTo>
                  <a:cubicBezTo>
                    <a:pt x="542527" y="6303772"/>
                    <a:pt x="486934" y="6328618"/>
                    <a:pt x="425440" y="6328618"/>
                  </a:cubicBezTo>
                  <a:cubicBezTo>
                    <a:pt x="303694" y="6328618"/>
                    <a:pt x="204310" y="6229234"/>
                    <a:pt x="204310" y="6106246"/>
                  </a:cubicBezTo>
                  <a:cubicBezTo>
                    <a:pt x="204310" y="5999718"/>
                    <a:pt x="280401" y="5910311"/>
                    <a:pt x="380984" y="5889624"/>
                  </a:cubicBezTo>
                  <a:lnTo>
                    <a:pt x="389513" y="5888759"/>
                  </a:lnTo>
                  <a:lnTo>
                    <a:pt x="233400" y="4399026"/>
                  </a:lnTo>
                  <a:lnTo>
                    <a:pt x="222372" y="4400136"/>
                  </a:lnTo>
                  <a:cubicBezTo>
                    <a:pt x="100626" y="4400136"/>
                    <a:pt x="0" y="4300752"/>
                    <a:pt x="0" y="4177764"/>
                  </a:cubicBezTo>
                  <a:cubicBezTo>
                    <a:pt x="0" y="4056018"/>
                    <a:pt x="100626" y="3956634"/>
                    <a:pt x="222372" y="3956634"/>
                  </a:cubicBezTo>
                  <a:close/>
                  <a:moveTo>
                    <a:pt x="5845343" y="2373759"/>
                  </a:moveTo>
                  <a:lnTo>
                    <a:pt x="5046473" y="2945377"/>
                  </a:lnTo>
                  <a:lnTo>
                    <a:pt x="5063960" y="2977392"/>
                  </a:lnTo>
                  <a:cubicBezTo>
                    <a:pt x="5075296" y="3004005"/>
                    <a:pt x="5081585" y="3033276"/>
                    <a:pt x="5081585" y="3064023"/>
                  </a:cubicBezTo>
                  <a:cubicBezTo>
                    <a:pt x="5081585" y="3185769"/>
                    <a:pt x="4980959" y="3285153"/>
                    <a:pt x="4859213" y="3285153"/>
                  </a:cubicBezTo>
                  <a:cubicBezTo>
                    <a:pt x="4843995" y="3285153"/>
                    <a:pt x="4829126" y="3283600"/>
                    <a:pt x="4814757" y="3280645"/>
                  </a:cubicBezTo>
                  <a:lnTo>
                    <a:pt x="4776916" y="3268849"/>
                  </a:lnTo>
                  <a:lnTo>
                    <a:pt x="4515919" y="3828683"/>
                  </a:lnTo>
                  <a:lnTo>
                    <a:pt x="4548466" y="3850546"/>
                  </a:lnTo>
                  <a:lnTo>
                    <a:pt x="5858791" y="2393616"/>
                  </a:lnTo>
                  <a:close/>
                  <a:moveTo>
                    <a:pt x="3588795" y="1196901"/>
                  </a:moveTo>
                  <a:lnTo>
                    <a:pt x="2274980" y="2394733"/>
                  </a:lnTo>
                  <a:lnTo>
                    <a:pt x="2309709" y="2446160"/>
                  </a:lnTo>
                  <a:cubicBezTo>
                    <a:pt x="2320929" y="2472598"/>
                    <a:pt x="2327140" y="2501637"/>
                    <a:pt x="2327140" y="2532073"/>
                  </a:cubicBezTo>
                  <a:cubicBezTo>
                    <a:pt x="2327140" y="2562820"/>
                    <a:pt x="2320929" y="2592092"/>
                    <a:pt x="2309709" y="2618704"/>
                  </a:cubicBezTo>
                  <a:lnTo>
                    <a:pt x="2295147" y="2640381"/>
                  </a:lnTo>
                  <a:lnTo>
                    <a:pt x="4235347" y="3892607"/>
                  </a:lnTo>
                  <a:lnTo>
                    <a:pt x="4254664" y="3864108"/>
                  </a:lnTo>
                  <a:cubicBezTo>
                    <a:pt x="4294883" y="3824199"/>
                    <a:pt x="4350476" y="3799664"/>
                    <a:pt x="4411970" y="3799664"/>
                  </a:cubicBezTo>
                  <a:cubicBezTo>
                    <a:pt x="4427344" y="3799664"/>
                    <a:pt x="4442329" y="3801198"/>
                    <a:pt x="4456783" y="3804121"/>
                  </a:cubicBezTo>
                  <a:lnTo>
                    <a:pt x="4493639" y="3815454"/>
                  </a:lnTo>
                  <a:lnTo>
                    <a:pt x="4754761" y="3257635"/>
                  </a:lnTo>
                  <a:lnTo>
                    <a:pt x="4735745" y="3247287"/>
                  </a:lnTo>
                  <a:cubicBezTo>
                    <a:pt x="4676905" y="3207471"/>
                    <a:pt x="4638083" y="3140114"/>
                    <a:pt x="4638083" y="3064023"/>
                  </a:cubicBezTo>
                  <a:cubicBezTo>
                    <a:pt x="4638083" y="2987156"/>
                    <a:pt x="4676905" y="2919509"/>
                    <a:pt x="4735745" y="2879583"/>
                  </a:cubicBezTo>
                  <a:lnTo>
                    <a:pt x="4740637" y="2876915"/>
                  </a:lnTo>
                  <a:lnTo>
                    <a:pt x="3838620" y="1238197"/>
                  </a:lnTo>
                  <a:lnTo>
                    <a:pt x="3829615" y="1243116"/>
                  </a:lnTo>
                  <a:cubicBezTo>
                    <a:pt x="3803003" y="1254452"/>
                    <a:pt x="3773731" y="1260741"/>
                    <a:pt x="3742984" y="1260741"/>
                  </a:cubicBezTo>
                  <a:cubicBezTo>
                    <a:pt x="3697329" y="1260741"/>
                    <a:pt x="3654819" y="1246591"/>
                    <a:pt x="3619516" y="1222482"/>
                  </a:cubicBezTo>
                  <a:close/>
                  <a:moveTo>
                    <a:pt x="3932156" y="1152911"/>
                  </a:moveTo>
                  <a:lnTo>
                    <a:pt x="3907649" y="1187464"/>
                  </a:lnTo>
                  <a:cubicBezTo>
                    <a:pt x="3895693" y="1200663"/>
                    <a:pt x="3882177" y="1212437"/>
                    <a:pt x="3867392" y="1222482"/>
                  </a:cubicBezTo>
                  <a:lnTo>
                    <a:pt x="3861111" y="1225913"/>
                  </a:lnTo>
                  <a:lnTo>
                    <a:pt x="4763136" y="2864645"/>
                  </a:lnTo>
                  <a:lnTo>
                    <a:pt x="4773300" y="2859102"/>
                  </a:lnTo>
                  <a:cubicBezTo>
                    <a:pt x="4799738" y="2847863"/>
                    <a:pt x="4828777" y="2841651"/>
                    <a:pt x="4859213" y="2841651"/>
                  </a:cubicBezTo>
                  <a:cubicBezTo>
                    <a:pt x="4920086" y="2841651"/>
                    <a:pt x="4975679" y="2866497"/>
                    <a:pt x="5016054" y="2906717"/>
                  </a:cubicBezTo>
                  <a:lnTo>
                    <a:pt x="5030955" y="2924692"/>
                  </a:lnTo>
                  <a:lnTo>
                    <a:pt x="5830953" y="2352511"/>
                  </a:lnTo>
                  <a:lnTo>
                    <a:pt x="5811628" y="2323976"/>
                  </a:lnTo>
                  <a:cubicBezTo>
                    <a:pt x="5800389" y="2297539"/>
                    <a:pt x="5794178" y="2268500"/>
                    <a:pt x="5794178" y="2238063"/>
                  </a:cubicBezTo>
                  <a:cubicBezTo>
                    <a:pt x="5794178" y="2207316"/>
                    <a:pt x="5800389" y="2178044"/>
                    <a:pt x="5811628" y="2151432"/>
                  </a:cubicBezTo>
                  <a:lnTo>
                    <a:pt x="5815231" y="2146084"/>
                  </a:lnTo>
                  <a:close/>
                  <a:moveTo>
                    <a:pt x="2406494" y="336153"/>
                  </a:moveTo>
                  <a:lnTo>
                    <a:pt x="2378088" y="378436"/>
                  </a:lnTo>
                  <a:cubicBezTo>
                    <a:pt x="2348040" y="408601"/>
                    <a:pt x="2309431" y="430118"/>
                    <a:pt x="2266324" y="438991"/>
                  </a:cubicBezTo>
                  <a:lnTo>
                    <a:pt x="2222746" y="443413"/>
                  </a:lnTo>
                  <a:lnTo>
                    <a:pt x="2129710" y="2314546"/>
                  </a:lnTo>
                  <a:lnTo>
                    <a:pt x="2171626" y="2320918"/>
                  </a:lnTo>
                  <a:cubicBezTo>
                    <a:pt x="2192374" y="2327398"/>
                    <a:pt x="2211827" y="2336864"/>
                    <a:pt x="2229479" y="2348809"/>
                  </a:cubicBezTo>
                  <a:lnTo>
                    <a:pt x="2260483" y="2374411"/>
                  </a:lnTo>
                  <a:lnTo>
                    <a:pt x="3573894" y="1176036"/>
                  </a:lnTo>
                  <a:lnTo>
                    <a:pt x="3539285" y="1124476"/>
                  </a:lnTo>
                  <a:cubicBezTo>
                    <a:pt x="3528066" y="1097922"/>
                    <a:pt x="3521854" y="1068806"/>
                    <a:pt x="3521854" y="1038369"/>
                  </a:cubicBezTo>
                  <a:cubicBezTo>
                    <a:pt x="3521854" y="1007622"/>
                    <a:pt x="3528066" y="978428"/>
                    <a:pt x="3539285" y="951932"/>
                  </a:cubicBezTo>
                  <a:lnTo>
                    <a:pt x="3543505" y="945688"/>
                  </a:lnTo>
                  <a:close/>
                  <a:moveTo>
                    <a:pt x="2029796" y="331461"/>
                  </a:moveTo>
                  <a:lnTo>
                    <a:pt x="720507" y="979904"/>
                  </a:lnTo>
                  <a:lnTo>
                    <a:pt x="721321" y="981110"/>
                  </a:lnTo>
                  <a:cubicBezTo>
                    <a:pt x="732541" y="1007548"/>
                    <a:pt x="738752" y="1036587"/>
                    <a:pt x="738752" y="1067023"/>
                  </a:cubicBezTo>
                  <a:cubicBezTo>
                    <a:pt x="738752" y="1113144"/>
                    <a:pt x="724777" y="1155945"/>
                    <a:pt x="700886" y="1191431"/>
                  </a:cubicBezTo>
                  <a:lnTo>
                    <a:pt x="687301" y="1207956"/>
                  </a:lnTo>
                  <a:lnTo>
                    <a:pt x="1951291" y="2373727"/>
                  </a:lnTo>
                  <a:lnTo>
                    <a:pt x="1981603" y="2348809"/>
                  </a:lnTo>
                  <a:cubicBezTo>
                    <a:pt x="1999346" y="2336864"/>
                    <a:pt x="2018918" y="2327398"/>
                    <a:pt x="2039819" y="2320918"/>
                  </a:cubicBezTo>
                  <a:lnTo>
                    <a:pt x="2103879" y="2311264"/>
                  </a:lnTo>
                  <a:lnTo>
                    <a:pt x="2196903" y="440365"/>
                  </a:lnTo>
                  <a:lnTo>
                    <a:pt x="2166236" y="436512"/>
                  </a:lnTo>
                  <a:cubicBezTo>
                    <a:pt x="2112910" y="422821"/>
                    <a:pt x="2067372" y="389894"/>
                    <a:pt x="2037428" y="345537"/>
                  </a:cubicBezTo>
                  <a:close/>
                  <a:moveTo>
                    <a:pt x="2221868" y="0"/>
                  </a:moveTo>
                  <a:cubicBezTo>
                    <a:pt x="2343614" y="0"/>
                    <a:pt x="2442998" y="99384"/>
                    <a:pt x="2442998" y="221130"/>
                  </a:cubicBezTo>
                  <a:cubicBezTo>
                    <a:pt x="2442998" y="251877"/>
                    <a:pt x="2436787" y="281149"/>
                    <a:pt x="2425567" y="307761"/>
                  </a:cubicBezTo>
                  <a:lnTo>
                    <a:pt x="2421385" y="313986"/>
                  </a:lnTo>
                  <a:lnTo>
                    <a:pt x="3558002" y="924240"/>
                  </a:lnTo>
                  <a:lnTo>
                    <a:pt x="3586765" y="881684"/>
                  </a:lnTo>
                  <a:cubicBezTo>
                    <a:pt x="3626829" y="841774"/>
                    <a:pt x="3682111" y="817239"/>
                    <a:pt x="3742984" y="817239"/>
                  </a:cubicBezTo>
                  <a:cubicBezTo>
                    <a:pt x="3865972" y="817239"/>
                    <a:pt x="3965356" y="915381"/>
                    <a:pt x="3965356" y="1038369"/>
                  </a:cubicBezTo>
                  <a:cubicBezTo>
                    <a:pt x="3965356" y="1057392"/>
                    <a:pt x="3962930" y="1075899"/>
                    <a:pt x="3958366" y="1093587"/>
                  </a:cubicBezTo>
                  <a:lnTo>
                    <a:pt x="3943975" y="1130126"/>
                  </a:lnTo>
                  <a:lnTo>
                    <a:pt x="5829899" y="2124313"/>
                  </a:lnTo>
                  <a:lnTo>
                    <a:pt x="5859243" y="2080757"/>
                  </a:lnTo>
                  <a:cubicBezTo>
                    <a:pt x="5899463" y="2040537"/>
                    <a:pt x="5955056" y="2015691"/>
                    <a:pt x="6016550" y="2015691"/>
                  </a:cubicBezTo>
                  <a:cubicBezTo>
                    <a:pt x="6138296" y="2015691"/>
                    <a:pt x="6237680" y="2115075"/>
                    <a:pt x="6237680" y="2238063"/>
                  </a:cubicBezTo>
                  <a:cubicBezTo>
                    <a:pt x="6237680" y="2359809"/>
                    <a:pt x="6138296" y="2459193"/>
                    <a:pt x="6016550" y="2459193"/>
                  </a:cubicBezTo>
                  <a:cubicBezTo>
                    <a:pt x="5970430" y="2459193"/>
                    <a:pt x="5927628" y="2445217"/>
                    <a:pt x="5892142" y="2421327"/>
                  </a:cubicBezTo>
                  <a:lnTo>
                    <a:pt x="5877868" y="2409593"/>
                  </a:lnTo>
                  <a:lnTo>
                    <a:pt x="4569933" y="3866010"/>
                  </a:lnTo>
                  <a:lnTo>
                    <a:pt x="4615844" y="3934356"/>
                  </a:lnTo>
                  <a:cubicBezTo>
                    <a:pt x="4626966" y="3960852"/>
                    <a:pt x="4633100" y="3990045"/>
                    <a:pt x="4633100" y="4020792"/>
                  </a:cubicBezTo>
                  <a:cubicBezTo>
                    <a:pt x="4633100" y="4143779"/>
                    <a:pt x="4534958" y="4241920"/>
                    <a:pt x="4411970" y="4241920"/>
                  </a:cubicBezTo>
                  <a:cubicBezTo>
                    <a:pt x="4288982" y="4241920"/>
                    <a:pt x="4189598" y="4143779"/>
                    <a:pt x="4189598" y="4020792"/>
                  </a:cubicBezTo>
                  <a:cubicBezTo>
                    <a:pt x="4189598" y="3990045"/>
                    <a:pt x="4195810" y="3960852"/>
                    <a:pt x="4207049" y="3934356"/>
                  </a:cubicBezTo>
                  <a:lnTo>
                    <a:pt x="4221009" y="3913760"/>
                  </a:lnTo>
                  <a:lnTo>
                    <a:pt x="2281072" y="2661332"/>
                  </a:lnTo>
                  <a:lnTo>
                    <a:pt x="2262230" y="2689380"/>
                  </a:lnTo>
                  <a:cubicBezTo>
                    <a:pt x="2222166" y="2729599"/>
                    <a:pt x="2166883" y="2754445"/>
                    <a:pt x="2106010" y="2754445"/>
                  </a:cubicBezTo>
                  <a:cubicBezTo>
                    <a:pt x="1983022" y="2754445"/>
                    <a:pt x="1883638" y="2655061"/>
                    <a:pt x="1883638" y="2532073"/>
                  </a:cubicBezTo>
                  <a:cubicBezTo>
                    <a:pt x="1883638" y="2501637"/>
                    <a:pt x="1889850" y="2472598"/>
                    <a:pt x="1901089" y="2446160"/>
                  </a:cubicBezTo>
                  <a:lnTo>
                    <a:pt x="1936580" y="2393755"/>
                  </a:lnTo>
                  <a:lnTo>
                    <a:pt x="670835" y="1226366"/>
                  </a:lnTo>
                  <a:lnTo>
                    <a:pt x="603536" y="1271945"/>
                  </a:lnTo>
                  <a:cubicBezTo>
                    <a:pt x="577098" y="1283184"/>
                    <a:pt x="548059" y="1289395"/>
                    <a:pt x="517623" y="1289395"/>
                  </a:cubicBezTo>
                  <a:cubicBezTo>
                    <a:pt x="394634" y="1289395"/>
                    <a:pt x="295250" y="1190011"/>
                    <a:pt x="295250" y="1067023"/>
                  </a:cubicBezTo>
                  <a:cubicBezTo>
                    <a:pt x="295250" y="945277"/>
                    <a:pt x="394634" y="845893"/>
                    <a:pt x="517623" y="845893"/>
                  </a:cubicBezTo>
                  <a:cubicBezTo>
                    <a:pt x="578495" y="845893"/>
                    <a:pt x="633778" y="870739"/>
                    <a:pt x="673842" y="910803"/>
                  </a:cubicBezTo>
                  <a:lnTo>
                    <a:pt x="706295" y="958860"/>
                  </a:lnTo>
                  <a:lnTo>
                    <a:pt x="2017384" y="308568"/>
                  </a:lnTo>
                  <a:lnTo>
                    <a:pt x="2016947" y="307761"/>
                  </a:lnTo>
                  <a:cubicBezTo>
                    <a:pt x="2005708" y="281149"/>
                    <a:pt x="1999496" y="251877"/>
                    <a:pt x="1999496" y="221130"/>
                  </a:cubicBezTo>
                  <a:cubicBezTo>
                    <a:pt x="1999496" y="99384"/>
                    <a:pt x="2098880" y="0"/>
                    <a:pt x="2221868" y="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E3EA6869-82AC-44CF-B250-EA3756D2FFF5}"/>
              </a:ext>
            </a:extLst>
          </p:cNvPr>
          <p:cNvSpPr txBox="1"/>
          <p:nvPr/>
        </p:nvSpPr>
        <p:spPr>
          <a:xfrm>
            <a:off x="14608504" y="3400270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AFD108-C45B-4CC2-AADF-D961E3C6AF5B}"/>
              </a:ext>
            </a:extLst>
          </p:cNvPr>
          <p:cNvSpPr txBox="1"/>
          <p:nvPr/>
        </p:nvSpPr>
        <p:spPr>
          <a:xfrm>
            <a:off x="14612314" y="4061836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F8AC4AB-9527-4A6F-A948-914562849471}"/>
              </a:ext>
            </a:extLst>
          </p:cNvPr>
          <p:cNvSpPr txBox="1"/>
          <p:nvPr/>
        </p:nvSpPr>
        <p:spPr>
          <a:xfrm>
            <a:off x="16680373" y="6004573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C5CEC75-3300-4F21-AC37-6AF12AE0ABF9}"/>
              </a:ext>
            </a:extLst>
          </p:cNvPr>
          <p:cNvSpPr txBox="1"/>
          <p:nvPr/>
        </p:nvSpPr>
        <p:spPr>
          <a:xfrm>
            <a:off x="16684183" y="6666139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C6562C-8659-43B1-9366-765E322BCE7B}"/>
              </a:ext>
            </a:extLst>
          </p:cNvPr>
          <p:cNvSpPr txBox="1"/>
          <p:nvPr/>
        </p:nvSpPr>
        <p:spPr>
          <a:xfrm>
            <a:off x="14604692" y="8599661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2234E20-C312-4161-B0A4-05865CB8C80C}"/>
              </a:ext>
            </a:extLst>
          </p:cNvPr>
          <p:cNvSpPr txBox="1"/>
          <p:nvPr/>
        </p:nvSpPr>
        <p:spPr>
          <a:xfrm>
            <a:off x="14618662" y="9261227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F08CE9B-62C5-40E5-B2C6-9FAA5E38AF5D}"/>
              </a:ext>
            </a:extLst>
          </p:cNvPr>
          <p:cNvSpPr txBox="1"/>
          <p:nvPr/>
        </p:nvSpPr>
        <p:spPr>
          <a:xfrm>
            <a:off x="16679105" y="11199400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39C6A59-3D04-4AEF-9DAB-72A0E6D78813}"/>
              </a:ext>
            </a:extLst>
          </p:cNvPr>
          <p:cNvSpPr txBox="1"/>
          <p:nvPr/>
        </p:nvSpPr>
        <p:spPr>
          <a:xfrm>
            <a:off x="16677835" y="11860966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D75E15A-5D21-4219-83DD-5EC97B5F96D1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63CFE34-9338-486F-8ECB-10115A2D24E0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410890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A34676DE-F302-493C-B3FA-EFD155180B88}"/>
              </a:ext>
            </a:extLst>
          </p:cNvPr>
          <p:cNvGrpSpPr/>
          <p:nvPr/>
        </p:nvGrpSpPr>
        <p:grpSpPr>
          <a:xfrm>
            <a:off x="2223743" y="3286316"/>
            <a:ext cx="9076836" cy="9674814"/>
            <a:chOff x="2223743" y="3286316"/>
            <a:chExt cx="9076836" cy="96748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195320-359E-447C-B064-C6308C57AF67}"/>
                </a:ext>
              </a:extLst>
            </p:cNvPr>
            <p:cNvSpPr/>
            <p:nvPr/>
          </p:nvSpPr>
          <p:spPr>
            <a:xfrm>
              <a:off x="8392904" y="4154632"/>
              <a:ext cx="2907675" cy="2956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5" h="2374">
                  <a:moveTo>
                    <a:pt x="2332" y="84"/>
                  </a:moveTo>
                  <a:cubicBezTo>
                    <a:pt x="2332" y="9"/>
                    <a:pt x="2279" y="-21"/>
                    <a:pt x="2213" y="16"/>
                  </a:cubicBezTo>
                  <a:lnTo>
                    <a:pt x="118" y="1226"/>
                  </a:lnTo>
                  <a:cubicBezTo>
                    <a:pt x="53" y="1263"/>
                    <a:pt x="-1" y="1355"/>
                    <a:pt x="0" y="1431"/>
                  </a:cubicBezTo>
                  <a:lnTo>
                    <a:pt x="2" y="2290"/>
                  </a:lnTo>
                  <a:cubicBezTo>
                    <a:pt x="2" y="2365"/>
                    <a:pt x="56" y="2395"/>
                    <a:pt x="122" y="2358"/>
                  </a:cubicBezTo>
                  <a:lnTo>
                    <a:pt x="2216" y="1148"/>
                  </a:lnTo>
                  <a:cubicBezTo>
                    <a:pt x="2282" y="1110"/>
                    <a:pt x="2335" y="1018"/>
                    <a:pt x="2335" y="943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83BE09-44FB-4512-82F2-8D8452892870}"/>
                </a:ext>
              </a:extLst>
            </p:cNvPr>
            <p:cNvSpPr/>
            <p:nvPr/>
          </p:nvSpPr>
          <p:spPr>
            <a:xfrm>
              <a:off x="8683173" y="5716855"/>
              <a:ext cx="480876" cy="6191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" h="498">
                  <a:moveTo>
                    <a:pt x="193" y="27"/>
                  </a:moveTo>
                  <a:cubicBezTo>
                    <a:pt x="86" y="88"/>
                    <a:pt x="-1" y="238"/>
                    <a:pt x="0" y="361"/>
                  </a:cubicBezTo>
                  <a:cubicBezTo>
                    <a:pt x="0" y="484"/>
                    <a:pt x="88" y="534"/>
                    <a:pt x="194" y="472"/>
                  </a:cubicBezTo>
                  <a:cubicBezTo>
                    <a:pt x="301" y="410"/>
                    <a:pt x="388" y="260"/>
                    <a:pt x="387" y="137"/>
                  </a:cubicBezTo>
                  <a:cubicBezTo>
                    <a:pt x="387" y="14"/>
                    <a:pt x="300" y="-35"/>
                    <a:pt x="193" y="2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3093CB4-6E1F-45F7-9DC7-2DE6270D7271}"/>
                </a:ext>
              </a:extLst>
            </p:cNvPr>
            <p:cNvSpPr/>
            <p:nvPr/>
          </p:nvSpPr>
          <p:spPr>
            <a:xfrm>
              <a:off x="9312298" y="4897154"/>
              <a:ext cx="1698015" cy="1422632"/>
            </a:xfrm>
            <a:custGeom>
              <a:avLst/>
              <a:gdLst>
                <a:gd name="connsiteX0" fmla="*/ 1647072 w 1698015"/>
                <a:gd name="connsiteY0" fmla="*/ 315388 h 1422632"/>
                <a:gd name="connsiteX1" fmla="*/ 1698015 w 1698015"/>
                <a:gd name="connsiteY1" fmla="*/ 374885 h 1422632"/>
                <a:gd name="connsiteX2" fmla="*/ 1698015 w 1698015"/>
                <a:gd name="connsiteY2" fmla="*/ 383596 h 1422632"/>
                <a:gd name="connsiteX3" fmla="*/ 1614608 w 1698015"/>
                <a:gd name="connsiteY3" fmla="*/ 527945 h 1422632"/>
                <a:gd name="connsiteX4" fmla="*/ 85899 w 1698015"/>
                <a:gd name="connsiteY4" fmla="*/ 1411464 h 1422632"/>
                <a:gd name="connsiteX5" fmla="*/ 2492 w 1698015"/>
                <a:gd name="connsiteY5" fmla="*/ 1362932 h 1422632"/>
                <a:gd name="connsiteX6" fmla="*/ 2492 w 1698015"/>
                <a:gd name="connsiteY6" fmla="*/ 1352977 h 1422632"/>
                <a:gd name="connsiteX7" fmla="*/ 85899 w 1698015"/>
                <a:gd name="connsiteY7" fmla="*/ 1208628 h 1422632"/>
                <a:gd name="connsiteX8" fmla="*/ 1614608 w 1698015"/>
                <a:gd name="connsiteY8" fmla="*/ 326354 h 1422632"/>
                <a:gd name="connsiteX9" fmla="*/ 1647072 w 1698015"/>
                <a:gd name="connsiteY9" fmla="*/ 315388 h 1422632"/>
                <a:gd name="connsiteX10" fmla="*/ 796233 w 1698015"/>
                <a:gd name="connsiteY10" fmla="*/ 175839 h 1422632"/>
                <a:gd name="connsiteX11" fmla="*/ 847138 w 1698015"/>
                <a:gd name="connsiteY11" fmla="*/ 234060 h 1422632"/>
                <a:gd name="connsiteX12" fmla="*/ 847138 w 1698015"/>
                <a:gd name="connsiteY12" fmla="*/ 244006 h 1422632"/>
                <a:gd name="connsiteX13" fmla="*/ 765036 w 1698015"/>
                <a:gd name="connsiteY13" fmla="*/ 388227 h 1422632"/>
                <a:gd name="connsiteX14" fmla="*/ 83345 w 1698015"/>
                <a:gd name="connsiteY14" fmla="*/ 781104 h 1422632"/>
                <a:gd name="connsiteX15" fmla="*/ 0 w 1698015"/>
                <a:gd name="connsiteY15" fmla="*/ 733859 h 1422632"/>
                <a:gd name="connsiteX16" fmla="*/ 0 w 1698015"/>
                <a:gd name="connsiteY16" fmla="*/ 723913 h 1422632"/>
                <a:gd name="connsiteX17" fmla="*/ 83345 w 1698015"/>
                <a:gd name="connsiteY17" fmla="*/ 579692 h 1422632"/>
                <a:gd name="connsiteX18" fmla="*/ 763793 w 1698015"/>
                <a:gd name="connsiteY18" fmla="*/ 186815 h 1422632"/>
                <a:gd name="connsiteX19" fmla="*/ 796233 w 1698015"/>
                <a:gd name="connsiteY19" fmla="*/ 175839 h 1422632"/>
                <a:gd name="connsiteX20" fmla="*/ 1646352 w 1698015"/>
                <a:gd name="connsiteY20" fmla="*/ 202 h 1422632"/>
                <a:gd name="connsiteX21" fmla="*/ 1696769 w 1698015"/>
                <a:gd name="connsiteY21" fmla="*/ 59699 h 1422632"/>
                <a:gd name="connsiteX22" fmla="*/ 1696769 w 1698015"/>
                <a:gd name="connsiteY22" fmla="*/ 68410 h 1422632"/>
                <a:gd name="connsiteX23" fmla="*/ 1614607 w 1698015"/>
                <a:gd name="connsiteY23" fmla="*/ 212760 h 1422632"/>
                <a:gd name="connsiteX24" fmla="*/ 84653 w 1698015"/>
                <a:gd name="connsiteY24" fmla="*/ 1095033 h 1422632"/>
                <a:gd name="connsiteX25" fmla="*/ 1246 w 1698015"/>
                <a:gd name="connsiteY25" fmla="*/ 1047746 h 1422632"/>
                <a:gd name="connsiteX26" fmla="*/ 1246 w 1698015"/>
                <a:gd name="connsiteY26" fmla="*/ 1037791 h 1422632"/>
                <a:gd name="connsiteX27" fmla="*/ 83408 w 1698015"/>
                <a:gd name="connsiteY27" fmla="*/ 893441 h 1422632"/>
                <a:gd name="connsiteX28" fmla="*/ 1613362 w 1698015"/>
                <a:gd name="connsiteY28" fmla="*/ 11168 h 1422632"/>
                <a:gd name="connsiteX29" fmla="*/ 1646352 w 1698015"/>
                <a:gd name="connsiteY29" fmla="*/ 202 h 142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98015" h="1422632">
                  <a:moveTo>
                    <a:pt x="1647072" y="315388"/>
                  </a:moveTo>
                  <a:cubicBezTo>
                    <a:pt x="1677008" y="312821"/>
                    <a:pt x="1698015" y="334754"/>
                    <a:pt x="1698015" y="374885"/>
                  </a:cubicBezTo>
                  <a:lnTo>
                    <a:pt x="1698015" y="383596"/>
                  </a:lnTo>
                  <a:cubicBezTo>
                    <a:pt x="1698015" y="437105"/>
                    <a:pt x="1661914" y="501813"/>
                    <a:pt x="1614608" y="527945"/>
                  </a:cubicBezTo>
                  <a:lnTo>
                    <a:pt x="85899" y="1411464"/>
                  </a:lnTo>
                  <a:cubicBezTo>
                    <a:pt x="39838" y="1437596"/>
                    <a:pt x="2492" y="1416441"/>
                    <a:pt x="2492" y="1362932"/>
                  </a:cubicBezTo>
                  <a:lnTo>
                    <a:pt x="2492" y="1352977"/>
                  </a:lnTo>
                  <a:cubicBezTo>
                    <a:pt x="2492" y="1299468"/>
                    <a:pt x="38593" y="1236004"/>
                    <a:pt x="85899" y="1208628"/>
                  </a:cubicBezTo>
                  <a:lnTo>
                    <a:pt x="1614608" y="326354"/>
                  </a:lnTo>
                  <a:cubicBezTo>
                    <a:pt x="1626123" y="319821"/>
                    <a:pt x="1637094" y="316243"/>
                    <a:pt x="1647072" y="315388"/>
                  </a:cubicBezTo>
                  <a:close/>
                  <a:moveTo>
                    <a:pt x="796233" y="175839"/>
                  </a:moveTo>
                  <a:cubicBezTo>
                    <a:pt x="826146" y="173217"/>
                    <a:pt x="847138" y="194897"/>
                    <a:pt x="847138" y="234060"/>
                  </a:cubicBezTo>
                  <a:lnTo>
                    <a:pt x="847138" y="244006"/>
                  </a:lnTo>
                  <a:cubicBezTo>
                    <a:pt x="847138" y="297467"/>
                    <a:pt x="811063" y="362118"/>
                    <a:pt x="765036" y="388227"/>
                  </a:cubicBezTo>
                  <a:lnTo>
                    <a:pt x="83345" y="781104"/>
                  </a:lnTo>
                  <a:cubicBezTo>
                    <a:pt x="37319" y="807213"/>
                    <a:pt x="0" y="786077"/>
                    <a:pt x="0" y="733859"/>
                  </a:cubicBezTo>
                  <a:lnTo>
                    <a:pt x="0" y="723913"/>
                  </a:lnTo>
                  <a:cubicBezTo>
                    <a:pt x="0" y="670452"/>
                    <a:pt x="37319" y="605801"/>
                    <a:pt x="83345" y="579692"/>
                  </a:cubicBezTo>
                  <a:lnTo>
                    <a:pt x="763793" y="186815"/>
                  </a:lnTo>
                  <a:cubicBezTo>
                    <a:pt x="775300" y="180288"/>
                    <a:pt x="786262" y="176714"/>
                    <a:pt x="796233" y="175839"/>
                  </a:cubicBezTo>
                  <a:close/>
                  <a:moveTo>
                    <a:pt x="1646352" y="202"/>
                  </a:moveTo>
                  <a:cubicBezTo>
                    <a:pt x="1676462" y="-2364"/>
                    <a:pt x="1696769" y="19568"/>
                    <a:pt x="1696769" y="59699"/>
                  </a:cubicBezTo>
                  <a:lnTo>
                    <a:pt x="1696769" y="68410"/>
                  </a:lnTo>
                  <a:cubicBezTo>
                    <a:pt x="1696769" y="121919"/>
                    <a:pt x="1660668" y="186627"/>
                    <a:pt x="1614607" y="212760"/>
                  </a:cubicBezTo>
                  <a:lnTo>
                    <a:pt x="84653" y="1095033"/>
                  </a:lnTo>
                  <a:cubicBezTo>
                    <a:pt x="38592" y="1122409"/>
                    <a:pt x="1246" y="1100010"/>
                    <a:pt x="1246" y="1047746"/>
                  </a:cubicBezTo>
                  <a:lnTo>
                    <a:pt x="1246" y="1037791"/>
                  </a:lnTo>
                  <a:cubicBezTo>
                    <a:pt x="1246" y="985526"/>
                    <a:pt x="38592" y="920818"/>
                    <a:pt x="83408" y="893441"/>
                  </a:cubicBezTo>
                  <a:lnTo>
                    <a:pt x="1613362" y="11168"/>
                  </a:lnTo>
                  <a:cubicBezTo>
                    <a:pt x="1625189" y="4635"/>
                    <a:pt x="1636315" y="1058"/>
                    <a:pt x="1646352" y="202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AD5828-A54A-45E6-8888-92FC18B7F7EC}"/>
                </a:ext>
              </a:extLst>
            </p:cNvPr>
            <p:cNvSpPr/>
            <p:nvPr/>
          </p:nvSpPr>
          <p:spPr>
            <a:xfrm>
              <a:off x="7956877" y="6960155"/>
              <a:ext cx="2591247" cy="33449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1" h="2686">
                  <a:moveTo>
                    <a:pt x="2078" y="77"/>
                  </a:moveTo>
                  <a:cubicBezTo>
                    <a:pt x="2078" y="8"/>
                    <a:pt x="2029" y="-19"/>
                    <a:pt x="1970" y="15"/>
                  </a:cubicBezTo>
                  <a:lnTo>
                    <a:pt x="107" y="1091"/>
                  </a:lnTo>
                  <a:cubicBezTo>
                    <a:pt x="47" y="1125"/>
                    <a:pt x="-1" y="1209"/>
                    <a:pt x="0" y="1277"/>
                  </a:cubicBezTo>
                  <a:lnTo>
                    <a:pt x="2" y="2338"/>
                  </a:lnTo>
                  <a:cubicBezTo>
                    <a:pt x="3" y="2407"/>
                    <a:pt x="51" y="2434"/>
                    <a:pt x="111" y="2400"/>
                  </a:cubicBezTo>
                  <a:lnTo>
                    <a:pt x="293" y="2295"/>
                  </a:lnTo>
                  <a:lnTo>
                    <a:pt x="293" y="2645"/>
                  </a:lnTo>
                  <a:cubicBezTo>
                    <a:pt x="294" y="2685"/>
                    <a:pt x="322" y="2695"/>
                    <a:pt x="351" y="2678"/>
                  </a:cubicBezTo>
                  <a:cubicBezTo>
                    <a:pt x="365" y="2669"/>
                    <a:pt x="379" y="2655"/>
                    <a:pt x="390" y="2635"/>
                  </a:cubicBezTo>
                  <a:lnTo>
                    <a:pt x="687" y="2067"/>
                  </a:lnTo>
                  <a:lnTo>
                    <a:pt x="1974" y="1325"/>
                  </a:lnTo>
                  <a:cubicBezTo>
                    <a:pt x="2033" y="1291"/>
                    <a:pt x="2081" y="1207"/>
                    <a:pt x="2081" y="1139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03A599-7048-41D9-A59F-CDB19E665856}"/>
                </a:ext>
              </a:extLst>
            </p:cNvPr>
            <p:cNvSpPr/>
            <p:nvPr/>
          </p:nvSpPr>
          <p:spPr>
            <a:xfrm>
              <a:off x="8334351" y="8569718"/>
              <a:ext cx="203064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211">
                  <a:moveTo>
                    <a:pt x="82" y="12"/>
                  </a:moveTo>
                  <a:cubicBezTo>
                    <a:pt x="37" y="37"/>
                    <a:pt x="0" y="101"/>
                    <a:pt x="0" y="153"/>
                  </a:cubicBezTo>
                  <a:cubicBezTo>
                    <a:pt x="1" y="205"/>
                    <a:pt x="37" y="226"/>
                    <a:pt x="82" y="200"/>
                  </a:cubicBezTo>
                  <a:cubicBezTo>
                    <a:pt x="128" y="174"/>
                    <a:pt x="164" y="110"/>
                    <a:pt x="164" y="58"/>
                  </a:cubicBezTo>
                  <a:cubicBezTo>
                    <a:pt x="164" y="6"/>
                    <a:pt x="127" y="-15"/>
                    <a:pt x="82" y="1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BA57DB-BAB9-42C6-A55F-C92CA5A8C00A}"/>
                </a:ext>
              </a:extLst>
            </p:cNvPr>
            <p:cNvSpPr/>
            <p:nvPr/>
          </p:nvSpPr>
          <p:spPr>
            <a:xfrm>
              <a:off x="8335594" y="7639541"/>
              <a:ext cx="1835051" cy="1648567"/>
            </a:xfrm>
            <a:custGeom>
              <a:avLst/>
              <a:gdLst>
                <a:gd name="connsiteX0" fmla="*/ 1802488 w 1835051"/>
                <a:gd name="connsiteY0" fmla="*/ 468027 h 1648567"/>
                <a:gd name="connsiteX1" fmla="*/ 1835051 w 1835051"/>
                <a:gd name="connsiteY1" fmla="*/ 504078 h 1648567"/>
                <a:gd name="connsiteX2" fmla="*/ 1835051 w 1835051"/>
                <a:gd name="connsiteY2" fmla="*/ 553857 h 1648567"/>
                <a:gd name="connsiteX3" fmla="*/ 1782763 w 1835051"/>
                <a:gd name="connsiteY3" fmla="*/ 642215 h 1648567"/>
                <a:gd name="connsiteX4" fmla="*/ 52288 w 1835051"/>
                <a:gd name="connsiteY4" fmla="*/ 1641531 h 1648567"/>
                <a:gd name="connsiteX5" fmla="*/ 0 w 1835051"/>
                <a:gd name="connsiteY5" fmla="*/ 1611664 h 1648567"/>
                <a:gd name="connsiteX6" fmla="*/ 0 w 1835051"/>
                <a:gd name="connsiteY6" fmla="*/ 1563129 h 1648567"/>
                <a:gd name="connsiteX7" fmla="*/ 52288 w 1835051"/>
                <a:gd name="connsiteY7" fmla="*/ 1473527 h 1648567"/>
                <a:gd name="connsiteX8" fmla="*/ 1782763 w 1835051"/>
                <a:gd name="connsiteY8" fmla="*/ 475455 h 1648567"/>
                <a:gd name="connsiteX9" fmla="*/ 1802488 w 1835051"/>
                <a:gd name="connsiteY9" fmla="*/ 468027 h 1648567"/>
                <a:gd name="connsiteX10" fmla="*/ 1801054 w 1835051"/>
                <a:gd name="connsiteY10" fmla="*/ 154 h 1648567"/>
                <a:gd name="connsiteX11" fmla="*/ 1832560 w 1835051"/>
                <a:gd name="connsiteY11" fmla="*/ 36895 h 1648567"/>
                <a:gd name="connsiteX12" fmla="*/ 1832560 w 1835051"/>
                <a:gd name="connsiteY12" fmla="*/ 85417 h 1648567"/>
                <a:gd name="connsiteX13" fmla="*/ 1781527 w 1835051"/>
                <a:gd name="connsiteY13" fmla="*/ 174996 h 1648567"/>
                <a:gd name="connsiteX14" fmla="*/ 458406 w 1835051"/>
                <a:gd name="connsiteY14" fmla="*/ 937661 h 1648567"/>
                <a:gd name="connsiteX15" fmla="*/ 406128 w 1835051"/>
                <a:gd name="connsiteY15" fmla="*/ 907801 h 1648567"/>
                <a:gd name="connsiteX16" fmla="*/ 406128 w 1835051"/>
                <a:gd name="connsiteY16" fmla="*/ 859279 h 1648567"/>
                <a:gd name="connsiteX17" fmla="*/ 458406 w 1835051"/>
                <a:gd name="connsiteY17" fmla="*/ 770945 h 1648567"/>
                <a:gd name="connsiteX18" fmla="*/ 1781527 w 1835051"/>
                <a:gd name="connsiteY18" fmla="*/ 7035 h 1648567"/>
                <a:gd name="connsiteX19" fmla="*/ 1801054 w 1835051"/>
                <a:gd name="connsiteY19" fmla="*/ 154 h 164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5051" h="1648567">
                  <a:moveTo>
                    <a:pt x="1802488" y="468027"/>
                  </a:moveTo>
                  <a:cubicBezTo>
                    <a:pt x="1821045" y="466044"/>
                    <a:pt x="1835051" y="479811"/>
                    <a:pt x="1835051" y="504078"/>
                  </a:cubicBezTo>
                  <a:lnTo>
                    <a:pt x="1835051" y="553857"/>
                  </a:lnTo>
                  <a:cubicBezTo>
                    <a:pt x="1835051" y="586214"/>
                    <a:pt x="1811397" y="626037"/>
                    <a:pt x="1782763" y="642215"/>
                  </a:cubicBezTo>
                  <a:lnTo>
                    <a:pt x="52288" y="1641531"/>
                  </a:lnTo>
                  <a:cubicBezTo>
                    <a:pt x="23654" y="1657709"/>
                    <a:pt x="0" y="1645265"/>
                    <a:pt x="0" y="1611664"/>
                  </a:cubicBezTo>
                  <a:lnTo>
                    <a:pt x="0" y="1563129"/>
                  </a:lnTo>
                  <a:cubicBezTo>
                    <a:pt x="0" y="1530773"/>
                    <a:pt x="22409" y="1489705"/>
                    <a:pt x="52288" y="1473527"/>
                  </a:cubicBezTo>
                  <a:lnTo>
                    <a:pt x="1782763" y="475455"/>
                  </a:lnTo>
                  <a:cubicBezTo>
                    <a:pt x="1789610" y="471100"/>
                    <a:pt x="1796302" y="468688"/>
                    <a:pt x="1802488" y="468027"/>
                  </a:cubicBezTo>
                  <a:close/>
                  <a:moveTo>
                    <a:pt x="1801054" y="154"/>
                  </a:moveTo>
                  <a:cubicBezTo>
                    <a:pt x="1819257" y="-1597"/>
                    <a:pt x="1832560" y="11701"/>
                    <a:pt x="1832560" y="36895"/>
                  </a:cubicBezTo>
                  <a:lnTo>
                    <a:pt x="1832560" y="85417"/>
                  </a:lnTo>
                  <a:cubicBezTo>
                    <a:pt x="1832560" y="119009"/>
                    <a:pt x="1810155" y="158822"/>
                    <a:pt x="1781527" y="174996"/>
                  </a:cubicBezTo>
                  <a:lnTo>
                    <a:pt x="458406" y="937661"/>
                  </a:lnTo>
                  <a:cubicBezTo>
                    <a:pt x="429777" y="955079"/>
                    <a:pt x="406128" y="941394"/>
                    <a:pt x="406128" y="907801"/>
                  </a:cubicBezTo>
                  <a:lnTo>
                    <a:pt x="406128" y="859279"/>
                  </a:lnTo>
                  <a:cubicBezTo>
                    <a:pt x="406128" y="826931"/>
                    <a:pt x="428533" y="787119"/>
                    <a:pt x="458406" y="770945"/>
                  </a:cubicBezTo>
                  <a:lnTo>
                    <a:pt x="1781527" y="7035"/>
                  </a:lnTo>
                  <a:cubicBezTo>
                    <a:pt x="1788373" y="2992"/>
                    <a:pt x="1794986" y="737"/>
                    <a:pt x="1801054" y="154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CEAE25-3878-4DBA-ADF7-6195745799FF}"/>
                </a:ext>
              </a:extLst>
            </p:cNvPr>
            <p:cNvSpPr/>
            <p:nvPr/>
          </p:nvSpPr>
          <p:spPr>
            <a:xfrm>
              <a:off x="4706606" y="5614700"/>
              <a:ext cx="1623267" cy="14662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178">
                  <a:moveTo>
                    <a:pt x="169" y="8"/>
                  </a:moveTo>
                  <a:lnTo>
                    <a:pt x="0" y="106"/>
                  </a:lnTo>
                  <a:lnTo>
                    <a:pt x="2" y="809"/>
                  </a:lnTo>
                  <a:cubicBezTo>
                    <a:pt x="2" y="862"/>
                    <a:pt x="40" y="884"/>
                    <a:pt x="87" y="857"/>
                  </a:cubicBezTo>
                  <a:lnTo>
                    <a:pt x="1132" y="255"/>
                  </a:lnTo>
                  <a:lnTo>
                    <a:pt x="1134" y="1118"/>
                  </a:lnTo>
                  <a:cubicBezTo>
                    <a:pt x="1135" y="1172"/>
                    <a:pt x="1173" y="1194"/>
                    <a:pt x="1219" y="1167"/>
                  </a:cubicBezTo>
                  <a:cubicBezTo>
                    <a:pt x="1266" y="1140"/>
                    <a:pt x="1304" y="1075"/>
                    <a:pt x="1304" y="1021"/>
                  </a:cubicBezTo>
                  <a:lnTo>
                    <a:pt x="1300" y="60"/>
                  </a:lnTo>
                  <a:cubicBezTo>
                    <a:pt x="1300" y="7"/>
                    <a:pt x="1263" y="-15"/>
                    <a:pt x="1215" y="12"/>
                  </a:cubicBezTo>
                  <a:lnTo>
                    <a:pt x="171" y="615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2EF7D0-5306-47E1-ADD1-1304111F3BB1}"/>
                </a:ext>
              </a:extLst>
            </p:cNvPr>
            <p:cNvSpPr/>
            <p:nvPr/>
          </p:nvSpPr>
          <p:spPr>
            <a:xfrm>
              <a:off x="4382700" y="4710252"/>
              <a:ext cx="854613" cy="109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7" h="882">
                  <a:moveTo>
                    <a:pt x="514" y="0"/>
                  </a:moveTo>
                  <a:lnTo>
                    <a:pt x="171" y="199"/>
                  </a:lnTo>
                  <a:lnTo>
                    <a:pt x="0" y="640"/>
                  </a:lnTo>
                  <a:lnTo>
                    <a:pt x="173" y="882"/>
                  </a:lnTo>
                  <a:lnTo>
                    <a:pt x="260" y="832"/>
                  </a:lnTo>
                  <a:lnTo>
                    <a:pt x="429" y="734"/>
                  </a:lnTo>
                  <a:lnTo>
                    <a:pt x="516" y="683"/>
                  </a:lnTo>
                  <a:lnTo>
                    <a:pt x="687" y="243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3CC49A-0087-4280-A7C6-69FF0E5DFCEE}"/>
                </a:ext>
              </a:extLst>
            </p:cNvPr>
            <p:cNvSpPr/>
            <p:nvPr/>
          </p:nvSpPr>
          <p:spPr>
            <a:xfrm>
              <a:off x="7326506" y="4200727"/>
              <a:ext cx="1041482" cy="218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7" h="1755">
                  <a:moveTo>
                    <a:pt x="835" y="0"/>
                  </a:moveTo>
                  <a:lnTo>
                    <a:pt x="666" y="98"/>
                  </a:lnTo>
                  <a:lnTo>
                    <a:pt x="668" y="546"/>
                  </a:lnTo>
                  <a:lnTo>
                    <a:pt x="84" y="883"/>
                  </a:lnTo>
                  <a:cubicBezTo>
                    <a:pt x="38" y="910"/>
                    <a:pt x="0" y="975"/>
                    <a:pt x="0" y="1028"/>
                  </a:cubicBezTo>
                  <a:lnTo>
                    <a:pt x="2" y="1694"/>
                  </a:lnTo>
                  <a:cubicBezTo>
                    <a:pt x="2" y="1748"/>
                    <a:pt x="40" y="1770"/>
                    <a:pt x="87" y="1743"/>
                  </a:cubicBezTo>
                  <a:cubicBezTo>
                    <a:pt x="134" y="1716"/>
                    <a:pt x="171" y="1650"/>
                    <a:pt x="171" y="1597"/>
                  </a:cubicBezTo>
                  <a:lnTo>
                    <a:pt x="169" y="1028"/>
                  </a:lnTo>
                  <a:lnTo>
                    <a:pt x="753" y="691"/>
                  </a:lnTo>
                  <a:cubicBezTo>
                    <a:pt x="799" y="665"/>
                    <a:pt x="837" y="599"/>
                    <a:pt x="837" y="546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A18281C-44B1-4580-9190-CC72C981FA54}"/>
                </a:ext>
              </a:extLst>
            </p:cNvPr>
            <p:cNvSpPr/>
            <p:nvPr/>
          </p:nvSpPr>
          <p:spPr>
            <a:xfrm>
              <a:off x="7833543" y="3286316"/>
              <a:ext cx="853367" cy="109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6" h="882">
                  <a:moveTo>
                    <a:pt x="513" y="0"/>
                  </a:moveTo>
                  <a:lnTo>
                    <a:pt x="170" y="199"/>
                  </a:lnTo>
                  <a:lnTo>
                    <a:pt x="0" y="639"/>
                  </a:lnTo>
                  <a:lnTo>
                    <a:pt x="172" y="882"/>
                  </a:lnTo>
                  <a:lnTo>
                    <a:pt x="259" y="832"/>
                  </a:lnTo>
                  <a:lnTo>
                    <a:pt x="428" y="734"/>
                  </a:lnTo>
                  <a:lnTo>
                    <a:pt x="515" y="683"/>
                  </a:lnTo>
                  <a:lnTo>
                    <a:pt x="686" y="243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5042F9-E55F-4B1C-A81A-A3F42D5FF7F3}"/>
                </a:ext>
              </a:extLst>
            </p:cNvPr>
            <p:cNvSpPr/>
            <p:nvPr/>
          </p:nvSpPr>
          <p:spPr>
            <a:xfrm>
              <a:off x="5653408" y="9864095"/>
              <a:ext cx="1041482" cy="218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7" h="1755">
                  <a:moveTo>
                    <a:pt x="750" y="12"/>
                  </a:moveTo>
                  <a:cubicBezTo>
                    <a:pt x="703" y="39"/>
                    <a:pt x="665" y="104"/>
                    <a:pt x="666" y="158"/>
                  </a:cubicBezTo>
                  <a:lnTo>
                    <a:pt x="667" y="727"/>
                  </a:lnTo>
                  <a:lnTo>
                    <a:pt x="84" y="1063"/>
                  </a:lnTo>
                  <a:cubicBezTo>
                    <a:pt x="38" y="1090"/>
                    <a:pt x="0" y="1155"/>
                    <a:pt x="0" y="1209"/>
                  </a:cubicBezTo>
                  <a:lnTo>
                    <a:pt x="2" y="1755"/>
                  </a:lnTo>
                  <a:lnTo>
                    <a:pt x="171" y="1657"/>
                  </a:lnTo>
                  <a:lnTo>
                    <a:pt x="169" y="1209"/>
                  </a:lnTo>
                  <a:lnTo>
                    <a:pt x="752" y="872"/>
                  </a:lnTo>
                  <a:cubicBezTo>
                    <a:pt x="799" y="844"/>
                    <a:pt x="837" y="779"/>
                    <a:pt x="837" y="726"/>
                  </a:cubicBezTo>
                  <a:lnTo>
                    <a:pt x="835" y="60"/>
                  </a:lnTo>
                  <a:cubicBezTo>
                    <a:pt x="835" y="6"/>
                    <a:pt x="797" y="-15"/>
                    <a:pt x="750" y="12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8872E4-9DB8-4B82-A627-2CC3B2EDC0AB}"/>
                </a:ext>
              </a:extLst>
            </p:cNvPr>
            <p:cNvSpPr/>
            <p:nvPr/>
          </p:nvSpPr>
          <p:spPr>
            <a:xfrm>
              <a:off x="5333239" y="11864833"/>
              <a:ext cx="854613" cy="10962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7" h="881">
                  <a:moveTo>
                    <a:pt x="515" y="0"/>
                  </a:moveTo>
                  <a:lnTo>
                    <a:pt x="428" y="50"/>
                  </a:lnTo>
                  <a:lnTo>
                    <a:pt x="259" y="148"/>
                  </a:lnTo>
                  <a:lnTo>
                    <a:pt x="171" y="198"/>
                  </a:lnTo>
                  <a:lnTo>
                    <a:pt x="0" y="639"/>
                  </a:lnTo>
                  <a:lnTo>
                    <a:pt x="174" y="881"/>
                  </a:lnTo>
                  <a:lnTo>
                    <a:pt x="517" y="683"/>
                  </a:lnTo>
                  <a:lnTo>
                    <a:pt x="687" y="242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1F9C48-FAFF-467F-B229-0055895F6F3B}"/>
                </a:ext>
              </a:extLst>
            </p:cNvPr>
            <p:cNvSpPr/>
            <p:nvPr/>
          </p:nvSpPr>
          <p:spPr>
            <a:xfrm>
              <a:off x="2223743" y="7333892"/>
              <a:ext cx="2915153" cy="5511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1" h="4425">
                  <a:moveTo>
                    <a:pt x="2333" y="84"/>
                  </a:moveTo>
                  <a:cubicBezTo>
                    <a:pt x="2333" y="9"/>
                    <a:pt x="2279" y="-22"/>
                    <a:pt x="2213" y="16"/>
                  </a:cubicBezTo>
                  <a:lnTo>
                    <a:pt x="119" y="1226"/>
                  </a:lnTo>
                  <a:cubicBezTo>
                    <a:pt x="53" y="1264"/>
                    <a:pt x="0" y="1356"/>
                    <a:pt x="0" y="1431"/>
                  </a:cubicBezTo>
                  <a:lnTo>
                    <a:pt x="9" y="4340"/>
                  </a:lnTo>
                  <a:cubicBezTo>
                    <a:pt x="9" y="4415"/>
                    <a:pt x="62" y="4446"/>
                    <a:pt x="127" y="4408"/>
                  </a:cubicBezTo>
                  <a:lnTo>
                    <a:pt x="2223" y="3198"/>
                  </a:lnTo>
                  <a:cubicBezTo>
                    <a:pt x="2288" y="3160"/>
                    <a:pt x="2341" y="3068"/>
                    <a:pt x="2341" y="2993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AB1B75-D0B7-4912-893D-735C5CB69F7F}"/>
                </a:ext>
              </a:extLst>
            </p:cNvPr>
            <p:cNvSpPr/>
            <p:nvPr/>
          </p:nvSpPr>
          <p:spPr>
            <a:xfrm>
              <a:off x="2344585" y="8385340"/>
              <a:ext cx="1578418" cy="1896096"/>
            </a:xfrm>
            <a:custGeom>
              <a:avLst/>
              <a:gdLst>
                <a:gd name="connsiteX0" fmla="*/ 636109 w 1578418"/>
                <a:gd name="connsiteY0" fmla="*/ 913166 h 1896096"/>
                <a:gd name="connsiteX1" fmla="*/ 883266 w 1578418"/>
                <a:gd name="connsiteY1" fmla="*/ 966667 h 1896096"/>
                <a:gd name="connsiteX2" fmla="*/ 775213 w 1578418"/>
                <a:gd name="connsiteY2" fmla="*/ 1413340 h 1896096"/>
                <a:gd name="connsiteX3" fmla="*/ 807505 w 1578418"/>
                <a:gd name="connsiteY3" fmla="*/ 1609926 h 1896096"/>
                <a:gd name="connsiteX4" fmla="*/ 528056 w 1578418"/>
                <a:gd name="connsiteY4" fmla="*/ 1896096 h 1896096"/>
                <a:gd name="connsiteX5" fmla="*/ 475892 w 1578418"/>
                <a:gd name="connsiteY5" fmla="*/ 1586286 h 1896096"/>
                <a:gd name="connsiteX6" fmla="*/ 479773 w 1578418"/>
                <a:gd name="connsiteY6" fmla="*/ 1481150 h 1896096"/>
                <a:gd name="connsiteX7" fmla="*/ 491983 w 1578418"/>
                <a:gd name="connsiteY7" fmla="*/ 1372768 h 1896096"/>
                <a:gd name="connsiteX8" fmla="*/ 491144 w 1578418"/>
                <a:gd name="connsiteY8" fmla="*/ 1372788 h 1896096"/>
                <a:gd name="connsiteX9" fmla="*/ 364317 w 1578418"/>
                <a:gd name="connsiteY9" fmla="*/ 1376505 h 1896096"/>
                <a:gd name="connsiteX10" fmla="*/ 0 w 1578418"/>
                <a:gd name="connsiteY10" fmla="*/ 1585893 h 1896096"/>
                <a:gd name="connsiteX11" fmla="*/ 0 w 1578418"/>
                <a:gd name="connsiteY11" fmla="*/ 1577220 h 1896096"/>
                <a:gd name="connsiteX12" fmla="*/ 366803 w 1578418"/>
                <a:gd name="connsiteY12" fmla="*/ 1366593 h 1896096"/>
                <a:gd name="connsiteX13" fmla="*/ 368047 w 1578418"/>
                <a:gd name="connsiteY13" fmla="*/ 1366593 h 1896096"/>
                <a:gd name="connsiteX14" fmla="*/ 493630 w 1578418"/>
                <a:gd name="connsiteY14" fmla="*/ 1362876 h 1896096"/>
                <a:gd name="connsiteX15" fmla="*/ 647812 w 1578418"/>
                <a:gd name="connsiteY15" fmla="*/ 1359159 h 1896096"/>
                <a:gd name="connsiteX16" fmla="*/ 644273 w 1578418"/>
                <a:gd name="connsiteY16" fmla="*/ 1368562 h 1896096"/>
                <a:gd name="connsiteX17" fmla="*/ 644803 w 1578418"/>
                <a:gd name="connsiteY17" fmla="*/ 1368549 h 1896096"/>
                <a:gd name="connsiteX18" fmla="*/ 648529 w 1578418"/>
                <a:gd name="connsiteY18" fmla="*/ 1358595 h 1896096"/>
                <a:gd name="connsiteX19" fmla="*/ 494522 w 1578418"/>
                <a:gd name="connsiteY19" fmla="*/ 1362328 h 1896096"/>
                <a:gd name="connsiteX20" fmla="*/ 636109 w 1578418"/>
                <a:gd name="connsiteY20" fmla="*/ 913166 h 1896096"/>
                <a:gd name="connsiteX21" fmla="*/ 1578418 w 1578418"/>
                <a:gd name="connsiteY21" fmla="*/ 0 h 1896096"/>
                <a:gd name="connsiteX22" fmla="*/ 1487598 w 1578418"/>
                <a:gd name="connsiteY22" fmla="*/ 381943 h 1896096"/>
                <a:gd name="connsiteX23" fmla="*/ 1333328 w 1578418"/>
                <a:gd name="connsiteY23" fmla="*/ 445393 h 1896096"/>
                <a:gd name="connsiteX24" fmla="*/ 905354 w 1578418"/>
                <a:gd name="connsiteY24" fmla="*/ 923132 h 1896096"/>
                <a:gd name="connsiteX25" fmla="*/ 656532 w 1578418"/>
                <a:gd name="connsiteY25" fmla="*/ 869635 h 1896096"/>
                <a:gd name="connsiteX26" fmla="*/ 724958 w 1578418"/>
                <a:gd name="connsiteY26" fmla="*/ 741492 h 1896096"/>
                <a:gd name="connsiteX27" fmla="*/ 835062 w 1578418"/>
                <a:gd name="connsiteY27" fmla="*/ 570582 h 1896096"/>
                <a:gd name="connsiteX28" fmla="*/ 955982 w 1578418"/>
                <a:gd name="connsiteY28" fmla="*/ 416021 h 1896096"/>
                <a:gd name="connsiteX29" fmla="*/ 955656 w 1578418"/>
                <a:gd name="connsiteY29" fmla="*/ 416027 h 1896096"/>
                <a:gd name="connsiteX30" fmla="*/ 743035 w 1578418"/>
                <a:gd name="connsiteY30" fmla="*/ 422222 h 1896096"/>
                <a:gd name="connsiteX31" fmla="*/ 378720 w 1578418"/>
                <a:gd name="connsiteY31" fmla="*/ 631617 h 1896096"/>
                <a:gd name="connsiteX32" fmla="*/ 378720 w 1578418"/>
                <a:gd name="connsiteY32" fmla="*/ 622944 h 1896096"/>
                <a:gd name="connsiteX33" fmla="*/ 745522 w 1578418"/>
                <a:gd name="connsiteY33" fmla="*/ 411071 h 1896096"/>
                <a:gd name="connsiteX34" fmla="*/ 966847 w 1578418"/>
                <a:gd name="connsiteY34" fmla="*/ 406115 h 1896096"/>
                <a:gd name="connsiteX35" fmla="*/ 1025286 w 1578418"/>
                <a:gd name="connsiteY35" fmla="*/ 403637 h 1896096"/>
                <a:gd name="connsiteX36" fmla="*/ 1021719 w 1578418"/>
                <a:gd name="connsiteY36" fmla="*/ 414301 h 1896096"/>
                <a:gd name="connsiteX37" fmla="*/ 1022301 w 1578418"/>
                <a:gd name="connsiteY37" fmla="*/ 414290 h 1896096"/>
                <a:gd name="connsiteX38" fmla="*/ 1026033 w 1578418"/>
                <a:gd name="connsiteY38" fmla="*/ 403093 h 1896096"/>
                <a:gd name="connsiteX39" fmla="*/ 967560 w 1578418"/>
                <a:gd name="connsiteY39" fmla="*/ 405581 h 1896096"/>
                <a:gd name="connsiteX40" fmla="*/ 1332084 w 1578418"/>
                <a:gd name="connsiteY40" fmla="*/ 102017 h 1896096"/>
                <a:gd name="connsiteX41" fmla="*/ 1578418 w 1578418"/>
                <a:gd name="connsiteY41" fmla="*/ 0 h 189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78418" h="1896096">
                  <a:moveTo>
                    <a:pt x="636109" y="913166"/>
                  </a:moveTo>
                  <a:lnTo>
                    <a:pt x="883266" y="966667"/>
                  </a:lnTo>
                  <a:cubicBezTo>
                    <a:pt x="814956" y="1113485"/>
                    <a:pt x="775213" y="1270256"/>
                    <a:pt x="775213" y="1413340"/>
                  </a:cubicBezTo>
                  <a:cubicBezTo>
                    <a:pt x="775213" y="1489238"/>
                    <a:pt x="786391" y="1553937"/>
                    <a:pt x="807505" y="1609926"/>
                  </a:cubicBezTo>
                  <a:lnTo>
                    <a:pt x="528056" y="1896096"/>
                  </a:lnTo>
                  <a:cubicBezTo>
                    <a:pt x="493280" y="1809001"/>
                    <a:pt x="475892" y="1704487"/>
                    <a:pt x="475892" y="1586286"/>
                  </a:cubicBezTo>
                  <a:cubicBezTo>
                    <a:pt x="475892" y="1552070"/>
                    <a:pt x="477134" y="1516921"/>
                    <a:pt x="479773" y="1481150"/>
                  </a:cubicBezTo>
                  <a:lnTo>
                    <a:pt x="491983" y="1372768"/>
                  </a:lnTo>
                  <a:lnTo>
                    <a:pt x="491144" y="1372788"/>
                  </a:lnTo>
                  <a:lnTo>
                    <a:pt x="364317" y="1376505"/>
                  </a:lnTo>
                  <a:lnTo>
                    <a:pt x="0" y="1585893"/>
                  </a:lnTo>
                  <a:lnTo>
                    <a:pt x="0" y="1577220"/>
                  </a:lnTo>
                  <a:lnTo>
                    <a:pt x="366803" y="1366593"/>
                  </a:lnTo>
                  <a:lnTo>
                    <a:pt x="368047" y="1366593"/>
                  </a:lnTo>
                  <a:lnTo>
                    <a:pt x="493630" y="1362876"/>
                  </a:lnTo>
                  <a:lnTo>
                    <a:pt x="647812" y="1359159"/>
                  </a:lnTo>
                  <a:lnTo>
                    <a:pt x="644273" y="1368562"/>
                  </a:lnTo>
                  <a:lnTo>
                    <a:pt x="644803" y="1368549"/>
                  </a:lnTo>
                  <a:lnTo>
                    <a:pt x="648529" y="1358595"/>
                  </a:lnTo>
                  <a:lnTo>
                    <a:pt x="494522" y="1362328"/>
                  </a:lnTo>
                  <a:cubicBezTo>
                    <a:pt x="519362" y="1215510"/>
                    <a:pt x="567800" y="1062472"/>
                    <a:pt x="636109" y="913166"/>
                  </a:cubicBezTo>
                  <a:close/>
                  <a:moveTo>
                    <a:pt x="1578418" y="0"/>
                  </a:moveTo>
                  <a:lnTo>
                    <a:pt x="1487598" y="381943"/>
                  </a:lnTo>
                  <a:cubicBezTo>
                    <a:pt x="1439078" y="393140"/>
                    <a:pt x="1386825" y="415534"/>
                    <a:pt x="1333328" y="445393"/>
                  </a:cubicBezTo>
                  <a:cubicBezTo>
                    <a:pt x="1161641" y="544922"/>
                    <a:pt x="1007371" y="722830"/>
                    <a:pt x="905354" y="923132"/>
                  </a:cubicBezTo>
                  <a:lnTo>
                    <a:pt x="656532" y="869635"/>
                  </a:lnTo>
                  <a:cubicBezTo>
                    <a:pt x="677682" y="826091"/>
                    <a:pt x="700076" y="783791"/>
                    <a:pt x="724958" y="741492"/>
                  </a:cubicBezTo>
                  <a:cubicBezTo>
                    <a:pt x="759171" y="682397"/>
                    <a:pt x="796184" y="625167"/>
                    <a:pt x="835062" y="570582"/>
                  </a:cubicBezTo>
                  <a:lnTo>
                    <a:pt x="955982" y="416021"/>
                  </a:lnTo>
                  <a:lnTo>
                    <a:pt x="955656" y="416027"/>
                  </a:lnTo>
                  <a:lnTo>
                    <a:pt x="743035" y="422222"/>
                  </a:lnTo>
                  <a:lnTo>
                    <a:pt x="378720" y="631617"/>
                  </a:lnTo>
                  <a:lnTo>
                    <a:pt x="378720" y="622944"/>
                  </a:lnTo>
                  <a:lnTo>
                    <a:pt x="745522" y="411071"/>
                  </a:lnTo>
                  <a:lnTo>
                    <a:pt x="966847" y="406115"/>
                  </a:lnTo>
                  <a:lnTo>
                    <a:pt x="1025286" y="403637"/>
                  </a:lnTo>
                  <a:lnTo>
                    <a:pt x="1021719" y="414301"/>
                  </a:lnTo>
                  <a:lnTo>
                    <a:pt x="1022301" y="414290"/>
                  </a:lnTo>
                  <a:lnTo>
                    <a:pt x="1026033" y="403093"/>
                  </a:lnTo>
                  <a:lnTo>
                    <a:pt x="967560" y="405581"/>
                  </a:lnTo>
                  <a:cubicBezTo>
                    <a:pt x="1079530" y="279925"/>
                    <a:pt x="1203941" y="175420"/>
                    <a:pt x="1332084" y="102017"/>
                  </a:cubicBezTo>
                  <a:cubicBezTo>
                    <a:pt x="1416684" y="52253"/>
                    <a:pt x="1500039" y="18662"/>
                    <a:pt x="1578418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C6B3B3-0A1B-4825-984B-340F4ED24872}"/>
                </a:ext>
              </a:extLst>
            </p:cNvPr>
            <p:cNvSpPr/>
            <p:nvPr/>
          </p:nvSpPr>
          <p:spPr>
            <a:xfrm>
              <a:off x="2614921" y="8010356"/>
              <a:ext cx="2146496" cy="3009830"/>
            </a:xfrm>
            <a:custGeom>
              <a:avLst/>
              <a:gdLst>
                <a:gd name="connsiteX0" fmla="*/ 549009 w 2146496"/>
                <a:gd name="connsiteY0" fmla="*/ 2014445 h 3009830"/>
                <a:gd name="connsiteX1" fmla="*/ 1066552 w 2146496"/>
                <a:gd name="connsiteY1" fmla="*/ 2108914 h 3009830"/>
                <a:gd name="connsiteX2" fmla="*/ 1126268 w 2146496"/>
                <a:gd name="connsiteY2" fmla="*/ 2071624 h 3009830"/>
                <a:gd name="connsiteX3" fmla="*/ 1181008 w 2146496"/>
                <a:gd name="connsiteY3" fmla="*/ 2378647 h 3009830"/>
                <a:gd name="connsiteX4" fmla="*/ 1066552 w 2146496"/>
                <a:gd name="connsiteY4" fmla="*/ 2453228 h 3009830"/>
                <a:gd name="connsiteX5" fmla="*/ 689533 w 2146496"/>
                <a:gd name="connsiteY5" fmla="*/ 2571566 h 3009830"/>
                <a:gd name="connsiteX6" fmla="*/ 577823 w 2146496"/>
                <a:gd name="connsiteY6" fmla="*/ 2560147 h 3009830"/>
                <a:gd name="connsiteX7" fmla="*/ 576936 w 2146496"/>
                <a:gd name="connsiteY7" fmla="*/ 2561145 h 3009830"/>
                <a:gd name="connsiteX8" fmla="*/ 366802 w 2146496"/>
                <a:gd name="connsiteY8" fmla="*/ 2798538 h 3009830"/>
                <a:gd name="connsiteX9" fmla="*/ 0 w 2146496"/>
                <a:gd name="connsiteY9" fmla="*/ 3009830 h 3009830"/>
                <a:gd name="connsiteX10" fmla="*/ 0 w 2146496"/>
                <a:gd name="connsiteY10" fmla="*/ 2999887 h 3009830"/>
                <a:gd name="connsiteX11" fmla="*/ 364315 w 2146496"/>
                <a:gd name="connsiteY11" fmla="*/ 2789838 h 3009830"/>
                <a:gd name="connsiteX12" fmla="*/ 568232 w 2146496"/>
                <a:gd name="connsiteY12" fmla="*/ 2559902 h 3009830"/>
                <a:gd name="connsiteX13" fmla="*/ 642836 w 2146496"/>
                <a:gd name="connsiteY13" fmla="*/ 2475385 h 3009830"/>
                <a:gd name="connsiteX14" fmla="*/ 646499 w 2146496"/>
                <a:gd name="connsiteY14" fmla="*/ 2482708 h 3009830"/>
                <a:gd name="connsiteX15" fmla="*/ 647292 w 2146496"/>
                <a:gd name="connsiteY15" fmla="*/ 2481817 h 3009830"/>
                <a:gd name="connsiteX16" fmla="*/ 643560 w 2146496"/>
                <a:gd name="connsiteY16" fmla="*/ 2474359 h 3009830"/>
                <a:gd name="connsiteX17" fmla="*/ 568914 w 2146496"/>
                <a:gd name="connsiteY17" fmla="*/ 2558884 h 3009830"/>
                <a:gd name="connsiteX18" fmla="*/ 458190 w 2146496"/>
                <a:gd name="connsiteY18" fmla="*/ 2515379 h 3009830"/>
                <a:gd name="connsiteX19" fmla="*/ 269088 w 2146496"/>
                <a:gd name="connsiteY19" fmla="*/ 2300338 h 3009830"/>
                <a:gd name="connsiteX20" fmla="*/ 2146496 w 2146496"/>
                <a:gd name="connsiteY20" fmla="*/ 0 h 3009830"/>
                <a:gd name="connsiteX21" fmla="*/ 2146496 w 2146496"/>
                <a:gd name="connsiteY21" fmla="*/ 9943 h 3009830"/>
                <a:gd name="connsiteX22" fmla="*/ 1782181 w 2146496"/>
                <a:gd name="connsiteY22" fmla="*/ 219992 h 3009830"/>
                <a:gd name="connsiteX23" fmla="*/ 1629243 w 2146496"/>
                <a:gd name="connsiteY23" fmla="*/ 392755 h 3009830"/>
                <a:gd name="connsiteX24" fmla="*/ 1503660 w 2146496"/>
                <a:gd name="connsiteY24" fmla="*/ 534445 h 3009830"/>
                <a:gd name="connsiteX25" fmla="*/ 1500555 w 2146496"/>
                <a:gd name="connsiteY25" fmla="*/ 529271 h 3009830"/>
                <a:gd name="connsiteX26" fmla="*/ 1499381 w 2146496"/>
                <a:gd name="connsiteY26" fmla="*/ 530600 h 3009830"/>
                <a:gd name="connsiteX27" fmla="*/ 1503113 w 2146496"/>
                <a:gd name="connsiteY27" fmla="*/ 536825 h 3009830"/>
                <a:gd name="connsiteX28" fmla="*/ 1628733 w 2146496"/>
                <a:gd name="connsiteY28" fmla="*/ 394893 h 3009830"/>
                <a:gd name="connsiteX29" fmla="*/ 1671021 w 2146496"/>
                <a:gd name="connsiteY29" fmla="*/ 416059 h 3009830"/>
                <a:gd name="connsiteX30" fmla="*/ 1924749 w 2146496"/>
                <a:gd name="connsiteY30" fmla="*/ 970090 h 3009830"/>
                <a:gd name="connsiteX31" fmla="*/ 1674752 w 2146496"/>
                <a:gd name="connsiteY31" fmla="*/ 1814210 h 3009830"/>
                <a:gd name="connsiteX32" fmla="*/ 1215803 w 2146496"/>
                <a:gd name="connsiteY32" fmla="*/ 2354546 h 3009830"/>
                <a:gd name="connsiteX33" fmla="*/ 1159833 w 2146496"/>
                <a:gd name="connsiteY33" fmla="*/ 2047027 h 3009830"/>
                <a:gd name="connsiteX34" fmla="*/ 1625002 w 2146496"/>
                <a:gd name="connsiteY34" fmla="*/ 1141902 h 3009830"/>
                <a:gd name="connsiteX35" fmla="*/ 1250628 w 2146496"/>
                <a:gd name="connsiteY35" fmla="*/ 752213 h 3009830"/>
                <a:gd name="connsiteX36" fmla="*/ 1341423 w 2146496"/>
                <a:gd name="connsiteY36" fmla="*/ 369993 h 3009830"/>
                <a:gd name="connsiteX37" fmla="*/ 1488498 w 2146496"/>
                <a:gd name="connsiteY37" fmla="*/ 360500 h 3009830"/>
                <a:gd name="connsiteX38" fmla="*/ 1621372 w 2146496"/>
                <a:gd name="connsiteY38" fmla="*/ 390897 h 3009830"/>
                <a:gd name="connsiteX39" fmla="*/ 1623026 w 2146496"/>
                <a:gd name="connsiteY39" fmla="*/ 389026 h 3009830"/>
                <a:gd name="connsiteX40" fmla="*/ 1779694 w 2146496"/>
                <a:gd name="connsiteY40" fmla="*/ 211292 h 300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46496" h="3009830">
                  <a:moveTo>
                    <a:pt x="549009" y="2014445"/>
                  </a:moveTo>
                  <a:cubicBezTo>
                    <a:pt x="636096" y="2195925"/>
                    <a:pt x="835150" y="2243159"/>
                    <a:pt x="1066552" y="2108914"/>
                  </a:cubicBezTo>
                  <a:cubicBezTo>
                    <a:pt x="1086457" y="2097727"/>
                    <a:pt x="1106363" y="2085297"/>
                    <a:pt x="1126268" y="2071624"/>
                  </a:cubicBezTo>
                  <a:lnTo>
                    <a:pt x="1181008" y="2378647"/>
                  </a:lnTo>
                  <a:cubicBezTo>
                    <a:pt x="1143685" y="2405993"/>
                    <a:pt x="1106363" y="2430854"/>
                    <a:pt x="1066552" y="2453228"/>
                  </a:cubicBezTo>
                  <a:cubicBezTo>
                    <a:pt x="934056" y="2530606"/>
                    <a:pt x="805759" y="2570226"/>
                    <a:pt x="689533" y="2571566"/>
                  </a:cubicBezTo>
                  <a:lnTo>
                    <a:pt x="577823" y="2560147"/>
                  </a:lnTo>
                  <a:lnTo>
                    <a:pt x="576936" y="2561145"/>
                  </a:lnTo>
                  <a:lnTo>
                    <a:pt x="366802" y="2798538"/>
                  </a:lnTo>
                  <a:lnTo>
                    <a:pt x="0" y="3009830"/>
                  </a:lnTo>
                  <a:lnTo>
                    <a:pt x="0" y="2999887"/>
                  </a:lnTo>
                  <a:lnTo>
                    <a:pt x="364315" y="2789838"/>
                  </a:lnTo>
                  <a:lnTo>
                    <a:pt x="568232" y="2559902"/>
                  </a:lnTo>
                  <a:lnTo>
                    <a:pt x="642836" y="2475385"/>
                  </a:lnTo>
                  <a:lnTo>
                    <a:pt x="646499" y="2482708"/>
                  </a:lnTo>
                  <a:lnTo>
                    <a:pt x="647292" y="2481817"/>
                  </a:lnTo>
                  <a:lnTo>
                    <a:pt x="643560" y="2474359"/>
                  </a:lnTo>
                  <a:lnTo>
                    <a:pt x="568914" y="2558884"/>
                  </a:lnTo>
                  <a:cubicBezTo>
                    <a:pt x="529104" y="2548940"/>
                    <a:pt x="493025" y="2535267"/>
                    <a:pt x="458190" y="2515379"/>
                  </a:cubicBezTo>
                  <a:cubicBezTo>
                    <a:pt x="376080" y="2468144"/>
                    <a:pt x="312631" y="2394806"/>
                    <a:pt x="269088" y="2300338"/>
                  </a:cubicBezTo>
                  <a:close/>
                  <a:moveTo>
                    <a:pt x="2146496" y="0"/>
                  </a:moveTo>
                  <a:lnTo>
                    <a:pt x="2146496" y="9943"/>
                  </a:lnTo>
                  <a:lnTo>
                    <a:pt x="1782181" y="219992"/>
                  </a:lnTo>
                  <a:lnTo>
                    <a:pt x="1629243" y="392755"/>
                  </a:lnTo>
                  <a:lnTo>
                    <a:pt x="1503660" y="534445"/>
                  </a:lnTo>
                  <a:lnTo>
                    <a:pt x="1500555" y="529271"/>
                  </a:lnTo>
                  <a:lnTo>
                    <a:pt x="1499381" y="530600"/>
                  </a:lnTo>
                  <a:lnTo>
                    <a:pt x="1503113" y="536825"/>
                  </a:lnTo>
                  <a:lnTo>
                    <a:pt x="1628733" y="394893"/>
                  </a:lnTo>
                  <a:cubicBezTo>
                    <a:pt x="1643658" y="401118"/>
                    <a:pt x="1657340" y="408589"/>
                    <a:pt x="1671021" y="416059"/>
                  </a:cubicBezTo>
                  <a:cubicBezTo>
                    <a:pt x="1833954" y="509435"/>
                    <a:pt x="1923505" y="706147"/>
                    <a:pt x="1924749" y="970090"/>
                  </a:cubicBezTo>
                  <a:cubicBezTo>
                    <a:pt x="1925993" y="1232788"/>
                    <a:pt x="1837686" y="1532837"/>
                    <a:pt x="1674752" y="1814210"/>
                  </a:cubicBezTo>
                  <a:cubicBezTo>
                    <a:pt x="1547888" y="2033332"/>
                    <a:pt x="1388686" y="2221329"/>
                    <a:pt x="1215803" y="2354546"/>
                  </a:cubicBezTo>
                  <a:lnTo>
                    <a:pt x="1159833" y="2047027"/>
                  </a:lnTo>
                  <a:cubicBezTo>
                    <a:pt x="1424755" y="1842845"/>
                    <a:pt x="1626245" y="1461871"/>
                    <a:pt x="1625002" y="1141902"/>
                  </a:cubicBezTo>
                  <a:cubicBezTo>
                    <a:pt x="1623758" y="863019"/>
                    <a:pt x="1467043" y="714862"/>
                    <a:pt x="1250628" y="752213"/>
                  </a:cubicBezTo>
                  <a:lnTo>
                    <a:pt x="1341423" y="369993"/>
                  </a:lnTo>
                  <a:cubicBezTo>
                    <a:pt x="1392417" y="360033"/>
                    <a:pt x="1441546" y="356920"/>
                    <a:pt x="1488498" y="360500"/>
                  </a:cubicBezTo>
                  <a:lnTo>
                    <a:pt x="1621372" y="390897"/>
                  </a:lnTo>
                  <a:lnTo>
                    <a:pt x="1623026" y="389026"/>
                  </a:lnTo>
                  <a:lnTo>
                    <a:pt x="1779694" y="211292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9428A0-0C09-4CCF-8162-4EECA7D73CFA}"/>
                </a:ext>
              </a:extLst>
            </p:cNvPr>
            <p:cNvSpPr/>
            <p:nvPr/>
          </p:nvSpPr>
          <p:spPr>
            <a:xfrm>
              <a:off x="2836672" y="10652932"/>
              <a:ext cx="1696768" cy="1492177"/>
            </a:xfrm>
            <a:custGeom>
              <a:avLst/>
              <a:gdLst>
                <a:gd name="connsiteX0" fmla="*/ 1645825 w 1696768"/>
                <a:gd name="connsiteY0" fmla="*/ 384932 h 1492177"/>
                <a:gd name="connsiteX1" fmla="*/ 1696768 w 1696768"/>
                <a:gd name="connsiteY1" fmla="*/ 444430 h 1492177"/>
                <a:gd name="connsiteX2" fmla="*/ 1696768 w 1696768"/>
                <a:gd name="connsiteY2" fmla="*/ 454385 h 1492177"/>
                <a:gd name="connsiteX3" fmla="*/ 1613361 w 1696768"/>
                <a:gd name="connsiteY3" fmla="*/ 597490 h 1492177"/>
                <a:gd name="connsiteX4" fmla="*/ 84652 w 1696768"/>
                <a:gd name="connsiteY4" fmla="*/ 1481008 h 1492177"/>
                <a:gd name="connsiteX5" fmla="*/ 0 w 1696768"/>
                <a:gd name="connsiteY5" fmla="*/ 1432477 h 1492177"/>
                <a:gd name="connsiteX6" fmla="*/ 0 w 1696768"/>
                <a:gd name="connsiteY6" fmla="*/ 1422522 h 1492177"/>
                <a:gd name="connsiteX7" fmla="*/ 84652 w 1696768"/>
                <a:gd name="connsiteY7" fmla="*/ 1279417 h 1492177"/>
                <a:gd name="connsiteX8" fmla="*/ 1613361 w 1696768"/>
                <a:gd name="connsiteY8" fmla="*/ 395899 h 1492177"/>
                <a:gd name="connsiteX9" fmla="*/ 1645825 w 1696768"/>
                <a:gd name="connsiteY9" fmla="*/ 384932 h 1492177"/>
                <a:gd name="connsiteX10" fmla="*/ 1644580 w 1696768"/>
                <a:gd name="connsiteY10" fmla="*/ 71517 h 1492177"/>
                <a:gd name="connsiteX11" fmla="*/ 1695523 w 1696768"/>
                <a:gd name="connsiteY11" fmla="*/ 130490 h 1492177"/>
                <a:gd name="connsiteX12" fmla="*/ 1695523 w 1696768"/>
                <a:gd name="connsiteY12" fmla="*/ 140445 h 1492177"/>
                <a:gd name="connsiteX13" fmla="*/ 1613361 w 1696768"/>
                <a:gd name="connsiteY13" fmla="*/ 284794 h 1492177"/>
                <a:gd name="connsiteX14" fmla="*/ 83407 w 1696768"/>
                <a:gd name="connsiteY14" fmla="*/ 1167068 h 1492177"/>
                <a:gd name="connsiteX15" fmla="*/ 0 w 1696768"/>
                <a:gd name="connsiteY15" fmla="*/ 1119782 h 1492177"/>
                <a:gd name="connsiteX16" fmla="*/ 0 w 1696768"/>
                <a:gd name="connsiteY16" fmla="*/ 1109826 h 1492177"/>
                <a:gd name="connsiteX17" fmla="*/ 83407 w 1696768"/>
                <a:gd name="connsiteY17" fmla="*/ 965477 h 1492177"/>
                <a:gd name="connsiteX18" fmla="*/ 1612116 w 1696768"/>
                <a:gd name="connsiteY18" fmla="*/ 83203 h 1492177"/>
                <a:gd name="connsiteX19" fmla="*/ 1644580 w 1696768"/>
                <a:gd name="connsiteY19" fmla="*/ 71517 h 1492177"/>
                <a:gd name="connsiteX20" fmla="*/ 1219803 w 1696768"/>
                <a:gd name="connsiteY20" fmla="*/ 157 h 1492177"/>
                <a:gd name="connsiteX21" fmla="*/ 1270708 w 1696768"/>
                <a:gd name="connsiteY21" fmla="*/ 59427 h 1492177"/>
                <a:gd name="connsiteX22" fmla="*/ 1270708 w 1696768"/>
                <a:gd name="connsiteY22" fmla="*/ 69373 h 1492177"/>
                <a:gd name="connsiteX23" fmla="*/ 1187363 w 1696768"/>
                <a:gd name="connsiteY23" fmla="*/ 213594 h 1492177"/>
                <a:gd name="connsiteX24" fmla="*/ 506916 w 1696768"/>
                <a:gd name="connsiteY24" fmla="*/ 606472 h 1492177"/>
                <a:gd name="connsiteX25" fmla="*/ 423570 w 1696768"/>
                <a:gd name="connsiteY25" fmla="*/ 557984 h 1492177"/>
                <a:gd name="connsiteX26" fmla="*/ 423570 w 1696768"/>
                <a:gd name="connsiteY26" fmla="*/ 548038 h 1492177"/>
                <a:gd name="connsiteX27" fmla="*/ 506916 w 1696768"/>
                <a:gd name="connsiteY27" fmla="*/ 403817 h 1492177"/>
                <a:gd name="connsiteX28" fmla="*/ 1187363 w 1696768"/>
                <a:gd name="connsiteY28" fmla="*/ 10939 h 1492177"/>
                <a:gd name="connsiteX29" fmla="*/ 1219803 w 1696768"/>
                <a:gd name="connsiteY29" fmla="*/ 157 h 149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96768" h="1492177">
                  <a:moveTo>
                    <a:pt x="1645825" y="384932"/>
                  </a:moveTo>
                  <a:cubicBezTo>
                    <a:pt x="1675761" y="382366"/>
                    <a:pt x="1696768" y="404298"/>
                    <a:pt x="1696768" y="444430"/>
                  </a:cubicBezTo>
                  <a:lnTo>
                    <a:pt x="1696768" y="454385"/>
                  </a:lnTo>
                  <a:cubicBezTo>
                    <a:pt x="1696768" y="507894"/>
                    <a:pt x="1660667" y="571358"/>
                    <a:pt x="1613361" y="597490"/>
                  </a:cubicBezTo>
                  <a:lnTo>
                    <a:pt x="84652" y="1481008"/>
                  </a:lnTo>
                  <a:cubicBezTo>
                    <a:pt x="38591" y="1507141"/>
                    <a:pt x="1245" y="1485986"/>
                    <a:pt x="0" y="1432477"/>
                  </a:cubicBezTo>
                  <a:lnTo>
                    <a:pt x="0" y="1422522"/>
                  </a:lnTo>
                  <a:cubicBezTo>
                    <a:pt x="0" y="1370258"/>
                    <a:pt x="37346" y="1305549"/>
                    <a:pt x="84652" y="1279417"/>
                  </a:cubicBezTo>
                  <a:lnTo>
                    <a:pt x="1613361" y="395899"/>
                  </a:lnTo>
                  <a:cubicBezTo>
                    <a:pt x="1624876" y="389366"/>
                    <a:pt x="1635847" y="385788"/>
                    <a:pt x="1645825" y="384932"/>
                  </a:cubicBezTo>
                  <a:close/>
                  <a:moveTo>
                    <a:pt x="1644580" y="71517"/>
                  </a:moveTo>
                  <a:cubicBezTo>
                    <a:pt x="1674516" y="68426"/>
                    <a:pt x="1695523" y="90358"/>
                    <a:pt x="1695523" y="130490"/>
                  </a:cubicBezTo>
                  <a:lnTo>
                    <a:pt x="1695523" y="140445"/>
                  </a:lnTo>
                  <a:cubicBezTo>
                    <a:pt x="1695523" y="192709"/>
                    <a:pt x="1658177" y="257418"/>
                    <a:pt x="1613361" y="284794"/>
                  </a:cubicBezTo>
                  <a:lnTo>
                    <a:pt x="83407" y="1167068"/>
                  </a:lnTo>
                  <a:cubicBezTo>
                    <a:pt x="37346" y="1193201"/>
                    <a:pt x="0" y="1172046"/>
                    <a:pt x="0" y="1119782"/>
                  </a:cubicBezTo>
                  <a:lnTo>
                    <a:pt x="0" y="1109826"/>
                  </a:lnTo>
                  <a:cubicBezTo>
                    <a:pt x="0" y="1056318"/>
                    <a:pt x="37346" y="991609"/>
                    <a:pt x="83407" y="965477"/>
                  </a:cubicBezTo>
                  <a:lnTo>
                    <a:pt x="1612116" y="83203"/>
                  </a:lnTo>
                  <a:cubicBezTo>
                    <a:pt x="1623631" y="76359"/>
                    <a:pt x="1634602" y="72548"/>
                    <a:pt x="1644580" y="71517"/>
                  </a:cubicBezTo>
                  <a:close/>
                  <a:moveTo>
                    <a:pt x="1219803" y="157"/>
                  </a:moveTo>
                  <a:cubicBezTo>
                    <a:pt x="1249716" y="-2116"/>
                    <a:pt x="1270708" y="20264"/>
                    <a:pt x="1270708" y="59427"/>
                  </a:cubicBezTo>
                  <a:lnTo>
                    <a:pt x="1270708" y="69373"/>
                  </a:lnTo>
                  <a:cubicBezTo>
                    <a:pt x="1270708" y="122834"/>
                    <a:pt x="1233389" y="187485"/>
                    <a:pt x="1187363" y="213594"/>
                  </a:cubicBezTo>
                  <a:lnTo>
                    <a:pt x="506916" y="606472"/>
                  </a:lnTo>
                  <a:cubicBezTo>
                    <a:pt x="460889" y="632581"/>
                    <a:pt x="423570" y="611446"/>
                    <a:pt x="423570" y="557984"/>
                  </a:cubicBezTo>
                  <a:lnTo>
                    <a:pt x="423570" y="548038"/>
                  </a:lnTo>
                  <a:cubicBezTo>
                    <a:pt x="423570" y="495820"/>
                    <a:pt x="460889" y="431169"/>
                    <a:pt x="506916" y="403817"/>
                  </a:cubicBezTo>
                  <a:lnTo>
                    <a:pt x="1187363" y="10939"/>
                  </a:lnTo>
                  <a:cubicBezTo>
                    <a:pt x="1198869" y="4412"/>
                    <a:pt x="1209832" y="915"/>
                    <a:pt x="1219803" y="15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48FFE-14BA-4EF2-80A1-0AB2A93AA31A}"/>
                </a:ext>
              </a:extLst>
            </p:cNvPr>
            <p:cNvSpPr/>
            <p:nvPr/>
          </p:nvSpPr>
          <p:spPr>
            <a:xfrm>
              <a:off x="5630983" y="6511670"/>
              <a:ext cx="2760671" cy="3277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7" h="2632">
                  <a:moveTo>
                    <a:pt x="1938" y="245"/>
                  </a:moveTo>
                  <a:lnTo>
                    <a:pt x="1937" y="245"/>
                  </a:lnTo>
                  <a:cubicBezTo>
                    <a:pt x="1935" y="243"/>
                    <a:pt x="1933" y="242"/>
                    <a:pt x="1930" y="241"/>
                  </a:cubicBezTo>
                  <a:cubicBezTo>
                    <a:pt x="1870" y="207"/>
                    <a:pt x="1606" y="48"/>
                    <a:pt x="1572" y="37"/>
                  </a:cubicBezTo>
                  <a:cubicBezTo>
                    <a:pt x="1479" y="-1"/>
                    <a:pt x="1377" y="-7"/>
                    <a:pt x="1279" y="8"/>
                  </a:cubicBezTo>
                  <a:cubicBezTo>
                    <a:pt x="1063" y="44"/>
                    <a:pt x="871" y="164"/>
                    <a:pt x="708" y="306"/>
                  </a:cubicBezTo>
                  <a:cubicBezTo>
                    <a:pt x="400" y="581"/>
                    <a:pt x="176" y="949"/>
                    <a:pt x="62" y="1344"/>
                  </a:cubicBezTo>
                  <a:cubicBezTo>
                    <a:pt x="-46" y="1704"/>
                    <a:pt x="-37" y="2210"/>
                    <a:pt x="277" y="2387"/>
                  </a:cubicBezTo>
                  <a:lnTo>
                    <a:pt x="588" y="2568"/>
                  </a:lnTo>
                  <a:cubicBezTo>
                    <a:pt x="587" y="2568"/>
                    <a:pt x="587" y="2567"/>
                    <a:pt x="586" y="2567"/>
                  </a:cubicBezTo>
                  <a:cubicBezTo>
                    <a:pt x="760" y="2669"/>
                    <a:pt x="1001" y="2655"/>
                    <a:pt x="1267" y="2502"/>
                  </a:cubicBezTo>
                  <a:cubicBezTo>
                    <a:pt x="1793" y="2198"/>
                    <a:pt x="2218" y="1461"/>
                    <a:pt x="2217" y="857"/>
                  </a:cubicBezTo>
                  <a:cubicBezTo>
                    <a:pt x="2216" y="556"/>
                    <a:pt x="2109" y="345"/>
                    <a:pt x="1938" y="24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C976F8-91F4-4F0F-AD9A-B245D7E8788D}"/>
                </a:ext>
              </a:extLst>
            </p:cNvPr>
            <p:cNvSpPr/>
            <p:nvPr/>
          </p:nvSpPr>
          <p:spPr>
            <a:xfrm>
              <a:off x="6432023" y="7230333"/>
              <a:ext cx="1532328" cy="2071607"/>
            </a:xfrm>
            <a:custGeom>
              <a:avLst/>
              <a:gdLst>
                <a:gd name="connsiteX0" fmla="*/ 614080 w 1532328"/>
                <a:gd name="connsiteY0" fmla="*/ 1425341 h 2071607"/>
                <a:gd name="connsiteX1" fmla="*/ 621654 w 1532328"/>
                <a:gd name="connsiteY1" fmla="*/ 1439016 h 2071607"/>
                <a:gd name="connsiteX2" fmla="*/ 621654 w 1532328"/>
                <a:gd name="connsiteY2" fmla="*/ 1521065 h 2071607"/>
                <a:gd name="connsiteX3" fmla="*/ 598158 w 1532328"/>
                <a:gd name="connsiteY3" fmla="*/ 1610572 h 2071607"/>
                <a:gd name="connsiteX4" fmla="*/ 510357 w 1532328"/>
                <a:gd name="connsiteY4" fmla="*/ 1782129 h 2071607"/>
                <a:gd name="connsiteX5" fmla="*/ 496754 w 1532328"/>
                <a:gd name="connsiteY5" fmla="*/ 1833098 h 2071607"/>
                <a:gd name="connsiteX6" fmla="*/ 496754 w 1532328"/>
                <a:gd name="connsiteY6" fmla="*/ 1972333 h 2071607"/>
                <a:gd name="connsiteX7" fmla="*/ 474495 w 1532328"/>
                <a:gd name="connsiteY7" fmla="*/ 2010871 h 2071607"/>
                <a:gd name="connsiteX8" fmla="*/ 453472 w 1532328"/>
                <a:gd name="connsiteY8" fmla="*/ 1997196 h 2071607"/>
                <a:gd name="connsiteX9" fmla="*/ 453472 w 1532328"/>
                <a:gd name="connsiteY9" fmla="*/ 1857962 h 2071607"/>
                <a:gd name="connsiteX10" fmla="*/ 476968 w 1532328"/>
                <a:gd name="connsiteY10" fmla="*/ 1769697 h 2071607"/>
                <a:gd name="connsiteX11" fmla="*/ 563533 w 1532328"/>
                <a:gd name="connsiteY11" fmla="*/ 1598141 h 2071607"/>
                <a:gd name="connsiteX12" fmla="*/ 577135 w 1532328"/>
                <a:gd name="connsiteY12" fmla="*/ 1547171 h 2071607"/>
                <a:gd name="connsiteX13" fmla="*/ 575899 w 1532328"/>
                <a:gd name="connsiteY13" fmla="*/ 1463879 h 2071607"/>
                <a:gd name="connsiteX14" fmla="*/ 598158 w 1532328"/>
                <a:gd name="connsiteY14" fmla="*/ 1426584 h 2071607"/>
                <a:gd name="connsiteX15" fmla="*/ 614080 w 1532328"/>
                <a:gd name="connsiteY15" fmla="*/ 1425341 h 2071607"/>
                <a:gd name="connsiteX16" fmla="*/ 705033 w 1532328"/>
                <a:gd name="connsiteY16" fmla="*/ 1373329 h 2071607"/>
                <a:gd name="connsiteX17" fmla="*/ 711350 w 1532328"/>
                <a:gd name="connsiteY17" fmla="*/ 1387941 h 2071607"/>
                <a:gd name="connsiteX18" fmla="*/ 711350 w 1532328"/>
                <a:gd name="connsiteY18" fmla="*/ 1472499 h 2071607"/>
                <a:gd name="connsiteX19" fmla="*/ 699024 w 1532328"/>
                <a:gd name="connsiteY19" fmla="*/ 1548352 h 2071607"/>
                <a:gd name="connsiteX20" fmla="*/ 637390 w 1532328"/>
                <a:gd name="connsiteY20" fmla="*/ 1780887 h 2071607"/>
                <a:gd name="connsiteX21" fmla="*/ 638623 w 1532328"/>
                <a:gd name="connsiteY21" fmla="*/ 2007204 h 2071607"/>
                <a:gd name="connsiteX22" fmla="*/ 616434 w 1532328"/>
                <a:gd name="connsiteY22" fmla="*/ 2045753 h 2071607"/>
                <a:gd name="connsiteX23" fmla="*/ 594246 w 1532328"/>
                <a:gd name="connsiteY23" fmla="*/ 2033318 h 2071607"/>
                <a:gd name="connsiteX24" fmla="*/ 594246 w 1532328"/>
                <a:gd name="connsiteY24" fmla="*/ 1802027 h 2071607"/>
                <a:gd name="connsiteX25" fmla="*/ 595479 w 1532328"/>
                <a:gd name="connsiteY25" fmla="*/ 1793322 h 2071607"/>
                <a:gd name="connsiteX26" fmla="*/ 657113 w 1532328"/>
                <a:gd name="connsiteY26" fmla="*/ 1553326 h 2071607"/>
                <a:gd name="connsiteX27" fmla="*/ 658345 w 1532328"/>
                <a:gd name="connsiteY27" fmla="*/ 1549596 h 2071607"/>
                <a:gd name="connsiteX28" fmla="*/ 668207 w 1532328"/>
                <a:gd name="connsiteY28" fmla="*/ 1497369 h 2071607"/>
                <a:gd name="connsiteX29" fmla="*/ 668207 w 1532328"/>
                <a:gd name="connsiteY29" fmla="*/ 1412811 h 2071607"/>
                <a:gd name="connsiteX30" fmla="*/ 690395 w 1532328"/>
                <a:gd name="connsiteY30" fmla="*/ 1375506 h 2071607"/>
                <a:gd name="connsiteX31" fmla="*/ 705033 w 1532328"/>
                <a:gd name="connsiteY31" fmla="*/ 1373329 h 2071607"/>
                <a:gd name="connsiteX32" fmla="*/ 513138 w 1532328"/>
                <a:gd name="connsiteY32" fmla="*/ 1368812 h 2071607"/>
                <a:gd name="connsiteX33" fmla="*/ 519498 w 1532328"/>
                <a:gd name="connsiteY33" fmla="*/ 1382954 h 2071607"/>
                <a:gd name="connsiteX34" fmla="*/ 498400 w 1532328"/>
                <a:gd name="connsiteY34" fmla="*/ 1421494 h 2071607"/>
                <a:gd name="connsiteX35" fmla="*/ 440070 w 1532328"/>
                <a:gd name="connsiteY35" fmla="*/ 1453818 h 2071607"/>
                <a:gd name="connsiteX36" fmla="*/ 387946 w 1532328"/>
                <a:gd name="connsiteY36" fmla="*/ 1509763 h 2071607"/>
                <a:gd name="connsiteX37" fmla="*/ 257636 w 1532328"/>
                <a:gd name="connsiteY37" fmla="*/ 1736029 h 2071607"/>
                <a:gd name="connsiteX38" fmla="*/ 236538 w 1532328"/>
                <a:gd name="connsiteY38" fmla="*/ 1808136 h 2071607"/>
                <a:gd name="connsiteX39" fmla="*/ 236538 w 1532328"/>
                <a:gd name="connsiteY39" fmla="*/ 1928729 h 2071607"/>
                <a:gd name="connsiteX40" fmla="*/ 214199 w 1532328"/>
                <a:gd name="connsiteY40" fmla="*/ 1966025 h 2071607"/>
                <a:gd name="connsiteX41" fmla="*/ 193101 w 1532328"/>
                <a:gd name="connsiteY41" fmla="*/ 1954836 h 2071607"/>
                <a:gd name="connsiteX42" fmla="*/ 193101 w 1532328"/>
                <a:gd name="connsiteY42" fmla="*/ 1834244 h 2071607"/>
                <a:gd name="connsiteX43" fmla="*/ 226609 w 1532328"/>
                <a:gd name="connsiteY43" fmla="*/ 1717381 h 2071607"/>
                <a:gd name="connsiteX44" fmla="*/ 356920 w 1532328"/>
                <a:gd name="connsiteY44" fmla="*/ 1491114 h 2071607"/>
                <a:gd name="connsiteX45" fmla="*/ 440070 w 1532328"/>
                <a:gd name="connsiteY45" fmla="*/ 1402845 h 2071607"/>
                <a:gd name="connsiteX46" fmla="*/ 498400 w 1532328"/>
                <a:gd name="connsiteY46" fmla="*/ 1370522 h 2071607"/>
                <a:gd name="connsiteX47" fmla="*/ 513138 w 1532328"/>
                <a:gd name="connsiteY47" fmla="*/ 1368812 h 2071607"/>
                <a:gd name="connsiteX48" fmla="*/ 789768 w 1532328"/>
                <a:gd name="connsiteY48" fmla="*/ 1324588 h 2071607"/>
                <a:gd name="connsiteX49" fmla="*/ 796132 w 1532328"/>
                <a:gd name="connsiteY49" fmla="*/ 1338114 h 2071607"/>
                <a:gd name="connsiteX50" fmla="*/ 798556 w 1532328"/>
                <a:gd name="connsiteY50" fmla="*/ 2030867 h 2071607"/>
                <a:gd name="connsiteX51" fmla="*/ 776738 w 1532328"/>
                <a:gd name="connsiteY51" fmla="*/ 2068179 h 2071607"/>
                <a:gd name="connsiteX52" fmla="*/ 756132 w 1532328"/>
                <a:gd name="connsiteY52" fmla="*/ 2055742 h 2071607"/>
                <a:gd name="connsiteX53" fmla="*/ 753707 w 1532328"/>
                <a:gd name="connsiteY53" fmla="*/ 1364232 h 2071607"/>
                <a:gd name="connsiteX54" fmla="*/ 774314 w 1532328"/>
                <a:gd name="connsiteY54" fmla="*/ 1326920 h 2071607"/>
                <a:gd name="connsiteX55" fmla="*/ 789768 w 1532328"/>
                <a:gd name="connsiteY55" fmla="*/ 1324588 h 2071607"/>
                <a:gd name="connsiteX56" fmla="*/ 875718 w 1532328"/>
                <a:gd name="connsiteY56" fmla="*/ 1274286 h 2071607"/>
                <a:gd name="connsiteX57" fmla="*/ 882807 w 1532328"/>
                <a:gd name="connsiteY57" fmla="*/ 1288272 h 2071607"/>
                <a:gd name="connsiteX58" fmla="*/ 882807 w 1532328"/>
                <a:gd name="connsiteY58" fmla="*/ 1372807 h 2071607"/>
                <a:gd name="connsiteX59" fmla="*/ 892671 w 1532328"/>
                <a:gd name="connsiteY59" fmla="*/ 1415075 h 2071607"/>
                <a:gd name="connsiteX60" fmla="*/ 892671 w 1532328"/>
                <a:gd name="connsiteY60" fmla="*/ 1417561 h 2071607"/>
                <a:gd name="connsiteX61" fmla="*/ 949387 w 1532328"/>
                <a:gd name="connsiteY61" fmla="*/ 1570470 h 2071607"/>
                <a:gd name="connsiteX62" fmla="*/ 958017 w 1532328"/>
                <a:gd name="connsiteY62" fmla="*/ 1607765 h 2071607"/>
                <a:gd name="connsiteX63" fmla="*/ 958017 w 1532328"/>
                <a:gd name="connsiteY63" fmla="*/ 1821589 h 2071607"/>
                <a:gd name="connsiteX64" fmla="*/ 937057 w 1532328"/>
                <a:gd name="connsiteY64" fmla="*/ 1858883 h 2071607"/>
                <a:gd name="connsiteX65" fmla="*/ 913631 w 1532328"/>
                <a:gd name="connsiteY65" fmla="*/ 1846452 h 2071607"/>
                <a:gd name="connsiteX66" fmla="*/ 913631 w 1532328"/>
                <a:gd name="connsiteY66" fmla="*/ 1633871 h 2071607"/>
                <a:gd name="connsiteX67" fmla="*/ 909932 w 1532328"/>
                <a:gd name="connsiteY67" fmla="*/ 1615224 h 2071607"/>
                <a:gd name="connsiteX68" fmla="*/ 908699 w 1532328"/>
                <a:gd name="connsiteY68" fmla="*/ 1612737 h 2071607"/>
                <a:gd name="connsiteX69" fmla="*/ 851984 w 1532328"/>
                <a:gd name="connsiteY69" fmla="*/ 1458585 h 2071607"/>
                <a:gd name="connsiteX70" fmla="*/ 838421 w 1532328"/>
                <a:gd name="connsiteY70" fmla="*/ 1398913 h 2071607"/>
                <a:gd name="connsiteX71" fmla="*/ 838421 w 1532328"/>
                <a:gd name="connsiteY71" fmla="*/ 1314378 h 2071607"/>
                <a:gd name="connsiteX72" fmla="*/ 859381 w 1532328"/>
                <a:gd name="connsiteY72" fmla="*/ 1277083 h 2071607"/>
                <a:gd name="connsiteX73" fmla="*/ 875718 w 1532328"/>
                <a:gd name="connsiteY73" fmla="*/ 1274286 h 2071607"/>
                <a:gd name="connsiteX74" fmla="*/ 513130 w 1532328"/>
                <a:gd name="connsiteY74" fmla="*/ 1260273 h 2071607"/>
                <a:gd name="connsiteX75" fmla="*/ 519499 w 1532328"/>
                <a:gd name="connsiteY75" fmla="*/ 1274570 h 2071607"/>
                <a:gd name="connsiteX76" fmla="*/ 498372 w 1532328"/>
                <a:gd name="connsiteY76" fmla="*/ 1311867 h 2071607"/>
                <a:gd name="connsiteX77" fmla="*/ 381548 w 1532328"/>
                <a:gd name="connsiteY77" fmla="*/ 1379001 h 2071607"/>
                <a:gd name="connsiteX78" fmla="*/ 351721 w 1532328"/>
                <a:gd name="connsiteY78" fmla="*/ 1410081 h 2071607"/>
                <a:gd name="connsiteX79" fmla="*/ 149145 w 1532328"/>
                <a:gd name="connsiteY79" fmla="*/ 1758184 h 2071607"/>
                <a:gd name="connsiteX80" fmla="*/ 88248 w 1532328"/>
                <a:gd name="connsiteY80" fmla="*/ 1821588 h 2071607"/>
                <a:gd name="connsiteX81" fmla="*/ 23622 w 1532328"/>
                <a:gd name="connsiteY81" fmla="*/ 1858885 h 2071607"/>
                <a:gd name="connsiteX82" fmla="*/ 2495 w 1532328"/>
                <a:gd name="connsiteY82" fmla="*/ 1846452 h 2071607"/>
                <a:gd name="connsiteX83" fmla="*/ 23622 w 1532328"/>
                <a:gd name="connsiteY83" fmla="*/ 1807912 h 2071607"/>
                <a:gd name="connsiteX84" fmla="*/ 88248 w 1532328"/>
                <a:gd name="connsiteY84" fmla="*/ 1770616 h 2071607"/>
                <a:gd name="connsiteX85" fmla="*/ 118075 w 1532328"/>
                <a:gd name="connsiteY85" fmla="*/ 1739535 h 2071607"/>
                <a:gd name="connsiteX86" fmla="*/ 320651 w 1532328"/>
                <a:gd name="connsiteY86" fmla="*/ 1391433 h 2071607"/>
                <a:gd name="connsiteX87" fmla="*/ 381548 w 1532328"/>
                <a:gd name="connsiteY87" fmla="*/ 1328028 h 2071607"/>
                <a:gd name="connsiteX88" fmla="*/ 498372 w 1532328"/>
                <a:gd name="connsiteY88" fmla="*/ 1260894 h 2071607"/>
                <a:gd name="connsiteX89" fmla="*/ 513130 w 1532328"/>
                <a:gd name="connsiteY89" fmla="*/ 1260273 h 2071607"/>
                <a:gd name="connsiteX90" fmla="*/ 966776 w 1532328"/>
                <a:gd name="connsiteY90" fmla="*/ 1223053 h 2071607"/>
                <a:gd name="connsiteX91" fmla="*/ 972651 w 1532328"/>
                <a:gd name="connsiteY91" fmla="*/ 1237184 h 2071607"/>
                <a:gd name="connsiteX92" fmla="*/ 972651 w 1532328"/>
                <a:gd name="connsiteY92" fmla="*/ 1317934 h 2071607"/>
                <a:gd name="connsiteX93" fmla="*/ 987492 w 1532328"/>
                <a:gd name="connsiteY93" fmla="*/ 1353961 h 2071607"/>
                <a:gd name="connsiteX94" fmla="*/ 1074065 w 1532328"/>
                <a:gd name="connsiteY94" fmla="*/ 1424773 h 2071607"/>
                <a:gd name="connsiteX95" fmla="*/ 1098800 w 1532328"/>
                <a:gd name="connsiteY95" fmla="*/ 1486889 h 2071607"/>
                <a:gd name="connsiteX96" fmla="*/ 1100037 w 1532328"/>
                <a:gd name="connsiteY96" fmla="*/ 1626028 h 2071607"/>
                <a:gd name="connsiteX97" fmla="*/ 1077776 w 1532328"/>
                <a:gd name="connsiteY97" fmla="*/ 1663297 h 2071607"/>
                <a:gd name="connsiteX98" fmla="*/ 1054277 w 1532328"/>
                <a:gd name="connsiteY98" fmla="*/ 1650874 h 2071607"/>
                <a:gd name="connsiteX99" fmla="*/ 1054277 w 1532328"/>
                <a:gd name="connsiteY99" fmla="*/ 1512978 h 2071607"/>
                <a:gd name="connsiteX100" fmla="*/ 1041909 w 1532328"/>
                <a:gd name="connsiteY100" fmla="*/ 1476950 h 2071607"/>
                <a:gd name="connsiteX101" fmla="*/ 952863 w 1532328"/>
                <a:gd name="connsiteY101" fmla="*/ 1406139 h 2071607"/>
                <a:gd name="connsiteX102" fmla="*/ 929364 w 1532328"/>
                <a:gd name="connsiteY102" fmla="*/ 1344023 h 2071607"/>
                <a:gd name="connsiteX103" fmla="*/ 929364 w 1532328"/>
                <a:gd name="connsiteY103" fmla="*/ 1263273 h 2071607"/>
                <a:gd name="connsiteX104" fmla="*/ 951626 w 1532328"/>
                <a:gd name="connsiteY104" fmla="*/ 1224761 h 2071607"/>
                <a:gd name="connsiteX105" fmla="*/ 966776 w 1532328"/>
                <a:gd name="connsiteY105" fmla="*/ 1223053 h 2071607"/>
                <a:gd name="connsiteX106" fmla="*/ 505031 w 1532328"/>
                <a:gd name="connsiteY106" fmla="*/ 1170883 h 2071607"/>
                <a:gd name="connsiteX107" fmla="*/ 512021 w 1532328"/>
                <a:gd name="connsiteY107" fmla="*/ 1186086 h 2071607"/>
                <a:gd name="connsiteX108" fmla="*/ 489652 w 1532328"/>
                <a:gd name="connsiteY108" fmla="*/ 1223317 h 2071607"/>
                <a:gd name="connsiteX109" fmla="*/ 23615 w 1532328"/>
                <a:gd name="connsiteY109" fmla="*/ 1492626 h 2071607"/>
                <a:gd name="connsiteX110" fmla="*/ 1246 w 1532328"/>
                <a:gd name="connsiteY110" fmla="*/ 1480215 h 2071607"/>
                <a:gd name="connsiteX111" fmla="*/ 23615 w 1532328"/>
                <a:gd name="connsiteY111" fmla="*/ 1441743 h 2071607"/>
                <a:gd name="connsiteX112" fmla="*/ 489652 w 1532328"/>
                <a:gd name="connsiteY112" fmla="*/ 1172434 h 2071607"/>
                <a:gd name="connsiteX113" fmla="*/ 505031 w 1532328"/>
                <a:gd name="connsiteY113" fmla="*/ 1170883 h 2071607"/>
                <a:gd name="connsiteX114" fmla="*/ 119620 w 1532328"/>
                <a:gd name="connsiteY114" fmla="*/ 1025136 h 2071607"/>
                <a:gd name="connsiteX115" fmla="*/ 146651 w 1532328"/>
                <a:gd name="connsiteY115" fmla="*/ 1030394 h 2071607"/>
                <a:gd name="connsiteX116" fmla="*/ 350472 w 1532328"/>
                <a:gd name="connsiteY116" fmla="*/ 1141730 h 2071607"/>
                <a:gd name="connsiteX117" fmla="*/ 381543 w 1532328"/>
                <a:gd name="connsiteY117" fmla="*/ 1138019 h 2071607"/>
                <a:gd name="connsiteX118" fmla="*/ 497125 w 1532328"/>
                <a:gd name="connsiteY118" fmla="*/ 1072454 h 2071607"/>
                <a:gd name="connsiteX119" fmla="*/ 519495 w 1532328"/>
                <a:gd name="connsiteY119" fmla="*/ 1084825 h 2071607"/>
                <a:gd name="connsiteX120" fmla="*/ 497125 w 1532328"/>
                <a:gd name="connsiteY120" fmla="*/ 1121937 h 2071607"/>
                <a:gd name="connsiteX121" fmla="*/ 381543 w 1532328"/>
                <a:gd name="connsiteY121" fmla="*/ 1188739 h 2071607"/>
                <a:gd name="connsiteX122" fmla="*/ 320645 w 1532328"/>
                <a:gd name="connsiteY122" fmla="*/ 1196162 h 2071607"/>
                <a:gd name="connsiteX123" fmla="*/ 115581 w 1532328"/>
                <a:gd name="connsiteY123" fmla="*/ 1083588 h 2071607"/>
                <a:gd name="connsiteX124" fmla="*/ 86997 w 1532328"/>
                <a:gd name="connsiteY124" fmla="*/ 1087299 h 2071607"/>
                <a:gd name="connsiteX125" fmla="*/ 22370 w 1532328"/>
                <a:gd name="connsiteY125" fmla="*/ 1124411 h 2071607"/>
                <a:gd name="connsiteX126" fmla="*/ 0 w 1532328"/>
                <a:gd name="connsiteY126" fmla="*/ 1112041 h 2071607"/>
                <a:gd name="connsiteX127" fmla="*/ 22370 w 1532328"/>
                <a:gd name="connsiteY127" fmla="*/ 1073691 h 2071607"/>
                <a:gd name="connsiteX128" fmla="*/ 86997 w 1532328"/>
                <a:gd name="connsiteY128" fmla="*/ 1036579 h 2071607"/>
                <a:gd name="connsiteX129" fmla="*/ 119620 w 1532328"/>
                <a:gd name="connsiteY129" fmla="*/ 1025136 h 2071607"/>
                <a:gd name="connsiteX130" fmla="*/ 1139588 w 1532328"/>
                <a:gd name="connsiteY130" fmla="*/ 1009405 h 2071607"/>
                <a:gd name="connsiteX131" fmla="*/ 1177907 w 1532328"/>
                <a:gd name="connsiteY131" fmla="*/ 1016696 h 2071607"/>
                <a:gd name="connsiteX132" fmla="*/ 1308222 w 1532328"/>
                <a:gd name="connsiteY132" fmla="*/ 1091154 h 2071607"/>
                <a:gd name="connsiteX133" fmla="*/ 1342972 w 1532328"/>
                <a:gd name="connsiteY133" fmla="*/ 1168093 h 2071607"/>
                <a:gd name="connsiteX134" fmla="*/ 1344213 w 1532328"/>
                <a:gd name="connsiteY134" fmla="*/ 1287225 h 2071607"/>
                <a:gd name="connsiteX135" fmla="*/ 1321874 w 1532328"/>
                <a:gd name="connsiteY135" fmla="*/ 1325695 h 2071607"/>
                <a:gd name="connsiteX136" fmla="*/ 1299534 w 1532328"/>
                <a:gd name="connsiteY136" fmla="*/ 1313285 h 2071607"/>
                <a:gd name="connsiteX137" fmla="*/ 1299534 w 1532328"/>
                <a:gd name="connsiteY137" fmla="*/ 1192912 h 2071607"/>
                <a:gd name="connsiteX138" fmla="*/ 1277194 w 1532328"/>
                <a:gd name="connsiteY138" fmla="*/ 1145756 h 2071607"/>
                <a:gd name="connsiteX139" fmla="*/ 1146880 w 1532328"/>
                <a:gd name="connsiteY139" fmla="*/ 1070057 h 2071607"/>
                <a:gd name="connsiteX140" fmla="*/ 1094754 w 1532328"/>
                <a:gd name="connsiteY140" fmla="*/ 1076262 h 2071607"/>
                <a:gd name="connsiteX141" fmla="*/ 1036423 w 1532328"/>
                <a:gd name="connsiteY141" fmla="*/ 1108527 h 2071607"/>
                <a:gd name="connsiteX142" fmla="*/ 1015324 w 1532328"/>
                <a:gd name="connsiteY142" fmla="*/ 1097358 h 2071607"/>
                <a:gd name="connsiteX143" fmla="*/ 1036423 w 1532328"/>
                <a:gd name="connsiteY143" fmla="*/ 1057648 h 2071607"/>
                <a:gd name="connsiteX144" fmla="*/ 1094754 w 1532328"/>
                <a:gd name="connsiteY144" fmla="*/ 1025383 h 2071607"/>
                <a:gd name="connsiteX145" fmla="*/ 1139588 w 1532328"/>
                <a:gd name="connsiteY145" fmla="*/ 1009405 h 2071607"/>
                <a:gd name="connsiteX146" fmla="*/ 1184808 w 1532328"/>
                <a:gd name="connsiteY146" fmla="*/ 872523 h 2071607"/>
                <a:gd name="connsiteX147" fmla="*/ 1212927 w 1532328"/>
                <a:gd name="connsiteY147" fmla="*/ 877161 h 2071607"/>
                <a:gd name="connsiteX148" fmla="*/ 1416747 w 1532328"/>
                <a:gd name="connsiteY148" fmla="*/ 989730 h 2071607"/>
                <a:gd name="connsiteX149" fmla="*/ 1446574 w 1532328"/>
                <a:gd name="connsiteY149" fmla="*/ 986019 h 2071607"/>
                <a:gd name="connsiteX150" fmla="*/ 1511200 w 1532328"/>
                <a:gd name="connsiteY150" fmla="*/ 948909 h 2071607"/>
                <a:gd name="connsiteX151" fmla="*/ 1532327 w 1532328"/>
                <a:gd name="connsiteY151" fmla="*/ 962516 h 2071607"/>
                <a:gd name="connsiteX152" fmla="*/ 1511200 w 1532328"/>
                <a:gd name="connsiteY152" fmla="*/ 999626 h 2071607"/>
                <a:gd name="connsiteX153" fmla="*/ 1446574 w 1532328"/>
                <a:gd name="connsiteY153" fmla="*/ 1036737 h 2071607"/>
                <a:gd name="connsiteX154" fmla="*/ 1385676 w 1532328"/>
                <a:gd name="connsiteY154" fmla="*/ 1042922 h 2071607"/>
                <a:gd name="connsiteX155" fmla="*/ 1181857 w 1532328"/>
                <a:gd name="connsiteY155" fmla="*/ 931590 h 2071607"/>
                <a:gd name="connsiteX156" fmla="*/ 1152029 w 1532328"/>
                <a:gd name="connsiteY156" fmla="*/ 934064 h 2071607"/>
                <a:gd name="connsiteX157" fmla="*/ 1036449 w 1532328"/>
                <a:gd name="connsiteY157" fmla="*/ 1000863 h 2071607"/>
                <a:gd name="connsiteX158" fmla="*/ 1014078 w 1532328"/>
                <a:gd name="connsiteY158" fmla="*/ 988493 h 2071607"/>
                <a:gd name="connsiteX159" fmla="*/ 1036449 w 1532328"/>
                <a:gd name="connsiteY159" fmla="*/ 950146 h 2071607"/>
                <a:gd name="connsiteX160" fmla="*/ 1152029 w 1532328"/>
                <a:gd name="connsiteY160" fmla="*/ 884583 h 2071607"/>
                <a:gd name="connsiteX161" fmla="*/ 1184808 w 1532328"/>
                <a:gd name="connsiteY161" fmla="*/ 872523 h 2071607"/>
                <a:gd name="connsiteX162" fmla="*/ 924527 w 1532328"/>
                <a:gd name="connsiteY162" fmla="*/ 769947 h 2071607"/>
                <a:gd name="connsiteX163" fmla="*/ 622752 w 1532328"/>
                <a:gd name="connsiteY163" fmla="*/ 945263 h 2071607"/>
                <a:gd name="connsiteX164" fmla="*/ 620268 w 1532328"/>
                <a:gd name="connsiteY164" fmla="*/ 947750 h 2071607"/>
                <a:gd name="connsiteX165" fmla="*/ 621510 w 1532328"/>
                <a:gd name="connsiteY165" fmla="*/ 1295895 h 2071607"/>
                <a:gd name="connsiteX166" fmla="*/ 622752 w 1532328"/>
                <a:gd name="connsiteY166" fmla="*/ 1297139 h 2071607"/>
                <a:gd name="connsiteX167" fmla="*/ 925769 w 1532328"/>
                <a:gd name="connsiteY167" fmla="*/ 1121823 h 2071607"/>
                <a:gd name="connsiteX168" fmla="*/ 927011 w 1532328"/>
                <a:gd name="connsiteY168" fmla="*/ 1119336 h 2071607"/>
                <a:gd name="connsiteX169" fmla="*/ 927011 w 1532328"/>
                <a:gd name="connsiteY169" fmla="*/ 771190 h 2071607"/>
                <a:gd name="connsiteX170" fmla="*/ 924527 w 1532328"/>
                <a:gd name="connsiteY170" fmla="*/ 769947 h 2071607"/>
                <a:gd name="connsiteX171" fmla="*/ 227528 w 1532328"/>
                <a:gd name="connsiteY171" fmla="*/ 747159 h 2071607"/>
                <a:gd name="connsiteX172" fmla="*/ 234044 w 1532328"/>
                <a:gd name="connsiteY172" fmla="*/ 761275 h 2071607"/>
                <a:gd name="connsiteX173" fmla="*/ 234044 w 1532328"/>
                <a:gd name="connsiteY173" fmla="*/ 881648 h 2071607"/>
                <a:gd name="connsiteX174" fmla="*/ 255143 w 1532328"/>
                <a:gd name="connsiteY174" fmla="*/ 928805 h 2071607"/>
                <a:gd name="connsiteX175" fmla="*/ 386700 w 1532328"/>
                <a:gd name="connsiteY175" fmla="*/ 1004503 h 2071607"/>
                <a:gd name="connsiteX176" fmla="*/ 438827 w 1532328"/>
                <a:gd name="connsiteY176" fmla="*/ 998298 h 2071607"/>
                <a:gd name="connsiteX177" fmla="*/ 497159 w 1532328"/>
                <a:gd name="connsiteY177" fmla="*/ 964792 h 2071607"/>
                <a:gd name="connsiteX178" fmla="*/ 519499 w 1532328"/>
                <a:gd name="connsiteY178" fmla="*/ 978443 h 2071607"/>
                <a:gd name="connsiteX179" fmla="*/ 497159 w 1532328"/>
                <a:gd name="connsiteY179" fmla="*/ 1015672 h 2071607"/>
                <a:gd name="connsiteX180" fmla="*/ 438827 w 1532328"/>
                <a:gd name="connsiteY180" fmla="*/ 1049178 h 2071607"/>
                <a:gd name="connsiteX181" fmla="*/ 355672 w 1532328"/>
                <a:gd name="connsiteY181" fmla="*/ 1057864 h 2071607"/>
                <a:gd name="connsiteX182" fmla="*/ 224115 w 1532328"/>
                <a:gd name="connsiteY182" fmla="*/ 983407 h 2071607"/>
                <a:gd name="connsiteX183" fmla="*/ 189364 w 1532328"/>
                <a:gd name="connsiteY183" fmla="*/ 907708 h 2071607"/>
                <a:gd name="connsiteX184" fmla="*/ 189364 w 1532328"/>
                <a:gd name="connsiteY184" fmla="*/ 787335 h 2071607"/>
                <a:gd name="connsiteX185" fmla="*/ 211704 w 1532328"/>
                <a:gd name="connsiteY185" fmla="*/ 748865 h 2071607"/>
                <a:gd name="connsiteX186" fmla="*/ 227528 w 1532328"/>
                <a:gd name="connsiteY186" fmla="*/ 747159 h 2071607"/>
                <a:gd name="connsiteX187" fmla="*/ 957281 w 1532328"/>
                <a:gd name="connsiteY187" fmla="*/ 716170 h 2071607"/>
                <a:gd name="connsiteX188" fmla="*/ 970476 w 1532328"/>
                <a:gd name="connsiteY188" fmla="*/ 745079 h 2071607"/>
                <a:gd name="connsiteX189" fmla="*/ 971718 w 1532328"/>
                <a:gd name="connsiteY189" fmla="*/ 1094468 h 2071607"/>
                <a:gd name="connsiteX190" fmla="*/ 925769 w 1532328"/>
                <a:gd name="connsiteY190" fmla="*/ 1172801 h 2071607"/>
                <a:gd name="connsiteX191" fmla="*/ 622752 w 1532328"/>
                <a:gd name="connsiteY191" fmla="*/ 1348117 h 2071607"/>
                <a:gd name="connsiteX192" fmla="*/ 576802 w 1532328"/>
                <a:gd name="connsiteY192" fmla="*/ 1322006 h 2071607"/>
                <a:gd name="connsiteX193" fmla="*/ 576802 w 1532328"/>
                <a:gd name="connsiteY193" fmla="*/ 972617 h 2071607"/>
                <a:gd name="connsiteX194" fmla="*/ 622752 w 1532328"/>
                <a:gd name="connsiteY194" fmla="*/ 894284 h 2071607"/>
                <a:gd name="connsiteX195" fmla="*/ 924527 w 1532328"/>
                <a:gd name="connsiteY195" fmla="*/ 718968 h 2071607"/>
                <a:gd name="connsiteX196" fmla="*/ 957281 w 1532328"/>
                <a:gd name="connsiteY196" fmla="*/ 716170 h 2071607"/>
                <a:gd name="connsiteX197" fmla="*/ 1525804 w 1532328"/>
                <a:gd name="connsiteY197" fmla="*/ 580844 h 2071607"/>
                <a:gd name="connsiteX198" fmla="*/ 1532328 w 1532328"/>
                <a:gd name="connsiteY198" fmla="*/ 595582 h 2071607"/>
                <a:gd name="connsiteX199" fmla="*/ 1509959 w 1532328"/>
                <a:gd name="connsiteY199" fmla="*/ 632814 h 2071607"/>
                <a:gd name="connsiteX200" fmla="*/ 1043923 w 1532328"/>
                <a:gd name="connsiteY200" fmla="*/ 902122 h 2071607"/>
                <a:gd name="connsiteX201" fmla="*/ 1021553 w 1532328"/>
                <a:gd name="connsiteY201" fmla="*/ 889712 h 2071607"/>
                <a:gd name="connsiteX202" fmla="*/ 1043923 w 1532328"/>
                <a:gd name="connsiteY202" fmla="*/ 851239 h 2071607"/>
                <a:gd name="connsiteX203" fmla="*/ 1509959 w 1532328"/>
                <a:gd name="connsiteY203" fmla="*/ 581930 h 2071607"/>
                <a:gd name="connsiteX204" fmla="*/ 1525804 w 1532328"/>
                <a:gd name="connsiteY204" fmla="*/ 580844 h 2071607"/>
                <a:gd name="connsiteX205" fmla="*/ 486516 w 1532328"/>
                <a:gd name="connsiteY205" fmla="*/ 407060 h 2071607"/>
                <a:gd name="connsiteX206" fmla="*/ 493009 w 1532328"/>
                <a:gd name="connsiteY206" fmla="*/ 421191 h 2071607"/>
                <a:gd name="connsiteX207" fmla="*/ 493009 w 1532328"/>
                <a:gd name="connsiteY207" fmla="*/ 560330 h 2071607"/>
                <a:gd name="connsiteX208" fmla="*/ 506613 w 1532328"/>
                <a:gd name="connsiteY208" fmla="*/ 596357 h 2071607"/>
                <a:gd name="connsiteX209" fmla="*/ 594423 w 1532328"/>
                <a:gd name="connsiteY209" fmla="*/ 665927 h 2071607"/>
                <a:gd name="connsiteX210" fmla="*/ 619158 w 1532328"/>
                <a:gd name="connsiteY210" fmla="*/ 728043 h 2071607"/>
                <a:gd name="connsiteX211" fmla="*/ 619158 w 1532328"/>
                <a:gd name="connsiteY211" fmla="*/ 810035 h 2071607"/>
                <a:gd name="connsiteX212" fmla="*/ 596897 w 1532328"/>
                <a:gd name="connsiteY212" fmla="*/ 847305 h 2071607"/>
                <a:gd name="connsiteX213" fmla="*/ 574635 w 1532328"/>
                <a:gd name="connsiteY213" fmla="*/ 834881 h 2071607"/>
                <a:gd name="connsiteX214" fmla="*/ 574635 w 1532328"/>
                <a:gd name="connsiteY214" fmla="*/ 754131 h 2071607"/>
                <a:gd name="connsiteX215" fmla="*/ 561030 w 1532328"/>
                <a:gd name="connsiteY215" fmla="*/ 718104 h 2071607"/>
                <a:gd name="connsiteX216" fmla="*/ 473220 w 1532328"/>
                <a:gd name="connsiteY216" fmla="*/ 648535 h 2071607"/>
                <a:gd name="connsiteX217" fmla="*/ 449722 w 1532328"/>
                <a:gd name="connsiteY217" fmla="*/ 586419 h 2071607"/>
                <a:gd name="connsiteX218" fmla="*/ 448485 w 1532328"/>
                <a:gd name="connsiteY218" fmla="*/ 447280 h 2071607"/>
                <a:gd name="connsiteX219" fmla="*/ 470747 w 1532328"/>
                <a:gd name="connsiteY219" fmla="*/ 408768 h 2071607"/>
                <a:gd name="connsiteX220" fmla="*/ 486516 w 1532328"/>
                <a:gd name="connsiteY220" fmla="*/ 407060 h 2071607"/>
                <a:gd name="connsiteX221" fmla="*/ 1524557 w 1532328"/>
                <a:gd name="connsiteY221" fmla="*/ 212875 h 2071607"/>
                <a:gd name="connsiteX222" fmla="*/ 1531082 w 1532328"/>
                <a:gd name="connsiteY222" fmla="*/ 226861 h 2071607"/>
                <a:gd name="connsiteX223" fmla="*/ 1508712 w 1532328"/>
                <a:gd name="connsiteY223" fmla="*/ 266645 h 2071607"/>
                <a:gd name="connsiteX224" fmla="*/ 1445329 w 1532328"/>
                <a:gd name="connsiteY224" fmla="*/ 303941 h 2071607"/>
                <a:gd name="connsiteX225" fmla="*/ 1415502 w 1532328"/>
                <a:gd name="connsiteY225" fmla="*/ 333779 h 2071607"/>
                <a:gd name="connsiteX226" fmla="*/ 1211683 w 1532328"/>
                <a:gd name="connsiteY226" fmla="*/ 681881 h 2071607"/>
                <a:gd name="connsiteX227" fmla="*/ 1152029 w 1532328"/>
                <a:gd name="connsiteY227" fmla="*/ 745286 h 2071607"/>
                <a:gd name="connsiteX228" fmla="*/ 1036449 w 1532328"/>
                <a:gd name="connsiteY228" fmla="*/ 812420 h 2071607"/>
                <a:gd name="connsiteX229" fmla="*/ 1014078 w 1532328"/>
                <a:gd name="connsiteY229" fmla="*/ 798744 h 2071607"/>
                <a:gd name="connsiteX230" fmla="*/ 1036449 w 1532328"/>
                <a:gd name="connsiteY230" fmla="*/ 761448 h 2071607"/>
                <a:gd name="connsiteX231" fmla="*/ 1152029 w 1532328"/>
                <a:gd name="connsiteY231" fmla="*/ 694314 h 2071607"/>
                <a:gd name="connsiteX232" fmla="*/ 1180613 w 1532328"/>
                <a:gd name="connsiteY232" fmla="*/ 663233 h 2071607"/>
                <a:gd name="connsiteX233" fmla="*/ 1384432 w 1532328"/>
                <a:gd name="connsiteY233" fmla="*/ 315130 h 2071607"/>
                <a:gd name="connsiteX234" fmla="*/ 1444086 w 1532328"/>
                <a:gd name="connsiteY234" fmla="*/ 252969 h 2071607"/>
                <a:gd name="connsiteX235" fmla="*/ 1508712 w 1532328"/>
                <a:gd name="connsiteY235" fmla="*/ 215672 h 2071607"/>
                <a:gd name="connsiteX236" fmla="*/ 1524557 w 1532328"/>
                <a:gd name="connsiteY236" fmla="*/ 212875 h 2071607"/>
                <a:gd name="connsiteX237" fmla="*/ 627181 w 1532328"/>
                <a:gd name="connsiteY237" fmla="*/ 210226 h 2071607"/>
                <a:gd name="connsiteX238" fmla="*/ 633654 w 1532328"/>
                <a:gd name="connsiteY238" fmla="*/ 224367 h 2071607"/>
                <a:gd name="connsiteX239" fmla="*/ 633654 w 1532328"/>
                <a:gd name="connsiteY239" fmla="*/ 438191 h 2071607"/>
                <a:gd name="connsiteX240" fmla="*/ 638587 w 1532328"/>
                <a:gd name="connsiteY240" fmla="*/ 456839 h 2071607"/>
                <a:gd name="connsiteX241" fmla="*/ 639820 w 1532328"/>
                <a:gd name="connsiteY241" fmla="*/ 459325 h 2071607"/>
                <a:gd name="connsiteX242" fmla="*/ 695308 w 1532328"/>
                <a:gd name="connsiteY242" fmla="*/ 612234 h 2071607"/>
                <a:gd name="connsiteX243" fmla="*/ 708872 w 1532328"/>
                <a:gd name="connsiteY243" fmla="*/ 671906 h 2071607"/>
                <a:gd name="connsiteX244" fmla="*/ 710105 w 1532328"/>
                <a:gd name="connsiteY244" fmla="*/ 756441 h 2071607"/>
                <a:gd name="connsiteX245" fmla="*/ 687910 w 1532328"/>
                <a:gd name="connsiteY245" fmla="*/ 794979 h 2071607"/>
                <a:gd name="connsiteX246" fmla="*/ 666947 w 1532328"/>
                <a:gd name="connsiteY246" fmla="*/ 782547 h 2071607"/>
                <a:gd name="connsiteX247" fmla="*/ 665714 w 1532328"/>
                <a:gd name="connsiteY247" fmla="*/ 698012 h 2071607"/>
                <a:gd name="connsiteX248" fmla="*/ 655850 w 1532328"/>
                <a:gd name="connsiteY248" fmla="*/ 656988 h 2071607"/>
                <a:gd name="connsiteX249" fmla="*/ 654617 w 1532328"/>
                <a:gd name="connsiteY249" fmla="*/ 654502 h 2071607"/>
                <a:gd name="connsiteX250" fmla="*/ 599128 w 1532328"/>
                <a:gd name="connsiteY250" fmla="*/ 500349 h 2071607"/>
                <a:gd name="connsiteX251" fmla="*/ 590496 w 1532328"/>
                <a:gd name="connsiteY251" fmla="*/ 463055 h 2071607"/>
                <a:gd name="connsiteX252" fmla="*/ 589263 w 1532328"/>
                <a:gd name="connsiteY252" fmla="*/ 249230 h 2071607"/>
                <a:gd name="connsiteX253" fmla="*/ 611459 w 1532328"/>
                <a:gd name="connsiteY253" fmla="*/ 211935 h 2071607"/>
                <a:gd name="connsiteX254" fmla="*/ 627181 w 1532328"/>
                <a:gd name="connsiteY254" fmla="*/ 210226 h 2071607"/>
                <a:gd name="connsiteX255" fmla="*/ 1333960 w 1532328"/>
                <a:gd name="connsiteY255" fmla="*/ 106203 h 2071607"/>
                <a:gd name="connsiteX256" fmla="*/ 1340475 w 1532328"/>
                <a:gd name="connsiteY256" fmla="*/ 120967 h 2071607"/>
                <a:gd name="connsiteX257" fmla="*/ 1340475 w 1532328"/>
                <a:gd name="connsiteY257" fmla="*/ 241559 h 2071607"/>
                <a:gd name="connsiteX258" fmla="*/ 1306966 w 1532328"/>
                <a:gd name="connsiteY258" fmla="*/ 357179 h 2071607"/>
                <a:gd name="connsiteX259" fmla="*/ 1176654 w 1532328"/>
                <a:gd name="connsiteY259" fmla="*/ 583446 h 2071607"/>
                <a:gd name="connsiteX260" fmla="*/ 1093502 w 1532328"/>
                <a:gd name="connsiteY260" fmla="*/ 670472 h 2071607"/>
                <a:gd name="connsiteX261" fmla="*/ 1035172 w 1532328"/>
                <a:gd name="connsiteY261" fmla="*/ 704039 h 2071607"/>
                <a:gd name="connsiteX262" fmla="*/ 1012832 w 1532328"/>
                <a:gd name="connsiteY262" fmla="*/ 691606 h 2071607"/>
                <a:gd name="connsiteX263" fmla="*/ 1035172 w 1532328"/>
                <a:gd name="connsiteY263" fmla="*/ 653066 h 2071607"/>
                <a:gd name="connsiteX264" fmla="*/ 1093502 w 1532328"/>
                <a:gd name="connsiteY264" fmla="*/ 619499 h 2071607"/>
                <a:gd name="connsiteX265" fmla="*/ 1145627 w 1532328"/>
                <a:gd name="connsiteY265" fmla="*/ 566041 h 2071607"/>
                <a:gd name="connsiteX266" fmla="*/ 1274698 w 1532328"/>
                <a:gd name="connsiteY266" fmla="*/ 339774 h 2071607"/>
                <a:gd name="connsiteX267" fmla="*/ 1295797 w 1532328"/>
                <a:gd name="connsiteY267" fmla="*/ 266424 h 2071607"/>
                <a:gd name="connsiteX268" fmla="*/ 1295797 w 1532328"/>
                <a:gd name="connsiteY268" fmla="*/ 145831 h 2071607"/>
                <a:gd name="connsiteX269" fmla="*/ 1318136 w 1532328"/>
                <a:gd name="connsiteY269" fmla="*/ 107291 h 2071607"/>
                <a:gd name="connsiteX270" fmla="*/ 1333960 w 1532328"/>
                <a:gd name="connsiteY270" fmla="*/ 106203 h 2071607"/>
                <a:gd name="connsiteX271" fmla="*/ 1088562 w 1532328"/>
                <a:gd name="connsiteY271" fmla="*/ 59485 h 2071607"/>
                <a:gd name="connsiteX272" fmla="*/ 1095054 w 1532328"/>
                <a:gd name="connsiteY272" fmla="*/ 73626 h 2071607"/>
                <a:gd name="connsiteX273" fmla="*/ 1095054 w 1532328"/>
                <a:gd name="connsiteY273" fmla="*/ 212860 h 2071607"/>
                <a:gd name="connsiteX274" fmla="*/ 1071558 w 1532328"/>
                <a:gd name="connsiteY274" fmla="*/ 302368 h 2071607"/>
                <a:gd name="connsiteX275" fmla="*/ 984994 w 1532328"/>
                <a:gd name="connsiteY275" fmla="*/ 473925 h 2071607"/>
                <a:gd name="connsiteX276" fmla="*/ 971391 w 1532328"/>
                <a:gd name="connsiteY276" fmla="*/ 526137 h 2071607"/>
                <a:gd name="connsiteX277" fmla="*/ 971391 w 1532328"/>
                <a:gd name="connsiteY277" fmla="*/ 606943 h 2071607"/>
                <a:gd name="connsiteX278" fmla="*/ 950368 w 1532328"/>
                <a:gd name="connsiteY278" fmla="*/ 644238 h 2071607"/>
                <a:gd name="connsiteX279" fmla="*/ 928109 w 1532328"/>
                <a:gd name="connsiteY279" fmla="*/ 631806 h 2071607"/>
                <a:gd name="connsiteX280" fmla="*/ 926872 w 1532328"/>
                <a:gd name="connsiteY280" fmla="*/ 551001 h 2071607"/>
                <a:gd name="connsiteX281" fmla="*/ 950368 w 1532328"/>
                <a:gd name="connsiteY281" fmla="*/ 461493 h 2071607"/>
                <a:gd name="connsiteX282" fmla="*/ 1036933 w 1532328"/>
                <a:gd name="connsiteY282" fmla="*/ 288693 h 2071607"/>
                <a:gd name="connsiteX283" fmla="*/ 1050535 w 1532328"/>
                <a:gd name="connsiteY283" fmla="*/ 237723 h 2071607"/>
                <a:gd name="connsiteX284" fmla="*/ 1050535 w 1532328"/>
                <a:gd name="connsiteY284" fmla="*/ 98489 h 2071607"/>
                <a:gd name="connsiteX285" fmla="*/ 1072795 w 1532328"/>
                <a:gd name="connsiteY285" fmla="*/ 61194 h 2071607"/>
                <a:gd name="connsiteX286" fmla="*/ 1088562 w 1532328"/>
                <a:gd name="connsiteY286" fmla="*/ 59485 h 2071607"/>
                <a:gd name="connsiteX287" fmla="*/ 946575 w 1532328"/>
                <a:gd name="connsiteY287" fmla="*/ 25690 h 2071607"/>
                <a:gd name="connsiteX288" fmla="*/ 953047 w 1532328"/>
                <a:gd name="connsiteY288" fmla="*/ 39990 h 2071607"/>
                <a:gd name="connsiteX289" fmla="*/ 954280 w 1532328"/>
                <a:gd name="connsiteY289" fmla="*/ 270038 h 2071607"/>
                <a:gd name="connsiteX290" fmla="*/ 951815 w 1532328"/>
                <a:gd name="connsiteY290" fmla="*/ 278743 h 2071607"/>
                <a:gd name="connsiteX291" fmla="*/ 890174 w 1532328"/>
                <a:gd name="connsiteY291" fmla="*/ 518739 h 2071607"/>
                <a:gd name="connsiteX292" fmla="*/ 888941 w 1532328"/>
                <a:gd name="connsiteY292" fmla="*/ 522469 h 2071607"/>
                <a:gd name="connsiteX293" fmla="*/ 880311 w 1532328"/>
                <a:gd name="connsiteY293" fmla="*/ 574697 h 2071607"/>
                <a:gd name="connsiteX294" fmla="*/ 880311 w 1532328"/>
                <a:gd name="connsiteY294" fmla="*/ 659255 h 2071607"/>
                <a:gd name="connsiteX295" fmla="*/ 858121 w 1532328"/>
                <a:gd name="connsiteY295" fmla="*/ 697803 h 2071607"/>
                <a:gd name="connsiteX296" fmla="*/ 835930 w 1532328"/>
                <a:gd name="connsiteY296" fmla="*/ 684125 h 2071607"/>
                <a:gd name="connsiteX297" fmla="*/ 835930 w 1532328"/>
                <a:gd name="connsiteY297" fmla="*/ 599567 h 2071607"/>
                <a:gd name="connsiteX298" fmla="*/ 849491 w 1532328"/>
                <a:gd name="connsiteY298" fmla="*/ 523713 h 2071607"/>
                <a:gd name="connsiteX299" fmla="*/ 909899 w 1532328"/>
                <a:gd name="connsiteY299" fmla="*/ 291178 h 2071607"/>
                <a:gd name="connsiteX300" fmla="*/ 909899 w 1532328"/>
                <a:gd name="connsiteY300" fmla="*/ 64860 h 2071607"/>
                <a:gd name="connsiteX301" fmla="*/ 930857 w 1532328"/>
                <a:gd name="connsiteY301" fmla="*/ 26312 h 2071607"/>
                <a:gd name="connsiteX302" fmla="*/ 946575 w 1532328"/>
                <a:gd name="connsiteY302" fmla="*/ 25690 h 2071607"/>
                <a:gd name="connsiteX303" fmla="*/ 786183 w 1532328"/>
                <a:gd name="connsiteY303" fmla="*/ 1402 h 2071607"/>
                <a:gd name="connsiteX304" fmla="*/ 792395 w 1532328"/>
                <a:gd name="connsiteY304" fmla="*/ 15083 h 2071607"/>
                <a:gd name="connsiteX305" fmla="*/ 794819 w 1532328"/>
                <a:gd name="connsiteY305" fmla="*/ 706591 h 2071607"/>
                <a:gd name="connsiteX306" fmla="*/ 773001 w 1532328"/>
                <a:gd name="connsiteY306" fmla="*/ 745147 h 2071607"/>
                <a:gd name="connsiteX307" fmla="*/ 752395 w 1532328"/>
                <a:gd name="connsiteY307" fmla="*/ 732710 h 2071607"/>
                <a:gd name="connsiteX308" fmla="*/ 749970 w 1532328"/>
                <a:gd name="connsiteY308" fmla="*/ 39958 h 2071607"/>
                <a:gd name="connsiteX309" fmla="*/ 771789 w 1532328"/>
                <a:gd name="connsiteY309" fmla="*/ 2646 h 2071607"/>
                <a:gd name="connsiteX310" fmla="*/ 786183 w 1532328"/>
                <a:gd name="connsiteY310" fmla="*/ 1402 h 207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1532328" h="2071607">
                  <a:moveTo>
                    <a:pt x="614080" y="1425341"/>
                  </a:moveTo>
                  <a:cubicBezTo>
                    <a:pt x="618254" y="1427517"/>
                    <a:pt x="621036" y="1432179"/>
                    <a:pt x="621654" y="1439016"/>
                  </a:cubicBezTo>
                  <a:lnTo>
                    <a:pt x="621654" y="1521065"/>
                  </a:lnTo>
                  <a:cubicBezTo>
                    <a:pt x="621654" y="1548414"/>
                    <a:pt x="612998" y="1579493"/>
                    <a:pt x="598158" y="1610572"/>
                  </a:cubicBezTo>
                  <a:lnTo>
                    <a:pt x="510357" y="1782129"/>
                  </a:lnTo>
                  <a:cubicBezTo>
                    <a:pt x="501701" y="1799533"/>
                    <a:pt x="496754" y="1816937"/>
                    <a:pt x="496754" y="1833098"/>
                  </a:cubicBezTo>
                  <a:lnTo>
                    <a:pt x="496754" y="1972333"/>
                  </a:lnTo>
                  <a:cubicBezTo>
                    <a:pt x="496754" y="1986007"/>
                    <a:pt x="486861" y="2003412"/>
                    <a:pt x="474495" y="2010871"/>
                  </a:cubicBezTo>
                  <a:cubicBezTo>
                    <a:pt x="463365" y="2017087"/>
                    <a:pt x="453472" y="2012114"/>
                    <a:pt x="453472" y="1997196"/>
                  </a:cubicBezTo>
                  <a:lnTo>
                    <a:pt x="453472" y="1857962"/>
                  </a:lnTo>
                  <a:cubicBezTo>
                    <a:pt x="453472" y="1830612"/>
                    <a:pt x="460892" y="1799533"/>
                    <a:pt x="476968" y="1769697"/>
                  </a:cubicBezTo>
                  <a:lnTo>
                    <a:pt x="563533" y="1598141"/>
                  </a:lnTo>
                  <a:cubicBezTo>
                    <a:pt x="572189" y="1579493"/>
                    <a:pt x="577135" y="1562089"/>
                    <a:pt x="577135" y="1547171"/>
                  </a:cubicBezTo>
                  <a:lnTo>
                    <a:pt x="575899" y="1463879"/>
                  </a:lnTo>
                  <a:cubicBezTo>
                    <a:pt x="575899" y="1450204"/>
                    <a:pt x="585792" y="1434043"/>
                    <a:pt x="598158" y="1426584"/>
                  </a:cubicBezTo>
                  <a:cubicBezTo>
                    <a:pt x="604342" y="1423476"/>
                    <a:pt x="609906" y="1423166"/>
                    <a:pt x="614080" y="1425341"/>
                  </a:cubicBezTo>
                  <a:close/>
                  <a:moveTo>
                    <a:pt x="705033" y="1373329"/>
                  </a:moveTo>
                  <a:cubicBezTo>
                    <a:pt x="708885" y="1375506"/>
                    <a:pt x="711350" y="1380480"/>
                    <a:pt x="711350" y="1387941"/>
                  </a:cubicBezTo>
                  <a:lnTo>
                    <a:pt x="711350" y="1472499"/>
                  </a:lnTo>
                  <a:cubicBezTo>
                    <a:pt x="711350" y="1496125"/>
                    <a:pt x="707652" y="1522239"/>
                    <a:pt x="699024" y="1548352"/>
                  </a:cubicBezTo>
                  <a:lnTo>
                    <a:pt x="637390" y="1780887"/>
                  </a:lnTo>
                  <a:lnTo>
                    <a:pt x="638623" y="2007204"/>
                  </a:lnTo>
                  <a:cubicBezTo>
                    <a:pt x="638623" y="2022126"/>
                    <a:pt x="628761" y="2038292"/>
                    <a:pt x="616434" y="2045753"/>
                  </a:cubicBezTo>
                  <a:cubicBezTo>
                    <a:pt x="604108" y="2053214"/>
                    <a:pt x="594246" y="2046997"/>
                    <a:pt x="594246" y="2033318"/>
                  </a:cubicBezTo>
                  <a:lnTo>
                    <a:pt x="594246" y="1802027"/>
                  </a:lnTo>
                  <a:cubicBezTo>
                    <a:pt x="594246" y="1799540"/>
                    <a:pt x="594246" y="1795809"/>
                    <a:pt x="595479" y="1793322"/>
                  </a:cubicBezTo>
                  <a:lnTo>
                    <a:pt x="657113" y="1553326"/>
                  </a:lnTo>
                  <a:lnTo>
                    <a:pt x="658345" y="1549596"/>
                  </a:lnTo>
                  <a:cubicBezTo>
                    <a:pt x="664509" y="1532187"/>
                    <a:pt x="668207" y="1514778"/>
                    <a:pt x="668207" y="1497369"/>
                  </a:cubicBezTo>
                  <a:lnTo>
                    <a:pt x="668207" y="1412811"/>
                  </a:lnTo>
                  <a:cubicBezTo>
                    <a:pt x="668207" y="1399132"/>
                    <a:pt x="678068" y="1381723"/>
                    <a:pt x="690395" y="1375506"/>
                  </a:cubicBezTo>
                  <a:cubicBezTo>
                    <a:pt x="695942" y="1371775"/>
                    <a:pt x="701181" y="1371153"/>
                    <a:pt x="705033" y="1373329"/>
                  </a:cubicBezTo>
                  <a:close/>
                  <a:moveTo>
                    <a:pt x="513138" y="1368812"/>
                  </a:moveTo>
                  <a:cubicBezTo>
                    <a:pt x="517016" y="1371143"/>
                    <a:pt x="519498" y="1376116"/>
                    <a:pt x="519498" y="1382954"/>
                  </a:cubicBezTo>
                  <a:cubicBezTo>
                    <a:pt x="519498" y="1396629"/>
                    <a:pt x="509570" y="1414034"/>
                    <a:pt x="498400" y="1421494"/>
                  </a:cubicBezTo>
                  <a:lnTo>
                    <a:pt x="440070" y="1453818"/>
                  </a:lnTo>
                  <a:cubicBezTo>
                    <a:pt x="420213" y="1465007"/>
                    <a:pt x="401598" y="1486141"/>
                    <a:pt x="387946" y="1509763"/>
                  </a:cubicBezTo>
                  <a:lnTo>
                    <a:pt x="257636" y="1736029"/>
                  </a:lnTo>
                  <a:cubicBezTo>
                    <a:pt x="243984" y="1759650"/>
                    <a:pt x="236538" y="1784515"/>
                    <a:pt x="236538" y="1808136"/>
                  </a:cubicBezTo>
                  <a:lnTo>
                    <a:pt x="236538" y="1928729"/>
                  </a:lnTo>
                  <a:cubicBezTo>
                    <a:pt x="236538" y="1942404"/>
                    <a:pt x="226609" y="1959809"/>
                    <a:pt x="214199" y="1966025"/>
                  </a:cubicBezTo>
                  <a:cubicBezTo>
                    <a:pt x="201788" y="1974728"/>
                    <a:pt x="193101" y="1968512"/>
                    <a:pt x="193101" y="1954836"/>
                  </a:cubicBezTo>
                  <a:lnTo>
                    <a:pt x="193101" y="1834244"/>
                  </a:lnTo>
                  <a:cubicBezTo>
                    <a:pt x="193101" y="1796947"/>
                    <a:pt x="204270" y="1755921"/>
                    <a:pt x="226609" y="1717381"/>
                  </a:cubicBezTo>
                  <a:lnTo>
                    <a:pt x="356920" y="1491114"/>
                  </a:lnTo>
                  <a:cubicBezTo>
                    <a:pt x="379259" y="1453818"/>
                    <a:pt x="409044" y="1421494"/>
                    <a:pt x="440070" y="1402845"/>
                  </a:cubicBezTo>
                  <a:lnTo>
                    <a:pt x="498400" y="1370522"/>
                  </a:lnTo>
                  <a:cubicBezTo>
                    <a:pt x="503985" y="1366792"/>
                    <a:pt x="509260" y="1366481"/>
                    <a:pt x="513138" y="1368812"/>
                  </a:cubicBezTo>
                  <a:close/>
                  <a:moveTo>
                    <a:pt x="789768" y="1324588"/>
                  </a:moveTo>
                  <a:cubicBezTo>
                    <a:pt x="793707" y="1326609"/>
                    <a:pt x="796132" y="1331273"/>
                    <a:pt x="796132" y="1338114"/>
                  </a:cubicBezTo>
                  <a:lnTo>
                    <a:pt x="798556" y="2030867"/>
                  </a:lnTo>
                  <a:cubicBezTo>
                    <a:pt x="798556" y="2044548"/>
                    <a:pt x="788859" y="2061960"/>
                    <a:pt x="776738" y="2068179"/>
                  </a:cubicBezTo>
                  <a:cubicBezTo>
                    <a:pt x="765829" y="2075641"/>
                    <a:pt x="756132" y="2070666"/>
                    <a:pt x="756132" y="2055742"/>
                  </a:cubicBezTo>
                  <a:lnTo>
                    <a:pt x="753707" y="1364232"/>
                  </a:lnTo>
                  <a:cubicBezTo>
                    <a:pt x="753707" y="1350551"/>
                    <a:pt x="763404" y="1333139"/>
                    <a:pt x="774314" y="1326920"/>
                  </a:cubicBezTo>
                  <a:cubicBezTo>
                    <a:pt x="780374" y="1323189"/>
                    <a:pt x="785829" y="1322567"/>
                    <a:pt x="789768" y="1324588"/>
                  </a:cubicBezTo>
                  <a:close/>
                  <a:moveTo>
                    <a:pt x="875718" y="1274286"/>
                  </a:moveTo>
                  <a:cubicBezTo>
                    <a:pt x="880033" y="1276462"/>
                    <a:pt x="882807" y="1281434"/>
                    <a:pt x="882807" y="1288272"/>
                  </a:cubicBezTo>
                  <a:lnTo>
                    <a:pt x="882807" y="1372807"/>
                  </a:lnTo>
                  <a:cubicBezTo>
                    <a:pt x="882807" y="1390211"/>
                    <a:pt x="885273" y="1403886"/>
                    <a:pt x="892671" y="1415075"/>
                  </a:cubicBezTo>
                  <a:cubicBezTo>
                    <a:pt x="892671" y="1415075"/>
                    <a:pt x="892671" y="1415075"/>
                    <a:pt x="892671" y="1417561"/>
                  </a:cubicBezTo>
                  <a:lnTo>
                    <a:pt x="949387" y="1570470"/>
                  </a:lnTo>
                  <a:cubicBezTo>
                    <a:pt x="954318" y="1580415"/>
                    <a:pt x="958017" y="1592847"/>
                    <a:pt x="958017" y="1607765"/>
                  </a:cubicBezTo>
                  <a:lnTo>
                    <a:pt x="958017" y="1821589"/>
                  </a:lnTo>
                  <a:cubicBezTo>
                    <a:pt x="958017" y="1835263"/>
                    <a:pt x="949387" y="1852668"/>
                    <a:pt x="937057" y="1858883"/>
                  </a:cubicBezTo>
                  <a:cubicBezTo>
                    <a:pt x="924728" y="1866343"/>
                    <a:pt x="913631" y="1861370"/>
                    <a:pt x="913631" y="1846452"/>
                  </a:cubicBezTo>
                  <a:lnTo>
                    <a:pt x="913631" y="1633871"/>
                  </a:lnTo>
                  <a:cubicBezTo>
                    <a:pt x="913631" y="1626412"/>
                    <a:pt x="912398" y="1620196"/>
                    <a:pt x="909932" y="1615224"/>
                  </a:cubicBezTo>
                  <a:cubicBezTo>
                    <a:pt x="908699" y="1613981"/>
                    <a:pt x="908699" y="1612737"/>
                    <a:pt x="908699" y="1612737"/>
                  </a:cubicBezTo>
                  <a:lnTo>
                    <a:pt x="851984" y="1458585"/>
                  </a:lnTo>
                  <a:cubicBezTo>
                    <a:pt x="843353" y="1442424"/>
                    <a:pt x="838421" y="1422533"/>
                    <a:pt x="838421" y="1398913"/>
                  </a:cubicBezTo>
                  <a:lnTo>
                    <a:pt x="838421" y="1314378"/>
                  </a:lnTo>
                  <a:cubicBezTo>
                    <a:pt x="838421" y="1299460"/>
                    <a:pt x="847052" y="1283299"/>
                    <a:pt x="859381" y="1277083"/>
                  </a:cubicBezTo>
                  <a:cubicBezTo>
                    <a:pt x="865546" y="1272732"/>
                    <a:pt x="871402" y="1272111"/>
                    <a:pt x="875718" y="1274286"/>
                  </a:cubicBezTo>
                  <a:close/>
                  <a:moveTo>
                    <a:pt x="513130" y="1260273"/>
                  </a:moveTo>
                  <a:cubicBezTo>
                    <a:pt x="517014" y="1262759"/>
                    <a:pt x="519499" y="1267732"/>
                    <a:pt x="519499" y="1274570"/>
                  </a:cubicBezTo>
                  <a:cubicBezTo>
                    <a:pt x="519499" y="1288245"/>
                    <a:pt x="509557" y="1305650"/>
                    <a:pt x="498372" y="1311867"/>
                  </a:cubicBezTo>
                  <a:lnTo>
                    <a:pt x="381548" y="1379001"/>
                  </a:lnTo>
                  <a:cubicBezTo>
                    <a:pt x="370363" y="1385217"/>
                    <a:pt x="360421" y="1396406"/>
                    <a:pt x="351721" y="1410081"/>
                  </a:cubicBezTo>
                  <a:lnTo>
                    <a:pt x="149145" y="1758184"/>
                  </a:lnTo>
                  <a:cubicBezTo>
                    <a:pt x="132989" y="1785534"/>
                    <a:pt x="111861" y="1807912"/>
                    <a:pt x="88248" y="1821588"/>
                  </a:cubicBezTo>
                  <a:lnTo>
                    <a:pt x="23622" y="1858885"/>
                  </a:lnTo>
                  <a:cubicBezTo>
                    <a:pt x="12437" y="1865101"/>
                    <a:pt x="2495" y="1858885"/>
                    <a:pt x="2495" y="1846452"/>
                  </a:cubicBezTo>
                  <a:cubicBezTo>
                    <a:pt x="2495" y="1832777"/>
                    <a:pt x="12437" y="1814129"/>
                    <a:pt x="23622" y="1807912"/>
                  </a:cubicBezTo>
                  <a:lnTo>
                    <a:pt x="88248" y="1770616"/>
                  </a:lnTo>
                  <a:cubicBezTo>
                    <a:pt x="100676" y="1763156"/>
                    <a:pt x="109375" y="1753211"/>
                    <a:pt x="118075" y="1739535"/>
                  </a:cubicBezTo>
                  <a:lnTo>
                    <a:pt x="320651" y="1391433"/>
                  </a:lnTo>
                  <a:cubicBezTo>
                    <a:pt x="336807" y="1364082"/>
                    <a:pt x="357935" y="1341704"/>
                    <a:pt x="381548" y="1328028"/>
                  </a:cubicBezTo>
                  <a:lnTo>
                    <a:pt x="498372" y="1260894"/>
                  </a:lnTo>
                  <a:cubicBezTo>
                    <a:pt x="503964" y="1257786"/>
                    <a:pt x="509246" y="1257786"/>
                    <a:pt x="513130" y="1260273"/>
                  </a:cubicBezTo>
                  <a:close/>
                  <a:moveTo>
                    <a:pt x="966776" y="1223053"/>
                  </a:moveTo>
                  <a:cubicBezTo>
                    <a:pt x="970487" y="1225382"/>
                    <a:pt x="972651" y="1230352"/>
                    <a:pt x="972651" y="1237184"/>
                  </a:cubicBezTo>
                  <a:lnTo>
                    <a:pt x="972651" y="1317934"/>
                  </a:lnTo>
                  <a:cubicBezTo>
                    <a:pt x="972651" y="1334084"/>
                    <a:pt x="978835" y="1347750"/>
                    <a:pt x="987492" y="1353961"/>
                  </a:cubicBezTo>
                  <a:lnTo>
                    <a:pt x="1074065" y="1424773"/>
                  </a:lnTo>
                  <a:cubicBezTo>
                    <a:pt x="1090143" y="1437196"/>
                    <a:pt x="1098800" y="1459558"/>
                    <a:pt x="1098800" y="1486889"/>
                  </a:cubicBezTo>
                  <a:lnTo>
                    <a:pt x="1100037" y="1626028"/>
                  </a:lnTo>
                  <a:cubicBezTo>
                    <a:pt x="1100037" y="1639693"/>
                    <a:pt x="1090143" y="1657086"/>
                    <a:pt x="1077776" y="1663297"/>
                  </a:cubicBezTo>
                  <a:cubicBezTo>
                    <a:pt x="1065408" y="1670751"/>
                    <a:pt x="1055514" y="1664540"/>
                    <a:pt x="1054277" y="1650874"/>
                  </a:cubicBezTo>
                  <a:lnTo>
                    <a:pt x="1054277" y="1512978"/>
                  </a:lnTo>
                  <a:cubicBezTo>
                    <a:pt x="1054277" y="1496827"/>
                    <a:pt x="1049330" y="1483162"/>
                    <a:pt x="1041909" y="1476950"/>
                  </a:cubicBezTo>
                  <a:lnTo>
                    <a:pt x="952863" y="1406139"/>
                  </a:lnTo>
                  <a:cubicBezTo>
                    <a:pt x="938022" y="1393715"/>
                    <a:pt x="929364" y="1371354"/>
                    <a:pt x="929364" y="1344023"/>
                  </a:cubicBezTo>
                  <a:lnTo>
                    <a:pt x="929364" y="1263273"/>
                  </a:lnTo>
                  <a:cubicBezTo>
                    <a:pt x="929364" y="1248365"/>
                    <a:pt x="939258" y="1232215"/>
                    <a:pt x="951626" y="1224761"/>
                  </a:cubicBezTo>
                  <a:cubicBezTo>
                    <a:pt x="957810" y="1221034"/>
                    <a:pt x="963066" y="1220723"/>
                    <a:pt x="966776" y="1223053"/>
                  </a:cubicBezTo>
                  <a:close/>
                  <a:moveTo>
                    <a:pt x="505031" y="1170883"/>
                  </a:moveTo>
                  <a:cubicBezTo>
                    <a:pt x="509225" y="1173365"/>
                    <a:pt x="512021" y="1178639"/>
                    <a:pt x="512021" y="1186086"/>
                  </a:cubicBezTo>
                  <a:cubicBezTo>
                    <a:pt x="512021" y="1199737"/>
                    <a:pt x="502079" y="1215871"/>
                    <a:pt x="489652" y="1223317"/>
                  </a:cubicBezTo>
                  <a:lnTo>
                    <a:pt x="23615" y="1492626"/>
                  </a:lnTo>
                  <a:cubicBezTo>
                    <a:pt x="11188" y="1500072"/>
                    <a:pt x="1246" y="1493867"/>
                    <a:pt x="1246" y="1480215"/>
                  </a:cubicBezTo>
                  <a:cubicBezTo>
                    <a:pt x="1246" y="1465323"/>
                    <a:pt x="9945" y="1449189"/>
                    <a:pt x="23615" y="1441743"/>
                  </a:cubicBezTo>
                  <a:lnTo>
                    <a:pt x="489652" y="1172434"/>
                  </a:lnTo>
                  <a:cubicBezTo>
                    <a:pt x="495244" y="1168711"/>
                    <a:pt x="500836" y="1168401"/>
                    <a:pt x="505031" y="1170883"/>
                  </a:cubicBezTo>
                  <a:close/>
                  <a:moveTo>
                    <a:pt x="119620" y="1025136"/>
                  </a:moveTo>
                  <a:cubicBezTo>
                    <a:pt x="129874" y="1024208"/>
                    <a:pt x="139195" y="1026064"/>
                    <a:pt x="146651" y="1030394"/>
                  </a:cubicBezTo>
                  <a:lnTo>
                    <a:pt x="350472" y="1141730"/>
                  </a:lnTo>
                  <a:cubicBezTo>
                    <a:pt x="359172" y="1146679"/>
                    <a:pt x="370357" y="1145442"/>
                    <a:pt x="381543" y="1138019"/>
                  </a:cubicBezTo>
                  <a:lnTo>
                    <a:pt x="497125" y="1072454"/>
                  </a:lnTo>
                  <a:cubicBezTo>
                    <a:pt x="509553" y="1065032"/>
                    <a:pt x="519495" y="1071217"/>
                    <a:pt x="519495" y="1084825"/>
                  </a:cubicBezTo>
                  <a:cubicBezTo>
                    <a:pt x="519495" y="1099670"/>
                    <a:pt x="509553" y="1115752"/>
                    <a:pt x="497125" y="1121937"/>
                  </a:cubicBezTo>
                  <a:lnTo>
                    <a:pt x="381543" y="1188739"/>
                  </a:lnTo>
                  <a:cubicBezTo>
                    <a:pt x="357929" y="1202347"/>
                    <a:pt x="336802" y="1204821"/>
                    <a:pt x="320645" y="1196162"/>
                  </a:cubicBezTo>
                  <a:lnTo>
                    <a:pt x="115581" y="1083588"/>
                  </a:lnTo>
                  <a:cubicBezTo>
                    <a:pt x="108124" y="1079877"/>
                    <a:pt x="98182" y="1081114"/>
                    <a:pt x="86997" y="1087299"/>
                  </a:cubicBezTo>
                  <a:lnTo>
                    <a:pt x="22370" y="1124411"/>
                  </a:lnTo>
                  <a:cubicBezTo>
                    <a:pt x="9942" y="1131834"/>
                    <a:pt x="0" y="1125648"/>
                    <a:pt x="0" y="1112041"/>
                  </a:cubicBezTo>
                  <a:cubicBezTo>
                    <a:pt x="0" y="1097196"/>
                    <a:pt x="9942" y="1081114"/>
                    <a:pt x="22370" y="1073691"/>
                  </a:cubicBezTo>
                  <a:lnTo>
                    <a:pt x="86997" y="1036579"/>
                  </a:lnTo>
                  <a:cubicBezTo>
                    <a:pt x="98182" y="1029775"/>
                    <a:pt x="109367" y="1026064"/>
                    <a:pt x="119620" y="1025136"/>
                  </a:cubicBezTo>
                  <a:close/>
                  <a:moveTo>
                    <a:pt x="1139588" y="1009405"/>
                  </a:moveTo>
                  <a:cubicBezTo>
                    <a:pt x="1153706" y="1008009"/>
                    <a:pt x="1166737" y="1010491"/>
                    <a:pt x="1177907" y="1016696"/>
                  </a:cubicBezTo>
                  <a:lnTo>
                    <a:pt x="1308222" y="1091154"/>
                  </a:lnTo>
                  <a:cubicBezTo>
                    <a:pt x="1330561" y="1103563"/>
                    <a:pt x="1342972" y="1130864"/>
                    <a:pt x="1342972" y="1168093"/>
                  </a:cubicBezTo>
                  <a:lnTo>
                    <a:pt x="1344213" y="1287225"/>
                  </a:lnTo>
                  <a:cubicBezTo>
                    <a:pt x="1344213" y="1302117"/>
                    <a:pt x="1334285" y="1318249"/>
                    <a:pt x="1321874" y="1325695"/>
                  </a:cubicBezTo>
                  <a:cubicBezTo>
                    <a:pt x="1309463" y="1333141"/>
                    <a:pt x="1299534" y="1328177"/>
                    <a:pt x="1299534" y="1313285"/>
                  </a:cubicBezTo>
                  <a:lnTo>
                    <a:pt x="1299534" y="1192912"/>
                  </a:lnTo>
                  <a:cubicBezTo>
                    <a:pt x="1299534" y="1169334"/>
                    <a:pt x="1292087" y="1153202"/>
                    <a:pt x="1277194" y="1145756"/>
                  </a:cubicBezTo>
                  <a:lnTo>
                    <a:pt x="1146880" y="1070057"/>
                  </a:lnTo>
                  <a:cubicBezTo>
                    <a:pt x="1131987" y="1062612"/>
                    <a:pt x="1114611" y="1063853"/>
                    <a:pt x="1094754" y="1076262"/>
                  </a:cubicBezTo>
                  <a:lnTo>
                    <a:pt x="1036423" y="1108527"/>
                  </a:lnTo>
                  <a:cubicBezTo>
                    <a:pt x="1024012" y="1115973"/>
                    <a:pt x="1015324" y="1111009"/>
                    <a:pt x="1015324" y="1097358"/>
                  </a:cubicBezTo>
                  <a:cubicBezTo>
                    <a:pt x="1015324" y="1082467"/>
                    <a:pt x="1024012" y="1065094"/>
                    <a:pt x="1036423" y="1057648"/>
                  </a:cubicBezTo>
                  <a:lnTo>
                    <a:pt x="1094754" y="1025383"/>
                  </a:lnTo>
                  <a:cubicBezTo>
                    <a:pt x="1110268" y="1016076"/>
                    <a:pt x="1125471" y="1010801"/>
                    <a:pt x="1139588" y="1009405"/>
                  </a:cubicBezTo>
                  <a:close/>
                  <a:moveTo>
                    <a:pt x="1184808" y="872523"/>
                  </a:moveTo>
                  <a:cubicBezTo>
                    <a:pt x="1195217" y="871286"/>
                    <a:pt x="1204848" y="872832"/>
                    <a:pt x="1212927" y="877161"/>
                  </a:cubicBezTo>
                  <a:lnTo>
                    <a:pt x="1416747" y="989730"/>
                  </a:lnTo>
                  <a:cubicBezTo>
                    <a:pt x="1424203" y="993441"/>
                    <a:pt x="1435389" y="992204"/>
                    <a:pt x="1446574" y="986019"/>
                  </a:cubicBezTo>
                  <a:lnTo>
                    <a:pt x="1511200" y="948909"/>
                  </a:lnTo>
                  <a:cubicBezTo>
                    <a:pt x="1523628" y="942723"/>
                    <a:pt x="1532327" y="947672"/>
                    <a:pt x="1532327" y="962516"/>
                  </a:cubicBezTo>
                  <a:cubicBezTo>
                    <a:pt x="1532327" y="976123"/>
                    <a:pt x="1523628" y="992204"/>
                    <a:pt x="1511200" y="999626"/>
                  </a:cubicBezTo>
                  <a:lnTo>
                    <a:pt x="1446574" y="1036737"/>
                  </a:lnTo>
                  <a:cubicBezTo>
                    <a:pt x="1422961" y="1049107"/>
                    <a:pt x="1401833" y="1051581"/>
                    <a:pt x="1385676" y="1042922"/>
                  </a:cubicBezTo>
                  <a:lnTo>
                    <a:pt x="1181857" y="931590"/>
                  </a:lnTo>
                  <a:cubicBezTo>
                    <a:pt x="1174400" y="926642"/>
                    <a:pt x="1163215" y="927879"/>
                    <a:pt x="1152029" y="934064"/>
                  </a:cubicBezTo>
                  <a:lnTo>
                    <a:pt x="1036449" y="1000863"/>
                  </a:lnTo>
                  <a:cubicBezTo>
                    <a:pt x="1024021" y="1008286"/>
                    <a:pt x="1014078" y="1003337"/>
                    <a:pt x="1014078" y="988493"/>
                  </a:cubicBezTo>
                  <a:cubicBezTo>
                    <a:pt x="1014078" y="974886"/>
                    <a:pt x="1024021" y="957568"/>
                    <a:pt x="1036449" y="950146"/>
                  </a:cubicBezTo>
                  <a:lnTo>
                    <a:pt x="1152029" y="884583"/>
                  </a:lnTo>
                  <a:cubicBezTo>
                    <a:pt x="1163214" y="877780"/>
                    <a:pt x="1174400" y="873760"/>
                    <a:pt x="1184808" y="872523"/>
                  </a:cubicBezTo>
                  <a:close/>
                  <a:moveTo>
                    <a:pt x="924527" y="769947"/>
                  </a:moveTo>
                  <a:lnTo>
                    <a:pt x="622752" y="945263"/>
                  </a:lnTo>
                  <a:cubicBezTo>
                    <a:pt x="621510" y="945263"/>
                    <a:pt x="620268" y="946506"/>
                    <a:pt x="620268" y="947750"/>
                  </a:cubicBezTo>
                  <a:lnTo>
                    <a:pt x="621510" y="1295895"/>
                  </a:lnTo>
                  <a:cubicBezTo>
                    <a:pt x="621510" y="1298382"/>
                    <a:pt x="622752" y="1298382"/>
                    <a:pt x="622752" y="1297139"/>
                  </a:cubicBezTo>
                  <a:lnTo>
                    <a:pt x="925769" y="1121823"/>
                  </a:lnTo>
                  <a:cubicBezTo>
                    <a:pt x="927011" y="1121823"/>
                    <a:pt x="927011" y="1120579"/>
                    <a:pt x="927011" y="1119336"/>
                  </a:cubicBezTo>
                  <a:lnTo>
                    <a:pt x="927011" y="771190"/>
                  </a:lnTo>
                  <a:cubicBezTo>
                    <a:pt x="927011" y="769947"/>
                    <a:pt x="925769" y="769947"/>
                    <a:pt x="924527" y="769947"/>
                  </a:cubicBezTo>
                  <a:close/>
                  <a:moveTo>
                    <a:pt x="227528" y="747159"/>
                  </a:moveTo>
                  <a:cubicBezTo>
                    <a:pt x="231562" y="749486"/>
                    <a:pt x="234044" y="754450"/>
                    <a:pt x="234044" y="761275"/>
                  </a:cubicBezTo>
                  <a:lnTo>
                    <a:pt x="234044" y="881648"/>
                  </a:lnTo>
                  <a:cubicBezTo>
                    <a:pt x="234044" y="905226"/>
                    <a:pt x="241490" y="921359"/>
                    <a:pt x="255143" y="928805"/>
                  </a:cubicBezTo>
                  <a:lnTo>
                    <a:pt x="386700" y="1004503"/>
                  </a:lnTo>
                  <a:cubicBezTo>
                    <a:pt x="400352" y="1011949"/>
                    <a:pt x="420210" y="1009467"/>
                    <a:pt x="438827" y="998298"/>
                  </a:cubicBezTo>
                  <a:lnTo>
                    <a:pt x="497159" y="964792"/>
                  </a:lnTo>
                  <a:cubicBezTo>
                    <a:pt x="509570" y="958588"/>
                    <a:pt x="519499" y="963551"/>
                    <a:pt x="519499" y="978443"/>
                  </a:cubicBezTo>
                  <a:cubicBezTo>
                    <a:pt x="519499" y="992094"/>
                    <a:pt x="509570" y="1009467"/>
                    <a:pt x="497159" y="1015672"/>
                  </a:cubicBezTo>
                  <a:lnTo>
                    <a:pt x="438827" y="1049178"/>
                  </a:lnTo>
                  <a:cubicBezTo>
                    <a:pt x="407799" y="1067792"/>
                    <a:pt x="378012" y="1070274"/>
                    <a:pt x="355672" y="1057864"/>
                  </a:cubicBezTo>
                  <a:lnTo>
                    <a:pt x="224115" y="983407"/>
                  </a:lnTo>
                  <a:cubicBezTo>
                    <a:pt x="201775" y="970997"/>
                    <a:pt x="189364" y="943696"/>
                    <a:pt x="189364" y="907708"/>
                  </a:cubicBezTo>
                  <a:lnTo>
                    <a:pt x="189364" y="787335"/>
                  </a:lnTo>
                  <a:cubicBezTo>
                    <a:pt x="189364" y="772443"/>
                    <a:pt x="199293" y="756311"/>
                    <a:pt x="211704" y="748865"/>
                  </a:cubicBezTo>
                  <a:cubicBezTo>
                    <a:pt x="217909" y="745142"/>
                    <a:pt x="223494" y="744832"/>
                    <a:pt x="227528" y="747159"/>
                  </a:cubicBezTo>
                  <a:close/>
                  <a:moveTo>
                    <a:pt x="957281" y="716170"/>
                  </a:moveTo>
                  <a:cubicBezTo>
                    <a:pt x="965509" y="720833"/>
                    <a:pt x="970476" y="730780"/>
                    <a:pt x="970476" y="745079"/>
                  </a:cubicBezTo>
                  <a:lnTo>
                    <a:pt x="971718" y="1094468"/>
                  </a:lnTo>
                  <a:cubicBezTo>
                    <a:pt x="971718" y="1123066"/>
                    <a:pt x="951848" y="1159124"/>
                    <a:pt x="925769" y="1172801"/>
                  </a:cubicBezTo>
                  <a:lnTo>
                    <a:pt x="622752" y="1348117"/>
                  </a:lnTo>
                  <a:cubicBezTo>
                    <a:pt x="597914" y="1363038"/>
                    <a:pt x="576802" y="1350604"/>
                    <a:pt x="576802" y="1322006"/>
                  </a:cubicBezTo>
                  <a:lnTo>
                    <a:pt x="576802" y="972617"/>
                  </a:lnTo>
                  <a:cubicBezTo>
                    <a:pt x="575560" y="944020"/>
                    <a:pt x="596672" y="907962"/>
                    <a:pt x="622752" y="894284"/>
                  </a:cubicBezTo>
                  <a:lnTo>
                    <a:pt x="924527" y="718968"/>
                  </a:lnTo>
                  <a:cubicBezTo>
                    <a:pt x="937567" y="712130"/>
                    <a:pt x="949054" y="711508"/>
                    <a:pt x="957281" y="716170"/>
                  </a:cubicBezTo>
                  <a:close/>
                  <a:moveTo>
                    <a:pt x="1525804" y="580844"/>
                  </a:moveTo>
                  <a:cubicBezTo>
                    <a:pt x="1529843" y="583171"/>
                    <a:pt x="1532328" y="588136"/>
                    <a:pt x="1532328" y="595582"/>
                  </a:cubicBezTo>
                  <a:cubicBezTo>
                    <a:pt x="1532328" y="609234"/>
                    <a:pt x="1522386" y="626608"/>
                    <a:pt x="1509959" y="632814"/>
                  </a:cubicBezTo>
                  <a:lnTo>
                    <a:pt x="1043923" y="902122"/>
                  </a:lnTo>
                  <a:cubicBezTo>
                    <a:pt x="1031495" y="909568"/>
                    <a:pt x="1021553" y="903363"/>
                    <a:pt x="1021553" y="889712"/>
                  </a:cubicBezTo>
                  <a:cubicBezTo>
                    <a:pt x="1021553" y="874819"/>
                    <a:pt x="1031495" y="858685"/>
                    <a:pt x="1043923" y="851239"/>
                  </a:cubicBezTo>
                  <a:lnTo>
                    <a:pt x="1509959" y="581930"/>
                  </a:lnTo>
                  <a:cubicBezTo>
                    <a:pt x="1516173" y="578828"/>
                    <a:pt x="1521765" y="578518"/>
                    <a:pt x="1525804" y="580844"/>
                  </a:cubicBezTo>
                  <a:close/>
                  <a:moveTo>
                    <a:pt x="486516" y="407060"/>
                  </a:moveTo>
                  <a:cubicBezTo>
                    <a:pt x="490535" y="409389"/>
                    <a:pt x="493009" y="414359"/>
                    <a:pt x="493009" y="421191"/>
                  </a:cubicBezTo>
                  <a:lnTo>
                    <a:pt x="493009" y="560330"/>
                  </a:lnTo>
                  <a:cubicBezTo>
                    <a:pt x="493009" y="576480"/>
                    <a:pt x="499192" y="588904"/>
                    <a:pt x="506613" y="596357"/>
                  </a:cubicBezTo>
                  <a:lnTo>
                    <a:pt x="594423" y="665927"/>
                  </a:lnTo>
                  <a:cubicBezTo>
                    <a:pt x="610501" y="678350"/>
                    <a:pt x="619158" y="700712"/>
                    <a:pt x="619158" y="728043"/>
                  </a:cubicBezTo>
                  <a:lnTo>
                    <a:pt x="619158" y="810035"/>
                  </a:lnTo>
                  <a:cubicBezTo>
                    <a:pt x="619158" y="823701"/>
                    <a:pt x="609264" y="841093"/>
                    <a:pt x="596897" y="847305"/>
                  </a:cubicBezTo>
                  <a:cubicBezTo>
                    <a:pt x="584529" y="854758"/>
                    <a:pt x="574635" y="848547"/>
                    <a:pt x="574635" y="834881"/>
                  </a:cubicBezTo>
                  <a:lnTo>
                    <a:pt x="574635" y="754131"/>
                  </a:lnTo>
                  <a:cubicBezTo>
                    <a:pt x="574635" y="737981"/>
                    <a:pt x="569688" y="725558"/>
                    <a:pt x="561030" y="718104"/>
                  </a:cubicBezTo>
                  <a:lnTo>
                    <a:pt x="473220" y="648535"/>
                  </a:lnTo>
                  <a:cubicBezTo>
                    <a:pt x="457143" y="634869"/>
                    <a:pt x="449722" y="613750"/>
                    <a:pt x="449722" y="586419"/>
                  </a:cubicBezTo>
                  <a:lnTo>
                    <a:pt x="448485" y="447280"/>
                  </a:lnTo>
                  <a:cubicBezTo>
                    <a:pt x="448485" y="432372"/>
                    <a:pt x="458379" y="416222"/>
                    <a:pt x="470747" y="408768"/>
                  </a:cubicBezTo>
                  <a:cubicBezTo>
                    <a:pt x="476931" y="405041"/>
                    <a:pt x="482496" y="404730"/>
                    <a:pt x="486516" y="407060"/>
                  </a:cubicBezTo>
                  <a:close/>
                  <a:moveTo>
                    <a:pt x="1524557" y="212875"/>
                  </a:moveTo>
                  <a:cubicBezTo>
                    <a:pt x="1528597" y="215051"/>
                    <a:pt x="1531082" y="220024"/>
                    <a:pt x="1531082" y="226861"/>
                  </a:cubicBezTo>
                  <a:cubicBezTo>
                    <a:pt x="1531082" y="241780"/>
                    <a:pt x="1522383" y="257942"/>
                    <a:pt x="1508712" y="266645"/>
                  </a:cubicBezTo>
                  <a:lnTo>
                    <a:pt x="1445329" y="303941"/>
                  </a:lnTo>
                  <a:cubicBezTo>
                    <a:pt x="1432901" y="310157"/>
                    <a:pt x="1422959" y="320103"/>
                    <a:pt x="1415502" y="333779"/>
                  </a:cubicBezTo>
                  <a:lnTo>
                    <a:pt x="1211683" y="681881"/>
                  </a:lnTo>
                  <a:cubicBezTo>
                    <a:pt x="1196770" y="709232"/>
                    <a:pt x="1174399" y="731610"/>
                    <a:pt x="1152029" y="745286"/>
                  </a:cubicBezTo>
                  <a:lnTo>
                    <a:pt x="1036449" y="812420"/>
                  </a:lnTo>
                  <a:cubicBezTo>
                    <a:pt x="1024021" y="818636"/>
                    <a:pt x="1014078" y="813663"/>
                    <a:pt x="1014078" y="798744"/>
                  </a:cubicBezTo>
                  <a:cubicBezTo>
                    <a:pt x="1014078" y="785069"/>
                    <a:pt x="1024021" y="767664"/>
                    <a:pt x="1036449" y="761448"/>
                  </a:cubicBezTo>
                  <a:lnTo>
                    <a:pt x="1152029" y="694314"/>
                  </a:lnTo>
                  <a:cubicBezTo>
                    <a:pt x="1163214" y="688098"/>
                    <a:pt x="1173156" y="676909"/>
                    <a:pt x="1180613" y="663233"/>
                  </a:cubicBezTo>
                  <a:lnTo>
                    <a:pt x="1384432" y="315130"/>
                  </a:lnTo>
                  <a:cubicBezTo>
                    <a:pt x="1400588" y="287779"/>
                    <a:pt x="1421716" y="265401"/>
                    <a:pt x="1444086" y="252969"/>
                  </a:cubicBezTo>
                  <a:lnTo>
                    <a:pt x="1508712" y="215672"/>
                  </a:lnTo>
                  <a:cubicBezTo>
                    <a:pt x="1514926" y="211321"/>
                    <a:pt x="1520518" y="210699"/>
                    <a:pt x="1524557" y="212875"/>
                  </a:cubicBezTo>
                  <a:close/>
                  <a:moveTo>
                    <a:pt x="627181" y="210226"/>
                  </a:moveTo>
                  <a:cubicBezTo>
                    <a:pt x="631188" y="212557"/>
                    <a:pt x="633654" y="217530"/>
                    <a:pt x="633654" y="224367"/>
                  </a:cubicBezTo>
                  <a:lnTo>
                    <a:pt x="633654" y="438191"/>
                  </a:lnTo>
                  <a:cubicBezTo>
                    <a:pt x="634887" y="445650"/>
                    <a:pt x="636120" y="450623"/>
                    <a:pt x="638587" y="456839"/>
                  </a:cubicBezTo>
                  <a:cubicBezTo>
                    <a:pt x="638587" y="456839"/>
                    <a:pt x="638587" y="458082"/>
                    <a:pt x="639820" y="459325"/>
                  </a:cubicBezTo>
                  <a:lnTo>
                    <a:pt x="695308" y="612234"/>
                  </a:lnTo>
                  <a:cubicBezTo>
                    <a:pt x="705173" y="628395"/>
                    <a:pt x="708872" y="649529"/>
                    <a:pt x="708872" y="671906"/>
                  </a:cubicBezTo>
                  <a:lnTo>
                    <a:pt x="710105" y="756441"/>
                  </a:lnTo>
                  <a:cubicBezTo>
                    <a:pt x="710105" y="771359"/>
                    <a:pt x="700241" y="787520"/>
                    <a:pt x="687910" y="794979"/>
                  </a:cubicBezTo>
                  <a:cubicBezTo>
                    <a:pt x="676812" y="802438"/>
                    <a:pt x="666947" y="796222"/>
                    <a:pt x="666947" y="782547"/>
                  </a:cubicBezTo>
                  <a:lnTo>
                    <a:pt x="665714" y="698012"/>
                  </a:lnTo>
                  <a:cubicBezTo>
                    <a:pt x="665714" y="681851"/>
                    <a:pt x="663248" y="668176"/>
                    <a:pt x="655850" y="656988"/>
                  </a:cubicBezTo>
                  <a:cubicBezTo>
                    <a:pt x="655850" y="655745"/>
                    <a:pt x="654617" y="654502"/>
                    <a:pt x="654617" y="654502"/>
                  </a:cubicBezTo>
                  <a:lnTo>
                    <a:pt x="599128" y="500349"/>
                  </a:lnTo>
                  <a:cubicBezTo>
                    <a:pt x="592962" y="490404"/>
                    <a:pt x="590496" y="477972"/>
                    <a:pt x="590496" y="463055"/>
                  </a:cubicBezTo>
                  <a:lnTo>
                    <a:pt x="589263" y="249230"/>
                  </a:lnTo>
                  <a:cubicBezTo>
                    <a:pt x="589263" y="235555"/>
                    <a:pt x="599128" y="218151"/>
                    <a:pt x="611459" y="211935"/>
                  </a:cubicBezTo>
                  <a:cubicBezTo>
                    <a:pt x="617624" y="208206"/>
                    <a:pt x="623173" y="207895"/>
                    <a:pt x="627181" y="210226"/>
                  </a:cubicBezTo>
                  <a:close/>
                  <a:moveTo>
                    <a:pt x="1333960" y="106203"/>
                  </a:moveTo>
                  <a:cubicBezTo>
                    <a:pt x="1337993" y="108534"/>
                    <a:pt x="1340475" y="113507"/>
                    <a:pt x="1340475" y="120967"/>
                  </a:cubicBezTo>
                  <a:lnTo>
                    <a:pt x="1340475" y="241559"/>
                  </a:lnTo>
                  <a:cubicBezTo>
                    <a:pt x="1340475" y="277613"/>
                    <a:pt x="1329306" y="318639"/>
                    <a:pt x="1306966" y="357179"/>
                  </a:cubicBezTo>
                  <a:lnTo>
                    <a:pt x="1176654" y="583446"/>
                  </a:lnTo>
                  <a:cubicBezTo>
                    <a:pt x="1154314" y="621986"/>
                    <a:pt x="1124529" y="653066"/>
                    <a:pt x="1093502" y="670472"/>
                  </a:cubicBezTo>
                  <a:lnTo>
                    <a:pt x="1035172" y="704039"/>
                  </a:lnTo>
                  <a:cubicBezTo>
                    <a:pt x="1022761" y="711498"/>
                    <a:pt x="1012832" y="705282"/>
                    <a:pt x="1012832" y="691606"/>
                  </a:cubicBezTo>
                  <a:cubicBezTo>
                    <a:pt x="1012832" y="677931"/>
                    <a:pt x="1022761" y="660526"/>
                    <a:pt x="1035172" y="653066"/>
                  </a:cubicBezTo>
                  <a:lnTo>
                    <a:pt x="1093502" y="619499"/>
                  </a:lnTo>
                  <a:cubicBezTo>
                    <a:pt x="1112118" y="608310"/>
                    <a:pt x="1131975" y="589662"/>
                    <a:pt x="1145627" y="566041"/>
                  </a:cubicBezTo>
                  <a:lnTo>
                    <a:pt x="1274698" y="339774"/>
                  </a:lnTo>
                  <a:cubicBezTo>
                    <a:pt x="1289591" y="314909"/>
                    <a:pt x="1297038" y="290045"/>
                    <a:pt x="1295797" y="266424"/>
                  </a:cubicBezTo>
                  <a:lnTo>
                    <a:pt x="1295797" y="145831"/>
                  </a:lnTo>
                  <a:cubicBezTo>
                    <a:pt x="1295797" y="132156"/>
                    <a:pt x="1305725" y="114751"/>
                    <a:pt x="1318136" y="107291"/>
                  </a:cubicBezTo>
                  <a:cubicBezTo>
                    <a:pt x="1324341" y="104183"/>
                    <a:pt x="1329926" y="103872"/>
                    <a:pt x="1333960" y="106203"/>
                  </a:cubicBezTo>
                  <a:close/>
                  <a:moveTo>
                    <a:pt x="1088562" y="59485"/>
                  </a:moveTo>
                  <a:cubicBezTo>
                    <a:pt x="1092581" y="61816"/>
                    <a:pt x="1095054" y="66789"/>
                    <a:pt x="1095054" y="73626"/>
                  </a:cubicBezTo>
                  <a:lnTo>
                    <a:pt x="1095054" y="212860"/>
                  </a:lnTo>
                  <a:cubicBezTo>
                    <a:pt x="1095054" y="240210"/>
                    <a:pt x="1086398" y="272532"/>
                    <a:pt x="1071558" y="302368"/>
                  </a:cubicBezTo>
                  <a:lnTo>
                    <a:pt x="984994" y="473925"/>
                  </a:lnTo>
                  <a:cubicBezTo>
                    <a:pt x="976338" y="491329"/>
                    <a:pt x="971391" y="509976"/>
                    <a:pt x="971391" y="526137"/>
                  </a:cubicBezTo>
                  <a:lnTo>
                    <a:pt x="971391" y="606943"/>
                  </a:lnTo>
                  <a:cubicBezTo>
                    <a:pt x="971391" y="620618"/>
                    <a:pt x="961498" y="638022"/>
                    <a:pt x="950368" y="644238"/>
                  </a:cubicBezTo>
                  <a:cubicBezTo>
                    <a:pt x="938002" y="651697"/>
                    <a:pt x="928109" y="646724"/>
                    <a:pt x="928109" y="631806"/>
                  </a:cubicBezTo>
                  <a:lnTo>
                    <a:pt x="926872" y="551001"/>
                  </a:lnTo>
                  <a:cubicBezTo>
                    <a:pt x="926872" y="523651"/>
                    <a:pt x="935529" y="491329"/>
                    <a:pt x="950368" y="461493"/>
                  </a:cubicBezTo>
                  <a:lnTo>
                    <a:pt x="1036933" y="288693"/>
                  </a:lnTo>
                  <a:cubicBezTo>
                    <a:pt x="1046826" y="272532"/>
                    <a:pt x="1050535" y="253884"/>
                    <a:pt x="1050535" y="237723"/>
                  </a:cubicBezTo>
                  <a:lnTo>
                    <a:pt x="1050535" y="98489"/>
                  </a:lnTo>
                  <a:cubicBezTo>
                    <a:pt x="1050535" y="84814"/>
                    <a:pt x="1060429" y="67410"/>
                    <a:pt x="1072795" y="61194"/>
                  </a:cubicBezTo>
                  <a:cubicBezTo>
                    <a:pt x="1078978" y="57465"/>
                    <a:pt x="1084543" y="57154"/>
                    <a:pt x="1088562" y="59485"/>
                  </a:cubicBezTo>
                  <a:close/>
                  <a:moveTo>
                    <a:pt x="946575" y="25690"/>
                  </a:moveTo>
                  <a:cubicBezTo>
                    <a:pt x="950582" y="28177"/>
                    <a:pt x="953047" y="33151"/>
                    <a:pt x="953047" y="39990"/>
                  </a:cubicBezTo>
                  <a:lnTo>
                    <a:pt x="954280" y="270038"/>
                  </a:lnTo>
                  <a:cubicBezTo>
                    <a:pt x="954280" y="272525"/>
                    <a:pt x="953047" y="276256"/>
                    <a:pt x="951815" y="278743"/>
                  </a:cubicBezTo>
                  <a:lnTo>
                    <a:pt x="890174" y="518739"/>
                  </a:lnTo>
                  <a:lnTo>
                    <a:pt x="888941" y="522469"/>
                  </a:lnTo>
                  <a:cubicBezTo>
                    <a:pt x="882777" y="541122"/>
                    <a:pt x="880311" y="558531"/>
                    <a:pt x="880311" y="574697"/>
                  </a:cubicBezTo>
                  <a:lnTo>
                    <a:pt x="880311" y="659255"/>
                  </a:lnTo>
                  <a:cubicBezTo>
                    <a:pt x="880311" y="672933"/>
                    <a:pt x="870449" y="690342"/>
                    <a:pt x="858121" y="697803"/>
                  </a:cubicBezTo>
                  <a:cubicBezTo>
                    <a:pt x="845793" y="704021"/>
                    <a:pt x="835930" y="699047"/>
                    <a:pt x="835930" y="684125"/>
                  </a:cubicBezTo>
                  <a:lnTo>
                    <a:pt x="835930" y="599567"/>
                  </a:lnTo>
                  <a:cubicBezTo>
                    <a:pt x="835930" y="575940"/>
                    <a:pt x="840861" y="551070"/>
                    <a:pt x="849491" y="523713"/>
                  </a:cubicBezTo>
                  <a:lnTo>
                    <a:pt x="909899" y="291178"/>
                  </a:lnTo>
                  <a:lnTo>
                    <a:pt x="909899" y="64860"/>
                  </a:lnTo>
                  <a:cubicBezTo>
                    <a:pt x="909899" y="51182"/>
                    <a:pt x="919761" y="33773"/>
                    <a:pt x="930857" y="26312"/>
                  </a:cubicBezTo>
                  <a:cubicBezTo>
                    <a:pt x="937021" y="23203"/>
                    <a:pt x="942568" y="23203"/>
                    <a:pt x="946575" y="25690"/>
                  </a:cubicBezTo>
                  <a:close/>
                  <a:moveTo>
                    <a:pt x="786183" y="1402"/>
                  </a:moveTo>
                  <a:cubicBezTo>
                    <a:pt x="789970" y="3579"/>
                    <a:pt x="792395" y="8243"/>
                    <a:pt x="792395" y="15083"/>
                  </a:cubicBezTo>
                  <a:lnTo>
                    <a:pt x="794819" y="706591"/>
                  </a:lnTo>
                  <a:cubicBezTo>
                    <a:pt x="794819" y="720272"/>
                    <a:pt x="785122" y="737684"/>
                    <a:pt x="773001" y="745147"/>
                  </a:cubicBezTo>
                  <a:cubicBezTo>
                    <a:pt x="760879" y="751365"/>
                    <a:pt x="752395" y="746390"/>
                    <a:pt x="752395" y="732710"/>
                  </a:cubicBezTo>
                  <a:lnTo>
                    <a:pt x="749970" y="39958"/>
                  </a:lnTo>
                  <a:cubicBezTo>
                    <a:pt x="749970" y="26277"/>
                    <a:pt x="759667" y="10109"/>
                    <a:pt x="771789" y="2646"/>
                  </a:cubicBezTo>
                  <a:cubicBezTo>
                    <a:pt x="777243" y="-463"/>
                    <a:pt x="782395" y="-774"/>
                    <a:pt x="786183" y="140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41DA8F4-F541-454C-85B1-6CCCF88FE2F5}"/>
                </a:ext>
              </a:extLst>
            </p:cNvPr>
            <p:cNvSpPr/>
            <p:nvPr/>
          </p:nvSpPr>
          <p:spPr>
            <a:xfrm>
              <a:off x="5630983" y="6511670"/>
              <a:ext cx="2413095" cy="31979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8" h="2568">
                  <a:moveTo>
                    <a:pt x="1938" y="245"/>
                  </a:moveTo>
                  <a:cubicBezTo>
                    <a:pt x="1898" y="224"/>
                    <a:pt x="1608" y="48"/>
                    <a:pt x="1572" y="37"/>
                  </a:cubicBezTo>
                  <a:cubicBezTo>
                    <a:pt x="1479" y="-1"/>
                    <a:pt x="1377" y="-7"/>
                    <a:pt x="1279" y="8"/>
                  </a:cubicBezTo>
                  <a:cubicBezTo>
                    <a:pt x="1063" y="44"/>
                    <a:pt x="871" y="164"/>
                    <a:pt x="708" y="306"/>
                  </a:cubicBezTo>
                  <a:cubicBezTo>
                    <a:pt x="400" y="581"/>
                    <a:pt x="176" y="949"/>
                    <a:pt x="62" y="1344"/>
                  </a:cubicBezTo>
                  <a:cubicBezTo>
                    <a:pt x="-46" y="1704"/>
                    <a:pt x="-37" y="2210"/>
                    <a:pt x="277" y="2387"/>
                  </a:cubicBezTo>
                  <a:lnTo>
                    <a:pt x="588" y="2568"/>
                  </a:lnTo>
                  <a:cubicBezTo>
                    <a:pt x="229" y="2360"/>
                    <a:pt x="274" y="1760"/>
                    <a:pt x="419" y="1381"/>
                  </a:cubicBezTo>
                  <a:cubicBezTo>
                    <a:pt x="533" y="1072"/>
                    <a:pt x="712" y="787"/>
                    <a:pt x="945" y="556"/>
                  </a:cubicBezTo>
                  <a:cubicBezTo>
                    <a:pt x="1190" y="316"/>
                    <a:pt x="1598" y="58"/>
                    <a:pt x="1938" y="245"/>
                  </a:cubicBezTo>
                  <a:close/>
                </a:path>
              </a:pathLst>
            </a:custGeom>
            <a:solidFill>
              <a:srgbClr val="111340">
                <a:alpha val="2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E002DC8-F9F6-4C3B-8C45-785407E631E5}"/>
              </a:ext>
            </a:extLst>
          </p:cNvPr>
          <p:cNvSpPr/>
          <p:nvPr/>
        </p:nvSpPr>
        <p:spPr>
          <a:xfrm>
            <a:off x="18353008" y="7857125"/>
            <a:ext cx="1167308" cy="1288148"/>
          </a:xfrm>
          <a:custGeom>
            <a:avLst/>
            <a:gdLst>
              <a:gd name="connsiteX0" fmla="*/ 480364 w 1167308"/>
              <a:gd name="connsiteY0" fmla="*/ 1011850 h 1288148"/>
              <a:gd name="connsiteX1" fmla="*/ 480364 w 1167308"/>
              <a:gd name="connsiteY1" fmla="*/ 1082791 h 1288148"/>
              <a:gd name="connsiteX2" fmla="*/ 654588 w 1167308"/>
              <a:gd name="connsiteY2" fmla="*/ 1082791 h 1288148"/>
              <a:gd name="connsiteX3" fmla="*/ 654588 w 1167308"/>
              <a:gd name="connsiteY3" fmla="*/ 1011850 h 1288148"/>
              <a:gd name="connsiteX4" fmla="*/ 480364 w 1167308"/>
              <a:gd name="connsiteY4" fmla="*/ 909793 h 1288148"/>
              <a:gd name="connsiteX5" fmla="*/ 480364 w 1167308"/>
              <a:gd name="connsiteY5" fmla="*/ 979490 h 1288148"/>
              <a:gd name="connsiteX6" fmla="*/ 654588 w 1167308"/>
              <a:gd name="connsiteY6" fmla="*/ 979490 h 1288148"/>
              <a:gd name="connsiteX7" fmla="*/ 654588 w 1167308"/>
              <a:gd name="connsiteY7" fmla="*/ 909793 h 1288148"/>
              <a:gd name="connsiteX8" fmla="*/ 480364 w 1167308"/>
              <a:gd name="connsiteY8" fmla="*/ 806493 h 1288148"/>
              <a:gd name="connsiteX9" fmla="*/ 480364 w 1167308"/>
              <a:gd name="connsiteY9" fmla="*/ 876190 h 1288148"/>
              <a:gd name="connsiteX10" fmla="*/ 654588 w 1167308"/>
              <a:gd name="connsiteY10" fmla="*/ 876190 h 1288148"/>
              <a:gd name="connsiteX11" fmla="*/ 654588 w 1167308"/>
              <a:gd name="connsiteY11" fmla="*/ 806493 h 1288148"/>
              <a:gd name="connsiteX12" fmla="*/ 756808 w 1167308"/>
              <a:gd name="connsiteY12" fmla="*/ 444747 h 1288148"/>
              <a:gd name="connsiteX13" fmla="*/ 791078 w 1167308"/>
              <a:gd name="connsiteY13" fmla="*/ 480241 h 1288148"/>
              <a:gd name="connsiteX14" fmla="*/ 756808 w 1167308"/>
              <a:gd name="connsiteY14" fmla="*/ 514511 h 1288148"/>
              <a:gd name="connsiteX15" fmla="*/ 721314 w 1167308"/>
              <a:gd name="connsiteY15" fmla="*/ 480241 h 1288148"/>
              <a:gd name="connsiteX16" fmla="*/ 756808 w 1167308"/>
              <a:gd name="connsiteY16" fmla="*/ 444747 h 1288148"/>
              <a:gd name="connsiteX17" fmla="*/ 414216 w 1167308"/>
              <a:gd name="connsiteY17" fmla="*/ 444747 h 1288148"/>
              <a:gd name="connsiteX18" fmla="*/ 448486 w 1167308"/>
              <a:gd name="connsiteY18" fmla="*/ 480241 h 1288148"/>
              <a:gd name="connsiteX19" fmla="*/ 414216 w 1167308"/>
              <a:gd name="connsiteY19" fmla="*/ 514511 h 1288148"/>
              <a:gd name="connsiteX20" fmla="*/ 378722 w 1167308"/>
              <a:gd name="connsiteY20" fmla="*/ 480241 h 1288148"/>
              <a:gd name="connsiteX21" fmla="*/ 414216 w 1167308"/>
              <a:gd name="connsiteY21" fmla="*/ 444747 h 1288148"/>
              <a:gd name="connsiteX22" fmla="*/ 1064018 w 1167308"/>
              <a:gd name="connsiteY22" fmla="*/ 428138 h 1288148"/>
              <a:gd name="connsiteX23" fmla="*/ 1064018 w 1167308"/>
              <a:gd name="connsiteY23" fmla="*/ 601136 h 1288148"/>
              <a:gd name="connsiteX24" fmla="*/ 1118774 w 1167308"/>
              <a:gd name="connsiteY24" fmla="*/ 601136 h 1288148"/>
              <a:gd name="connsiteX25" fmla="*/ 1134952 w 1167308"/>
              <a:gd name="connsiteY25" fmla="*/ 586201 h 1288148"/>
              <a:gd name="connsiteX26" fmla="*/ 1134952 w 1167308"/>
              <a:gd name="connsiteY26" fmla="*/ 443073 h 1288148"/>
              <a:gd name="connsiteX27" fmla="*/ 1118774 w 1167308"/>
              <a:gd name="connsiteY27" fmla="*/ 428138 h 1288148"/>
              <a:gd name="connsiteX28" fmla="*/ 49780 w 1167308"/>
              <a:gd name="connsiteY28" fmla="*/ 428138 h 1288148"/>
              <a:gd name="connsiteX29" fmla="*/ 33602 w 1167308"/>
              <a:gd name="connsiteY29" fmla="*/ 443073 h 1288148"/>
              <a:gd name="connsiteX30" fmla="*/ 33602 w 1167308"/>
              <a:gd name="connsiteY30" fmla="*/ 586201 h 1288148"/>
              <a:gd name="connsiteX31" fmla="*/ 49780 w 1167308"/>
              <a:gd name="connsiteY31" fmla="*/ 601136 h 1288148"/>
              <a:gd name="connsiteX32" fmla="*/ 103292 w 1167308"/>
              <a:gd name="connsiteY32" fmla="*/ 601136 h 1288148"/>
              <a:gd name="connsiteX33" fmla="*/ 103292 w 1167308"/>
              <a:gd name="connsiteY33" fmla="*/ 428138 h 1288148"/>
              <a:gd name="connsiteX34" fmla="*/ 291376 w 1167308"/>
              <a:gd name="connsiteY34" fmla="*/ 358656 h 1288148"/>
              <a:gd name="connsiteX35" fmla="*/ 239140 w 1167308"/>
              <a:gd name="connsiteY35" fmla="*/ 410768 h 1288148"/>
              <a:gd name="connsiteX36" fmla="*/ 239140 w 1167308"/>
              <a:gd name="connsiteY36" fmla="*/ 548491 h 1288148"/>
              <a:gd name="connsiteX37" fmla="*/ 291376 w 1167308"/>
              <a:gd name="connsiteY37" fmla="*/ 600603 h 1288148"/>
              <a:gd name="connsiteX38" fmla="*/ 877178 w 1167308"/>
              <a:gd name="connsiteY38" fmla="*/ 600603 h 1288148"/>
              <a:gd name="connsiteX39" fmla="*/ 929414 w 1167308"/>
              <a:gd name="connsiteY39" fmla="*/ 548491 h 1288148"/>
              <a:gd name="connsiteX40" fmla="*/ 929414 w 1167308"/>
              <a:gd name="connsiteY40" fmla="*/ 410768 h 1288148"/>
              <a:gd name="connsiteX41" fmla="*/ 877178 w 1167308"/>
              <a:gd name="connsiteY41" fmla="*/ 358656 h 1288148"/>
              <a:gd name="connsiteX42" fmla="*/ 291376 w 1167308"/>
              <a:gd name="connsiteY42" fmla="*/ 326397 h 1288148"/>
              <a:gd name="connsiteX43" fmla="*/ 877178 w 1167308"/>
              <a:gd name="connsiteY43" fmla="*/ 326397 h 1288148"/>
              <a:gd name="connsiteX44" fmla="*/ 961752 w 1167308"/>
              <a:gd name="connsiteY44" fmla="*/ 410768 h 1288148"/>
              <a:gd name="connsiteX45" fmla="*/ 961752 w 1167308"/>
              <a:gd name="connsiteY45" fmla="*/ 548491 h 1288148"/>
              <a:gd name="connsiteX46" fmla="*/ 877178 w 1167308"/>
              <a:gd name="connsiteY46" fmla="*/ 632862 h 1288148"/>
              <a:gd name="connsiteX47" fmla="*/ 291376 w 1167308"/>
              <a:gd name="connsiteY47" fmla="*/ 632862 h 1288148"/>
              <a:gd name="connsiteX48" fmla="*/ 206802 w 1167308"/>
              <a:gd name="connsiteY48" fmla="*/ 548491 h 1288148"/>
              <a:gd name="connsiteX49" fmla="*/ 206802 w 1167308"/>
              <a:gd name="connsiteY49" fmla="*/ 410768 h 1288148"/>
              <a:gd name="connsiteX50" fmla="*/ 291376 w 1167308"/>
              <a:gd name="connsiteY50" fmla="*/ 326397 h 1288148"/>
              <a:gd name="connsiteX51" fmla="*/ 227738 w 1167308"/>
              <a:gd name="connsiteY51" fmla="*/ 255140 h 1288148"/>
              <a:gd name="connsiteX52" fmla="*/ 135648 w 1167308"/>
              <a:gd name="connsiteY52" fmla="*/ 347240 h 1288148"/>
              <a:gd name="connsiteX53" fmla="*/ 135648 w 1167308"/>
              <a:gd name="connsiteY53" fmla="*/ 682034 h 1288148"/>
              <a:gd name="connsiteX54" fmla="*/ 227738 w 1167308"/>
              <a:gd name="connsiteY54" fmla="*/ 774133 h 1288148"/>
              <a:gd name="connsiteX55" fmla="*/ 464186 w 1167308"/>
              <a:gd name="connsiteY55" fmla="*/ 774133 h 1288148"/>
              <a:gd name="connsiteX56" fmla="*/ 670766 w 1167308"/>
              <a:gd name="connsiteY56" fmla="*/ 774133 h 1288148"/>
              <a:gd name="connsiteX57" fmla="*/ 940816 w 1167308"/>
              <a:gd name="connsiteY57" fmla="*/ 774133 h 1288148"/>
              <a:gd name="connsiteX58" fmla="*/ 1031662 w 1167308"/>
              <a:gd name="connsiteY58" fmla="*/ 682034 h 1288148"/>
              <a:gd name="connsiteX59" fmla="*/ 1031662 w 1167308"/>
              <a:gd name="connsiteY59" fmla="*/ 347240 h 1288148"/>
              <a:gd name="connsiteX60" fmla="*/ 940816 w 1167308"/>
              <a:gd name="connsiteY60" fmla="*/ 255140 h 1288148"/>
              <a:gd name="connsiteX61" fmla="*/ 566232 w 1167308"/>
              <a:gd name="connsiteY61" fmla="*/ 31114 h 1288148"/>
              <a:gd name="connsiteX62" fmla="*/ 531388 w 1167308"/>
              <a:gd name="connsiteY62" fmla="*/ 67207 h 1288148"/>
              <a:gd name="connsiteX63" fmla="*/ 566232 w 1167308"/>
              <a:gd name="connsiteY63" fmla="*/ 102056 h 1288148"/>
              <a:gd name="connsiteX64" fmla="*/ 567476 w 1167308"/>
              <a:gd name="connsiteY64" fmla="*/ 102056 h 1288148"/>
              <a:gd name="connsiteX65" fmla="*/ 602322 w 1167308"/>
              <a:gd name="connsiteY65" fmla="*/ 67207 h 1288148"/>
              <a:gd name="connsiteX66" fmla="*/ 566232 w 1167308"/>
              <a:gd name="connsiteY66" fmla="*/ 31114 h 1288148"/>
              <a:gd name="connsiteX67" fmla="*/ 566232 w 1167308"/>
              <a:gd name="connsiteY67" fmla="*/ 0 h 1288148"/>
              <a:gd name="connsiteX68" fmla="*/ 634678 w 1167308"/>
              <a:gd name="connsiteY68" fmla="*/ 67207 h 1288148"/>
              <a:gd name="connsiteX69" fmla="*/ 583654 w 1167308"/>
              <a:gd name="connsiteY69" fmla="*/ 133171 h 1288148"/>
              <a:gd name="connsiteX70" fmla="*/ 583654 w 1167308"/>
              <a:gd name="connsiteY70" fmla="*/ 222781 h 1288148"/>
              <a:gd name="connsiteX71" fmla="*/ 940816 w 1167308"/>
              <a:gd name="connsiteY71" fmla="*/ 222781 h 1288148"/>
              <a:gd name="connsiteX72" fmla="*/ 1064018 w 1167308"/>
              <a:gd name="connsiteY72" fmla="*/ 347240 h 1288148"/>
              <a:gd name="connsiteX73" fmla="*/ 1064018 w 1167308"/>
              <a:gd name="connsiteY73" fmla="*/ 395779 h 1288148"/>
              <a:gd name="connsiteX74" fmla="*/ 1118774 w 1167308"/>
              <a:gd name="connsiteY74" fmla="*/ 395779 h 1288148"/>
              <a:gd name="connsiteX75" fmla="*/ 1167308 w 1167308"/>
              <a:gd name="connsiteY75" fmla="*/ 443073 h 1288148"/>
              <a:gd name="connsiteX76" fmla="*/ 1167308 w 1167308"/>
              <a:gd name="connsiteY76" fmla="*/ 586201 h 1288148"/>
              <a:gd name="connsiteX77" fmla="*/ 1118774 w 1167308"/>
              <a:gd name="connsiteY77" fmla="*/ 633495 h 1288148"/>
              <a:gd name="connsiteX78" fmla="*/ 1064018 w 1167308"/>
              <a:gd name="connsiteY78" fmla="*/ 633495 h 1288148"/>
              <a:gd name="connsiteX79" fmla="*/ 1064018 w 1167308"/>
              <a:gd name="connsiteY79" fmla="*/ 682034 h 1288148"/>
              <a:gd name="connsiteX80" fmla="*/ 940816 w 1167308"/>
              <a:gd name="connsiteY80" fmla="*/ 806493 h 1288148"/>
              <a:gd name="connsiteX81" fmla="*/ 685700 w 1167308"/>
              <a:gd name="connsiteY81" fmla="*/ 806493 h 1288148"/>
              <a:gd name="connsiteX82" fmla="*/ 685700 w 1167308"/>
              <a:gd name="connsiteY82" fmla="*/ 1082791 h 1288148"/>
              <a:gd name="connsiteX83" fmla="*/ 940816 w 1167308"/>
              <a:gd name="connsiteY83" fmla="*/ 1082791 h 1288148"/>
              <a:gd name="connsiteX84" fmla="*/ 1064018 w 1167308"/>
              <a:gd name="connsiteY84" fmla="*/ 1207250 h 1288148"/>
              <a:gd name="connsiteX85" fmla="*/ 1064018 w 1167308"/>
              <a:gd name="connsiteY85" fmla="*/ 1270724 h 1288148"/>
              <a:gd name="connsiteX86" fmla="*/ 1047840 w 1167308"/>
              <a:gd name="connsiteY86" fmla="*/ 1288148 h 1288148"/>
              <a:gd name="connsiteX87" fmla="*/ 1031662 w 1167308"/>
              <a:gd name="connsiteY87" fmla="*/ 1270724 h 1288148"/>
              <a:gd name="connsiteX88" fmla="*/ 1031662 w 1167308"/>
              <a:gd name="connsiteY88" fmla="*/ 1207250 h 1288148"/>
              <a:gd name="connsiteX89" fmla="*/ 940816 w 1167308"/>
              <a:gd name="connsiteY89" fmla="*/ 1115150 h 1288148"/>
              <a:gd name="connsiteX90" fmla="*/ 670766 w 1167308"/>
              <a:gd name="connsiteY90" fmla="*/ 1115150 h 1288148"/>
              <a:gd name="connsiteX91" fmla="*/ 464186 w 1167308"/>
              <a:gd name="connsiteY91" fmla="*/ 1115150 h 1288148"/>
              <a:gd name="connsiteX92" fmla="*/ 227738 w 1167308"/>
              <a:gd name="connsiteY92" fmla="*/ 1115150 h 1288148"/>
              <a:gd name="connsiteX93" fmla="*/ 135648 w 1167308"/>
              <a:gd name="connsiteY93" fmla="*/ 1207250 h 1288148"/>
              <a:gd name="connsiteX94" fmla="*/ 135648 w 1167308"/>
              <a:gd name="connsiteY94" fmla="*/ 1270724 h 1288148"/>
              <a:gd name="connsiteX95" fmla="*/ 119470 w 1167308"/>
              <a:gd name="connsiteY95" fmla="*/ 1288148 h 1288148"/>
              <a:gd name="connsiteX96" fmla="*/ 103292 w 1167308"/>
              <a:gd name="connsiteY96" fmla="*/ 1270724 h 1288148"/>
              <a:gd name="connsiteX97" fmla="*/ 103292 w 1167308"/>
              <a:gd name="connsiteY97" fmla="*/ 1207250 h 1288148"/>
              <a:gd name="connsiteX98" fmla="*/ 227738 w 1167308"/>
              <a:gd name="connsiteY98" fmla="*/ 1082791 h 1288148"/>
              <a:gd name="connsiteX99" fmla="*/ 448008 w 1167308"/>
              <a:gd name="connsiteY99" fmla="*/ 1082791 h 1288148"/>
              <a:gd name="connsiteX100" fmla="*/ 448008 w 1167308"/>
              <a:gd name="connsiteY100" fmla="*/ 806493 h 1288148"/>
              <a:gd name="connsiteX101" fmla="*/ 227738 w 1167308"/>
              <a:gd name="connsiteY101" fmla="*/ 806493 h 1288148"/>
              <a:gd name="connsiteX102" fmla="*/ 103292 w 1167308"/>
              <a:gd name="connsiteY102" fmla="*/ 682034 h 1288148"/>
              <a:gd name="connsiteX103" fmla="*/ 103292 w 1167308"/>
              <a:gd name="connsiteY103" fmla="*/ 633495 h 1288148"/>
              <a:gd name="connsiteX104" fmla="*/ 49780 w 1167308"/>
              <a:gd name="connsiteY104" fmla="*/ 633495 h 1288148"/>
              <a:gd name="connsiteX105" fmla="*/ 0 w 1167308"/>
              <a:gd name="connsiteY105" fmla="*/ 586201 h 1288148"/>
              <a:gd name="connsiteX106" fmla="*/ 0 w 1167308"/>
              <a:gd name="connsiteY106" fmla="*/ 443073 h 1288148"/>
              <a:gd name="connsiteX107" fmla="*/ 49780 w 1167308"/>
              <a:gd name="connsiteY107" fmla="*/ 395779 h 1288148"/>
              <a:gd name="connsiteX108" fmla="*/ 103292 w 1167308"/>
              <a:gd name="connsiteY108" fmla="*/ 395779 h 1288148"/>
              <a:gd name="connsiteX109" fmla="*/ 103292 w 1167308"/>
              <a:gd name="connsiteY109" fmla="*/ 347240 h 1288148"/>
              <a:gd name="connsiteX110" fmla="*/ 227738 w 1167308"/>
              <a:gd name="connsiteY110" fmla="*/ 222781 h 1288148"/>
              <a:gd name="connsiteX111" fmla="*/ 551298 w 1167308"/>
              <a:gd name="connsiteY111" fmla="*/ 222781 h 1288148"/>
              <a:gd name="connsiteX112" fmla="*/ 551298 w 1167308"/>
              <a:gd name="connsiteY112" fmla="*/ 133171 h 1288148"/>
              <a:gd name="connsiteX113" fmla="*/ 499030 w 1167308"/>
              <a:gd name="connsiteY113" fmla="*/ 67207 h 1288148"/>
              <a:gd name="connsiteX114" fmla="*/ 566232 w 1167308"/>
              <a:gd name="connsiteY114" fmla="*/ 0 h 128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67308" h="1288148">
                <a:moveTo>
                  <a:pt x="480364" y="1011850"/>
                </a:moveTo>
                <a:lnTo>
                  <a:pt x="480364" y="1082791"/>
                </a:lnTo>
                <a:lnTo>
                  <a:pt x="654588" y="1082791"/>
                </a:lnTo>
                <a:lnTo>
                  <a:pt x="654588" y="1011850"/>
                </a:lnTo>
                <a:close/>
                <a:moveTo>
                  <a:pt x="480364" y="909793"/>
                </a:moveTo>
                <a:lnTo>
                  <a:pt x="480364" y="979490"/>
                </a:lnTo>
                <a:lnTo>
                  <a:pt x="654588" y="979490"/>
                </a:lnTo>
                <a:lnTo>
                  <a:pt x="654588" y="909793"/>
                </a:lnTo>
                <a:close/>
                <a:moveTo>
                  <a:pt x="480364" y="806493"/>
                </a:moveTo>
                <a:lnTo>
                  <a:pt x="480364" y="876190"/>
                </a:lnTo>
                <a:lnTo>
                  <a:pt x="654588" y="876190"/>
                </a:lnTo>
                <a:lnTo>
                  <a:pt x="654588" y="806493"/>
                </a:lnTo>
                <a:close/>
                <a:moveTo>
                  <a:pt x="756808" y="444747"/>
                </a:moveTo>
                <a:cubicBezTo>
                  <a:pt x="775166" y="444747"/>
                  <a:pt x="791078" y="460658"/>
                  <a:pt x="791078" y="480241"/>
                </a:cubicBezTo>
                <a:cubicBezTo>
                  <a:pt x="791078" y="499824"/>
                  <a:pt x="775166" y="514511"/>
                  <a:pt x="756808" y="514511"/>
                </a:cubicBezTo>
                <a:cubicBezTo>
                  <a:pt x="737226" y="514511"/>
                  <a:pt x="721314" y="499824"/>
                  <a:pt x="721314" y="480241"/>
                </a:cubicBezTo>
                <a:cubicBezTo>
                  <a:pt x="721314" y="460658"/>
                  <a:pt x="737226" y="444747"/>
                  <a:pt x="756808" y="444747"/>
                </a:cubicBezTo>
                <a:close/>
                <a:moveTo>
                  <a:pt x="414216" y="444747"/>
                </a:moveTo>
                <a:cubicBezTo>
                  <a:pt x="432574" y="444747"/>
                  <a:pt x="448486" y="460658"/>
                  <a:pt x="448486" y="480241"/>
                </a:cubicBezTo>
                <a:cubicBezTo>
                  <a:pt x="448486" y="499824"/>
                  <a:pt x="432574" y="514511"/>
                  <a:pt x="414216" y="514511"/>
                </a:cubicBezTo>
                <a:cubicBezTo>
                  <a:pt x="394634" y="514511"/>
                  <a:pt x="378722" y="499824"/>
                  <a:pt x="378722" y="480241"/>
                </a:cubicBezTo>
                <a:cubicBezTo>
                  <a:pt x="378722" y="460658"/>
                  <a:pt x="394634" y="444747"/>
                  <a:pt x="414216" y="444747"/>
                </a:cubicBezTo>
                <a:close/>
                <a:moveTo>
                  <a:pt x="1064018" y="428138"/>
                </a:moveTo>
                <a:lnTo>
                  <a:pt x="1064018" y="601136"/>
                </a:lnTo>
                <a:lnTo>
                  <a:pt x="1118774" y="601136"/>
                </a:lnTo>
                <a:cubicBezTo>
                  <a:pt x="1128730" y="601136"/>
                  <a:pt x="1134952" y="593668"/>
                  <a:pt x="1134952" y="586201"/>
                </a:cubicBezTo>
                <a:lnTo>
                  <a:pt x="1134952" y="443073"/>
                </a:lnTo>
                <a:cubicBezTo>
                  <a:pt x="1134952" y="434361"/>
                  <a:pt x="1128730" y="428138"/>
                  <a:pt x="1118774" y="428138"/>
                </a:cubicBezTo>
                <a:close/>
                <a:moveTo>
                  <a:pt x="49780" y="428138"/>
                </a:moveTo>
                <a:cubicBezTo>
                  <a:pt x="39824" y="428138"/>
                  <a:pt x="33602" y="434361"/>
                  <a:pt x="33602" y="443073"/>
                </a:cubicBezTo>
                <a:lnTo>
                  <a:pt x="33602" y="586201"/>
                </a:lnTo>
                <a:cubicBezTo>
                  <a:pt x="33602" y="593668"/>
                  <a:pt x="39824" y="601136"/>
                  <a:pt x="49780" y="601136"/>
                </a:cubicBezTo>
                <a:lnTo>
                  <a:pt x="103292" y="601136"/>
                </a:lnTo>
                <a:lnTo>
                  <a:pt x="103292" y="428138"/>
                </a:lnTo>
                <a:close/>
                <a:moveTo>
                  <a:pt x="291376" y="358656"/>
                </a:moveTo>
                <a:cubicBezTo>
                  <a:pt x="262770" y="358656"/>
                  <a:pt x="239140" y="382230"/>
                  <a:pt x="239140" y="410768"/>
                </a:cubicBezTo>
                <a:lnTo>
                  <a:pt x="239140" y="548491"/>
                </a:lnTo>
                <a:cubicBezTo>
                  <a:pt x="239140" y="578269"/>
                  <a:pt x="262770" y="600603"/>
                  <a:pt x="291376" y="600603"/>
                </a:cubicBezTo>
                <a:lnTo>
                  <a:pt x="877178" y="600603"/>
                </a:lnTo>
                <a:cubicBezTo>
                  <a:pt x="905784" y="600603"/>
                  <a:pt x="929414" y="578269"/>
                  <a:pt x="929414" y="548491"/>
                </a:cubicBezTo>
                <a:lnTo>
                  <a:pt x="929414" y="410768"/>
                </a:lnTo>
                <a:cubicBezTo>
                  <a:pt x="929414" y="382230"/>
                  <a:pt x="905784" y="358656"/>
                  <a:pt x="877178" y="358656"/>
                </a:cubicBezTo>
                <a:close/>
                <a:moveTo>
                  <a:pt x="291376" y="326397"/>
                </a:moveTo>
                <a:lnTo>
                  <a:pt x="877178" y="326397"/>
                </a:lnTo>
                <a:cubicBezTo>
                  <a:pt x="923196" y="326397"/>
                  <a:pt x="961752" y="364860"/>
                  <a:pt x="961752" y="410768"/>
                </a:cubicBezTo>
                <a:lnTo>
                  <a:pt x="961752" y="548491"/>
                </a:lnTo>
                <a:cubicBezTo>
                  <a:pt x="961752" y="595640"/>
                  <a:pt x="923196" y="632862"/>
                  <a:pt x="877178" y="632862"/>
                </a:cubicBezTo>
                <a:lnTo>
                  <a:pt x="291376" y="632862"/>
                </a:lnTo>
                <a:cubicBezTo>
                  <a:pt x="245358" y="632862"/>
                  <a:pt x="206802" y="595640"/>
                  <a:pt x="206802" y="548491"/>
                </a:cubicBezTo>
                <a:lnTo>
                  <a:pt x="206802" y="410768"/>
                </a:lnTo>
                <a:cubicBezTo>
                  <a:pt x="206802" y="364860"/>
                  <a:pt x="245358" y="326397"/>
                  <a:pt x="291376" y="326397"/>
                </a:cubicBezTo>
                <a:close/>
                <a:moveTo>
                  <a:pt x="227738" y="255140"/>
                </a:moveTo>
                <a:cubicBezTo>
                  <a:pt x="176714" y="255140"/>
                  <a:pt x="135648" y="296212"/>
                  <a:pt x="135648" y="347240"/>
                </a:cubicBezTo>
                <a:lnTo>
                  <a:pt x="135648" y="682034"/>
                </a:lnTo>
                <a:cubicBezTo>
                  <a:pt x="135648" y="733062"/>
                  <a:pt x="176714" y="774133"/>
                  <a:pt x="227738" y="774133"/>
                </a:cubicBezTo>
                <a:lnTo>
                  <a:pt x="464186" y="774133"/>
                </a:lnTo>
                <a:lnTo>
                  <a:pt x="670766" y="774133"/>
                </a:lnTo>
                <a:lnTo>
                  <a:pt x="940816" y="774133"/>
                </a:lnTo>
                <a:cubicBezTo>
                  <a:pt x="991838" y="774133"/>
                  <a:pt x="1031662" y="733062"/>
                  <a:pt x="1031662" y="682034"/>
                </a:cubicBezTo>
                <a:lnTo>
                  <a:pt x="1031662" y="347240"/>
                </a:lnTo>
                <a:cubicBezTo>
                  <a:pt x="1031662" y="296212"/>
                  <a:pt x="991838" y="255140"/>
                  <a:pt x="940816" y="255140"/>
                </a:cubicBezTo>
                <a:close/>
                <a:moveTo>
                  <a:pt x="566232" y="31114"/>
                </a:moveTo>
                <a:cubicBezTo>
                  <a:pt x="547566" y="31114"/>
                  <a:pt x="531388" y="47294"/>
                  <a:pt x="531388" y="67207"/>
                </a:cubicBezTo>
                <a:cubicBezTo>
                  <a:pt x="531388" y="85876"/>
                  <a:pt x="546320" y="102056"/>
                  <a:pt x="566232" y="102056"/>
                </a:cubicBezTo>
                <a:lnTo>
                  <a:pt x="567476" y="102056"/>
                </a:lnTo>
                <a:cubicBezTo>
                  <a:pt x="587388" y="102056"/>
                  <a:pt x="602322" y="85876"/>
                  <a:pt x="602322" y="67207"/>
                </a:cubicBezTo>
                <a:cubicBezTo>
                  <a:pt x="602322" y="47294"/>
                  <a:pt x="586144" y="31114"/>
                  <a:pt x="566232" y="31114"/>
                </a:cubicBezTo>
                <a:close/>
                <a:moveTo>
                  <a:pt x="566232" y="0"/>
                </a:moveTo>
                <a:cubicBezTo>
                  <a:pt x="603566" y="0"/>
                  <a:pt x="634678" y="29870"/>
                  <a:pt x="634678" y="67207"/>
                </a:cubicBezTo>
                <a:cubicBezTo>
                  <a:pt x="634678" y="99567"/>
                  <a:pt x="612278" y="125703"/>
                  <a:pt x="583654" y="133171"/>
                </a:cubicBezTo>
                <a:lnTo>
                  <a:pt x="583654" y="222781"/>
                </a:lnTo>
                <a:lnTo>
                  <a:pt x="940816" y="222781"/>
                </a:lnTo>
                <a:cubicBezTo>
                  <a:pt x="1009262" y="222781"/>
                  <a:pt x="1064018" y="278787"/>
                  <a:pt x="1064018" y="347240"/>
                </a:cubicBezTo>
                <a:lnTo>
                  <a:pt x="1064018" y="395779"/>
                </a:lnTo>
                <a:lnTo>
                  <a:pt x="1118774" y="395779"/>
                </a:lnTo>
                <a:cubicBezTo>
                  <a:pt x="1146152" y="395779"/>
                  <a:pt x="1167308" y="416937"/>
                  <a:pt x="1167308" y="443073"/>
                </a:cubicBezTo>
                <a:lnTo>
                  <a:pt x="1167308" y="586201"/>
                </a:lnTo>
                <a:cubicBezTo>
                  <a:pt x="1167308" y="612337"/>
                  <a:pt x="1146152" y="633495"/>
                  <a:pt x="1118774" y="633495"/>
                </a:cubicBezTo>
                <a:lnTo>
                  <a:pt x="1064018" y="633495"/>
                </a:lnTo>
                <a:lnTo>
                  <a:pt x="1064018" y="682034"/>
                </a:lnTo>
                <a:cubicBezTo>
                  <a:pt x="1064018" y="750486"/>
                  <a:pt x="1009262" y="806493"/>
                  <a:pt x="940816" y="806493"/>
                </a:cubicBezTo>
                <a:lnTo>
                  <a:pt x="685700" y="806493"/>
                </a:lnTo>
                <a:lnTo>
                  <a:pt x="685700" y="1082791"/>
                </a:lnTo>
                <a:lnTo>
                  <a:pt x="940816" y="1082791"/>
                </a:lnTo>
                <a:cubicBezTo>
                  <a:pt x="1009262" y="1082791"/>
                  <a:pt x="1064018" y="1138797"/>
                  <a:pt x="1064018" y="1207250"/>
                </a:cubicBezTo>
                <a:lnTo>
                  <a:pt x="1064018" y="1270724"/>
                </a:lnTo>
                <a:cubicBezTo>
                  <a:pt x="1064018" y="1279436"/>
                  <a:pt x="1057796" y="1288148"/>
                  <a:pt x="1047840" y="1288148"/>
                </a:cubicBezTo>
                <a:cubicBezTo>
                  <a:pt x="1039128" y="1288148"/>
                  <a:pt x="1031662" y="1279436"/>
                  <a:pt x="1031662" y="1270724"/>
                </a:cubicBezTo>
                <a:lnTo>
                  <a:pt x="1031662" y="1207250"/>
                </a:lnTo>
                <a:cubicBezTo>
                  <a:pt x="1031662" y="1156222"/>
                  <a:pt x="991838" y="1115150"/>
                  <a:pt x="940816" y="1115150"/>
                </a:cubicBezTo>
                <a:lnTo>
                  <a:pt x="670766" y="1115150"/>
                </a:lnTo>
                <a:lnTo>
                  <a:pt x="464186" y="1115150"/>
                </a:lnTo>
                <a:lnTo>
                  <a:pt x="227738" y="1115150"/>
                </a:lnTo>
                <a:cubicBezTo>
                  <a:pt x="176714" y="1115150"/>
                  <a:pt x="135648" y="1156222"/>
                  <a:pt x="135648" y="1207250"/>
                </a:cubicBezTo>
                <a:lnTo>
                  <a:pt x="135648" y="1270724"/>
                </a:lnTo>
                <a:cubicBezTo>
                  <a:pt x="135648" y="1279436"/>
                  <a:pt x="129426" y="1288148"/>
                  <a:pt x="119470" y="1288148"/>
                </a:cubicBezTo>
                <a:cubicBezTo>
                  <a:pt x="110758" y="1288148"/>
                  <a:pt x="103292" y="1279436"/>
                  <a:pt x="103292" y="1270724"/>
                </a:cubicBezTo>
                <a:lnTo>
                  <a:pt x="103292" y="1207250"/>
                </a:lnTo>
                <a:cubicBezTo>
                  <a:pt x="103292" y="1138797"/>
                  <a:pt x="159292" y="1082791"/>
                  <a:pt x="227738" y="1082791"/>
                </a:cubicBezTo>
                <a:lnTo>
                  <a:pt x="448008" y="1082791"/>
                </a:lnTo>
                <a:lnTo>
                  <a:pt x="448008" y="806493"/>
                </a:lnTo>
                <a:lnTo>
                  <a:pt x="227738" y="806493"/>
                </a:lnTo>
                <a:cubicBezTo>
                  <a:pt x="159292" y="806493"/>
                  <a:pt x="103292" y="750486"/>
                  <a:pt x="103292" y="682034"/>
                </a:cubicBezTo>
                <a:lnTo>
                  <a:pt x="103292" y="633495"/>
                </a:lnTo>
                <a:lnTo>
                  <a:pt x="49780" y="633495"/>
                </a:lnTo>
                <a:cubicBezTo>
                  <a:pt x="22402" y="633495"/>
                  <a:pt x="0" y="612337"/>
                  <a:pt x="0" y="586201"/>
                </a:cubicBezTo>
                <a:lnTo>
                  <a:pt x="0" y="443073"/>
                </a:lnTo>
                <a:cubicBezTo>
                  <a:pt x="0" y="416937"/>
                  <a:pt x="22402" y="395779"/>
                  <a:pt x="49780" y="395779"/>
                </a:cubicBezTo>
                <a:lnTo>
                  <a:pt x="103292" y="395779"/>
                </a:lnTo>
                <a:lnTo>
                  <a:pt x="103292" y="347240"/>
                </a:lnTo>
                <a:cubicBezTo>
                  <a:pt x="103292" y="278787"/>
                  <a:pt x="159292" y="222781"/>
                  <a:pt x="227738" y="222781"/>
                </a:cubicBezTo>
                <a:lnTo>
                  <a:pt x="551298" y="222781"/>
                </a:lnTo>
                <a:lnTo>
                  <a:pt x="551298" y="133171"/>
                </a:lnTo>
                <a:cubicBezTo>
                  <a:pt x="521432" y="125703"/>
                  <a:pt x="499030" y="99567"/>
                  <a:pt x="499030" y="67207"/>
                </a:cubicBezTo>
                <a:cubicBezTo>
                  <a:pt x="499030" y="29870"/>
                  <a:pt x="528898" y="0"/>
                  <a:pt x="566232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B385DFB-1691-4E46-9727-61902B2CB69B}"/>
              </a:ext>
            </a:extLst>
          </p:cNvPr>
          <p:cNvSpPr/>
          <p:nvPr/>
        </p:nvSpPr>
        <p:spPr>
          <a:xfrm>
            <a:off x="12982401" y="8132445"/>
            <a:ext cx="1227105" cy="736263"/>
          </a:xfrm>
          <a:custGeom>
            <a:avLst/>
            <a:gdLst>
              <a:gd name="connsiteX0" fmla="*/ 735516 w 1227105"/>
              <a:gd name="connsiteY0" fmla="*/ 439022 h 736263"/>
              <a:gd name="connsiteX1" fmla="*/ 700669 w 1227105"/>
              <a:gd name="connsiteY1" fmla="*/ 465139 h 736263"/>
              <a:gd name="connsiteX2" fmla="*/ 703159 w 1227105"/>
              <a:gd name="connsiteY2" fmla="*/ 492500 h 736263"/>
              <a:gd name="connsiteX3" fmla="*/ 724315 w 1227105"/>
              <a:gd name="connsiteY3" fmla="*/ 511156 h 736263"/>
              <a:gd name="connsiteX4" fmla="*/ 760407 w 1227105"/>
              <a:gd name="connsiteY4" fmla="*/ 521105 h 736263"/>
              <a:gd name="connsiteX5" fmla="*/ 771608 w 1227105"/>
              <a:gd name="connsiteY5" fmla="*/ 536029 h 736263"/>
              <a:gd name="connsiteX6" fmla="*/ 771608 w 1227105"/>
              <a:gd name="connsiteY6" fmla="*/ 667860 h 736263"/>
              <a:gd name="connsiteX7" fmla="*/ 807699 w 1227105"/>
              <a:gd name="connsiteY7" fmla="*/ 703927 h 736263"/>
              <a:gd name="connsiteX8" fmla="*/ 845035 w 1227105"/>
              <a:gd name="connsiteY8" fmla="*/ 667860 h 736263"/>
              <a:gd name="connsiteX9" fmla="*/ 845035 w 1227105"/>
              <a:gd name="connsiteY9" fmla="*/ 521105 h 736263"/>
              <a:gd name="connsiteX10" fmla="*/ 835079 w 1227105"/>
              <a:gd name="connsiteY10" fmla="*/ 487525 h 736263"/>
              <a:gd name="connsiteX11" fmla="*/ 821389 w 1227105"/>
              <a:gd name="connsiteY11" fmla="*/ 470114 h 736263"/>
              <a:gd name="connsiteX12" fmla="*/ 815166 w 1227105"/>
              <a:gd name="connsiteY12" fmla="*/ 463895 h 736263"/>
              <a:gd name="connsiteX13" fmla="*/ 813922 w 1227105"/>
              <a:gd name="connsiteY13" fmla="*/ 463895 h 736263"/>
              <a:gd name="connsiteX14" fmla="*/ 805210 w 1227105"/>
              <a:gd name="connsiteY14" fmla="*/ 458921 h 736263"/>
              <a:gd name="connsiteX15" fmla="*/ 803965 w 1227105"/>
              <a:gd name="connsiteY15" fmla="*/ 457677 h 736263"/>
              <a:gd name="connsiteX16" fmla="*/ 801476 w 1227105"/>
              <a:gd name="connsiteY16" fmla="*/ 457677 h 736263"/>
              <a:gd name="connsiteX17" fmla="*/ 800232 w 1227105"/>
              <a:gd name="connsiteY17" fmla="*/ 456433 h 736263"/>
              <a:gd name="connsiteX18" fmla="*/ 745473 w 1227105"/>
              <a:gd name="connsiteY18" fmla="*/ 440265 h 736263"/>
              <a:gd name="connsiteX19" fmla="*/ 735516 w 1227105"/>
              <a:gd name="connsiteY19" fmla="*/ 439022 h 736263"/>
              <a:gd name="connsiteX20" fmla="*/ 491589 w 1227105"/>
              <a:gd name="connsiteY20" fmla="*/ 439022 h 736263"/>
              <a:gd name="connsiteX21" fmla="*/ 480388 w 1227105"/>
              <a:gd name="connsiteY21" fmla="*/ 440265 h 736263"/>
              <a:gd name="connsiteX22" fmla="*/ 426873 w 1227105"/>
              <a:gd name="connsiteY22" fmla="*/ 456433 h 736263"/>
              <a:gd name="connsiteX23" fmla="*/ 426873 w 1227105"/>
              <a:gd name="connsiteY23" fmla="*/ 457677 h 736263"/>
              <a:gd name="connsiteX24" fmla="*/ 421895 w 1227105"/>
              <a:gd name="connsiteY24" fmla="*/ 457677 h 736263"/>
              <a:gd name="connsiteX25" fmla="*/ 413183 w 1227105"/>
              <a:gd name="connsiteY25" fmla="*/ 463895 h 736263"/>
              <a:gd name="connsiteX26" fmla="*/ 411939 w 1227105"/>
              <a:gd name="connsiteY26" fmla="*/ 463895 h 736263"/>
              <a:gd name="connsiteX27" fmla="*/ 404472 w 1227105"/>
              <a:gd name="connsiteY27" fmla="*/ 470114 h 736263"/>
              <a:gd name="connsiteX28" fmla="*/ 392026 w 1227105"/>
              <a:gd name="connsiteY28" fmla="*/ 487525 h 736263"/>
              <a:gd name="connsiteX29" fmla="*/ 390782 w 1227105"/>
              <a:gd name="connsiteY29" fmla="*/ 487525 h 736263"/>
              <a:gd name="connsiteX30" fmla="*/ 382070 w 1227105"/>
              <a:gd name="connsiteY30" fmla="*/ 521105 h 736263"/>
              <a:gd name="connsiteX31" fmla="*/ 382070 w 1227105"/>
              <a:gd name="connsiteY31" fmla="*/ 667860 h 736263"/>
              <a:gd name="connsiteX32" fmla="*/ 418162 w 1227105"/>
              <a:gd name="connsiteY32" fmla="*/ 703927 h 736263"/>
              <a:gd name="connsiteX33" fmla="*/ 455497 w 1227105"/>
              <a:gd name="connsiteY33" fmla="*/ 667860 h 736263"/>
              <a:gd name="connsiteX34" fmla="*/ 455497 w 1227105"/>
              <a:gd name="connsiteY34" fmla="*/ 536029 h 736263"/>
              <a:gd name="connsiteX35" fmla="*/ 466698 w 1227105"/>
              <a:gd name="connsiteY35" fmla="*/ 521105 h 736263"/>
              <a:gd name="connsiteX36" fmla="*/ 501545 w 1227105"/>
              <a:gd name="connsiteY36" fmla="*/ 511156 h 736263"/>
              <a:gd name="connsiteX37" fmla="*/ 522702 w 1227105"/>
              <a:gd name="connsiteY37" fmla="*/ 492500 h 736263"/>
              <a:gd name="connsiteX38" fmla="*/ 526435 w 1227105"/>
              <a:gd name="connsiteY38" fmla="*/ 465139 h 736263"/>
              <a:gd name="connsiteX39" fmla="*/ 491589 w 1227105"/>
              <a:gd name="connsiteY39" fmla="*/ 439022 h 736263"/>
              <a:gd name="connsiteX40" fmla="*/ 864947 w 1227105"/>
              <a:gd name="connsiteY40" fmla="*/ 390518 h 736263"/>
              <a:gd name="connsiteX41" fmla="*/ 818900 w 1227105"/>
              <a:gd name="connsiteY41" fmla="*/ 414148 h 736263"/>
              <a:gd name="connsiteX42" fmla="*/ 818900 w 1227105"/>
              <a:gd name="connsiteY42" fmla="*/ 429072 h 736263"/>
              <a:gd name="connsiteX43" fmla="*/ 828856 w 1227105"/>
              <a:gd name="connsiteY43" fmla="*/ 434047 h 736263"/>
              <a:gd name="connsiteX44" fmla="*/ 838812 w 1227105"/>
              <a:gd name="connsiteY44" fmla="*/ 441509 h 736263"/>
              <a:gd name="connsiteX45" fmla="*/ 841301 w 1227105"/>
              <a:gd name="connsiteY45" fmla="*/ 443996 h 736263"/>
              <a:gd name="connsiteX46" fmla="*/ 859969 w 1227105"/>
              <a:gd name="connsiteY46" fmla="*/ 465139 h 736263"/>
              <a:gd name="connsiteX47" fmla="*/ 879882 w 1227105"/>
              <a:gd name="connsiteY47" fmla="*/ 471358 h 736263"/>
              <a:gd name="connsiteX48" fmla="*/ 891082 w 1227105"/>
              <a:gd name="connsiteY48" fmla="*/ 486282 h 736263"/>
              <a:gd name="connsiteX49" fmla="*/ 891082 w 1227105"/>
              <a:gd name="connsiteY49" fmla="*/ 616869 h 736263"/>
              <a:gd name="connsiteX50" fmla="*/ 927174 w 1227105"/>
              <a:gd name="connsiteY50" fmla="*/ 654180 h 736263"/>
              <a:gd name="connsiteX51" fmla="*/ 964509 w 1227105"/>
              <a:gd name="connsiteY51" fmla="*/ 616869 h 736263"/>
              <a:gd name="connsiteX52" fmla="*/ 964509 w 1227105"/>
              <a:gd name="connsiteY52" fmla="*/ 471358 h 736263"/>
              <a:gd name="connsiteX53" fmla="*/ 957042 w 1227105"/>
              <a:gd name="connsiteY53" fmla="*/ 439022 h 736263"/>
              <a:gd name="connsiteX54" fmla="*/ 943353 w 1227105"/>
              <a:gd name="connsiteY54" fmla="*/ 420366 h 736263"/>
              <a:gd name="connsiteX55" fmla="*/ 942108 w 1227105"/>
              <a:gd name="connsiteY55" fmla="*/ 420366 h 736263"/>
              <a:gd name="connsiteX56" fmla="*/ 934641 w 1227105"/>
              <a:gd name="connsiteY56" fmla="*/ 414148 h 736263"/>
              <a:gd name="connsiteX57" fmla="*/ 933396 w 1227105"/>
              <a:gd name="connsiteY57" fmla="*/ 412904 h 736263"/>
              <a:gd name="connsiteX58" fmla="*/ 923440 w 1227105"/>
              <a:gd name="connsiteY58" fmla="*/ 407929 h 736263"/>
              <a:gd name="connsiteX59" fmla="*/ 919707 w 1227105"/>
              <a:gd name="connsiteY59" fmla="*/ 406686 h 736263"/>
              <a:gd name="connsiteX60" fmla="*/ 908506 w 1227105"/>
              <a:gd name="connsiteY60" fmla="*/ 402955 h 736263"/>
              <a:gd name="connsiteX61" fmla="*/ 372114 w 1227105"/>
              <a:gd name="connsiteY61" fmla="*/ 389274 h 736263"/>
              <a:gd name="connsiteX62" fmla="*/ 360913 w 1227105"/>
              <a:gd name="connsiteY62" fmla="*/ 390518 h 736263"/>
              <a:gd name="connsiteX63" fmla="*/ 317355 w 1227105"/>
              <a:gd name="connsiteY63" fmla="*/ 402955 h 736263"/>
              <a:gd name="connsiteX64" fmla="*/ 307399 w 1227105"/>
              <a:gd name="connsiteY64" fmla="*/ 406686 h 736263"/>
              <a:gd name="connsiteX65" fmla="*/ 303665 w 1227105"/>
              <a:gd name="connsiteY65" fmla="*/ 407929 h 736263"/>
              <a:gd name="connsiteX66" fmla="*/ 293709 w 1227105"/>
              <a:gd name="connsiteY66" fmla="*/ 412904 h 736263"/>
              <a:gd name="connsiteX67" fmla="*/ 292464 w 1227105"/>
              <a:gd name="connsiteY67" fmla="*/ 414148 h 736263"/>
              <a:gd name="connsiteX68" fmla="*/ 284997 w 1227105"/>
              <a:gd name="connsiteY68" fmla="*/ 420366 h 736263"/>
              <a:gd name="connsiteX69" fmla="*/ 271307 w 1227105"/>
              <a:gd name="connsiteY69" fmla="*/ 439022 h 736263"/>
              <a:gd name="connsiteX70" fmla="*/ 262595 w 1227105"/>
              <a:gd name="connsiteY70" fmla="*/ 471358 h 736263"/>
              <a:gd name="connsiteX71" fmla="*/ 262595 w 1227105"/>
              <a:gd name="connsiteY71" fmla="*/ 616869 h 736263"/>
              <a:gd name="connsiteX72" fmla="*/ 298687 w 1227105"/>
              <a:gd name="connsiteY72" fmla="*/ 654180 h 736263"/>
              <a:gd name="connsiteX73" fmla="*/ 336023 w 1227105"/>
              <a:gd name="connsiteY73" fmla="*/ 616869 h 736263"/>
              <a:gd name="connsiteX74" fmla="*/ 336023 w 1227105"/>
              <a:gd name="connsiteY74" fmla="*/ 486282 h 736263"/>
              <a:gd name="connsiteX75" fmla="*/ 347223 w 1227105"/>
              <a:gd name="connsiteY75" fmla="*/ 471358 h 736263"/>
              <a:gd name="connsiteX76" fmla="*/ 365891 w 1227105"/>
              <a:gd name="connsiteY76" fmla="*/ 465139 h 736263"/>
              <a:gd name="connsiteX77" fmla="*/ 385804 w 1227105"/>
              <a:gd name="connsiteY77" fmla="*/ 443996 h 736263"/>
              <a:gd name="connsiteX78" fmla="*/ 398249 w 1227105"/>
              <a:gd name="connsiteY78" fmla="*/ 435291 h 736263"/>
              <a:gd name="connsiteX79" fmla="*/ 408205 w 1227105"/>
              <a:gd name="connsiteY79" fmla="*/ 429072 h 736263"/>
              <a:gd name="connsiteX80" fmla="*/ 406961 w 1227105"/>
              <a:gd name="connsiteY80" fmla="*/ 414148 h 736263"/>
              <a:gd name="connsiteX81" fmla="*/ 372114 w 1227105"/>
              <a:gd name="connsiteY81" fmla="*/ 389274 h 736263"/>
              <a:gd name="connsiteX82" fmla="*/ 974466 w 1227105"/>
              <a:gd name="connsiteY82" fmla="*/ 339527 h 736263"/>
              <a:gd name="connsiteX83" fmla="*/ 945842 w 1227105"/>
              <a:gd name="connsiteY83" fmla="*/ 342014 h 736263"/>
              <a:gd name="connsiteX84" fmla="*/ 929663 w 1227105"/>
              <a:gd name="connsiteY84" fmla="*/ 364400 h 736263"/>
              <a:gd name="connsiteX85" fmla="*/ 927174 w 1227105"/>
              <a:gd name="connsiteY85" fmla="*/ 375594 h 736263"/>
              <a:gd name="connsiteX86" fmla="*/ 928418 w 1227105"/>
              <a:gd name="connsiteY86" fmla="*/ 375594 h 736263"/>
              <a:gd name="connsiteX87" fmla="*/ 937130 w 1227105"/>
              <a:gd name="connsiteY87" fmla="*/ 379325 h 736263"/>
              <a:gd name="connsiteX88" fmla="*/ 981933 w 1227105"/>
              <a:gd name="connsiteY88" fmla="*/ 417879 h 736263"/>
              <a:gd name="connsiteX89" fmla="*/ 989400 w 1227105"/>
              <a:gd name="connsiteY89" fmla="*/ 420366 h 736263"/>
              <a:gd name="connsiteX90" fmla="*/ 1000601 w 1227105"/>
              <a:gd name="connsiteY90" fmla="*/ 435291 h 736263"/>
              <a:gd name="connsiteX91" fmla="*/ 1000601 w 1227105"/>
              <a:gd name="connsiteY91" fmla="*/ 567121 h 736263"/>
              <a:gd name="connsiteX92" fmla="*/ 1036692 w 1227105"/>
              <a:gd name="connsiteY92" fmla="*/ 603188 h 736263"/>
              <a:gd name="connsiteX93" fmla="*/ 1074028 w 1227105"/>
              <a:gd name="connsiteY93" fmla="*/ 567121 h 736263"/>
              <a:gd name="connsiteX94" fmla="*/ 1074028 w 1227105"/>
              <a:gd name="connsiteY94" fmla="*/ 420366 h 736263"/>
              <a:gd name="connsiteX95" fmla="*/ 1071539 w 1227105"/>
              <a:gd name="connsiteY95" fmla="*/ 405442 h 736263"/>
              <a:gd name="connsiteX96" fmla="*/ 1052871 w 1227105"/>
              <a:gd name="connsiteY96" fmla="*/ 371863 h 736263"/>
              <a:gd name="connsiteX97" fmla="*/ 1051627 w 1227105"/>
              <a:gd name="connsiteY97" fmla="*/ 369375 h 736263"/>
              <a:gd name="connsiteX98" fmla="*/ 1047893 w 1227105"/>
              <a:gd name="connsiteY98" fmla="*/ 366888 h 736263"/>
              <a:gd name="connsiteX99" fmla="*/ 1044159 w 1227105"/>
              <a:gd name="connsiteY99" fmla="*/ 363157 h 736263"/>
              <a:gd name="connsiteX100" fmla="*/ 1040426 w 1227105"/>
              <a:gd name="connsiteY100" fmla="*/ 361913 h 736263"/>
              <a:gd name="connsiteX101" fmla="*/ 1032959 w 1227105"/>
              <a:gd name="connsiteY101" fmla="*/ 358182 h 736263"/>
              <a:gd name="connsiteX102" fmla="*/ 1027980 w 1227105"/>
              <a:gd name="connsiteY102" fmla="*/ 355695 h 736263"/>
              <a:gd name="connsiteX103" fmla="*/ 262595 w 1227105"/>
              <a:gd name="connsiteY103" fmla="*/ 338283 h 736263"/>
              <a:gd name="connsiteX104" fmla="*/ 252639 w 1227105"/>
              <a:gd name="connsiteY104" fmla="*/ 339527 h 736263"/>
              <a:gd name="connsiteX105" fmla="*/ 199125 w 1227105"/>
              <a:gd name="connsiteY105" fmla="*/ 355695 h 736263"/>
              <a:gd name="connsiteX106" fmla="*/ 197880 w 1227105"/>
              <a:gd name="connsiteY106" fmla="*/ 355695 h 736263"/>
              <a:gd name="connsiteX107" fmla="*/ 194146 w 1227105"/>
              <a:gd name="connsiteY107" fmla="*/ 358182 h 736263"/>
              <a:gd name="connsiteX108" fmla="*/ 186679 w 1227105"/>
              <a:gd name="connsiteY108" fmla="*/ 361913 h 736263"/>
              <a:gd name="connsiteX109" fmla="*/ 182946 w 1227105"/>
              <a:gd name="connsiteY109" fmla="*/ 363157 h 736263"/>
              <a:gd name="connsiteX110" fmla="*/ 179212 w 1227105"/>
              <a:gd name="connsiteY110" fmla="*/ 366888 h 736263"/>
              <a:gd name="connsiteX111" fmla="*/ 175479 w 1227105"/>
              <a:gd name="connsiteY111" fmla="*/ 369375 h 736263"/>
              <a:gd name="connsiteX112" fmla="*/ 172989 w 1227105"/>
              <a:gd name="connsiteY112" fmla="*/ 371863 h 736263"/>
              <a:gd name="connsiteX113" fmla="*/ 155566 w 1227105"/>
              <a:gd name="connsiteY113" fmla="*/ 405442 h 736263"/>
              <a:gd name="connsiteX114" fmla="*/ 153077 w 1227105"/>
              <a:gd name="connsiteY114" fmla="*/ 420366 h 736263"/>
              <a:gd name="connsiteX115" fmla="*/ 153077 w 1227105"/>
              <a:gd name="connsiteY115" fmla="*/ 567121 h 736263"/>
              <a:gd name="connsiteX116" fmla="*/ 190413 w 1227105"/>
              <a:gd name="connsiteY116" fmla="*/ 603188 h 736263"/>
              <a:gd name="connsiteX117" fmla="*/ 226504 w 1227105"/>
              <a:gd name="connsiteY117" fmla="*/ 567121 h 736263"/>
              <a:gd name="connsiteX118" fmla="*/ 226504 w 1227105"/>
              <a:gd name="connsiteY118" fmla="*/ 435291 h 736263"/>
              <a:gd name="connsiteX119" fmla="*/ 237705 w 1227105"/>
              <a:gd name="connsiteY119" fmla="*/ 420366 h 736263"/>
              <a:gd name="connsiteX120" fmla="*/ 245172 w 1227105"/>
              <a:gd name="connsiteY120" fmla="*/ 417879 h 736263"/>
              <a:gd name="connsiteX121" fmla="*/ 289975 w 1227105"/>
              <a:gd name="connsiteY121" fmla="*/ 379325 h 736263"/>
              <a:gd name="connsiteX122" fmla="*/ 298687 w 1227105"/>
              <a:gd name="connsiteY122" fmla="*/ 375594 h 736263"/>
              <a:gd name="connsiteX123" fmla="*/ 298687 w 1227105"/>
              <a:gd name="connsiteY123" fmla="*/ 364400 h 736263"/>
              <a:gd name="connsiteX124" fmla="*/ 280019 w 1227105"/>
              <a:gd name="connsiteY124" fmla="*/ 342014 h 736263"/>
              <a:gd name="connsiteX125" fmla="*/ 262595 w 1227105"/>
              <a:gd name="connsiteY125" fmla="*/ 338283 h 736263"/>
              <a:gd name="connsiteX126" fmla="*/ 1095185 w 1227105"/>
              <a:gd name="connsiteY126" fmla="*/ 310922 h 736263"/>
              <a:gd name="connsiteX127" fmla="*/ 1051627 w 1227105"/>
              <a:gd name="connsiteY127" fmla="*/ 330821 h 736263"/>
              <a:gd name="connsiteX128" fmla="*/ 1056605 w 1227105"/>
              <a:gd name="connsiteY128" fmla="*/ 334552 h 736263"/>
              <a:gd name="connsiteX129" fmla="*/ 1060338 w 1227105"/>
              <a:gd name="connsiteY129" fmla="*/ 335796 h 736263"/>
              <a:gd name="connsiteX130" fmla="*/ 1069050 w 1227105"/>
              <a:gd name="connsiteY130" fmla="*/ 342014 h 736263"/>
              <a:gd name="connsiteX131" fmla="*/ 1072783 w 1227105"/>
              <a:gd name="connsiteY131" fmla="*/ 345745 h 736263"/>
              <a:gd name="connsiteX132" fmla="*/ 1077762 w 1227105"/>
              <a:gd name="connsiteY132" fmla="*/ 350720 h 736263"/>
              <a:gd name="connsiteX133" fmla="*/ 1091451 w 1227105"/>
              <a:gd name="connsiteY133" fmla="*/ 370619 h 736263"/>
              <a:gd name="connsiteX134" fmla="*/ 1093941 w 1227105"/>
              <a:gd name="connsiteY134" fmla="*/ 371863 h 736263"/>
              <a:gd name="connsiteX135" fmla="*/ 1100163 w 1227105"/>
              <a:gd name="connsiteY135" fmla="*/ 389274 h 736263"/>
              <a:gd name="connsiteX136" fmla="*/ 1108875 w 1227105"/>
              <a:gd name="connsiteY136" fmla="*/ 391762 h 736263"/>
              <a:gd name="connsiteX137" fmla="*/ 1121320 w 1227105"/>
              <a:gd name="connsiteY137" fmla="*/ 406686 h 736263"/>
              <a:gd name="connsiteX138" fmla="*/ 1121320 w 1227105"/>
              <a:gd name="connsiteY138" fmla="*/ 522349 h 736263"/>
              <a:gd name="connsiteX139" fmla="*/ 1157411 w 1227105"/>
              <a:gd name="connsiteY139" fmla="*/ 558416 h 736263"/>
              <a:gd name="connsiteX140" fmla="*/ 1193503 w 1227105"/>
              <a:gd name="connsiteY140" fmla="*/ 522349 h 736263"/>
              <a:gd name="connsiteX141" fmla="*/ 1193503 w 1227105"/>
              <a:gd name="connsiteY141" fmla="*/ 391762 h 736263"/>
              <a:gd name="connsiteX142" fmla="*/ 1153678 w 1227105"/>
              <a:gd name="connsiteY142" fmla="*/ 329577 h 736263"/>
              <a:gd name="connsiteX143" fmla="*/ 1148700 w 1227105"/>
              <a:gd name="connsiteY143" fmla="*/ 327090 h 736263"/>
              <a:gd name="connsiteX144" fmla="*/ 141876 w 1227105"/>
              <a:gd name="connsiteY144" fmla="*/ 309678 h 736263"/>
              <a:gd name="connsiteX145" fmla="*/ 130675 w 1227105"/>
              <a:gd name="connsiteY145" fmla="*/ 310922 h 736263"/>
              <a:gd name="connsiteX146" fmla="*/ 78405 w 1227105"/>
              <a:gd name="connsiteY146" fmla="*/ 327090 h 736263"/>
              <a:gd name="connsiteX147" fmla="*/ 72183 w 1227105"/>
              <a:gd name="connsiteY147" fmla="*/ 329577 h 736263"/>
              <a:gd name="connsiteX148" fmla="*/ 32358 w 1227105"/>
              <a:gd name="connsiteY148" fmla="*/ 391762 h 736263"/>
              <a:gd name="connsiteX149" fmla="*/ 32358 w 1227105"/>
              <a:gd name="connsiteY149" fmla="*/ 522349 h 736263"/>
              <a:gd name="connsiteX150" fmla="*/ 68449 w 1227105"/>
              <a:gd name="connsiteY150" fmla="*/ 558416 h 736263"/>
              <a:gd name="connsiteX151" fmla="*/ 105785 w 1227105"/>
              <a:gd name="connsiteY151" fmla="*/ 522349 h 736263"/>
              <a:gd name="connsiteX152" fmla="*/ 105785 w 1227105"/>
              <a:gd name="connsiteY152" fmla="*/ 406686 h 736263"/>
              <a:gd name="connsiteX153" fmla="*/ 116986 w 1227105"/>
              <a:gd name="connsiteY153" fmla="*/ 391762 h 736263"/>
              <a:gd name="connsiteX154" fmla="*/ 125697 w 1227105"/>
              <a:gd name="connsiteY154" fmla="*/ 389274 h 736263"/>
              <a:gd name="connsiteX155" fmla="*/ 133165 w 1227105"/>
              <a:gd name="connsiteY155" fmla="*/ 371863 h 736263"/>
              <a:gd name="connsiteX156" fmla="*/ 134409 w 1227105"/>
              <a:gd name="connsiteY156" fmla="*/ 370619 h 736263"/>
              <a:gd name="connsiteX157" fmla="*/ 149343 w 1227105"/>
              <a:gd name="connsiteY157" fmla="*/ 350720 h 736263"/>
              <a:gd name="connsiteX158" fmla="*/ 153077 w 1227105"/>
              <a:gd name="connsiteY158" fmla="*/ 345745 h 736263"/>
              <a:gd name="connsiteX159" fmla="*/ 158055 w 1227105"/>
              <a:gd name="connsiteY159" fmla="*/ 342014 h 736263"/>
              <a:gd name="connsiteX160" fmla="*/ 166767 w 1227105"/>
              <a:gd name="connsiteY160" fmla="*/ 335796 h 736263"/>
              <a:gd name="connsiteX161" fmla="*/ 169256 w 1227105"/>
              <a:gd name="connsiteY161" fmla="*/ 334552 h 736263"/>
              <a:gd name="connsiteX162" fmla="*/ 174234 w 1227105"/>
              <a:gd name="connsiteY162" fmla="*/ 330821 h 736263"/>
              <a:gd name="connsiteX163" fmla="*/ 141876 w 1227105"/>
              <a:gd name="connsiteY163" fmla="*/ 309678 h 736263"/>
              <a:gd name="connsiteX164" fmla="*/ 1153678 w 1227105"/>
              <a:gd name="connsiteY164" fmla="*/ 164167 h 736263"/>
              <a:gd name="connsiteX165" fmla="*/ 678268 w 1227105"/>
              <a:gd name="connsiteY165" fmla="*/ 354451 h 736263"/>
              <a:gd name="connsiteX166" fmla="*/ 628487 w 1227105"/>
              <a:gd name="connsiteY166" fmla="*/ 366888 h 736263"/>
              <a:gd name="connsiteX167" fmla="*/ 628487 w 1227105"/>
              <a:gd name="connsiteY167" fmla="*/ 651692 h 736263"/>
              <a:gd name="connsiteX168" fmla="*/ 739250 w 1227105"/>
              <a:gd name="connsiteY168" fmla="*/ 608163 h 736263"/>
              <a:gd name="connsiteX169" fmla="*/ 739250 w 1227105"/>
              <a:gd name="connsiteY169" fmla="*/ 548466 h 736263"/>
              <a:gd name="connsiteX170" fmla="*/ 715604 w 1227105"/>
              <a:gd name="connsiteY170" fmla="*/ 541004 h 736263"/>
              <a:gd name="connsiteX171" fmla="*/ 669556 w 1227105"/>
              <a:gd name="connsiteY171" fmla="*/ 455190 h 736263"/>
              <a:gd name="connsiteX172" fmla="*/ 755429 w 1227105"/>
              <a:gd name="connsiteY172" fmla="*/ 409173 h 736263"/>
              <a:gd name="connsiteX173" fmla="*/ 786542 w 1227105"/>
              <a:gd name="connsiteY173" fmla="*/ 419123 h 736263"/>
              <a:gd name="connsiteX174" fmla="*/ 789031 w 1227105"/>
              <a:gd name="connsiteY174" fmla="*/ 405442 h 736263"/>
              <a:gd name="connsiteX175" fmla="*/ 873659 w 1227105"/>
              <a:gd name="connsiteY175" fmla="*/ 359426 h 736263"/>
              <a:gd name="connsiteX176" fmla="*/ 896060 w 1227105"/>
              <a:gd name="connsiteY176" fmla="*/ 365644 h 736263"/>
              <a:gd name="connsiteX177" fmla="*/ 897305 w 1227105"/>
              <a:gd name="connsiteY177" fmla="*/ 355695 h 736263"/>
              <a:gd name="connsiteX178" fmla="*/ 930907 w 1227105"/>
              <a:gd name="connsiteY178" fmla="*/ 314653 h 736263"/>
              <a:gd name="connsiteX179" fmla="*/ 984422 w 1227105"/>
              <a:gd name="connsiteY179" fmla="*/ 309678 h 736263"/>
              <a:gd name="connsiteX180" fmla="*/ 1021758 w 1227105"/>
              <a:gd name="connsiteY180" fmla="*/ 320871 h 736263"/>
              <a:gd name="connsiteX181" fmla="*/ 1103897 w 1227105"/>
              <a:gd name="connsiteY181" fmla="*/ 281073 h 736263"/>
              <a:gd name="connsiteX182" fmla="*/ 1153678 w 1227105"/>
              <a:gd name="connsiteY182" fmla="*/ 295998 h 736263"/>
              <a:gd name="connsiteX183" fmla="*/ 70938 w 1227105"/>
              <a:gd name="connsiteY183" fmla="*/ 164167 h 736263"/>
              <a:gd name="connsiteX184" fmla="*/ 70938 w 1227105"/>
              <a:gd name="connsiteY184" fmla="*/ 295998 h 736263"/>
              <a:gd name="connsiteX185" fmla="*/ 121964 w 1227105"/>
              <a:gd name="connsiteY185" fmla="*/ 281073 h 736263"/>
              <a:gd name="connsiteX186" fmla="*/ 205347 w 1227105"/>
              <a:gd name="connsiteY186" fmla="*/ 320871 h 736263"/>
              <a:gd name="connsiteX187" fmla="*/ 242683 w 1227105"/>
              <a:gd name="connsiteY187" fmla="*/ 309678 h 736263"/>
              <a:gd name="connsiteX188" fmla="*/ 296198 w 1227105"/>
              <a:gd name="connsiteY188" fmla="*/ 314653 h 736263"/>
              <a:gd name="connsiteX189" fmla="*/ 328555 w 1227105"/>
              <a:gd name="connsiteY189" fmla="*/ 355695 h 736263"/>
              <a:gd name="connsiteX190" fmla="*/ 331045 w 1227105"/>
              <a:gd name="connsiteY190" fmla="*/ 365644 h 736263"/>
              <a:gd name="connsiteX191" fmla="*/ 352202 w 1227105"/>
              <a:gd name="connsiteY191" fmla="*/ 359426 h 736263"/>
              <a:gd name="connsiteX192" fmla="*/ 438074 w 1227105"/>
              <a:gd name="connsiteY192" fmla="*/ 405442 h 736263"/>
              <a:gd name="connsiteX193" fmla="*/ 440563 w 1227105"/>
              <a:gd name="connsiteY193" fmla="*/ 419123 h 736263"/>
              <a:gd name="connsiteX194" fmla="*/ 471676 w 1227105"/>
              <a:gd name="connsiteY194" fmla="*/ 409173 h 736263"/>
              <a:gd name="connsiteX195" fmla="*/ 557549 w 1227105"/>
              <a:gd name="connsiteY195" fmla="*/ 455190 h 736263"/>
              <a:gd name="connsiteX196" fmla="*/ 551326 w 1227105"/>
              <a:gd name="connsiteY196" fmla="*/ 508668 h 736263"/>
              <a:gd name="connsiteX197" fmla="*/ 511501 w 1227105"/>
              <a:gd name="connsiteY197" fmla="*/ 541004 h 736263"/>
              <a:gd name="connsiteX198" fmla="*/ 486611 w 1227105"/>
              <a:gd name="connsiteY198" fmla="*/ 548466 h 736263"/>
              <a:gd name="connsiteX199" fmla="*/ 486611 w 1227105"/>
              <a:gd name="connsiteY199" fmla="*/ 609407 h 736263"/>
              <a:gd name="connsiteX200" fmla="*/ 594885 w 1227105"/>
              <a:gd name="connsiteY200" fmla="*/ 651692 h 736263"/>
              <a:gd name="connsiteX201" fmla="*/ 594885 w 1227105"/>
              <a:gd name="connsiteY201" fmla="*/ 366888 h 736263"/>
              <a:gd name="connsiteX202" fmla="*/ 545103 w 1227105"/>
              <a:gd name="connsiteY202" fmla="*/ 354451 h 736263"/>
              <a:gd name="connsiteX203" fmla="*/ 630963 w 1227105"/>
              <a:gd name="connsiteY203" fmla="*/ 101978 h 736263"/>
              <a:gd name="connsiteX204" fmla="*/ 579989 w 1227105"/>
              <a:gd name="connsiteY204" fmla="*/ 106934 h 736263"/>
              <a:gd name="connsiteX205" fmla="*/ 342527 w 1227105"/>
              <a:gd name="connsiteY205" fmla="*/ 161449 h 736263"/>
              <a:gd name="connsiteX206" fmla="*/ 582476 w 1227105"/>
              <a:gd name="connsiteY206" fmla="*/ 259328 h 736263"/>
              <a:gd name="connsiteX207" fmla="*/ 640909 w 1227105"/>
              <a:gd name="connsiteY207" fmla="*/ 259328 h 736263"/>
              <a:gd name="connsiteX208" fmla="*/ 889561 w 1227105"/>
              <a:gd name="connsiteY208" fmla="*/ 160210 h 736263"/>
              <a:gd name="connsiteX209" fmla="*/ 685667 w 1227105"/>
              <a:gd name="connsiteY209" fmla="*/ 108173 h 736263"/>
              <a:gd name="connsiteX210" fmla="*/ 630963 w 1227105"/>
              <a:gd name="connsiteY210" fmla="*/ 101978 h 736263"/>
              <a:gd name="connsiteX211" fmla="*/ 633916 w 1227105"/>
              <a:gd name="connsiteY211" fmla="*/ 69609 h 736263"/>
              <a:gd name="connsiteX212" fmla="*/ 693126 w 1227105"/>
              <a:gd name="connsiteY212" fmla="*/ 77198 h 736263"/>
              <a:gd name="connsiteX213" fmla="*/ 897021 w 1227105"/>
              <a:gd name="connsiteY213" fmla="*/ 127996 h 736263"/>
              <a:gd name="connsiteX214" fmla="*/ 921886 w 1227105"/>
              <a:gd name="connsiteY214" fmla="*/ 157732 h 736263"/>
              <a:gd name="connsiteX215" fmla="*/ 900751 w 1227105"/>
              <a:gd name="connsiteY215" fmla="*/ 189946 h 736263"/>
              <a:gd name="connsiteX216" fmla="*/ 652099 w 1227105"/>
              <a:gd name="connsiteY216" fmla="*/ 289064 h 736263"/>
              <a:gd name="connsiteX217" fmla="*/ 611071 w 1227105"/>
              <a:gd name="connsiteY217" fmla="*/ 296498 h 736263"/>
              <a:gd name="connsiteX218" fmla="*/ 571287 w 1227105"/>
              <a:gd name="connsiteY218" fmla="*/ 289064 h 736263"/>
              <a:gd name="connsiteX219" fmla="*/ 330094 w 1227105"/>
              <a:gd name="connsiteY219" fmla="*/ 193663 h 736263"/>
              <a:gd name="connsiteX220" fmla="*/ 310202 w 1227105"/>
              <a:gd name="connsiteY220" fmla="*/ 160210 h 736263"/>
              <a:gd name="connsiteX221" fmla="*/ 335067 w 1227105"/>
              <a:gd name="connsiteY221" fmla="*/ 130474 h 736263"/>
              <a:gd name="connsiteX222" fmla="*/ 573773 w 1227105"/>
              <a:gd name="connsiteY222" fmla="*/ 75959 h 736263"/>
              <a:gd name="connsiteX223" fmla="*/ 633916 w 1227105"/>
              <a:gd name="connsiteY223" fmla="*/ 69609 h 736263"/>
              <a:gd name="connsiteX224" fmla="*/ 644043 w 1227105"/>
              <a:gd name="connsiteY224" fmla="*/ 32492 h 736263"/>
              <a:gd name="connsiteX225" fmla="*/ 584928 w 1227105"/>
              <a:gd name="connsiteY225" fmla="*/ 36067 h 736263"/>
              <a:gd name="connsiteX226" fmla="*/ 565016 w 1227105"/>
              <a:gd name="connsiteY226" fmla="*/ 39798 h 736263"/>
              <a:gd name="connsiteX227" fmla="*/ 108274 w 1227105"/>
              <a:gd name="connsiteY227" fmla="*/ 145512 h 736263"/>
              <a:gd name="connsiteX228" fmla="*/ 557549 w 1227105"/>
              <a:gd name="connsiteY228" fmla="*/ 324602 h 736263"/>
              <a:gd name="connsiteX229" fmla="*/ 667067 w 1227105"/>
              <a:gd name="connsiteY229" fmla="*/ 324602 h 736263"/>
              <a:gd name="connsiteX230" fmla="*/ 1117587 w 1227105"/>
              <a:gd name="connsiteY230" fmla="*/ 145512 h 736263"/>
              <a:gd name="connsiteX231" fmla="*/ 703159 w 1227105"/>
              <a:gd name="connsiteY231" fmla="*/ 41042 h 736263"/>
              <a:gd name="connsiteX232" fmla="*/ 644043 w 1227105"/>
              <a:gd name="connsiteY232" fmla="*/ 32492 h 736263"/>
              <a:gd name="connsiteX233" fmla="*/ 634709 w 1227105"/>
              <a:gd name="connsiteY233" fmla="*/ 0 h 736263"/>
              <a:gd name="connsiteX234" fmla="*/ 710626 w 1227105"/>
              <a:gd name="connsiteY234" fmla="*/ 9950 h 736263"/>
              <a:gd name="connsiteX235" fmla="*/ 1173590 w 1227105"/>
              <a:gd name="connsiteY235" fmla="*/ 124369 h 736263"/>
              <a:gd name="connsiteX236" fmla="*/ 1178568 w 1227105"/>
              <a:gd name="connsiteY236" fmla="*/ 126856 h 736263"/>
              <a:gd name="connsiteX237" fmla="*/ 1179813 w 1227105"/>
              <a:gd name="connsiteY237" fmla="*/ 129344 h 736263"/>
              <a:gd name="connsiteX238" fmla="*/ 1182302 w 1227105"/>
              <a:gd name="connsiteY238" fmla="*/ 130587 h 736263"/>
              <a:gd name="connsiteX239" fmla="*/ 1183547 w 1227105"/>
              <a:gd name="connsiteY239" fmla="*/ 133075 h 736263"/>
              <a:gd name="connsiteX240" fmla="*/ 1184791 w 1227105"/>
              <a:gd name="connsiteY240" fmla="*/ 135562 h 736263"/>
              <a:gd name="connsiteX241" fmla="*/ 1186036 w 1227105"/>
              <a:gd name="connsiteY241" fmla="*/ 136806 h 736263"/>
              <a:gd name="connsiteX242" fmla="*/ 1186036 w 1227105"/>
              <a:gd name="connsiteY242" fmla="*/ 140537 h 736263"/>
              <a:gd name="connsiteX243" fmla="*/ 1186036 w 1227105"/>
              <a:gd name="connsiteY243" fmla="*/ 309678 h 736263"/>
              <a:gd name="connsiteX244" fmla="*/ 1186036 w 1227105"/>
              <a:gd name="connsiteY244" fmla="*/ 310922 h 736263"/>
              <a:gd name="connsiteX245" fmla="*/ 1227105 w 1227105"/>
              <a:gd name="connsiteY245" fmla="*/ 391762 h 736263"/>
              <a:gd name="connsiteX246" fmla="*/ 1227105 w 1227105"/>
              <a:gd name="connsiteY246" fmla="*/ 522349 h 736263"/>
              <a:gd name="connsiteX247" fmla="*/ 1157411 w 1227105"/>
              <a:gd name="connsiteY247" fmla="*/ 590752 h 736263"/>
              <a:gd name="connsiteX248" fmla="*/ 1105141 w 1227105"/>
              <a:gd name="connsiteY248" fmla="*/ 567121 h 736263"/>
              <a:gd name="connsiteX249" fmla="*/ 1036692 w 1227105"/>
              <a:gd name="connsiteY249" fmla="*/ 635524 h 736263"/>
              <a:gd name="connsiteX250" fmla="*/ 995623 w 1227105"/>
              <a:gd name="connsiteY250" fmla="*/ 621844 h 736263"/>
              <a:gd name="connsiteX251" fmla="*/ 927174 w 1227105"/>
              <a:gd name="connsiteY251" fmla="*/ 686515 h 736263"/>
              <a:gd name="connsiteX252" fmla="*/ 877393 w 1227105"/>
              <a:gd name="connsiteY252" fmla="*/ 664129 h 736263"/>
              <a:gd name="connsiteX253" fmla="*/ 877393 w 1227105"/>
              <a:gd name="connsiteY253" fmla="*/ 667860 h 736263"/>
              <a:gd name="connsiteX254" fmla="*/ 807699 w 1227105"/>
              <a:gd name="connsiteY254" fmla="*/ 736263 h 736263"/>
              <a:gd name="connsiteX255" fmla="*/ 739250 w 1227105"/>
              <a:gd name="connsiteY255" fmla="*/ 667860 h 736263"/>
              <a:gd name="connsiteX256" fmla="*/ 739250 w 1227105"/>
              <a:gd name="connsiteY256" fmla="*/ 641743 h 736263"/>
              <a:gd name="connsiteX257" fmla="*/ 637199 w 1227105"/>
              <a:gd name="connsiteY257" fmla="*/ 682784 h 736263"/>
              <a:gd name="connsiteX258" fmla="*/ 611063 w 1227105"/>
              <a:gd name="connsiteY258" fmla="*/ 689003 h 736263"/>
              <a:gd name="connsiteX259" fmla="*/ 587417 w 1227105"/>
              <a:gd name="connsiteY259" fmla="*/ 682784 h 736263"/>
              <a:gd name="connsiteX260" fmla="*/ 486611 w 1227105"/>
              <a:gd name="connsiteY260" fmla="*/ 644230 h 736263"/>
              <a:gd name="connsiteX261" fmla="*/ 486611 w 1227105"/>
              <a:gd name="connsiteY261" fmla="*/ 667860 h 736263"/>
              <a:gd name="connsiteX262" fmla="*/ 418162 w 1227105"/>
              <a:gd name="connsiteY262" fmla="*/ 736263 h 736263"/>
              <a:gd name="connsiteX263" fmla="*/ 349712 w 1227105"/>
              <a:gd name="connsiteY263" fmla="*/ 667860 h 736263"/>
              <a:gd name="connsiteX264" fmla="*/ 349712 w 1227105"/>
              <a:gd name="connsiteY264" fmla="*/ 664129 h 736263"/>
              <a:gd name="connsiteX265" fmla="*/ 298687 w 1227105"/>
              <a:gd name="connsiteY265" fmla="*/ 686515 h 736263"/>
              <a:gd name="connsiteX266" fmla="*/ 230238 w 1227105"/>
              <a:gd name="connsiteY266" fmla="*/ 621844 h 736263"/>
              <a:gd name="connsiteX267" fmla="*/ 190413 w 1227105"/>
              <a:gd name="connsiteY267" fmla="*/ 635524 h 736263"/>
              <a:gd name="connsiteX268" fmla="*/ 121964 w 1227105"/>
              <a:gd name="connsiteY268" fmla="*/ 567121 h 736263"/>
              <a:gd name="connsiteX269" fmla="*/ 68449 w 1227105"/>
              <a:gd name="connsiteY269" fmla="*/ 590752 h 736263"/>
              <a:gd name="connsiteX270" fmla="*/ 0 w 1227105"/>
              <a:gd name="connsiteY270" fmla="*/ 522349 h 736263"/>
              <a:gd name="connsiteX271" fmla="*/ 0 w 1227105"/>
              <a:gd name="connsiteY271" fmla="*/ 391762 h 736263"/>
              <a:gd name="connsiteX272" fmla="*/ 38580 w 1227105"/>
              <a:gd name="connsiteY272" fmla="*/ 313409 h 736263"/>
              <a:gd name="connsiteX273" fmla="*/ 38580 w 1227105"/>
              <a:gd name="connsiteY273" fmla="*/ 140537 h 736263"/>
              <a:gd name="connsiteX274" fmla="*/ 38580 w 1227105"/>
              <a:gd name="connsiteY274" fmla="*/ 139293 h 736263"/>
              <a:gd name="connsiteX275" fmla="*/ 38580 w 1227105"/>
              <a:gd name="connsiteY275" fmla="*/ 136806 h 736263"/>
              <a:gd name="connsiteX276" fmla="*/ 38580 w 1227105"/>
              <a:gd name="connsiteY276" fmla="*/ 134318 h 736263"/>
              <a:gd name="connsiteX277" fmla="*/ 41069 w 1227105"/>
              <a:gd name="connsiteY277" fmla="*/ 133075 h 736263"/>
              <a:gd name="connsiteX278" fmla="*/ 42314 w 1227105"/>
              <a:gd name="connsiteY278" fmla="*/ 130587 h 736263"/>
              <a:gd name="connsiteX279" fmla="*/ 44803 w 1227105"/>
              <a:gd name="connsiteY279" fmla="*/ 129344 h 736263"/>
              <a:gd name="connsiteX280" fmla="*/ 46048 w 1227105"/>
              <a:gd name="connsiteY280" fmla="*/ 126856 h 736263"/>
              <a:gd name="connsiteX281" fmla="*/ 51026 w 1227105"/>
              <a:gd name="connsiteY281" fmla="*/ 124369 h 736263"/>
              <a:gd name="connsiteX282" fmla="*/ 557549 w 1227105"/>
              <a:gd name="connsiteY282" fmla="*/ 8706 h 736263"/>
              <a:gd name="connsiteX283" fmla="*/ 634709 w 1227105"/>
              <a:gd name="connsiteY283" fmla="*/ 0 h 73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1227105" h="736263">
                <a:moveTo>
                  <a:pt x="735516" y="439022"/>
                </a:moveTo>
                <a:cubicBezTo>
                  <a:pt x="719337" y="439022"/>
                  <a:pt x="705648" y="450215"/>
                  <a:pt x="700669" y="465139"/>
                </a:cubicBezTo>
                <a:cubicBezTo>
                  <a:pt x="698180" y="475089"/>
                  <a:pt x="698180" y="485038"/>
                  <a:pt x="703159" y="492500"/>
                </a:cubicBezTo>
                <a:cubicBezTo>
                  <a:pt x="708137" y="501206"/>
                  <a:pt x="715604" y="507425"/>
                  <a:pt x="724315" y="511156"/>
                </a:cubicBezTo>
                <a:lnTo>
                  <a:pt x="760407" y="521105"/>
                </a:lnTo>
                <a:cubicBezTo>
                  <a:pt x="766629" y="523592"/>
                  <a:pt x="771608" y="529811"/>
                  <a:pt x="771608" y="536029"/>
                </a:cubicBezTo>
                <a:lnTo>
                  <a:pt x="771608" y="667860"/>
                </a:lnTo>
                <a:cubicBezTo>
                  <a:pt x="771608" y="687759"/>
                  <a:pt x="787787" y="703927"/>
                  <a:pt x="807699" y="703927"/>
                </a:cubicBezTo>
                <a:cubicBezTo>
                  <a:pt x="828856" y="703927"/>
                  <a:pt x="845035" y="687759"/>
                  <a:pt x="845035" y="667860"/>
                </a:cubicBezTo>
                <a:lnTo>
                  <a:pt x="845035" y="521105"/>
                </a:lnTo>
                <a:cubicBezTo>
                  <a:pt x="845035" y="508668"/>
                  <a:pt x="841301" y="497475"/>
                  <a:pt x="835079" y="487525"/>
                </a:cubicBezTo>
                <a:cubicBezTo>
                  <a:pt x="831345" y="480063"/>
                  <a:pt x="827611" y="475089"/>
                  <a:pt x="821389" y="470114"/>
                </a:cubicBezTo>
                <a:cubicBezTo>
                  <a:pt x="818900" y="467627"/>
                  <a:pt x="816411" y="466383"/>
                  <a:pt x="815166" y="463895"/>
                </a:cubicBezTo>
                <a:lnTo>
                  <a:pt x="813922" y="463895"/>
                </a:lnTo>
                <a:cubicBezTo>
                  <a:pt x="810188" y="461408"/>
                  <a:pt x="807699" y="460164"/>
                  <a:pt x="805210" y="458921"/>
                </a:cubicBezTo>
                <a:cubicBezTo>
                  <a:pt x="803965" y="458921"/>
                  <a:pt x="803965" y="457677"/>
                  <a:pt x="803965" y="457677"/>
                </a:cubicBezTo>
                <a:cubicBezTo>
                  <a:pt x="802721" y="457677"/>
                  <a:pt x="802721" y="457677"/>
                  <a:pt x="801476" y="457677"/>
                </a:cubicBezTo>
                <a:cubicBezTo>
                  <a:pt x="801476" y="457677"/>
                  <a:pt x="800232" y="457677"/>
                  <a:pt x="800232" y="456433"/>
                </a:cubicBezTo>
                <a:lnTo>
                  <a:pt x="745473" y="440265"/>
                </a:lnTo>
                <a:cubicBezTo>
                  <a:pt x="742983" y="440265"/>
                  <a:pt x="738005" y="439022"/>
                  <a:pt x="735516" y="439022"/>
                </a:cubicBezTo>
                <a:close/>
                <a:moveTo>
                  <a:pt x="491589" y="439022"/>
                </a:moveTo>
                <a:cubicBezTo>
                  <a:pt x="487855" y="439022"/>
                  <a:pt x="484122" y="440265"/>
                  <a:pt x="480388" y="440265"/>
                </a:cubicBezTo>
                <a:lnTo>
                  <a:pt x="426873" y="456433"/>
                </a:lnTo>
                <a:cubicBezTo>
                  <a:pt x="426873" y="456433"/>
                  <a:pt x="426873" y="456433"/>
                  <a:pt x="426873" y="457677"/>
                </a:cubicBezTo>
                <a:cubicBezTo>
                  <a:pt x="425629" y="457677"/>
                  <a:pt x="423140" y="457677"/>
                  <a:pt x="421895" y="457677"/>
                </a:cubicBezTo>
                <a:cubicBezTo>
                  <a:pt x="419406" y="460164"/>
                  <a:pt x="415673" y="461408"/>
                  <a:pt x="413183" y="463895"/>
                </a:cubicBezTo>
                <a:cubicBezTo>
                  <a:pt x="413183" y="463895"/>
                  <a:pt x="413183" y="463895"/>
                  <a:pt x="411939" y="463895"/>
                </a:cubicBezTo>
                <a:cubicBezTo>
                  <a:pt x="409450" y="466383"/>
                  <a:pt x="406961" y="467627"/>
                  <a:pt x="404472" y="470114"/>
                </a:cubicBezTo>
                <a:cubicBezTo>
                  <a:pt x="399494" y="475089"/>
                  <a:pt x="394515" y="480063"/>
                  <a:pt x="392026" y="487525"/>
                </a:cubicBezTo>
                <a:lnTo>
                  <a:pt x="390782" y="487525"/>
                </a:lnTo>
                <a:cubicBezTo>
                  <a:pt x="385804" y="497475"/>
                  <a:pt x="382070" y="508668"/>
                  <a:pt x="382070" y="521105"/>
                </a:cubicBezTo>
                <a:lnTo>
                  <a:pt x="382070" y="667860"/>
                </a:lnTo>
                <a:cubicBezTo>
                  <a:pt x="382070" y="687759"/>
                  <a:pt x="398249" y="703927"/>
                  <a:pt x="418162" y="703927"/>
                </a:cubicBezTo>
                <a:cubicBezTo>
                  <a:pt x="439319" y="703927"/>
                  <a:pt x="455497" y="687759"/>
                  <a:pt x="455497" y="667860"/>
                </a:cubicBezTo>
                <a:lnTo>
                  <a:pt x="455497" y="536029"/>
                </a:lnTo>
                <a:cubicBezTo>
                  <a:pt x="455497" y="529811"/>
                  <a:pt x="459231" y="523592"/>
                  <a:pt x="466698" y="521105"/>
                </a:cubicBezTo>
                <a:lnTo>
                  <a:pt x="501545" y="511156"/>
                </a:lnTo>
                <a:cubicBezTo>
                  <a:pt x="511501" y="507425"/>
                  <a:pt x="518968" y="501206"/>
                  <a:pt x="522702" y="492500"/>
                </a:cubicBezTo>
                <a:cubicBezTo>
                  <a:pt x="527680" y="485038"/>
                  <a:pt x="528925" y="475089"/>
                  <a:pt x="526435" y="465139"/>
                </a:cubicBezTo>
                <a:cubicBezTo>
                  <a:pt x="521457" y="450215"/>
                  <a:pt x="506523" y="439022"/>
                  <a:pt x="491589" y="439022"/>
                </a:cubicBezTo>
                <a:close/>
                <a:moveTo>
                  <a:pt x="864947" y="390518"/>
                </a:moveTo>
                <a:cubicBezTo>
                  <a:pt x="846279" y="384299"/>
                  <a:pt x="825122" y="395493"/>
                  <a:pt x="818900" y="414148"/>
                </a:cubicBezTo>
                <a:cubicBezTo>
                  <a:pt x="817655" y="419123"/>
                  <a:pt x="817655" y="424097"/>
                  <a:pt x="818900" y="429072"/>
                </a:cubicBezTo>
                <a:cubicBezTo>
                  <a:pt x="821389" y="430316"/>
                  <a:pt x="825122" y="432803"/>
                  <a:pt x="828856" y="434047"/>
                </a:cubicBezTo>
                <a:cubicBezTo>
                  <a:pt x="831345" y="436534"/>
                  <a:pt x="835079" y="439022"/>
                  <a:pt x="838812" y="441509"/>
                </a:cubicBezTo>
                <a:cubicBezTo>
                  <a:pt x="838812" y="442753"/>
                  <a:pt x="841301" y="443996"/>
                  <a:pt x="841301" y="443996"/>
                </a:cubicBezTo>
                <a:cubicBezTo>
                  <a:pt x="848768" y="450215"/>
                  <a:pt x="854991" y="457677"/>
                  <a:pt x="859969" y="465139"/>
                </a:cubicBezTo>
                <a:lnTo>
                  <a:pt x="879882" y="471358"/>
                </a:lnTo>
                <a:cubicBezTo>
                  <a:pt x="886104" y="472601"/>
                  <a:pt x="891082" y="480063"/>
                  <a:pt x="891082" y="486282"/>
                </a:cubicBezTo>
                <a:lnTo>
                  <a:pt x="891082" y="616869"/>
                </a:lnTo>
                <a:cubicBezTo>
                  <a:pt x="891082" y="638012"/>
                  <a:pt x="907261" y="654180"/>
                  <a:pt x="927174" y="654180"/>
                </a:cubicBezTo>
                <a:cubicBezTo>
                  <a:pt x="948331" y="654180"/>
                  <a:pt x="964509" y="638012"/>
                  <a:pt x="964509" y="616869"/>
                </a:cubicBezTo>
                <a:lnTo>
                  <a:pt x="964509" y="471358"/>
                </a:lnTo>
                <a:cubicBezTo>
                  <a:pt x="964509" y="460164"/>
                  <a:pt x="960776" y="448971"/>
                  <a:pt x="957042" y="439022"/>
                </a:cubicBezTo>
                <a:cubicBezTo>
                  <a:pt x="952064" y="432803"/>
                  <a:pt x="948331" y="426585"/>
                  <a:pt x="943353" y="420366"/>
                </a:cubicBezTo>
                <a:lnTo>
                  <a:pt x="942108" y="420366"/>
                </a:lnTo>
                <a:cubicBezTo>
                  <a:pt x="939619" y="419123"/>
                  <a:pt x="937130" y="416635"/>
                  <a:pt x="934641" y="414148"/>
                </a:cubicBezTo>
                <a:cubicBezTo>
                  <a:pt x="933396" y="414148"/>
                  <a:pt x="933396" y="414148"/>
                  <a:pt x="933396" y="412904"/>
                </a:cubicBezTo>
                <a:cubicBezTo>
                  <a:pt x="930907" y="411661"/>
                  <a:pt x="927174" y="409173"/>
                  <a:pt x="923440" y="407929"/>
                </a:cubicBezTo>
                <a:cubicBezTo>
                  <a:pt x="922196" y="406686"/>
                  <a:pt x="920951" y="406686"/>
                  <a:pt x="919707" y="406686"/>
                </a:cubicBezTo>
                <a:lnTo>
                  <a:pt x="908506" y="402955"/>
                </a:lnTo>
                <a:close/>
                <a:moveTo>
                  <a:pt x="372114" y="389274"/>
                </a:moveTo>
                <a:cubicBezTo>
                  <a:pt x="368380" y="389274"/>
                  <a:pt x="364647" y="389274"/>
                  <a:pt x="360913" y="390518"/>
                </a:cubicBezTo>
                <a:lnTo>
                  <a:pt x="317355" y="402955"/>
                </a:lnTo>
                <a:lnTo>
                  <a:pt x="307399" y="406686"/>
                </a:lnTo>
                <a:cubicBezTo>
                  <a:pt x="306154" y="406686"/>
                  <a:pt x="304909" y="406686"/>
                  <a:pt x="303665" y="407929"/>
                </a:cubicBezTo>
                <a:cubicBezTo>
                  <a:pt x="299931" y="409173"/>
                  <a:pt x="296198" y="411661"/>
                  <a:pt x="293709" y="412904"/>
                </a:cubicBezTo>
                <a:cubicBezTo>
                  <a:pt x="293709" y="414148"/>
                  <a:pt x="292464" y="414148"/>
                  <a:pt x="292464" y="414148"/>
                </a:cubicBezTo>
                <a:cubicBezTo>
                  <a:pt x="289975" y="416635"/>
                  <a:pt x="287486" y="419123"/>
                  <a:pt x="284997" y="420366"/>
                </a:cubicBezTo>
                <a:cubicBezTo>
                  <a:pt x="278774" y="426585"/>
                  <a:pt x="273796" y="432803"/>
                  <a:pt x="271307" y="439022"/>
                </a:cubicBezTo>
                <a:cubicBezTo>
                  <a:pt x="265085" y="448971"/>
                  <a:pt x="262595" y="460164"/>
                  <a:pt x="262595" y="471358"/>
                </a:cubicBezTo>
                <a:lnTo>
                  <a:pt x="262595" y="616869"/>
                </a:lnTo>
                <a:cubicBezTo>
                  <a:pt x="262595" y="638012"/>
                  <a:pt x="278774" y="654180"/>
                  <a:pt x="298687" y="654180"/>
                </a:cubicBezTo>
                <a:cubicBezTo>
                  <a:pt x="319844" y="654180"/>
                  <a:pt x="336023" y="638012"/>
                  <a:pt x="336023" y="616869"/>
                </a:cubicBezTo>
                <a:lnTo>
                  <a:pt x="336023" y="486282"/>
                </a:lnTo>
                <a:cubicBezTo>
                  <a:pt x="336023" y="480063"/>
                  <a:pt x="341001" y="472601"/>
                  <a:pt x="347223" y="471358"/>
                </a:cubicBezTo>
                <a:lnTo>
                  <a:pt x="365891" y="465139"/>
                </a:lnTo>
                <a:cubicBezTo>
                  <a:pt x="372114" y="457677"/>
                  <a:pt x="378337" y="450215"/>
                  <a:pt x="385804" y="443996"/>
                </a:cubicBezTo>
                <a:cubicBezTo>
                  <a:pt x="389537" y="440265"/>
                  <a:pt x="394515" y="437778"/>
                  <a:pt x="398249" y="435291"/>
                </a:cubicBezTo>
                <a:cubicBezTo>
                  <a:pt x="401983" y="432803"/>
                  <a:pt x="404472" y="430316"/>
                  <a:pt x="408205" y="429072"/>
                </a:cubicBezTo>
                <a:cubicBezTo>
                  <a:pt x="409450" y="424097"/>
                  <a:pt x="408205" y="419123"/>
                  <a:pt x="406961" y="414148"/>
                </a:cubicBezTo>
                <a:cubicBezTo>
                  <a:pt x="401983" y="399224"/>
                  <a:pt x="388293" y="389274"/>
                  <a:pt x="372114" y="389274"/>
                </a:cubicBezTo>
                <a:close/>
                <a:moveTo>
                  <a:pt x="974466" y="339527"/>
                </a:moveTo>
                <a:cubicBezTo>
                  <a:pt x="964509" y="337039"/>
                  <a:pt x="954553" y="338283"/>
                  <a:pt x="945842" y="342014"/>
                </a:cubicBezTo>
                <a:cubicBezTo>
                  <a:pt x="938374" y="346989"/>
                  <a:pt x="932152" y="354451"/>
                  <a:pt x="929663" y="364400"/>
                </a:cubicBezTo>
                <a:cubicBezTo>
                  <a:pt x="928418" y="368131"/>
                  <a:pt x="927174" y="371863"/>
                  <a:pt x="927174" y="375594"/>
                </a:cubicBezTo>
                <a:lnTo>
                  <a:pt x="928418" y="375594"/>
                </a:lnTo>
                <a:cubicBezTo>
                  <a:pt x="930907" y="376837"/>
                  <a:pt x="933396" y="376837"/>
                  <a:pt x="937130" y="379325"/>
                </a:cubicBezTo>
                <a:cubicBezTo>
                  <a:pt x="955798" y="388031"/>
                  <a:pt x="970732" y="401711"/>
                  <a:pt x="981933" y="417879"/>
                </a:cubicBezTo>
                <a:lnTo>
                  <a:pt x="989400" y="420366"/>
                </a:lnTo>
                <a:cubicBezTo>
                  <a:pt x="995623" y="422854"/>
                  <a:pt x="1000601" y="427829"/>
                  <a:pt x="1000601" y="435291"/>
                </a:cubicBezTo>
                <a:lnTo>
                  <a:pt x="1000601" y="567121"/>
                </a:lnTo>
                <a:cubicBezTo>
                  <a:pt x="1000601" y="587021"/>
                  <a:pt x="1016780" y="603188"/>
                  <a:pt x="1036692" y="603188"/>
                </a:cubicBezTo>
                <a:cubicBezTo>
                  <a:pt x="1056605" y="603188"/>
                  <a:pt x="1074028" y="587021"/>
                  <a:pt x="1074028" y="567121"/>
                </a:cubicBezTo>
                <a:lnTo>
                  <a:pt x="1074028" y="420366"/>
                </a:lnTo>
                <a:cubicBezTo>
                  <a:pt x="1074028" y="415392"/>
                  <a:pt x="1072783" y="410417"/>
                  <a:pt x="1071539" y="405442"/>
                </a:cubicBezTo>
                <a:cubicBezTo>
                  <a:pt x="1069050" y="393005"/>
                  <a:pt x="1062827" y="381812"/>
                  <a:pt x="1052871" y="371863"/>
                </a:cubicBezTo>
                <a:cubicBezTo>
                  <a:pt x="1052871" y="371863"/>
                  <a:pt x="1051627" y="370619"/>
                  <a:pt x="1051627" y="369375"/>
                </a:cubicBezTo>
                <a:cubicBezTo>
                  <a:pt x="1050382" y="369375"/>
                  <a:pt x="1049137" y="368131"/>
                  <a:pt x="1047893" y="366888"/>
                </a:cubicBezTo>
                <a:cubicBezTo>
                  <a:pt x="1046648" y="365644"/>
                  <a:pt x="1044159" y="364400"/>
                  <a:pt x="1044159" y="363157"/>
                </a:cubicBezTo>
                <a:cubicBezTo>
                  <a:pt x="1042915" y="363157"/>
                  <a:pt x="1041670" y="361913"/>
                  <a:pt x="1040426" y="361913"/>
                </a:cubicBezTo>
                <a:cubicBezTo>
                  <a:pt x="1037937" y="360669"/>
                  <a:pt x="1035448" y="358182"/>
                  <a:pt x="1032959" y="358182"/>
                </a:cubicBezTo>
                <a:cubicBezTo>
                  <a:pt x="1030469" y="356938"/>
                  <a:pt x="1029225" y="355695"/>
                  <a:pt x="1027980" y="355695"/>
                </a:cubicBezTo>
                <a:close/>
                <a:moveTo>
                  <a:pt x="262595" y="338283"/>
                </a:moveTo>
                <a:cubicBezTo>
                  <a:pt x="258862" y="338283"/>
                  <a:pt x="255128" y="338283"/>
                  <a:pt x="252639" y="339527"/>
                </a:cubicBezTo>
                <a:lnTo>
                  <a:pt x="199125" y="355695"/>
                </a:lnTo>
                <a:lnTo>
                  <a:pt x="197880" y="355695"/>
                </a:lnTo>
                <a:cubicBezTo>
                  <a:pt x="196635" y="355695"/>
                  <a:pt x="195391" y="356938"/>
                  <a:pt x="194146" y="358182"/>
                </a:cubicBezTo>
                <a:cubicBezTo>
                  <a:pt x="191657" y="358182"/>
                  <a:pt x="187924" y="360669"/>
                  <a:pt x="186679" y="361913"/>
                </a:cubicBezTo>
                <a:cubicBezTo>
                  <a:pt x="184190" y="361913"/>
                  <a:pt x="184190" y="363157"/>
                  <a:pt x="182946" y="363157"/>
                </a:cubicBezTo>
                <a:cubicBezTo>
                  <a:pt x="181701" y="364400"/>
                  <a:pt x="180457" y="365644"/>
                  <a:pt x="179212" y="366888"/>
                </a:cubicBezTo>
                <a:cubicBezTo>
                  <a:pt x="177968" y="368131"/>
                  <a:pt x="176723" y="369375"/>
                  <a:pt x="175479" y="369375"/>
                </a:cubicBezTo>
                <a:cubicBezTo>
                  <a:pt x="174234" y="370619"/>
                  <a:pt x="174234" y="371863"/>
                  <a:pt x="172989" y="371863"/>
                </a:cubicBezTo>
                <a:cubicBezTo>
                  <a:pt x="164278" y="381812"/>
                  <a:pt x="158055" y="393005"/>
                  <a:pt x="155566" y="405442"/>
                </a:cubicBezTo>
                <a:cubicBezTo>
                  <a:pt x="154322" y="410417"/>
                  <a:pt x="153077" y="415392"/>
                  <a:pt x="153077" y="420366"/>
                </a:cubicBezTo>
                <a:lnTo>
                  <a:pt x="153077" y="567121"/>
                </a:lnTo>
                <a:cubicBezTo>
                  <a:pt x="153077" y="587021"/>
                  <a:pt x="169256" y="603188"/>
                  <a:pt x="190413" y="603188"/>
                </a:cubicBezTo>
                <a:cubicBezTo>
                  <a:pt x="209081" y="603188"/>
                  <a:pt x="226504" y="587021"/>
                  <a:pt x="226504" y="567121"/>
                </a:cubicBezTo>
                <a:lnTo>
                  <a:pt x="226504" y="435291"/>
                </a:lnTo>
                <a:cubicBezTo>
                  <a:pt x="226504" y="427829"/>
                  <a:pt x="231482" y="422854"/>
                  <a:pt x="237705" y="420366"/>
                </a:cubicBezTo>
                <a:lnTo>
                  <a:pt x="245172" y="417879"/>
                </a:lnTo>
                <a:cubicBezTo>
                  <a:pt x="256373" y="401711"/>
                  <a:pt x="271307" y="388031"/>
                  <a:pt x="289975" y="379325"/>
                </a:cubicBezTo>
                <a:cubicBezTo>
                  <a:pt x="292464" y="376837"/>
                  <a:pt x="296198" y="376837"/>
                  <a:pt x="298687" y="375594"/>
                </a:cubicBezTo>
                <a:cubicBezTo>
                  <a:pt x="299931" y="371863"/>
                  <a:pt x="298687" y="368131"/>
                  <a:pt x="298687" y="364400"/>
                </a:cubicBezTo>
                <a:cubicBezTo>
                  <a:pt x="294953" y="354451"/>
                  <a:pt x="288731" y="346989"/>
                  <a:pt x="280019" y="342014"/>
                </a:cubicBezTo>
                <a:cubicBezTo>
                  <a:pt x="273796" y="339527"/>
                  <a:pt x="268818" y="338283"/>
                  <a:pt x="262595" y="338283"/>
                </a:cubicBezTo>
                <a:close/>
                <a:moveTo>
                  <a:pt x="1095185" y="310922"/>
                </a:moveTo>
                <a:cubicBezTo>
                  <a:pt x="1077762" y="305947"/>
                  <a:pt x="1059094" y="314653"/>
                  <a:pt x="1051627" y="330821"/>
                </a:cubicBezTo>
                <a:cubicBezTo>
                  <a:pt x="1054115" y="332065"/>
                  <a:pt x="1055360" y="333308"/>
                  <a:pt x="1056605" y="334552"/>
                </a:cubicBezTo>
                <a:cubicBezTo>
                  <a:pt x="1057849" y="334552"/>
                  <a:pt x="1057849" y="334552"/>
                  <a:pt x="1060338" y="335796"/>
                </a:cubicBezTo>
                <a:cubicBezTo>
                  <a:pt x="1062827" y="338283"/>
                  <a:pt x="1066561" y="340770"/>
                  <a:pt x="1069050" y="342014"/>
                </a:cubicBezTo>
                <a:cubicBezTo>
                  <a:pt x="1070294" y="344501"/>
                  <a:pt x="1071539" y="344501"/>
                  <a:pt x="1072783" y="345745"/>
                </a:cubicBezTo>
                <a:cubicBezTo>
                  <a:pt x="1074028" y="348233"/>
                  <a:pt x="1075273" y="349476"/>
                  <a:pt x="1077762" y="350720"/>
                </a:cubicBezTo>
                <a:cubicBezTo>
                  <a:pt x="1082740" y="356938"/>
                  <a:pt x="1087718" y="363157"/>
                  <a:pt x="1091451" y="370619"/>
                </a:cubicBezTo>
                <a:cubicBezTo>
                  <a:pt x="1092696" y="370619"/>
                  <a:pt x="1092696" y="371863"/>
                  <a:pt x="1093941" y="371863"/>
                </a:cubicBezTo>
                <a:cubicBezTo>
                  <a:pt x="1096429" y="378081"/>
                  <a:pt x="1098919" y="383056"/>
                  <a:pt x="1100163" y="389274"/>
                </a:cubicBezTo>
                <a:lnTo>
                  <a:pt x="1108875" y="391762"/>
                </a:lnTo>
                <a:cubicBezTo>
                  <a:pt x="1116342" y="394249"/>
                  <a:pt x="1121320" y="400467"/>
                  <a:pt x="1121320" y="406686"/>
                </a:cubicBezTo>
                <a:lnTo>
                  <a:pt x="1121320" y="522349"/>
                </a:lnTo>
                <a:cubicBezTo>
                  <a:pt x="1121320" y="542248"/>
                  <a:pt x="1137499" y="558416"/>
                  <a:pt x="1157411" y="558416"/>
                </a:cubicBezTo>
                <a:cubicBezTo>
                  <a:pt x="1178568" y="558416"/>
                  <a:pt x="1193503" y="542248"/>
                  <a:pt x="1193503" y="522349"/>
                </a:cubicBezTo>
                <a:lnTo>
                  <a:pt x="1193503" y="391762"/>
                </a:lnTo>
                <a:cubicBezTo>
                  <a:pt x="1193503" y="365644"/>
                  <a:pt x="1178568" y="340770"/>
                  <a:pt x="1153678" y="329577"/>
                </a:cubicBezTo>
                <a:cubicBezTo>
                  <a:pt x="1152433" y="328333"/>
                  <a:pt x="1149944" y="328333"/>
                  <a:pt x="1148700" y="327090"/>
                </a:cubicBezTo>
                <a:close/>
                <a:moveTo>
                  <a:pt x="141876" y="309678"/>
                </a:moveTo>
                <a:cubicBezTo>
                  <a:pt x="138143" y="309678"/>
                  <a:pt x="135654" y="310922"/>
                  <a:pt x="130675" y="310922"/>
                </a:cubicBezTo>
                <a:lnTo>
                  <a:pt x="78405" y="327090"/>
                </a:lnTo>
                <a:cubicBezTo>
                  <a:pt x="75916" y="328333"/>
                  <a:pt x="74672" y="328333"/>
                  <a:pt x="72183" y="329577"/>
                </a:cubicBezTo>
                <a:cubicBezTo>
                  <a:pt x="48537" y="340770"/>
                  <a:pt x="32358" y="365644"/>
                  <a:pt x="32358" y="391762"/>
                </a:cubicBezTo>
                <a:lnTo>
                  <a:pt x="32358" y="522349"/>
                </a:lnTo>
                <a:cubicBezTo>
                  <a:pt x="32358" y="542248"/>
                  <a:pt x="49781" y="558416"/>
                  <a:pt x="68449" y="558416"/>
                </a:cubicBezTo>
                <a:cubicBezTo>
                  <a:pt x="89606" y="558416"/>
                  <a:pt x="105785" y="542248"/>
                  <a:pt x="105785" y="522349"/>
                </a:cubicBezTo>
                <a:lnTo>
                  <a:pt x="105785" y="406686"/>
                </a:lnTo>
                <a:cubicBezTo>
                  <a:pt x="105785" y="400467"/>
                  <a:pt x="109519" y="394249"/>
                  <a:pt x="116986" y="391762"/>
                </a:cubicBezTo>
                <a:lnTo>
                  <a:pt x="125697" y="389274"/>
                </a:lnTo>
                <a:cubicBezTo>
                  <a:pt x="128186" y="383056"/>
                  <a:pt x="130675" y="376837"/>
                  <a:pt x="133165" y="371863"/>
                </a:cubicBezTo>
                <a:lnTo>
                  <a:pt x="134409" y="370619"/>
                </a:lnTo>
                <a:cubicBezTo>
                  <a:pt x="139387" y="363157"/>
                  <a:pt x="143121" y="356938"/>
                  <a:pt x="149343" y="350720"/>
                </a:cubicBezTo>
                <a:cubicBezTo>
                  <a:pt x="150588" y="349476"/>
                  <a:pt x="151832" y="348233"/>
                  <a:pt x="153077" y="345745"/>
                </a:cubicBezTo>
                <a:cubicBezTo>
                  <a:pt x="155566" y="344501"/>
                  <a:pt x="156811" y="344501"/>
                  <a:pt x="158055" y="342014"/>
                </a:cubicBezTo>
                <a:cubicBezTo>
                  <a:pt x="160544" y="340770"/>
                  <a:pt x="164278" y="338283"/>
                  <a:pt x="166767" y="335796"/>
                </a:cubicBezTo>
                <a:cubicBezTo>
                  <a:pt x="168011" y="334552"/>
                  <a:pt x="169256" y="334552"/>
                  <a:pt x="169256" y="334552"/>
                </a:cubicBezTo>
                <a:cubicBezTo>
                  <a:pt x="171745" y="333308"/>
                  <a:pt x="172989" y="332065"/>
                  <a:pt x="174234" y="330821"/>
                </a:cubicBezTo>
                <a:cubicBezTo>
                  <a:pt x="169256" y="318384"/>
                  <a:pt x="155566" y="309678"/>
                  <a:pt x="141876" y="309678"/>
                </a:cubicBezTo>
                <a:close/>
                <a:moveTo>
                  <a:pt x="1153678" y="164167"/>
                </a:moveTo>
                <a:lnTo>
                  <a:pt x="678268" y="354451"/>
                </a:lnTo>
                <a:cubicBezTo>
                  <a:pt x="663334" y="360669"/>
                  <a:pt x="644666" y="365644"/>
                  <a:pt x="628487" y="366888"/>
                </a:cubicBezTo>
                <a:lnTo>
                  <a:pt x="628487" y="651692"/>
                </a:lnTo>
                <a:lnTo>
                  <a:pt x="739250" y="608163"/>
                </a:lnTo>
                <a:lnTo>
                  <a:pt x="739250" y="548466"/>
                </a:lnTo>
                <a:lnTo>
                  <a:pt x="715604" y="541004"/>
                </a:lnTo>
                <a:cubicBezTo>
                  <a:pt x="679513" y="531055"/>
                  <a:pt x="658355" y="492500"/>
                  <a:pt x="669556" y="455190"/>
                </a:cubicBezTo>
                <a:cubicBezTo>
                  <a:pt x="679513" y="419123"/>
                  <a:pt x="719337" y="399224"/>
                  <a:pt x="755429" y="409173"/>
                </a:cubicBezTo>
                <a:lnTo>
                  <a:pt x="786542" y="419123"/>
                </a:lnTo>
                <a:cubicBezTo>
                  <a:pt x="786542" y="414148"/>
                  <a:pt x="787787" y="410417"/>
                  <a:pt x="789031" y="405442"/>
                </a:cubicBezTo>
                <a:cubicBezTo>
                  <a:pt x="800232" y="369375"/>
                  <a:pt x="837568" y="348233"/>
                  <a:pt x="873659" y="359426"/>
                </a:cubicBezTo>
                <a:lnTo>
                  <a:pt x="896060" y="365644"/>
                </a:lnTo>
                <a:cubicBezTo>
                  <a:pt x="896060" y="361913"/>
                  <a:pt x="897305" y="358182"/>
                  <a:pt x="897305" y="355695"/>
                </a:cubicBezTo>
                <a:cubicBezTo>
                  <a:pt x="903528" y="337039"/>
                  <a:pt x="914728" y="323359"/>
                  <a:pt x="930907" y="314653"/>
                </a:cubicBezTo>
                <a:cubicBezTo>
                  <a:pt x="947086" y="304703"/>
                  <a:pt x="965754" y="303460"/>
                  <a:pt x="984422" y="309678"/>
                </a:cubicBezTo>
                <a:lnTo>
                  <a:pt x="1021758" y="320871"/>
                </a:lnTo>
                <a:cubicBezTo>
                  <a:pt x="1035448" y="287292"/>
                  <a:pt x="1070294" y="269880"/>
                  <a:pt x="1103897" y="281073"/>
                </a:cubicBezTo>
                <a:lnTo>
                  <a:pt x="1153678" y="295998"/>
                </a:lnTo>
                <a:close/>
                <a:moveTo>
                  <a:pt x="70938" y="164167"/>
                </a:moveTo>
                <a:lnTo>
                  <a:pt x="70938" y="295998"/>
                </a:lnTo>
                <a:lnTo>
                  <a:pt x="121964" y="281073"/>
                </a:lnTo>
                <a:cubicBezTo>
                  <a:pt x="156811" y="269880"/>
                  <a:pt x="192902" y="287292"/>
                  <a:pt x="205347" y="320871"/>
                </a:cubicBezTo>
                <a:lnTo>
                  <a:pt x="242683" y="309678"/>
                </a:lnTo>
                <a:cubicBezTo>
                  <a:pt x="260106" y="303460"/>
                  <a:pt x="278774" y="304703"/>
                  <a:pt x="296198" y="314653"/>
                </a:cubicBezTo>
                <a:cubicBezTo>
                  <a:pt x="312377" y="323359"/>
                  <a:pt x="323577" y="337039"/>
                  <a:pt x="328555" y="355695"/>
                </a:cubicBezTo>
                <a:cubicBezTo>
                  <a:pt x="329800" y="358182"/>
                  <a:pt x="329800" y="361913"/>
                  <a:pt x="331045" y="365644"/>
                </a:cubicBezTo>
                <a:lnTo>
                  <a:pt x="352202" y="359426"/>
                </a:lnTo>
                <a:cubicBezTo>
                  <a:pt x="388293" y="348233"/>
                  <a:pt x="428118" y="369375"/>
                  <a:pt x="438074" y="405442"/>
                </a:cubicBezTo>
                <a:cubicBezTo>
                  <a:pt x="439319" y="410417"/>
                  <a:pt x="439319" y="414148"/>
                  <a:pt x="440563" y="419123"/>
                </a:cubicBezTo>
                <a:lnTo>
                  <a:pt x="471676" y="409173"/>
                </a:lnTo>
                <a:cubicBezTo>
                  <a:pt x="507768" y="399224"/>
                  <a:pt x="546348" y="419123"/>
                  <a:pt x="557549" y="455190"/>
                </a:cubicBezTo>
                <a:cubicBezTo>
                  <a:pt x="562527" y="473845"/>
                  <a:pt x="560038" y="492500"/>
                  <a:pt x="551326" y="508668"/>
                </a:cubicBezTo>
                <a:cubicBezTo>
                  <a:pt x="542614" y="524836"/>
                  <a:pt x="528925" y="536029"/>
                  <a:pt x="511501" y="541004"/>
                </a:cubicBezTo>
                <a:lnTo>
                  <a:pt x="486611" y="548466"/>
                </a:lnTo>
                <a:lnTo>
                  <a:pt x="486611" y="609407"/>
                </a:lnTo>
                <a:lnTo>
                  <a:pt x="594885" y="651692"/>
                </a:lnTo>
                <a:lnTo>
                  <a:pt x="594885" y="366888"/>
                </a:lnTo>
                <a:cubicBezTo>
                  <a:pt x="578706" y="365644"/>
                  <a:pt x="561282" y="360669"/>
                  <a:pt x="545103" y="354451"/>
                </a:cubicBezTo>
                <a:close/>
                <a:moveTo>
                  <a:pt x="630963" y="101978"/>
                </a:moveTo>
                <a:cubicBezTo>
                  <a:pt x="614801" y="101978"/>
                  <a:pt x="597395" y="103217"/>
                  <a:pt x="579989" y="106934"/>
                </a:cubicBezTo>
                <a:lnTo>
                  <a:pt x="342527" y="161449"/>
                </a:lnTo>
                <a:lnTo>
                  <a:pt x="582476" y="259328"/>
                </a:lnTo>
                <a:cubicBezTo>
                  <a:pt x="601125" y="266762"/>
                  <a:pt x="622260" y="266762"/>
                  <a:pt x="640909" y="259328"/>
                </a:cubicBezTo>
                <a:lnTo>
                  <a:pt x="889561" y="160210"/>
                </a:lnTo>
                <a:lnTo>
                  <a:pt x="685667" y="108173"/>
                </a:lnTo>
                <a:cubicBezTo>
                  <a:pt x="668261" y="104456"/>
                  <a:pt x="649612" y="101978"/>
                  <a:pt x="630963" y="101978"/>
                </a:cubicBezTo>
                <a:close/>
                <a:moveTo>
                  <a:pt x="633916" y="69609"/>
                </a:moveTo>
                <a:cubicBezTo>
                  <a:pt x="653963" y="69764"/>
                  <a:pt x="673856" y="72242"/>
                  <a:pt x="693126" y="77198"/>
                </a:cubicBezTo>
                <a:lnTo>
                  <a:pt x="897021" y="127996"/>
                </a:lnTo>
                <a:cubicBezTo>
                  <a:pt x="910697" y="131713"/>
                  <a:pt x="920643" y="142864"/>
                  <a:pt x="921886" y="157732"/>
                </a:cubicBezTo>
                <a:cubicBezTo>
                  <a:pt x="923129" y="171361"/>
                  <a:pt x="914426" y="184990"/>
                  <a:pt x="900751" y="189946"/>
                </a:cubicBezTo>
                <a:lnTo>
                  <a:pt x="652099" y="289064"/>
                </a:lnTo>
                <a:cubicBezTo>
                  <a:pt x="639666" y="295259"/>
                  <a:pt x="625990" y="296498"/>
                  <a:pt x="611071" y="296498"/>
                </a:cubicBezTo>
                <a:cubicBezTo>
                  <a:pt x="597395" y="296498"/>
                  <a:pt x="584963" y="295259"/>
                  <a:pt x="571287" y="289064"/>
                </a:cubicBezTo>
                <a:lnTo>
                  <a:pt x="330094" y="193663"/>
                </a:lnTo>
                <a:cubicBezTo>
                  <a:pt x="317662" y="187468"/>
                  <a:pt x="308959" y="175078"/>
                  <a:pt x="310202" y="160210"/>
                </a:cubicBezTo>
                <a:cubicBezTo>
                  <a:pt x="311445" y="146581"/>
                  <a:pt x="321391" y="134191"/>
                  <a:pt x="335067" y="130474"/>
                </a:cubicBezTo>
                <a:lnTo>
                  <a:pt x="573773" y="75959"/>
                </a:lnTo>
                <a:cubicBezTo>
                  <a:pt x="593665" y="71623"/>
                  <a:pt x="613868" y="69455"/>
                  <a:pt x="633916" y="69609"/>
                </a:cubicBezTo>
                <a:close/>
                <a:moveTo>
                  <a:pt x="644043" y="32492"/>
                </a:moveTo>
                <a:cubicBezTo>
                  <a:pt x="624131" y="31714"/>
                  <a:pt x="604219" y="32958"/>
                  <a:pt x="584928" y="36067"/>
                </a:cubicBezTo>
                <a:cubicBezTo>
                  <a:pt x="578706" y="37311"/>
                  <a:pt x="572483" y="38555"/>
                  <a:pt x="565016" y="39798"/>
                </a:cubicBezTo>
                <a:lnTo>
                  <a:pt x="108274" y="145512"/>
                </a:lnTo>
                <a:lnTo>
                  <a:pt x="557549" y="324602"/>
                </a:lnTo>
                <a:cubicBezTo>
                  <a:pt x="592395" y="338283"/>
                  <a:pt x="630976" y="338283"/>
                  <a:pt x="667067" y="324602"/>
                </a:cubicBezTo>
                <a:lnTo>
                  <a:pt x="1117587" y="145512"/>
                </a:lnTo>
                <a:lnTo>
                  <a:pt x="703159" y="41042"/>
                </a:lnTo>
                <a:cubicBezTo>
                  <a:pt x="683869" y="36067"/>
                  <a:pt x="663956" y="33269"/>
                  <a:pt x="644043" y="32492"/>
                </a:cubicBezTo>
                <a:close/>
                <a:moveTo>
                  <a:pt x="634709" y="0"/>
                </a:moveTo>
                <a:cubicBezTo>
                  <a:pt x="659600" y="0"/>
                  <a:pt x="685735" y="3731"/>
                  <a:pt x="710626" y="9950"/>
                </a:cubicBezTo>
                <a:lnTo>
                  <a:pt x="1173590" y="124369"/>
                </a:lnTo>
                <a:cubicBezTo>
                  <a:pt x="1176079" y="125613"/>
                  <a:pt x="1177324" y="126856"/>
                  <a:pt x="1178568" y="126856"/>
                </a:cubicBezTo>
                <a:cubicBezTo>
                  <a:pt x="1178568" y="128100"/>
                  <a:pt x="1179813" y="128100"/>
                  <a:pt x="1179813" y="129344"/>
                </a:cubicBezTo>
                <a:cubicBezTo>
                  <a:pt x="1179813" y="129344"/>
                  <a:pt x="1181057" y="130587"/>
                  <a:pt x="1182302" y="130587"/>
                </a:cubicBezTo>
                <a:cubicBezTo>
                  <a:pt x="1182302" y="130587"/>
                  <a:pt x="1183547" y="131831"/>
                  <a:pt x="1183547" y="133075"/>
                </a:cubicBezTo>
                <a:cubicBezTo>
                  <a:pt x="1183547" y="133075"/>
                  <a:pt x="1183547" y="134318"/>
                  <a:pt x="1184791" y="135562"/>
                </a:cubicBezTo>
                <a:cubicBezTo>
                  <a:pt x="1184791" y="135562"/>
                  <a:pt x="1184791" y="136806"/>
                  <a:pt x="1186036" y="136806"/>
                </a:cubicBezTo>
                <a:cubicBezTo>
                  <a:pt x="1186036" y="138050"/>
                  <a:pt x="1186036" y="139293"/>
                  <a:pt x="1186036" y="140537"/>
                </a:cubicBezTo>
                <a:lnTo>
                  <a:pt x="1186036" y="309678"/>
                </a:lnTo>
                <a:lnTo>
                  <a:pt x="1186036" y="310922"/>
                </a:lnTo>
                <a:cubicBezTo>
                  <a:pt x="1210926" y="330821"/>
                  <a:pt x="1227105" y="360669"/>
                  <a:pt x="1227105" y="391762"/>
                </a:cubicBezTo>
                <a:lnTo>
                  <a:pt x="1227105" y="522349"/>
                </a:lnTo>
                <a:cubicBezTo>
                  <a:pt x="1227105" y="559659"/>
                  <a:pt x="1194747" y="590752"/>
                  <a:pt x="1157411" y="590752"/>
                </a:cubicBezTo>
                <a:cubicBezTo>
                  <a:pt x="1136254" y="590752"/>
                  <a:pt x="1118831" y="582046"/>
                  <a:pt x="1105141" y="567121"/>
                </a:cubicBezTo>
                <a:cubicBezTo>
                  <a:pt x="1105141" y="604432"/>
                  <a:pt x="1074028" y="635524"/>
                  <a:pt x="1036692" y="635524"/>
                </a:cubicBezTo>
                <a:cubicBezTo>
                  <a:pt x="1021758" y="635524"/>
                  <a:pt x="1008068" y="630550"/>
                  <a:pt x="995623" y="621844"/>
                </a:cubicBezTo>
                <a:cubicBezTo>
                  <a:pt x="993134" y="657911"/>
                  <a:pt x="964509" y="686515"/>
                  <a:pt x="927174" y="686515"/>
                </a:cubicBezTo>
                <a:cubicBezTo>
                  <a:pt x="907261" y="686515"/>
                  <a:pt x="889838" y="676566"/>
                  <a:pt x="877393" y="664129"/>
                </a:cubicBezTo>
                <a:lnTo>
                  <a:pt x="877393" y="667860"/>
                </a:lnTo>
                <a:cubicBezTo>
                  <a:pt x="877393" y="705171"/>
                  <a:pt x="846279" y="736263"/>
                  <a:pt x="807699" y="736263"/>
                </a:cubicBezTo>
                <a:cubicBezTo>
                  <a:pt x="770363" y="736263"/>
                  <a:pt x="739250" y="705171"/>
                  <a:pt x="739250" y="667860"/>
                </a:cubicBezTo>
                <a:lnTo>
                  <a:pt x="739250" y="641743"/>
                </a:lnTo>
                <a:lnTo>
                  <a:pt x="637199" y="682784"/>
                </a:lnTo>
                <a:cubicBezTo>
                  <a:pt x="629731" y="686515"/>
                  <a:pt x="619775" y="689003"/>
                  <a:pt x="611063" y="689003"/>
                </a:cubicBezTo>
                <a:cubicBezTo>
                  <a:pt x="603596" y="689003"/>
                  <a:pt x="594885" y="686515"/>
                  <a:pt x="587417" y="682784"/>
                </a:cubicBezTo>
                <a:lnTo>
                  <a:pt x="486611" y="644230"/>
                </a:lnTo>
                <a:lnTo>
                  <a:pt x="486611" y="667860"/>
                </a:lnTo>
                <a:cubicBezTo>
                  <a:pt x="486611" y="705171"/>
                  <a:pt x="456742" y="736263"/>
                  <a:pt x="418162" y="736263"/>
                </a:cubicBezTo>
                <a:cubicBezTo>
                  <a:pt x="379581" y="736263"/>
                  <a:pt x="349712" y="705171"/>
                  <a:pt x="349712" y="667860"/>
                </a:cubicBezTo>
                <a:lnTo>
                  <a:pt x="349712" y="664129"/>
                </a:lnTo>
                <a:cubicBezTo>
                  <a:pt x="337267" y="676566"/>
                  <a:pt x="319844" y="686515"/>
                  <a:pt x="298687" y="686515"/>
                </a:cubicBezTo>
                <a:cubicBezTo>
                  <a:pt x="262595" y="686515"/>
                  <a:pt x="233971" y="657911"/>
                  <a:pt x="230238" y="621844"/>
                </a:cubicBezTo>
                <a:cubicBezTo>
                  <a:pt x="219037" y="630550"/>
                  <a:pt x="205347" y="635524"/>
                  <a:pt x="190413" y="635524"/>
                </a:cubicBezTo>
                <a:cubicBezTo>
                  <a:pt x="151832" y="635524"/>
                  <a:pt x="121964" y="604432"/>
                  <a:pt x="121964" y="567121"/>
                </a:cubicBezTo>
                <a:cubicBezTo>
                  <a:pt x="108274" y="582046"/>
                  <a:pt x="90851" y="590752"/>
                  <a:pt x="68449" y="590752"/>
                </a:cubicBezTo>
                <a:cubicBezTo>
                  <a:pt x="31113" y="590752"/>
                  <a:pt x="0" y="559659"/>
                  <a:pt x="0" y="522349"/>
                </a:cubicBezTo>
                <a:lnTo>
                  <a:pt x="0" y="391762"/>
                </a:lnTo>
                <a:cubicBezTo>
                  <a:pt x="0" y="360669"/>
                  <a:pt x="14934" y="332065"/>
                  <a:pt x="38580" y="313409"/>
                </a:cubicBezTo>
                <a:lnTo>
                  <a:pt x="38580" y="140537"/>
                </a:lnTo>
                <a:cubicBezTo>
                  <a:pt x="38580" y="140537"/>
                  <a:pt x="38580" y="140537"/>
                  <a:pt x="38580" y="139293"/>
                </a:cubicBezTo>
                <a:cubicBezTo>
                  <a:pt x="38580" y="139293"/>
                  <a:pt x="38580" y="138050"/>
                  <a:pt x="38580" y="136806"/>
                </a:cubicBezTo>
                <a:cubicBezTo>
                  <a:pt x="38580" y="136806"/>
                  <a:pt x="38580" y="135562"/>
                  <a:pt x="38580" y="134318"/>
                </a:cubicBezTo>
                <a:cubicBezTo>
                  <a:pt x="39825" y="134318"/>
                  <a:pt x="39825" y="133075"/>
                  <a:pt x="41069" y="133075"/>
                </a:cubicBezTo>
                <a:cubicBezTo>
                  <a:pt x="42314" y="131831"/>
                  <a:pt x="42314" y="130587"/>
                  <a:pt x="42314" y="130587"/>
                </a:cubicBezTo>
                <a:cubicBezTo>
                  <a:pt x="42314" y="129344"/>
                  <a:pt x="43558" y="129344"/>
                  <a:pt x="44803" y="129344"/>
                </a:cubicBezTo>
                <a:cubicBezTo>
                  <a:pt x="44803" y="128100"/>
                  <a:pt x="44803" y="126856"/>
                  <a:pt x="46048" y="126856"/>
                </a:cubicBezTo>
                <a:cubicBezTo>
                  <a:pt x="47292" y="126856"/>
                  <a:pt x="49781" y="125613"/>
                  <a:pt x="51026" y="124369"/>
                </a:cubicBezTo>
                <a:lnTo>
                  <a:pt x="557549" y="8706"/>
                </a:lnTo>
                <a:cubicBezTo>
                  <a:pt x="582439" y="2488"/>
                  <a:pt x="608574" y="0"/>
                  <a:pt x="634709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BCC4F9-E7D0-44B6-B756-91ECFA03C830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ABB76E-A689-419B-A56D-FF019F1F6BAD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625E60-DFA4-4750-9D71-44A3BD7D1738}"/>
              </a:ext>
            </a:extLst>
          </p:cNvPr>
          <p:cNvSpPr txBox="1"/>
          <p:nvPr/>
        </p:nvSpPr>
        <p:spPr>
          <a:xfrm>
            <a:off x="12823837" y="4507561"/>
            <a:ext cx="780986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065140-554A-496B-BAD4-7CB4F5B4C9A0}"/>
              </a:ext>
            </a:extLst>
          </p:cNvPr>
          <p:cNvSpPr txBox="1"/>
          <p:nvPr/>
        </p:nvSpPr>
        <p:spPr>
          <a:xfrm>
            <a:off x="12816217" y="5180557"/>
            <a:ext cx="780986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9EA6FA-A179-4729-833A-902B6C0418F1}"/>
              </a:ext>
            </a:extLst>
          </p:cNvPr>
          <p:cNvSpPr txBox="1"/>
          <p:nvPr/>
        </p:nvSpPr>
        <p:spPr>
          <a:xfrm>
            <a:off x="12820027" y="9475132"/>
            <a:ext cx="4203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7D8645-E46C-40CB-86E9-5FB0B688C483}"/>
              </a:ext>
            </a:extLst>
          </p:cNvPr>
          <p:cNvSpPr txBox="1"/>
          <p:nvPr/>
        </p:nvSpPr>
        <p:spPr>
          <a:xfrm>
            <a:off x="12816217" y="10129078"/>
            <a:ext cx="420367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8227ED-5538-4F51-A78E-4BAA2D7664D0}"/>
              </a:ext>
            </a:extLst>
          </p:cNvPr>
          <p:cNvSpPr txBox="1"/>
          <p:nvPr/>
        </p:nvSpPr>
        <p:spPr>
          <a:xfrm>
            <a:off x="18155956" y="9475132"/>
            <a:ext cx="4203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B4B2D1-20E8-42C2-86D4-79F1D51DBDF0}"/>
              </a:ext>
            </a:extLst>
          </p:cNvPr>
          <p:cNvSpPr txBox="1"/>
          <p:nvPr/>
        </p:nvSpPr>
        <p:spPr>
          <a:xfrm>
            <a:off x="18152146" y="10129078"/>
            <a:ext cx="420367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42322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EC63ABD-4243-4D12-BBBE-395E670F7AC5}"/>
              </a:ext>
            </a:extLst>
          </p:cNvPr>
          <p:cNvGrpSpPr/>
          <p:nvPr/>
        </p:nvGrpSpPr>
        <p:grpSpPr>
          <a:xfrm>
            <a:off x="19020661" y="8679987"/>
            <a:ext cx="2129806" cy="2278108"/>
            <a:chOff x="19020661" y="8679987"/>
            <a:chExt cx="2129806" cy="22781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29DCFF-6748-4590-97BC-8EE7F0602322}"/>
                </a:ext>
              </a:extLst>
            </p:cNvPr>
            <p:cNvSpPr/>
            <p:nvPr/>
          </p:nvSpPr>
          <p:spPr>
            <a:xfrm>
              <a:off x="19020661" y="8828289"/>
              <a:ext cx="2129806" cy="21298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0" h="1710">
                  <a:moveTo>
                    <a:pt x="1710" y="855"/>
                  </a:moveTo>
                  <a:cubicBezTo>
                    <a:pt x="1710" y="1327"/>
                    <a:pt x="1327" y="1710"/>
                    <a:pt x="855" y="1710"/>
                  </a:cubicBezTo>
                  <a:cubicBezTo>
                    <a:pt x="382" y="1710"/>
                    <a:pt x="0" y="1327"/>
                    <a:pt x="0" y="855"/>
                  </a:cubicBezTo>
                  <a:cubicBezTo>
                    <a:pt x="0" y="383"/>
                    <a:pt x="382" y="0"/>
                    <a:pt x="855" y="0"/>
                  </a:cubicBezTo>
                  <a:cubicBezTo>
                    <a:pt x="1327" y="0"/>
                    <a:pt x="1710" y="383"/>
                    <a:pt x="1710" y="855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000B04-1EE3-426A-B3F4-4214294CF7FC}"/>
                </a:ext>
              </a:extLst>
            </p:cNvPr>
            <p:cNvSpPr/>
            <p:nvPr/>
          </p:nvSpPr>
          <p:spPr>
            <a:xfrm>
              <a:off x="19694872" y="8741053"/>
              <a:ext cx="735275" cy="747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601">
                  <a:moveTo>
                    <a:pt x="295" y="601"/>
                  </a:moveTo>
                  <a:cubicBezTo>
                    <a:pt x="291" y="601"/>
                    <a:pt x="287" y="598"/>
                    <a:pt x="284" y="594"/>
                  </a:cubicBezTo>
                  <a:lnTo>
                    <a:pt x="0" y="10"/>
                  </a:lnTo>
                  <a:lnTo>
                    <a:pt x="22" y="0"/>
                  </a:lnTo>
                  <a:lnTo>
                    <a:pt x="295" y="561"/>
                  </a:lnTo>
                  <a:lnTo>
                    <a:pt x="569" y="0"/>
                  </a:lnTo>
                  <a:lnTo>
                    <a:pt x="591" y="10"/>
                  </a:lnTo>
                  <a:lnTo>
                    <a:pt x="306" y="594"/>
                  </a:lnTo>
                  <a:cubicBezTo>
                    <a:pt x="304" y="598"/>
                    <a:pt x="300" y="601"/>
                    <a:pt x="295" y="601"/>
                  </a:cubicBezTo>
                  <a:close/>
                </a:path>
              </a:pathLst>
            </a:custGeom>
            <a:solidFill>
              <a:srgbClr val="F568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011F0-BF4B-4AF4-8523-57C4D365BDC3}"/>
                </a:ext>
              </a:extLst>
            </p:cNvPr>
            <p:cNvSpPr/>
            <p:nvPr/>
          </p:nvSpPr>
          <p:spPr>
            <a:xfrm>
              <a:off x="19694872" y="8741053"/>
              <a:ext cx="735275" cy="747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601">
                  <a:moveTo>
                    <a:pt x="295" y="601"/>
                  </a:moveTo>
                  <a:cubicBezTo>
                    <a:pt x="291" y="601"/>
                    <a:pt x="287" y="598"/>
                    <a:pt x="284" y="594"/>
                  </a:cubicBezTo>
                  <a:lnTo>
                    <a:pt x="0" y="10"/>
                  </a:lnTo>
                  <a:lnTo>
                    <a:pt x="22" y="0"/>
                  </a:lnTo>
                  <a:lnTo>
                    <a:pt x="295" y="561"/>
                  </a:lnTo>
                  <a:lnTo>
                    <a:pt x="569" y="0"/>
                  </a:lnTo>
                  <a:lnTo>
                    <a:pt x="591" y="10"/>
                  </a:lnTo>
                  <a:lnTo>
                    <a:pt x="306" y="594"/>
                  </a:lnTo>
                  <a:cubicBezTo>
                    <a:pt x="304" y="598"/>
                    <a:pt x="300" y="601"/>
                    <a:pt x="295" y="601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78B795-AB3A-429B-A06E-09F49F8B51BB}"/>
                </a:ext>
              </a:extLst>
            </p:cNvPr>
            <p:cNvSpPr/>
            <p:nvPr/>
          </p:nvSpPr>
          <p:spPr>
            <a:xfrm>
              <a:off x="19651253" y="8679987"/>
              <a:ext cx="821266" cy="113407"/>
            </a:xfrm>
            <a:custGeom>
              <a:avLst/>
              <a:gdLst>
                <a:gd name="connsiteX0" fmla="*/ 765794 w 821266"/>
                <a:gd name="connsiteY0" fmla="*/ 0 h 113407"/>
                <a:gd name="connsiteX1" fmla="*/ 821266 w 821266"/>
                <a:gd name="connsiteY1" fmla="*/ 56703 h 113407"/>
                <a:gd name="connsiteX2" fmla="*/ 765794 w 821266"/>
                <a:gd name="connsiteY2" fmla="*/ 113407 h 113407"/>
                <a:gd name="connsiteX3" fmla="*/ 707858 w 821266"/>
                <a:gd name="connsiteY3" fmla="*/ 56703 h 113407"/>
                <a:gd name="connsiteX4" fmla="*/ 765794 w 821266"/>
                <a:gd name="connsiteY4" fmla="*/ 0 h 113407"/>
                <a:gd name="connsiteX5" fmla="*/ 56704 w 821266"/>
                <a:gd name="connsiteY5" fmla="*/ 0 h 113407"/>
                <a:gd name="connsiteX6" fmla="*/ 113406 w 821266"/>
                <a:gd name="connsiteY6" fmla="*/ 56703 h 113407"/>
                <a:gd name="connsiteX7" fmla="*/ 56704 w 821266"/>
                <a:gd name="connsiteY7" fmla="*/ 113407 h 113407"/>
                <a:gd name="connsiteX8" fmla="*/ 0 w 821266"/>
                <a:gd name="connsiteY8" fmla="*/ 56703 h 113407"/>
                <a:gd name="connsiteX9" fmla="*/ 56704 w 821266"/>
                <a:gd name="connsiteY9" fmla="*/ 0 h 11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1266" h="113407">
                  <a:moveTo>
                    <a:pt x="765794" y="0"/>
                  </a:moveTo>
                  <a:cubicBezTo>
                    <a:pt x="796612" y="0"/>
                    <a:pt x="821266" y="24654"/>
                    <a:pt x="821266" y="56703"/>
                  </a:cubicBezTo>
                  <a:cubicBezTo>
                    <a:pt x="821266" y="87521"/>
                    <a:pt x="796612" y="113407"/>
                    <a:pt x="765794" y="113407"/>
                  </a:cubicBezTo>
                  <a:cubicBezTo>
                    <a:pt x="733744" y="113407"/>
                    <a:pt x="707858" y="87521"/>
                    <a:pt x="707858" y="56703"/>
                  </a:cubicBezTo>
                  <a:cubicBezTo>
                    <a:pt x="707858" y="24654"/>
                    <a:pt x="733744" y="0"/>
                    <a:pt x="765794" y="0"/>
                  </a:cubicBezTo>
                  <a:close/>
                  <a:moveTo>
                    <a:pt x="56704" y="0"/>
                  </a:moveTo>
                  <a:cubicBezTo>
                    <a:pt x="87520" y="0"/>
                    <a:pt x="113406" y="24654"/>
                    <a:pt x="113406" y="56703"/>
                  </a:cubicBezTo>
                  <a:cubicBezTo>
                    <a:pt x="113406" y="87521"/>
                    <a:pt x="87520" y="113407"/>
                    <a:pt x="56704" y="113407"/>
                  </a:cubicBezTo>
                  <a:cubicBezTo>
                    <a:pt x="25886" y="113407"/>
                    <a:pt x="0" y="87521"/>
                    <a:pt x="0" y="56703"/>
                  </a:cubicBezTo>
                  <a:cubicBezTo>
                    <a:pt x="0" y="24654"/>
                    <a:pt x="25886" y="0"/>
                    <a:pt x="56704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1A03BD-75EC-4B68-9E71-F40A3D47DF48}"/>
                </a:ext>
              </a:extLst>
            </p:cNvPr>
            <p:cNvSpPr/>
            <p:nvPr/>
          </p:nvSpPr>
          <p:spPr>
            <a:xfrm>
              <a:off x="19251209" y="9369152"/>
              <a:ext cx="1668702" cy="1521646"/>
            </a:xfrm>
            <a:custGeom>
              <a:avLst/>
              <a:gdLst>
                <a:gd name="connsiteX0" fmla="*/ 0 w 1668702"/>
                <a:gd name="connsiteY0" fmla="*/ 1127838 h 1521646"/>
                <a:gd name="connsiteX1" fmla="*/ 1668702 w 1668702"/>
                <a:gd name="connsiteY1" fmla="*/ 1127838 h 1521646"/>
                <a:gd name="connsiteX2" fmla="*/ 1668702 w 1668702"/>
                <a:gd name="connsiteY2" fmla="*/ 1521646 h 1521646"/>
                <a:gd name="connsiteX3" fmla="*/ 0 w 1668702"/>
                <a:gd name="connsiteY3" fmla="*/ 1521646 h 1521646"/>
                <a:gd name="connsiteX4" fmla="*/ 0 w 1668702"/>
                <a:gd name="connsiteY4" fmla="*/ 658009 h 1521646"/>
                <a:gd name="connsiteX5" fmla="*/ 1668702 w 1668702"/>
                <a:gd name="connsiteY5" fmla="*/ 658009 h 1521646"/>
                <a:gd name="connsiteX6" fmla="*/ 1668702 w 1668702"/>
                <a:gd name="connsiteY6" fmla="*/ 1053064 h 1521646"/>
                <a:gd name="connsiteX7" fmla="*/ 0 w 1668702"/>
                <a:gd name="connsiteY7" fmla="*/ 1053064 h 1521646"/>
                <a:gd name="connsiteX8" fmla="*/ 723668 w 1668702"/>
                <a:gd name="connsiteY8" fmla="*/ 0 h 1521646"/>
                <a:gd name="connsiteX9" fmla="*/ 883972 w 1668702"/>
                <a:gd name="connsiteY9" fmla="*/ 0 h 1521646"/>
                <a:gd name="connsiteX10" fmla="*/ 1021910 w 1668702"/>
                <a:gd name="connsiteY10" fmla="*/ 136274 h 1521646"/>
                <a:gd name="connsiteX11" fmla="*/ 1021910 w 1668702"/>
                <a:gd name="connsiteY11" fmla="*/ 190673 h 1521646"/>
                <a:gd name="connsiteX12" fmla="*/ 1668702 w 1668702"/>
                <a:gd name="connsiteY12" fmla="*/ 190673 h 1521646"/>
                <a:gd name="connsiteX13" fmla="*/ 1668702 w 1668702"/>
                <a:gd name="connsiteY13" fmla="*/ 584481 h 1521646"/>
                <a:gd name="connsiteX14" fmla="*/ 0 w 1668702"/>
                <a:gd name="connsiteY14" fmla="*/ 584481 h 1521646"/>
                <a:gd name="connsiteX15" fmla="*/ 0 w 1668702"/>
                <a:gd name="connsiteY15" fmla="*/ 190673 h 1521646"/>
                <a:gd name="connsiteX16" fmla="*/ 586974 w 1668702"/>
                <a:gd name="connsiteY16" fmla="*/ 190673 h 1521646"/>
                <a:gd name="connsiteX17" fmla="*/ 586974 w 1668702"/>
                <a:gd name="connsiteY17" fmla="*/ 136274 h 1521646"/>
                <a:gd name="connsiteX18" fmla="*/ 723668 w 1668702"/>
                <a:gd name="connsiteY18" fmla="*/ 0 h 152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8702" h="1521646">
                  <a:moveTo>
                    <a:pt x="0" y="1127838"/>
                  </a:moveTo>
                  <a:lnTo>
                    <a:pt x="1668702" y="1127838"/>
                  </a:lnTo>
                  <a:lnTo>
                    <a:pt x="1668702" y="1521646"/>
                  </a:lnTo>
                  <a:lnTo>
                    <a:pt x="0" y="1521646"/>
                  </a:lnTo>
                  <a:close/>
                  <a:moveTo>
                    <a:pt x="0" y="658009"/>
                  </a:moveTo>
                  <a:lnTo>
                    <a:pt x="1668702" y="658009"/>
                  </a:lnTo>
                  <a:lnTo>
                    <a:pt x="1668702" y="1053064"/>
                  </a:lnTo>
                  <a:lnTo>
                    <a:pt x="0" y="1053064"/>
                  </a:lnTo>
                  <a:close/>
                  <a:moveTo>
                    <a:pt x="723668" y="0"/>
                  </a:moveTo>
                  <a:lnTo>
                    <a:pt x="883972" y="0"/>
                  </a:lnTo>
                  <a:cubicBezTo>
                    <a:pt x="959776" y="0"/>
                    <a:pt x="1021910" y="60704"/>
                    <a:pt x="1021910" y="136274"/>
                  </a:cubicBezTo>
                  <a:lnTo>
                    <a:pt x="1021910" y="190673"/>
                  </a:lnTo>
                  <a:lnTo>
                    <a:pt x="1668702" y="190673"/>
                  </a:lnTo>
                  <a:lnTo>
                    <a:pt x="1668702" y="584481"/>
                  </a:lnTo>
                  <a:lnTo>
                    <a:pt x="0" y="584481"/>
                  </a:lnTo>
                  <a:lnTo>
                    <a:pt x="0" y="190673"/>
                  </a:lnTo>
                  <a:lnTo>
                    <a:pt x="586974" y="190673"/>
                  </a:lnTo>
                  <a:lnTo>
                    <a:pt x="586974" y="136274"/>
                  </a:lnTo>
                  <a:cubicBezTo>
                    <a:pt x="586974" y="60704"/>
                    <a:pt x="647866" y="0"/>
                    <a:pt x="723668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F8EB7E-78AD-4FBF-B398-2C72535B882D}"/>
                </a:ext>
              </a:extLst>
            </p:cNvPr>
            <p:cNvSpPr/>
            <p:nvPr/>
          </p:nvSpPr>
          <p:spPr>
            <a:xfrm>
              <a:off x="19793324" y="10496990"/>
              <a:ext cx="1126591" cy="39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317">
                  <a:moveTo>
                    <a:pt x="905" y="317"/>
                  </a:moveTo>
                  <a:lnTo>
                    <a:pt x="0" y="317"/>
                  </a:lnTo>
                  <a:lnTo>
                    <a:pt x="101" y="0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111340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141E2D-77DC-46D8-B16B-23C598B338A2}"/>
                </a:ext>
              </a:extLst>
            </p:cNvPr>
            <p:cNvSpPr/>
            <p:nvPr/>
          </p:nvSpPr>
          <p:spPr>
            <a:xfrm>
              <a:off x="19942871" y="10027161"/>
              <a:ext cx="977044" cy="395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318">
                  <a:moveTo>
                    <a:pt x="785" y="318"/>
                  </a:moveTo>
                  <a:lnTo>
                    <a:pt x="0" y="318"/>
                  </a:lnTo>
                  <a:lnTo>
                    <a:pt x="100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111340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ADA03D-4CBC-45D0-B21B-7B3A83ECB459}"/>
                </a:ext>
              </a:extLst>
            </p:cNvPr>
            <p:cNvSpPr/>
            <p:nvPr/>
          </p:nvSpPr>
          <p:spPr>
            <a:xfrm>
              <a:off x="20091173" y="9559825"/>
              <a:ext cx="828743" cy="39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317">
                  <a:moveTo>
                    <a:pt x="666" y="317"/>
                  </a:moveTo>
                  <a:lnTo>
                    <a:pt x="0" y="317"/>
                  </a:lnTo>
                  <a:lnTo>
                    <a:pt x="100" y="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11340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476CCB-1770-4926-A8DE-B0CAEE4F37EA}"/>
                </a:ext>
              </a:extLst>
            </p:cNvPr>
            <p:cNvSpPr/>
            <p:nvPr/>
          </p:nvSpPr>
          <p:spPr>
            <a:xfrm>
              <a:off x="19446871" y="9708125"/>
              <a:ext cx="1296076" cy="1025648"/>
            </a:xfrm>
            <a:custGeom>
              <a:avLst/>
              <a:gdLst>
                <a:gd name="connsiteX0" fmla="*/ 767674 w 1296076"/>
                <a:gd name="connsiteY0" fmla="*/ 945889 h 1025648"/>
                <a:gd name="connsiteX1" fmla="*/ 1296076 w 1296076"/>
                <a:gd name="connsiteY1" fmla="*/ 945889 h 1025648"/>
                <a:gd name="connsiteX2" fmla="*/ 1296076 w 1296076"/>
                <a:gd name="connsiteY2" fmla="*/ 1025648 h 1025648"/>
                <a:gd name="connsiteX3" fmla="*/ 767674 w 1296076"/>
                <a:gd name="connsiteY3" fmla="*/ 1025648 h 1025648"/>
                <a:gd name="connsiteX4" fmla="*/ 563928 w 1296076"/>
                <a:gd name="connsiteY4" fmla="*/ 938411 h 1025648"/>
                <a:gd name="connsiteX5" fmla="*/ 608160 w 1296076"/>
                <a:gd name="connsiteY5" fmla="*/ 982643 h 1025648"/>
                <a:gd name="connsiteX6" fmla="*/ 563928 w 1296076"/>
                <a:gd name="connsiteY6" fmla="*/ 1025647 h 1025648"/>
                <a:gd name="connsiteX7" fmla="*/ 520924 w 1296076"/>
                <a:gd name="connsiteY7" fmla="*/ 982643 h 1025648"/>
                <a:gd name="connsiteX8" fmla="*/ 563928 w 1296076"/>
                <a:gd name="connsiteY8" fmla="*/ 938411 h 1025648"/>
                <a:gd name="connsiteX9" fmla="*/ 390684 w 1296076"/>
                <a:gd name="connsiteY9" fmla="*/ 938411 h 1025648"/>
                <a:gd name="connsiteX10" fmla="*/ 433688 w 1296076"/>
                <a:gd name="connsiteY10" fmla="*/ 982643 h 1025648"/>
                <a:gd name="connsiteX11" fmla="*/ 390684 w 1296076"/>
                <a:gd name="connsiteY11" fmla="*/ 1025647 h 1025648"/>
                <a:gd name="connsiteX12" fmla="*/ 346452 w 1296076"/>
                <a:gd name="connsiteY12" fmla="*/ 982643 h 1025648"/>
                <a:gd name="connsiteX13" fmla="*/ 390684 w 1296076"/>
                <a:gd name="connsiteY13" fmla="*/ 938411 h 1025648"/>
                <a:gd name="connsiteX14" fmla="*/ 217454 w 1296076"/>
                <a:gd name="connsiteY14" fmla="*/ 938411 h 1025648"/>
                <a:gd name="connsiteX15" fmla="*/ 260458 w 1296076"/>
                <a:gd name="connsiteY15" fmla="*/ 982643 h 1025648"/>
                <a:gd name="connsiteX16" fmla="*/ 217454 w 1296076"/>
                <a:gd name="connsiteY16" fmla="*/ 1025647 h 1025648"/>
                <a:gd name="connsiteX17" fmla="*/ 173222 w 1296076"/>
                <a:gd name="connsiteY17" fmla="*/ 982643 h 1025648"/>
                <a:gd name="connsiteX18" fmla="*/ 217454 w 1296076"/>
                <a:gd name="connsiteY18" fmla="*/ 938411 h 1025648"/>
                <a:gd name="connsiteX19" fmla="*/ 44232 w 1296076"/>
                <a:gd name="connsiteY19" fmla="*/ 938411 h 1025648"/>
                <a:gd name="connsiteX20" fmla="*/ 87236 w 1296076"/>
                <a:gd name="connsiteY20" fmla="*/ 982643 h 1025648"/>
                <a:gd name="connsiteX21" fmla="*/ 44232 w 1296076"/>
                <a:gd name="connsiteY21" fmla="*/ 1025647 h 1025648"/>
                <a:gd name="connsiteX22" fmla="*/ 0 w 1296076"/>
                <a:gd name="connsiteY22" fmla="*/ 982643 h 1025648"/>
                <a:gd name="connsiteX23" fmla="*/ 44232 w 1296076"/>
                <a:gd name="connsiteY23" fmla="*/ 938411 h 1025648"/>
                <a:gd name="connsiteX24" fmla="*/ 767674 w 1296076"/>
                <a:gd name="connsiteY24" fmla="*/ 476060 h 1025648"/>
                <a:gd name="connsiteX25" fmla="*/ 1296076 w 1296076"/>
                <a:gd name="connsiteY25" fmla="*/ 476060 h 1025648"/>
                <a:gd name="connsiteX26" fmla="*/ 1296076 w 1296076"/>
                <a:gd name="connsiteY26" fmla="*/ 557065 h 1025648"/>
                <a:gd name="connsiteX27" fmla="*/ 767674 w 1296076"/>
                <a:gd name="connsiteY27" fmla="*/ 557065 h 1025648"/>
                <a:gd name="connsiteX28" fmla="*/ 563928 w 1296076"/>
                <a:gd name="connsiteY28" fmla="*/ 469829 h 1025648"/>
                <a:gd name="connsiteX29" fmla="*/ 608160 w 1296076"/>
                <a:gd name="connsiteY29" fmla="*/ 512833 h 1025648"/>
                <a:gd name="connsiteX30" fmla="*/ 563928 w 1296076"/>
                <a:gd name="connsiteY30" fmla="*/ 557065 h 1025648"/>
                <a:gd name="connsiteX31" fmla="*/ 520924 w 1296076"/>
                <a:gd name="connsiteY31" fmla="*/ 512833 h 1025648"/>
                <a:gd name="connsiteX32" fmla="*/ 563928 w 1296076"/>
                <a:gd name="connsiteY32" fmla="*/ 469829 h 1025648"/>
                <a:gd name="connsiteX33" fmla="*/ 390684 w 1296076"/>
                <a:gd name="connsiteY33" fmla="*/ 469829 h 1025648"/>
                <a:gd name="connsiteX34" fmla="*/ 433688 w 1296076"/>
                <a:gd name="connsiteY34" fmla="*/ 512833 h 1025648"/>
                <a:gd name="connsiteX35" fmla="*/ 390684 w 1296076"/>
                <a:gd name="connsiteY35" fmla="*/ 557065 h 1025648"/>
                <a:gd name="connsiteX36" fmla="*/ 346452 w 1296076"/>
                <a:gd name="connsiteY36" fmla="*/ 512833 h 1025648"/>
                <a:gd name="connsiteX37" fmla="*/ 390684 w 1296076"/>
                <a:gd name="connsiteY37" fmla="*/ 469829 h 1025648"/>
                <a:gd name="connsiteX38" fmla="*/ 217454 w 1296076"/>
                <a:gd name="connsiteY38" fmla="*/ 469829 h 1025648"/>
                <a:gd name="connsiteX39" fmla="*/ 260458 w 1296076"/>
                <a:gd name="connsiteY39" fmla="*/ 512833 h 1025648"/>
                <a:gd name="connsiteX40" fmla="*/ 217454 w 1296076"/>
                <a:gd name="connsiteY40" fmla="*/ 557065 h 1025648"/>
                <a:gd name="connsiteX41" fmla="*/ 173222 w 1296076"/>
                <a:gd name="connsiteY41" fmla="*/ 512833 h 1025648"/>
                <a:gd name="connsiteX42" fmla="*/ 217454 w 1296076"/>
                <a:gd name="connsiteY42" fmla="*/ 469829 h 1025648"/>
                <a:gd name="connsiteX43" fmla="*/ 44232 w 1296076"/>
                <a:gd name="connsiteY43" fmla="*/ 469829 h 1025648"/>
                <a:gd name="connsiteX44" fmla="*/ 87236 w 1296076"/>
                <a:gd name="connsiteY44" fmla="*/ 512833 h 1025648"/>
                <a:gd name="connsiteX45" fmla="*/ 44232 w 1296076"/>
                <a:gd name="connsiteY45" fmla="*/ 557065 h 1025648"/>
                <a:gd name="connsiteX46" fmla="*/ 0 w 1296076"/>
                <a:gd name="connsiteY46" fmla="*/ 512833 h 1025648"/>
                <a:gd name="connsiteX47" fmla="*/ 44232 w 1296076"/>
                <a:gd name="connsiteY47" fmla="*/ 469829 h 1025648"/>
                <a:gd name="connsiteX48" fmla="*/ 767674 w 1296076"/>
                <a:gd name="connsiteY48" fmla="*/ 7474 h 1025648"/>
                <a:gd name="connsiteX49" fmla="*/ 1296076 w 1296076"/>
                <a:gd name="connsiteY49" fmla="*/ 7474 h 1025648"/>
                <a:gd name="connsiteX50" fmla="*/ 1296076 w 1296076"/>
                <a:gd name="connsiteY50" fmla="*/ 88479 h 1025648"/>
                <a:gd name="connsiteX51" fmla="*/ 767674 w 1296076"/>
                <a:gd name="connsiteY51" fmla="*/ 88479 h 1025648"/>
                <a:gd name="connsiteX52" fmla="*/ 563928 w 1296076"/>
                <a:gd name="connsiteY52" fmla="*/ 0 h 1025648"/>
                <a:gd name="connsiteX53" fmla="*/ 608160 w 1296076"/>
                <a:gd name="connsiteY53" fmla="*/ 44241 h 1025648"/>
                <a:gd name="connsiteX54" fmla="*/ 563928 w 1296076"/>
                <a:gd name="connsiteY54" fmla="*/ 88482 h 1025648"/>
                <a:gd name="connsiteX55" fmla="*/ 520924 w 1296076"/>
                <a:gd name="connsiteY55" fmla="*/ 44241 h 1025648"/>
                <a:gd name="connsiteX56" fmla="*/ 563928 w 1296076"/>
                <a:gd name="connsiteY56" fmla="*/ 0 h 1025648"/>
                <a:gd name="connsiteX57" fmla="*/ 390684 w 1296076"/>
                <a:gd name="connsiteY57" fmla="*/ 0 h 1025648"/>
                <a:gd name="connsiteX58" fmla="*/ 433688 w 1296076"/>
                <a:gd name="connsiteY58" fmla="*/ 44241 h 1025648"/>
                <a:gd name="connsiteX59" fmla="*/ 390684 w 1296076"/>
                <a:gd name="connsiteY59" fmla="*/ 88482 h 1025648"/>
                <a:gd name="connsiteX60" fmla="*/ 346452 w 1296076"/>
                <a:gd name="connsiteY60" fmla="*/ 44241 h 1025648"/>
                <a:gd name="connsiteX61" fmla="*/ 390684 w 1296076"/>
                <a:gd name="connsiteY61" fmla="*/ 0 h 1025648"/>
                <a:gd name="connsiteX62" fmla="*/ 217454 w 1296076"/>
                <a:gd name="connsiteY62" fmla="*/ 0 h 1025648"/>
                <a:gd name="connsiteX63" fmla="*/ 260458 w 1296076"/>
                <a:gd name="connsiteY63" fmla="*/ 44241 h 1025648"/>
                <a:gd name="connsiteX64" fmla="*/ 217454 w 1296076"/>
                <a:gd name="connsiteY64" fmla="*/ 88482 h 1025648"/>
                <a:gd name="connsiteX65" fmla="*/ 173222 w 1296076"/>
                <a:gd name="connsiteY65" fmla="*/ 44241 h 1025648"/>
                <a:gd name="connsiteX66" fmla="*/ 217454 w 1296076"/>
                <a:gd name="connsiteY66" fmla="*/ 0 h 1025648"/>
                <a:gd name="connsiteX67" fmla="*/ 44232 w 1296076"/>
                <a:gd name="connsiteY67" fmla="*/ 0 h 1025648"/>
                <a:gd name="connsiteX68" fmla="*/ 87236 w 1296076"/>
                <a:gd name="connsiteY68" fmla="*/ 44241 h 1025648"/>
                <a:gd name="connsiteX69" fmla="*/ 44232 w 1296076"/>
                <a:gd name="connsiteY69" fmla="*/ 88482 h 1025648"/>
                <a:gd name="connsiteX70" fmla="*/ 0 w 1296076"/>
                <a:gd name="connsiteY70" fmla="*/ 44241 h 1025648"/>
                <a:gd name="connsiteX71" fmla="*/ 44232 w 1296076"/>
                <a:gd name="connsiteY71" fmla="*/ 0 h 102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96076" h="1025648">
                  <a:moveTo>
                    <a:pt x="767674" y="945889"/>
                  </a:moveTo>
                  <a:lnTo>
                    <a:pt x="1296076" y="945889"/>
                  </a:lnTo>
                  <a:lnTo>
                    <a:pt x="1296076" y="1025648"/>
                  </a:lnTo>
                  <a:lnTo>
                    <a:pt x="767674" y="1025648"/>
                  </a:lnTo>
                  <a:close/>
                  <a:moveTo>
                    <a:pt x="563928" y="938411"/>
                  </a:moveTo>
                  <a:cubicBezTo>
                    <a:pt x="588502" y="938411"/>
                    <a:pt x="608160" y="958070"/>
                    <a:pt x="608160" y="982643"/>
                  </a:cubicBezTo>
                  <a:cubicBezTo>
                    <a:pt x="608160" y="1005988"/>
                    <a:pt x="588502" y="1025647"/>
                    <a:pt x="563928" y="1025647"/>
                  </a:cubicBezTo>
                  <a:cubicBezTo>
                    <a:pt x="540582" y="1025647"/>
                    <a:pt x="520924" y="1005988"/>
                    <a:pt x="520924" y="982643"/>
                  </a:cubicBezTo>
                  <a:cubicBezTo>
                    <a:pt x="520924" y="958070"/>
                    <a:pt x="540582" y="938411"/>
                    <a:pt x="563928" y="938411"/>
                  </a:cubicBezTo>
                  <a:close/>
                  <a:moveTo>
                    <a:pt x="390684" y="938411"/>
                  </a:moveTo>
                  <a:cubicBezTo>
                    <a:pt x="414030" y="938411"/>
                    <a:pt x="433688" y="958070"/>
                    <a:pt x="433688" y="982643"/>
                  </a:cubicBezTo>
                  <a:cubicBezTo>
                    <a:pt x="433688" y="1005988"/>
                    <a:pt x="414030" y="1025647"/>
                    <a:pt x="390684" y="1025647"/>
                  </a:cubicBezTo>
                  <a:cubicBezTo>
                    <a:pt x="366110" y="1025647"/>
                    <a:pt x="346452" y="1005988"/>
                    <a:pt x="346452" y="982643"/>
                  </a:cubicBezTo>
                  <a:cubicBezTo>
                    <a:pt x="346452" y="958070"/>
                    <a:pt x="366110" y="938411"/>
                    <a:pt x="390684" y="938411"/>
                  </a:cubicBezTo>
                  <a:close/>
                  <a:moveTo>
                    <a:pt x="217454" y="938411"/>
                  </a:moveTo>
                  <a:cubicBezTo>
                    <a:pt x="240800" y="938411"/>
                    <a:pt x="260458" y="958070"/>
                    <a:pt x="260458" y="982643"/>
                  </a:cubicBezTo>
                  <a:cubicBezTo>
                    <a:pt x="260458" y="1005988"/>
                    <a:pt x="240800" y="1025647"/>
                    <a:pt x="217454" y="1025647"/>
                  </a:cubicBezTo>
                  <a:cubicBezTo>
                    <a:pt x="192880" y="1025647"/>
                    <a:pt x="173222" y="1005988"/>
                    <a:pt x="173222" y="982643"/>
                  </a:cubicBezTo>
                  <a:cubicBezTo>
                    <a:pt x="173222" y="958070"/>
                    <a:pt x="192880" y="938411"/>
                    <a:pt x="217454" y="938411"/>
                  </a:cubicBezTo>
                  <a:close/>
                  <a:moveTo>
                    <a:pt x="44232" y="938411"/>
                  </a:moveTo>
                  <a:cubicBezTo>
                    <a:pt x="67578" y="938411"/>
                    <a:pt x="87236" y="958070"/>
                    <a:pt x="87236" y="982643"/>
                  </a:cubicBezTo>
                  <a:cubicBezTo>
                    <a:pt x="87236" y="1005988"/>
                    <a:pt x="67578" y="1025647"/>
                    <a:pt x="44232" y="1025647"/>
                  </a:cubicBezTo>
                  <a:cubicBezTo>
                    <a:pt x="19658" y="1025647"/>
                    <a:pt x="0" y="1005988"/>
                    <a:pt x="0" y="982643"/>
                  </a:cubicBezTo>
                  <a:cubicBezTo>
                    <a:pt x="0" y="958070"/>
                    <a:pt x="19658" y="938411"/>
                    <a:pt x="44232" y="938411"/>
                  </a:cubicBezTo>
                  <a:close/>
                  <a:moveTo>
                    <a:pt x="767674" y="476060"/>
                  </a:moveTo>
                  <a:lnTo>
                    <a:pt x="1296076" y="476060"/>
                  </a:lnTo>
                  <a:lnTo>
                    <a:pt x="1296076" y="557065"/>
                  </a:lnTo>
                  <a:lnTo>
                    <a:pt x="767674" y="557065"/>
                  </a:lnTo>
                  <a:close/>
                  <a:moveTo>
                    <a:pt x="563928" y="469829"/>
                  </a:moveTo>
                  <a:cubicBezTo>
                    <a:pt x="588502" y="469829"/>
                    <a:pt x="608160" y="489488"/>
                    <a:pt x="608160" y="512833"/>
                  </a:cubicBezTo>
                  <a:cubicBezTo>
                    <a:pt x="608160" y="537406"/>
                    <a:pt x="588502" y="557065"/>
                    <a:pt x="563928" y="557065"/>
                  </a:cubicBezTo>
                  <a:cubicBezTo>
                    <a:pt x="540582" y="557065"/>
                    <a:pt x="520924" y="537406"/>
                    <a:pt x="520924" y="512833"/>
                  </a:cubicBezTo>
                  <a:cubicBezTo>
                    <a:pt x="520924" y="489488"/>
                    <a:pt x="540582" y="469829"/>
                    <a:pt x="563928" y="469829"/>
                  </a:cubicBezTo>
                  <a:close/>
                  <a:moveTo>
                    <a:pt x="390684" y="469829"/>
                  </a:moveTo>
                  <a:cubicBezTo>
                    <a:pt x="414030" y="469829"/>
                    <a:pt x="433688" y="489488"/>
                    <a:pt x="433688" y="512833"/>
                  </a:cubicBezTo>
                  <a:cubicBezTo>
                    <a:pt x="433688" y="537406"/>
                    <a:pt x="414030" y="557065"/>
                    <a:pt x="390684" y="557065"/>
                  </a:cubicBezTo>
                  <a:cubicBezTo>
                    <a:pt x="366110" y="557065"/>
                    <a:pt x="346452" y="537406"/>
                    <a:pt x="346452" y="512833"/>
                  </a:cubicBezTo>
                  <a:cubicBezTo>
                    <a:pt x="346452" y="489488"/>
                    <a:pt x="366110" y="469829"/>
                    <a:pt x="390684" y="469829"/>
                  </a:cubicBezTo>
                  <a:close/>
                  <a:moveTo>
                    <a:pt x="217454" y="469829"/>
                  </a:moveTo>
                  <a:cubicBezTo>
                    <a:pt x="240800" y="469829"/>
                    <a:pt x="260458" y="489488"/>
                    <a:pt x="260458" y="512833"/>
                  </a:cubicBezTo>
                  <a:cubicBezTo>
                    <a:pt x="260458" y="537406"/>
                    <a:pt x="240800" y="557065"/>
                    <a:pt x="217454" y="557065"/>
                  </a:cubicBezTo>
                  <a:cubicBezTo>
                    <a:pt x="192880" y="557065"/>
                    <a:pt x="173222" y="537406"/>
                    <a:pt x="173222" y="512833"/>
                  </a:cubicBezTo>
                  <a:cubicBezTo>
                    <a:pt x="173222" y="489488"/>
                    <a:pt x="192880" y="469829"/>
                    <a:pt x="217454" y="469829"/>
                  </a:cubicBezTo>
                  <a:close/>
                  <a:moveTo>
                    <a:pt x="44232" y="469829"/>
                  </a:moveTo>
                  <a:cubicBezTo>
                    <a:pt x="67578" y="469829"/>
                    <a:pt x="87236" y="489488"/>
                    <a:pt x="87236" y="512833"/>
                  </a:cubicBezTo>
                  <a:cubicBezTo>
                    <a:pt x="87236" y="537406"/>
                    <a:pt x="67578" y="557065"/>
                    <a:pt x="44232" y="557065"/>
                  </a:cubicBezTo>
                  <a:cubicBezTo>
                    <a:pt x="19658" y="557065"/>
                    <a:pt x="0" y="537406"/>
                    <a:pt x="0" y="512833"/>
                  </a:cubicBezTo>
                  <a:cubicBezTo>
                    <a:pt x="0" y="489488"/>
                    <a:pt x="19658" y="469829"/>
                    <a:pt x="44232" y="469829"/>
                  </a:cubicBezTo>
                  <a:close/>
                  <a:moveTo>
                    <a:pt x="767674" y="7474"/>
                  </a:moveTo>
                  <a:lnTo>
                    <a:pt x="1296076" y="7474"/>
                  </a:lnTo>
                  <a:lnTo>
                    <a:pt x="1296076" y="88479"/>
                  </a:lnTo>
                  <a:lnTo>
                    <a:pt x="767674" y="88479"/>
                  </a:lnTo>
                  <a:close/>
                  <a:moveTo>
                    <a:pt x="563928" y="0"/>
                  </a:moveTo>
                  <a:cubicBezTo>
                    <a:pt x="588502" y="0"/>
                    <a:pt x="608160" y="19663"/>
                    <a:pt x="608160" y="44241"/>
                  </a:cubicBezTo>
                  <a:cubicBezTo>
                    <a:pt x="608160" y="68819"/>
                    <a:pt x="588502" y="88482"/>
                    <a:pt x="563928" y="88482"/>
                  </a:cubicBezTo>
                  <a:cubicBezTo>
                    <a:pt x="540582" y="88482"/>
                    <a:pt x="520924" y="68819"/>
                    <a:pt x="520924" y="44241"/>
                  </a:cubicBezTo>
                  <a:cubicBezTo>
                    <a:pt x="520924" y="19663"/>
                    <a:pt x="540582" y="0"/>
                    <a:pt x="563928" y="0"/>
                  </a:cubicBezTo>
                  <a:close/>
                  <a:moveTo>
                    <a:pt x="390684" y="0"/>
                  </a:moveTo>
                  <a:cubicBezTo>
                    <a:pt x="414030" y="0"/>
                    <a:pt x="433688" y="19663"/>
                    <a:pt x="433688" y="44241"/>
                  </a:cubicBezTo>
                  <a:cubicBezTo>
                    <a:pt x="433688" y="68819"/>
                    <a:pt x="414030" y="88482"/>
                    <a:pt x="390684" y="88482"/>
                  </a:cubicBezTo>
                  <a:cubicBezTo>
                    <a:pt x="366110" y="88482"/>
                    <a:pt x="346452" y="68819"/>
                    <a:pt x="346452" y="44241"/>
                  </a:cubicBezTo>
                  <a:cubicBezTo>
                    <a:pt x="346452" y="19663"/>
                    <a:pt x="366110" y="0"/>
                    <a:pt x="390684" y="0"/>
                  </a:cubicBezTo>
                  <a:close/>
                  <a:moveTo>
                    <a:pt x="217454" y="0"/>
                  </a:moveTo>
                  <a:cubicBezTo>
                    <a:pt x="240800" y="0"/>
                    <a:pt x="260458" y="19663"/>
                    <a:pt x="260458" y="44241"/>
                  </a:cubicBezTo>
                  <a:cubicBezTo>
                    <a:pt x="260458" y="68819"/>
                    <a:pt x="240800" y="88482"/>
                    <a:pt x="217454" y="88482"/>
                  </a:cubicBezTo>
                  <a:cubicBezTo>
                    <a:pt x="192880" y="88482"/>
                    <a:pt x="173222" y="68819"/>
                    <a:pt x="173222" y="44241"/>
                  </a:cubicBezTo>
                  <a:cubicBezTo>
                    <a:pt x="173222" y="19663"/>
                    <a:pt x="192880" y="0"/>
                    <a:pt x="217454" y="0"/>
                  </a:cubicBezTo>
                  <a:close/>
                  <a:moveTo>
                    <a:pt x="44232" y="0"/>
                  </a:moveTo>
                  <a:cubicBezTo>
                    <a:pt x="67578" y="0"/>
                    <a:pt x="87236" y="19663"/>
                    <a:pt x="87236" y="44241"/>
                  </a:cubicBezTo>
                  <a:cubicBezTo>
                    <a:pt x="87236" y="68819"/>
                    <a:pt x="67578" y="88482"/>
                    <a:pt x="44232" y="88482"/>
                  </a:cubicBezTo>
                  <a:cubicBezTo>
                    <a:pt x="19658" y="88482"/>
                    <a:pt x="0" y="68819"/>
                    <a:pt x="0" y="44241"/>
                  </a:cubicBezTo>
                  <a:cubicBezTo>
                    <a:pt x="0" y="19663"/>
                    <a:pt x="19658" y="0"/>
                    <a:pt x="44232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FE7727B-D0CC-448B-B995-135B2A0016CB}"/>
              </a:ext>
            </a:extLst>
          </p:cNvPr>
          <p:cNvSpPr/>
          <p:nvPr/>
        </p:nvSpPr>
        <p:spPr>
          <a:xfrm>
            <a:off x="14237633" y="6880431"/>
            <a:ext cx="2129805" cy="2487474"/>
          </a:xfrm>
          <a:custGeom>
            <a:avLst/>
            <a:gdLst>
              <a:gd name="connsiteX0" fmla="*/ 2084960 w 2129805"/>
              <a:gd name="connsiteY0" fmla="*/ 1886791 h 2487474"/>
              <a:gd name="connsiteX1" fmla="*/ 2116097 w 2129805"/>
              <a:gd name="connsiteY1" fmla="*/ 1907933 h 2487474"/>
              <a:gd name="connsiteX2" fmla="*/ 1064909 w 2129805"/>
              <a:gd name="connsiteY2" fmla="*/ 2487474 h 2487474"/>
              <a:gd name="connsiteX3" fmla="*/ 129948 w 2129805"/>
              <a:gd name="connsiteY3" fmla="*/ 2063996 h 2487474"/>
              <a:gd name="connsiteX4" fmla="*/ 57285 w 2129805"/>
              <a:gd name="connsiteY4" fmla="*/ 1970083 h 2487474"/>
              <a:gd name="connsiteX5" fmla="*/ 37203 w 2129805"/>
              <a:gd name="connsiteY5" fmla="*/ 2128560 h 2487474"/>
              <a:gd name="connsiteX6" fmla="*/ 0 w 2129805"/>
              <a:gd name="connsiteY6" fmla="*/ 2122362 h 2487474"/>
              <a:gd name="connsiteX7" fmla="*/ 28522 w 2129805"/>
              <a:gd name="connsiteY7" fmla="*/ 1896761 h 2487474"/>
              <a:gd name="connsiteX8" fmla="*/ 251738 w 2129805"/>
              <a:gd name="connsiteY8" fmla="*/ 1942625 h 2487474"/>
              <a:gd name="connsiteX9" fmla="*/ 244297 w 2129805"/>
              <a:gd name="connsiteY9" fmla="*/ 1979812 h 2487474"/>
              <a:gd name="connsiteX10" fmla="*/ 87793 w 2129805"/>
              <a:gd name="connsiteY10" fmla="*/ 1948101 h 2487474"/>
              <a:gd name="connsiteX11" fmla="*/ 158112 w 2129805"/>
              <a:gd name="connsiteY11" fmla="*/ 2038893 h 2487474"/>
              <a:gd name="connsiteX12" fmla="*/ 1064909 w 2129805"/>
              <a:gd name="connsiteY12" fmla="*/ 2448921 h 2487474"/>
              <a:gd name="connsiteX13" fmla="*/ 2084960 w 2129805"/>
              <a:gd name="connsiteY13" fmla="*/ 1886791 h 2487474"/>
              <a:gd name="connsiteX14" fmla="*/ 1064901 w 2129805"/>
              <a:gd name="connsiteY14" fmla="*/ 916857 h 2487474"/>
              <a:gd name="connsiteX15" fmla="*/ 737401 w 2129805"/>
              <a:gd name="connsiteY15" fmla="*/ 1243112 h 2487474"/>
              <a:gd name="connsiteX16" fmla="*/ 1064901 w 2129805"/>
              <a:gd name="connsiteY16" fmla="*/ 1570612 h 2487474"/>
              <a:gd name="connsiteX17" fmla="*/ 1392401 w 2129805"/>
              <a:gd name="connsiteY17" fmla="*/ 1243112 h 2487474"/>
              <a:gd name="connsiteX18" fmla="*/ 1064901 w 2129805"/>
              <a:gd name="connsiteY18" fmla="*/ 916857 h 2487474"/>
              <a:gd name="connsiteX19" fmla="*/ 987696 w 2129805"/>
              <a:gd name="connsiteY19" fmla="*/ 452381 h 2487474"/>
              <a:gd name="connsiteX20" fmla="*/ 1140861 w 2129805"/>
              <a:gd name="connsiteY20" fmla="*/ 452381 h 2487474"/>
              <a:gd name="connsiteX21" fmla="*/ 1226783 w 2129805"/>
              <a:gd name="connsiteY21" fmla="*/ 661582 h 2487474"/>
              <a:gd name="connsiteX22" fmla="*/ 1361269 w 2129805"/>
              <a:gd name="connsiteY22" fmla="*/ 717618 h 2487474"/>
              <a:gd name="connsiteX23" fmla="*/ 1570471 w 2129805"/>
              <a:gd name="connsiteY23" fmla="*/ 630451 h 2487474"/>
              <a:gd name="connsiteX24" fmla="*/ 1677562 w 2129805"/>
              <a:gd name="connsiteY24" fmla="*/ 737542 h 2487474"/>
              <a:gd name="connsiteX25" fmla="*/ 1590395 w 2129805"/>
              <a:gd name="connsiteY25" fmla="*/ 946743 h 2487474"/>
              <a:gd name="connsiteX26" fmla="*/ 1646431 w 2129805"/>
              <a:gd name="connsiteY26" fmla="*/ 1081230 h 2487474"/>
              <a:gd name="connsiteX27" fmla="*/ 1855632 w 2129805"/>
              <a:gd name="connsiteY27" fmla="*/ 1167152 h 2487474"/>
              <a:gd name="connsiteX28" fmla="*/ 1855632 w 2129805"/>
              <a:gd name="connsiteY28" fmla="*/ 1320317 h 2487474"/>
              <a:gd name="connsiteX29" fmla="*/ 1646431 w 2129805"/>
              <a:gd name="connsiteY29" fmla="*/ 1404994 h 2487474"/>
              <a:gd name="connsiteX30" fmla="*/ 1590395 w 2129805"/>
              <a:gd name="connsiteY30" fmla="*/ 1539480 h 2487474"/>
              <a:gd name="connsiteX31" fmla="*/ 1677562 w 2129805"/>
              <a:gd name="connsiteY31" fmla="*/ 1748682 h 2487474"/>
              <a:gd name="connsiteX32" fmla="*/ 1570471 w 2129805"/>
              <a:gd name="connsiteY32" fmla="*/ 1857018 h 2487474"/>
              <a:gd name="connsiteX33" fmla="*/ 1361269 w 2129805"/>
              <a:gd name="connsiteY33" fmla="*/ 1769851 h 2487474"/>
              <a:gd name="connsiteX34" fmla="*/ 1226783 w 2129805"/>
              <a:gd name="connsiteY34" fmla="*/ 1825887 h 2487474"/>
              <a:gd name="connsiteX35" fmla="*/ 1140861 w 2129805"/>
              <a:gd name="connsiteY35" fmla="*/ 2033843 h 2487474"/>
              <a:gd name="connsiteX36" fmla="*/ 987696 w 2129805"/>
              <a:gd name="connsiteY36" fmla="*/ 2033843 h 2487474"/>
              <a:gd name="connsiteX37" fmla="*/ 903019 w 2129805"/>
              <a:gd name="connsiteY37" fmla="*/ 1825887 h 2487474"/>
              <a:gd name="connsiteX38" fmla="*/ 768533 w 2129805"/>
              <a:gd name="connsiteY38" fmla="*/ 1769851 h 2487474"/>
              <a:gd name="connsiteX39" fmla="*/ 559331 w 2129805"/>
              <a:gd name="connsiteY39" fmla="*/ 1857018 h 2487474"/>
              <a:gd name="connsiteX40" fmla="*/ 450995 w 2129805"/>
              <a:gd name="connsiteY40" fmla="*/ 1748682 h 2487474"/>
              <a:gd name="connsiteX41" fmla="*/ 538162 w 2129805"/>
              <a:gd name="connsiteY41" fmla="*/ 1539480 h 2487474"/>
              <a:gd name="connsiteX42" fmla="*/ 483371 w 2129805"/>
              <a:gd name="connsiteY42" fmla="*/ 1404994 h 2487474"/>
              <a:gd name="connsiteX43" fmla="*/ 274170 w 2129805"/>
              <a:gd name="connsiteY43" fmla="*/ 1320317 h 2487474"/>
              <a:gd name="connsiteX44" fmla="*/ 274170 w 2129805"/>
              <a:gd name="connsiteY44" fmla="*/ 1167152 h 2487474"/>
              <a:gd name="connsiteX45" fmla="*/ 483371 w 2129805"/>
              <a:gd name="connsiteY45" fmla="*/ 1081230 h 2487474"/>
              <a:gd name="connsiteX46" fmla="*/ 538162 w 2129805"/>
              <a:gd name="connsiteY46" fmla="*/ 946743 h 2487474"/>
              <a:gd name="connsiteX47" fmla="*/ 450995 w 2129805"/>
              <a:gd name="connsiteY47" fmla="*/ 737542 h 2487474"/>
              <a:gd name="connsiteX48" fmla="*/ 559331 w 2129805"/>
              <a:gd name="connsiteY48" fmla="*/ 630451 h 2487474"/>
              <a:gd name="connsiteX49" fmla="*/ 768533 w 2129805"/>
              <a:gd name="connsiteY49" fmla="*/ 717618 h 2487474"/>
              <a:gd name="connsiteX50" fmla="*/ 903019 w 2129805"/>
              <a:gd name="connsiteY50" fmla="*/ 661582 h 2487474"/>
              <a:gd name="connsiteX51" fmla="*/ 1064896 w 2129805"/>
              <a:gd name="connsiteY51" fmla="*/ 0 h 2487474"/>
              <a:gd name="connsiteX52" fmla="*/ 1999857 w 2129805"/>
              <a:gd name="connsiteY52" fmla="*/ 423475 h 2487474"/>
              <a:gd name="connsiteX53" fmla="*/ 2071455 w 2129805"/>
              <a:gd name="connsiteY53" fmla="*/ 516010 h 2487474"/>
              <a:gd name="connsiteX54" fmla="*/ 2091362 w 2129805"/>
              <a:gd name="connsiteY54" fmla="*/ 358914 h 2487474"/>
              <a:gd name="connsiteX55" fmla="*/ 2129805 w 2129805"/>
              <a:gd name="connsiteY55" fmla="*/ 363872 h 2487474"/>
              <a:gd name="connsiteX56" fmla="*/ 2101283 w 2129805"/>
              <a:gd name="connsiteY56" fmla="*/ 589466 h 2487474"/>
              <a:gd name="connsiteX57" fmla="*/ 1878067 w 2129805"/>
              <a:gd name="connsiteY57" fmla="*/ 544843 h 2487474"/>
              <a:gd name="connsiteX58" fmla="*/ 1885508 w 2129805"/>
              <a:gd name="connsiteY58" fmla="*/ 507657 h 2487474"/>
              <a:gd name="connsiteX59" fmla="*/ 2042184 w 2129805"/>
              <a:gd name="connsiteY59" fmla="*/ 539617 h 2487474"/>
              <a:gd name="connsiteX60" fmla="*/ 1971284 w 2129805"/>
              <a:gd name="connsiteY60" fmla="*/ 448168 h 2487474"/>
              <a:gd name="connsiteX61" fmla="*/ 1064896 w 2129805"/>
              <a:gd name="connsiteY61" fmla="*/ 37309 h 2487474"/>
              <a:gd name="connsiteX62" fmla="*/ 44845 w 2129805"/>
              <a:gd name="connsiteY62" fmla="*/ 599436 h 2487474"/>
              <a:gd name="connsiteX63" fmla="*/ 12462 w 2129805"/>
              <a:gd name="connsiteY63" fmla="*/ 579537 h 2487474"/>
              <a:gd name="connsiteX64" fmla="*/ 1064896 w 2129805"/>
              <a:gd name="connsiteY64" fmla="*/ 0 h 24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29805" h="2487474">
                <a:moveTo>
                  <a:pt x="2084960" y="1886791"/>
                </a:moveTo>
                <a:lnTo>
                  <a:pt x="2116097" y="1907933"/>
                </a:lnTo>
                <a:cubicBezTo>
                  <a:pt x="1886928" y="2269835"/>
                  <a:pt x="1493355" y="2487474"/>
                  <a:pt x="1064909" y="2487474"/>
                </a:cubicBezTo>
                <a:cubicBezTo>
                  <a:pt x="704186" y="2487474"/>
                  <a:pt x="364442" y="2331318"/>
                  <a:pt x="129948" y="2063996"/>
                </a:cubicBezTo>
                <a:lnTo>
                  <a:pt x="57285" y="1970083"/>
                </a:lnTo>
                <a:lnTo>
                  <a:pt x="37203" y="2128560"/>
                </a:lnTo>
                <a:lnTo>
                  <a:pt x="0" y="2122362"/>
                </a:lnTo>
                <a:lnTo>
                  <a:pt x="28522" y="1896761"/>
                </a:lnTo>
                <a:lnTo>
                  <a:pt x="251738" y="1942625"/>
                </a:lnTo>
                <a:lnTo>
                  <a:pt x="244297" y="1979812"/>
                </a:lnTo>
                <a:lnTo>
                  <a:pt x="87793" y="1948101"/>
                </a:lnTo>
                <a:lnTo>
                  <a:pt x="158112" y="2038893"/>
                </a:lnTo>
                <a:cubicBezTo>
                  <a:pt x="385284" y="2297526"/>
                  <a:pt x="715084" y="2448921"/>
                  <a:pt x="1064909" y="2448921"/>
                </a:cubicBezTo>
                <a:cubicBezTo>
                  <a:pt x="1480901" y="2448921"/>
                  <a:pt x="1862018" y="2238744"/>
                  <a:pt x="2084960" y="1886791"/>
                </a:cubicBezTo>
                <a:close/>
                <a:moveTo>
                  <a:pt x="1064901" y="916857"/>
                </a:moveTo>
                <a:cubicBezTo>
                  <a:pt x="883095" y="916857"/>
                  <a:pt x="737401" y="1062551"/>
                  <a:pt x="737401" y="1243112"/>
                </a:cubicBezTo>
                <a:cubicBezTo>
                  <a:pt x="737401" y="1423672"/>
                  <a:pt x="883095" y="1570612"/>
                  <a:pt x="1064901" y="1570612"/>
                </a:cubicBezTo>
                <a:cubicBezTo>
                  <a:pt x="1245462" y="1570612"/>
                  <a:pt x="1392401" y="1423672"/>
                  <a:pt x="1392401" y="1243112"/>
                </a:cubicBezTo>
                <a:cubicBezTo>
                  <a:pt x="1392401" y="1062551"/>
                  <a:pt x="1245462" y="916857"/>
                  <a:pt x="1064901" y="916857"/>
                </a:cubicBezTo>
                <a:close/>
                <a:moveTo>
                  <a:pt x="987696" y="452381"/>
                </a:moveTo>
                <a:lnTo>
                  <a:pt x="1140861" y="452381"/>
                </a:lnTo>
                <a:lnTo>
                  <a:pt x="1226783" y="661582"/>
                </a:lnTo>
                <a:cubicBezTo>
                  <a:pt x="1274102" y="675280"/>
                  <a:pt x="1318931" y="693958"/>
                  <a:pt x="1361269" y="717618"/>
                </a:cubicBezTo>
                <a:lnTo>
                  <a:pt x="1570471" y="630451"/>
                </a:lnTo>
                <a:lnTo>
                  <a:pt x="1677562" y="737542"/>
                </a:lnTo>
                <a:lnTo>
                  <a:pt x="1590395" y="946743"/>
                </a:lnTo>
                <a:cubicBezTo>
                  <a:pt x="1614054" y="989082"/>
                  <a:pt x="1632733" y="1033911"/>
                  <a:pt x="1646431" y="1081230"/>
                </a:cubicBezTo>
                <a:lnTo>
                  <a:pt x="1855632" y="1167152"/>
                </a:lnTo>
                <a:lnTo>
                  <a:pt x="1855632" y="1320317"/>
                </a:lnTo>
                <a:lnTo>
                  <a:pt x="1646431" y="1404994"/>
                </a:lnTo>
                <a:cubicBezTo>
                  <a:pt x="1632733" y="1453558"/>
                  <a:pt x="1614054" y="1498387"/>
                  <a:pt x="1590395" y="1539480"/>
                </a:cubicBezTo>
                <a:lnTo>
                  <a:pt x="1677562" y="1748682"/>
                </a:lnTo>
                <a:lnTo>
                  <a:pt x="1570471" y="1857018"/>
                </a:lnTo>
                <a:lnTo>
                  <a:pt x="1361269" y="1769851"/>
                </a:lnTo>
                <a:cubicBezTo>
                  <a:pt x="1318931" y="1792265"/>
                  <a:pt x="1274102" y="1812189"/>
                  <a:pt x="1226783" y="1825887"/>
                </a:cubicBezTo>
                <a:lnTo>
                  <a:pt x="1140861" y="2033843"/>
                </a:lnTo>
                <a:lnTo>
                  <a:pt x="987696" y="2033843"/>
                </a:lnTo>
                <a:lnTo>
                  <a:pt x="903019" y="1825887"/>
                </a:lnTo>
                <a:cubicBezTo>
                  <a:pt x="855700" y="1812189"/>
                  <a:pt x="809626" y="1792265"/>
                  <a:pt x="768533" y="1769851"/>
                </a:cubicBezTo>
                <a:lnTo>
                  <a:pt x="559331" y="1857018"/>
                </a:lnTo>
                <a:lnTo>
                  <a:pt x="450995" y="1748682"/>
                </a:lnTo>
                <a:lnTo>
                  <a:pt x="538162" y="1539480"/>
                </a:lnTo>
                <a:cubicBezTo>
                  <a:pt x="514502" y="1498387"/>
                  <a:pt x="495824" y="1453558"/>
                  <a:pt x="483371" y="1404994"/>
                </a:cubicBezTo>
                <a:lnTo>
                  <a:pt x="274170" y="1320317"/>
                </a:lnTo>
                <a:lnTo>
                  <a:pt x="274170" y="1167152"/>
                </a:lnTo>
                <a:lnTo>
                  <a:pt x="483371" y="1081230"/>
                </a:lnTo>
                <a:cubicBezTo>
                  <a:pt x="495824" y="1033911"/>
                  <a:pt x="514502" y="989082"/>
                  <a:pt x="538162" y="946743"/>
                </a:cubicBezTo>
                <a:lnTo>
                  <a:pt x="450995" y="737542"/>
                </a:lnTo>
                <a:lnTo>
                  <a:pt x="559331" y="630451"/>
                </a:lnTo>
                <a:lnTo>
                  <a:pt x="768533" y="717618"/>
                </a:lnTo>
                <a:cubicBezTo>
                  <a:pt x="809626" y="693958"/>
                  <a:pt x="855700" y="675280"/>
                  <a:pt x="903019" y="661582"/>
                </a:cubicBezTo>
                <a:close/>
                <a:moveTo>
                  <a:pt x="1064896" y="0"/>
                </a:moveTo>
                <a:cubicBezTo>
                  <a:pt x="1425619" y="0"/>
                  <a:pt x="1765363" y="156155"/>
                  <a:pt x="1999857" y="423475"/>
                </a:cubicBezTo>
                <a:lnTo>
                  <a:pt x="2071455" y="516010"/>
                </a:lnTo>
                <a:lnTo>
                  <a:pt x="2091362" y="358914"/>
                </a:lnTo>
                <a:lnTo>
                  <a:pt x="2129805" y="363872"/>
                </a:lnTo>
                <a:lnTo>
                  <a:pt x="2101283" y="589466"/>
                </a:lnTo>
                <a:lnTo>
                  <a:pt x="1878067" y="544843"/>
                </a:lnTo>
                <a:lnTo>
                  <a:pt x="1885508" y="507657"/>
                </a:lnTo>
                <a:lnTo>
                  <a:pt x="2042184" y="539617"/>
                </a:lnTo>
                <a:lnTo>
                  <a:pt x="1971284" y="448168"/>
                </a:lnTo>
                <a:cubicBezTo>
                  <a:pt x="1743295" y="188703"/>
                  <a:pt x="1413631" y="37309"/>
                  <a:pt x="1064896" y="37309"/>
                </a:cubicBezTo>
                <a:cubicBezTo>
                  <a:pt x="647659" y="37309"/>
                  <a:pt x="267786" y="247485"/>
                  <a:pt x="44845" y="599436"/>
                </a:cubicBezTo>
                <a:lnTo>
                  <a:pt x="12462" y="579537"/>
                </a:lnTo>
                <a:cubicBezTo>
                  <a:pt x="241631" y="216394"/>
                  <a:pt x="635204" y="0"/>
                  <a:pt x="1064896" y="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F212C5-444B-4967-9C23-3EF5BBF163E4}"/>
              </a:ext>
            </a:extLst>
          </p:cNvPr>
          <p:cNvGrpSpPr/>
          <p:nvPr/>
        </p:nvGrpSpPr>
        <p:grpSpPr>
          <a:xfrm>
            <a:off x="9455850" y="5290244"/>
            <a:ext cx="2129806" cy="2129806"/>
            <a:chOff x="9455850" y="5290244"/>
            <a:chExt cx="2129806" cy="212980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3422B3-9AB2-49A3-BD26-60AA46870EFA}"/>
                </a:ext>
              </a:extLst>
            </p:cNvPr>
            <p:cNvSpPr/>
            <p:nvPr/>
          </p:nvSpPr>
          <p:spPr>
            <a:xfrm>
              <a:off x="9455850" y="5290244"/>
              <a:ext cx="2129806" cy="21298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0" h="1710">
                  <a:moveTo>
                    <a:pt x="1710" y="855"/>
                  </a:moveTo>
                  <a:cubicBezTo>
                    <a:pt x="1710" y="1327"/>
                    <a:pt x="1328" y="1710"/>
                    <a:pt x="855" y="1710"/>
                  </a:cubicBezTo>
                  <a:cubicBezTo>
                    <a:pt x="383" y="1710"/>
                    <a:pt x="0" y="1327"/>
                    <a:pt x="0" y="855"/>
                  </a:cubicBezTo>
                  <a:cubicBezTo>
                    <a:pt x="0" y="383"/>
                    <a:pt x="383" y="0"/>
                    <a:pt x="855" y="0"/>
                  </a:cubicBezTo>
                  <a:cubicBezTo>
                    <a:pt x="1328" y="0"/>
                    <a:pt x="1710" y="383"/>
                    <a:pt x="1710" y="855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EA3C969-ED33-47DE-B721-329BBC699754}"/>
                </a:ext>
              </a:extLst>
            </p:cNvPr>
            <p:cNvSpPr/>
            <p:nvPr/>
          </p:nvSpPr>
          <p:spPr>
            <a:xfrm>
              <a:off x="9671448" y="5640434"/>
              <a:ext cx="1698611" cy="1621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4" h="1302">
                  <a:moveTo>
                    <a:pt x="0" y="442"/>
                  </a:moveTo>
                  <a:lnTo>
                    <a:pt x="682" y="0"/>
                  </a:lnTo>
                  <a:lnTo>
                    <a:pt x="1364" y="442"/>
                  </a:lnTo>
                  <a:lnTo>
                    <a:pt x="1364" y="442"/>
                  </a:lnTo>
                  <a:lnTo>
                    <a:pt x="1364" y="1302"/>
                  </a:lnTo>
                  <a:lnTo>
                    <a:pt x="0" y="1302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506D7AA-B9BE-4F78-A1CF-1D42FF2EFD98}"/>
                </a:ext>
              </a:extLst>
            </p:cNvPr>
            <p:cNvSpPr/>
            <p:nvPr/>
          </p:nvSpPr>
          <p:spPr>
            <a:xfrm>
              <a:off x="9671448" y="5640434"/>
              <a:ext cx="1698611" cy="11004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4" h="884">
                  <a:moveTo>
                    <a:pt x="682" y="0"/>
                  </a:moveTo>
                  <a:lnTo>
                    <a:pt x="1364" y="442"/>
                  </a:lnTo>
                  <a:lnTo>
                    <a:pt x="682" y="884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111340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EB4171-5227-4254-86A0-BA0C6AFB91DB}"/>
                </a:ext>
              </a:extLst>
            </p:cNvPr>
            <p:cNvSpPr/>
            <p:nvPr/>
          </p:nvSpPr>
          <p:spPr>
            <a:xfrm>
              <a:off x="9807287" y="5449761"/>
              <a:ext cx="1425687" cy="1291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5" h="1037">
                  <a:moveTo>
                    <a:pt x="1145" y="0"/>
                  </a:moveTo>
                  <a:lnTo>
                    <a:pt x="1145" y="531"/>
                  </a:lnTo>
                  <a:lnTo>
                    <a:pt x="1145" y="666"/>
                  </a:lnTo>
                  <a:lnTo>
                    <a:pt x="573" y="1037"/>
                  </a:lnTo>
                  <a:lnTo>
                    <a:pt x="0" y="666"/>
                  </a:lnTo>
                  <a:lnTo>
                    <a:pt x="0" y="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EA363B-9249-43FC-98BC-40A6C0EBF47E}"/>
                </a:ext>
              </a:extLst>
            </p:cNvPr>
            <p:cNvSpPr/>
            <p:nvPr/>
          </p:nvSpPr>
          <p:spPr>
            <a:xfrm>
              <a:off x="9807287" y="5449761"/>
              <a:ext cx="1425687" cy="1291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5" h="1037">
                  <a:moveTo>
                    <a:pt x="1145" y="0"/>
                  </a:moveTo>
                  <a:lnTo>
                    <a:pt x="1145" y="531"/>
                  </a:lnTo>
                  <a:lnTo>
                    <a:pt x="1145" y="666"/>
                  </a:lnTo>
                  <a:lnTo>
                    <a:pt x="573" y="1037"/>
                  </a:lnTo>
                  <a:lnTo>
                    <a:pt x="0" y="666"/>
                  </a:lnTo>
                  <a:lnTo>
                    <a:pt x="0" y="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C88F79-6A5E-4667-AA7E-22CA452469BD}"/>
                </a:ext>
              </a:extLst>
            </p:cNvPr>
            <p:cNvSpPr/>
            <p:nvPr/>
          </p:nvSpPr>
          <p:spPr>
            <a:xfrm>
              <a:off x="9671448" y="6631183"/>
              <a:ext cx="1698611" cy="6305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4" h="507">
                  <a:moveTo>
                    <a:pt x="544" y="0"/>
                  </a:moveTo>
                  <a:lnTo>
                    <a:pt x="682" y="89"/>
                  </a:lnTo>
                  <a:lnTo>
                    <a:pt x="819" y="0"/>
                  </a:lnTo>
                  <a:lnTo>
                    <a:pt x="1364" y="353"/>
                  </a:lnTo>
                  <a:lnTo>
                    <a:pt x="1364" y="507"/>
                  </a:lnTo>
                  <a:lnTo>
                    <a:pt x="0" y="507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11134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D344D6-DE3A-47B2-BD98-208B77E400EA}"/>
                </a:ext>
              </a:extLst>
            </p:cNvPr>
            <p:cNvSpPr/>
            <p:nvPr/>
          </p:nvSpPr>
          <p:spPr>
            <a:xfrm>
              <a:off x="10178663" y="5551952"/>
              <a:ext cx="684180" cy="1034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84">
                  <a:moveTo>
                    <a:pt x="0" y="84"/>
                  </a:moveTo>
                  <a:lnTo>
                    <a:pt x="550" y="84"/>
                  </a:lnTo>
                  <a:lnTo>
                    <a:pt x="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4B6FEE-19CC-4064-B799-3C361982BF50}"/>
                </a:ext>
              </a:extLst>
            </p:cNvPr>
            <p:cNvSpPr/>
            <p:nvPr/>
          </p:nvSpPr>
          <p:spPr>
            <a:xfrm>
              <a:off x="10004191" y="5748856"/>
              <a:ext cx="1033124" cy="497245"/>
            </a:xfrm>
            <a:custGeom>
              <a:avLst/>
              <a:gdLst>
                <a:gd name="connsiteX0" fmla="*/ 0 w 1033124"/>
                <a:gd name="connsiteY0" fmla="*/ 392562 h 497245"/>
                <a:gd name="connsiteX1" fmla="*/ 1033124 w 1033124"/>
                <a:gd name="connsiteY1" fmla="*/ 392562 h 497245"/>
                <a:gd name="connsiteX2" fmla="*/ 1033124 w 1033124"/>
                <a:gd name="connsiteY2" fmla="*/ 497245 h 497245"/>
                <a:gd name="connsiteX3" fmla="*/ 0 w 1033124"/>
                <a:gd name="connsiteY3" fmla="*/ 497245 h 497245"/>
                <a:gd name="connsiteX4" fmla="*/ 0 w 1033124"/>
                <a:gd name="connsiteY4" fmla="*/ 196901 h 497245"/>
                <a:gd name="connsiteX5" fmla="*/ 1033124 w 1033124"/>
                <a:gd name="connsiteY5" fmla="*/ 196901 h 497245"/>
                <a:gd name="connsiteX6" fmla="*/ 1033124 w 1033124"/>
                <a:gd name="connsiteY6" fmla="*/ 299092 h 497245"/>
                <a:gd name="connsiteX7" fmla="*/ 0 w 1033124"/>
                <a:gd name="connsiteY7" fmla="*/ 299092 h 497245"/>
                <a:gd name="connsiteX8" fmla="*/ 0 w 1033124"/>
                <a:gd name="connsiteY8" fmla="*/ 0 h 497245"/>
                <a:gd name="connsiteX9" fmla="*/ 1033124 w 1033124"/>
                <a:gd name="connsiteY9" fmla="*/ 0 h 497245"/>
                <a:gd name="connsiteX10" fmla="*/ 1033124 w 1033124"/>
                <a:gd name="connsiteY10" fmla="*/ 103437 h 497245"/>
                <a:gd name="connsiteX11" fmla="*/ 0 w 1033124"/>
                <a:gd name="connsiteY11" fmla="*/ 103437 h 49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3124" h="497245">
                  <a:moveTo>
                    <a:pt x="0" y="392562"/>
                  </a:moveTo>
                  <a:lnTo>
                    <a:pt x="1033124" y="392562"/>
                  </a:lnTo>
                  <a:lnTo>
                    <a:pt x="1033124" y="497245"/>
                  </a:lnTo>
                  <a:lnTo>
                    <a:pt x="0" y="497245"/>
                  </a:lnTo>
                  <a:close/>
                  <a:moveTo>
                    <a:pt x="0" y="196901"/>
                  </a:moveTo>
                  <a:lnTo>
                    <a:pt x="1033124" y="196901"/>
                  </a:lnTo>
                  <a:lnTo>
                    <a:pt x="1033124" y="299092"/>
                  </a:lnTo>
                  <a:lnTo>
                    <a:pt x="0" y="299092"/>
                  </a:lnTo>
                  <a:close/>
                  <a:moveTo>
                    <a:pt x="0" y="0"/>
                  </a:moveTo>
                  <a:lnTo>
                    <a:pt x="1033124" y="0"/>
                  </a:lnTo>
                  <a:lnTo>
                    <a:pt x="1033124" y="103437"/>
                  </a:lnTo>
                  <a:lnTo>
                    <a:pt x="0" y="103437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3296B-07B6-4814-AA44-EEF04E3F44FF}"/>
              </a:ext>
            </a:extLst>
          </p:cNvPr>
          <p:cNvGrpSpPr/>
          <p:nvPr/>
        </p:nvGrpSpPr>
        <p:grpSpPr>
          <a:xfrm>
            <a:off x="9455850" y="8828289"/>
            <a:ext cx="2129806" cy="2129806"/>
            <a:chOff x="9455850" y="8828289"/>
            <a:chExt cx="2129806" cy="212980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890DD6-CF5E-4149-8B33-C512C6D4977C}"/>
                </a:ext>
              </a:extLst>
            </p:cNvPr>
            <p:cNvSpPr/>
            <p:nvPr/>
          </p:nvSpPr>
          <p:spPr>
            <a:xfrm>
              <a:off x="9455850" y="8828289"/>
              <a:ext cx="2129806" cy="21298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0" h="1710">
                  <a:moveTo>
                    <a:pt x="1710" y="855"/>
                  </a:moveTo>
                  <a:cubicBezTo>
                    <a:pt x="1710" y="1327"/>
                    <a:pt x="1328" y="1710"/>
                    <a:pt x="855" y="1710"/>
                  </a:cubicBezTo>
                  <a:cubicBezTo>
                    <a:pt x="383" y="1710"/>
                    <a:pt x="0" y="1327"/>
                    <a:pt x="0" y="855"/>
                  </a:cubicBezTo>
                  <a:cubicBezTo>
                    <a:pt x="0" y="383"/>
                    <a:pt x="383" y="0"/>
                    <a:pt x="855" y="0"/>
                  </a:cubicBezTo>
                  <a:cubicBezTo>
                    <a:pt x="1328" y="0"/>
                    <a:pt x="1710" y="383"/>
                    <a:pt x="1710" y="855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CABBE86-6817-4092-B4E1-756E2859B701}"/>
                </a:ext>
              </a:extLst>
            </p:cNvPr>
            <p:cNvSpPr/>
            <p:nvPr/>
          </p:nvSpPr>
          <p:spPr>
            <a:xfrm>
              <a:off x="9455850" y="9117414"/>
              <a:ext cx="2129806" cy="1551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0" h="1246">
                  <a:moveTo>
                    <a:pt x="1094" y="0"/>
                  </a:moveTo>
                  <a:lnTo>
                    <a:pt x="1094" y="164"/>
                  </a:lnTo>
                  <a:lnTo>
                    <a:pt x="0" y="164"/>
                  </a:lnTo>
                  <a:lnTo>
                    <a:pt x="0" y="1246"/>
                  </a:lnTo>
                  <a:lnTo>
                    <a:pt x="1710" y="1246"/>
                  </a:lnTo>
                  <a:lnTo>
                    <a:pt x="1710" y="164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B9E43D8-AFB2-47AC-91C0-EF4EF58E6758}"/>
                </a:ext>
              </a:extLst>
            </p:cNvPr>
            <p:cNvSpPr/>
            <p:nvPr/>
          </p:nvSpPr>
          <p:spPr>
            <a:xfrm>
              <a:off x="10252187" y="9604689"/>
              <a:ext cx="535879" cy="8225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661">
                  <a:moveTo>
                    <a:pt x="247" y="453"/>
                  </a:moveTo>
                  <a:lnTo>
                    <a:pt x="268" y="567"/>
                  </a:lnTo>
                  <a:lnTo>
                    <a:pt x="166" y="567"/>
                  </a:lnTo>
                  <a:lnTo>
                    <a:pt x="185" y="453"/>
                  </a:lnTo>
                  <a:cubicBezTo>
                    <a:pt x="158" y="441"/>
                    <a:pt x="139" y="414"/>
                    <a:pt x="139" y="382"/>
                  </a:cubicBezTo>
                  <a:cubicBezTo>
                    <a:pt x="139" y="339"/>
                    <a:pt x="173" y="305"/>
                    <a:pt x="216" y="305"/>
                  </a:cubicBezTo>
                  <a:cubicBezTo>
                    <a:pt x="259" y="305"/>
                    <a:pt x="294" y="339"/>
                    <a:pt x="294" y="382"/>
                  </a:cubicBezTo>
                  <a:cubicBezTo>
                    <a:pt x="294" y="414"/>
                    <a:pt x="275" y="441"/>
                    <a:pt x="247" y="453"/>
                  </a:cubicBezTo>
                  <a:close/>
                  <a:moveTo>
                    <a:pt x="138" y="79"/>
                  </a:moveTo>
                  <a:cubicBezTo>
                    <a:pt x="138" y="71"/>
                    <a:pt x="145" y="65"/>
                    <a:pt x="152" y="65"/>
                  </a:cubicBezTo>
                  <a:lnTo>
                    <a:pt x="280" y="65"/>
                  </a:lnTo>
                  <a:cubicBezTo>
                    <a:pt x="287" y="65"/>
                    <a:pt x="293" y="71"/>
                    <a:pt x="293" y="79"/>
                  </a:cubicBezTo>
                  <a:lnTo>
                    <a:pt x="293" y="206"/>
                  </a:lnTo>
                  <a:cubicBezTo>
                    <a:pt x="293" y="213"/>
                    <a:pt x="287" y="220"/>
                    <a:pt x="280" y="220"/>
                  </a:cubicBezTo>
                  <a:lnTo>
                    <a:pt x="152" y="220"/>
                  </a:lnTo>
                  <a:cubicBezTo>
                    <a:pt x="145" y="220"/>
                    <a:pt x="138" y="213"/>
                    <a:pt x="138" y="206"/>
                  </a:cubicBezTo>
                  <a:close/>
                  <a:moveTo>
                    <a:pt x="371" y="229"/>
                  </a:moveTo>
                  <a:lnTo>
                    <a:pt x="355" y="229"/>
                  </a:lnTo>
                  <a:cubicBezTo>
                    <a:pt x="357" y="222"/>
                    <a:pt x="358" y="214"/>
                    <a:pt x="358" y="206"/>
                  </a:cubicBezTo>
                  <a:lnTo>
                    <a:pt x="358" y="79"/>
                  </a:lnTo>
                  <a:cubicBezTo>
                    <a:pt x="358" y="35"/>
                    <a:pt x="323" y="0"/>
                    <a:pt x="280" y="0"/>
                  </a:cubicBezTo>
                  <a:lnTo>
                    <a:pt x="152" y="0"/>
                  </a:lnTo>
                  <a:cubicBezTo>
                    <a:pt x="109" y="0"/>
                    <a:pt x="73" y="35"/>
                    <a:pt x="73" y="79"/>
                  </a:cubicBezTo>
                  <a:lnTo>
                    <a:pt x="73" y="206"/>
                  </a:lnTo>
                  <a:cubicBezTo>
                    <a:pt x="73" y="214"/>
                    <a:pt x="74" y="222"/>
                    <a:pt x="77" y="229"/>
                  </a:cubicBezTo>
                  <a:lnTo>
                    <a:pt x="60" y="229"/>
                  </a:lnTo>
                  <a:cubicBezTo>
                    <a:pt x="27" y="229"/>
                    <a:pt x="0" y="256"/>
                    <a:pt x="0" y="290"/>
                  </a:cubicBezTo>
                  <a:lnTo>
                    <a:pt x="0" y="661"/>
                  </a:lnTo>
                  <a:lnTo>
                    <a:pt x="431" y="661"/>
                  </a:lnTo>
                  <a:lnTo>
                    <a:pt x="431" y="290"/>
                  </a:lnTo>
                  <a:cubicBezTo>
                    <a:pt x="431" y="256"/>
                    <a:pt x="404" y="229"/>
                    <a:pt x="371" y="22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9D3F31E-7926-4372-A54C-705C3EFB0A62}"/>
                </a:ext>
              </a:extLst>
            </p:cNvPr>
            <p:cNvSpPr/>
            <p:nvPr/>
          </p:nvSpPr>
          <p:spPr>
            <a:xfrm>
              <a:off x="10819225" y="9117414"/>
              <a:ext cx="766431" cy="203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6" h="164">
                  <a:moveTo>
                    <a:pt x="616" y="164"/>
                  </a:moveTo>
                  <a:lnTo>
                    <a:pt x="0" y="164"/>
                  </a:lnTo>
                  <a:lnTo>
                    <a:pt x="0" y="0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11340">
                <a:alpha val="25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CF2529E-5862-4811-8CF1-68097C46DE7E}"/>
              </a:ext>
            </a:extLst>
          </p:cNvPr>
          <p:cNvGrpSpPr/>
          <p:nvPr/>
        </p:nvGrpSpPr>
        <p:grpSpPr>
          <a:xfrm>
            <a:off x="19020661" y="5290244"/>
            <a:ext cx="2129806" cy="2129806"/>
            <a:chOff x="19020661" y="5290244"/>
            <a:chExt cx="2129806" cy="212980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7EC9D2-ACE8-4F74-B223-4D3424954B9E}"/>
                </a:ext>
              </a:extLst>
            </p:cNvPr>
            <p:cNvSpPr/>
            <p:nvPr/>
          </p:nvSpPr>
          <p:spPr>
            <a:xfrm>
              <a:off x="19020661" y="5290244"/>
              <a:ext cx="2129806" cy="21298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0" h="1710">
                  <a:moveTo>
                    <a:pt x="1710" y="855"/>
                  </a:moveTo>
                  <a:cubicBezTo>
                    <a:pt x="1710" y="1327"/>
                    <a:pt x="1327" y="1710"/>
                    <a:pt x="855" y="1710"/>
                  </a:cubicBezTo>
                  <a:cubicBezTo>
                    <a:pt x="382" y="1710"/>
                    <a:pt x="0" y="1327"/>
                    <a:pt x="0" y="855"/>
                  </a:cubicBezTo>
                  <a:cubicBezTo>
                    <a:pt x="0" y="383"/>
                    <a:pt x="382" y="0"/>
                    <a:pt x="855" y="0"/>
                  </a:cubicBezTo>
                  <a:cubicBezTo>
                    <a:pt x="1327" y="0"/>
                    <a:pt x="1710" y="383"/>
                    <a:pt x="1710" y="855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11B41D1-28F6-4D6D-99F4-492EE2715444}"/>
                </a:ext>
              </a:extLst>
            </p:cNvPr>
            <p:cNvSpPr/>
            <p:nvPr/>
          </p:nvSpPr>
          <p:spPr>
            <a:xfrm>
              <a:off x="19264919" y="5290244"/>
              <a:ext cx="1641284" cy="21298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8" h="1710">
                  <a:moveTo>
                    <a:pt x="659" y="0"/>
                  </a:moveTo>
                  <a:lnTo>
                    <a:pt x="0" y="257"/>
                  </a:lnTo>
                  <a:lnTo>
                    <a:pt x="0" y="855"/>
                  </a:lnTo>
                  <a:cubicBezTo>
                    <a:pt x="0" y="1096"/>
                    <a:pt x="109" y="1324"/>
                    <a:pt x="296" y="1475"/>
                  </a:cubicBezTo>
                  <a:lnTo>
                    <a:pt x="659" y="1710"/>
                  </a:lnTo>
                  <a:lnTo>
                    <a:pt x="1021" y="1475"/>
                  </a:lnTo>
                  <a:cubicBezTo>
                    <a:pt x="1208" y="1324"/>
                    <a:pt x="1318" y="1096"/>
                    <a:pt x="1318" y="855"/>
                  </a:cubicBezTo>
                  <a:lnTo>
                    <a:pt x="1318" y="257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34CCD4E-DA84-45EE-8328-A576DF08070D}"/>
                </a:ext>
              </a:extLst>
            </p:cNvPr>
            <p:cNvSpPr/>
            <p:nvPr/>
          </p:nvSpPr>
          <p:spPr>
            <a:xfrm>
              <a:off x="20086188" y="5290244"/>
              <a:ext cx="820019" cy="21298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9" h="1710">
                  <a:moveTo>
                    <a:pt x="0" y="0"/>
                  </a:moveTo>
                  <a:lnTo>
                    <a:pt x="0" y="1710"/>
                  </a:lnTo>
                  <a:lnTo>
                    <a:pt x="362" y="1475"/>
                  </a:lnTo>
                  <a:cubicBezTo>
                    <a:pt x="549" y="1324"/>
                    <a:pt x="659" y="1096"/>
                    <a:pt x="659" y="855"/>
                  </a:cubicBezTo>
                  <a:lnTo>
                    <a:pt x="659" y="257"/>
                  </a:lnTo>
                  <a:close/>
                </a:path>
              </a:pathLst>
            </a:custGeom>
            <a:solidFill>
              <a:srgbClr val="11134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675A5B7-EB5D-4025-AACC-B401A82F551A}"/>
                </a:ext>
              </a:extLst>
            </p:cNvPr>
            <p:cNvSpPr/>
            <p:nvPr/>
          </p:nvSpPr>
          <p:spPr>
            <a:xfrm>
              <a:off x="19426932" y="5500856"/>
              <a:ext cx="1317265" cy="17098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1373">
                  <a:moveTo>
                    <a:pt x="820" y="1184"/>
                  </a:moveTo>
                  <a:lnTo>
                    <a:pt x="529" y="1373"/>
                  </a:lnTo>
                  <a:lnTo>
                    <a:pt x="238" y="1184"/>
                  </a:lnTo>
                  <a:cubicBezTo>
                    <a:pt x="88" y="1062"/>
                    <a:pt x="0" y="879"/>
                    <a:pt x="0" y="686"/>
                  </a:cubicBezTo>
                  <a:lnTo>
                    <a:pt x="0" y="206"/>
                  </a:lnTo>
                  <a:lnTo>
                    <a:pt x="529" y="0"/>
                  </a:lnTo>
                  <a:lnTo>
                    <a:pt x="1058" y="206"/>
                  </a:lnTo>
                  <a:lnTo>
                    <a:pt x="1058" y="686"/>
                  </a:lnTo>
                  <a:cubicBezTo>
                    <a:pt x="1058" y="879"/>
                    <a:pt x="970" y="1062"/>
                    <a:pt x="820" y="118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5C71D15-2222-4E97-8CF5-F441910C93EE}"/>
                </a:ext>
              </a:extLst>
            </p:cNvPr>
            <p:cNvSpPr/>
            <p:nvPr/>
          </p:nvSpPr>
          <p:spPr>
            <a:xfrm>
              <a:off x="19795816" y="5859770"/>
              <a:ext cx="578251" cy="752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5" h="605">
                  <a:moveTo>
                    <a:pt x="123" y="167"/>
                  </a:moveTo>
                  <a:cubicBezTo>
                    <a:pt x="123" y="107"/>
                    <a:pt x="172" y="57"/>
                    <a:pt x="233" y="57"/>
                  </a:cubicBezTo>
                  <a:cubicBezTo>
                    <a:pt x="293" y="57"/>
                    <a:pt x="343" y="107"/>
                    <a:pt x="343" y="167"/>
                  </a:cubicBezTo>
                  <a:lnTo>
                    <a:pt x="343" y="210"/>
                  </a:lnTo>
                  <a:lnTo>
                    <a:pt x="123" y="210"/>
                  </a:lnTo>
                  <a:close/>
                  <a:moveTo>
                    <a:pt x="400" y="210"/>
                  </a:moveTo>
                  <a:lnTo>
                    <a:pt x="400" y="172"/>
                  </a:lnTo>
                  <a:cubicBezTo>
                    <a:pt x="400" y="81"/>
                    <a:pt x="330" y="4"/>
                    <a:pt x="239" y="0"/>
                  </a:cubicBezTo>
                  <a:cubicBezTo>
                    <a:pt x="144" y="-3"/>
                    <a:pt x="65" y="73"/>
                    <a:pt x="65" y="167"/>
                  </a:cubicBezTo>
                  <a:lnTo>
                    <a:pt x="65" y="210"/>
                  </a:lnTo>
                  <a:lnTo>
                    <a:pt x="55" y="210"/>
                  </a:lnTo>
                  <a:cubicBezTo>
                    <a:pt x="25" y="210"/>
                    <a:pt x="0" y="235"/>
                    <a:pt x="0" y="265"/>
                  </a:cubicBezTo>
                  <a:lnTo>
                    <a:pt x="0" y="605"/>
                  </a:lnTo>
                  <a:lnTo>
                    <a:pt x="465" y="605"/>
                  </a:lnTo>
                  <a:lnTo>
                    <a:pt x="465" y="265"/>
                  </a:lnTo>
                  <a:cubicBezTo>
                    <a:pt x="465" y="235"/>
                    <a:pt x="441" y="210"/>
                    <a:pt x="411" y="21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D6D43F-4EA6-410F-AE12-8C991B2924AF}"/>
                </a:ext>
              </a:extLst>
            </p:cNvPr>
            <p:cNvSpPr/>
            <p:nvPr/>
          </p:nvSpPr>
          <p:spPr>
            <a:xfrm>
              <a:off x="20016399" y="6248594"/>
              <a:ext cx="139578" cy="2928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236">
                  <a:moveTo>
                    <a:pt x="113" y="56"/>
                  </a:moveTo>
                  <a:cubicBezTo>
                    <a:pt x="113" y="25"/>
                    <a:pt x="87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79"/>
                    <a:pt x="14" y="97"/>
                    <a:pt x="33" y="107"/>
                  </a:cubicBezTo>
                  <a:lnTo>
                    <a:pt x="18" y="236"/>
                  </a:lnTo>
                  <a:lnTo>
                    <a:pt x="95" y="236"/>
                  </a:lnTo>
                  <a:lnTo>
                    <a:pt x="80" y="107"/>
                  </a:lnTo>
                  <a:cubicBezTo>
                    <a:pt x="99" y="97"/>
                    <a:pt x="113" y="79"/>
                    <a:pt x="113" y="5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18BCAB6-E51E-4929-80C0-6A27F778B528}"/>
              </a:ext>
            </a:extLst>
          </p:cNvPr>
          <p:cNvSpPr/>
          <p:nvPr/>
        </p:nvSpPr>
        <p:spPr>
          <a:xfrm>
            <a:off x="1499921" y="6130202"/>
            <a:ext cx="5079632" cy="3136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7" h="2518">
                <a:moveTo>
                  <a:pt x="3572" y="1074"/>
                </a:moveTo>
                <a:cubicBezTo>
                  <a:pt x="3573" y="1063"/>
                  <a:pt x="3574" y="1050"/>
                  <a:pt x="3574" y="1039"/>
                </a:cubicBezTo>
                <a:cubicBezTo>
                  <a:pt x="3574" y="876"/>
                  <a:pt x="3441" y="743"/>
                  <a:pt x="3278" y="743"/>
                </a:cubicBezTo>
                <a:cubicBezTo>
                  <a:pt x="3261" y="743"/>
                  <a:pt x="3244" y="745"/>
                  <a:pt x="3228" y="748"/>
                </a:cubicBezTo>
                <a:cubicBezTo>
                  <a:pt x="3089" y="313"/>
                  <a:pt x="2683" y="0"/>
                  <a:pt x="2203" y="0"/>
                </a:cubicBezTo>
                <a:cubicBezTo>
                  <a:pt x="1732" y="0"/>
                  <a:pt x="1332" y="303"/>
                  <a:pt x="1186" y="725"/>
                </a:cubicBezTo>
                <a:cubicBezTo>
                  <a:pt x="1122" y="699"/>
                  <a:pt x="1053" y="685"/>
                  <a:pt x="980" y="685"/>
                </a:cubicBezTo>
                <a:cubicBezTo>
                  <a:pt x="680" y="685"/>
                  <a:pt x="438" y="927"/>
                  <a:pt x="438" y="1227"/>
                </a:cubicBezTo>
                <a:cubicBezTo>
                  <a:pt x="438" y="1264"/>
                  <a:pt x="441" y="1301"/>
                  <a:pt x="449" y="1335"/>
                </a:cubicBezTo>
                <a:cubicBezTo>
                  <a:pt x="190" y="1403"/>
                  <a:pt x="0" y="1638"/>
                  <a:pt x="0" y="1917"/>
                </a:cubicBezTo>
                <a:cubicBezTo>
                  <a:pt x="0" y="2249"/>
                  <a:pt x="270" y="2518"/>
                  <a:pt x="602" y="2518"/>
                </a:cubicBezTo>
                <a:lnTo>
                  <a:pt x="3336" y="2518"/>
                </a:lnTo>
                <a:cubicBezTo>
                  <a:pt x="3745" y="2518"/>
                  <a:pt x="4077" y="2187"/>
                  <a:pt x="4077" y="1777"/>
                </a:cubicBezTo>
                <a:cubicBezTo>
                  <a:pt x="4077" y="1450"/>
                  <a:pt x="3865" y="1173"/>
                  <a:pt x="3572" y="107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A05C-82C7-4A94-81F2-00EAEEFB2558}"/>
              </a:ext>
            </a:extLst>
          </p:cNvPr>
          <p:cNvCxnSpPr/>
          <p:nvPr/>
        </p:nvCxnSpPr>
        <p:spPr>
          <a:xfrm>
            <a:off x="6492240" y="8117840"/>
            <a:ext cx="7233920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7BB85B-0CD3-4242-8B08-FAC14841C5A2}"/>
              </a:ext>
            </a:extLst>
          </p:cNvPr>
          <p:cNvCxnSpPr>
            <a:cxnSpLocks/>
          </p:cNvCxnSpPr>
          <p:nvPr/>
        </p:nvCxnSpPr>
        <p:spPr>
          <a:xfrm>
            <a:off x="16834094" y="8117840"/>
            <a:ext cx="6022731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3F2C9B-EE24-4EF5-8CFE-5CE5E7539D5E}"/>
              </a:ext>
            </a:extLst>
          </p:cNvPr>
          <p:cNvCxnSpPr/>
          <p:nvPr/>
        </p:nvCxnSpPr>
        <p:spPr>
          <a:xfrm>
            <a:off x="20078700" y="7391400"/>
            <a:ext cx="0" cy="143256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BBDA90-CC49-4A98-AA62-1E2BF7A5C266}"/>
              </a:ext>
            </a:extLst>
          </p:cNvPr>
          <p:cNvCxnSpPr/>
          <p:nvPr/>
        </p:nvCxnSpPr>
        <p:spPr>
          <a:xfrm>
            <a:off x="10523220" y="7391400"/>
            <a:ext cx="0" cy="143256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257AEFB-A418-4923-A587-6785915F5D62}"/>
              </a:ext>
            </a:extLst>
          </p:cNvPr>
          <p:cNvSpPr txBox="1"/>
          <p:nvPr/>
        </p:nvSpPr>
        <p:spPr>
          <a:xfrm>
            <a:off x="1812927" y="7923861"/>
            <a:ext cx="445833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55B986-6D23-4721-81E7-981C2417B9CA}"/>
              </a:ext>
            </a:extLst>
          </p:cNvPr>
          <p:cNvSpPr txBox="1"/>
          <p:nvPr/>
        </p:nvSpPr>
        <p:spPr>
          <a:xfrm>
            <a:off x="7591070" y="3157016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70C5A9-B32C-4BC6-96FE-0F94B0C4E1D4}"/>
              </a:ext>
            </a:extLst>
          </p:cNvPr>
          <p:cNvSpPr txBox="1"/>
          <p:nvPr/>
        </p:nvSpPr>
        <p:spPr>
          <a:xfrm>
            <a:off x="7594880" y="3826202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762187-A147-4554-BC92-F02D2E91C76C}"/>
              </a:ext>
            </a:extLst>
          </p:cNvPr>
          <p:cNvSpPr txBox="1"/>
          <p:nvPr/>
        </p:nvSpPr>
        <p:spPr>
          <a:xfrm>
            <a:off x="17147566" y="3152444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7C2E7C-627A-424A-AC4A-13A8FD1AED98}"/>
              </a:ext>
            </a:extLst>
          </p:cNvPr>
          <p:cNvSpPr txBox="1"/>
          <p:nvPr/>
        </p:nvSpPr>
        <p:spPr>
          <a:xfrm>
            <a:off x="17151376" y="3826202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08B50D-1648-4655-B921-E3EE8FF57737}"/>
              </a:ext>
            </a:extLst>
          </p:cNvPr>
          <p:cNvSpPr txBox="1"/>
          <p:nvPr/>
        </p:nvSpPr>
        <p:spPr>
          <a:xfrm>
            <a:off x="7591070" y="11276073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39BFC4-FA49-4192-BA3F-558FCA1FA1D2}"/>
              </a:ext>
            </a:extLst>
          </p:cNvPr>
          <p:cNvSpPr txBox="1"/>
          <p:nvPr/>
        </p:nvSpPr>
        <p:spPr>
          <a:xfrm>
            <a:off x="7594880" y="11945259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EBCB87-F1A6-4F61-9162-38F1081300E1}"/>
              </a:ext>
            </a:extLst>
          </p:cNvPr>
          <p:cNvSpPr txBox="1"/>
          <p:nvPr/>
        </p:nvSpPr>
        <p:spPr>
          <a:xfrm>
            <a:off x="17147566" y="11271501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F7F4EE-CCC3-4E8D-B129-56B4919A2269}"/>
              </a:ext>
            </a:extLst>
          </p:cNvPr>
          <p:cNvSpPr txBox="1"/>
          <p:nvPr/>
        </p:nvSpPr>
        <p:spPr>
          <a:xfrm>
            <a:off x="17151376" y="11945259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4B94C-269A-4E7C-B16F-D89DC81DBD39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38D0E0-69F6-471F-B623-B3A8BB03DB93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65899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AB5B09-2953-4ABF-828B-EFDF66E6AE23}"/>
              </a:ext>
            </a:extLst>
          </p:cNvPr>
          <p:cNvGrpSpPr/>
          <p:nvPr/>
        </p:nvGrpSpPr>
        <p:grpSpPr>
          <a:xfrm>
            <a:off x="1776504" y="3284443"/>
            <a:ext cx="11057644" cy="10428525"/>
            <a:chOff x="1776504" y="3284443"/>
            <a:chExt cx="11057644" cy="1042852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EF38DE5-959F-4A47-9F64-1507DA762525}"/>
                </a:ext>
              </a:extLst>
            </p:cNvPr>
            <p:cNvSpPr/>
            <p:nvPr/>
          </p:nvSpPr>
          <p:spPr>
            <a:xfrm>
              <a:off x="2434277" y="5019835"/>
              <a:ext cx="5916266" cy="2068013"/>
            </a:xfrm>
            <a:custGeom>
              <a:avLst/>
              <a:gdLst>
                <a:gd name="connsiteX0" fmla="*/ 5841518 w 5916266"/>
                <a:gd name="connsiteY0" fmla="*/ 2043098 h 2068013"/>
                <a:gd name="connsiteX1" fmla="*/ 5916266 w 5916266"/>
                <a:gd name="connsiteY1" fmla="*/ 2043098 h 2068013"/>
                <a:gd name="connsiteX2" fmla="*/ 5916266 w 5916266"/>
                <a:gd name="connsiteY2" fmla="*/ 2066768 h 2068013"/>
                <a:gd name="connsiteX3" fmla="*/ 5841518 w 5916266"/>
                <a:gd name="connsiteY3" fmla="*/ 2066768 h 2068013"/>
                <a:gd name="connsiteX4" fmla="*/ 5526386 w 5916266"/>
                <a:gd name="connsiteY4" fmla="*/ 2043098 h 2068013"/>
                <a:gd name="connsiteX5" fmla="*/ 5683306 w 5916266"/>
                <a:gd name="connsiteY5" fmla="*/ 2043098 h 2068013"/>
                <a:gd name="connsiteX6" fmla="*/ 5683306 w 5916266"/>
                <a:gd name="connsiteY6" fmla="*/ 2066768 h 2068013"/>
                <a:gd name="connsiteX7" fmla="*/ 5526386 w 5916266"/>
                <a:gd name="connsiteY7" fmla="*/ 2066768 h 2068013"/>
                <a:gd name="connsiteX8" fmla="*/ 5213792 w 5916266"/>
                <a:gd name="connsiteY8" fmla="*/ 2043098 h 2068013"/>
                <a:gd name="connsiteX9" fmla="*/ 5370712 w 5916266"/>
                <a:gd name="connsiteY9" fmla="*/ 2043098 h 2068013"/>
                <a:gd name="connsiteX10" fmla="*/ 5370712 w 5916266"/>
                <a:gd name="connsiteY10" fmla="*/ 2066768 h 2068013"/>
                <a:gd name="connsiteX11" fmla="*/ 5213792 w 5916266"/>
                <a:gd name="connsiteY11" fmla="*/ 2066768 h 2068013"/>
                <a:gd name="connsiteX12" fmla="*/ 4899952 w 5916266"/>
                <a:gd name="connsiteY12" fmla="*/ 2043098 h 2068013"/>
                <a:gd name="connsiteX13" fmla="*/ 5056872 w 5916266"/>
                <a:gd name="connsiteY13" fmla="*/ 2043098 h 2068013"/>
                <a:gd name="connsiteX14" fmla="*/ 5056872 w 5916266"/>
                <a:gd name="connsiteY14" fmla="*/ 2066768 h 2068013"/>
                <a:gd name="connsiteX15" fmla="*/ 4899952 w 5916266"/>
                <a:gd name="connsiteY15" fmla="*/ 2066768 h 2068013"/>
                <a:gd name="connsiteX16" fmla="*/ 4586112 w 5916266"/>
                <a:gd name="connsiteY16" fmla="*/ 2043098 h 2068013"/>
                <a:gd name="connsiteX17" fmla="*/ 4743032 w 5916266"/>
                <a:gd name="connsiteY17" fmla="*/ 2043098 h 2068013"/>
                <a:gd name="connsiteX18" fmla="*/ 4743032 w 5916266"/>
                <a:gd name="connsiteY18" fmla="*/ 2066768 h 2068013"/>
                <a:gd name="connsiteX19" fmla="*/ 4586112 w 5916266"/>
                <a:gd name="connsiteY19" fmla="*/ 2066768 h 2068013"/>
                <a:gd name="connsiteX20" fmla="*/ 4272273 w 5916266"/>
                <a:gd name="connsiteY20" fmla="*/ 2043098 h 2068013"/>
                <a:gd name="connsiteX21" fmla="*/ 4429192 w 5916266"/>
                <a:gd name="connsiteY21" fmla="*/ 2043098 h 2068013"/>
                <a:gd name="connsiteX22" fmla="*/ 4429192 w 5916266"/>
                <a:gd name="connsiteY22" fmla="*/ 2066768 h 2068013"/>
                <a:gd name="connsiteX23" fmla="*/ 4272273 w 5916266"/>
                <a:gd name="connsiteY23" fmla="*/ 2066768 h 2068013"/>
                <a:gd name="connsiteX24" fmla="*/ 3958433 w 5916266"/>
                <a:gd name="connsiteY24" fmla="*/ 2043098 h 2068013"/>
                <a:gd name="connsiteX25" fmla="*/ 4115353 w 5916266"/>
                <a:gd name="connsiteY25" fmla="*/ 2043098 h 2068013"/>
                <a:gd name="connsiteX26" fmla="*/ 4115353 w 5916266"/>
                <a:gd name="connsiteY26" fmla="*/ 2066768 h 2068013"/>
                <a:gd name="connsiteX27" fmla="*/ 3958433 w 5916266"/>
                <a:gd name="connsiteY27" fmla="*/ 2066768 h 2068013"/>
                <a:gd name="connsiteX28" fmla="*/ 3645838 w 5916266"/>
                <a:gd name="connsiteY28" fmla="*/ 2043098 h 2068013"/>
                <a:gd name="connsiteX29" fmla="*/ 3801513 w 5916266"/>
                <a:gd name="connsiteY29" fmla="*/ 2043098 h 2068013"/>
                <a:gd name="connsiteX30" fmla="*/ 3801513 w 5916266"/>
                <a:gd name="connsiteY30" fmla="*/ 2066768 h 2068013"/>
                <a:gd name="connsiteX31" fmla="*/ 3645838 w 5916266"/>
                <a:gd name="connsiteY31" fmla="*/ 2066768 h 2068013"/>
                <a:gd name="connsiteX32" fmla="*/ 3331999 w 5916266"/>
                <a:gd name="connsiteY32" fmla="*/ 2043098 h 2068013"/>
                <a:gd name="connsiteX33" fmla="*/ 3488919 w 5916266"/>
                <a:gd name="connsiteY33" fmla="*/ 2043098 h 2068013"/>
                <a:gd name="connsiteX34" fmla="*/ 3488919 w 5916266"/>
                <a:gd name="connsiteY34" fmla="*/ 2066768 h 2068013"/>
                <a:gd name="connsiteX35" fmla="*/ 3331999 w 5916266"/>
                <a:gd name="connsiteY35" fmla="*/ 2066768 h 2068013"/>
                <a:gd name="connsiteX36" fmla="*/ 3018159 w 5916266"/>
                <a:gd name="connsiteY36" fmla="*/ 2043098 h 2068013"/>
                <a:gd name="connsiteX37" fmla="*/ 3175078 w 5916266"/>
                <a:gd name="connsiteY37" fmla="*/ 2043098 h 2068013"/>
                <a:gd name="connsiteX38" fmla="*/ 3175078 w 5916266"/>
                <a:gd name="connsiteY38" fmla="*/ 2066768 h 2068013"/>
                <a:gd name="connsiteX39" fmla="*/ 3018159 w 5916266"/>
                <a:gd name="connsiteY39" fmla="*/ 2066768 h 2068013"/>
                <a:gd name="connsiteX40" fmla="*/ 2705564 w 5916266"/>
                <a:gd name="connsiteY40" fmla="*/ 2043098 h 2068013"/>
                <a:gd name="connsiteX41" fmla="*/ 2862484 w 5916266"/>
                <a:gd name="connsiteY41" fmla="*/ 2043098 h 2068013"/>
                <a:gd name="connsiteX42" fmla="*/ 2862484 w 5916266"/>
                <a:gd name="connsiteY42" fmla="*/ 2066768 h 2068013"/>
                <a:gd name="connsiteX43" fmla="*/ 2705564 w 5916266"/>
                <a:gd name="connsiteY43" fmla="*/ 2066768 h 2068013"/>
                <a:gd name="connsiteX44" fmla="*/ 2391724 w 5916266"/>
                <a:gd name="connsiteY44" fmla="*/ 2043098 h 2068013"/>
                <a:gd name="connsiteX45" fmla="*/ 2548644 w 5916266"/>
                <a:gd name="connsiteY45" fmla="*/ 2043098 h 2068013"/>
                <a:gd name="connsiteX46" fmla="*/ 2548644 w 5916266"/>
                <a:gd name="connsiteY46" fmla="*/ 2066768 h 2068013"/>
                <a:gd name="connsiteX47" fmla="*/ 2391724 w 5916266"/>
                <a:gd name="connsiteY47" fmla="*/ 2066768 h 2068013"/>
                <a:gd name="connsiteX48" fmla="*/ 2077885 w 5916266"/>
                <a:gd name="connsiteY48" fmla="*/ 2043098 h 2068013"/>
                <a:gd name="connsiteX49" fmla="*/ 2234804 w 5916266"/>
                <a:gd name="connsiteY49" fmla="*/ 2043098 h 2068013"/>
                <a:gd name="connsiteX50" fmla="*/ 2234804 w 5916266"/>
                <a:gd name="connsiteY50" fmla="*/ 2066768 h 2068013"/>
                <a:gd name="connsiteX51" fmla="*/ 2077885 w 5916266"/>
                <a:gd name="connsiteY51" fmla="*/ 2066768 h 2068013"/>
                <a:gd name="connsiteX52" fmla="*/ 1764045 w 5916266"/>
                <a:gd name="connsiteY52" fmla="*/ 2043098 h 2068013"/>
                <a:gd name="connsiteX53" fmla="*/ 1920965 w 5916266"/>
                <a:gd name="connsiteY53" fmla="*/ 2043098 h 2068013"/>
                <a:gd name="connsiteX54" fmla="*/ 1920965 w 5916266"/>
                <a:gd name="connsiteY54" fmla="*/ 2066768 h 2068013"/>
                <a:gd name="connsiteX55" fmla="*/ 1764045 w 5916266"/>
                <a:gd name="connsiteY55" fmla="*/ 2066768 h 2068013"/>
                <a:gd name="connsiteX56" fmla="*/ 1531078 w 5916266"/>
                <a:gd name="connsiteY56" fmla="*/ 2043098 h 2068013"/>
                <a:gd name="connsiteX57" fmla="*/ 1605826 w 5916266"/>
                <a:gd name="connsiteY57" fmla="*/ 2043098 h 2068013"/>
                <a:gd name="connsiteX58" fmla="*/ 1605826 w 5916266"/>
                <a:gd name="connsiteY58" fmla="*/ 2066768 h 2068013"/>
                <a:gd name="connsiteX59" fmla="*/ 1531078 w 5916266"/>
                <a:gd name="connsiteY59" fmla="*/ 2066768 h 2068013"/>
                <a:gd name="connsiteX60" fmla="*/ 695155 w 5916266"/>
                <a:gd name="connsiteY60" fmla="*/ 2043098 h 2068013"/>
                <a:gd name="connsiteX61" fmla="*/ 771148 w 5916266"/>
                <a:gd name="connsiteY61" fmla="*/ 2043098 h 2068013"/>
                <a:gd name="connsiteX62" fmla="*/ 771148 w 5916266"/>
                <a:gd name="connsiteY62" fmla="*/ 2066768 h 2068013"/>
                <a:gd name="connsiteX63" fmla="*/ 695155 w 5916266"/>
                <a:gd name="connsiteY63" fmla="*/ 2066768 h 2068013"/>
                <a:gd name="connsiteX64" fmla="*/ 401477 w 5916266"/>
                <a:gd name="connsiteY64" fmla="*/ 2041869 h 2068013"/>
                <a:gd name="connsiteX65" fmla="*/ 420121 w 5916266"/>
                <a:gd name="connsiteY65" fmla="*/ 2043114 h 2068013"/>
                <a:gd name="connsiteX66" fmla="*/ 546903 w 5916266"/>
                <a:gd name="connsiteY66" fmla="*/ 2043114 h 2068013"/>
                <a:gd name="connsiteX67" fmla="*/ 546903 w 5916266"/>
                <a:gd name="connsiteY67" fmla="*/ 2068013 h 2068013"/>
                <a:gd name="connsiteX68" fmla="*/ 420121 w 5916266"/>
                <a:gd name="connsiteY68" fmla="*/ 2068013 h 2068013"/>
                <a:gd name="connsiteX69" fmla="*/ 400234 w 5916266"/>
                <a:gd name="connsiteY69" fmla="*/ 2066768 h 2068013"/>
                <a:gd name="connsiteX70" fmla="*/ 4154719 w 5916266"/>
                <a:gd name="connsiteY70" fmla="*/ 1978317 h 2068013"/>
                <a:gd name="connsiteX71" fmla="*/ 4178389 w 5916266"/>
                <a:gd name="connsiteY71" fmla="*/ 1978317 h 2068013"/>
                <a:gd name="connsiteX72" fmla="*/ 4178389 w 5916266"/>
                <a:gd name="connsiteY72" fmla="*/ 2053064 h 2068013"/>
                <a:gd name="connsiteX73" fmla="*/ 4154719 w 5916266"/>
                <a:gd name="connsiteY73" fmla="*/ 2053064 h 2068013"/>
                <a:gd name="connsiteX74" fmla="*/ 147913 w 5916266"/>
                <a:gd name="connsiteY74" fmla="*/ 1933558 h 2068013"/>
                <a:gd name="connsiteX75" fmla="*/ 264751 w 5916266"/>
                <a:gd name="connsiteY75" fmla="*/ 2010745 h 2068013"/>
                <a:gd name="connsiteX76" fmla="*/ 254807 w 5916266"/>
                <a:gd name="connsiteY76" fmla="*/ 2034399 h 2068013"/>
                <a:gd name="connsiteX77" fmla="*/ 130511 w 5916266"/>
                <a:gd name="connsiteY77" fmla="*/ 1950988 h 2068013"/>
                <a:gd name="connsiteX78" fmla="*/ 26102 w 5916266"/>
                <a:gd name="connsiteY78" fmla="*/ 1683323 h 2068013"/>
                <a:gd name="connsiteX79" fmla="*/ 64634 w 5916266"/>
                <a:gd name="connsiteY79" fmla="*/ 1819023 h 2068013"/>
                <a:gd name="connsiteX80" fmla="*/ 42261 w 5916266"/>
                <a:gd name="connsiteY80" fmla="*/ 1830227 h 2068013"/>
                <a:gd name="connsiteX81" fmla="*/ 1243 w 5916266"/>
                <a:gd name="connsiteY81" fmla="*/ 1685813 h 2068013"/>
                <a:gd name="connsiteX82" fmla="*/ 4153502 w 5916266"/>
                <a:gd name="connsiteY82" fmla="*/ 1654603 h 2068013"/>
                <a:gd name="connsiteX83" fmla="*/ 4178385 w 5916266"/>
                <a:gd name="connsiteY83" fmla="*/ 1654603 h 2068013"/>
                <a:gd name="connsiteX84" fmla="*/ 4178385 w 5916266"/>
                <a:gd name="connsiteY84" fmla="*/ 1816363 h 2068013"/>
                <a:gd name="connsiteX85" fmla="*/ 4153502 w 5916266"/>
                <a:gd name="connsiteY85" fmla="*/ 1816363 h 2068013"/>
                <a:gd name="connsiteX86" fmla="*/ 0 w 5916266"/>
                <a:gd name="connsiteY86" fmla="*/ 1392005 h 2068013"/>
                <a:gd name="connsiteX87" fmla="*/ 24859 w 5916266"/>
                <a:gd name="connsiteY87" fmla="*/ 1392005 h 2068013"/>
                <a:gd name="connsiteX88" fmla="*/ 24859 w 5916266"/>
                <a:gd name="connsiteY88" fmla="*/ 1538909 h 2068013"/>
                <a:gd name="connsiteX89" fmla="*/ 0 w 5916266"/>
                <a:gd name="connsiteY89" fmla="*/ 1538909 h 2068013"/>
                <a:gd name="connsiteX90" fmla="*/ 4153502 w 5916266"/>
                <a:gd name="connsiteY90" fmla="*/ 1331084 h 2068013"/>
                <a:gd name="connsiteX91" fmla="*/ 4178385 w 5916266"/>
                <a:gd name="connsiteY91" fmla="*/ 1331084 h 2068013"/>
                <a:gd name="connsiteX92" fmla="*/ 4178385 w 5916266"/>
                <a:gd name="connsiteY92" fmla="*/ 1492844 h 2068013"/>
                <a:gd name="connsiteX93" fmla="*/ 4153502 w 5916266"/>
                <a:gd name="connsiteY93" fmla="*/ 1492844 h 2068013"/>
                <a:gd name="connsiteX94" fmla="*/ 0 w 5916266"/>
                <a:gd name="connsiteY94" fmla="*/ 1099441 h 2068013"/>
                <a:gd name="connsiteX95" fmla="*/ 24859 w 5916266"/>
                <a:gd name="connsiteY95" fmla="*/ 1099441 h 2068013"/>
                <a:gd name="connsiteX96" fmla="*/ 24859 w 5916266"/>
                <a:gd name="connsiteY96" fmla="*/ 1245100 h 2068013"/>
                <a:gd name="connsiteX97" fmla="*/ 0 w 5916266"/>
                <a:gd name="connsiteY97" fmla="*/ 1245100 h 2068013"/>
                <a:gd name="connsiteX98" fmla="*/ 4136085 w 5916266"/>
                <a:gd name="connsiteY98" fmla="*/ 1007564 h 2068013"/>
                <a:gd name="connsiteX99" fmla="*/ 4177141 w 5916266"/>
                <a:gd name="connsiteY99" fmla="*/ 1168080 h 2068013"/>
                <a:gd name="connsiteX100" fmla="*/ 4152258 w 5916266"/>
                <a:gd name="connsiteY100" fmla="*/ 1169324 h 2068013"/>
                <a:gd name="connsiteX101" fmla="*/ 4112446 w 5916266"/>
                <a:gd name="connsiteY101" fmla="*/ 1018763 h 2068013"/>
                <a:gd name="connsiteX102" fmla="*/ 0 w 5916266"/>
                <a:gd name="connsiteY102" fmla="*/ 806877 h 2068013"/>
                <a:gd name="connsiteX103" fmla="*/ 24859 w 5916266"/>
                <a:gd name="connsiteY103" fmla="*/ 806877 h 2068013"/>
                <a:gd name="connsiteX104" fmla="*/ 24859 w 5916266"/>
                <a:gd name="connsiteY104" fmla="*/ 953782 h 2068013"/>
                <a:gd name="connsiteX105" fmla="*/ 0 w 5916266"/>
                <a:gd name="connsiteY105" fmla="*/ 953782 h 2068013"/>
                <a:gd name="connsiteX106" fmla="*/ 3890990 w 5916266"/>
                <a:gd name="connsiteY106" fmla="*/ 793543 h 2068013"/>
                <a:gd name="connsiteX107" fmla="*/ 4034065 w 5916266"/>
                <a:gd name="connsiteY107" fmla="*/ 876912 h 2068013"/>
                <a:gd name="connsiteX108" fmla="*/ 4017892 w 5916266"/>
                <a:gd name="connsiteY108" fmla="*/ 895577 h 2068013"/>
                <a:gd name="connsiteX109" fmla="*/ 3883525 w 5916266"/>
                <a:gd name="connsiteY109" fmla="*/ 818430 h 2068013"/>
                <a:gd name="connsiteX110" fmla="*/ 3565026 w 5916266"/>
                <a:gd name="connsiteY110" fmla="*/ 772390 h 2068013"/>
                <a:gd name="connsiteX111" fmla="*/ 3726764 w 5916266"/>
                <a:gd name="connsiteY111" fmla="*/ 772390 h 2068013"/>
                <a:gd name="connsiteX112" fmla="*/ 3726764 w 5916266"/>
                <a:gd name="connsiteY112" fmla="*/ 797276 h 2068013"/>
                <a:gd name="connsiteX113" fmla="*/ 3565026 w 5916266"/>
                <a:gd name="connsiteY113" fmla="*/ 797276 h 2068013"/>
                <a:gd name="connsiteX114" fmla="*/ 3241550 w 5916266"/>
                <a:gd name="connsiteY114" fmla="*/ 772390 h 2068013"/>
                <a:gd name="connsiteX115" fmla="*/ 3404532 w 5916266"/>
                <a:gd name="connsiteY115" fmla="*/ 772390 h 2068013"/>
                <a:gd name="connsiteX116" fmla="*/ 3404532 w 5916266"/>
                <a:gd name="connsiteY116" fmla="*/ 797276 h 2068013"/>
                <a:gd name="connsiteX117" fmla="*/ 3241550 w 5916266"/>
                <a:gd name="connsiteY117" fmla="*/ 797276 h 2068013"/>
                <a:gd name="connsiteX118" fmla="*/ 3002359 w 5916266"/>
                <a:gd name="connsiteY118" fmla="*/ 772390 h 2068013"/>
                <a:gd name="connsiteX119" fmla="*/ 3077107 w 5916266"/>
                <a:gd name="connsiteY119" fmla="*/ 772390 h 2068013"/>
                <a:gd name="connsiteX120" fmla="*/ 3077107 w 5916266"/>
                <a:gd name="connsiteY120" fmla="*/ 796060 h 2068013"/>
                <a:gd name="connsiteX121" fmla="*/ 3002359 w 5916266"/>
                <a:gd name="connsiteY121" fmla="*/ 796060 h 2068013"/>
                <a:gd name="connsiteX122" fmla="*/ 0 w 5916266"/>
                <a:gd name="connsiteY122" fmla="*/ 514314 h 2068013"/>
                <a:gd name="connsiteX123" fmla="*/ 24859 w 5916266"/>
                <a:gd name="connsiteY123" fmla="*/ 514314 h 2068013"/>
                <a:gd name="connsiteX124" fmla="*/ 24859 w 5916266"/>
                <a:gd name="connsiteY124" fmla="*/ 661218 h 2068013"/>
                <a:gd name="connsiteX125" fmla="*/ 0 w 5916266"/>
                <a:gd name="connsiteY125" fmla="*/ 661218 h 2068013"/>
                <a:gd name="connsiteX126" fmla="*/ 0 w 5916266"/>
                <a:gd name="connsiteY126" fmla="*/ 221750 h 2068013"/>
                <a:gd name="connsiteX127" fmla="*/ 24859 w 5916266"/>
                <a:gd name="connsiteY127" fmla="*/ 221750 h 2068013"/>
                <a:gd name="connsiteX128" fmla="*/ 24859 w 5916266"/>
                <a:gd name="connsiteY128" fmla="*/ 368655 h 2068013"/>
                <a:gd name="connsiteX129" fmla="*/ 0 w 5916266"/>
                <a:gd name="connsiteY129" fmla="*/ 368655 h 2068013"/>
                <a:gd name="connsiteX130" fmla="*/ 0 w 5916266"/>
                <a:gd name="connsiteY130" fmla="*/ 0 h 2068013"/>
                <a:gd name="connsiteX131" fmla="*/ 23670 w 5916266"/>
                <a:gd name="connsiteY131" fmla="*/ 0 h 2068013"/>
                <a:gd name="connsiteX132" fmla="*/ 23670 w 5916266"/>
                <a:gd name="connsiteY132" fmla="*/ 74747 h 2068013"/>
                <a:gd name="connsiteX133" fmla="*/ 0 w 5916266"/>
                <a:gd name="connsiteY133" fmla="*/ 74747 h 206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5916266" h="2068013">
                  <a:moveTo>
                    <a:pt x="5841518" y="2043098"/>
                  </a:moveTo>
                  <a:lnTo>
                    <a:pt x="5916266" y="2043098"/>
                  </a:lnTo>
                  <a:lnTo>
                    <a:pt x="5916266" y="2066768"/>
                  </a:lnTo>
                  <a:lnTo>
                    <a:pt x="5841518" y="2066768"/>
                  </a:lnTo>
                  <a:close/>
                  <a:moveTo>
                    <a:pt x="5526386" y="2043098"/>
                  </a:moveTo>
                  <a:lnTo>
                    <a:pt x="5683306" y="2043098"/>
                  </a:lnTo>
                  <a:lnTo>
                    <a:pt x="5683306" y="2066768"/>
                  </a:lnTo>
                  <a:lnTo>
                    <a:pt x="5526386" y="2066768"/>
                  </a:lnTo>
                  <a:close/>
                  <a:moveTo>
                    <a:pt x="5213792" y="2043098"/>
                  </a:moveTo>
                  <a:lnTo>
                    <a:pt x="5370712" y="2043098"/>
                  </a:lnTo>
                  <a:lnTo>
                    <a:pt x="5370712" y="2066768"/>
                  </a:lnTo>
                  <a:lnTo>
                    <a:pt x="5213792" y="2066768"/>
                  </a:lnTo>
                  <a:close/>
                  <a:moveTo>
                    <a:pt x="4899952" y="2043098"/>
                  </a:moveTo>
                  <a:lnTo>
                    <a:pt x="5056872" y="2043098"/>
                  </a:lnTo>
                  <a:lnTo>
                    <a:pt x="5056872" y="2066768"/>
                  </a:lnTo>
                  <a:lnTo>
                    <a:pt x="4899952" y="2066768"/>
                  </a:lnTo>
                  <a:close/>
                  <a:moveTo>
                    <a:pt x="4586112" y="2043098"/>
                  </a:moveTo>
                  <a:lnTo>
                    <a:pt x="4743032" y="2043098"/>
                  </a:lnTo>
                  <a:lnTo>
                    <a:pt x="4743032" y="2066768"/>
                  </a:lnTo>
                  <a:lnTo>
                    <a:pt x="4586112" y="2066768"/>
                  </a:lnTo>
                  <a:close/>
                  <a:moveTo>
                    <a:pt x="4272273" y="2043098"/>
                  </a:moveTo>
                  <a:lnTo>
                    <a:pt x="4429192" y="2043098"/>
                  </a:lnTo>
                  <a:lnTo>
                    <a:pt x="4429192" y="2066768"/>
                  </a:lnTo>
                  <a:lnTo>
                    <a:pt x="4272273" y="2066768"/>
                  </a:lnTo>
                  <a:close/>
                  <a:moveTo>
                    <a:pt x="3958433" y="2043098"/>
                  </a:moveTo>
                  <a:lnTo>
                    <a:pt x="4115353" y="2043098"/>
                  </a:lnTo>
                  <a:lnTo>
                    <a:pt x="4115353" y="2066768"/>
                  </a:lnTo>
                  <a:lnTo>
                    <a:pt x="3958433" y="2066768"/>
                  </a:lnTo>
                  <a:close/>
                  <a:moveTo>
                    <a:pt x="3645838" y="2043098"/>
                  </a:moveTo>
                  <a:lnTo>
                    <a:pt x="3801513" y="2043098"/>
                  </a:lnTo>
                  <a:lnTo>
                    <a:pt x="3801513" y="2066768"/>
                  </a:lnTo>
                  <a:lnTo>
                    <a:pt x="3645838" y="2066768"/>
                  </a:lnTo>
                  <a:close/>
                  <a:moveTo>
                    <a:pt x="3331999" y="2043098"/>
                  </a:moveTo>
                  <a:lnTo>
                    <a:pt x="3488919" y="2043098"/>
                  </a:lnTo>
                  <a:lnTo>
                    <a:pt x="3488919" y="2066768"/>
                  </a:lnTo>
                  <a:lnTo>
                    <a:pt x="3331999" y="2066768"/>
                  </a:lnTo>
                  <a:close/>
                  <a:moveTo>
                    <a:pt x="3018159" y="2043098"/>
                  </a:moveTo>
                  <a:lnTo>
                    <a:pt x="3175078" y="2043098"/>
                  </a:lnTo>
                  <a:lnTo>
                    <a:pt x="3175078" y="2066768"/>
                  </a:lnTo>
                  <a:lnTo>
                    <a:pt x="3018159" y="2066768"/>
                  </a:lnTo>
                  <a:close/>
                  <a:moveTo>
                    <a:pt x="2705564" y="2043098"/>
                  </a:moveTo>
                  <a:lnTo>
                    <a:pt x="2862484" y="2043098"/>
                  </a:lnTo>
                  <a:lnTo>
                    <a:pt x="2862484" y="2066768"/>
                  </a:lnTo>
                  <a:lnTo>
                    <a:pt x="2705564" y="2066768"/>
                  </a:lnTo>
                  <a:close/>
                  <a:moveTo>
                    <a:pt x="2391724" y="2043098"/>
                  </a:moveTo>
                  <a:lnTo>
                    <a:pt x="2548644" y="2043098"/>
                  </a:lnTo>
                  <a:lnTo>
                    <a:pt x="2548644" y="2066768"/>
                  </a:lnTo>
                  <a:lnTo>
                    <a:pt x="2391724" y="2066768"/>
                  </a:lnTo>
                  <a:close/>
                  <a:moveTo>
                    <a:pt x="2077885" y="2043098"/>
                  </a:moveTo>
                  <a:lnTo>
                    <a:pt x="2234804" y="2043098"/>
                  </a:lnTo>
                  <a:lnTo>
                    <a:pt x="2234804" y="2066768"/>
                  </a:lnTo>
                  <a:lnTo>
                    <a:pt x="2077885" y="2066768"/>
                  </a:lnTo>
                  <a:close/>
                  <a:moveTo>
                    <a:pt x="1764045" y="2043098"/>
                  </a:moveTo>
                  <a:lnTo>
                    <a:pt x="1920965" y="2043098"/>
                  </a:lnTo>
                  <a:lnTo>
                    <a:pt x="1920965" y="2066768"/>
                  </a:lnTo>
                  <a:lnTo>
                    <a:pt x="1764045" y="2066768"/>
                  </a:lnTo>
                  <a:close/>
                  <a:moveTo>
                    <a:pt x="1531078" y="2043098"/>
                  </a:moveTo>
                  <a:lnTo>
                    <a:pt x="1605826" y="2043098"/>
                  </a:lnTo>
                  <a:lnTo>
                    <a:pt x="1605826" y="2066768"/>
                  </a:lnTo>
                  <a:lnTo>
                    <a:pt x="1531078" y="2066768"/>
                  </a:lnTo>
                  <a:close/>
                  <a:moveTo>
                    <a:pt x="695155" y="2043098"/>
                  </a:moveTo>
                  <a:lnTo>
                    <a:pt x="771148" y="2043098"/>
                  </a:lnTo>
                  <a:lnTo>
                    <a:pt x="771148" y="2066768"/>
                  </a:lnTo>
                  <a:lnTo>
                    <a:pt x="695155" y="2066768"/>
                  </a:lnTo>
                  <a:close/>
                  <a:moveTo>
                    <a:pt x="401477" y="2041869"/>
                  </a:moveTo>
                  <a:cubicBezTo>
                    <a:pt x="407691" y="2041869"/>
                    <a:pt x="413906" y="2043114"/>
                    <a:pt x="420121" y="2043114"/>
                  </a:cubicBezTo>
                  <a:lnTo>
                    <a:pt x="546903" y="2043114"/>
                  </a:lnTo>
                  <a:lnTo>
                    <a:pt x="546903" y="2068013"/>
                  </a:lnTo>
                  <a:lnTo>
                    <a:pt x="420121" y="2068013"/>
                  </a:lnTo>
                  <a:cubicBezTo>
                    <a:pt x="413906" y="2068013"/>
                    <a:pt x="407691" y="2068013"/>
                    <a:pt x="400234" y="2066768"/>
                  </a:cubicBezTo>
                  <a:close/>
                  <a:moveTo>
                    <a:pt x="4154719" y="1978317"/>
                  </a:moveTo>
                  <a:lnTo>
                    <a:pt x="4178389" y="1978317"/>
                  </a:lnTo>
                  <a:lnTo>
                    <a:pt x="4178389" y="2053064"/>
                  </a:lnTo>
                  <a:lnTo>
                    <a:pt x="4154719" y="2053064"/>
                  </a:lnTo>
                  <a:close/>
                  <a:moveTo>
                    <a:pt x="147913" y="1933558"/>
                  </a:moveTo>
                  <a:cubicBezTo>
                    <a:pt x="181472" y="1965927"/>
                    <a:pt x="221247" y="1992071"/>
                    <a:pt x="264751" y="2010745"/>
                  </a:cubicBezTo>
                  <a:lnTo>
                    <a:pt x="254807" y="2034399"/>
                  </a:lnTo>
                  <a:cubicBezTo>
                    <a:pt x="208818" y="2014480"/>
                    <a:pt x="166557" y="1985846"/>
                    <a:pt x="130511" y="1950988"/>
                  </a:cubicBezTo>
                  <a:close/>
                  <a:moveTo>
                    <a:pt x="26102" y="1683323"/>
                  </a:moveTo>
                  <a:cubicBezTo>
                    <a:pt x="31074" y="1730631"/>
                    <a:pt x="43504" y="1776695"/>
                    <a:pt x="64634" y="1819023"/>
                  </a:cubicBezTo>
                  <a:lnTo>
                    <a:pt x="42261" y="1830227"/>
                  </a:lnTo>
                  <a:cubicBezTo>
                    <a:pt x="19888" y="1784164"/>
                    <a:pt x="6215" y="1735611"/>
                    <a:pt x="1243" y="1685813"/>
                  </a:cubicBezTo>
                  <a:close/>
                  <a:moveTo>
                    <a:pt x="4153502" y="1654603"/>
                  </a:moveTo>
                  <a:lnTo>
                    <a:pt x="4178385" y="1654603"/>
                  </a:lnTo>
                  <a:lnTo>
                    <a:pt x="4178385" y="1816363"/>
                  </a:lnTo>
                  <a:lnTo>
                    <a:pt x="4153502" y="1816363"/>
                  </a:lnTo>
                  <a:close/>
                  <a:moveTo>
                    <a:pt x="0" y="1392005"/>
                  </a:moveTo>
                  <a:lnTo>
                    <a:pt x="24859" y="1392005"/>
                  </a:lnTo>
                  <a:lnTo>
                    <a:pt x="24859" y="1538909"/>
                  </a:lnTo>
                  <a:lnTo>
                    <a:pt x="0" y="1538909"/>
                  </a:lnTo>
                  <a:close/>
                  <a:moveTo>
                    <a:pt x="4153502" y="1331084"/>
                  </a:moveTo>
                  <a:lnTo>
                    <a:pt x="4178385" y="1331084"/>
                  </a:lnTo>
                  <a:lnTo>
                    <a:pt x="4178385" y="1492844"/>
                  </a:lnTo>
                  <a:lnTo>
                    <a:pt x="4153502" y="1492844"/>
                  </a:lnTo>
                  <a:close/>
                  <a:moveTo>
                    <a:pt x="0" y="1099441"/>
                  </a:moveTo>
                  <a:lnTo>
                    <a:pt x="24859" y="1099441"/>
                  </a:lnTo>
                  <a:lnTo>
                    <a:pt x="24859" y="1245100"/>
                  </a:lnTo>
                  <a:lnTo>
                    <a:pt x="0" y="1245100"/>
                  </a:lnTo>
                  <a:close/>
                  <a:moveTo>
                    <a:pt x="4136085" y="1007564"/>
                  </a:moveTo>
                  <a:cubicBezTo>
                    <a:pt x="4159723" y="1058581"/>
                    <a:pt x="4174653" y="1112086"/>
                    <a:pt x="4177141" y="1168080"/>
                  </a:cubicBezTo>
                  <a:lnTo>
                    <a:pt x="4152258" y="1169324"/>
                  </a:lnTo>
                  <a:cubicBezTo>
                    <a:pt x="4149770" y="1117063"/>
                    <a:pt x="4136085" y="1066047"/>
                    <a:pt x="4112446" y="1018763"/>
                  </a:cubicBezTo>
                  <a:close/>
                  <a:moveTo>
                    <a:pt x="0" y="806877"/>
                  </a:moveTo>
                  <a:lnTo>
                    <a:pt x="24859" y="806877"/>
                  </a:lnTo>
                  <a:lnTo>
                    <a:pt x="24859" y="953782"/>
                  </a:lnTo>
                  <a:lnTo>
                    <a:pt x="0" y="953782"/>
                  </a:lnTo>
                  <a:close/>
                  <a:moveTo>
                    <a:pt x="3890990" y="793543"/>
                  </a:moveTo>
                  <a:cubicBezTo>
                    <a:pt x="3944488" y="810964"/>
                    <a:pt x="3993009" y="839583"/>
                    <a:pt x="4034065" y="876912"/>
                  </a:cubicBezTo>
                  <a:lnTo>
                    <a:pt x="4017892" y="895577"/>
                  </a:lnTo>
                  <a:cubicBezTo>
                    <a:pt x="3978079" y="860736"/>
                    <a:pt x="3933290" y="834606"/>
                    <a:pt x="3883525" y="818430"/>
                  </a:cubicBezTo>
                  <a:close/>
                  <a:moveTo>
                    <a:pt x="3565026" y="772390"/>
                  </a:moveTo>
                  <a:lnTo>
                    <a:pt x="3726764" y="772390"/>
                  </a:lnTo>
                  <a:lnTo>
                    <a:pt x="3726764" y="797276"/>
                  </a:lnTo>
                  <a:lnTo>
                    <a:pt x="3565026" y="797276"/>
                  </a:lnTo>
                  <a:close/>
                  <a:moveTo>
                    <a:pt x="3241550" y="772390"/>
                  </a:moveTo>
                  <a:lnTo>
                    <a:pt x="3404532" y="772390"/>
                  </a:lnTo>
                  <a:lnTo>
                    <a:pt x="3404532" y="797276"/>
                  </a:lnTo>
                  <a:lnTo>
                    <a:pt x="3241550" y="797276"/>
                  </a:lnTo>
                  <a:close/>
                  <a:moveTo>
                    <a:pt x="3002359" y="772390"/>
                  </a:moveTo>
                  <a:lnTo>
                    <a:pt x="3077107" y="772390"/>
                  </a:lnTo>
                  <a:lnTo>
                    <a:pt x="3077107" y="796060"/>
                  </a:lnTo>
                  <a:lnTo>
                    <a:pt x="3002359" y="796060"/>
                  </a:lnTo>
                  <a:close/>
                  <a:moveTo>
                    <a:pt x="0" y="514314"/>
                  </a:moveTo>
                  <a:lnTo>
                    <a:pt x="24859" y="514314"/>
                  </a:lnTo>
                  <a:lnTo>
                    <a:pt x="24859" y="661218"/>
                  </a:lnTo>
                  <a:lnTo>
                    <a:pt x="0" y="661218"/>
                  </a:lnTo>
                  <a:close/>
                  <a:moveTo>
                    <a:pt x="0" y="221750"/>
                  </a:moveTo>
                  <a:lnTo>
                    <a:pt x="24859" y="221750"/>
                  </a:lnTo>
                  <a:lnTo>
                    <a:pt x="24859" y="368655"/>
                  </a:lnTo>
                  <a:lnTo>
                    <a:pt x="0" y="368655"/>
                  </a:lnTo>
                  <a:close/>
                  <a:moveTo>
                    <a:pt x="0" y="0"/>
                  </a:moveTo>
                  <a:lnTo>
                    <a:pt x="23670" y="0"/>
                  </a:lnTo>
                  <a:lnTo>
                    <a:pt x="23670" y="74747"/>
                  </a:lnTo>
                  <a:lnTo>
                    <a:pt x="0" y="7474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313FA0-3CA9-493B-83FE-4CB2EDEF3357}"/>
                </a:ext>
              </a:extLst>
            </p:cNvPr>
            <p:cNvSpPr/>
            <p:nvPr/>
          </p:nvSpPr>
          <p:spPr>
            <a:xfrm>
              <a:off x="6753442" y="6611953"/>
              <a:ext cx="1609563" cy="211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3" h="1700">
                  <a:moveTo>
                    <a:pt x="955" y="1700"/>
                  </a:moveTo>
                  <a:lnTo>
                    <a:pt x="0" y="1700"/>
                  </a:lnTo>
                  <a:lnTo>
                    <a:pt x="0" y="1680"/>
                  </a:lnTo>
                  <a:lnTo>
                    <a:pt x="955" y="1680"/>
                  </a:lnTo>
                  <a:cubicBezTo>
                    <a:pt x="1131" y="1680"/>
                    <a:pt x="1273" y="1537"/>
                    <a:pt x="1273" y="1362"/>
                  </a:cubicBezTo>
                  <a:lnTo>
                    <a:pt x="1273" y="0"/>
                  </a:lnTo>
                  <a:lnTo>
                    <a:pt x="1293" y="0"/>
                  </a:lnTo>
                  <a:lnTo>
                    <a:pt x="1293" y="1362"/>
                  </a:lnTo>
                  <a:cubicBezTo>
                    <a:pt x="1293" y="1548"/>
                    <a:pt x="1142" y="1700"/>
                    <a:pt x="955" y="170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34A8B74-71F9-4431-B1F8-A4F67B1DAB8F}"/>
                </a:ext>
              </a:extLst>
            </p:cNvPr>
            <p:cNvSpPr/>
            <p:nvPr/>
          </p:nvSpPr>
          <p:spPr>
            <a:xfrm>
              <a:off x="5952398" y="8494346"/>
              <a:ext cx="5344447" cy="4413840"/>
            </a:xfrm>
            <a:custGeom>
              <a:avLst/>
              <a:gdLst>
                <a:gd name="connsiteX0" fmla="*/ 3608436 w 5344447"/>
                <a:gd name="connsiteY0" fmla="*/ 2164747 h 4413840"/>
                <a:gd name="connsiteX1" fmla="*/ 3097844 w 5344447"/>
                <a:gd name="connsiteY1" fmla="*/ 2676583 h 4413840"/>
                <a:gd name="connsiteX2" fmla="*/ 3608436 w 5344447"/>
                <a:gd name="connsiteY2" fmla="*/ 3188420 h 4413840"/>
                <a:gd name="connsiteX3" fmla="*/ 4120273 w 5344447"/>
                <a:gd name="connsiteY3" fmla="*/ 2676583 h 4413840"/>
                <a:gd name="connsiteX4" fmla="*/ 3608436 w 5344447"/>
                <a:gd name="connsiteY4" fmla="*/ 2164747 h 4413840"/>
                <a:gd name="connsiteX5" fmla="*/ 3299590 w 5344447"/>
                <a:gd name="connsiteY5" fmla="*/ 939327 h 4413840"/>
                <a:gd name="connsiteX6" fmla="*/ 3918527 w 5344447"/>
                <a:gd name="connsiteY6" fmla="*/ 939327 h 4413840"/>
                <a:gd name="connsiteX7" fmla="*/ 3918527 w 5344447"/>
                <a:gd name="connsiteY7" fmla="*/ 1403841 h 4413840"/>
                <a:gd name="connsiteX8" fmla="*/ 4289640 w 5344447"/>
                <a:gd name="connsiteY8" fmla="*/ 1558264 h 4413840"/>
                <a:gd name="connsiteX9" fmla="*/ 4618411 w 5344447"/>
                <a:gd name="connsiteY9" fmla="*/ 1229492 h 4413840"/>
                <a:gd name="connsiteX10" fmla="*/ 5055527 w 5344447"/>
                <a:gd name="connsiteY10" fmla="*/ 1666609 h 4413840"/>
                <a:gd name="connsiteX11" fmla="*/ 4728001 w 5344447"/>
                <a:gd name="connsiteY11" fmla="*/ 1996625 h 4413840"/>
                <a:gd name="connsiteX12" fmla="*/ 4881179 w 5344447"/>
                <a:gd name="connsiteY12" fmla="*/ 2366493 h 4413840"/>
                <a:gd name="connsiteX13" fmla="*/ 5344447 w 5344447"/>
                <a:gd name="connsiteY13" fmla="*/ 2366493 h 4413840"/>
                <a:gd name="connsiteX14" fmla="*/ 5344447 w 5344447"/>
                <a:gd name="connsiteY14" fmla="*/ 2986675 h 4413840"/>
                <a:gd name="connsiteX15" fmla="*/ 4881179 w 5344447"/>
                <a:gd name="connsiteY15" fmla="*/ 2986675 h 4413840"/>
                <a:gd name="connsiteX16" fmla="*/ 4728001 w 5344447"/>
                <a:gd name="connsiteY16" fmla="*/ 3356542 h 4413840"/>
                <a:gd name="connsiteX17" fmla="*/ 5055527 w 5344447"/>
                <a:gd name="connsiteY17" fmla="*/ 3685313 h 4413840"/>
                <a:gd name="connsiteX18" fmla="*/ 4618411 w 5344447"/>
                <a:gd name="connsiteY18" fmla="*/ 4123675 h 4413840"/>
                <a:gd name="connsiteX19" fmla="*/ 4289640 w 5344447"/>
                <a:gd name="connsiteY19" fmla="*/ 3794903 h 4413840"/>
                <a:gd name="connsiteX20" fmla="*/ 3918527 w 5344447"/>
                <a:gd name="connsiteY20" fmla="*/ 3949326 h 4413840"/>
                <a:gd name="connsiteX21" fmla="*/ 3918527 w 5344447"/>
                <a:gd name="connsiteY21" fmla="*/ 4413840 h 4413840"/>
                <a:gd name="connsiteX22" fmla="*/ 3299590 w 5344447"/>
                <a:gd name="connsiteY22" fmla="*/ 4413840 h 4413840"/>
                <a:gd name="connsiteX23" fmla="*/ 3299590 w 5344447"/>
                <a:gd name="connsiteY23" fmla="*/ 3949326 h 4413840"/>
                <a:gd name="connsiteX24" fmla="*/ 2927232 w 5344447"/>
                <a:gd name="connsiteY24" fmla="*/ 3794903 h 4413840"/>
                <a:gd name="connsiteX25" fmla="*/ 2599706 w 5344447"/>
                <a:gd name="connsiteY25" fmla="*/ 4123675 h 4413840"/>
                <a:gd name="connsiteX26" fmla="*/ 2161345 w 5344447"/>
                <a:gd name="connsiteY26" fmla="*/ 3685313 h 4413840"/>
                <a:gd name="connsiteX27" fmla="*/ 2490116 w 5344447"/>
                <a:gd name="connsiteY27" fmla="*/ 3356542 h 4413840"/>
                <a:gd name="connsiteX28" fmla="*/ 2336939 w 5344447"/>
                <a:gd name="connsiteY28" fmla="*/ 2986675 h 4413840"/>
                <a:gd name="connsiteX29" fmla="*/ 1872425 w 5344447"/>
                <a:gd name="connsiteY29" fmla="*/ 2986675 h 4413840"/>
                <a:gd name="connsiteX30" fmla="*/ 1872425 w 5344447"/>
                <a:gd name="connsiteY30" fmla="*/ 2366493 h 4413840"/>
                <a:gd name="connsiteX31" fmla="*/ 2336939 w 5344447"/>
                <a:gd name="connsiteY31" fmla="*/ 2366493 h 4413840"/>
                <a:gd name="connsiteX32" fmla="*/ 2490116 w 5344447"/>
                <a:gd name="connsiteY32" fmla="*/ 1996625 h 4413840"/>
                <a:gd name="connsiteX33" fmla="*/ 2161345 w 5344447"/>
                <a:gd name="connsiteY33" fmla="*/ 1666609 h 4413840"/>
                <a:gd name="connsiteX34" fmla="*/ 2599706 w 5344447"/>
                <a:gd name="connsiteY34" fmla="*/ 1229492 h 4413840"/>
                <a:gd name="connsiteX35" fmla="*/ 2927232 w 5344447"/>
                <a:gd name="connsiteY35" fmla="*/ 1558264 h 4413840"/>
                <a:gd name="connsiteX36" fmla="*/ 3299590 w 5344447"/>
                <a:gd name="connsiteY36" fmla="*/ 1403841 h 4413840"/>
                <a:gd name="connsiteX37" fmla="*/ 1099411 w 5344447"/>
                <a:gd name="connsiteY37" fmla="*/ 776934 h 4413840"/>
                <a:gd name="connsiteX38" fmla="*/ 775688 w 5344447"/>
                <a:gd name="connsiteY38" fmla="*/ 1099411 h 4413840"/>
                <a:gd name="connsiteX39" fmla="*/ 1099411 w 5344447"/>
                <a:gd name="connsiteY39" fmla="*/ 1423134 h 4413840"/>
                <a:gd name="connsiteX40" fmla="*/ 1423133 w 5344447"/>
                <a:gd name="connsiteY40" fmla="*/ 1099411 h 4413840"/>
                <a:gd name="connsiteX41" fmla="*/ 1099411 w 5344447"/>
                <a:gd name="connsiteY41" fmla="*/ 776934 h 4413840"/>
                <a:gd name="connsiteX42" fmla="*/ 902687 w 5344447"/>
                <a:gd name="connsiteY42" fmla="*/ 0 h 4413840"/>
                <a:gd name="connsiteX43" fmla="*/ 1294889 w 5344447"/>
                <a:gd name="connsiteY43" fmla="*/ 0 h 4413840"/>
                <a:gd name="connsiteX44" fmla="*/ 1294889 w 5344447"/>
                <a:gd name="connsiteY44" fmla="*/ 293840 h 4413840"/>
                <a:gd name="connsiteX45" fmla="*/ 1530211 w 5344447"/>
                <a:gd name="connsiteY45" fmla="*/ 392202 h 4413840"/>
                <a:gd name="connsiteX46" fmla="*/ 1738140 w 5344447"/>
                <a:gd name="connsiteY46" fmla="*/ 184273 h 4413840"/>
                <a:gd name="connsiteX47" fmla="*/ 2015795 w 5344447"/>
                <a:gd name="connsiteY47" fmla="*/ 460682 h 4413840"/>
                <a:gd name="connsiteX48" fmla="*/ 1807865 w 5344447"/>
                <a:gd name="connsiteY48" fmla="*/ 668611 h 4413840"/>
                <a:gd name="connsiteX49" fmla="*/ 1904982 w 5344447"/>
                <a:gd name="connsiteY49" fmla="*/ 903933 h 4413840"/>
                <a:gd name="connsiteX50" fmla="*/ 2198822 w 5344447"/>
                <a:gd name="connsiteY50" fmla="*/ 903933 h 4413840"/>
                <a:gd name="connsiteX51" fmla="*/ 2198822 w 5344447"/>
                <a:gd name="connsiteY51" fmla="*/ 1294890 h 4413840"/>
                <a:gd name="connsiteX52" fmla="*/ 1904982 w 5344447"/>
                <a:gd name="connsiteY52" fmla="*/ 1294890 h 4413840"/>
                <a:gd name="connsiteX53" fmla="*/ 1807865 w 5344447"/>
                <a:gd name="connsiteY53" fmla="*/ 1530211 h 4413840"/>
                <a:gd name="connsiteX54" fmla="*/ 2015795 w 5344447"/>
                <a:gd name="connsiteY54" fmla="*/ 1738141 h 4413840"/>
                <a:gd name="connsiteX55" fmla="*/ 1738140 w 5344447"/>
                <a:gd name="connsiteY55" fmla="*/ 2015795 h 4413840"/>
                <a:gd name="connsiteX56" fmla="*/ 1530211 w 5344447"/>
                <a:gd name="connsiteY56" fmla="*/ 1807866 h 4413840"/>
                <a:gd name="connsiteX57" fmla="*/ 1294889 w 5344447"/>
                <a:gd name="connsiteY57" fmla="*/ 1904983 h 4413840"/>
                <a:gd name="connsiteX58" fmla="*/ 1294889 w 5344447"/>
                <a:gd name="connsiteY58" fmla="*/ 2200068 h 4413840"/>
                <a:gd name="connsiteX59" fmla="*/ 902687 w 5344447"/>
                <a:gd name="connsiteY59" fmla="*/ 2200068 h 4413840"/>
                <a:gd name="connsiteX60" fmla="*/ 902687 w 5344447"/>
                <a:gd name="connsiteY60" fmla="*/ 1904983 h 4413840"/>
                <a:gd name="connsiteX61" fmla="*/ 668611 w 5344447"/>
                <a:gd name="connsiteY61" fmla="*/ 1807866 h 4413840"/>
                <a:gd name="connsiteX62" fmla="*/ 460682 w 5344447"/>
                <a:gd name="connsiteY62" fmla="*/ 2015795 h 4413840"/>
                <a:gd name="connsiteX63" fmla="*/ 184272 w 5344447"/>
                <a:gd name="connsiteY63" fmla="*/ 1738141 h 4413840"/>
                <a:gd name="connsiteX64" fmla="*/ 392202 w 5344447"/>
                <a:gd name="connsiteY64" fmla="*/ 1530211 h 4413840"/>
                <a:gd name="connsiteX65" fmla="*/ 293840 w 5344447"/>
                <a:gd name="connsiteY65" fmla="*/ 1294890 h 4413840"/>
                <a:gd name="connsiteX66" fmla="*/ 0 w 5344447"/>
                <a:gd name="connsiteY66" fmla="*/ 1294890 h 4413840"/>
                <a:gd name="connsiteX67" fmla="*/ 0 w 5344447"/>
                <a:gd name="connsiteY67" fmla="*/ 903933 h 4413840"/>
                <a:gd name="connsiteX68" fmla="*/ 293840 w 5344447"/>
                <a:gd name="connsiteY68" fmla="*/ 903933 h 4413840"/>
                <a:gd name="connsiteX69" fmla="*/ 392202 w 5344447"/>
                <a:gd name="connsiteY69" fmla="*/ 668611 h 4413840"/>
                <a:gd name="connsiteX70" fmla="*/ 184272 w 5344447"/>
                <a:gd name="connsiteY70" fmla="*/ 460682 h 4413840"/>
                <a:gd name="connsiteX71" fmla="*/ 460682 w 5344447"/>
                <a:gd name="connsiteY71" fmla="*/ 184273 h 4413840"/>
                <a:gd name="connsiteX72" fmla="*/ 668611 w 5344447"/>
                <a:gd name="connsiteY72" fmla="*/ 392202 h 4413840"/>
                <a:gd name="connsiteX73" fmla="*/ 902687 w 5344447"/>
                <a:gd name="connsiteY73" fmla="*/ 293840 h 441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344447" h="4413840">
                  <a:moveTo>
                    <a:pt x="3608436" y="2164747"/>
                  </a:moveTo>
                  <a:cubicBezTo>
                    <a:pt x="3326988" y="2164747"/>
                    <a:pt x="3097844" y="2395135"/>
                    <a:pt x="3097844" y="2676583"/>
                  </a:cubicBezTo>
                  <a:cubicBezTo>
                    <a:pt x="3097844" y="2959277"/>
                    <a:pt x="3326988" y="3188420"/>
                    <a:pt x="3608436" y="3188420"/>
                  </a:cubicBezTo>
                  <a:cubicBezTo>
                    <a:pt x="3891129" y="3188420"/>
                    <a:pt x="4120273" y="2959277"/>
                    <a:pt x="4120273" y="2676583"/>
                  </a:cubicBezTo>
                  <a:cubicBezTo>
                    <a:pt x="4120273" y="2395135"/>
                    <a:pt x="3891129" y="2164747"/>
                    <a:pt x="3608436" y="2164747"/>
                  </a:cubicBezTo>
                  <a:close/>
                  <a:moveTo>
                    <a:pt x="3299590" y="939327"/>
                  </a:moveTo>
                  <a:lnTo>
                    <a:pt x="3918527" y="939327"/>
                  </a:lnTo>
                  <a:lnTo>
                    <a:pt x="3918527" y="1403841"/>
                  </a:lnTo>
                  <a:cubicBezTo>
                    <a:pt x="4050534" y="1436220"/>
                    <a:pt x="4176313" y="1488524"/>
                    <a:pt x="4289640" y="1558264"/>
                  </a:cubicBezTo>
                  <a:lnTo>
                    <a:pt x="4618411" y="1229492"/>
                  </a:lnTo>
                  <a:lnTo>
                    <a:pt x="5055527" y="1666609"/>
                  </a:lnTo>
                  <a:lnTo>
                    <a:pt x="4728001" y="1996625"/>
                  </a:lnTo>
                  <a:cubicBezTo>
                    <a:pt x="4796495" y="2109951"/>
                    <a:pt x="4848800" y="2234486"/>
                    <a:pt x="4881179" y="2366493"/>
                  </a:cubicBezTo>
                  <a:lnTo>
                    <a:pt x="5344447" y="2366493"/>
                  </a:lnTo>
                  <a:lnTo>
                    <a:pt x="5344447" y="2986675"/>
                  </a:lnTo>
                  <a:lnTo>
                    <a:pt x="4881179" y="2986675"/>
                  </a:lnTo>
                  <a:cubicBezTo>
                    <a:pt x="4848800" y="3118681"/>
                    <a:pt x="4796495" y="3243215"/>
                    <a:pt x="4728001" y="3356542"/>
                  </a:cubicBezTo>
                  <a:lnTo>
                    <a:pt x="5055527" y="3685313"/>
                  </a:lnTo>
                  <a:lnTo>
                    <a:pt x="4618411" y="4123675"/>
                  </a:lnTo>
                  <a:lnTo>
                    <a:pt x="4289640" y="3794903"/>
                  </a:lnTo>
                  <a:cubicBezTo>
                    <a:pt x="4176313" y="3864643"/>
                    <a:pt x="4050534" y="3915702"/>
                    <a:pt x="3918527" y="3949326"/>
                  </a:cubicBezTo>
                  <a:lnTo>
                    <a:pt x="3918527" y="4413840"/>
                  </a:lnTo>
                  <a:lnTo>
                    <a:pt x="3299590" y="4413840"/>
                  </a:lnTo>
                  <a:lnTo>
                    <a:pt x="3299590" y="3949326"/>
                  </a:lnTo>
                  <a:cubicBezTo>
                    <a:pt x="3167584" y="3915702"/>
                    <a:pt x="3041804" y="3864643"/>
                    <a:pt x="2927232" y="3794903"/>
                  </a:cubicBezTo>
                  <a:lnTo>
                    <a:pt x="2599706" y="4123675"/>
                  </a:lnTo>
                  <a:lnTo>
                    <a:pt x="2161345" y="3685313"/>
                  </a:lnTo>
                  <a:lnTo>
                    <a:pt x="2490116" y="3356542"/>
                  </a:lnTo>
                  <a:cubicBezTo>
                    <a:pt x="2421622" y="3243215"/>
                    <a:pt x="2369318" y="3118681"/>
                    <a:pt x="2336939" y="2986675"/>
                  </a:cubicBezTo>
                  <a:lnTo>
                    <a:pt x="1872425" y="2986675"/>
                  </a:lnTo>
                  <a:lnTo>
                    <a:pt x="1872425" y="2366493"/>
                  </a:lnTo>
                  <a:lnTo>
                    <a:pt x="2336939" y="2366493"/>
                  </a:lnTo>
                  <a:cubicBezTo>
                    <a:pt x="2369318" y="2234486"/>
                    <a:pt x="2421622" y="2109951"/>
                    <a:pt x="2490116" y="1996625"/>
                  </a:cubicBezTo>
                  <a:lnTo>
                    <a:pt x="2161345" y="1666609"/>
                  </a:lnTo>
                  <a:lnTo>
                    <a:pt x="2599706" y="1229492"/>
                  </a:lnTo>
                  <a:lnTo>
                    <a:pt x="2927232" y="1558264"/>
                  </a:lnTo>
                  <a:cubicBezTo>
                    <a:pt x="3041804" y="1488524"/>
                    <a:pt x="3167584" y="1436220"/>
                    <a:pt x="3299590" y="1403841"/>
                  </a:cubicBezTo>
                  <a:close/>
                  <a:moveTo>
                    <a:pt x="1099411" y="776934"/>
                  </a:moveTo>
                  <a:cubicBezTo>
                    <a:pt x="921363" y="776934"/>
                    <a:pt x="775688" y="921364"/>
                    <a:pt x="775688" y="1099411"/>
                  </a:cubicBezTo>
                  <a:cubicBezTo>
                    <a:pt x="775688" y="1278704"/>
                    <a:pt x="921363" y="1423134"/>
                    <a:pt x="1099411" y="1423134"/>
                  </a:cubicBezTo>
                  <a:cubicBezTo>
                    <a:pt x="1277458" y="1423134"/>
                    <a:pt x="1423133" y="1278704"/>
                    <a:pt x="1423133" y="1099411"/>
                  </a:cubicBezTo>
                  <a:cubicBezTo>
                    <a:pt x="1423133" y="921364"/>
                    <a:pt x="1277458" y="776934"/>
                    <a:pt x="1099411" y="776934"/>
                  </a:cubicBezTo>
                  <a:close/>
                  <a:moveTo>
                    <a:pt x="902687" y="0"/>
                  </a:moveTo>
                  <a:lnTo>
                    <a:pt x="1294889" y="0"/>
                  </a:lnTo>
                  <a:lnTo>
                    <a:pt x="1294889" y="293840"/>
                  </a:lnTo>
                  <a:cubicBezTo>
                    <a:pt x="1379555" y="315007"/>
                    <a:pt x="1457996" y="347379"/>
                    <a:pt x="1530211" y="392202"/>
                  </a:cubicBezTo>
                  <a:lnTo>
                    <a:pt x="1738140" y="184273"/>
                  </a:lnTo>
                  <a:lnTo>
                    <a:pt x="2015795" y="460682"/>
                  </a:lnTo>
                  <a:lnTo>
                    <a:pt x="1807865" y="668611"/>
                  </a:lnTo>
                  <a:cubicBezTo>
                    <a:pt x="1851443" y="740827"/>
                    <a:pt x="1883815" y="819267"/>
                    <a:pt x="1904982" y="903933"/>
                  </a:cubicBezTo>
                  <a:lnTo>
                    <a:pt x="2198822" y="903933"/>
                  </a:lnTo>
                  <a:lnTo>
                    <a:pt x="2198822" y="1294890"/>
                  </a:lnTo>
                  <a:lnTo>
                    <a:pt x="1904982" y="1294890"/>
                  </a:lnTo>
                  <a:cubicBezTo>
                    <a:pt x="1883815" y="1379556"/>
                    <a:pt x="1851443" y="1457996"/>
                    <a:pt x="1807865" y="1530211"/>
                  </a:cubicBezTo>
                  <a:lnTo>
                    <a:pt x="2015795" y="1738141"/>
                  </a:lnTo>
                  <a:lnTo>
                    <a:pt x="1738140" y="2015795"/>
                  </a:lnTo>
                  <a:lnTo>
                    <a:pt x="1530211" y="1807866"/>
                  </a:lnTo>
                  <a:cubicBezTo>
                    <a:pt x="1457996" y="1851444"/>
                    <a:pt x="1379555" y="1885061"/>
                    <a:pt x="1294889" y="1904983"/>
                  </a:cubicBezTo>
                  <a:lnTo>
                    <a:pt x="1294889" y="2200068"/>
                  </a:lnTo>
                  <a:lnTo>
                    <a:pt x="902687" y="2200068"/>
                  </a:lnTo>
                  <a:lnTo>
                    <a:pt x="902687" y="1904983"/>
                  </a:lnTo>
                  <a:cubicBezTo>
                    <a:pt x="819266" y="1885061"/>
                    <a:pt x="740826" y="1851444"/>
                    <a:pt x="668611" y="1807866"/>
                  </a:cubicBezTo>
                  <a:lnTo>
                    <a:pt x="460682" y="2015795"/>
                  </a:lnTo>
                  <a:lnTo>
                    <a:pt x="184272" y="1738141"/>
                  </a:lnTo>
                  <a:lnTo>
                    <a:pt x="392202" y="1530211"/>
                  </a:lnTo>
                  <a:cubicBezTo>
                    <a:pt x="347379" y="1457996"/>
                    <a:pt x="315007" y="1379556"/>
                    <a:pt x="293840" y="1294890"/>
                  </a:cubicBezTo>
                  <a:lnTo>
                    <a:pt x="0" y="1294890"/>
                  </a:lnTo>
                  <a:lnTo>
                    <a:pt x="0" y="903933"/>
                  </a:lnTo>
                  <a:lnTo>
                    <a:pt x="293840" y="903933"/>
                  </a:lnTo>
                  <a:cubicBezTo>
                    <a:pt x="315007" y="819267"/>
                    <a:pt x="347379" y="740827"/>
                    <a:pt x="392202" y="668611"/>
                  </a:cubicBezTo>
                  <a:lnTo>
                    <a:pt x="184272" y="460682"/>
                  </a:lnTo>
                  <a:lnTo>
                    <a:pt x="460682" y="184273"/>
                  </a:lnTo>
                  <a:lnTo>
                    <a:pt x="668611" y="392202"/>
                  </a:lnTo>
                  <a:cubicBezTo>
                    <a:pt x="740826" y="347379"/>
                    <a:pt x="819266" y="315007"/>
                    <a:pt x="902687" y="293840"/>
                  </a:cubicBez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DFB30F1-A242-45AF-8022-373B840141FF}"/>
                </a:ext>
              </a:extLst>
            </p:cNvPr>
            <p:cNvGrpSpPr/>
            <p:nvPr/>
          </p:nvGrpSpPr>
          <p:grpSpPr>
            <a:xfrm>
              <a:off x="6687415" y="3284443"/>
              <a:ext cx="3327506" cy="3326268"/>
              <a:chOff x="6687415" y="3284443"/>
              <a:chExt cx="3327506" cy="3326268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2B3E185-843C-4819-8FC9-934BDF7CED20}"/>
                  </a:ext>
                </a:extLst>
              </p:cNvPr>
              <p:cNvSpPr/>
              <p:nvPr/>
            </p:nvSpPr>
            <p:spPr>
              <a:xfrm>
                <a:off x="6687415" y="3284443"/>
                <a:ext cx="3327506" cy="33262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2" h="2671">
                    <a:moveTo>
                      <a:pt x="0" y="1335"/>
                    </a:moveTo>
                    <a:cubicBezTo>
                      <a:pt x="0" y="1864"/>
                      <a:pt x="307" y="2320"/>
                      <a:pt x="752" y="2536"/>
                    </a:cubicBezTo>
                    <a:cubicBezTo>
                      <a:pt x="783" y="2552"/>
                      <a:pt x="814" y="2565"/>
                      <a:pt x="846" y="2578"/>
                    </a:cubicBezTo>
                    <a:cubicBezTo>
                      <a:pt x="871" y="2588"/>
                      <a:pt x="896" y="2597"/>
                      <a:pt x="921" y="2605"/>
                    </a:cubicBezTo>
                    <a:cubicBezTo>
                      <a:pt x="938" y="2610"/>
                      <a:pt x="956" y="2616"/>
                      <a:pt x="974" y="2621"/>
                    </a:cubicBezTo>
                    <a:cubicBezTo>
                      <a:pt x="991" y="2626"/>
                      <a:pt x="1009" y="2631"/>
                      <a:pt x="1026" y="2635"/>
                    </a:cubicBezTo>
                    <a:cubicBezTo>
                      <a:pt x="1060" y="2643"/>
                      <a:pt x="1093" y="2649"/>
                      <a:pt x="1128" y="2654"/>
                    </a:cubicBezTo>
                    <a:cubicBezTo>
                      <a:pt x="1130" y="2655"/>
                      <a:pt x="1133" y="2655"/>
                      <a:pt x="1135" y="2655"/>
                    </a:cubicBezTo>
                    <a:cubicBezTo>
                      <a:pt x="1162" y="2660"/>
                      <a:pt x="1189" y="2663"/>
                      <a:pt x="1215" y="2665"/>
                    </a:cubicBezTo>
                    <a:cubicBezTo>
                      <a:pt x="1216" y="2665"/>
                      <a:pt x="1217" y="2665"/>
                      <a:pt x="1217" y="2665"/>
                    </a:cubicBezTo>
                    <a:cubicBezTo>
                      <a:pt x="1238" y="2667"/>
                      <a:pt x="1259" y="2668"/>
                      <a:pt x="1280" y="2670"/>
                    </a:cubicBezTo>
                    <a:cubicBezTo>
                      <a:pt x="1291" y="2670"/>
                      <a:pt x="1301" y="2670"/>
                      <a:pt x="1311" y="2670"/>
                    </a:cubicBezTo>
                    <a:cubicBezTo>
                      <a:pt x="1319" y="2671"/>
                      <a:pt x="1328" y="2671"/>
                      <a:pt x="1336" y="2671"/>
                    </a:cubicBezTo>
                    <a:cubicBezTo>
                      <a:pt x="1486" y="2671"/>
                      <a:pt x="1630" y="2647"/>
                      <a:pt x="1764" y="2601"/>
                    </a:cubicBezTo>
                    <a:cubicBezTo>
                      <a:pt x="1865" y="2567"/>
                      <a:pt x="1961" y="2521"/>
                      <a:pt x="2050" y="2464"/>
                    </a:cubicBezTo>
                    <a:cubicBezTo>
                      <a:pt x="2121" y="2419"/>
                      <a:pt x="2189" y="2367"/>
                      <a:pt x="2250" y="2309"/>
                    </a:cubicBezTo>
                    <a:cubicBezTo>
                      <a:pt x="2510" y="2066"/>
                      <a:pt x="2672" y="1719"/>
                      <a:pt x="2672" y="1335"/>
                    </a:cubicBezTo>
                    <a:cubicBezTo>
                      <a:pt x="2672" y="598"/>
                      <a:pt x="2074" y="0"/>
                      <a:pt x="1336" y="0"/>
                    </a:cubicBezTo>
                    <a:cubicBezTo>
                      <a:pt x="599" y="0"/>
                      <a:pt x="0" y="598"/>
                      <a:pt x="0" y="133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12BEA5D-D9A9-400B-A883-947025FA6E27}"/>
                  </a:ext>
                </a:extLst>
              </p:cNvPr>
              <p:cNvSpPr/>
              <p:nvPr/>
            </p:nvSpPr>
            <p:spPr>
              <a:xfrm>
                <a:off x="6687415" y="3284443"/>
                <a:ext cx="3327506" cy="33262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2" h="2671">
                    <a:moveTo>
                      <a:pt x="0" y="1335"/>
                    </a:moveTo>
                    <a:cubicBezTo>
                      <a:pt x="0" y="1864"/>
                      <a:pt x="307" y="2320"/>
                      <a:pt x="752" y="2536"/>
                    </a:cubicBezTo>
                    <a:cubicBezTo>
                      <a:pt x="783" y="2552"/>
                      <a:pt x="814" y="2565"/>
                      <a:pt x="846" y="2578"/>
                    </a:cubicBezTo>
                    <a:cubicBezTo>
                      <a:pt x="871" y="2588"/>
                      <a:pt x="896" y="2597"/>
                      <a:pt x="921" y="2605"/>
                    </a:cubicBezTo>
                    <a:cubicBezTo>
                      <a:pt x="938" y="2610"/>
                      <a:pt x="956" y="2616"/>
                      <a:pt x="974" y="2621"/>
                    </a:cubicBezTo>
                    <a:cubicBezTo>
                      <a:pt x="991" y="2626"/>
                      <a:pt x="1009" y="2631"/>
                      <a:pt x="1026" y="2635"/>
                    </a:cubicBezTo>
                    <a:cubicBezTo>
                      <a:pt x="1060" y="2643"/>
                      <a:pt x="1093" y="2649"/>
                      <a:pt x="1128" y="2654"/>
                    </a:cubicBezTo>
                    <a:cubicBezTo>
                      <a:pt x="1130" y="2655"/>
                      <a:pt x="1133" y="2655"/>
                      <a:pt x="1135" y="2655"/>
                    </a:cubicBezTo>
                    <a:cubicBezTo>
                      <a:pt x="1162" y="2660"/>
                      <a:pt x="1189" y="2663"/>
                      <a:pt x="1215" y="2665"/>
                    </a:cubicBezTo>
                    <a:cubicBezTo>
                      <a:pt x="1216" y="2665"/>
                      <a:pt x="1217" y="2665"/>
                      <a:pt x="1217" y="2665"/>
                    </a:cubicBezTo>
                    <a:cubicBezTo>
                      <a:pt x="1238" y="2667"/>
                      <a:pt x="1259" y="2668"/>
                      <a:pt x="1280" y="2670"/>
                    </a:cubicBezTo>
                    <a:cubicBezTo>
                      <a:pt x="1291" y="2670"/>
                      <a:pt x="1301" y="2670"/>
                      <a:pt x="1311" y="2670"/>
                    </a:cubicBezTo>
                    <a:cubicBezTo>
                      <a:pt x="1319" y="2671"/>
                      <a:pt x="1328" y="2671"/>
                      <a:pt x="1336" y="2671"/>
                    </a:cubicBezTo>
                    <a:cubicBezTo>
                      <a:pt x="1486" y="2671"/>
                      <a:pt x="1630" y="2647"/>
                      <a:pt x="1764" y="2601"/>
                    </a:cubicBezTo>
                    <a:cubicBezTo>
                      <a:pt x="1865" y="2567"/>
                      <a:pt x="1961" y="2521"/>
                      <a:pt x="2050" y="2464"/>
                    </a:cubicBezTo>
                    <a:cubicBezTo>
                      <a:pt x="2121" y="2419"/>
                      <a:pt x="2189" y="2367"/>
                      <a:pt x="2250" y="2309"/>
                    </a:cubicBezTo>
                    <a:cubicBezTo>
                      <a:pt x="2510" y="2066"/>
                      <a:pt x="2672" y="1719"/>
                      <a:pt x="2672" y="1335"/>
                    </a:cubicBezTo>
                    <a:cubicBezTo>
                      <a:pt x="2672" y="598"/>
                      <a:pt x="2074" y="0"/>
                      <a:pt x="1336" y="0"/>
                    </a:cubicBezTo>
                    <a:cubicBezTo>
                      <a:pt x="599" y="0"/>
                      <a:pt x="0" y="598"/>
                      <a:pt x="0" y="1335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81B321A-BF93-4E7A-9022-848F65066A1E}"/>
                  </a:ext>
                </a:extLst>
              </p:cNvPr>
              <p:cNvSpPr/>
              <p:nvPr/>
            </p:nvSpPr>
            <p:spPr>
              <a:xfrm>
                <a:off x="7624250" y="5969128"/>
                <a:ext cx="275320" cy="5792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2" h="466">
                    <a:moveTo>
                      <a:pt x="0" y="381"/>
                    </a:moveTo>
                    <a:cubicBezTo>
                      <a:pt x="31" y="397"/>
                      <a:pt x="62" y="410"/>
                      <a:pt x="94" y="423"/>
                    </a:cubicBezTo>
                    <a:cubicBezTo>
                      <a:pt x="119" y="433"/>
                      <a:pt x="144" y="442"/>
                      <a:pt x="169" y="450"/>
                    </a:cubicBezTo>
                    <a:cubicBezTo>
                      <a:pt x="186" y="455"/>
                      <a:pt x="204" y="461"/>
                      <a:pt x="222" y="466"/>
                    </a:cubicBezTo>
                    <a:lnTo>
                      <a:pt x="222" y="0"/>
                    </a:lnTo>
                    <a:lnTo>
                      <a:pt x="114" y="0"/>
                    </a:lnTo>
                    <a:lnTo>
                      <a:pt x="94" y="84"/>
                    </a:lnTo>
                    <a:lnTo>
                      <a:pt x="25" y="37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AF776BA-47F4-4DB4-801B-7892E49FE6CF}"/>
                  </a:ext>
                </a:extLst>
              </p:cNvPr>
              <p:cNvSpPr/>
              <p:nvPr/>
            </p:nvSpPr>
            <p:spPr>
              <a:xfrm>
                <a:off x="7624250" y="5969128"/>
                <a:ext cx="275320" cy="5792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2" h="466">
                    <a:moveTo>
                      <a:pt x="0" y="381"/>
                    </a:moveTo>
                    <a:cubicBezTo>
                      <a:pt x="31" y="397"/>
                      <a:pt x="62" y="410"/>
                      <a:pt x="94" y="423"/>
                    </a:cubicBezTo>
                    <a:cubicBezTo>
                      <a:pt x="119" y="433"/>
                      <a:pt x="144" y="442"/>
                      <a:pt x="169" y="450"/>
                    </a:cubicBezTo>
                    <a:cubicBezTo>
                      <a:pt x="186" y="455"/>
                      <a:pt x="204" y="461"/>
                      <a:pt x="222" y="466"/>
                    </a:cubicBezTo>
                    <a:lnTo>
                      <a:pt x="222" y="0"/>
                    </a:lnTo>
                    <a:lnTo>
                      <a:pt x="114" y="0"/>
                    </a:lnTo>
                    <a:lnTo>
                      <a:pt x="94" y="84"/>
                    </a:lnTo>
                    <a:lnTo>
                      <a:pt x="25" y="370"/>
                    </a:ln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234D21C-FF81-4A2D-9D35-F41CD72012D4}"/>
                  </a:ext>
                </a:extLst>
              </p:cNvPr>
              <p:cNvSpPr/>
              <p:nvPr/>
            </p:nvSpPr>
            <p:spPr>
              <a:xfrm>
                <a:off x="7655395" y="3902359"/>
                <a:ext cx="1856230" cy="155100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91" h="1246">
                    <a:moveTo>
                      <a:pt x="29" y="27"/>
                    </a:moveTo>
                    <a:cubicBezTo>
                      <a:pt x="29" y="27"/>
                      <a:pt x="-194" y="830"/>
                      <a:pt x="597" y="1130"/>
                    </a:cubicBezTo>
                    <a:cubicBezTo>
                      <a:pt x="1388" y="1432"/>
                      <a:pt x="1620" y="1074"/>
                      <a:pt x="1426" y="808"/>
                    </a:cubicBezTo>
                    <a:cubicBezTo>
                      <a:pt x="1221" y="527"/>
                      <a:pt x="850" y="431"/>
                      <a:pt x="850" y="431"/>
                    </a:cubicBezTo>
                    <a:cubicBezTo>
                      <a:pt x="850" y="431"/>
                      <a:pt x="597" y="-129"/>
                      <a:pt x="29" y="27"/>
                    </a:cubicBezTo>
                    <a:close/>
                  </a:path>
                </a:pathLst>
              </a:custGeom>
              <a:solidFill>
                <a:srgbClr val="1113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B371670-5E87-4BB6-A589-EBB10348D665}"/>
                  </a:ext>
                </a:extLst>
              </p:cNvPr>
              <p:cNvSpPr/>
              <p:nvPr/>
            </p:nvSpPr>
            <p:spPr>
              <a:xfrm>
                <a:off x="7900816" y="4760710"/>
                <a:ext cx="991650" cy="18500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7" h="1486">
                    <a:moveTo>
                      <a:pt x="0" y="468"/>
                    </a:moveTo>
                    <a:lnTo>
                      <a:pt x="0" y="1436"/>
                    </a:lnTo>
                    <a:cubicBezTo>
                      <a:pt x="17" y="1441"/>
                      <a:pt x="35" y="1446"/>
                      <a:pt x="52" y="1450"/>
                    </a:cubicBezTo>
                    <a:cubicBezTo>
                      <a:pt x="86" y="1458"/>
                      <a:pt x="119" y="1464"/>
                      <a:pt x="154" y="1469"/>
                    </a:cubicBezTo>
                    <a:cubicBezTo>
                      <a:pt x="156" y="1470"/>
                      <a:pt x="159" y="1470"/>
                      <a:pt x="161" y="1470"/>
                    </a:cubicBezTo>
                    <a:cubicBezTo>
                      <a:pt x="188" y="1475"/>
                      <a:pt x="215" y="1478"/>
                      <a:pt x="241" y="1480"/>
                    </a:cubicBezTo>
                    <a:lnTo>
                      <a:pt x="243" y="1481"/>
                    </a:lnTo>
                    <a:lnTo>
                      <a:pt x="243" y="1480"/>
                    </a:lnTo>
                    <a:cubicBezTo>
                      <a:pt x="264" y="1482"/>
                      <a:pt x="285" y="1483"/>
                      <a:pt x="306" y="1485"/>
                    </a:cubicBezTo>
                    <a:cubicBezTo>
                      <a:pt x="317" y="1485"/>
                      <a:pt x="327" y="1485"/>
                      <a:pt x="337" y="1485"/>
                    </a:cubicBezTo>
                    <a:cubicBezTo>
                      <a:pt x="345" y="1486"/>
                      <a:pt x="354" y="1486"/>
                      <a:pt x="362" y="1486"/>
                    </a:cubicBezTo>
                    <a:cubicBezTo>
                      <a:pt x="512" y="1486"/>
                      <a:pt x="656" y="1462"/>
                      <a:pt x="790" y="1416"/>
                    </a:cubicBezTo>
                    <a:lnTo>
                      <a:pt x="791" y="1189"/>
                    </a:lnTo>
                    <a:lnTo>
                      <a:pt x="792" y="876"/>
                    </a:lnTo>
                    <a:lnTo>
                      <a:pt x="794" y="548"/>
                    </a:lnTo>
                    <a:lnTo>
                      <a:pt x="794" y="526"/>
                    </a:lnTo>
                    <a:lnTo>
                      <a:pt x="796" y="202"/>
                    </a:lnTo>
                    <a:lnTo>
                      <a:pt x="797" y="68"/>
                    </a:lnTo>
                    <a:lnTo>
                      <a:pt x="724" y="45"/>
                    </a:lnTo>
                    <a:lnTo>
                      <a:pt x="701" y="38"/>
                    </a:lnTo>
                    <a:lnTo>
                      <a:pt x="582" y="0"/>
                    </a:lnTo>
                    <a:lnTo>
                      <a:pt x="428" y="22"/>
                    </a:lnTo>
                    <a:lnTo>
                      <a:pt x="306" y="39"/>
                    </a:lnTo>
                    <a:lnTo>
                      <a:pt x="212" y="53"/>
                    </a:lnTo>
                    <a:lnTo>
                      <a:pt x="100" y="271"/>
                    </a:lnTo>
                    <a:lnTo>
                      <a:pt x="83" y="306"/>
                    </a:lnTo>
                    <a:lnTo>
                      <a:pt x="62" y="34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151C09-ED1A-4425-A852-E7CCCE9145E4}"/>
                  </a:ext>
                </a:extLst>
              </p:cNvPr>
              <p:cNvSpPr/>
              <p:nvPr/>
            </p:nvSpPr>
            <p:spPr>
              <a:xfrm>
                <a:off x="8080210" y="4233740"/>
                <a:ext cx="463435" cy="6403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3" h="515">
                    <a:moveTo>
                      <a:pt x="203" y="515"/>
                    </a:moveTo>
                    <a:lnTo>
                      <a:pt x="373" y="367"/>
                    </a:lnTo>
                    <a:lnTo>
                      <a:pt x="229" y="0"/>
                    </a:lnTo>
                    <a:lnTo>
                      <a:pt x="0" y="83"/>
                    </a:lnTo>
                    <a:lnTo>
                      <a:pt x="115" y="40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7A4D679-BB2F-4233-ABC5-60AF10BE8E38}"/>
                  </a:ext>
                </a:extLst>
              </p:cNvPr>
              <p:cNvSpPr/>
              <p:nvPr/>
            </p:nvSpPr>
            <p:spPr>
              <a:xfrm>
                <a:off x="8183611" y="4760710"/>
                <a:ext cx="1055186" cy="18500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48" h="1486">
                    <a:moveTo>
                      <a:pt x="1" y="1308"/>
                    </a:moveTo>
                    <a:cubicBezTo>
                      <a:pt x="2" y="1318"/>
                      <a:pt x="2" y="1329"/>
                      <a:pt x="3" y="1340"/>
                    </a:cubicBezTo>
                    <a:cubicBezTo>
                      <a:pt x="5" y="1377"/>
                      <a:pt x="8" y="1415"/>
                      <a:pt x="12" y="1453"/>
                    </a:cubicBezTo>
                    <a:cubicBezTo>
                      <a:pt x="13" y="1462"/>
                      <a:pt x="14" y="1471"/>
                      <a:pt x="15" y="1480"/>
                    </a:cubicBezTo>
                    <a:lnTo>
                      <a:pt x="15" y="1481"/>
                    </a:lnTo>
                    <a:lnTo>
                      <a:pt x="15" y="1480"/>
                    </a:lnTo>
                    <a:cubicBezTo>
                      <a:pt x="36" y="1482"/>
                      <a:pt x="57" y="1483"/>
                      <a:pt x="78" y="1485"/>
                    </a:cubicBezTo>
                    <a:cubicBezTo>
                      <a:pt x="89" y="1485"/>
                      <a:pt x="99" y="1485"/>
                      <a:pt x="109" y="1485"/>
                    </a:cubicBezTo>
                    <a:cubicBezTo>
                      <a:pt x="117" y="1486"/>
                      <a:pt x="126" y="1486"/>
                      <a:pt x="134" y="1486"/>
                    </a:cubicBezTo>
                    <a:cubicBezTo>
                      <a:pt x="284" y="1486"/>
                      <a:pt x="428" y="1462"/>
                      <a:pt x="562" y="1416"/>
                    </a:cubicBezTo>
                    <a:cubicBezTo>
                      <a:pt x="663" y="1382"/>
                      <a:pt x="759" y="1336"/>
                      <a:pt x="848" y="1279"/>
                    </a:cubicBezTo>
                    <a:lnTo>
                      <a:pt x="751" y="555"/>
                    </a:lnTo>
                    <a:lnTo>
                      <a:pt x="731" y="410"/>
                    </a:lnTo>
                    <a:lnTo>
                      <a:pt x="691" y="106"/>
                    </a:lnTo>
                    <a:lnTo>
                      <a:pt x="569" y="68"/>
                    </a:lnTo>
                    <a:lnTo>
                      <a:pt x="496" y="45"/>
                    </a:lnTo>
                    <a:lnTo>
                      <a:pt x="473" y="38"/>
                    </a:lnTo>
                    <a:lnTo>
                      <a:pt x="354" y="0"/>
                    </a:lnTo>
                    <a:cubicBezTo>
                      <a:pt x="354" y="1"/>
                      <a:pt x="353" y="1"/>
                      <a:pt x="352" y="2"/>
                    </a:cubicBezTo>
                    <a:cubicBezTo>
                      <a:pt x="352" y="3"/>
                      <a:pt x="351" y="4"/>
                      <a:pt x="351" y="4"/>
                    </a:cubicBezTo>
                    <a:cubicBezTo>
                      <a:pt x="351" y="5"/>
                      <a:pt x="350" y="6"/>
                      <a:pt x="349" y="7"/>
                    </a:cubicBezTo>
                    <a:cubicBezTo>
                      <a:pt x="349" y="8"/>
                      <a:pt x="348" y="8"/>
                      <a:pt x="347" y="8"/>
                    </a:cubicBezTo>
                    <a:cubicBezTo>
                      <a:pt x="347" y="10"/>
                      <a:pt x="346" y="11"/>
                      <a:pt x="345" y="13"/>
                    </a:cubicBezTo>
                    <a:cubicBezTo>
                      <a:pt x="344" y="15"/>
                      <a:pt x="342" y="17"/>
                      <a:pt x="340" y="20"/>
                    </a:cubicBezTo>
                    <a:cubicBezTo>
                      <a:pt x="339" y="21"/>
                      <a:pt x="338" y="23"/>
                      <a:pt x="337" y="25"/>
                    </a:cubicBezTo>
                    <a:cubicBezTo>
                      <a:pt x="333" y="30"/>
                      <a:pt x="330" y="35"/>
                      <a:pt x="326" y="41"/>
                    </a:cubicBezTo>
                    <a:cubicBezTo>
                      <a:pt x="324" y="44"/>
                      <a:pt x="323" y="46"/>
                      <a:pt x="321" y="49"/>
                    </a:cubicBezTo>
                    <a:cubicBezTo>
                      <a:pt x="319" y="51"/>
                      <a:pt x="317" y="54"/>
                      <a:pt x="316" y="57"/>
                    </a:cubicBezTo>
                    <a:cubicBezTo>
                      <a:pt x="314" y="60"/>
                      <a:pt x="312" y="64"/>
                      <a:pt x="310" y="68"/>
                    </a:cubicBezTo>
                    <a:cubicBezTo>
                      <a:pt x="307" y="71"/>
                      <a:pt x="305" y="75"/>
                      <a:pt x="302" y="79"/>
                    </a:cubicBezTo>
                    <a:cubicBezTo>
                      <a:pt x="298" y="87"/>
                      <a:pt x="294" y="94"/>
                      <a:pt x="289" y="102"/>
                    </a:cubicBezTo>
                    <a:cubicBezTo>
                      <a:pt x="287" y="106"/>
                      <a:pt x="284" y="110"/>
                      <a:pt x="282" y="114"/>
                    </a:cubicBezTo>
                    <a:cubicBezTo>
                      <a:pt x="281" y="116"/>
                      <a:pt x="280" y="118"/>
                      <a:pt x="279" y="120"/>
                    </a:cubicBezTo>
                    <a:cubicBezTo>
                      <a:pt x="276" y="125"/>
                      <a:pt x="274" y="129"/>
                      <a:pt x="272" y="133"/>
                    </a:cubicBezTo>
                    <a:cubicBezTo>
                      <a:pt x="265" y="143"/>
                      <a:pt x="259" y="155"/>
                      <a:pt x="253" y="167"/>
                    </a:cubicBezTo>
                    <a:cubicBezTo>
                      <a:pt x="250" y="175"/>
                      <a:pt x="246" y="182"/>
                      <a:pt x="242" y="189"/>
                    </a:cubicBezTo>
                    <a:cubicBezTo>
                      <a:pt x="239" y="195"/>
                      <a:pt x="237" y="200"/>
                      <a:pt x="234" y="205"/>
                    </a:cubicBezTo>
                    <a:cubicBezTo>
                      <a:pt x="231" y="210"/>
                      <a:pt x="229" y="216"/>
                      <a:pt x="226" y="221"/>
                    </a:cubicBezTo>
                    <a:cubicBezTo>
                      <a:pt x="214" y="246"/>
                      <a:pt x="201" y="273"/>
                      <a:pt x="189" y="301"/>
                    </a:cubicBezTo>
                    <a:cubicBezTo>
                      <a:pt x="188" y="304"/>
                      <a:pt x="187" y="307"/>
                      <a:pt x="185" y="310"/>
                    </a:cubicBezTo>
                    <a:cubicBezTo>
                      <a:pt x="169" y="347"/>
                      <a:pt x="154" y="386"/>
                      <a:pt x="138" y="429"/>
                    </a:cubicBezTo>
                    <a:cubicBezTo>
                      <a:pt x="137" y="431"/>
                      <a:pt x="137" y="434"/>
                      <a:pt x="136" y="436"/>
                    </a:cubicBezTo>
                    <a:cubicBezTo>
                      <a:pt x="133" y="443"/>
                      <a:pt x="130" y="451"/>
                      <a:pt x="127" y="458"/>
                    </a:cubicBezTo>
                    <a:cubicBezTo>
                      <a:pt x="122" y="474"/>
                      <a:pt x="117" y="489"/>
                      <a:pt x="111" y="505"/>
                    </a:cubicBezTo>
                    <a:cubicBezTo>
                      <a:pt x="106" y="521"/>
                      <a:pt x="102" y="537"/>
                      <a:pt x="96" y="554"/>
                    </a:cubicBezTo>
                    <a:cubicBezTo>
                      <a:pt x="94" y="562"/>
                      <a:pt x="91" y="571"/>
                      <a:pt x="89" y="579"/>
                    </a:cubicBezTo>
                    <a:cubicBezTo>
                      <a:pt x="81" y="605"/>
                      <a:pt x="75" y="631"/>
                      <a:pt x="68" y="658"/>
                    </a:cubicBezTo>
                    <a:cubicBezTo>
                      <a:pt x="63" y="676"/>
                      <a:pt x="59" y="694"/>
                      <a:pt x="55" y="712"/>
                    </a:cubicBezTo>
                    <a:cubicBezTo>
                      <a:pt x="53" y="721"/>
                      <a:pt x="51" y="731"/>
                      <a:pt x="49" y="740"/>
                    </a:cubicBezTo>
                    <a:cubicBezTo>
                      <a:pt x="47" y="750"/>
                      <a:pt x="45" y="759"/>
                      <a:pt x="43" y="768"/>
                    </a:cubicBezTo>
                    <a:cubicBezTo>
                      <a:pt x="41" y="778"/>
                      <a:pt x="39" y="788"/>
                      <a:pt x="37" y="798"/>
                    </a:cubicBezTo>
                    <a:cubicBezTo>
                      <a:pt x="35" y="808"/>
                      <a:pt x="34" y="818"/>
                      <a:pt x="33" y="827"/>
                    </a:cubicBezTo>
                    <a:cubicBezTo>
                      <a:pt x="31" y="837"/>
                      <a:pt x="29" y="847"/>
                      <a:pt x="28" y="857"/>
                    </a:cubicBezTo>
                    <a:cubicBezTo>
                      <a:pt x="26" y="867"/>
                      <a:pt x="24" y="877"/>
                      <a:pt x="23" y="887"/>
                    </a:cubicBezTo>
                    <a:cubicBezTo>
                      <a:pt x="11" y="969"/>
                      <a:pt x="3" y="1054"/>
                      <a:pt x="1" y="1144"/>
                    </a:cubicBezTo>
                    <a:cubicBezTo>
                      <a:pt x="0" y="1197"/>
                      <a:pt x="0" y="1252"/>
                      <a:pt x="1" y="130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B0B1118-3E5F-4F80-9A44-A910D4D8931E}"/>
                  </a:ext>
                </a:extLst>
              </p:cNvPr>
              <p:cNvSpPr/>
              <p:nvPr/>
            </p:nvSpPr>
            <p:spPr>
              <a:xfrm>
                <a:off x="8183611" y="4760710"/>
                <a:ext cx="589260" cy="16681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4" h="1340">
                    <a:moveTo>
                      <a:pt x="364" y="460"/>
                    </a:moveTo>
                    <a:cubicBezTo>
                      <a:pt x="312" y="520"/>
                      <a:pt x="79" y="935"/>
                      <a:pt x="4" y="1340"/>
                    </a:cubicBezTo>
                    <a:cubicBezTo>
                      <a:pt x="-41" y="532"/>
                      <a:pt x="355" y="0"/>
                      <a:pt x="355" y="0"/>
                    </a:cubicBezTo>
                    <a:lnTo>
                      <a:pt x="474" y="38"/>
                    </a:lnTo>
                    <a:lnTo>
                      <a:pt x="290" y="318"/>
                    </a:lnTo>
                    <a:cubicBezTo>
                      <a:pt x="290" y="318"/>
                      <a:pt x="422" y="394"/>
                      <a:pt x="364" y="46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C693F55-61EC-4D1E-BA8A-7558FF95DE21}"/>
                  </a:ext>
                </a:extLst>
              </p:cNvPr>
              <p:cNvSpPr/>
              <p:nvPr/>
            </p:nvSpPr>
            <p:spPr>
              <a:xfrm>
                <a:off x="7684048" y="4826737"/>
                <a:ext cx="479630" cy="17391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6" h="1397">
                    <a:moveTo>
                      <a:pt x="35" y="786"/>
                    </a:moveTo>
                    <a:lnTo>
                      <a:pt x="46" y="811"/>
                    </a:lnTo>
                    <a:lnTo>
                      <a:pt x="46" y="1340"/>
                    </a:lnTo>
                    <a:cubicBezTo>
                      <a:pt x="71" y="1350"/>
                      <a:pt x="96" y="1359"/>
                      <a:pt x="121" y="1367"/>
                    </a:cubicBezTo>
                    <a:cubicBezTo>
                      <a:pt x="138" y="1372"/>
                      <a:pt x="156" y="1378"/>
                      <a:pt x="174" y="1383"/>
                    </a:cubicBezTo>
                    <a:cubicBezTo>
                      <a:pt x="191" y="1388"/>
                      <a:pt x="209" y="1393"/>
                      <a:pt x="226" y="1397"/>
                    </a:cubicBezTo>
                    <a:cubicBezTo>
                      <a:pt x="226" y="1384"/>
                      <a:pt x="226" y="1370"/>
                      <a:pt x="226" y="1357"/>
                    </a:cubicBezTo>
                    <a:cubicBezTo>
                      <a:pt x="227" y="1302"/>
                      <a:pt x="227" y="1242"/>
                      <a:pt x="228" y="1180"/>
                    </a:cubicBezTo>
                    <a:lnTo>
                      <a:pt x="228" y="1179"/>
                    </a:lnTo>
                    <a:cubicBezTo>
                      <a:pt x="228" y="1172"/>
                      <a:pt x="228" y="1166"/>
                      <a:pt x="228" y="1159"/>
                    </a:cubicBezTo>
                    <a:cubicBezTo>
                      <a:pt x="228" y="1099"/>
                      <a:pt x="228" y="1036"/>
                      <a:pt x="227" y="975"/>
                    </a:cubicBezTo>
                    <a:cubicBezTo>
                      <a:pt x="227" y="941"/>
                      <a:pt x="227" y="908"/>
                      <a:pt x="226" y="875"/>
                    </a:cubicBezTo>
                    <a:cubicBezTo>
                      <a:pt x="226" y="874"/>
                      <a:pt x="226" y="873"/>
                      <a:pt x="226" y="872"/>
                    </a:cubicBezTo>
                    <a:cubicBezTo>
                      <a:pt x="226" y="860"/>
                      <a:pt x="226" y="848"/>
                      <a:pt x="226" y="837"/>
                    </a:cubicBezTo>
                    <a:cubicBezTo>
                      <a:pt x="226" y="826"/>
                      <a:pt x="226" y="817"/>
                      <a:pt x="226" y="807"/>
                    </a:cubicBezTo>
                    <a:cubicBezTo>
                      <a:pt x="226" y="802"/>
                      <a:pt x="226" y="797"/>
                      <a:pt x="226" y="793"/>
                    </a:cubicBezTo>
                    <a:cubicBezTo>
                      <a:pt x="225" y="783"/>
                      <a:pt x="225" y="773"/>
                      <a:pt x="225" y="763"/>
                    </a:cubicBezTo>
                    <a:cubicBezTo>
                      <a:pt x="225" y="756"/>
                      <a:pt x="225" y="749"/>
                      <a:pt x="225" y="742"/>
                    </a:cubicBezTo>
                    <a:cubicBezTo>
                      <a:pt x="225" y="736"/>
                      <a:pt x="225" y="730"/>
                      <a:pt x="225" y="724"/>
                    </a:cubicBezTo>
                    <a:cubicBezTo>
                      <a:pt x="225" y="719"/>
                      <a:pt x="225" y="713"/>
                      <a:pt x="225" y="707"/>
                    </a:cubicBezTo>
                    <a:cubicBezTo>
                      <a:pt x="225" y="695"/>
                      <a:pt x="225" y="682"/>
                      <a:pt x="226" y="670"/>
                    </a:cubicBezTo>
                    <a:cubicBezTo>
                      <a:pt x="226" y="665"/>
                      <a:pt x="227" y="660"/>
                      <a:pt x="227" y="655"/>
                    </a:cubicBezTo>
                    <a:cubicBezTo>
                      <a:pt x="228" y="649"/>
                      <a:pt x="228" y="643"/>
                      <a:pt x="229" y="637"/>
                    </a:cubicBezTo>
                    <a:cubicBezTo>
                      <a:pt x="230" y="619"/>
                      <a:pt x="231" y="601"/>
                      <a:pt x="234" y="583"/>
                    </a:cubicBezTo>
                    <a:cubicBezTo>
                      <a:pt x="235" y="576"/>
                      <a:pt x="236" y="569"/>
                      <a:pt x="236" y="562"/>
                    </a:cubicBezTo>
                    <a:cubicBezTo>
                      <a:pt x="237" y="558"/>
                      <a:pt x="237" y="555"/>
                      <a:pt x="238" y="552"/>
                    </a:cubicBezTo>
                    <a:cubicBezTo>
                      <a:pt x="239" y="542"/>
                      <a:pt x="241" y="533"/>
                      <a:pt x="242" y="525"/>
                    </a:cubicBezTo>
                    <a:cubicBezTo>
                      <a:pt x="246" y="504"/>
                      <a:pt x="249" y="483"/>
                      <a:pt x="253" y="462"/>
                    </a:cubicBezTo>
                    <a:cubicBezTo>
                      <a:pt x="255" y="455"/>
                      <a:pt x="256" y="447"/>
                      <a:pt x="258" y="439"/>
                    </a:cubicBezTo>
                    <a:cubicBezTo>
                      <a:pt x="259" y="432"/>
                      <a:pt x="261" y="424"/>
                      <a:pt x="262" y="416"/>
                    </a:cubicBezTo>
                    <a:cubicBezTo>
                      <a:pt x="263" y="411"/>
                      <a:pt x="264" y="406"/>
                      <a:pt x="266" y="400"/>
                    </a:cubicBezTo>
                    <a:cubicBezTo>
                      <a:pt x="268" y="389"/>
                      <a:pt x="271" y="378"/>
                      <a:pt x="273" y="367"/>
                    </a:cubicBezTo>
                    <a:cubicBezTo>
                      <a:pt x="276" y="356"/>
                      <a:pt x="278" y="345"/>
                      <a:pt x="281" y="334"/>
                    </a:cubicBezTo>
                    <a:cubicBezTo>
                      <a:pt x="283" y="329"/>
                      <a:pt x="284" y="324"/>
                      <a:pt x="285" y="318"/>
                    </a:cubicBezTo>
                    <a:cubicBezTo>
                      <a:pt x="288" y="307"/>
                      <a:pt x="291" y="297"/>
                      <a:pt x="294" y="286"/>
                    </a:cubicBezTo>
                    <a:cubicBezTo>
                      <a:pt x="295" y="281"/>
                      <a:pt x="296" y="276"/>
                      <a:pt x="298" y="270"/>
                    </a:cubicBezTo>
                    <a:cubicBezTo>
                      <a:pt x="300" y="261"/>
                      <a:pt x="303" y="252"/>
                      <a:pt x="305" y="243"/>
                    </a:cubicBezTo>
                    <a:cubicBezTo>
                      <a:pt x="345" y="106"/>
                      <a:pt x="384" y="6"/>
                      <a:pt x="386" y="0"/>
                    </a:cubicBezTo>
                    <a:lnTo>
                      <a:pt x="257" y="22"/>
                    </a:lnTo>
                    <a:lnTo>
                      <a:pt x="237" y="25"/>
                    </a:lnTo>
                    <a:lnTo>
                      <a:pt x="189" y="135"/>
                    </a:lnTo>
                    <a:lnTo>
                      <a:pt x="30" y="495"/>
                    </a:lnTo>
                    <a:cubicBezTo>
                      <a:pt x="-11" y="588"/>
                      <a:pt x="-10" y="694"/>
                      <a:pt x="35" y="7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43A2FD9-FC62-40C9-A0AC-3DE06FC5E5FB}"/>
                  </a:ext>
                </a:extLst>
              </p:cNvPr>
              <p:cNvSpPr/>
              <p:nvPr/>
            </p:nvSpPr>
            <p:spPr>
              <a:xfrm>
                <a:off x="7836035" y="4826737"/>
                <a:ext cx="327643" cy="14687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4" h="1180">
                    <a:moveTo>
                      <a:pt x="2" y="407"/>
                    </a:moveTo>
                    <a:cubicBezTo>
                      <a:pt x="7" y="338"/>
                      <a:pt x="135" y="283"/>
                      <a:pt x="135" y="283"/>
                    </a:cubicBezTo>
                    <a:lnTo>
                      <a:pt x="135" y="22"/>
                    </a:lnTo>
                    <a:lnTo>
                      <a:pt x="264" y="0"/>
                    </a:lnTo>
                    <a:cubicBezTo>
                      <a:pt x="264" y="0"/>
                      <a:pt x="97" y="423"/>
                      <a:pt x="103" y="742"/>
                    </a:cubicBezTo>
                    <a:cubicBezTo>
                      <a:pt x="105" y="868"/>
                      <a:pt x="106" y="1030"/>
                      <a:pt x="106" y="1180"/>
                    </a:cubicBezTo>
                    <a:cubicBezTo>
                      <a:pt x="63" y="1000"/>
                      <a:pt x="-13" y="635"/>
                      <a:pt x="2" y="407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7E7F4D6-C7F5-41F0-88C4-4DC387568694}"/>
                  </a:ext>
                </a:extLst>
              </p:cNvPr>
              <p:cNvSpPr/>
              <p:nvPr/>
            </p:nvSpPr>
            <p:spPr>
              <a:xfrm>
                <a:off x="8011690" y="4690946"/>
                <a:ext cx="612930" cy="1899832"/>
              </a:xfrm>
              <a:custGeom>
                <a:avLst/>
                <a:gdLst>
                  <a:gd name="connsiteX0" fmla="*/ 29260 w 612930"/>
                  <a:gd name="connsiteY0" fmla="*/ 1783973 h 1899832"/>
                  <a:gd name="connsiteX1" fmla="*/ 51078 w 612930"/>
                  <a:gd name="connsiteY1" fmla="*/ 1807003 h 1899832"/>
                  <a:gd name="connsiteX2" fmla="*/ 29260 w 612930"/>
                  <a:gd name="connsiteY2" fmla="*/ 1828821 h 1899832"/>
                  <a:gd name="connsiteX3" fmla="*/ 6229 w 612930"/>
                  <a:gd name="connsiteY3" fmla="*/ 1807003 h 1899832"/>
                  <a:gd name="connsiteX4" fmla="*/ 29260 w 612930"/>
                  <a:gd name="connsiteY4" fmla="*/ 1783973 h 1899832"/>
                  <a:gd name="connsiteX5" fmla="*/ 21802 w 612930"/>
                  <a:gd name="connsiteY5" fmla="*/ 1405252 h 1899832"/>
                  <a:gd name="connsiteX6" fmla="*/ 43603 w 612930"/>
                  <a:gd name="connsiteY6" fmla="*/ 1428282 h 1899832"/>
                  <a:gd name="connsiteX7" fmla="*/ 21802 w 612930"/>
                  <a:gd name="connsiteY7" fmla="*/ 1450100 h 1899832"/>
                  <a:gd name="connsiteX8" fmla="*/ 0 w 612930"/>
                  <a:gd name="connsiteY8" fmla="*/ 1428282 h 1899832"/>
                  <a:gd name="connsiteX9" fmla="*/ 21802 w 612930"/>
                  <a:gd name="connsiteY9" fmla="*/ 1405252 h 1899832"/>
                  <a:gd name="connsiteX10" fmla="*/ 29260 w 612930"/>
                  <a:gd name="connsiteY10" fmla="*/ 1061414 h 1899832"/>
                  <a:gd name="connsiteX11" fmla="*/ 51078 w 612930"/>
                  <a:gd name="connsiteY11" fmla="*/ 1083232 h 1899832"/>
                  <a:gd name="connsiteX12" fmla="*/ 29260 w 612930"/>
                  <a:gd name="connsiteY12" fmla="*/ 1106262 h 1899832"/>
                  <a:gd name="connsiteX13" fmla="*/ 6229 w 612930"/>
                  <a:gd name="connsiteY13" fmla="*/ 1083232 h 1899832"/>
                  <a:gd name="connsiteX14" fmla="*/ 29260 w 612930"/>
                  <a:gd name="connsiteY14" fmla="*/ 1061414 h 1899832"/>
                  <a:gd name="connsiteX15" fmla="*/ 106533 w 612930"/>
                  <a:gd name="connsiteY15" fmla="*/ 717575 h 1899832"/>
                  <a:gd name="connsiteX16" fmla="*/ 129563 w 612930"/>
                  <a:gd name="connsiteY16" fmla="*/ 740605 h 1899832"/>
                  <a:gd name="connsiteX17" fmla="*/ 106533 w 612930"/>
                  <a:gd name="connsiteY17" fmla="*/ 762423 h 1899832"/>
                  <a:gd name="connsiteX18" fmla="*/ 84714 w 612930"/>
                  <a:gd name="connsiteY18" fmla="*/ 740605 h 1899832"/>
                  <a:gd name="connsiteX19" fmla="*/ 106533 w 612930"/>
                  <a:gd name="connsiteY19" fmla="*/ 717575 h 1899832"/>
                  <a:gd name="connsiteX20" fmla="*/ 217392 w 612930"/>
                  <a:gd name="connsiteY20" fmla="*/ 411111 h 1899832"/>
                  <a:gd name="connsiteX21" fmla="*/ 239193 w 612930"/>
                  <a:gd name="connsiteY21" fmla="*/ 434141 h 1899832"/>
                  <a:gd name="connsiteX22" fmla="*/ 217392 w 612930"/>
                  <a:gd name="connsiteY22" fmla="*/ 455959 h 1899832"/>
                  <a:gd name="connsiteX23" fmla="*/ 195590 w 612930"/>
                  <a:gd name="connsiteY23" fmla="*/ 434141 h 1899832"/>
                  <a:gd name="connsiteX24" fmla="*/ 217392 w 612930"/>
                  <a:gd name="connsiteY24" fmla="*/ 411111 h 1899832"/>
                  <a:gd name="connsiteX25" fmla="*/ 532298 w 612930"/>
                  <a:gd name="connsiteY25" fmla="*/ 0 h 1899832"/>
                  <a:gd name="connsiteX26" fmla="*/ 612930 w 612930"/>
                  <a:gd name="connsiteY26" fmla="*/ 69505 h 1899832"/>
                  <a:gd name="connsiteX27" fmla="*/ 382199 w 612930"/>
                  <a:gd name="connsiteY27" fmla="*/ 333872 h 1899832"/>
                  <a:gd name="connsiteX28" fmla="*/ 323906 w 612930"/>
                  <a:gd name="connsiteY28" fmla="*/ 189846 h 1899832"/>
                  <a:gd name="connsiteX29" fmla="*/ 323906 w 612930"/>
                  <a:gd name="connsiteY29" fmla="*/ 195577 h 1899832"/>
                  <a:gd name="connsiteX30" fmla="*/ 247032 w 612930"/>
                  <a:gd name="connsiteY30" fmla="*/ 560331 h 1899832"/>
                  <a:gd name="connsiteX31" fmla="*/ 181316 w 612930"/>
                  <a:gd name="connsiteY31" fmla="*/ 728391 h 1899832"/>
                  <a:gd name="connsiteX32" fmla="*/ 87082 w 612930"/>
                  <a:gd name="connsiteY32" fmla="*/ 1874934 h 1899832"/>
                  <a:gd name="connsiteX33" fmla="*/ 88322 w 612930"/>
                  <a:gd name="connsiteY33" fmla="*/ 1899832 h 1899832"/>
                  <a:gd name="connsiteX34" fmla="*/ 79643 w 612930"/>
                  <a:gd name="connsiteY34" fmla="*/ 1898587 h 1899832"/>
                  <a:gd name="connsiteX35" fmla="*/ 77163 w 612930"/>
                  <a:gd name="connsiteY35" fmla="*/ 1871200 h 1899832"/>
                  <a:gd name="connsiteX36" fmla="*/ 172637 w 612930"/>
                  <a:gd name="connsiteY36" fmla="*/ 724656 h 1899832"/>
                  <a:gd name="connsiteX37" fmla="*/ 238352 w 612930"/>
                  <a:gd name="connsiteY37" fmla="*/ 555351 h 1899832"/>
                  <a:gd name="connsiteX38" fmla="*/ 313987 w 612930"/>
                  <a:gd name="connsiteY38" fmla="*/ 191843 h 1899832"/>
                  <a:gd name="connsiteX39" fmla="*/ 313987 w 612930"/>
                  <a:gd name="connsiteY39" fmla="*/ 191788 h 1899832"/>
                  <a:gd name="connsiteX40" fmla="*/ 216298 w 612930"/>
                  <a:gd name="connsiteY40" fmla="*/ 318922 h 1899832"/>
                  <a:gd name="connsiteX41" fmla="*/ 153233 w 612930"/>
                  <a:gd name="connsiteY41" fmla="*/ 135375 h 1899832"/>
                  <a:gd name="connsiteX42" fmla="*/ 211352 w 612930"/>
                  <a:gd name="connsiteY42" fmla="*/ 43602 h 1899832"/>
                  <a:gd name="connsiteX43" fmla="*/ 317397 w 612930"/>
                  <a:gd name="connsiteY43" fmla="*/ 180172 h 1899832"/>
                  <a:gd name="connsiteX44" fmla="*/ 318947 w 612930"/>
                  <a:gd name="connsiteY44" fmla="*/ 179394 h 1899832"/>
                  <a:gd name="connsiteX45" fmla="*/ 322666 w 612930"/>
                  <a:gd name="connsiteY45" fmla="*/ 180639 h 1899832"/>
                  <a:gd name="connsiteX46" fmla="*/ 323172 w 612930"/>
                  <a:gd name="connsiteY46" fmla="*/ 182161 h 1899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12930" h="1899832">
                    <a:moveTo>
                      <a:pt x="29260" y="1783973"/>
                    </a:moveTo>
                    <a:cubicBezTo>
                      <a:pt x="41381" y="1783973"/>
                      <a:pt x="51078" y="1793670"/>
                      <a:pt x="51078" y="1807003"/>
                    </a:cubicBezTo>
                    <a:cubicBezTo>
                      <a:pt x="51078" y="1819124"/>
                      <a:pt x="41381" y="1828821"/>
                      <a:pt x="29260" y="1828821"/>
                    </a:cubicBezTo>
                    <a:cubicBezTo>
                      <a:pt x="15926" y="1828821"/>
                      <a:pt x="6229" y="1819124"/>
                      <a:pt x="6229" y="1807003"/>
                    </a:cubicBezTo>
                    <a:cubicBezTo>
                      <a:pt x="6229" y="1793670"/>
                      <a:pt x="15926" y="1783973"/>
                      <a:pt x="29260" y="1783973"/>
                    </a:cubicBezTo>
                    <a:close/>
                    <a:moveTo>
                      <a:pt x="21802" y="1405252"/>
                    </a:moveTo>
                    <a:cubicBezTo>
                      <a:pt x="33914" y="1405252"/>
                      <a:pt x="43603" y="1414949"/>
                      <a:pt x="43603" y="1428282"/>
                    </a:cubicBezTo>
                    <a:cubicBezTo>
                      <a:pt x="43603" y="1440403"/>
                      <a:pt x="33914" y="1450100"/>
                      <a:pt x="21802" y="1450100"/>
                    </a:cubicBezTo>
                    <a:cubicBezTo>
                      <a:pt x="9690" y="1450100"/>
                      <a:pt x="0" y="1440403"/>
                      <a:pt x="0" y="1428282"/>
                    </a:cubicBezTo>
                    <a:cubicBezTo>
                      <a:pt x="0" y="1414949"/>
                      <a:pt x="9690" y="1405252"/>
                      <a:pt x="21802" y="1405252"/>
                    </a:cubicBezTo>
                    <a:close/>
                    <a:moveTo>
                      <a:pt x="29260" y="1061414"/>
                    </a:moveTo>
                    <a:cubicBezTo>
                      <a:pt x="41381" y="1061414"/>
                      <a:pt x="51078" y="1072323"/>
                      <a:pt x="51078" y="1083232"/>
                    </a:cubicBezTo>
                    <a:cubicBezTo>
                      <a:pt x="51078" y="1096565"/>
                      <a:pt x="41381" y="1106262"/>
                      <a:pt x="29260" y="1106262"/>
                    </a:cubicBezTo>
                    <a:cubicBezTo>
                      <a:pt x="15926" y="1106262"/>
                      <a:pt x="6229" y="1096565"/>
                      <a:pt x="6229" y="1083232"/>
                    </a:cubicBezTo>
                    <a:cubicBezTo>
                      <a:pt x="6229" y="1072323"/>
                      <a:pt x="15926" y="1061414"/>
                      <a:pt x="29260" y="1061414"/>
                    </a:cubicBezTo>
                    <a:close/>
                    <a:moveTo>
                      <a:pt x="106533" y="717575"/>
                    </a:moveTo>
                    <a:cubicBezTo>
                      <a:pt x="118654" y="717575"/>
                      <a:pt x="129563" y="727272"/>
                      <a:pt x="129563" y="740605"/>
                    </a:cubicBezTo>
                    <a:cubicBezTo>
                      <a:pt x="129563" y="751514"/>
                      <a:pt x="118654" y="762423"/>
                      <a:pt x="106533" y="762423"/>
                    </a:cubicBezTo>
                    <a:cubicBezTo>
                      <a:pt x="94411" y="762423"/>
                      <a:pt x="84714" y="751514"/>
                      <a:pt x="84714" y="740605"/>
                    </a:cubicBezTo>
                    <a:cubicBezTo>
                      <a:pt x="84714" y="727272"/>
                      <a:pt x="94411" y="717575"/>
                      <a:pt x="106533" y="717575"/>
                    </a:cubicBezTo>
                    <a:close/>
                    <a:moveTo>
                      <a:pt x="217392" y="411111"/>
                    </a:moveTo>
                    <a:cubicBezTo>
                      <a:pt x="230715" y="411111"/>
                      <a:pt x="239193" y="420808"/>
                      <a:pt x="239193" y="434141"/>
                    </a:cubicBezTo>
                    <a:cubicBezTo>
                      <a:pt x="239193" y="446262"/>
                      <a:pt x="230715" y="455959"/>
                      <a:pt x="217392" y="455959"/>
                    </a:cubicBezTo>
                    <a:cubicBezTo>
                      <a:pt x="205280" y="455959"/>
                      <a:pt x="195590" y="446262"/>
                      <a:pt x="195590" y="434141"/>
                    </a:cubicBezTo>
                    <a:cubicBezTo>
                      <a:pt x="195590" y="420808"/>
                      <a:pt x="205280" y="411111"/>
                      <a:pt x="217392" y="411111"/>
                    </a:cubicBezTo>
                    <a:close/>
                    <a:moveTo>
                      <a:pt x="532298" y="0"/>
                    </a:moveTo>
                    <a:lnTo>
                      <a:pt x="612930" y="69505"/>
                    </a:lnTo>
                    <a:lnTo>
                      <a:pt x="382199" y="333872"/>
                    </a:lnTo>
                    <a:lnTo>
                      <a:pt x="323906" y="189846"/>
                    </a:lnTo>
                    <a:lnTo>
                      <a:pt x="323906" y="195577"/>
                    </a:lnTo>
                    <a:cubicBezTo>
                      <a:pt x="321426" y="235414"/>
                      <a:pt x="311507" y="373597"/>
                      <a:pt x="247032" y="560331"/>
                    </a:cubicBezTo>
                    <a:cubicBezTo>
                      <a:pt x="229673" y="612616"/>
                      <a:pt x="207354" y="669881"/>
                      <a:pt x="181316" y="728391"/>
                    </a:cubicBezTo>
                    <a:cubicBezTo>
                      <a:pt x="47405" y="1023430"/>
                      <a:pt x="62284" y="1556243"/>
                      <a:pt x="87082" y="1874934"/>
                    </a:cubicBezTo>
                    <a:cubicBezTo>
                      <a:pt x="87082" y="1883649"/>
                      <a:pt x="88322" y="1892363"/>
                      <a:pt x="88322" y="1899832"/>
                    </a:cubicBezTo>
                    <a:cubicBezTo>
                      <a:pt x="85843" y="1899832"/>
                      <a:pt x="82123" y="1899832"/>
                      <a:pt x="79643" y="1898587"/>
                    </a:cubicBezTo>
                    <a:cubicBezTo>
                      <a:pt x="78403" y="1889873"/>
                      <a:pt x="77163" y="1881159"/>
                      <a:pt x="77163" y="1871200"/>
                    </a:cubicBezTo>
                    <a:cubicBezTo>
                      <a:pt x="52365" y="1551263"/>
                      <a:pt x="37486" y="1018450"/>
                      <a:pt x="172637" y="724656"/>
                    </a:cubicBezTo>
                    <a:cubicBezTo>
                      <a:pt x="198675" y="664901"/>
                      <a:pt x="220993" y="608881"/>
                      <a:pt x="238352" y="555351"/>
                    </a:cubicBezTo>
                    <a:cubicBezTo>
                      <a:pt x="302828" y="363637"/>
                      <a:pt x="312747" y="222965"/>
                      <a:pt x="313987" y="191843"/>
                    </a:cubicBezTo>
                    <a:lnTo>
                      <a:pt x="313987" y="191788"/>
                    </a:lnTo>
                    <a:lnTo>
                      <a:pt x="216298" y="318922"/>
                    </a:lnTo>
                    <a:lnTo>
                      <a:pt x="153233" y="135375"/>
                    </a:lnTo>
                    <a:lnTo>
                      <a:pt x="211352" y="43602"/>
                    </a:lnTo>
                    <a:lnTo>
                      <a:pt x="317397" y="180172"/>
                    </a:lnTo>
                    <a:lnTo>
                      <a:pt x="318947" y="179394"/>
                    </a:lnTo>
                    <a:cubicBezTo>
                      <a:pt x="321426" y="179394"/>
                      <a:pt x="322666" y="180639"/>
                      <a:pt x="322666" y="180639"/>
                    </a:cubicBezTo>
                    <a:lnTo>
                      <a:pt x="323172" y="18216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3F071A3-6BD1-4775-88AD-CD1B29C79AB2}"/>
                  </a:ext>
                </a:extLst>
              </p:cNvPr>
              <p:cNvSpPr/>
              <p:nvPr/>
            </p:nvSpPr>
            <p:spPr>
              <a:xfrm>
                <a:off x="8080210" y="4233740"/>
                <a:ext cx="353805" cy="4073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5" h="328">
                    <a:moveTo>
                      <a:pt x="229" y="0"/>
                    </a:moveTo>
                    <a:lnTo>
                      <a:pt x="285" y="142"/>
                    </a:lnTo>
                    <a:cubicBezTo>
                      <a:pt x="249" y="205"/>
                      <a:pt x="188" y="283"/>
                      <a:pt x="88" y="328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D6C8696-D5F3-4060-973A-5A7A73BB35AD}"/>
                  </a:ext>
                </a:extLst>
              </p:cNvPr>
              <p:cNvSpPr/>
              <p:nvPr/>
            </p:nvSpPr>
            <p:spPr>
              <a:xfrm>
                <a:off x="7762533" y="3742898"/>
                <a:ext cx="662761" cy="8720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3" h="701">
                    <a:moveTo>
                      <a:pt x="0" y="264"/>
                    </a:moveTo>
                    <a:cubicBezTo>
                      <a:pt x="0" y="291"/>
                      <a:pt x="1" y="309"/>
                      <a:pt x="9" y="342"/>
                    </a:cubicBezTo>
                    <a:cubicBezTo>
                      <a:pt x="34" y="452"/>
                      <a:pt x="7" y="557"/>
                      <a:pt x="33" y="562"/>
                    </a:cubicBezTo>
                    <a:cubicBezTo>
                      <a:pt x="39" y="563"/>
                      <a:pt x="74" y="552"/>
                      <a:pt x="76" y="556"/>
                    </a:cubicBezTo>
                    <a:cubicBezTo>
                      <a:pt x="132" y="644"/>
                      <a:pt x="156" y="701"/>
                      <a:pt x="229" y="701"/>
                    </a:cubicBezTo>
                    <a:cubicBezTo>
                      <a:pt x="375" y="701"/>
                      <a:pt x="564" y="487"/>
                      <a:pt x="529" y="264"/>
                    </a:cubicBezTo>
                    <a:cubicBezTo>
                      <a:pt x="507" y="120"/>
                      <a:pt x="411" y="0"/>
                      <a:pt x="265" y="0"/>
                    </a:cubicBezTo>
                    <a:cubicBezTo>
                      <a:pt x="118" y="0"/>
                      <a:pt x="0" y="118"/>
                      <a:pt x="0" y="26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03A1150-AC1D-4D8C-8CC9-AC5E86D602FE}"/>
                  </a:ext>
                </a:extLst>
              </p:cNvPr>
              <p:cNvSpPr/>
              <p:nvPr/>
            </p:nvSpPr>
            <p:spPr>
              <a:xfrm>
                <a:off x="7691523" y="3575959"/>
                <a:ext cx="1072627" cy="8658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2" h="696">
                    <a:moveTo>
                      <a:pt x="0" y="290"/>
                    </a:moveTo>
                    <a:cubicBezTo>
                      <a:pt x="0" y="290"/>
                      <a:pt x="27" y="471"/>
                      <a:pt x="409" y="520"/>
                    </a:cubicBezTo>
                    <a:cubicBezTo>
                      <a:pt x="409" y="520"/>
                      <a:pt x="435" y="518"/>
                      <a:pt x="436" y="439"/>
                    </a:cubicBezTo>
                    <a:cubicBezTo>
                      <a:pt x="438" y="360"/>
                      <a:pt x="551" y="420"/>
                      <a:pt x="477" y="513"/>
                    </a:cubicBezTo>
                    <a:cubicBezTo>
                      <a:pt x="438" y="564"/>
                      <a:pt x="808" y="717"/>
                      <a:pt x="821" y="694"/>
                    </a:cubicBezTo>
                    <a:cubicBezTo>
                      <a:pt x="958" y="457"/>
                      <a:pt x="729" y="0"/>
                      <a:pt x="411" y="0"/>
                    </a:cubicBezTo>
                    <a:cubicBezTo>
                      <a:pt x="62" y="-1"/>
                      <a:pt x="0" y="290"/>
                      <a:pt x="0" y="290"/>
                    </a:cubicBezTo>
                    <a:close/>
                  </a:path>
                </a:pathLst>
              </a:custGeom>
              <a:solidFill>
                <a:srgbClr val="1113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8607F14-32F0-4F72-91B9-D09D2C4BD667}"/>
                  </a:ext>
                </a:extLst>
              </p:cNvPr>
              <p:cNvSpPr/>
              <p:nvPr/>
            </p:nvSpPr>
            <p:spPr>
              <a:xfrm>
                <a:off x="8199806" y="5271484"/>
                <a:ext cx="1040236" cy="13392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6" h="1076">
                    <a:moveTo>
                      <a:pt x="0" y="1043"/>
                    </a:moveTo>
                    <a:cubicBezTo>
                      <a:pt x="1" y="1052"/>
                      <a:pt x="2" y="1061"/>
                      <a:pt x="3" y="1070"/>
                    </a:cubicBezTo>
                    <a:cubicBezTo>
                      <a:pt x="24" y="1072"/>
                      <a:pt x="45" y="1073"/>
                      <a:pt x="66" y="1075"/>
                    </a:cubicBezTo>
                    <a:cubicBezTo>
                      <a:pt x="77" y="1075"/>
                      <a:pt x="87" y="1075"/>
                      <a:pt x="97" y="1075"/>
                    </a:cubicBezTo>
                    <a:cubicBezTo>
                      <a:pt x="105" y="1076"/>
                      <a:pt x="114" y="1076"/>
                      <a:pt x="122" y="1076"/>
                    </a:cubicBezTo>
                    <a:cubicBezTo>
                      <a:pt x="272" y="1076"/>
                      <a:pt x="416" y="1052"/>
                      <a:pt x="550" y="1006"/>
                    </a:cubicBezTo>
                    <a:cubicBezTo>
                      <a:pt x="651" y="972"/>
                      <a:pt x="747" y="926"/>
                      <a:pt x="836" y="869"/>
                    </a:cubicBezTo>
                    <a:lnTo>
                      <a:pt x="739" y="145"/>
                    </a:lnTo>
                    <a:lnTo>
                      <a:pt x="719" y="0"/>
                    </a:lnTo>
                    <a:cubicBezTo>
                      <a:pt x="665" y="32"/>
                      <a:pt x="604" y="65"/>
                      <a:pt x="554" y="116"/>
                    </a:cubicBezTo>
                    <a:cubicBezTo>
                      <a:pt x="548" y="122"/>
                      <a:pt x="542" y="129"/>
                      <a:pt x="536" y="136"/>
                    </a:cubicBezTo>
                    <a:cubicBezTo>
                      <a:pt x="516" y="160"/>
                      <a:pt x="498" y="187"/>
                      <a:pt x="484" y="220"/>
                    </a:cubicBezTo>
                    <a:cubicBezTo>
                      <a:pt x="464" y="267"/>
                      <a:pt x="451" y="325"/>
                      <a:pt x="450" y="398"/>
                    </a:cubicBezTo>
                    <a:cubicBezTo>
                      <a:pt x="446" y="660"/>
                      <a:pt x="271" y="640"/>
                      <a:pt x="122" y="671"/>
                    </a:cubicBezTo>
                    <a:cubicBezTo>
                      <a:pt x="74" y="681"/>
                      <a:pt x="28" y="892"/>
                      <a:pt x="0" y="1043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1D67FA1-8C0D-49AC-8641-8800D7EEF29B}"/>
                  </a:ext>
                </a:extLst>
              </p:cNvPr>
              <p:cNvSpPr/>
              <p:nvPr/>
            </p:nvSpPr>
            <p:spPr>
              <a:xfrm>
                <a:off x="8282028" y="4892764"/>
                <a:ext cx="1207172" cy="17179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0" h="1380">
                    <a:moveTo>
                      <a:pt x="485" y="1083"/>
                    </a:moveTo>
                    <a:lnTo>
                      <a:pt x="602" y="1027"/>
                    </a:lnTo>
                    <a:cubicBezTo>
                      <a:pt x="602" y="1027"/>
                      <a:pt x="541" y="919"/>
                      <a:pt x="486" y="770"/>
                    </a:cubicBezTo>
                    <a:cubicBezTo>
                      <a:pt x="459" y="696"/>
                      <a:pt x="433" y="611"/>
                      <a:pt x="418" y="524"/>
                    </a:cubicBezTo>
                    <a:cubicBezTo>
                      <a:pt x="412" y="493"/>
                      <a:pt x="408" y="460"/>
                      <a:pt x="406" y="429"/>
                    </a:cubicBezTo>
                    <a:cubicBezTo>
                      <a:pt x="397" y="305"/>
                      <a:pt x="416" y="185"/>
                      <a:pt x="490" y="96"/>
                    </a:cubicBezTo>
                    <a:cubicBezTo>
                      <a:pt x="521" y="58"/>
                      <a:pt x="561" y="25"/>
                      <a:pt x="613" y="0"/>
                    </a:cubicBezTo>
                    <a:cubicBezTo>
                      <a:pt x="613" y="0"/>
                      <a:pt x="695" y="192"/>
                      <a:pt x="783" y="430"/>
                    </a:cubicBezTo>
                    <a:cubicBezTo>
                      <a:pt x="854" y="621"/>
                      <a:pt x="930" y="843"/>
                      <a:pt x="970" y="1018"/>
                    </a:cubicBezTo>
                    <a:cubicBezTo>
                      <a:pt x="909" y="1076"/>
                      <a:pt x="841" y="1128"/>
                      <a:pt x="770" y="1173"/>
                    </a:cubicBezTo>
                    <a:cubicBezTo>
                      <a:pt x="681" y="1230"/>
                      <a:pt x="585" y="1276"/>
                      <a:pt x="484" y="1310"/>
                    </a:cubicBezTo>
                    <a:cubicBezTo>
                      <a:pt x="350" y="1356"/>
                      <a:pt x="206" y="1380"/>
                      <a:pt x="56" y="1380"/>
                    </a:cubicBezTo>
                    <a:cubicBezTo>
                      <a:pt x="48" y="1380"/>
                      <a:pt x="39" y="1380"/>
                      <a:pt x="31" y="1379"/>
                    </a:cubicBezTo>
                    <a:cubicBezTo>
                      <a:pt x="21" y="1379"/>
                      <a:pt x="11" y="1379"/>
                      <a:pt x="0" y="1379"/>
                    </a:cubicBezTo>
                    <a:lnTo>
                      <a:pt x="0" y="1315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78BA07F-D50E-410F-9A89-F52623FF9928}"/>
                </a:ext>
              </a:extLst>
            </p:cNvPr>
            <p:cNvGrpSpPr/>
            <p:nvPr/>
          </p:nvGrpSpPr>
          <p:grpSpPr>
            <a:xfrm>
              <a:off x="9507884" y="6265626"/>
              <a:ext cx="3326264" cy="3325018"/>
              <a:chOff x="9507884" y="6265626"/>
              <a:chExt cx="3326264" cy="3325018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CA81620-5792-45A9-B8CA-B31848AB25F1}"/>
                  </a:ext>
                </a:extLst>
              </p:cNvPr>
              <p:cNvSpPr/>
              <p:nvPr/>
            </p:nvSpPr>
            <p:spPr>
              <a:xfrm>
                <a:off x="9507884" y="6265626"/>
                <a:ext cx="3326264" cy="33250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1" h="2670">
                    <a:moveTo>
                      <a:pt x="2671" y="1335"/>
                    </a:moveTo>
                    <a:cubicBezTo>
                      <a:pt x="2671" y="1560"/>
                      <a:pt x="2615" y="1771"/>
                      <a:pt x="2518" y="1957"/>
                    </a:cubicBezTo>
                    <a:cubicBezTo>
                      <a:pt x="2423" y="2136"/>
                      <a:pt x="2290" y="2291"/>
                      <a:pt x="2127" y="2411"/>
                    </a:cubicBezTo>
                    <a:cubicBezTo>
                      <a:pt x="2075" y="2450"/>
                      <a:pt x="2019" y="2484"/>
                      <a:pt x="1962" y="2515"/>
                    </a:cubicBezTo>
                    <a:cubicBezTo>
                      <a:pt x="1943" y="2525"/>
                      <a:pt x="1923" y="2535"/>
                      <a:pt x="1904" y="2544"/>
                    </a:cubicBezTo>
                    <a:cubicBezTo>
                      <a:pt x="1889" y="2551"/>
                      <a:pt x="1875" y="2557"/>
                      <a:pt x="1860" y="2563"/>
                    </a:cubicBezTo>
                    <a:cubicBezTo>
                      <a:pt x="1844" y="2571"/>
                      <a:pt x="1827" y="2577"/>
                      <a:pt x="1810" y="2583"/>
                    </a:cubicBezTo>
                    <a:cubicBezTo>
                      <a:pt x="1803" y="2587"/>
                      <a:pt x="1797" y="2589"/>
                      <a:pt x="1789" y="2592"/>
                    </a:cubicBezTo>
                    <a:cubicBezTo>
                      <a:pt x="1787" y="2592"/>
                      <a:pt x="1786" y="2593"/>
                      <a:pt x="1784" y="2593"/>
                    </a:cubicBezTo>
                    <a:cubicBezTo>
                      <a:pt x="1748" y="2606"/>
                      <a:pt x="1711" y="2618"/>
                      <a:pt x="1673" y="2628"/>
                    </a:cubicBezTo>
                    <a:cubicBezTo>
                      <a:pt x="1644" y="2635"/>
                      <a:pt x="1614" y="2642"/>
                      <a:pt x="1584" y="2648"/>
                    </a:cubicBezTo>
                    <a:cubicBezTo>
                      <a:pt x="1503" y="2662"/>
                      <a:pt x="1420" y="2670"/>
                      <a:pt x="1335" y="2670"/>
                    </a:cubicBezTo>
                    <a:cubicBezTo>
                      <a:pt x="1327" y="2670"/>
                      <a:pt x="1320" y="2670"/>
                      <a:pt x="1311" y="2670"/>
                    </a:cubicBezTo>
                    <a:cubicBezTo>
                      <a:pt x="1309" y="2670"/>
                      <a:pt x="1306" y="2670"/>
                      <a:pt x="1303" y="2670"/>
                    </a:cubicBezTo>
                    <a:cubicBezTo>
                      <a:pt x="1132" y="2666"/>
                      <a:pt x="969" y="2630"/>
                      <a:pt x="820" y="2568"/>
                    </a:cubicBezTo>
                    <a:cubicBezTo>
                      <a:pt x="706" y="2519"/>
                      <a:pt x="599" y="2456"/>
                      <a:pt x="503" y="2380"/>
                    </a:cubicBezTo>
                    <a:cubicBezTo>
                      <a:pt x="197" y="2135"/>
                      <a:pt x="0" y="1758"/>
                      <a:pt x="0" y="1335"/>
                    </a:cubicBezTo>
                    <a:cubicBezTo>
                      <a:pt x="0" y="598"/>
                      <a:pt x="598" y="0"/>
                      <a:pt x="1335" y="0"/>
                    </a:cubicBezTo>
                    <a:cubicBezTo>
                      <a:pt x="2073" y="0"/>
                      <a:pt x="2671" y="598"/>
                      <a:pt x="2671" y="133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7B8F0AC-5AEA-4BE5-8BB0-D7B94E509472}"/>
                  </a:ext>
                </a:extLst>
              </p:cNvPr>
              <p:cNvSpPr/>
              <p:nvPr/>
            </p:nvSpPr>
            <p:spPr>
              <a:xfrm>
                <a:off x="9507884" y="6265626"/>
                <a:ext cx="3326264" cy="33250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1" h="2670">
                    <a:moveTo>
                      <a:pt x="2671" y="1335"/>
                    </a:moveTo>
                    <a:cubicBezTo>
                      <a:pt x="2671" y="1560"/>
                      <a:pt x="2615" y="1771"/>
                      <a:pt x="2518" y="1957"/>
                    </a:cubicBezTo>
                    <a:cubicBezTo>
                      <a:pt x="2423" y="2136"/>
                      <a:pt x="2290" y="2291"/>
                      <a:pt x="2127" y="2411"/>
                    </a:cubicBezTo>
                    <a:cubicBezTo>
                      <a:pt x="2075" y="2450"/>
                      <a:pt x="2019" y="2484"/>
                      <a:pt x="1962" y="2515"/>
                    </a:cubicBezTo>
                    <a:cubicBezTo>
                      <a:pt x="1943" y="2525"/>
                      <a:pt x="1923" y="2535"/>
                      <a:pt x="1904" y="2544"/>
                    </a:cubicBezTo>
                    <a:cubicBezTo>
                      <a:pt x="1889" y="2551"/>
                      <a:pt x="1875" y="2557"/>
                      <a:pt x="1860" y="2563"/>
                    </a:cubicBezTo>
                    <a:cubicBezTo>
                      <a:pt x="1844" y="2571"/>
                      <a:pt x="1827" y="2577"/>
                      <a:pt x="1810" y="2583"/>
                    </a:cubicBezTo>
                    <a:cubicBezTo>
                      <a:pt x="1803" y="2587"/>
                      <a:pt x="1797" y="2589"/>
                      <a:pt x="1789" y="2592"/>
                    </a:cubicBezTo>
                    <a:cubicBezTo>
                      <a:pt x="1787" y="2592"/>
                      <a:pt x="1786" y="2593"/>
                      <a:pt x="1784" y="2593"/>
                    </a:cubicBezTo>
                    <a:cubicBezTo>
                      <a:pt x="1748" y="2606"/>
                      <a:pt x="1711" y="2618"/>
                      <a:pt x="1673" y="2628"/>
                    </a:cubicBezTo>
                    <a:cubicBezTo>
                      <a:pt x="1644" y="2635"/>
                      <a:pt x="1614" y="2642"/>
                      <a:pt x="1584" y="2648"/>
                    </a:cubicBezTo>
                    <a:cubicBezTo>
                      <a:pt x="1503" y="2662"/>
                      <a:pt x="1420" y="2670"/>
                      <a:pt x="1335" y="2670"/>
                    </a:cubicBezTo>
                    <a:cubicBezTo>
                      <a:pt x="1327" y="2670"/>
                      <a:pt x="1320" y="2670"/>
                      <a:pt x="1311" y="2670"/>
                    </a:cubicBezTo>
                    <a:cubicBezTo>
                      <a:pt x="1309" y="2670"/>
                      <a:pt x="1306" y="2670"/>
                      <a:pt x="1303" y="2670"/>
                    </a:cubicBezTo>
                    <a:cubicBezTo>
                      <a:pt x="1132" y="2666"/>
                      <a:pt x="969" y="2630"/>
                      <a:pt x="820" y="2568"/>
                    </a:cubicBezTo>
                    <a:cubicBezTo>
                      <a:pt x="706" y="2519"/>
                      <a:pt x="599" y="2456"/>
                      <a:pt x="503" y="2380"/>
                    </a:cubicBezTo>
                    <a:cubicBezTo>
                      <a:pt x="197" y="2135"/>
                      <a:pt x="0" y="1758"/>
                      <a:pt x="0" y="1335"/>
                    </a:cubicBezTo>
                    <a:cubicBezTo>
                      <a:pt x="0" y="598"/>
                      <a:pt x="598" y="0"/>
                      <a:pt x="1335" y="0"/>
                    </a:cubicBezTo>
                    <a:cubicBezTo>
                      <a:pt x="2073" y="0"/>
                      <a:pt x="2671" y="598"/>
                      <a:pt x="2671" y="1335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4E08850-3940-44BB-A7E1-771C1A5F0DDD}"/>
                  </a:ext>
                </a:extLst>
              </p:cNvPr>
              <p:cNvSpPr/>
              <p:nvPr/>
            </p:nvSpPr>
            <p:spPr>
              <a:xfrm>
                <a:off x="10982905" y="7236098"/>
                <a:ext cx="564344" cy="8159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4" h="656">
                    <a:moveTo>
                      <a:pt x="0" y="327"/>
                    </a:moveTo>
                    <a:lnTo>
                      <a:pt x="123" y="656"/>
                    </a:lnTo>
                    <a:lnTo>
                      <a:pt x="454" y="49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0EA67AD-6FE8-4B4A-A221-BEC6003B1181}"/>
                  </a:ext>
                </a:extLst>
              </p:cNvPr>
              <p:cNvSpPr/>
              <p:nvPr/>
            </p:nvSpPr>
            <p:spPr>
              <a:xfrm>
                <a:off x="10982905" y="7236098"/>
                <a:ext cx="428552" cy="5929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5" h="477">
                    <a:moveTo>
                      <a:pt x="345" y="172"/>
                    </a:moveTo>
                    <a:lnTo>
                      <a:pt x="287" y="0"/>
                    </a:lnTo>
                    <a:lnTo>
                      <a:pt x="0" y="327"/>
                    </a:lnTo>
                    <a:lnTo>
                      <a:pt x="57" y="477"/>
                    </a:lnTo>
                    <a:cubicBezTo>
                      <a:pt x="157" y="449"/>
                      <a:pt x="288" y="374"/>
                      <a:pt x="345" y="172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15B131E-BB7C-4304-AE94-BBA8A528149A}"/>
                  </a:ext>
                </a:extLst>
              </p:cNvPr>
              <p:cNvSpPr/>
              <p:nvPr/>
            </p:nvSpPr>
            <p:spPr>
              <a:xfrm>
                <a:off x="10529437" y="7915054"/>
                <a:ext cx="1627004" cy="16743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07" h="1345">
                    <a:moveTo>
                      <a:pt x="1307" y="98"/>
                    </a:moveTo>
                    <a:lnTo>
                      <a:pt x="1307" y="1086"/>
                    </a:lnTo>
                    <a:cubicBezTo>
                      <a:pt x="1255" y="1125"/>
                      <a:pt x="1199" y="1159"/>
                      <a:pt x="1142" y="1190"/>
                    </a:cubicBezTo>
                    <a:cubicBezTo>
                      <a:pt x="1123" y="1200"/>
                      <a:pt x="1103" y="1210"/>
                      <a:pt x="1084" y="1219"/>
                    </a:cubicBezTo>
                    <a:cubicBezTo>
                      <a:pt x="1069" y="1226"/>
                      <a:pt x="1055" y="1232"/>
                      <a:pt x="1040" y="1238"/>
                    </a:cubicBezTo>
                    <a:cubicBezTo>
                      <a:pt x="1024" y="1246"/>
                      <a:pt x="1007" y="1252"/>
                      <a:pt x="990" y="1258"/>
                    </a:cubicBezTo>
                    <a:cubicBezTo>
                      <a:pt x="983" y="1262"/>
                      <a:pt x="977" y="1264"/>
                      <a:pt x="969" y="1267"/>
                    </a:cubicBezTo>
                    <a:cubicBezTo>
                      <a:pt x="967" y="1267"/>
                      <a:pt x="966" y="1268"/>
                      <a:pt x="964" y="1268"/>
                    </a:cubicBezTo>
                    <a:cubicBezTo>
                      <a:pt x="928" y="1281"/>
                      <a:pt x="891" y="1293"/>
                      <a:pt x="853" y="1303"/>
                    </a:cubicBezTo>
                    <a:cubicBezTo>
                      <a:pt x="824" y="1310"/>
                      <a:pt x="794" y="1317"/>
                      <a:pt x="764" y="1323"/>
                    </a:cubicBezTo>
                    <a:cubicBezTo>
                      <a:pt x="683" y="1337"/>
                      <a:pt x="600" y="1345"/>
                      <a:pt x="515" y="1345"/>
                    </a:cubicBezTo>
                    <a:cubicBezTo>
                      <a:pt x="507" y="1345"/>
                      <a:pt x="500" y="1345"/>
                      <a:pt x="491" y="1345"/>
                    </a:cubicBezTo>
                    <a:cubicBezTo>
                      <a:pt x="489" y="1345"/>
                      <a:pt x="486" y="1345"/>
                      <a:pt x="483" y="1345"/>
                    </a:cubicBezTo>
                    <a:cubicBezTo>
                      <a:pt x="312" y="1341"/>
                      <a:pt x="149" y="1305"/>
                      <a:pt x="0" y="1243"/>
                    </a:cubicBezTo>
                    <a:lnTo>
                      <a:pt x="0" y="98"/>
                    </a:lnTo>
                    <a:lnTo>
                      <a:pt x="262" y="32"/>
                    </a:lnTo>
                    <a:lnTo>
                      <a:pt x="295" y="24"/>
                    </a:lnTo>
                    <a:lnTo>
                      <a:pt x="478" y="106"/>
                    </a:lnTo>
                    <a:lnTo>
                      <a:pt x="487" y="111"/>
                    </a:lnTo>
                    <a:cubicBezTo>
                      <a:pt x="488" y="111"/>
                      <a:pt x="488" y="111"/>
                      <a:pt x="488" y="111"/>
                    </a:cubicBezTo>
                    <a:lnTo>
                      <a:pt x="888" y="0"/>
                    </a:lnTo>
                    <a:lnTo>
                      <a:pt x="937" y="11"/>
                    </a:lnTo>
                    <a:lnTo>
                      <a:pt x="1151" y="62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AA549BD-70F1-442E-88C6-67EBFB981A26}"/>
                  </a:ext>
                </a:extLst>
              </p:cNvPr>
              <p:cNvSpPr/>
              <p:nvPr/>
            </p:nvSpPr>
            <p:spPr>
              <a:xfrm>
                <a:off x="11481218" y="7992293"/>
                <a:ext cx="675219" cy="15696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3" h="1261">
                    <a:moveTo>
                      <a:pt x="543" y="36"/>
                    </a:moveTo>
                    <a:lnTo>
                      <a:pt x="543" y="1024"/>
                    </a:lnTo>
                    <a:cubicBezTo>
                      <a:pt x="491" y="1063"/>
                      <a:pt x="435" y="1097"/>
                      <a:pt x="378" y="1128"/>
                    </a:cubicBezTo>
                    <a:cubicBezTo>
                      <a:pt x="359" y="1138"/>
                      <a:pt x="339" y="1148"/>
                      <a:pt x="320" y="1157"/>
                    </a:cubicBezTo>
                    <a:cubicBezTo>
                      <a:pt x="305" y="1164"/>
                      <a:pt x="291" y="1170"/>
                      <a:pt x="276" y="1176"/>
                    </a:cubicBezTo>
                    <a:cubicBezTo>
                      <a:pt x="260" y="1184"/>
                      <a:pt x="243" y="1190"/>
                      <a:pt x="226" y="1196"/>
                    </a:cubicBezTo>
                    <a:cubicBezTo>
                      <a:pt x="219" y="1200"/>
                      <a:pt x="213" y="1202"/>
                      <a:pt x="205" y="1205"/>
                    </a:cubicBezTo>
                    <a:cubicBezTo>
                      <a:pt x="203" y="1205"/>
                      <a:pt x="202" y="1206"/>
                      <a:pt x="200" y="1206"/>
                    </a:cubicBezTo>
                    <a:cubicBezTo>
                      <a:pt x="164" y="1219"/>
                      <a:pt x="127" y="1231"/>
                      <a:pt x="89" y="1241"/>
                    </a:cubicBezTo>
                    <a:cubicBezTo>
                      <a:pt x="60" y="1248"/>
                      <a:pt x="30" y="1255"/>
                      <a:pt x="0" y="1261"/>
                    </a:cubicBezTo>
                    <a:cubicBezTo>
                      <a:pt x="131" y="1159"/>
                      <a:pt x="268" y="1070"/>
                      <a:pt x="248" y="863"/>
                    </a:cubicBezTo>
                    <a:cubicBezTo>
                      <a:pt x="205" y="411"/>
                      <a:pt x="275" y="143"/>
                      <a:pt x="387" y="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31F6974-5DFC-4506-8B03-4F030B2F7865}"/>
                  </a:ext>
                </a:extLst>
              </p:cNvPr>
              <p:cNvSpPr/>
              <p:nvPr/>
            </p:nvSpPr>
            <p:spPr>
              <a:xfrm>
                <a:off x="10855834" y="7915054"/>
                <a:ext cx="839664" cy="1674341"/>
              </a:xfrm>
              <a:custGeom>
                <a:avLst/>
                <a:gdLst>
                  <a:gd name="connsiteX0" fmla="*/ 340709 w 839664"/>
                  <a:gd name="connsiteY0" fmla="*/ 1603334 h 1674341"/>
                  <a:gd name="connsiteX1" fmla="*/ 365017 w 839664"/>
                  <a:gd name="connsiteY1" fmla="*/ 1628842 h 1674341"/>
                  <a:gd name="connsiteX2" fmla="*/ 340709 w 839664"/>
                  <a:gd name="connsiteY2" fmla="*/ 1651920 h 1674341"/>
                  <a:gd name="connsiteX3" fmla="*/ 315185 w 839664"/>
                  <a:gd name="connsiteY3" fmla="*/ 1628842 h 1674341"/>
                  <a:gd name="connsiteX4" fmla="*/ 340709 w 839664"/>
                  <a:gd name="connsiteY4" fmla="*/ 1603334 h 1674341"/>
                  <a:gd name="connsiteX5" fmla="*/ 340709 w 839664"/>
                  <a:gd name="connsiteY5" fmla="*/ 1347947 h 1674341"/>
                  <a:gd name="connsiteX6" fmla="*/ 365017 w 839664"/>
                  <a:gd name="connsiteY6" fmla="*/ 1372240 h 1674341"/>
                  <a:gd name="connsiteX7" fmla="*/ 340709 w 839664"/>
                  <a:gd name="connsiteY7" fmla="*/ 1396533 h 1674341"/>
                  <a:gd name="connsiteX8" fmla="*/ 315185 w 839664"/>
                  <a:gd name="connsiteY8" fmla="*/ 1372240 h 1674341"/>
                  <a:gd name="connsiteX9" fmla="*/ 340709 w 839664"/>
                  <a:gd name="connsiteY9" fmla="*/ 1347947 h 1674341"/>
                  <a:gd name="connsiteX10" fmla="*/ 340709 w 839664"/>
                  <a:gd name="connsiteY10" fmla="*/ 1091314 h 1674341"/>
                  <a:gd name="connsiteX11" fmla="*/ 365017 w 839664"/>
                  <a:gd name="connsiteY11" fmla="*/ 1115622 h 1674341"/>
                  <a:gd name="connsiteX12" fmla="*/ 340709 w 839664"/>
                  <a:gd name="connsiteY12" fmla="*/ 1141146 h 1674341"/>
                  <a:gd name="connsiteX13" fmla="*/ 315185 w 839664"/>
                  <a:gd name="connsiteY13" fmla="*/ 1115622 h 1674341"/>
                  <a:gd name="connsiteX14" fmla="*/ 340709 w 839664"/>
                  <a:gd name="connsiteY14" fmla="*/ 1091314 h 1674341"/>
                  <a:gd name="connsiteX15" fmla="*/ 340709 w 839664"/>
                  <a:gd name="connsiteY15" fmla="*/ 835926 h 1674341"/>
                  <a:gd name="connsiteX16" fmla="*/ 365017 w 839664"/>
                  <a:gd name="connsiteY16" fmla="*/ 860219 h 1674341"/>
                  <a:gd name="connsiteX17" fmla="*/ 340709 w 839664"/>
                  <a:gd name="connsiteY17" fmla="*/ 884512 h 1674341"/>
                  <a:gd name="connsiteX18" fmla="*/ 315185 w 839664"/>
                  <a:gd name="connsiteY18" fmla="*/ 860219 h 1674341"/>
                  <a:gd name="connsiteX19" fmla="*/ 340709 w 839664"/>
                  <a:gd name="connsiteY19" fmla="*/ 835926 h 1674341"/>
                  <a:gd name="connsiteX20" fmla="*/ 340709 w 839664"/>
                  <a:gd name="connsiteY20" fmla="*/ 579293 h 1674341"/>
                  <a:gd name="connsiteX21" fmla="*/ 365017 w 839664"/>
                  <a:gd name="connsiteY21" fmla="*/ 604817 h 1674341"/>
                  <a:gd name="connsiteX22" fmla="*/ 340709 w 839664"/>
                  <a:gd name="connsiteY22" fmla="*/ 629125 h 1674341"/>
                  <a:gd name="connsiteX23" fmla="*/ 315185 w 839664"/>
                  <a:gd name="connsiteY23" fmla="*/ 604817 h 1674341"/>
                  <a:gd name="connsiteX24" fmla="*/ 340709 w 839664"/>
                  <a:gd name="connsiteY24" fmla="*/ 579293 h 1674341"/>
                  <a:gd name="connsiteX25" fmla="*/ 340709 w 839664"/>
                  <a:gd name="connsiteY25" fmla="*/ 323906 h 1674341"/>
                  <a:gd name="connsiteX26" fmla="*/ 365017 w 839664"/>
                  <a:gd name="connsiteY26" fmla="*/ 348199 h 1674341"/>
                  <a:gd name="connsiteX27" fmla="*/ 340709 w 839664"/>
                  <a:gd name="connsiteY27" fmla="*/ 372492 h 1674341"/>
                  <a:gd name="connsiteX28" fmla="*/ 315185 w 839664"/>
                  <a:gd name="connsiteY28" fmla="*/ 348199 h 1674341"/>
                  <a:gd name="connsiteX29" fmla="*/ 340709 w 839664"/>
                  <a:gd name="connsiteY29" fmla="*/ 323906 h 1674341"/>
                  <a:gd name="connsiteX30" fmla="*/ 778711 w 839664"/>
                  <a:gd name="connsiteY30" fmla="*/ 0 h 1674341"/>
                  <a:gd name="connsiteX31" fmla="*/ 839664 w 839664"/>
                  <a:gd name="connsiteY31" fmla="*/ 13666 h 1674341"/>
                  <a:gd name="connsiteX32" fmla="*/ 506286 w 839664"/>
                  <a:gd name="connsiteY32" fmla="*/ 449731 h 1674341"/>
                  <a:gd name="connsiteX33" fmla="*/ 317474 w 839664"/>
                  <a:gd name="connsiteY33" fmla="*/ 174604 h 1674341"/>
                  <a:gd name="connsiteX34" fmla="*/ 284041 w 839664"/>
                  <a:gd name="connsiteY34" fmla="*/ 172899 h 1674341"/>
                  <a:gd name="connsiteX35" fmla="*/ 284041 w 839664"/>
                  <a:gd name="connsiteY35" fmla="*/ 1674341 h 1674341"/>
                  <a:gd name="connsiteX36" fmla="*/ 275320 w 839664"/>
                  <a:gd name="connsiteY36" fmla="*/ 1674341 h 1674341"/>
                  <a:gd name="connsiteX37" fmla="*/ 275320 w 839664"/>
                  <a:gd name="connsiteY37" fmla="*/ 176549 h 1674341"/>
                  <a:gd name="connsiteX38" fmla="*/ 263406 w 839664"/>
                  <a:gd name="connsiteY38" fmla="*/ 186624 h 1674341"/>
                  <a:gd name="connsiteX39" fmla="*/ 221422 w 839664"/>
                  <a:gd name="connsiteY39" fmla="*/ 293195 h 1674341"/>
                  <a:gd name="connsiteX40" fmla="*/ 145542 w 839664"/>
                  <a:gd name="connsiteY40" fmla="*/ 446004 h 1674341"/>
                  <a:gd name="connsiteX41" fmla="*/ 0 w 839664"/>
                  <a:gd name="connsiteY41" fmla="*/ 39755 h 1674341"/>
                  <a:gd name="connsiteX42" fmla="*/ 41050 w 839664"/>
                  <a:gd name="connsiteY42" fmla="*/ 29816 h 1674341"/>
                  <a:gd name="connsiteX43" fmla="*/ 279888 w 839664"/>
                  <a:gd name="connsiteY43" fmla="*/ 137901 h 167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39664" h="1674341">
                    <a:moveTo>
                      <a:pt x="340709" y="1603334"/>
                    </a:moveTo>
                    <a:cubicBezTo>
                      <a:pt x="354078" y="1603334"/>
                      <a:pt x="365017" y="1614266"/>
                      <a:pt x="365017" y="1628842"/>
                    </a:cubicBezTo>
                    <a:cubicBezTo>
                      <a:pt x="365017" y="1642203"/>
                      <a:pt x="354078" y="1651920"/>
                      <a:pt x="340709" y="1651920"/>
                    </a:cubicBezTo>
                    <a:cubicBezTo>
                      <a:pt x="327339" y="1651920"/>
                      <a:pt x="315185" y="1642203"/>
                      <a:pt x="315185" y="1628842"/>
                    </a:cubicBezTo>
                    <a:cubicBezTo>
                      <a:pt x="315185" y="1614266"/>
                      <a:pt x="327339" y="1603334"/>
                      <a:pt x="340709" y="1603334"/>
                    </a:cubicBezTo>
                    <a:close/>
                    <a:moveTo>
                      <a:pt x="340709" y="1347947"/>
                    </a:moveTo>
                    <a:cubicBezTo>
                      <a:pt x="354078" y="1347947"/>
                      <a:pt x="365017" y="1358879"/>
                      <a:pt x="365017" y="1372240"/>
                    </a:cubicBezTo>
                    <a:cubicBezTo>
                      <a:pt x="365017" y="1385601"/>
                      <a:pt x="354078" y="1396533"/>
                      <a:pt x="340709" y="1396533"/>
                    </a:cubicBezTo>
                    <a:cubicBezTo>
                      <a:pt x="327339" y="1396533"/>
                      <a:pt x="315185" y="1385601"/>
                      <a:pt x="315185" y="1372240"/>
                    </a:cubicBezTo>
                    <a:cubicBezTo>
                      <a:pt x="315185" y="1358879"/>
                      <a:pt x="327339" y="1347947"/>
                      <a:pt x="340709" y="1347947"/>
                    </a:cubicBezTo>
                    <a:close/>
                    <a:moveTo>
                      <a:pt x="340709" y="1091314"/>
                    </a:moveTo>
                    <a:cubicBezTo>
                      <a:pt x="354078" y="1091314"/>
                      <a:pt x="365017" y="1102253"/>
                      <a:pt x="365017" y="1115622"/>
                    </a:cubicBezTo>
                    <a:cubicBezTo>
                      <a:pt x="365017" y="1128992"/>
                      <a:pt x="354078" y="1141146"/>
                      <a:pt x="340709" y="1141146"/>
                    </a:cubicBezTo>
                    <a:cubicBezTo>
                      <a:pt x="327339" y="1141146"/>
                      <a:pt x="315185" y="1128992"/>
                      <a:pt x="315185" y="1115622"/>
                    </a:cubicBezTo>
                    <a:cubicBezTo>
                      <a:pt x="315185" y="1102253"/>
                      <a:pt x="327339" y="1091314"/>
                      <a:pt x="340709" y="1091314"/>
                    </a:cubicBezTo>
                    <a:close/>
                    <a:moveTo>
                      <a:pt x="340709" y="835926"/>
                    </a:moveTo>
                    <a:cubicBezTo>
                      <a:pt x="354078" y="835926"/>
                      <a:pt x="365017" y="846858"/>
                      <a:pt x="365017" y="860219"/>
                    </a:cubicBezTo>
                    <a:cubicBezTo>
                      <a:pt x="365017" y="873580"/>
                      <a:pt x="354078" y="884512"/>
                      <a:pt x="340709" y="884512"/>
                    </a:cubicBezTo>
                    <a:cubicBezTo>
                      <a:pt x="327339" y="884512"/>
                      <a:pt x="315185" y="873580"/>
                      <a:pt x="315185" y="860219"/>
                    </a:cubicBezTo>
                    <a:cubicBezTo>
                      <a:pt x="315185" y="846858"/>
                      <a:pt x="327339" y="835926"/>
                      <a:pt x="340709" y="835926"/>
                    </a:cubicBezTo>
                    <a:close/>
                    <a:moveTo>
                      <a:pt x="340709" y="579293"/>
                    </a:moveTo>
                    <a:cubicBezTo>
                      <a:pt x="354078" y="579293"/>
                      <a:pt x="365017" y="591447"/>
                      <a:pt x="365017" y="604817"/>
                    </a:cubicBezTo>
                    <a:cubicBezTo>
                      <a:pt x="365017" y="618186"/>
                      <a:pt x="354078" y="629125"/>
                      <a:pt x="340709" y="629125"/>
                    </a:cubicBezTo>
                    <a:cubicBezTo>
                      <a:pt x="327339" y="629125"/>
                      <a:pt x="315185" y="618186"/>
                      <a:pt x="315185" y="604817"/>
                    </a:cubicBezTo>
                    <a:cubicBezTo>
                      <a:pt x="315185" y="591447"/>
                      <a:pt x="327339" y="579293"/>
                      <a:pt x="340709" y="579293"/>
                    </a:cubicBezTo>
                    <a:close/>
                    <a:moveTo>
                      <a:pt x="340709" y="323906"/>
                    </a:moveTo>
                    <a:cubicBezTo>
                      <a:pt x="354078" y="323906"/>
                      <a:pt x="365017" y="334838"/>
                      <a:pt x="365017" y="348199"/>
                    </a:cubicBezTo>
                    <a:cubicBezTo>
                      <a:pt x="365017" y="361560"/>
                      <a:pt x="354078" y="372492"/>
                      <a:pt x="340709" y="372492"/>
                    </a:cubicBezTo>
                    <a:cubicBezTo>
                      <a:pt x="327339" y="372492"/>
                      <a:pt x="315185" y="361560"/>
                      <a:pt x="315185" y="348199"/>
                    </a:cubicBezTo>
                    <a:cubicBezTo>
                      <a:pt x="315185" y="334838"/>
                      <a:pt x="327339" y="323906"/>
                      <a:pt x="340709" y="323906"/>
                    </a:cubicBezTo>
                    <a:close/>
                    <a:moveTo>
                      <a:pt x="778711" y="0"/>
                    </a:moveTo>
                    <a:lnTo>
                      <a:pt x="839664" y="13666"/>
                    </a:lnTo>
                    <a:lnTo>
                      <a:pt x="506286" y="449731"/>
                    </a:lnTo>
                    <a:cubicBezTo>
                      <a:pt x="506286" y="449731"/>
                      <a:pt x="407237" y="210986"/>
                      <a:pt x="317474" y="174604"/>
                    </a:cubicBezTo>
                    <a:lnTo>
                      <a:pt x="284041" y="172899"/>
                    </a:lnTo>
                    <a:lnTo>
                      <a:pt x="284041" y="1674341"/>
                    </a:lnTo>
                    <a:cubicBezTo>
                      <a:pt x="281861" y="1674341"/>
                      <a:pt x="278590" y="1674341"/>
                      <a:pt x="275320" y="1674341"/>
                    </a:cubicBezTo>
                    <a:lnTo>
                      <a:pt x="275320" y="176549"/>
                    </a:lnTo>
                    <a:lnTo>
                      <a:pt x="263406" y="186624"/>
                    </a:lnTo>
                    <a:cubicBezTo>
                      <a:pt x="250111" y="206773"/>
                      <a:pt x="243813" y="244743"/>
                      <a:pt x="221422" y="293195"/>
                    </a:cubicBezTo>
                    <a:cubicBezTo>
                      <a:pt x="174153" y="396310"/>
                      <a:pt x="145542" y="446004"/>
                      <a:pt x="145542" y="446004"/>
                    </a:cubicBezTo>
                    <a:lnTo>
                      <a:pt x="0" y="39755"/>
                    </a:lnTo>
                    <a:lnTo>
                      <a:pt x="41050" y="29816"/>
                    </a:lnTo>
                    <a:lnTo>
                      <a:pt x="279888" y="137901"/>
                    </a:ln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FBC4630-D44D-470C-BC5C-7C9620C6C7D7}"/>
                  </a:ext>
                </a:extLst>
              </p:cNvPr>
              <p:cNvSpPr/>
              <p:nvPr/>
            </p:nvSpPr>
            <p:spPr>
              <a:xfrm>
                <a:off x="11386538" y="8784617"/>
                <a:ext cx="316431" cy="3886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5" h="313">
                    <a:moveTo>
                      <a:pt x="0" y="0"/>
                    </a:moveTo>
                    <a:lnTo>
                      <a:pt x="0" y="235"/>
                    </a:lnTo>
                    <a:lnTo>
                      <a:pt x="128" y="313"/>
                    </a:lnTo>
                    <a:lnTo>
                      <a:pt x="255" y="235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AA20317-E127-41D7-9D58-A200C8097EF9}"/>
                  </a:ext>
                </a:extLst>
              </p:cNvPr>
              <p:cNvSpPr/>
              <p:nvPr/>
            </p:nvSpPr>
            <p:spPr>
              <a:xfrm>
                <a:off x="11386538" y="8734785"/>
                <a:ext cx="316431" cy="485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5" h="40">
                    <a:moveTo>
                      <a:pt x="255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255" y="40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6DD823-0B7B-4D4E-A83D-DE28F8B3884A}"/>
                  </a:ext>
                </a:extLst>
              </p:cNvPr>
              <p:cNvSpPr/>
              <p:nvPr/>
            </p:nvSpPr>
            <p:spPr>
              <a:xfrm>
                <a:off x="11136137" y="7690808"/>
                <a:ext cx="498317" cy="5693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1" h="458">
                    <a:moveTo>
                      <a:pt x="287" y="0"/>
                    </a:moveTo>
                    <a:lnTo>
                      <a:pt x="0" y="291"/>
                    </a:lnTo>
                    <a:cubicBezTo>
                      <a:pt x="0" y="291"/>
                      <a:pt x="59" y="278"/>
                      <a:pt x="94" y="319"/>
                    </a:cubicBezTo>
                    <a:cubicBezTo>
                      <a:pt x="133" y="365"/>
                      <a:pt x="178" y="458"/>
                      <a:pt x="178" y="458"/>
                    </a:cubicBezTo>
                    <a:lnTo>
                      <a:pt x="401" y="18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CD0DB8D-6480-443F-958A-759D81FDF534}"/>
                  </a:ext>
                </a:extLst>
              </p:cNvPr>
              <p:cNvSpPr/>
              <p:nvPr/>
            </p:nvSpPr>
            <p:spPr>
              <a:xfrm>
                <a:off x="10896942" y="7816637"/>
                <a:ext cx="237946" cy="4547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2" h="366">
                    <a:moveTo>
                      <a:pt x="122" y="0"/>
                    </a:moveTo>
                    <a:lnTo>
                      <a:pt x="192" y="190"/>
                    </a:lnTo>
                    <a:cubicBezTo>
                      <a:pt x="192" y="190"/>
                      <a:pt x="154" y="162"/>
                      <a:pt x="138" y="237"/>
                    </a:cubicBezTo>
                    <a:cubicBezTo>
                      <a:pt x="129" y="276"/>
                      <a:pt x="85" y="366"/>
                      <a:pt x="85" y="366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C0BBB2-16A5-40CC-AF73-C16787A885F3}"/>
                  </a:ext>
                </a:extLst>
              </p:cNvPr>
              <p:cNvSpPr/>
              <p:nvPr/>
            </p:nvSpPr>
            <p:spPr>
              <a:xfrm>
                <a:off x="11919740" y="8034650"/>
                <a:ext cx="723805" cy="13616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2" h="1094">
                    <a:moveTo>
                      <a:pt x="582" y="536"/>
                    </a:moveTo>
                    <a:cubicBezTo>
                      <a:pt x="487" y="715"/>
                      <a:pt x="354" y="870"/>
                      <a:pt x="191" y="990"/>
                    </a:cubicBezTo>
                    <a:cubicBezTo>
                      <a:pt x="139" y="1029"/>
                      <a:pt x="83" y="1063"/>
                      <a:pt x="26" y="1094"/>
                    </a:cubicBezTo>
                    <a:cubicBezTo>
                      <a:pt x="24" y="1075"/>
                      <a:pt x="25" y="1046"/>
                      <a:pt x="45" y="1051"/>
                    </a:cubicBezTo>
                    <a:cubicBezTo>
                      <a:pt x="45" y="1051"/>
                      <a:pt x="-123" y="2"/>
                      <a:pt x="191" y="2"/>
                    </a:cubicBezTo>
                    <a:cubicBezTo>
                      <a:pt x="191" y="2"/>
                      <a:pt x="446" y="-64"/>
                      <a:pt x="582" y="53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D604C36-F1CB-454B-B221-9FBD899BFAAD}"/>
                  </a:ext>
                </a:extLst>
              </p:cNvPr>
              <p:cNvSpPr/>
              <p:nvPr/>
            </p:nvSpPr>
            <p:spPr>
              <a:xfrm>
                <a:off x="10641554" y="6888522"/>
                <a:ext cx="697643" cy="919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1" h="739">
                    <a:moveTo>
                      <a:pt x="561" y="279"/>
                    </a:moveTo>
                    <a:cubicBezTo>
                      <a:pt x="561" y="419"/>
                      <a:pt x="509" y="405"/>
                      <a:pt x="501" y="468"/>
                    </a:cubicBezTo>
                    <a:cubicBezTo>
                      <a:pt x="494" y="519"/>
                      <a:pt x="490" y="606"/>
                      <a:pt x="469" y="629"/>
                    </a:cubicBezTo>
                    <a:cubicBezTo>
                      <a:pt x="395" y="710"/>
                      <a:pt x="274" y="731"/>
                      <a:pt x="216" y="738"/>
                    </a:cubicBezTo>
                    <a:cubicBezTo>
                      <a:pt x="90" y="750"/>
                      <a:pt x="0" y="595"/>
                      <a:pt x="0" y="338"/>
                    </a:cubicBezTo>
                    <a:cubicBezTo>
                      <a:pt x="0" y="81"/>
                      <a:pt x="98" y="17"/>
                      <a:pt x="252" y="2"/>
                    </a:cubicBezTo>
                    <a:cubicBezTo>
                      <a:pt x="480" y="-19"/>
                      <a:pt x="561" y="125"/>
                      <a:pt x="561" y="27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B7377C5-EB1D-4931-8B8C-4041CC22DA06}"/>
                  </a:ext>
                </a:extLst>
              </p:cNvPr>
              <p:cNvSpPr/>
              <p:nvPr/>
            </p:nvSpPr>
            <p:spPr>
              <a:xfrm>
                <a:off x="10406103" y="6559633"/>
                <a:ext cx="1102526" cy="9567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6" h="769">
                    <a:moveTo>
                      <a:pt x="136" y="265"/>
                    </a:moveTo>
                    <a:cubicBezTo>
                      <a:pt x="136" y="265"/>
                      <a:pt x="29" y="284"/>
                      <a:pt x="65" y="355"/>
                    </a:cubicBezTo>
                    <a:cubicBezTo>
                      <a:pt x="84" y="393"/>
                      <a:pt x="265" y="490"/>
                      <a:pt x="458" y="369"/>
                    </a:cubicBezTo>
                    <a:cubicBezTo>
                      <a:pt x="474" y="360"/>
                      <a:pt x="493" y="357"/>
                      <a:pt x="509" y="363"/>
                    </a:cubicBezTo>
                    <a:cubicBezTo>
                      <a:pt x="527" y="369"/>
                      <a:pt x="546" y="383"/>
                      <a:pt x="547" y="420"/>
                    </a:cubicBezTo>
                    <a:cubicBezTo>
                      <a:pt x="551" y="490"/>
                      <a:pt x="588" y="655"/>
                      <a:pt x="627" y="657"/>
                    </a:cubicBezTo>
                    <a:cubicBezTo>
                      <a:pt x="668" y="659"/>
                      <a:pt x="623" y="512"/>
                      <a:pt x="657" y="483"/>
                    </a:cubicBezTo>
                    <a:cubicBezTo>
                      <a:pt x="690" y="453"/>
                      <a:pt x="766" y="478"/>
                      <a:pt x="705" y="615"/>
                    </a:cubicBezTo>
                    <a:cubicBezTo>
                      <a:pt x="645" y="753"/>
                      <a:pt x="852" y="797"/>
                      <a:pt x="835" y="750"/>
                    </a:cubicBezTo>
                    <a:cubicBezTo>
                      <a:pt x="817" y="702"/>
                      <a:pt x="839" y="483"/>
                      <a:pt x="877" y="359"/>
                    </a:cubicBezTo>
                    <a:cubicBezTo>
                      <a:pt x="915" y="237"/>
                      <a:pt x="835" y="153"/>
                      <a:pt x="710" y="177"/>
                    </a:cubicBezTo>
                    <a:cubicBezTo>
                      <a:pt x="710" y="177"/>
                      <a:pt x="751" y="-33"/>
                      <a:pt x="562" y="4"/>
                    </a:cubicBezTo>
                    <a:cubicBezTo>
                      <a:pt x="398" y="36"/>
                      <a:pt x="227" y="114"/>
                      <a:pt x="100" y="78"/>
                    </a:cubicBezTo>
                    <a:cubicBezTo>
                      <a:pt x="-41" y="39"/>
                      <a:pt x="-36" y="227"/>
                      <a:pt x="136" y="265"/>
                    </a:cubicBezTo>
                    <a:close/>
                  </a:path>
                </a:pathLst>
              </a:custGeom>
              <a:solidFill>
                <a:srgbClr val="1113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50640DA-276F-4085-A800-80A3DB5D3C7F}"/>
                  </a:ext>
                </a:extLst>
              </p:cNvPr>
              <p:cNvSpPr/>
              <p:nvPr/>
            </p:nvSpPr>
            <p:spPr>
              <a:xfrm>
                <a:off x="10134517" y="8037142"/>
                <a:ext cx="393670" cy="14251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7" h="1145">
                    <a:moveTo>
                      <a:pt x="317" y="0"/>
                    </a:moveTo>
                    <a:lnTo>
                      <a:pt x="317" y="1145"/>
                    </a:lnTo>
                    <a:cubicBezTo>
                      <a:pt x="203" y="1096"/>
                      <a:pt x="96" y="1033"/>
                      <a:pt x="0" y="957"/>
                    </a:cubicBezTo>
                    <a:cubicBezTo>
                      <a:pt x="14" y="880"/>
                      <a:pt x="25" y="786"/>
                      <a:pt x="29" y="668"/>
                    </a:cubicBezTo>
                    <a:cubicBezTo>
                      <a:pt x="50" y="131"/>
                      <a:pt x="317" y="0"/>
                      <a:pt x="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0A0FBA1-763C-4D69-95E9-861B21AA8981}"/>
                  </a:ext>
                </a:extLst>
              </p:cNvPr>
              <p:cNvSpPr/>
              <p:nvPr/>
            </p:nvSpPr>
            <p:spPr>
              <a:xfrm>
                <a:off x="10134517" y="8037142"/>
                <a:ext cx="393670" cy="14251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7" h="1145">
                    <a:moveTo>
                      <a:pt x="317" y="0"/>
                    </a:moveTo>
                    <a:lnTo>
                      <a:pt x="317" y="1145"/>
                    </a:lnTo>
                    <a:cubicBezTo>
                      <a:pt x="203" y="1096"/>
                      <a:pt x="96" y="1033"/>
                      <a:pt x="0" y="957"/>
                    </a:cubicBezTo>
                    <a:cubicBezTo>
                      <a:pt x="14" y="880"/>
                      <a:pt x="25" y="786"/>
                      <a:pt x="29" y="668"/>
                    </a:cubicBezTo>
                    <a:cubicBezTo>
                      <a:pt x="50" y="131"/>
                      <a:pt x="317" y="0"/>
                      <a:pt x="317" y="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AE4E361-B3E1-47C2-9074-47312E06181F}"/>
                </a:ext>
              </a:extLst>
            </p:cNvPr>
            <p:cNvGrpSpPr/>
            <p:nvPr/>
          </p:nvGrpSpPr>
          <p:grpSpPr>
            <a:xfrm>
              <a:off x="1776504" y="7678350"/>
              <a:ext cx="5817848" cy="6034618"/>
              <a:chOff x="1776504" y="7678350"/>
              <a:chExt cx="5817848" cy="60346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2A0003A-798F-4FAC-B4B7-B8DD971C1523}"/>
                  </a:ext>
                </a:extLst>
              </p:cNvPr>
              <p:cNvSpPr/>
              <p:nvPr/>
            </p:nvSpPr>
            <p:spPr>
              <a:xfrm>
                <a:off x="2428053" y="7678350"/>
                <a:ext cx="4959497" cy="193969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82" h="1558">
                    <a:moveTo>
                      <a:pt x="2352" y="0"/>
                    </a:moveTo>
                    <a:lnTo>
                      <a:pt x="2234" y="0"/>
                    </a:lnTo>
                    <a:lnTo>
                      <a:pt x="1473" y="1452"/>
                    </a:lnTo>
                    <a:lnTo>
                      <a:pt x="0" y="1452"/>
                    </a:lnTo>
                    <a:lnTo>
                      <a:pt x="0" y="1558"/>
                    </a:lnTo>
                    <a:lnTo>
                      <a:pt x="1419" y="1558"/>
                    </a:lnTo>
                    <a:lnTo>
                      <a:pt x="1473" y="1558"/>
                    </a:lnTo>
                    <a:lnTo>
                      <a:pt x="1536" y="1558"/>
                    </a:lnTo>
                    <a:lnTo>
                      <a:pt x="3167" y="1558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9F1B8C2-7B13-4379-BEE3-28B40D01D8BA}"/>
                  </a:ext>
                </a:extLst>
              </p:cNvPr>
              <p:cNvSpPr/>
              <p:nvPr/>
            </p:nvSpPr>
            <p:spPr>
              <a:xfrm>
                <a:off x="4341589" y="7678350"/>
                <a:ext cx="3045961" cy="193969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46" h="1558">
                    <a:moveTo>
                      <a:pt x="0" y="1558"/>
                    </a:moveTo>
                    <a:lnTo>
                      <a:pt x="1631" y="1558"/>
                    </a:lnTo>
                    <a:lnTo>
                      <a:pt x="2446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tx2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BBF2815-2319-46C6-93B5-A4BE96ED8557}"/>
                  </a:ext>
                </a:extLst>
              </p:cNvPr>
              <p:cNvSpPr/>
              <p:nvPr/>
            </p:nvSpPr>
            <p:spPr>
              <a:xfrm>
                <a:off x="5660882" y="8364785"/>
                <a:ext cx="407374" cy="5680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8" h="457">
                    <a:moveTo>
                      <a:pt x="305" y="229"/>
                    </a:moveTo>
                    <a:cubicBezTo>
                      <a:pt x="259" y="355"/>
                      <a:pt x="158" y="457"/>
                      <a:pt x="80" y="457"/>
                    </a:cubicBezTo>
                    <a:cubicBezTo>
                      <a:pt x="2" y="457"/>
                      <a:pt x="-23" y="355"/>
                      <a:pt x="23" y="229"/>
                    </a:cubicBezTo>
                    <a:cubicBezTo>
                      <a:pt x="70" y="102"/>
                      <a:pt x="170" y="0"/>
                      <a:pt x="248" y="0"/>
                    </a:cubicBezTo>
                    <a:cubicBezTo>
                      <a:pt x="326" y="0"/>
                      <a:pt x="351" y="102"/>
                      <a:pt x="305" y="229"/>
                    </a:cubicBezTo>
                    <a:close/>
                  </a:path>
                </a:pathLst>
              </a:custGeom>
              <a:solidFill>
                <a:schemeClr val="bg2">
                  <a:alpha val="5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7680633-4394-461B-93E5-ABD58121905D}"/>
                  </a:ext>
                </a:extLst>
              </p:cNvPr>
              <p:cNvSpPr/>
              <p:nvPr/>
            </p:nvSpPr>
            <p:spPr>
              <a:xfrm>
                <a:off x="1776504" y="9619297"/>
                <a:ext cx="5817848" cy="409367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71" h="3287">
                    <a:moveTo>
                      <a:pt x="4671" y="0"/>
                    </a:moveTo>
                    <a:lnTo>
                      <a:pt x="0" y="0"/>
                    </a:lnTo>
                    <a:lnTo>
                      <a:pt x="0" y="191"/>
                    </a:lnTo>
                    <a:lnTo>
                      <a:pt x="2191" y="191"/>
                    </a:lnTo>
                    <a:lnTo>
                      <a:pt x="2191" y="3287"/>
                    </a:lnTo>
                    <a:lnTo>
                      <a:pt x="2480" y="3287"/>
                    </a:lnTo>
                    <a:lnTo>
                      <a:pt x="2480" y="191"/>
                    </a:lnTo>
                    <a:lnTo>
                      <a:pt x="4671" y="19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C793C59-3266-4729-9D34-C8D7F24A9C8F}"/>
                  </a:ext>
                </a:extLst>
              </p:cNvPr>
              <p:cNvSpPr/>
              <p:nvPr/>
            </p:nvSpPr>
            <p:spPr>
              <a:xfrm>
                <a:off x="4506030" y="9852260"/>
                <a:ext cx="358788" cy="386070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9" h="3100">
                    <a:moveTo>
                      <a:pt x="289" y="3100"/>
                    </a:moveTo>
                    <a:lnTo>
                      <a:pt x="0" y="3100"/>
                    </a:lnTo>
                    <a:lnTo>
                      <a:pt x="0" y="0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tx2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210D5CD-A677-4FA4-96D3-EC40BE6F819C}"/>
                </a:ext>
              </a:extLst>
            </p:cNvPr>
            <p:cNvSpPr/>
            <p:nvPr/>
          </p:nvSpPr>
          <p:spPr>
            <a:xfrm>
              <a:off x="8351793" y="7915054"/>
              <a:ext cx="1154849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8" h="20">
                  <a:moveTo>
                    <a:pt x="928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B85A5B4-A2C0-4E81-B90F-3BA22AD73A37}"/>
                </a:ext>
              </a:extLst>
            </p:cNvPr>
            <p:cNvGrpSpPr/>
            <p:nvPr/>
          </p:nvGrpSpPr>
          <p:grpSpPr>
            <a:xfrm>
              <a:off x="10498288" y="3490002"/>
              <a:ext cx="2274816" cy="2274815"/>
              <a:chOff x="10498288" y="3490002"/>
              <a:chExt cx="2274816" cy="2274815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ED87882-5427-4873-820A-4DA1556CB0E9}"/>
                  </a:ext>
                </a:extLst>
              </p:cNvPr>
              <p:cNvSpPr/>
              <p:nvPr/>
            </p:nvSpPr>
            <p:spPr>
              <a:xfrm>
                <a:off x="10498288" y="3490002"/>
                <a:ext cx="2274816" cy="22748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7" h="1827">
                    <a:moveTo>
                      <a:pt x="1827" y="913"/>
                    </a:moveTo>
                    <a:cubicBezTo>
                      <a:pt x="1827" y="1418"/>
                      <a:pt x="1417" y="1827"/>
                      <a:pt x="913" y="1827"/>
                    </a:cubicBezTo>
                    <a:cubicBezTo>
                      <a:pt x="408" y="1827"/>
                      <a:pt x="0" y="1418"/>
                      <a:pt x="0" y="913"/>
                    </a:cubicBezTo>
                    <a:cubicBezTo>
                      <a:pt x="0" y="409"/>
                      <a:pt x="408" y="0"/>
                      <a:pt x="913" y="0"/>
                    </a:cubicBezTo>
                    <a:cubicBezTo>
                      <a:pt x="1417" y="0"/>
                      <a:pt x="1827" y="409"/>
                      <a:pt x="1827" y="91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6D63F61-9466-4E66-9713-034F181FDB34}"/>
                  </a:ext>
                </a:extLst>
              </p:cNvPr>
              <p:cNvSpPr/>
              <p:nvPr/>
            </p:nvSpPr>
            <p:spPr>
              <a:xfrm>
                <a:off x="10498288" y="3490002"/>
                <a:ext cx="2274816" cy="22748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7" h="1827">
                    <a:moveTo>
                      <a:pt x="1827" y="913"/>
                    </a:moveTo>
                    <a:cubicBezTo>
                      <a:pt x="1827" y="1418"/>
                      <a:pt x="1417" y="1827"/>
                      <a:pt x="913" y="1827"/>
                    </a:cubicBezTo>
                    <a:cubicBezTo>
                      <a:pt x="408" y="1827"/>
                      <a:pt x="0" y="1418"/>
                      <a:pt x="0" y="913"/>
                    </a:cubicBezTo>
                    <a:cubicBezTo>
                      <a:pt x="0" y="409"/>
                      <a:pt x="408" y="0"/>
                      <a:pt x="913" y="0"/>
                    </a:cubicBezTo>
                    <a:cubicBezTo>
                      <a:pt x="1417" y="0"/>
                      <a:pt x="1827" y="409"/>
                      <a:pt x="1827" y="913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CC349C2-B9E1-444C-BA00-B22E5D710A88}"/>
                  </a:ext>
                </a:extLst>
              </p:cNvPr>
              <p:cNvSpPr/>
              <p:nvPr/>
            </p:nvSpPr>
            <p:spPr>
              <a:xfrm>
                <a:off x="11273174" y="3868723"/>
                <a:ext cx="723805" cy="8608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2" h="692">
                    <a:moveTo>
                      <a:pt x="87" y="605"/>
                    </a:moveTo>
                    <a:lnTo>
                      <a:pt x="496" y="605"/>
                    </a:lnTo>
                    <a:lnTo>
                      <a:pt x="496" y="291"/>
                    </a:lnTo>
                    <a:cubicBezTo>
                      <a:pt x="496" y="179"/>
                      <a:pt x="404" y="87"/>
                      <a:pt x="291" y="87"/>
                    </a:cubicBezTo>
                    <a:cubicBezTo>
                      <a:pt x="178" y="87"/>
                      <a:pt x="87" y="179"/>
                      <a:pt x="87" y="291"/>
                    </a:cubicBezTo>
                    <a:close/>
                    <a:moveTo>
                      <a:pt x="582" y="692"/>
                    </a:moveTo>
                    <a:lnTo>
                      <a:pt x="0" y="692"/>
                    </a:lnTo>
                    <a:lnTo>
                      <a:pt x="0" y="291"/>
                    </a:lnTo>
                    <a:cubicBezTo>
                      <a:pt x="0" y="131"/>
                      <a:pt x="130" y="0"/>
                      <a:pt x="291" y="0"/>
                    </a:cubicBezTo>
                    <a:cubicBezTo>
                      <a:pt x="452" y="0"/>
                      <a:pt x="582" y="131"/>
                      <a:pt x="582" y="2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957B578-CBB7-4CA9-A785-26F41ED3E57B}"/>
                  </a:ext>
                </a:extLst>
              </p:cNvPr>
              <p:cNvSpPr/>
              <p:nvPr/>
            </p:nvSpPr>
            <p:spPr>
              <a:xfrm>
                <a:off x="11142366" y="4494110"/>
                <a:ext cx="985421" cy="8919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2" h="717">
                    <a:moveTo>
                      <a:pt x="792" y="44"/>
                    </a:moveTo>
                    <a:lnTo>
                      <a:pt x="792" y="674"/>
                    </a:lnTo>
                    <a:cubicBezTo>
                      <a:pt x="792" y="698"/>
                      <a:pt x="773" y="717"/>
                      <a:pt x="749" y="717"/>
                    </a:cubicBezTo>
                    <a:lnTo>
                      <a:pt x="43" y="717"/>
                    </a:lnTo>
                    <a:cubicBezTo>
                      <a:pt x="19" y="717"/>
                      <a:pt x="0" y="698"/>
                      <a:pt x="0" y="674"/>
                    </a:cubicBezTo>
                    <a:lnTo>
                      <a:pt x="0" y="44"/>
                    </a:lnTo>
                    <a:cubicBezTo>
                      <a:pt x="0" y="20"/>
                      <a:pt x="19" y="0"/>
                      <a:pt x="43" y="0"/>
                    </a:cubicBezTo>
                    <a:lnTo>
                      <a:pt x="749" y="0"/>
                    </a:lnTo>
                    <a:cubicBezTo>
                      <a:pt x="773" y="0"/>
                      <a:pt x="792" y="20"/>
                      <a:pt x="792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B5C7759-4812-4566-960D-F6CF133675F4}"/>
                  </a:ext>
                </a:extLst>
              </p:cNvPr>
              <p:cNvSpPr/>
              <p:nvPr/>
            </p:nvSpPr>
            <p:spPr>
              <a:xfrm>
                <a:off x="11142366" y="5164346"/>
                <a:ext cx="985421" cy="2217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2" h="179">
                    <a:moveTo>
                      <a:pt x="792" y="0"/>
                    </a:moveTo>
                    <a:lnTo>
                      <a:pt x="792" y="136"/>
                    </a:lnTo>
                    <a:cubicBezTo>
                      <a:pt x="792" y="160"/>
                      <a:pt x="773" y="179"/>
                      <a:pt x="749" y="179"/>
                    </a:cubicBezTo>
                    <a:lnTo>
                      <a:pt x="43" y="179"/>
                    </a:lnTo>
                    <a:cubicBezTo>
                      <a:pt x="19" y="179"/>
                      <a:pt x="0" y="160"/>
                      <a:pt x="0" y="1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C054F1-09A4-4D97-AF61-9D3885700B6E}"/>
                </a:ext>
              </a:extLst>
            </p:cNvPr>
            <p:cNvGrpSpPr/>
            <p:nvPr/>
          </p:nvGrpSpPr>
          <p:grpSpPr>
            <a:xfrm>
              <a:off x="1776504" y="3856265"/>
              <a:ext cx="1339226" cy="1162324"/>
              <a:chOff x="1776504" y="3856265"/>
              <a:chExt cx="1339226" cy="1162324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54FEEC6-DD32-4BA0-8425-81BDDC077C8F}"/>
                  </a:ext>
                </a:extLst>
              </p:cNvPr>
              <p:cNvSpPr/>
              <p:nvPr/>
            </p:nvSpPr>
            <p:spPr>
              <a:xfrm>
                <a:off x="1776504" y="3856265"/>
                <a:ext cx="1339226" cy="11623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6" h="934">
                    <a:moveTo>
                      <a:pt x="807" y="0"/>
                    </a:moveTo>
                    <a:lnTo>
                      <a:pt x="269" y="0"/>
                    </a:lnTo>
                    <a:lnTo>
                      <a:pt x="0" y="467"/>
                    </a:lnTo>
                    <a:lnTo>
                      <a:pt x="269" y="934"/>
                    </a:lnTo>
                    <a:lnTo>
                      <a:pt x="807" y="934"/>
                    </a:lnTo>
                    <a:lnTo>
                      <a:pt x="1076" y="467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97FE61B-ACC1-44DA-A894-2508AE804742}"/>
                  </a:ext>
                </a:extLst>
              </p:cNvPr>
              <p:cNvSpPr/>
              <p:nvPr/>
            </p:nvSpPr>
            <p:spPr>
              <a:xfrm>
                <a:off x="2108833" y="4091916"/>
                <a:ext cx="693814" cy="691218"/>
              </a:xfrm>
              <a:custGeom>
                <a:avLst/>
                <a:gdLst>
                  <a:gd name="connsiteX0" fmla="*/ 578964 w 693814"/>
                  <a:gd name="connsiteY0" fmla="*/ 543995 h 691218"/>
                  <a:gd name="connsiteX1" fmla="*/ 554338 w 693814"/>
                  <a:gd name="connsiteY1" fmla="*/ 553844 h 691218"/>
                  <a:gd name="connsiteX2" fmla="*/ 554338 w 693814"/>
                  <a:gd name="connsiteY2" fmla="*/ 603089 h 691218"/>
                  <a:gd name="connsiteX3" fmla="*/ 578964 w 693814"/>
                  <a:gd name="connsiteY3" fmla="*/ 614170 h 691218"/>
                  <a:gd name="connsiteX4" fmla="*/ 603590 w 693814"/>
                  <a:gd name="connsiteY4" fmla="*/ 603089 h 691218"/>
                  <a:gd name="connsiteX5" fmla="*/ 603590 w 693814"/>
                  <a:gd name="connsiteY5" fmla="*/ 553844 h 691218"/>
                  <a:gd name="connsiteX6" fmla="*/ 578964 w 693814"/>
                  <a:gd name="connsiteY6" fmla="*/ 543995 h 691218"/>
                  <a:gd name="connsiteX7" fmla="*/ 579426 w 693814"/>
                  <a:gd name="connsiteY7" fmla="*/ 525836 h 691218"/>
                  <a:gd name="connsiteX8" fmla="*/ 615903 w 693814"/>
                  <a:gd name="connsiteY8" fmla="*/ 541533 h 691218"/>
                  <a:gd name="connsiteX9" fmla="*/ 615903 w 693814"/>
                  <a:gd name="connsiteY9" fmla="*/ 615401 h 691218"/>
                  <a:gd name="connsiteX10" fmla="*/ 578964 w 693814"/>
                  <a:gd name="connsiteY10" fmla="*/ 630174 h 691218"/>
                  <a:gd name="connsiteX11" fmla="*/ 542025 w 693814"/>
                  <a:gd name="connsiteY11" fmla="*/ 615401 h 691218"/>
                  <a:gd name="connsiteX12" fmla="*/ 542025 w 693814"/>
                  <a:gd name="connsiteY12" fmla="*/ 541533 h 691218"/>
                  <a:gd name="connsiteX13" fmla="*/ 579426 w 693814"/>
                  <a:gd name="connsiteY13" fmla="*/ 525836 h 691218"/>
                  <a:gd name="connsiteX14" fmla="*/ 240863 w 693814"/>
                  <a:gd name="connsiteY14" fmla="*/ 486898 h 691218"/>
                  <a:gd name="connsiteX15" fmla="*/ 253222 w 693814"/>
                  <a:gd name="connsiteY15" fmla="*/ 486898 h 691218"/>
                  <a:gd name="connsiteX16" fmla="*/ 253222 w 693814"/>
                  <a:gd name="connsiteY16" fmla="*/ 499255 h 691218"/>
                  <a:gd name="connsiteX17" fmla="*/ 116037 w 693814"/>
                  <a:gd name="connsiteY17" fmla="*/ 636423 h 691218"/>
                  <a:gd name="connsiteX18" fmla="*/ 109857 w 693814"/>
                  <a:gd name="connsiteY18" fmla="*/ 638894 h 691218"/>
                  <a:gd name="connsiteX19" fmla="*/ 103678 w 693814"/>
                  <a:gd name="connsiteY19" fmla="*/ 636423 h 691218"/>
                  <a:gd name="connsiteX20" fmla="*/ 103678 w 693814"/>
                  <a:gd name="connsiteY20" fmla="*/ 624065 h 691218"/>
                  <a:gd name="connsiteX21" fmla="*/ 194769 w 693814"/>
                  <a:gd name="connsiteY21" fmla="*/ 440794 h 691218"/>
                  <a:gd name="connsiteX22" fmla="*/ 207128 w 693814"/>
                  <a:gd name="connsiteY22" fmla="*/ 440794 h 691218"/>
                  <a:gd name="connsiteX23" fmla="*/ 207128 w 693814"/>
                  <a:gd name="connsiteY23" fmla="*/ 454389 h 691218"/>
                  <a:gd name="connsiteX24" fmla="*/ 69943 w 693814"/>
                  <a:gd name="connsiteY24" fmla="*/ 590339 h 691218"/>
                  <a:gd name="connsiteX25" fmla="*/ 63763 w 693814"/>
                  <a:gd name="connsiteY25" fmla="*/ 594046 h 691218"/>
                  <a:gd name="connsiteX26" fmla="*/ 57584 w 693814"/>
                  <a:gd name="connsiteY26" fmla="*/ 590339 h 691218"/>
                  <a:gd name="connsiteX27" fmla="*/ 57584 w 693814"/>
                  <a:gd name="connsiteY27" fmla="*/ 577979 h 691218"/>
                  <a:gd name="connsiteX28" fmla="*/ 394505 w 693814"/>
                  <a:gd name="connsiteY28" fmla="*/ 344267 h 691218"/>
                  <a:gd name="connsiteX29" fmla="*/ 359686 w 693814"/>
                  <a:gd name="connsiteY29" fmla="*/ 379087 h 691218"/>
                  <a:gd name="connsiteX30" fmla="*/ 387044 w 693814"/>
                  <a:gd name="connsiteY30" fmla="*/ 406445 h 691218"/>
                  <a:gd name="connsiteX31" fmla="*/ 387044 w 693814"/>
                  <a:gd name="connsiteY31" fmla="*/ 428829 h 691218"/>
                  <a:gd name="connsiteX32" fmla="*/ 383313 w 693814"/>
                  <a:gd name="connsiteY32" fmla="*/ 432559 h 691218"/>
                  <a:gd name="connsiteX33" fmla="*/ 489016 w 693814"/>
                  <a:gd name="connsiteY33" fmla="*/ 538262 h 691218"/>
                  <a:gd name="connsiteX34" fmla="*/ 501451 w 693814"/>
                  <a:gd name="connsiteY34" fmla="*/ 570594 h 691218"/>
                  <a:gd name="connsiteX35" fmla="*/ 531297 w 693814"/>
                  <a:gd name="connsiteY35" fmla="*/ 640233 h 691218"/>
                  <a:gd name="connsiteX36" fmla="*/ 627051 w 693814"/>
                  <a:gd name="connsiteY36" fmla="*/ 638989 h 691218"/>
                  <a:gd name="connsiteX37" fmla="*/ 655653 w 693814"/>
                  <a:gd name="connsiteY37" fmla="*/ 581786 h 691218"/>
                  <a:gd name="connsiteX38" fmla="*/ 633269 w 693814"/>
                  <a:gd name="connsiteY38" fmla="*/ 523339 h 691218"/>
                  <a:gd name="connsiteX39" fmla="*/ 571091 w 693814"/>
                  <a:gd name="connsiteY39" fmla="*/ 500955 h 691218"/>
                  <a:gd name="connsiteX40" fmla="*/ 538758 w 693814"/>
                  <a:gd name="connsiteY40" fmla="*/ 488520 h 691218"/>
                  <a:gd name="connsiteX41" fmla="*/ 278854 w 693814"/>
                  <a:gd name="connsiteY41" fmla="*/ 321883 h 691218"/>
                  <a:gd name="connsiteX42" fmla="*/ 245278 w 693814"/>
                  <a:gd name="connsiteY42" fmla="*/ 355459 h 691218"/>
                  <a:gd name="connsiteX43" fmla="*/ 250253 w 693814"/>
                  <a:gd name="connsiteY43" fmla="*/ 360433 h 691218"/>
                  <a:gd name="connsiteX44" fmla="*/ 255227 w 693814"/>
                  <a:gd name="connsiteY44" fmla="*/ 371625 h 691218"/>
                  <a:gd name="connsiteX45" fmla="*/ 250253 w 693814"/>
                  <a:gd name="connsiteY45" fmla="*/ 381574 h 691218"/>
                  <a:gd name="connsiteX46" fmla="*/ 227868 w 693814"/>
                  <a:gd name="connsiteY46" fmla="*/ 403958 h 691218"/>
                  <a:gd name="connsiteX47" fmla="*/ 206728 w 693814"/>
                  <a:gd name="connsiteY47" fmla="*/ 403958 h 691218"/>
                  <a:gd name="connsiteX48" fmla="*/ 204241 w 693814"/>
                  <a:gd name="connsiteY48" fmla="*/ 401471 h 691218"/>
                  <a:gd name="connsiteX49" fmla="*/ 201754 w 693814"/>
                  <a:gd name="connsiteY49" fmla="*/ 401471 h 691218"/>
                  <a:gd name="connsiteX50" fmla="*/ 198023 w 693814"/>
                  <a:gd name="connsiteY50" fmla="*/ 401471 h 691218"/>
                  <a:gd name="connsiteX51" fmla="*/ 26412 w 693814"/>
                  <a:gd name="connsiteY51" fmla="*/ 573081 h 691218"/>
                  <a:gd name="connsiteX52" fmla="*/ 26412 w 693814"/>
                  <a:gd name="connsiteY52" fmla="*/ 597952 h 691218"/>
                  <a:gd name="connsiteX53" fmla="*/ 97294 w 693814"/>
                  <a:gd name="connsiteY53" fmla="*/ 667591 h 691218"/>
                  <a:gd name="connsiteX54" fmla="*/ 122166 w 693814"/>
                  <a:gd name="connsiteY54" fmla="*/ 667591 h 691218"/>
                  <a:gd name="connsiteX55" fmla="*/ 293777 w 693814"/>
                  <a:gd name="connsiteY55" fmla="*/ 497224 h 691218"/>
                  <a:gd name="connsiteX56" fmla="*/ 293777 w 693814"/>
                  <a:gd name="connsiteY56" fmla="*/ 491007 h 691218"/>
                  <a:gd name="connsiteX57" fmla="*/ 291290 w 693814"/>
                  <a:gd name="connsiteY57" fmla="*/ 488520 h 691218"/>
                  <a:gd name="connsiteX58" fmla="*/ 286316 w 693814"/>
                  <a:gd name="connsiteY58" fmla="*/ 478571 h 691218"/>
                  <a:gd name="connsiteX59" fmla="*/ 291290 w 693814"/>
                  <a:gd name="connsiteY59" fmla="*/ 468622 h 691218"/>
                  <a:gd name="connsiteX60" fmla="*/ 313674 w 693814"/>
                  <a:gd name="connsiteY60" fmla="*/ 444995 h 691218"/>
                  <a:gd name="connsiteX61" fmla="*/ 334815 w 693814"/>
                  <a:gd name="connsiteY61" fmla="*/ 444995 h 691218"/>
                  <a:gd name="connsiteX62" fmla="*/ 339789 w 693814"/>
                  <a:gd name="connsiteY62" fmla="*/ 451213 h 691218"/>
                  <a:gd name="connsiteX63" fmla="*/ 373365 w 693814"/>
                  <a:gd name="connsiteY63" fmla="*/ 416393 h 691218"/>
                  <a:gd name="connsiteX64" fmla="*/ 78641 w 693814"/>
                  <a:gd name="connsiteY64" fmla="*/ 20944 h 691218"/>
                  <a:gd name="connsiteX65" fmla="*/ 122166 w 693814"/>
                  <a:gd name="connsiteY65" fmla="*/ 63225 h 691218"/>
                  <a:gd name="connsiteX66" fmla="*/ 133358 w 693814"/>
                  <a:gd name="connsiteY66" fmla="*/ 88096 h 691218"/>
                  <a:gd name="connsiteX67" fmla="*/ 122166 w 693814"/>
                  <a:gd name="connsiteY67" fmla="*/ 114210 h 691218"/>
                  <a:gd name="connsiteX68" fmla="*/ 113461 w 693814"/>
                  <a:gd name="connsiteY68" fmla="*/ 121672 h 691218"/>
                  <a:gd name="connsiteX69" fmla="*/ 62475 w 693814"/>
                  <a:gd name="connsiteY69" fmla="*/ 121672 h 691218"/>
                  <a:gd name="connsiteX70" fmla="*/ 20194 w 693814"/>
                  <a:gd name="connsiteY70" fmla="*/ 79391 h 691218"/>
                  <a:gd name="connsiteX71" fmla="*/ 41334 w 693814"/>
                  <a:gd name="connsiteY71" fmla="*/ 151517 h 691218"/>
                  <a:gd name="connsiteX72" fmla="*/ 109730 w 693814"/>
                  <a:gd name="connsiteY72" fmla="*/ 172657 h 691218"/>
                  <a:gd name="connsiteX73" fmla="*/ 129627 w 693814"/>
                  <a:gd name="connsiteY73" fmla="*/ 180119 h 691218"/>
                  <a:gd name="connsiteX74" fmla="*/ 262688 w 693814"/>
                  <a:gd name="connsiteY74" fmla="*/ 311935 h 691218"/>
                  <a:gd name="connsiteX75" fmla="*/ 267662 w 693814"/>
                  <a:gd name="connsiteY75" fmla="*/ 308204 h 691218"/>
                  <a:gd name="connsiteX76" fmla="*/ 290046 w 693814"/>
                  <a:gd name="connsiteY76" fmla="*/ 308204 h 691218"/>
                  <a:gd name="connsiteX77" fmla="*/ 316161 w 693814"/>
                  <a:gd name="connsiteY77" fmla="*/ 335562 h 691218"/>
                  <a:gd name="connsiteX78" fmla="*/ 350981 w 693814"/>
                  <a:gd name="connsiteY78" fmla="*/ 301987 h 691218"/>
                  <a:gd name="connsiteX79" fmla="*/ 179370 w 693814"/>
                  <a:gd name="connsiteY79" fmla="*/ 130377 h 691218"/>
                  <a:gd name="connsiteX80" fmla="*/ 173152 w 693814"/>
                  <a:gd name="connsiteY80" fmla="*/ 109236 h 691218"/>
                  <a:gd name="connsiteX81" fmla="*/ 152011 w 693814"/>
                  <a:gd name="connsiteY81" fmla="*/ 40841 h 691218"/>
                  <a:gd name="connsiteX82" fmla="*/ 78641 w 693814"/>
                  <a:gd name="connsiteY82" fmla="*/ 20944 h 691218"/>
                  <a:gd name="connsiteX83" fmla="*/ 654409 w 693814"/>
                  <a:gd name="connsiteY83" fmla="*/ 17214 h 691218"/>
                  <a:gd name="connsiteX84" fmla="*/ 599693 w 693814"/>
                  <a:gd name="connsiteY84" fmla="*/ 57007 h 691218"/>
                  <a:gd name="connsiteX85" fmla="*/ 593475 w 693814"/>
                  <a:gd name="connsiteY85" fmla="*/ 64468 h 691218"/>
                  <a:gd name="connsiteX86" fmla="*/ 576065 w 693814"/>
                  <a:gd name="connsiteY86" fmla="*/ 95557 h 691218"/>
                  <a:gd name="connsiteX87" fmla="*/ 559899 w 693814"/>
                  <a:gd name="connsiteY87" fmla="*/ 117941 h 691218"/>
                  <a:gd name="connsiteX88" fmla="*/ 329840 w 693814"/>
                  <a:gd name="connsiteY88" fmla="*/ 347998 h 691218"/>
                  <a:gd name="connsiteX89" fmla="*/ 347250 w 693814"/>
                  <a:gd name="connsiteY89" fmla="*/ 366651 h 691218"/>
                  <a:gd name="connsiteX90" fmla="*/ 578552 w 693814"/>
                  <a:gd name="connsiteY90" fmla="*/ 135351 h 691218"/>
                  <a:gd name="connsiteX91" fmla="*/ 599693 w 693814"/>
                  <a:gd name="connsiteY91" fmla="*/ 120428 h 691218"/>
                  <a:gd name="connsiteX92" fmla="*/ 632025 w 693814"/>
                  <a:gd name="connsiteY92" fmla="*/ 101775 h 691218"/>
                  <a:gd name="connsiteX93" fmla="*/ 639487 w 693814"/>
                  <a:gd name="connsiteY93" fmla="*/ 95557 h 691218"/>
                  <a:gd name="connsiteX94" fmla="*/ 639487 w 693814"/>
                  <a:gd name="connsiteY94" fmla="*/ 94314 h 691218"/>
                  <a:gd name="connsiteX95" fmla="*/ 675550 w 693814"/>
                  <a:gd name="connsiteY95" fmla="*/ 39597 h 691218"/>
                  <a:gd name="connsiteX96" fmla="*/ 675550 w 693814"/>
                  <a:gd name="connsiteY96" fmla="*/ 38354 h 691218"/>
                  <a:gd name="connsiteX97" fmla="*/ 655653 w 693814"/>
                  <a:gd name="connsiteY97" fmla="*/ 18457 h 691218"/>
                  <a:gd name="connsiteX98" fmla="*/ 645704 w 693814"/>
                  <a:gd name="connsiteY98" fmla="*/ 2291 h 691218"/>
                  <a:gd name="connsiteX99" fmla="*/ 668088 w 693814"/>
                  <a:gd name="connsiteY99" fmla="*/ 6022 h 691218"/>
                  <a:gd name="connsiteX100" fmla="*/ 687985 w 693814"/>
                  <a:gd name="connsiteY100" fmla="*/ 25918 h 691218"/>
                  <a:gd name="connsiteX101" fmla="*/ 691716 w 693814"/>
                  <a:gd name="connsiteY101" fmla="*/ 48302 h 691218"/>
                  <a:gd name="connsiteX102" fmla="*/ 691716 w 693814"/>
                  <a:gd name="connsiteY102" fmla="*/ 49546 h 691218"/>
                  <a:gd name="connsiteX103" fmla="*/ 654409 w 693814"/>
                  <a:gd name="connsiteY103" fmla="*/ 104262 h 691218"/>
                  <a:gd name="connsiteX104" fmla="*/ 639487 w 693814"/>
                  <a:gd name="connsiteY104" fmla="*/ 117941 h 691218"/>
                  <a:gd name="connsiteX105" fmla="*/ 607154 w 693814"/>
                  <a:gd name="connsiteY105" fmla="*/ 135351 h 691218"/>
                  <a:gd name="connsiteX106" fmla="*/ 589744 w 693814"/>
                  <a:gd name="connsiteY106" fmla="*/ 149030 h 691218"/>
                  <a:gd name="connsiteX107" fmla="*/ 406941 w 693814"/>
                  <a:gd name="connsiteY107" fmla="*/ 331832 h 691218"/>
                  <a:gd name="connsiteX108" fmla="*/ 551194 w 693814"/>
                  <a:gd name="connsiteY108" fmla="*/ 476084 h 691218"/>
                  <a:gd name="connsiteX109" fmla="*/ 569847 w 693814"/>
                  <a:gd name="connsiteY109" fmla="*/ 482301 h 691218"/>
                  <a:gd name="connsiteX110" fmla="*/ 646948 w 693814"/>
                  <a:gd name="connsiteY110" fmla="*/ 510903 h 691218"/>
                  <a:gd name="connsiteX111" fmla="*/ 674306 w 693814"/>
                  <a:gd name="connsiteY111" fmla="*/ 584273 h 691218"/>
                  <a:gd name="connsiteX112" fmla="*/ 638243 w 693814"/>
                  <a:gd name="connsiteY112" fmla="*/ 653912 h 691218"/>
                  <a:gd name="connsiteX113" fmla="*/ 578552 w 693814"/>
                  <a:gd name="connsiteY113" fmla="*/ 673809 h 691218"/>
                  <a:gd name="connsiteX114" fmla="*/ 518861 w 693814"/>
                  <a:gd name="connsiteY114" fmla="*/ 653912 h 691218"/>
                  <a:gd name="connsiteX115" fmla="*/ 482798 w 693814"/>
                  <a:gd name="connsiteY115" fmla="*/ 568107 h 691218"/>
                  <a:gd name="connsiteX116" fmla="*/ 476580 w 693814"/>
                  <a:gd name="connsiteY116" fmla="*/ 550697 h 691218"/>
                  <a:gd name="connsiteX117" fmla="*/ 370878 w 693814"/>
                  <a:gd name="connsiteY117" fmla="*/ 444995 h 691218"/>
                  <a:gd name="connsiteX118" fmla="*/ 350981 w 693814"/>
                  <a:gd name="connsiteY118" fmla="*/ 464892 h 691218"/>
                  <a:gd name="connsiteX119" fmla="*/ 328597 w 693814"/>
                  <a:gd name="connsiteY119" fmla="*/ 464892 h 691218"/>
                  <a:gd name="connsiteX120" fmla="*/ 324866 w 693814"/>
                  <a:gd name="connsiteY120" fmla="*/ 459917 h 691218"/>
                  <a:gd name="connsiteX121" fmla="*/ 306213 w 693814"/>
                  <a:gd name="connsiteY121" fmla="*/ 478571 h 691218"/>
                  <a:gd name="connsiteX122" fmla="*/ 312430 w 693814"/>
                  <a:gd name="connsiteY122" fmla="*/ 493494 h 691218"/>
                  <a:gd name="connsiteX123" fmla="*/ 306213 w 693814"/>
                  <a:gd name="connsiteY123" fmla="*/ 509660 h 691218"/>
                  <a:gd name="connsiteX124" fmla="*/ 134602 w 693814"/>
                  <a:gd name="connsiteY124" fmla="*/ 681270 h 691218"/>
                  <a:gd name="connsiteX125" fmla="*/ 109730 w 693814"/>
                  <a:gd name="connsiteY125" fmla="*/ 691218 h 691218"/>
                  <a:gd name="connsiteX126" fmla="*/ 84859 w 693814"/>
                  <a:gd name="connsiteY126" fmla="*/ 681270 h 691218"/>
                  <a:gd name="connsiteX127" fmla="*/ 13976 w 693814"/>
                  <a:gd name="connsiteY127" fmla="*/ 610387 h 691218"/>
                  <a:gd name="connsiteX128" fmla="*/ 13976 w 693814"/>
                  <a:gd name="connsiteY128" fmla="*/ 560645 h 691218"/>
                  <a:gd name="connsiteX129" fmla="*/ 186831 w 693814"/>
                  <a:gd name="connsiteY129" fmla="*/ 389035 h 691218"/>
                  <a:gd name="connsiteX130" fmla="*/ 216676 w 693814"/>
                  <a:gd name="connsiteY130" fmla="*/ 389035 h 691218"/>
                  <a:gd name="connsiteX131" fmla="*/ 235330 w 693814"/>
                  <a:gd name="connsiteY131" fmla="*/ 371625 h 691218"/>
                  <a:gd name="connsiteX132" fmla="*/ 231599 w 693814"/>
                  <a:gd name="connsiteY132" fmla="*/ 366651 h 691218"/>
                  <a:gd name="connsiteX133" fmla="*/ 225381 w 693814"/>
                  <a:gd name="connsiteY133" fmla="*/ 355459 h 691218"/>
                  <a:gd name="connsiteX134" fmla="*/ 231599 w 693814"/>
                  <a:gd name="connsiteY134" fmla="*/ 344267 h 691218"/>
                  <a:gd name="connsiteX135" fmla="*/ 250253 w 693814"/>
                  <a:gd name="connsiteY135" fmla="*/ 325614 h 691218"/>
                  <a:gd name="connsiteX136" fmla="*/ 118435 w 693814"/>
                  <a:gd name="connsiteY136" fmla="*/ 192554 h 691218"/>
                  <a:gd name="connsiteX137" fmla="*/ 112217 w 693814"/>
                  <a:gd name="connsiteY137" fmla="*/ 190067 h 691218"/>
                  <a:gd name="connsiteX138" fmla="*/ 27655 w 693814"/>
                  <a:gd name="connsiteY138" fmla="*/ 163952 h 691218"/>
                  <a:gd name="connsiteX139" fmla="*/ 4028 w 693814"/>
                  <a:gd name="connsiteY139" fmla="*/ 68199 h 691218"/>
                  <a:gd name="connsiteX140" fmla="*/ 13976 w 693814"/>
                  <a:gd name="connsiteY140" fmla="*/ 58251 h 691218"/>
                  <a:gd name="connsiteX141" fmla="*/ 27655 w 693814"/>
                  <a:gd name="connsiteY141" fmla="*/ 61981 h 691218"/>
                  <a:gd name="connsiteX142" fmla="*/ 76154 w 693814"/>
                  <a:gd name="connsiteY142" fmla="*/ 109236 h 691218"/>
                  <a:gd name="connsiteX143" fmla="*/ 101025 w 693814"/>
                  <a:gd name="connsiteY143" fmla="*/ 109236 h 691218"/>
                  <a:gd name="connsiteX144" fmla="*/ 109730 w 693814"/>
                  <a:gd name="connsiteY144" fmla="*/ 100531 h 691218"/>
                  <a:gd name="connsiteX145" fmla="*/ 114705 w 693814"/>
                  <a:gd name="connsiteY145" fmla="*/ 88096 h 691218"/>
                  <a:gd name="connsiteX146" fmla="*/ 109730 w 693814"/>
                  <a:gd name="connsiteY146" fmla="*/ 75660 h 691218"/>
                  <a:gd name="connsiteX147" fmla="*/ 62475 w 693814"/>
                  <a:gd name="connsiteY147" fmla="*/ 28406 h 691218"/>
                  <a:gd name="connsiteX148" fmla="*/ 58744 w 693814"/>
                  <a:gd name="connsiteY148" fmla="*/ 14726 h 691218"/>
                  <a:gd name="connsiteX149" fmla="*/ 68693 w 693814"/>
                  <a:gd name="connsiteY149" fmla="*/ 4778 h 691218"/>
                  <a:gd name="connsiteX150" fmla="*/ 164447 w 693814"/>
                  <a:gd name="connsiteY150" fmla="*/ 28406 h 691218"/>
                  <a:gd name="connsiteX151" fmla="*/ 190562 w 693814"/>
                  <a:gd name="connsiteY151" fmla="*/ 111723 h 691218"/>
                  <a:gd name="connsiteX152" fmla="*/ 191805 w 693814"/>
                  <a:gd name="connsiteY152" fmla="*/ 117941 h 691218"/>
                  <a:gd name="connsiteX153" fmla="*/ 363416 w 693814"/>
                  <a:gd name="connsiteY153" fmla="*/ 288307 h 691218"/>
                  <a:gd name="connsiteX154" fmla="*/ 547463 w 693814"/>
                  <a:gd name="connsiteY154" fmla="*/ 105506 h 691218"/>
                  <a:gd name="connsiteX155" fmla="*/ 561142 w 693814"/>
                  <a:gd name="connsiteY155" fmla="*/ 88096 h 691218"/>
                  <a:gd name="connsiteX156" fmla="*/ 577309 w 693814"/>
                  <a:gd name="connsiteY156" fmla="*/ 55764 h 691218"/>
                  <a:gd name="connsiteX157" fmla="*/ 590988 w 693814"/>
                  <a:gd name="connsiteY157" fmla="*/ 42085 h 69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93814" h="691218">
                    <a:moveTo>
                      <a:pt x="578964" y="543995"/>
                    </a:moveTo>
                    <a:cubicBezTo>
                      <a:pt x="569114" y="543995"/>
                      <a:pt x="561726" y="547689"/>
                      <a:pt x="554338" y="553844"/>
                    </a:cubicBezTo>
                    <a:cubicBezTo>
                      <a:pt x="540794" y="567387"/>
                      <a:pt x="540794" y="589547"/>
                      <a:pt x="554338" y="603089"/>
                    </a:cubicBezTo>
                    <a:cubicBezTo>
                      <a:pt x="561726" y="609245"/>
                      <a:pt x="569114" y="614170"/>
                      <a:pt x="578964" y="614170"/>
                    </a:cubicBezTo>
                    <a:cubicBezTo>
                      <a:pt x="588815" y="614170"/>
                      <a:pt x="596202" y="609245"/>
                      <a:pt x="603590" y="603089"/>
                    </a:cubicBezTo>
                    <a:cubicBezTo>
                      <a:pt x="617135" y="589547"/>
                      <a:pt x="617135" y="567387"/>
                      <a:pt x="603590" y="553844"/>
                    </a:cubicBezTo>
                    <a:cubicBezTo>
                      <a:pt x="596202" y="547689"/>
                      <a:pt x="588815" y="543995"/>
                      <a:pt x="578964" y="543995"/>
                    </a:cubicBezTo>
                    <a:close/>
                    <a:moveTo>
                      <a:pt x="579426" y="525836"/>
                    </a:moveTo>
                    <a:cubicBezTo>
                      <a:pt x="592816" y="525836"/>
                      <a:pt x="606053" y="531068"/>
                      <a:pt x="615903" y="541533"/>
                    </a:cubicBezTo>
                    <a:cubicBezTo>
                      <a:pt x="636835" y="562462"/>
                      <a:pt x="636835" y="595703"/>
                      <a:pt x="615903" y="615401"/>
                    </a:cubicBezTo>
                    <a:cubicBezTo>
                      <a:pt x="606053" y="625250"/>
                      <a:pt x="591277" y="630174"/>
                      <a:pt x="578964" y="630174"/>
                    </a:cubicBezTo>
                    <a:cubicBezTo>
                      <a:pt x="565420" y="630174"/>
                      <a:pt x="551875" y="625250"/>
                      <a:pt x="542025" y="615401"/>
                    </a:cubicBezTo>
                    <a:cubicBezTo>
                      <a:pt x="521093" y="595703"/>
                      <a:pt x="521093" y="562462"/>
                      <a:pt x="542025" y="541533"/>
                    </a:cubicBezTo>
                    <a:cubicBezTo>
                      <a:pt x="552491" y="531068"/>
                      <a:pt x="566035" y="525836"/>
                      <a:pt x="579426" y="525836"/>
                    </a:cubicBezTo>
                    <a:close/>
                    <a:moveTo>
                      <a:pt x="240863" y="486898"/>
                    </a:moveTo>
                    <a:cubicBezTo>
                      <a:pt x="244571" y="485662"/>
                      <a:pt x="249515" y="485662"/>
                      <a:pt x="253222" y="486898"/>
                    </a:cubicBezTo>
                    <a:cubicBezTo>
                      <a:pt x="256930" y="490605"/>
                      <a:pt x="256930" y="496784"/>
                      <a:pt x="253222" y="499255"/>
                    </a:cubicBezTo>
                    <a:lnTo>
                      <a:pt x="116037" y="636423"/>
                    </a:lnTo>
                    <a:cubicBezTo>
                      <a:pt x="113565" y="638894"/>
                      <a:pt x="112329" y="638894"/>
                      <a:pt x="109857" y="638894"/>
                    </a:cubicBezTo>
                    <a:cubicBezTo>
                      <a:pt x="107386" y="638894"/>
                      <a:pt x="104914" y="638894"/>
                      <a:pt x="103678" y="636423"/>
                    </a:cubicBezTo>
                    <a:cubicBezTo>
                      <a:pt x="99970" y="633951"/>
                      <a:pt x="99970" y="627773"/>
                      <a:pt x="103678" y="624065"/>
                    </a:cubicBezTo>
                    <a:close/>
                    <a:moveTo>
                      <a:pt x="194769" y="440794"/>
                    </a:moveTo>
                    <a:cubicBezTo>
                      <a:pt x="197241" y="437086"/>
                      <a:pt x="203421" y="437086"/>
                      <a:pt x="207128" y="440794"/>
                    </a:cubicBezTo>
                    <a:cubicBezTo>
                      <a:pt x="210836" y="444501"/>
                      <a:pt x="210836" y="450681"/>
                      <a:pt x="207128" y="454389"/>
                    </a:cubicBezTo>
                    <a:lnTo>
                      <a:pt x="69943" y="590339"/>
                    </a:lnTo>
                    <a:cubicBezTo>
                      <a:pt x="68707" y="592810"/>
                      <a:pt x="66235" y="594046"/>
                      <a:pt x="63763" y="594046"/>
                    </a:cubicBezTo>
                    <a:cubicBezTo>
                      <a:pt x="61291" y="594046"/>
                      <a:pt x="60055" y="592810"/>
                      <a:pt x="57584" y="590339"/>
                    </a:cubicBezTo>
                    <a:cubicBezTo>
                      <a:pt x="53876" y="587867"/>
                      <a:pt x="53876" y="581687"/>
                      <a:pt x="57584" y="577979"/>
                    </a:cubicBezTo>
                    <a:close/>
                    <a:moveTo>
                      <a:pt x="394505" y="344267"/>
                    </a:moveTo>
                    <a:lnTo>
                      <a:pt x="359686" y="379087"/>
                    </a:lnTo>
                    <a:lnTo>
                      <a:pt x="387044" y="406445"/>
                    </a:lnTo>
                    <a:cubicBezTo>
                      <a:pt x="393262" y="411419"/>
                      <a:pt x="393262" y="422611"/>
                      <a:pt x="387044" y="428829"/>
                    </a:cubicBezTo>
                    <a:lnTo>
                      <a:pt x="383313" y="432559"/>
                    </a:lnTo>
                    <a:lnTo>
                      <a:pt x="489016" y="538262"/>
                    </a:lnTo>
                    <a:cubicBezTo>
                      <a:pt x="497721" y="546966"/>
                      <a:pt x="502695" y="558158"/>
                      <a:pt x="501451" y="570594"/>
                    </a:cubicBezTo>
                    <a:cubicBezTo>
                      <a:pt x="497721" y="597952"/>
                      <a:pt x="510156" y="622823"/>
                      <a:pt x="531297" y="640233"/>
                    </a:cubicBezTo>
                    <a:cubicBezTo>
                      <a:pt x="558655" y="662617"/>
                      <a:pt x="599693" y="661373"/>
                      <a:pt x="627051" y="638989"/>
                    </a:cubicBezTo>
                    <a:cubicBezTo>
                      <a:pt x="645704" y="624066"/>
                      <a:pt x="654409" y="605413"/>
                      <a:pt x="655653" y="581786"/>
                    </a:cubicBezTo>
                    <a:cubicBezTo>
                      <a:pt x="658140" y="559402"/>
                      <a:pt x="649435" y="538262"/>
                      <a:pt x="633269" y="523339"/>
                    </a:cubicBezTo>
                    <a:cubicBezTo>
                      <a:pt x="617102" y="507173"/>
                      <a:pt x="594718" y="498468"/>
                      <a:pt x="571091" y="500955"/>
                    </a:cubicBezTo>
                    <a:cubicBezTo>
                      <a:pt x="558655" y="500955"/>
                      <a:pt x="547463" y="497224"/>
                      <a:pt x="538758" y="488520"/>
                    </a:cubicBezTo>
                    <a:close/>
                    <a:moveTo>
                      <a:pt x="278854" y="321883"/>
                    </a:moveTo>
                    <a:lnTo>
                      <a:pt x="245278" y="355459"/>
                    </a:lnTo>
                    <a:lnTo>
                      <a:pt x="250253" y="360433"/>
                    </a:lnTo>
                    <a:cubicBezTo>
                      <a:pt x="253983" y="364164"/>
                      <a:pt x="255227" y="367895"/>
                      <a:pt x="255227" y="371625"/>
                    </a:cubicBezTo>
                    <a:cubicBezTo>
                      <a:pt x="255227" y="375356"/>
                      <a:pt x="253983" y="377843"/>
                      <a:pt x="250253" y="381574"/>
                    </a:cubicBezTo>
                    <a:lnTo>
                      <a:pt x="227868" y="403958"/>
                    </a:lnTo>
                    <a:cubicBezTo>
                      <a:pt x="221651" y="408932"/>
                      <a:pt x="211702" y="408932"/>
                      <a:pt x="206728" y="403958"/>
                    </a:cubicBezTo>
                    <a:lnTo>
                      <a:pt x="204241" y="401471"/>
                    </a:lnTo>
                    <a:cubicBezTo>
                      <a:pt x="204241" y="401471"/>
                      <a:pt x="202997" y="401471"/>
                      <a:pt x="201754" y="401471"/>
                    </a:cubicBezTo>
                    <a:cubicBezTo>
                      <a:pt x="200510" y="401471"/>
                      <a:pt x="199267" y="401471"/>
                      <a:pt x="198023" y="401471"/>
                    </a:cubicBezTo>
                    <a:lnTo>
                      <a:pt x="26412" y="573081"/>
                    </a:lnTo>
                    <a:cubicBezTo>
                      <a:pt x="20194" y="580542"/>
                      <a:pt x="20194" y="591734"/>
                      <a:pt x="26412" y="597952"/>
                    </a:cubicBezTo>
                    <a:lnTo>
                      <a:pt x="97294" y="667591"/>
                    </a:lnTo>
                    <a:cubicBezTo>
                      <a:pt x="104756" y="675052"/>
                      <a:pt x="114705" y="675052"/>
                      <a:pt x="122166" y="667591"/>
                    </a:cubicBezTo>
                    <a:lnTo>
                      <a:pt x="293777" y="497224"/>
                    </a:lnTo>
                    <a:cubicBezTo>
                      <a:pt x="295021" y="494737"/>
                      <a:pt x="295021" y="492250"/>
                      <a:pt x="293777" y="491007"/>
                    </a:cubicBezTo>
                    <a:lnTo>
                      <a:pt x="291290" y="488520"/>
                    </a:lnTo>
                    <a:cubicBezTo>
                      <a:pt x="288803" y="486032"/>
                      <a:pt x="286316" y="482301"/>
                      <a:pt x="286316" y="478571"/>
                    </a:cubicBezTo>
                    <a:cubicBezTo>
                      <a:pt x="286316" y="474840"/>
                      <a:pt x="288803" y="471109"/>
                      <a:pt x="291290" y="468622"/>
                    </a:cubicBezTo>
                    <a:lnTo>
                      <a:pt x="313674" y="444995"/>
                    </a:lnTo>
                    <a:cubicBezTo>
                      <a:pt x="319892" y="440021"/>
                      <a:pt x="328597" y="440021"/>
                      <a:pt x="334815" y="444995"/>
                    </a:cubicBezTo>
                    <a:lnTo>
                      <a:pt x="339789" y="451213"/>
                    </a:lnTo>
                    <a:lnTo>
                      <a:pt x="373365" y="416393"/>
                    </a:lnTo>
                    <a:close/>
                    <a:moveTo>
                      <a:pt x="78641" y="20944"/>
                    </a:moveTo>
                    <a:lnTo>
                      <a:pt x="122166" y="63225"/>
                    </a:lnTo>
                    <a:cubicBezTo>
                      <a:pt x="129627" y="69443"/>
                      <a:pt x="133358" y="78148"/>
                      <a:pt x="133358" y="88096"/>
                    </a:cubicBezTo>
                    <a:cubicBezTo>
                      <a:pt x="133358" y="98044"/>
                      <a:pt x="129627" y="106749"/>
                      <a:pt x="122166" y="114210"/>
                    </a:cubicBezTo>
                    <a:lnTo>
                      <a:pt x="113461" y="121672"/>
                    </a:lnTo>
                    <a:cubicBezTo>
                      <a:pt x="99782" y="136594"/>
                      <a:pt x="77398" y="136594"/>
                      <a:pt x="62475" y="121672"/>
                    </a:cubicBezTo>
                    <a:lnTo>
                      <a:pt x="20194" y="79391"/>
                    </a:lnTo>
                    <a:cubicBezTo>
                      <a:pt x="13976" y="105506"/>
                      <a:pt x="22681" y="131620"/>
                      <a:pt x="41334" y="151517"/>
                    </a:cubicBezTo>
                    <a:cubicBezTo>
                      <a:pt x="59988" y="168927"/>
                      <a:pt x="84859" y="176388"/>
                      <a:pt x="109730" y="172657"/>
                    </a:cubicBezTo>
                    <a:cubicBezTo>
                      <a:pt x="117192" y="171414"/>
                      <a:pt x="124653" y="173901"/>
                      <a:pt x="129627" y="180119"/>
                    </a:cubicBezTo>
                    <a:lnTo>
                      <a:pt x="262688" y="311935"/>
                    </a:lnTo>
                    <a:lnTo>
                      <a:pt x="267662" y="308204"/>
                    </a:lnTo>
                    <a:cubicBezTo>
                      <a:pt x="272637" y="301987"/>
                      <a:pt x="283829" y="301987"/>
                      <a:pt x="290046" y="308204"/>
                    </a:cubicBezTo>
                    <a:lnTo>
                      <a:pt x="316161" y="335562"/>
                    </a:lnTo>
                    <a:lnTo>
                      <a:pt x="350981" y="301987"/>
                    </a:lnTo>
                    <a:lnTo>
                      <a:pt x="179370" y="130377"/>
                    </a:lnTo>
                    <a:cubicBezTo>
                      <a:pt x="174395" y="124159"/>
                      <a:pt x="171908" y="116697"/>
                      <a:pt x="173152" y="109236"/>
                    </a:cubicBezTo>
                    <a:cubicBezTo>
                      <a:pt x="176883" y="84365"/>
                      <a:pt x="169421" y="58251"/>
                      <a:pt x="152011" y="40841"/>
                    </a:cubicBezTo>
                    <a:cubicBezTo>
                      <a:pt x="132114" y="22188"/>
                      <a:pt x="106000" y="14726"/>
                      <a:pt x="78641" y="20944"/>
                    </a:cubicBezTo>
                    <a:close/>
                    <a:moveTo>
                      <a:pt x="654409" y="17214"/>
                    </a:moveTo>
                    <a:lnTo>
                      <a:pt x="599693" y="57007"/>
                    </a:lnTo>
                    <a:cubicBezTo>
                      <a:pt x="597206" y="58251"/>
                      <a:pt x="594718" y="60738"/>
                      <a:pt x="593475" y="64468"/>
                    </a:cubicBezTo>
                    <a:lnTo>
                      <a:pt x="576065" y="95557"/>
                    </a:lnTo>
                    <a:cubicBezTo>
                      <a:pt x="572334" y="104262"/>
                      <a:pt x="567360" y="111723"/>
                      <a:pt x="559899" y="117941"/>
                    </a:cubicBezTo>
                    <a:lnTo>
                      <a:pt x="329840" y="347998"/>
                    </a:lnTo>
                    <a:lnTo>
                      <a:pt x="347250" y="366651"/>
                    </a:lnTo>
                    <a:lnTo>
                      <a:pt x="578552" y="135351"/>
                    </a:lnTo>
                    <a:cubicBezTo>
                      <a:pt x="583526" y="129133"/>
                      <a:pt x="590988" y="122915"/>
                      <a:pt x="599693" y="120428"/>
                    </a:cubicBezTo>
                    <a:lnTo>
                      <a:pt x="632025" y="101775"/>
                    </a:lnTo>
                    <a:cubicBezTo>
                      <a:pt x="634512" y="100531"/>
                      <a:pt x="636999" y="98044"/>
                      <a:pt x="639487" y="95557"/>
                    </a:cubicBezTo>
                    <a:lnTo>
                      <a:pt x="639487" y="94314"/>
                    </a:lnTo>
                    <a:lnTo>
                      <a:pt x="675550" y="39597"/>
                    </a:lnTo>
                    <a:lnTo>
                      <a:pt x="675550" y="38354"/>
                    </a:lnTo>
                    <a:lnTo>
                      <a:pt x="655653" y="18457"/>
                    </a:lnTo>
                    <a:close/>
                    <a:moveTo>
                      <a:pt x="645704" y="2291"/>
                    </a:moveTo>
                    <a:cubicBezTo>
                      <a:pt x="653166" y="-1440"/>
                      <a:pt x="661871" y="-196"/>
                      <a:pt x="668088" y="6022"/>
                    </a:cubicBezTo>
                    <a:lnTo>
                      <a:pt x="687985" y="25918"/>
                    </a:lnTo>
                    <a:cubicBezTo>
                      <a:pt x="694203" y="30893"/>
                      <a:pt x="695447" y="40841"/>
                      <a:pt x="691716" y="48302"/>
                    </a:cubicBezTo>
                    <a:lnTo>
                      <a:pt x="691716" y="49546"/>
                    </a:lnTo>
                    <a:lnTo>
                      <a:pt x="654409" y="104262"/>
                    </a:lnTo>
                    <a:cubicBezTo>
                      <a:pt x="650679" y="109236"/>
                      <a:pt x="645704" y="115454"/>
                      <a:pt x="639487" y="117941"/>
                    </a:cubicBezTo>
                    <a:lnTo>
                      <a:pt x="607154" y="135351"/>
                    </a:lnTo>
                    <a:cubicBezTo>
                      <a:pt x="602180" y="139081"/>
                      <a:pt x="595962" y="142812"/>
                      <a:pt x="589744" y="149030"/>
                    </a:cubicBezTo>
                    <a:lnTo>
                      <a:pt x="406941" y="331832"/>
                    </a:lnTo>
                    <a:lnTo>
                      <a:pt x="551194" y="476084"/>
                    </a:lnTo>
                    <a:cubicBezTo>
                      <a:pt x="556168" y="481058"/>
                      <a:pt x="562386" y="483545"/>
                      <a:pt x="569847" y="482301"/>
                    </a:cubicBezTo>
                    <a:cubicBezTo>
                      <a:pt x="597206" y="479814"/>
                      <a:pt x="625807" y="489763"/>
                      <a:pt x="646948" y="510903"/>
                    </a:cubicBezTo>
                    <a:cubicBezTo>
                      <a:pt x="665601" y="529557"/>
                      <a:pt x="675550" y="556915"/>
                      <a:pt x="674306" y="584273"/>
                    </a:cubicBezTo>
                    <a:cubicBezTo>
                      <a:pt x="673063" y="611631"/>
                      <a:pt x="659384" y="636502"/>
                      <a:pt x="638243" y="653912"/>
                    </a:cubicBezTo>
                    <a:cubicBezTo>
                      <a:pt x="620833" y="667591"/>
                      <a:pt x="599693" y="673809"/>
                      <a:pt x="578552" y="673809"/>
                    </a:cubicBezTo>
                    <a:cubicBezTo>
                      <a:pt x="557412" y="673809"/>
                      <a:pt x="536271" y="667591"/>
                      <a:pt x="518861" y="653912"/>
                    </a:cubicBezTo>
                    <a:cubicBezTo>
                      <a:pt x="493990" y="632771"/>
                      <a:pt x="480311" y="601683"/>
                      <a:pt x="482798" y="568107"/>
                    </a:cubicBezTo>
                    <a:cubicBezTo>
                      <a:pt x="484042" y="561889"/>
                      <a:pt x="481555" y="555671"/>
                      <a:pt x="476580" y="550697"/>
                    </a:cubicBezTo>
                    <a:lnTo>
                      <a:pt x="370878" y="444995"/>
                    </a:lnTo>
                    <a:lnTo>
                      <a:pt x="350981" y="464892"/>
                    </a:lnTo>
                    <a:cubicBezTo>
                      <a:pt x="346007" y="471109"/>
                      <a:pt x="334815" y="471109"/>
                      <a:pt x="328597" y="464892"/>
                    </a:cubicBezTo>
                    <a:lnTo>
                      <a:pt x="324866" y="459917"/>
                    </a:lnTo>
                    <a:lnTo>
                      <a:pt x="306213" y="478571"/>
                    </a:lnTo>
                    <a:cubicBezTo>
                      <a:pt x="309943" y="482301"/>
                      <a:pt x="312430" y="487276"/>
                      <a:pt x="312430" y="493494"/>
                    </a:cubicBezTo>
                    <a:cubicBezTo>
                      <a:pt x="312430" y="499711"/>
                      <a:pt x="309943" y="505929"/>
                      <a:pt x="306213" y="509660"/>
                    </a:cubicBezTo>
                    <a:lnTo>
                      <a:pt x="134602" y="681270"/>
                    </a:lnTo>
                    <a:cubicBezTo>
                      <a:pt x="127140" y="687488"/>
                      <a:pt x="119679" y="691218"/>
                      <a:pt x="109730" y="691218"/>
                    </a:cubicBezTo>
                    <a:cubicBezTo>
                      <a:pt x="101025" y="691218"/>
                      <a:pt x="91077" y="687488"/>
                      <a:pt x="84859" y="681270"/>
                    </a:cubicBezTo>
                    <a:lnTo>
                      <a:pt x="13976" y="610387"/>
                    </a:lnTo>
                    <a:cubicBezTo>
                      <a:pt x="297" y="597952"/>
                      <a:pt x="297" y="574324"/>
                      <a:pt x="13976" y="560645"/>
                    </a:cubicBezTo>
                    <a:lnTo>
                      <a:pt x="186831" y="389035"/>
                    </a:lnTo>
                    <a:cubicBezTo>
                      <a:pt x="194292" y="380330"/>
                      <a:pt x="207972" y="380330"/>
                      <a:pt x="216676" y="389035"/>
                    </a:cubicBezTo>
                    <a:lnTo>
                      <a:pt x="235330" y="371625"/>
                    </a:lnTo>
                    <a:lnTo>
                      <a:pt x="231599" y="366651"/>
                    </a:lnTo>
                    <a:cubicBezTo>
                      <a:pt x="227868" y="364164"/>
                      <a:pt x="225381" y="360433"/>
                      <a:pt x="225381" y="355459"/>
                    </a:cubicBezTo>
                    <a:cubicBezTo>
                      <a:pt x="225381" y="351729"/>
                      <a:pt x="227868" y="347998"/>
                      <a:pt x="231599" y="344267"/>
                    </a:cubicBezTo>
                    <a:lnTo>
                      <a:pt x="250253" y="325614"/>
                    </a:lnTo>
                    <a:lnTo>
                      <a:pt x="118435" y="192554"/>
                    </a:lnTo>
                    <a:cubicBezTo>
                      <a:pt x="117192" y="190067"/>
                      <a:pt x="113461" y="190067"/>
                      <a:pt x="112217" y="190067"/>
                    </a:cubicBezTo>
                    <a:cubicBezTo>
                      <a:pt x="82372" y="196285"/>
                      <a:pt x="50039" y="186336"/>
                      <a:pt x="27655" y="163952"/>
                    </a:cubicBezTo>
                    <a:cubicBezTo>
                      <a:pt x="2784" y="139081"/>
                      <a:pt x="-5921" y="101775"/>
                      <a:pt x="4028" y="68199"/>
                    </a:cubicBezTo>
                    <a:cubicBezTo>
                      <a:pt x="6515" y="63225"/>
                      <a:pt x="10245" y="59494"/>
                      <a:pt x="13976" y="58251"/>
                    </a:cubicBezTo>
                    <a:cubicBezTo>
                      <a:pt x="20194" y="57007"/>
                      <a:pt x="25168" y="58251"/>
                      <a:pt x="27655" y="61981"/>
                    </a:cubicBezTo>
                    <a:lnTo>
                      <a:pt x="76154" y="109236"/>
                    </a:lnTo>
                    <a:cubicBezTo>
                      <a:pt x="82372" y="116697"/>
                      <a:pt x="94807" y="116697"/>
                      <a:pt x="101025" y="109236"/>
                    </a:cubicBezTo>
                    <a:lnTo>
                      <a:pt x="109730" y="100531"/>
                    </a:lnTo>
                    <a:cubicBezTo>
                      <a:pt x="113461" y="98044"/>
                      <a:pt x="114705" y="93070"/>
                      <a:pt x="114705" y="88096"/>
                    </a:cubicBezTo>
                    <a:cubicBezTo>
                      <a:pt x="114705" y="83122"/>
                      <a:pt x="113461" y="78148"/>
                      <a:pt x="109730" y="75660"/>
                    </a:cubicBezTo>
                    <a:lnTo>
                      <a:pt x="62475" y="28406"/>
                    </a:lnTo>
                    <a:cubicBezTo>
                      <a:pt x="58744" y="24675"/>
                      <a:pt x="57501" y="19701"/>
                      <a:pt x="58744" y="14726"/>
                    </a:cubicBezTo>
                    <a:cubicBezTo>
                      <a:pt x="59988" y="9752"/>
                      <a:pt x="62475" y="6022"/>
                      <a:pt x="68693" y="4778"/>
                    </a:cubicBezTo>
                    <a:cubicBezTo>
                      <a:pt x="102269" y="-6414"/>
                      <a:pt x="139576" y="2291"/>
                      <a:pt x="164447" y="28406"/>
                    </a:cubicBezTo>
                    <a:cubicBezTo>
                      <a:pt x="186831" y="49546"/>
                      <a:pt x="196779" y="81878"/>
                      <a:pt x="190562" y="111723"/>
                    </a:cubicBezTo>
                    <a:cubicBezTo>
                      <a:pt x="190562" y="114210"/>
                      <a:pt x="190562" y="115454"/>
                      <a:pt x="191805" y="117941"/>
                    </a:cubicBezTo>
                    <a:lnTo>
                      <a:pt x="363416" y="288307"/>
                    </a:lnTo>
                    <a:lnTo>
                      <a:pt x="547463" y="105506"/>
                    </a:lnTo>
                    <a:cubicBezTo>
                      <a:pt x="552437" y="100531"/>
                      <a:pt x="556168" y="94314"/>
                      <a:pt x="561142" y="88096"/>
                    </a:cubicBezTo>
                    <a:lnTo>
                      <a:pt x="577309" y="55764"/>
                    </a:lnTo>
                    <a:cubicBezTo>
                      <a:pt x="581039" y="49546"/>
                      <a:pt x="586014" y="44572"/>
                      <a:pt x="590988" y="42085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16EE839-774B-4924-8526-5F9CB82DC75A}"/>
                </a:ext>
              </a:extLst>
            </p:cNvPr>
            <p:cNvGrpSpPr/>
            <p:nvPr/>
          </p:nvGrpSpPr>
          <p:grpSpPr>
            <a:xfrm>
              <a:off x="2998625" y="6494852"/>
              <a:ext cx="1341718" cy="1161078"/>
              <a:chOff x="2998625" y="6494852"/>
              <a:chExt cx="1341718" cy="1161078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D28B85C-1CB3-48EF-8FF6-DCFD08A28E9E}"/>
                  </a:ext>
                </a:extLst>
              </p:cNvPr>
              <p:cNvSpPr/>
              <p:nvPr/>
            </p:nvSpPr>
            <p:spPr>
              <a:xfrm>
                <a:off x="2998625" y="6494852"/>
                <a:ext cx="1341718" cy="11610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8" h="933">
                    <a:moveTo>
                      <a:pt x="808" y="0"/>
                    </a:moveTo>
                    <a:lnTo>
                      <a:pt x="269" y="0"/>
                    </a:lnTo>
                    <a:lnTo>
                      <a:pt x="0" y="466"/>
                    </a:lnTo>
                    <a:lnTo>
                      <a:pt x="269" y="933"/>
                    </a:lnTo>
                    <a:lnTo>
                      <a:pt x="808" y="933"/>
                    </a:lnTo>
                    <a:lnTo>
                      <a:pt x="1078" y="466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0A57036-7AB6-40EC-AD15-9BF79490E8E6}"/>
                  </a:ext>
                </a:extLst>
              </p:cNvPr>
              <p:cNvSpPr/>
              <p:nvPr/>
            </p:nvSpPr>
            <p:spPr>
              <a:xfrm>
                <a:off x="3374853" y="6706636"/>
                <a:ext cx="589260" cy="737509"/>
              </a:xfrm>
              <a:custGeom>
                <a:avLst/>
                <a:gdLst>
                  <a:gd name="connsiteX0" fmla="*/ 60915 w 589260"/>
                  <a:gd name="connsiteY0" fmla="*/ 564983 h 737509"/>
                  <a:gd name="connsiteX1" fmla="*/ 18647 w 589260"/>
                  <a:gd name="connsiteY1" fmla="*/ 677932 h 737509"/>
                  <a:gd name="connsiteX2" fmla="*/ 294630 w 589260"/>
                  <a:gd name="connsiteY2" fmla="*/ 717650 h 737509"/>
                  <a:gd name="connsiteX3" fmla="*/ 569370 w 589260"/>
                  <a:gd name="connsiteY3" fmla="*/ 677932 h 737509"/>
                  <a:gd name="connsiteX4" fmla="*/ 528345 w 589260"/>
                  <a:gd name="connsiteY4" fmla="*/ 564983 h 737509"/>
                  <a:gd name="connsiteX5" fmla="*/ 294630 w 589260"/>
                  <a:gd name="connsiteY5" fmla="*/ 597254 h 737509"/>
                  <a:gd name="connsiteX6" fmla="*/ 60915 w 589260"/>
                  <a:gd name="connsiteY6" fmla="*/ 564983 h 737509"/>
                  <a:gd name="connsiteX7" fmla="*/ 263551 w 589260"/>
                  <a:gd name="connsiteY7" fmla="*/ 515335 h 737509"/>
                  <a:gd name="connsiteX8" fmla="*/ 257335 w 589260"/>
                  <a:gd name="connsiteY8" fmla="*/ 516576 h 737509"/>
                  <a:gd name="connsiteX9" fmla="*/ 252362 w 589260"/>
                  <a:gd name="connsiteY9" fmla="*/ 516576 h 737509"/>
                  <a:gd name="connsiteX10" fmla="*/ 244903 w 589260"/>
                  <a:gd name="connsiteY10" fmla="*/ 516576 h 737509"/>
                  <a:gd name="connsiteX11" fmla="*/ 239931 w 589260"/>
                  <a:gd name="connsiteY11" fmla="*/ 516576 h 737509"/>
                  <a:gd name="connsiteX12" fmla="*/ 233715 w 589260"/>
                  <a:gd name="connsiteY12" fmla="*/ 516576 h 737509"/>
                  <a:gd name="connsiteX13" fmla="*/ 228742 w 589260"/>
                  <a:gd name="connsiteY13" fmla="*/ 516576 h 737509"/>
                  <a:gd name="connsiteX14" fmla="*/ 222526 w 589260"/>
                  <a:gd name="connsiteY14" fmla="*/ 516576 h 737509"/>
                  <a:gd name="connsiteX15" fmla="*/ 217554 w 589260"/>
                  <a:gd name="connsiteY15" fmla="*/ 517818 h 737509"/>
                  <a:gd name="connsiteX16" fmla="*/ 211338 w 589260"/>
                  <a:gd name="connsiteY16" fmla="*/ 517818 h 737509"/>
                  <a:gd name="connsiteX17" fmla="*/ 210095 w 589260"/>
                  <a:gd name="connsiteY17" fmla="*/ 517818 h 737509"/>
                  <a:gd name="connsiteX18" fmla="*/ 210095 w 589260"/>
                  <a:gd name="connsiteY18" fmla="*/ 537677 h 737509"/>
                  <a:gd name="connsiteX19" fmla="*/ 198906 w 589260"/>
                  <a:gd name="connsiteY19" fmla="*/ 547606 h 737509"/>
                  <a:gd name="connsiteX20" fmla="*/ 190204 w 589260"/>
                  <a:gd name="connsiteY20" fmla="*/ 537677 h 737509"/>
                  <a:gd name="connsiteX21" fmla="*/ 190204 w 589260"/>
                  <a:gd name="connsiteY21" fmla="*/ 519059 h 737509"/>
                  <a:gd name="connsiteX22" fmla="*/ 187718 w 589260"/>
                  <a:gd name="connsiteY22" fmla="*/ 520300 h 737509"/>
                  <a:gd name="connsiteX23" fmla="*/ 181502 w 589260"/>
                  <a:gd name="connsiteY23" fmla="*/ 520300 h 737509"/>
                  <a:gd name="connsiteX24" fmla="*/ 177772 w 589260"/>
                  <a:gd name="connsiteY24" fmla="*/ 520300 h 737509"/>
                  <a:gd name="connsiteX25" fmla="*/ 171557 w 589260"/>
                  <a:gd name="connsiteY25" fmla="*/ 521541 h 737509"/>
                  <a:gd name="connsiteX26" fmla="*/ 167827 w 589260"/>
                  <a:gd name="connsiteY26" fmla="*/ 521541 h 737509"/>
                  <a:gd name="connsiteX27" fmla="*/ 164098 w 589260"/>
                  <a:gd name="connsiteY27" fmla="*/ 521541 h 737509"/>
                  <a:gd name="connsiteX28" fmla="*/ 160368 w 589260"/>
                  <a:gd name="connsiteY28" fmla="*/ 522782 h 737509"/>
                  <a:gd name="connsiteX29" fmla="*/ 154152 w 589260"/>
                  <a:gd name="connsiteY29" fmla="*/ 522782 h 737509"/>
                  <a:gd name="connsiteX30" fmla="*/ 151666 w 589260"/>
                  <a:gd name="connsiteY30" fmla="*/ 524024 h 737509"/>
                  <a:gd name="connsiteX31" fmla="*/ 146693 w 589260"/>
                  <a:gd name="connsiteY31" fmla="*/ 524024 h 737509"/>
                  <a:gd name="connsiteX32" fmla="*/ 142964 w 589260"/>
                  <a:gd name="connsiteY32" fmla="*/ 524024 h 737509"/>
                  <a:gd name="connsiteX33" fmla="*/ 139234 w 589260"/>
                  <a:gd name="connsiteY33" fmla="*/ 525265 h 737509"/>
                  <a:gd name="connsiteX34" fmla="*/ 135505 w 589260"/>
                  <a:gd name="connsiteY34" fmla="*/ 526506 h 737509"/>
                  <a:gd name="connsiteX35" fmla="*/ 131775 w 589260"/>
                  <a:gd name="connsiteY35" fmla="*/ 526506 h 737509"/>
                  <a:gd name="connsiteX36" fmla="*/ 129289 w 589260"/>
                  <a:gd name="connsiteY36" fmla="*/ 527747 h 737509"/>
                  <a:gd name="connsiteX37" fmla="*/ 124316 w 589260"/>
                  <a:gd name="connsiteY37" fmla="*/ 527747 h 737509"/>
                  <a:gd name="connsiteX38" fmla="*/ 121830 w 589260"/>
                  <a:gd name="connsiteY38" fmla="*/ 527747 h 737509"/>
                  <a:gd name="connsiteX39" fmla="*/ 118101 w 589260"/>
                  <a:gd name="connsiteY39" fmla="*/ 528988 h 737509"/>
                  <a:gd name="connsiteX40" fmla="*/ 115614 w 589260"/>
                  <a:gd name="connsiteY40" fmla="*/ 530230 h 737509"/>
                  <a:gd name="connsiteX41" fmla="*/ 111885 w 589260"/>
                  <a:gd name="connsiteY41" fmla="*/ 530230 h 737509"/>
                  <a:gd name="connsiteX42" fmla="*/ 109398 w 589260"/>
                  <a:gd name="connsiteY42" fmla="*/ 531471 h 737509"/>
                  <a:gd name="connsiteX43" fmla="*/ 105669 w 589260"/>
                  <a:gd name="connsiteY43" fmla="*/ 531471 h 737509"/>
                  <a:gd name="connsiteX44" fmla="*/ 103183 w 589260"/>
                  <a:gd name="connsiteY44" fmla="*/ 532712 h 737509"/>
                  <a:gd name="connsiteX45" fmla="*/ 100696 w 589260"/>
                  <a:gd name="connsiteY45" fmla="*/ 532712 h 737509"/>
                  <a:gd name="connsiteX46" fmla="*/ 98210 w 589260"/>
                  <a:gd name="connsiteY46" fmla="*/ 533953 h 737509"/>
                  <a:gd name="connsiteX47" fmla="*/ 95724 w 589260"/>
                  <a:gd name="connsiteY47" fmla="*/ 533953 h 737509"/>
                  <a:gd name="connsiteX48" fmla="*/ 93237 w 589260"/>
                  <a:gd name="connsiteY48" fmla="*/ 535194 h 737509"/>
                  <a:gd name="connsiteX49" fmla="*/ 90751 w 589260"/>
                  <a:gd name="connsiteY49" fmla="*/ 535194 h 737509"/>
                  <a:gd name="connsiteX50" fmla="*/ 88265 w 589260"/>
                  <a:gd name="connsiteY50" fmla="*/ 535194 h 737509"/>
                  <a:gd name="connsiteX51" fmla="*/ 85778 w 589260"/>
                  <a:gd name="connsiteY51" fmla="*/ 536436 h 737509"/>
                  <a:gd name="connsiteX52" fmla="*/ 84535 w 589260"/>
                  <a:gd name="connsiteY52" fmla="*/ 537677 h 737509"/>
                  <a:gd name="connsiteX53" fmla="*/ 82049 w 589260"/>
                  <a:gd name="connsiteY53" fmla="*/ 537677 h 737509"/>
                  <a:gd name="connsiteX54" fmla="*/ 80806 w 589260"/>
                  <a:gd name="connsiteY54" fmla="*/ 538918 h 737509"/>
                  <a:gd name="connsiteX55" fmla="*/ 78319 w 589260"/>
                  <a:gd name="connsiteY55" fmla="*/ 540159 h 737509"/>
                  <a:gd name="connsiteX56" fmla="*/ 77076 w 589260"/>
                  <a:gd name="connsiteY56" fmla="*/ 540159 h 737509"/>
                  <a:gd name="connsiteX57" fmla="*/ 75833 w 589260"/>
                  <a:gd name="connsiteY57" fmla="*/ 540159 h 737509"/>
                  <a:gd name="connsiteX58" fmla="*/ 74590 w 589260"/>
                  <a:gd name="connsiteY58" fmla="*/ 541400 h 737509"/>
                  <a:gd name="connsiteX59" fmla="*/ 73347 w 589260"/>
                  <a:gd name="connsiteY59" fmla="*/ 541400 h 737509"/>
                  <a:gd name="connsiteX60" fmla="*/ 72103 w 589260"/>
                  <a:gd name="connsiteY60" fmla="*/ 542642 h 737509"/>
                  <a:gd name="connsiteX61" fmla="*/ 70860 w 589260"/>
                  <a:gd name="connsiteY61" fmla="*/ 543883 h 737509"/>
                  <a:gd name="connsiteX62" fmla="*/ 69617 w 589260"/>
                  <a:gd name="connsiteY62" fmla="*/ 543883 h 737509"/>
                  <a:gd name="connsiteX63" fmla="*/ 68374 w 589260"/>
                  <a:gd name="connsiteY63" fmla="*/ 545124 h 737509"/>
                  <a:gd name="connsiteX64" fmla="*/ 68374 w 589260"/>
                  <a:gd name="connsiteY64" fmla="*/ 546365 h 737509"/>
                  <a:gd name="connsiteX65" fmla="*/ 67131 w 589260"/>
                  <a:gd name="connsiteY65" fmla="*/ 546365 h 737509"/>
                  <a:gd name="connsiteX66" fmla="*/ 294630 w 589260"/>
                  <a:gd name="connsiteY66" fmla="*/ 577395 h 737509"/>
                  <a:gd name="connsiteX67" fmla="*/ 522129 w 589260"/>
                  <a:gd name="connsiteY67" fmla="*/ 546365 h 737509"/>
                  <a:gd name="connsiteX68" fmla="*/ 520886 w 589260"/>
                  <a:gd name="connsiteY68" fmla="*/ 546365 h 737509"/>
                  <a:gd name="connsiteX69" fmla="*/ 519643 w 589260"/>
                  <a:gd name="connsiteY69" fmla="*/ 545124 h 737509"/>
                  <a:gd name="connsiteX70" fmla="*/ 519643 w 589260"/>
                  <a:gd name="connsiteY70" fmla="*/ 543883 h 737509"/>
                  <a:gd name="connsiteX71" fmla="*/ 518400 w 589260"/>
                  <a:gd name="connsiteY71" fmla="*/ 543883 h 737509"/>
                  <a:gd name="connsiteX72" fmla="*/ 517157 w 589260"/>
                  <a:gd name="connsiteY72" fmla="*/ 542642 h 737509"/>
                  <a:gd name="connsiteX73" fmla="*/ 515913 w 589260"/>
                  <a:gd name="connsiteY73" fmla="*/ 541400 h 737509"/>
                  <a:gd name="connsiteX74" fmla="*/ 514670 w 589260"/>
                  <a:gd name="connsiteY74" fmla="*/ 541400 h 737509"/>
                  <a:gd name="connsiteX75" fmla="*/ 512184 w 589260"/>
                  <a:gd name="connsiteY75" fmla="*/ 540159 h 737509"/>
                  <a:gd name="connsiteX76" fmla="*/ 510941 w 589260"/>
                  <a:gd name="connsiteY76" fmla="*/ 540159 h 737509"/>
                  <a:gd name="connsiteX77" fmla="*/ 509698 w 589260"/>
                  <a:gd name="connsiteY77" fmla="*/ 540159 h 737509"/>
                  <a:gd name="connsiteX78" fmla="*/ 508454 w 589260"/>
                  <a:gd name="connsiteY78" fmla="*/ 538918 h 737509"/>
                  <a:gd name="connsiteX79" fmla="*/ 505968 w 589260"/>
                  <a:gd name="connsiteY79" fmla="*/ 537677 h 737509"/>
                  <a:gd name="connsiteX80" fmla="*/ 504725 w 589260"/>
                  <a:gd name="connsiteY80" fmla="*/ 537677 h 737509"/>
                  <a:gd name="connsiteX81" fmla="*/ 503482 w 589260"/>
                  <a:gd name="connsiteY81" fmla="*/ 536436 h 737509"/>
                  <a:gd name="connsiteX82" fmla="*/ 500995 w 589260"/>
                  <a:gd name="connsiteY82" fmla="*/ 535194 h 737509"/>
                  <a:gd name="connsiteX83" fmla="*/ 498509 w 589260"/>
                  <a:gd name="connsiteY83" fmla="*/ 535194 h 737509"/>
                  <a:gd name="connsiteX84" fmla="*/ 496023 w 589260"/>
                  <a:gd name="connsiteY84" fmla="*/ 535194 h 737509"/>
                  <a:gd name="connsiteX85" fmla="*/ 493536 w 589260"/>
                  <a:gd name="connsiteY85" fmla="*/ 533953 h 737509"/>
                  <a:gd name="connsiteX86" fmla="*/ 491050 w 589260"/>
                  <a:gd name="connsiteY86" fmla="*/ 533953 h 737509"/>
                  <a:gd name="connsiteX87" fmla="*/ 488564 w 589260"/>
                  <a:gd name="connsiteY87" fmla="*/ 532712 h 737509"/>
                  <a:gd name="connsiteX88" fmla="*/ 484834 w 589260"/>
                  <a:gd name="connsiteY88" fmla="*/ 532712 h 737509"/>
                  <a:gd name="connsiteX89" fmla="*/ 483591 w 589260"/>
                  <a:gd name="connsiteY89" fmla="*/ 531471 h 737509"/>
                  <a:gd name="connsiteX90" fmla="*/ 479862 w 589260"/>
                  <a:gd name="connsiteY90" fmla="*/ 531471 h 737509"/>
                  <a:gd name="connsiteX91" fmla="*/ 477375 w 589260"/>
                  <a:gd name="connsiteY91" fmla="*/ 530230 h 737509"/>
                  <a:gd name="connsiteX92" fmla="*/ 473646 w 589260"/>
                  <a:gd name="connsiteY92" fmla="*/ 530230 h 737509"/>
                  <a:gd name="connsiteX93" fmla="*/ 471160 w 589260"/>
                  <a:gd name="connsiteY93" fmla="*/ 528988 h 737509"/>
                  <a:gd name="connsiteX94" fmla="*/ 467430 w 589260"/>
                  <a:gd name="connsiteY94" fmla="*/ 527747 h 737509"/>
                  <a:gd name="connsiteX95" fmla="*/ 463701 w 589260"/>
                  <a:gd name="connsiteY95" fmla="*/ 527747 h 737509"/>
                  <a:gd name="connsiteX96" fmla="*/ 459971 w 589260"/>
                  <a:gd name="connsiteY96" fmla="*/ 527747 h 737509"/>
                  <a:gd name="connsiteX97" fmla="*/ 457485 w 589260"/>
                  <a:gd name="connsiteY97" fmla="*/ 526506 h 737509"/>
                  <a:gd name="connsiteX98" fmla="*/ 453755 w 589260"/>
                  <a:gd name="connsiteY98" fmla="*/ 526506 h 737509"/>
                  <a:gd name="connsiteX99" fmla="*/ 450026 w 589260"/>
                  <a:gd name="connsiteY99" fmla="*/ 525265 h 737509"/>
                  <a:gd name="connsiteX100" fmla="*/ 446296 w 589260"/>
                  <a:gd name="connsiteY100" fmla="*/ 524024 h 737509"/>
                  <a:gd name="connsiteX101" fmla="*/ 441324 w 589260"/>
                  <a:gd name="connsiteY101" fmla="*/ 524024 h 737509"/>
                  <a:gd name="connsiteX102" fmla="*/ 437594 w 589260"/>
                  <a:gd name="connsiteY102" fmla="*/ 524024 h 737509"/>
                  <a:gd name="connsiteX103" fmla="*/ 433865 w 589260"/>
                  <a:gd name="connsiteY103" fmla="*/ 522782 h 737509"/>
                  <a:gd name="connsiteX104" fmla="*/ 428892 w 589260"/>
                  <a:gd name="connsiteY104" fmla="*/ 522782 h 737509"/>
                  <a:gd name="connsiteX105" fmla="*/ 425162 w 589260"/>
                  <a:gd name="connsiteY105" fmla="*/ 521541 h 737509"/>
                  <a:gd name="connsiteX106" fmla="*/ 420190 w 589260"/>
                  <a:gd name="connsiteY106" fmla="*/ 521541 h 737509"/>
                  <a:gd name="connsiteX107" fmla="*/ 416460 w 589260"/>
                  <a:gd name="connsiteY107" fmla="*/ 521541 h 737509"/>
                  <a:gd name="connsiteX108" fmla="*/ 411488 w 589260"/>
                  <a:gd name="connsiteY108" fmla="*/ 520300 h 737509"/>
                  <a:gd name="connsiteX109" fmla="*/ 406515 w 589260"/>
                  <a:gd name="connsiteY109" fmla="*/ 520300 h 737509"/>
                  <a:gd name="connsiteX110" fmla="*/ 401542 w 589260"/>
                  <a:gd name="connsiteY110" fmla="*/ 520300 h 737509"/>
                  <a:gd name="connsiteX111" fmla="*/ 396570 w 589260"/>
                  <a:gd name="connsiteY111" fmla="*/ 519059 h 737509"/>
                  <a:gd name="connsiteX112" fmla="*/ 391597 w 589260"/>
                  <a:gd name="connsiteY112" fmla="*/ 519059 h 737509"/>
                  <a:gd name="connsiteX113" fmla="*/ 387867 w 589260"/>
                  <a:gd name="connsiteY113" fmla="*/ 519059 h 737509"/>
                  <a:gd name="connsiteX114" fmla="*/ 381652 w 589260"/>
                  <a:gd name="connsiteY114" fmla="*/ 519059 h 737509"/>
                  <a:gd name="connsiteX115" fmla="*/ 376679 w 589260"/>
                  <a:gd name="connsiteY115" fmla="*/ 517818 h 737509"/>
                  <a:gd name="connsiteX116" fmla="*/ 371706 w 589260"/>
                  <a:gd name="connsiteY116" fmla="*/ 517818 h 737509"/>
                  <a:gd name="connsiteX117" fmla="*/ 366734 w 589260"/>
                  <a:gd name="connsiteY117" fmla="*/ 516576 h 737509"/>
                  <a:gd name="connsiteX118" fmla="*/ 360518 w 589260"/>
                  <a:gd name="connsiteY118" fmla="*/ 516576 h 737509"/>
                  <a:gd name="connsiteX119" fmla="*/ 355545 w 589260"/>
                  <a:gd name="connsiteY119" fmla="*/ 516576 h 737509"/>
                  <a:gd name="connsiteX120" fmla="*/ 348086 w 589260"/>
                  <a:gd name="connsiteY120" fmla="*/ 516576 h 737509"/>
                  <a:gd name="connsiteX121" fmla="*/ 344357 w 589260"/>
                  <a:gd name="connsiteY121" fmla="*/ 516576 h 737509"/>
                  <a:gd name="connsiteX122" fmla="*/ 336897 w 589260"/>
                  <a:gd name="connsiteY122" fmla="*/ 516576 h 737509"/>
                  <a:gd name="connsiteX123" fmla="*/ 331925 w 589260"/>
                  <a:gd name="connsiteY123" fmla="*/ 516576 h 737509"/>
                  <a:gd name="connsiteX124" fmla="*/ 324466 w 589260"/>
                  <a:gd name="connsiteY124" fmla="*/ 515335 h 737509"/>
                  <a:gd name="connsiteX125" fmla="*/ 319493 w 589260"/>
                  <a:gd name="connsiteY125" fmla="*/ 515335 h 737509"/>
                  <a:gd name="connsiteX126" fmla="*/ 310791 w 589260"/>
                  <a:gd name="connsiteY126" fmla="*/ 515335 h 737509"/>
                  <a:gd name="connsiteX127" fmla="*/ 307062 w 589260"/>
                  <a:gd name="connsiteY127" fmla="*/ 515335 h 737509"/>
                  <a:gd name="connsiteX128" fmla="*/ 294630 w 589260"/>
                  <a:gd name="connsiteY128" fmla="*/ 515335 h 737509"/>
                  <a:gd name="connsiteX129" fmla="*/ 282198 w 589260"/>
                  <a:gd name="connsiteY129" fmla="*/ 515335 h 737509"/>
                  <a:gd name="connsiteX130" fmla="*/ 277226 w 589260"/>
                  <a:gd name="connsiteY130" fmla="*/ 515335 h 737509"/>
                  <a:gd name="connsiteX131" fmla="*/ 269767 w 589260"/>
                  <a:gd name="connsiteY131" fmla="*/ 515335 h 737509"/>
                  <a:gd name="connsiteX132" fmla="*/ 263551 w 589260"/>
                  <a:gd name="connsiteY132" fmla="*/ 515335 h 737509"/>
                  <a:gd name="connsiteX133" fmla="*/ 473646 w 589260"/>
                  <a:gd name="connsiteY133" fmla="*/ 401145 h 737509"/>
                  <a:gd name="connsiteX134" fmla="*/ 483591 w 589260"/>
                  <a:gd name="connsiteY134" fmla="*/ 411075 h 737509"/>
                  <a:gd name="connsiteX135" fmla="*/ 483591 w 589260"/>
                  <a:gd name="connsiteY135" fmla="*/ 499200 h 737509"/>
                  <a:gd name="connsiteX136" fmla="*/ 473646 w 589260"/>
                  <a:gd name="connsiteY136" fmla="*/ 509129 h 737509"/>
                  <a:gd name="connsiteX137" fmla="*/ 474889 w 589260"/>
                  <a:gd name="connsiteY137" fmla="*/ 510370 h 737509"/>
                  <a:gd name="connsiteX138" fmla="*/ 479862 w 589260"/>
                  <a:gd name="connsiteY138" fmla="*/ 510370 h 737509"/>
                  <a:gd name="connsiteX139" fmla="*/ 484834 w 589260"/>
                  <a:gd name="connsiteY139" fmla="*/ 512853 h 737509"/>
                  <a:gd name="connsiteX140" fmla="*/ 489807 w 589260"/>
                  <a:gd name="connsiteY140" fmla="*/ 512853 h 737509"/>
                  <a:gd name="connsiteX141" fmla="*/ 494780 w 589260"/>
                  <a:gd name="connsiteY141" fmla="*/ 514094 h 737509"/>
                  <a:gd name="connsiteX142" fmla="*/ 498509 w 589260"/>
                  <a:gd name="connsiteY142" fmla="*/ 515335 h 737509"/>
                  <a:gd name="connsiteX143" fmla="*/ 503482 w 589260"/>
                  <a:gd name="connsiteY143" fmla="*/ 516576 h 737509"/>
                  <a:gd name="connsiteX144" fmla="*/ 507211 w 589260"/>
                  <a:gd name="connsiteY144" fmla="*/ 519059 h 737509"/>
                  <a:gd name="connsiteX145" fmla="*/ 510941 w 589260"/>
                  <a:gd name="connsiteY145" fmla="*/ 519059 h 737509"/>
                  <a:gd name="connsiteX146" fmla="*/ 514670 w 589260"/>
                  <a:gd name="connsiteY146" fmla="*/ 520300 h 737509"/>
                  <a:gd name="connsiteX147" fmla="*/ 518400 w 589260"/>
                  <a:gd name="connsiteY147" fmla="*/ 521541 h 737509"/>
                  <a:gd name="connsiteX148" fmla="*/ 522129 w 589260"/>
                  <a:gd name="connsiteY148" fmla="*/ 524024 h 737509"/>
                  <a:gd name="connsiteX149" fmla="*/ 524616 w 589260"/>
                  <a:gd name="connsiteY149" fmla="*/ 526506 h 737509"/>
                  <a:gd name="connsiteX150" fmla="*/ 528345 w 589260"/>
                  <a:gd name="connsiteY150" fmla="*/ 527747 h 737509"/>
                  <a:gd name="connsiteX151" fmla="*/ 530831 w 589260"/>
                  <a:gd name="connsiteY151" fmla="*/ 528988 h 737509"/>
                  <a:gd name="connsiteX152" fmla="*/ 533318 w 589260"/>
                  <a:gd name="connsiteY152" fmla="*/ 530230 h 737509"/>
                  <a:gd name="connsiteX153" fmla="*/ 535804 w 589260"/>
                  <a:gd name="connsiteY153" fmla="*/ 532712 h 737509"/>
                  <a:gd name="connsiteX154" fmla="*/ 537047 w 589260"/>
                  <a:gd name="connsiteY154" fmla="*/ 533953 h 737509"/>
                  <a:gd name="connsiteX155" fmla="*/ 538290 w 589260"/>
                  <a:gd name="connsiteY155" fmla="*/ 536436 h 737509"/>
                  <a:gd name="connsiteX156" fmla="*/ 539534 w 589260"/>
                  <a:gd name="connsiteY156" fmla="*/ 538918 h 737509"/>
                  <a:gd name="connsiteX157" fmla="*/ 540777 w 589260"/>
                  <a:gd name="connsiteY157" fmla="*/ 541400 h 737509"/>
                  <a:gd name="connsiteX158" fmla="*/ 542020 w 589260"/>
                  <a:gd name="connsiteY158" fmla="*/ 542642 h 737509"/>
                  <a:gd name="connsiteX159" fmla="*/ 542020 w 589260"/>
                  <a:gd name="connsiteY159" fmla="*/ 543883 h 737509"/>
                  <a:gd name="connsiteX160" fmla="*/ 589260 w 589260"/>
                  <a:gd name="connsiteY160" fmla="*/ 677932 h 737509"/>
                  <a:gd name="connsiteX161" fmla="*/ 294630 w 589260"/>
                  <a:gd name="connsiteY161" fmla="*/ 737509 h 737509"/>
                  <a:gd name="connsiteX162" fmla="*/ 0 w 589260"/>
                  <a:gd name="connsiteY162" fmla="*/ 677932 h 737509"/>
                  <a:gd name="connsiteX163" fmla="*/ 47240 w 589260"/>
                  <a:gd name="connsiteY163" fmla="*/ 543883 h 737509"/>
                  <a:gd name="connsiteX164" fmla="*/ 47240 w 589260"/>
                  <a:gd name="connsiteY164" fmla="*/ 542642 h 737509"/>
                  <a:gd name="connsiteX165" fmla="*/ 48483 w 589260"/>
                  <a:gd name="connsiteY165" fmla="*/ 541400 h 737509"/>
                  <a:gd name="connsiteX166" fmla="*/ 48483 w 589260"/>
                  <a:gd name="connsiteY166" fmla="*/ 538918 h 737509"/>
                  <a:gd name="connsiteX167" fmla="*/ 50970 w 589260"/>
                  <a:gd name="connsiteY167" fmla="*/ 536436 h 737509"/>
                  <a:gd name="connsiteX168" fmla="*/ 52213 w 589260"/>
                  <a:gd name="connsiteY168" fmla="*/ 533953 h 737509"/>
                  <a:gd name="connsiteX169" fmla="*/ 53456 w 589260"/>
                  <a:gd name="connsiteY169" fmla="*/ 532712 h 737509"/>
                  <a:gd name="connsiteX170" fmla="*/ 55942 w 589260"/>
                  <a:gd name="connsiteY170" fmla="*/ 530230 h 737509"/>
                  <a:gd name="connsiteX171" fmla="*/ 58429 w 589260"/>
                  <a:gd name="connsiteY171" fmla="*/ 528988 h 737509"/>
                  <a:gd name="connsiteX172" fmla="*/ 60915 w 589260"/>
                  <a:gd name="connsiteY172" fmla="*/ 527747 h 737509"/>
                  <a:gd name="connsiteX173" fmla="*/ 63401 w 589260"/>
                  <a:gd name="connsiteY173" fmla="*/ 526506 h 737509"/>
                  <a:gd name="connsiteX174" fmla="*/ 67131 w 589260"/>
                  <a:gd name="connsiteY174" fmla="*/ 524024 h 737509"/>
                  <a:gd name="connsiteX175" fmla="*/ 69617 w 589260"/>
                  <a:gd name="connsiteY175" fmla="*/ 521541 h 737509"/>
                  <a:gd name="connsiteX176" fmla="*/ 74590 w 589260"/>
                  <a:gd name="connsiteY176" fmla="*/ 520300 h 737509"/>
                  <a:gd name="connsiteX177" fmla="*/ 77076 w 589260"/>
                  <a:gd name="connsiteY177" fmla="*/ 519059 h 737509"/>
                  <a:gd name="connsiteX178" fmla="*/ 82049 w 589260"/>
                  <a:gd name="connsiteY178" fmla="*/ 519059 h 737509"/>
                  <a:gd name="connsiteX179" fmla="*/ 85778 w 589260"/>
                  <a:gd name="connsiteY179" fmla="*/ 516576 h 737509"/>
                  <a:gd name="connsiteX180" fmla="*/ 89508 w 589260"/>
                  <a:gd name="connsiteY180" fmla="*/ 515335 h 737509"/>
                  <a:gd name="connsiteX181" fmla="*/ 94480 w 589260"/>
                  <a:gd name="connsiteY181" fmla="*/ 514094 h 737509"/>
                  <a:gd name="connsiteX182" fmla="*/ 99453 w 589260"/>
                  <a:gd name="connsiteY182" fmla="*/ 512853 h 737509"/>
                  <a:gd name="connsiteX183" fmla="*/ 103183 w 589260"/>
                  <a:gd name="connsiteY183" fmla="*/ 512853 h 737509"/>
                  <a:gd name="connsiteX184" fmla="*/ 109398 w 589260"/>
                  <a:gd name="connsiteY184" fmla="*/ 510370 h 737509"/>
                  <a:gd name="connsiteX185" fmla="*/ 113128 w 589260"/>
                  <a:gd name="connsiteY185" fmla="*/ 510370 h 737509"/>
                  <a:gd name="connsiteX186" fmla="*/ 119344 w 589260"/>
                  <a:gd name="connsiteY186" fmla="*/ 507888 h 737509"/>
                  <a:gd name="connsiteX187" fmla="*/ 124316 w 589260"/>
                  <a:gd name="connsiteY187" fmla="*/ 507888 h 737509"/>
                  <a:gd name="connsiteX188" fmla="*/ 129289 w 589260"/>
                  <a:gd name="connsiteY188" fmla="*/ 506647 h 737509"/>
                  <a:gd name="connsiteX189" fmla="*/ 134262 w 589260"/>
                  <a:gd name="connsiteY189" fmla="*/ 506647 h 737509"/>
                  <a:gd name="connsiteX190" fmla="*/ 140477 w 589260"/>
                  <a:gd name="connsiteY190" fmla="*/ 505406 h 737509"/>
                  <a:gd name="connsiteX191" fmla="*/ 145450 w 589260"/>
                  <a:gd name="connsiteY191" fmla="*/ 504164 h 737509"/>
                  <a:gd name="connsiteX192" fmla="*/ 151666 w 589260"/>
                  <a:gd name="connsiteY192" fmla="*/ 504164 h 737509"/>
                  <a:gd name="connsiteX193" fmla="*/ 156639 w 589260"/>
                  <a:gd name="connsiteY193" fmla="*/ 502923 h 737509"/>
                  <a:gd name="connsiteX194" fmla="*/ 162854 w 589260"/>
                  <a:gd name="connsiteY194" fmla="*/ 502923 h 737509"/>
                  <a:gd name="connsiteX195" fmla="*/ 167827 w 589260"/>
                  <a:gd name="connsiteY195" fmla="*/ 501682 h 737509"/>
                  <a:gd name="connsiteX196" fmla="*/ 174043 w 589260"/>
                  <a:gd name="connsiteY196" fmla="*/ 500441 h 737509"/>
                  <a:gd name="connsiteX197" fmla="*/ 180259 w 589260"/>
                  <a:gd name="connsiteY197" fmla="*/ 500441 h 737509"/>
                  <a:gd name="connsiteX198" fmla="*/ 185231 w 589260"/>
                  <a:gd name="connsiteY198" fmla="*/ 500441 h 737509"/>
                  <a:gd name="connsiteX199" fmla="*/ 190204 w 589260"/>
                  <a:gd name="connsiteY199" fmla="*/ 500441 h 737509"/>
                  <a:gd name="connsiteX200" fmla="*/ 190204 w 589260"/>
                  <a:gd name="connsiteY200" fmla="*/ 463205 h 737509"/>
                  <a:gd name="connsiteX201" fmla="*/ 198906 w 589260"/>
                  <a:gd name="connsiteY201" fmla="*/ 454517 h 737509"/>
                  <a:gd name="connsiteX202" fmla="*/ 210095 w 589260"/>
                  <a:gd name="connsiteY202" fmla="*/ 463205 h 737509"/>
                  <a:gd name="connsiteX203" fmla="*/ 210095 w 589260"/>
                  <a:gd name="connsiteY203" fmla="*/ 497959 h 737509"/>
                  <a:gd name="connsiteX204" fmla="*/ 212581 w 589260"/>
                  <a:gd name="connsiteY204" fmla="*/ 497959 h 737509"/>
                  <a:gd name="connsiteX205" fmla="*/ 218797 w 589260"/>
                  <a:gd name="connsiteY205" fmla="*/ 497959 h 737509"/>
                  <a:gd name="connsiteX206" fmla="*/ 223769 w 589260"/>
                  <a:gd name="connsiteY206" fmla="*/ 497959 h 737509"/>
                  <a:gd name="connsiteX207" fmla="*/ 228742 w 589260"/>
                  <a:gd name="connsiteY207" fmla="*/ 496717 h 737509"/>
                  <a:gd name="connsiteX208" fmla="*/ 232472 w 589260"/>
                  <a:gd name="connsiteY208" fmla="*/ 496717 h 737509"/>
                  <a:gd name="connsiteX209" fmla="*/ 238687 w 589260"/>
                  <a:gd name="connsiteY209" fmla="*/ 496717 h 737509"/>
                  <a:gd name="connsiteX210" fmla="*/ 242417 w 589260"/>
                  <a:gd name="connsiteY210" fmla="*/ 496717 h 737509"/>
                  <a:gd name="connsiteX211" fmla="*/ 248633 w 589260"/>
                  <a:gd name="connsiteY211" fmla="*/ 496717 h 737509"/>
                  <a:gd name="connsiteX212" fmla="*/ 252362 w 589260"/>
                  <a:gd name="connsiteY212" fmla="*/ 496717 h 737509"/>
                  <a:gd name="connsiteX213" fmla="*/ 257335 w 589260"/>
                  <a:gd name="connsiteY213" fmla="*/ 496717 h 737509"/>
                  <a:gd name="connsiteX214" fmla="*/ 259821 w 589260"/>
                  <a:gd name="connsiteY214" fmla="*/ 496717 h 737509"/>
                  <a:gd name="connsiteX215" fmla="*/ 264794 w 589260"/>
                  <a:gd name="connsiteY215" fmla="*/ 495476 h 737509"/>
                  <a:gd name="connsiteX216" fmla="*/ 268523 w 589260"/>
                  <a:gd name="connsiteY216" fmla="*/ 495476 h 737509"/>
                  <a:gd name="connsiteX217" fmla="*/ 272253 w 589260"/>
                  <a:gd name="connsiteY217" fmla="*/ 495476 h 737509"/>
                  <a:gd name="connsiteX218" fmla="*/ 274739 w 589260"/>
                  <a:gd name="connsiteY218" fmla="*/ 495476 h 737509"/>
                  <a:gd name="connsiteX219" fmla="*/ 278469 w 589260"/>
                  <a:gd name="connsiteY219" fmla="*/ 495476 h 737509"/>
                  <a:gd name="connsiteX220" fmla="*/ 280955 w 589260"/>
                  <a:gd name="connsiteY220" fmla="*/ 495476 h 737509"/>
                  <a:gd name="connsiteX221" fmla="*/ 284685 w 589260"/>
                  <a:gd name="connsiteY221" fmla="*/ 495476 h 737509"/>
                  <a:gd name="connsiteX222" fmla="*/ 285928 w 589260"/>
                  <a:gd name="connsiteY222" fmla="*/ 495476 h 737509"/>
                  <a:gd name="connsiteX223" fmla="*/ 289657 w 589260"/>
                  <a:gd name="connsiteY223" fmla="*/ 495476 h 737509"/>
                  <a:gd name="connsiteX224" fmla="*/ 290900 w 589260"/>
                  <a:gd name="connsiteY224" fmla="*/ 495476 h 737509"/>
                  <a:gd name="connsiteX225" fmla="*/ 294630 w 589260"/>
                  <a:gd name="connsiteY225" fmla="*/ 495476 h 737509"/>
                  <a:gd name="connsiteX226" fmla="*/ 297116 w 589260"/>
                  <a:gd name="connsiteY226" fmla="*/ 495476 h 737509"/>
                  <a:gd name="connsiteX227" fmla="*/ 298359 w 589260"/>
                  <a:gd name="connsiteY227" fmla="*/ 495476 h 737509"/>
                  <a:gd name="connsiteX228" fmla="*/ 303332 w 589260"/>
                  <a:gd name="connsiteY228" fmla="*/ 495476 h 737509"/>
                  <a:gd name="connsiteX229" fmla="*/ 307062 w 589260"/>
                  <a:gd name="connsiteY229" fmla="*/ 495476 h 737509"/>
                  <a:gd name="connsiteX230" fmla="*/ 309548 w 589260"/>
                  <a:gd name="connsiteY230" fmla="*/ 495476 h 737509"/>
                  <a:gd name="connsiteX231" fmla="*/ 313277 w 589260"/>
                  <a:gd name="connsiteY231" fmla="*/ 495476 h 737509"/>
                  <a:gd name="connsiteX232" fmla="*/ 315764 w 589260"/>
                  <a:gd name="connsiteY232" fmla="*/ 495476 h 737509"/>
                  <a:gd name="connsiteX233" fmla="*/ 320736 w 589260"/>
                  <a:gd name="connsiteY233" fmla="*/ 495476 h 737509"/>
                  <a:gd name="connsiteX234" fmla="*/ 323223 w 589260"/>
                  <a:gd name="connsiteY234" fmla="*/ 495476 h 737509"/>
                  <a:gd name="connsiteX235" fmla="*/ 328195 w 589260"/>
                  <a:gd name="connsiteY235" fmla="*/ 496717 h 737509"/>
                  <a:gd name="connsiteX236" fmla="*/ 331925 w 589260"/>
                  <a:gd name="connsiteY236" fmla="*/ 496717 h 737509"/>
                  <a:gd name="connsiteX237" fmla="*/ 336897 w 589260"/>
                  <a:gd name="connsiteY237" fmla="*/ 496717 h 737509"/>
                  <a:gd name="connsiteX238" fmla="*/ 340627 w 589260"/>
                  <a:gd name="connsiteY238" fmla="*/ 496717 h 737509"/>
                  <a:gd name="connsiteX239" fmla="*/ 346843 w 589260"/>
                  <a:gd name="connsiteY239" fmla="*/ 496717 h 737509"/>
                  <a:gd name="connsiteX240" fmla="*/ 350573 w 589260"/>
                  <a:gd name="connsiteY240" fmla="*/ 496717 h 737509"/>
                  <a:gd name="connsiteX241" fmla="*/ 355545 w 589260"/>
                  <a:gd name="connsiteY241" fmla="*/ 496717 h 737509"/>
                  <a:gd name="connsiteX242" fmla="*/ 360518 w 589260"/>
                  <a:gd name="connsiteY242" fmla="*/ 496717 h 737509"/>
                  <a:gd name="connsiteX243" fmla="*/ 366734 w 589260"/>
                  <a:gd name="connsiteY243" fmla="*/ 497959 h 737509"/>
                  <a:gd name="connsiteX244" fmla="*/ 370463 w 589260"/>
                  <a:gd name="connsiteY244" fmla="*/ 497959 h 737509"/>
                  <a:gd name="connsiteX245" fmla="*/ 376679 w 589260"/>
                  <a:gd name="connsiteY245" fmla="*/ 497959 h 737509"/>
                  <a:gd name="connsiteX246" fmla="*/ 381652 w 589260"/>
                  <a:gd name="connsiteY246" fmla="*/ 497959 h 737509"/>
                  <a:gd name="connsiteX247" fmla="*/ 387867 w 589260"/>
                  <a:gd name="connsiteY247" fmla="*/ 497959 h 737509"/>
                  <a:gd name="connsiteX248" fmla="*/ 391597 w 589260"/>
                  <a:gd name="connsiteY248" fmla="*/ 499200 h 737509"/>
                  <a:gd name="connsiteX249" fmla="*/ 397813 w 589260"/>
                  <a:gd name="connsiteY249" fmla="*/ 500441 h 737509"/>
                  <a:gd name="connsiteX250" fmla="*/ 402785 w 589260"/>
                  <a:gd name="connsiteY250" fmla="*/ 500441 h 737509"/>
                  <a:gd name="connsiteX251" fmla="*/ 409001 w 589260"/>
                  <a:gd name="connsiteY251" fmla="*/ 500441 h 737509"/>
                  <a:gd name="connsiteX252" fmla="*/ 415217 w 589260"/>
                  <a:gd name="connsiteY252" fmla="*/ 500441 h 737509"/>
                  <a:gd name="connsiteX253" fmla="*/ 420190 w 589260"/>
                  <a:gd name="connsiteY253" fmla="*/ 501682 h 737509"/>
                  <a:gd name="connsiteX254" fmla="*/ 425162 w 589260"/>
                  <a:gd name="connsiteY254" fmla="*/ 502923 h 737509"/>
                  <a:gd name="connsiteX255" fmla="*/ 432621 w 589260"/>
                  <a:gd name="connsiteY255" fmla="*/ 502923 h 737509"/>
                  <a:gd name="connsiteX256" fmla="*/ 436351 w 589260"/>
                  <a:gd name="connsiteY256" fmla="*/ 504164 h 737509"/>
                  <a:gd name="connsiteX257" fmla="*/ 442567 w 589260"/>
                  <a:gd name="connsiteY257" fmla="*/ 504164 h 737509"/>
                  <a:gd name="connsiteX258" fmla="*/ 447539 w 589260"/>
                  <a:gd name="connsiteY258" fmla="*/ 505406 h 737509"/>
                  <a:gd name="connsiteX259" fmla="*/ 453755 w 589260"/>
                  <a:gd name="connsiteY259" fmla="*/ 506647 h 737509"/>
                  <a:gd name="connsiteX260" fmla="*/ 458728 w 589260"/>
                  <a:gd name="connsiteY260" fmla="*/ 506647 h 737509"/>
                  <a:gd name="connsiteX261" fmla="*/ 464944 w 589260"/>
                  <a:gd name="connsiteY261" fmla="*/ 507888 h 737509"/>
                  <a:gd name="connsiteX262" fmla="*/ 469916 w 589260"/>
                  <a:gd name="connsiteY262" fmla="*/ 507888 h 737509"/>
                  <a:gd name="connsiteX263" fmla="*/ 463701 w 589260"/>
                  <a:gd name="connsiteY263" fmla="*/ 499200 h 737509"/>
                  <a:gd name="connsiteX264" fmla="*/ 463701 w 589260"/>
                  <a:gd name="connsiteY264" fmla="*/ 411075 h 737509"/>
                  <a:gd name="connsiteX265" fmla="*/ 473646 w 589260"/>
                  <a:gd name="connsiteY265" fmla="*/ 401145 h 737509"/>
                  <a:gd name="connsiteX266" fmla="*/ 374099 w 589260"/>
                  <a:gd name="connsiteY266" fmla="*/ 377757 h 737509"/>
                  <a:gd name="connsiteX267" fmla="*/ 344298 w 589260"/>
                  <a:gd name="connsiteY267" fmla="*/ 436118 h 737509"/>
                  <a:gd name="connsiteX268" fmla="*/ 416317 w 589260"/>
                  <a:gd name="connsiteY268" fmla="*/ 391416 h 737509"/>
                  <a:gd name="connsiteX269" fmla="*/ 374099 w 589260"/>
                  <a:gd name="connsiteY269" fmla="*/ 377757 h 737509"/>
                  <a:gd name="connsiteX270" fmla="*/ 215162 w 589260"/>
                  <a:gd name="connsiteY270" fmla="*/ 377757 h 737509"/>
                  <a:gd name="connsiteX271" fmla="*/ 171703 w 589260"/>
                  <a:gd name="connsiteY271" fmla="*/ 391416 h 737509"/>
                  <a:gd name="connsiteX272" fmla="*/ 244963 w 589260"/>
                  <a:gd name="connsiteY272" fmla="*/ 436118 h 737509"/>
                  <a:gd name="connsiteX273" fmla="*/ 215162 w 589260"/>
                  <a:gd name="connsiteY273" fmla="*/ 377757 h 737509"/>
                  <a:gd name="connsiteX274" fmla="*/ 304564 w 589260"/>
                  <a:gd name="connsiteY274" fmla="*/ 369065 h 737509"/>
                  <a:gd name="connsiteX275" fmla="*/ 304564 w 589260"/>
                  <a:gd name="connsiteY275" fmla="*/ 442326 h 737509"/>
                  <a:gd name="connsiteX276" fmla="*/ 354232 w 589260"/>
                  <a:gd name="connsiteY276" fmla="*/ 374032 h 737509"/>
                  <a:gd name="connsiteX277" fmla="*/ 304564 w 589260"/>
                  <a:gd name="connsiteY277" fmla="*/ 369065 h 737509"/>
                  <a:gd name="connsiteX278" fmla="*/ 284697 w 589260"/>
                  <a:gd name="connsiteY278" fmla="*/ 369065 h 737509"/>
                  <a:gd name="connsiteX279" fmla="*/ 233787 w 589260"/>
                  <a:gd name="connsiteY279" fmla="*/ 374032 h 737509"/>
                  <a:gd name="connsiteX280" fmla="*/ 284697 w 589260"/>
                  <a:gd name="connsiteY280" fmla="*/ 442326 h 737509"/>
                  <a:gd name="connsiteX281" fmla="*/ 388999 w 589260"/>
                  <a:gd name="connsiteY281" fmla="*/ 283388 h 737509"/>
                  <a:gd name="connsiteX282" fmla="*/ 379066 w 589260"/>
                  <a:gd name="connsiteY282" fmla="*/ 359132 h 737509"/>
                  <a:gd name="connsiteX283" fmla="*/ 429975 w 589260"/>
                  <a:gd name="connsiteY283" fmla="*/ 376516 h 737509"/>
                  <a:gd name="connsiteX284" fmla="*/ 463501 w 589260"/>
                  <a:gd name="connsiteY284" fmla="*/ 283388 h 737509"/>
                  <a:gd name="connsiteX285" fmla="*/ 304564 w 589260"/>
                  <a:gd name="connsiteY285" fmla="*/ 283388 h 737509"/>
                  <a:gd name="connsiteX286" fmla="*/ 304564 w 589260"/>
                  <a:gd name="connsiteY286" fmla="*/ 349198 h 737509"/>
                  <a:gd name="connsiteX287" fmla="*/ 360440 w 589260"/>
                  <a:gd name="connsiteY287" fmla="*/ 355407 h 737509"/>
                  <a:gd name="connsiteX288" fmla="*/ 369132 w 589260"/>
                  <a:gd name="connsiteY288" fmla="*/ 283388 h 737509"/>
                  <a:gd name="connsiteX289" fmla="*/ 218887 w 589260"/>
                  <a:gd name="connsiteY289" fmla="*/ 283388 h 737509"/>
                  <a:gd name="connsiteX290" fmla="*/ 228821 w 589260"/>
                  <a:gd name="connsiteY290" fmla="*/ 355407 h 737509"/>
                  <a:gd name="connsiteX291" fmla="*/ 284697 w 589260"/>
                  <a:gd name="connsiteY291" fmla="*/ 349198 h 737509"/>
                  <a:gd name="connsiteX292" fmla="*/ 284697 w 589260"/>
                  <a:gd name="connsiteY292" fmla="*/ 283388 h 737509"/>
                  <a:gd name="connsiteX293" fmla="*/ 125760 w 589260"/>
                  <a:gd name="connsiteY293" fmla="*/ 283388 h 737509"/>
                  <a:gd name="connsiteX294" fmla="*/ 159286 w 589260"/>
                  <a:gd name="connsiteY294" fmla="*/ 376516 h 737509"/>
                  <a:gd name="connsiteX295" fmla="*/ 210195 w 589260"/>
                  <a:gd name="connsiteY295" fmla="*/ 359132 h 737509"/>
                  <a:gd name="connsiteX296" fmla="*/ 199020 w 589260"/>
                  <a:gd name="connsiteY296" fmla="*/ 283388 h 737509"/>
                  <a:gd name="connsiteX297" fmla="*/ 360440 w 589260"/>
                  <a:gd name="connsiteY297" fmla="*/ 192743 h 737509"/>
                  <a:gd name="connsiteX298" fmla="*/ 304564 w 589260"/>
                  <a:gd name="connsiteY298" fmla="*/ 198951 h 737509"/>
                  <a:gd name="connsiteX299" fmla="*/ 304564 w 589260"/>
                  <a:gd name="connsiteY299" fmla="*/ 263520 h 737509"/>
                  <a:gd name="connsiteX300" fmla="*/ 369132 w 589260"/>
                  <a:gd name="connsiteY300" fmla="*/ 263520 h 737509"/>
                  <a:gd name="connsiteX301" fmla="*/ 360440 w 589260"/>
                  <a:gd name="connsiteY301" fmla="*/ 192743 h 737509"/>
                  <a:gd name="connsiteX302" fmla="*/ 228821 w 589260"/>
                  <a:gd name="connsiteY302" fmla="*/ 192743 h 737509"/>
                  <a:gd name="connsiteX303" fmla="*/ 218887 w 589260"/>
                  <a:gd name="connsiteY303" fmla="*/ 263520 h 737509"/>
                  <a:gd name="connsiteX304" fmla="*/ 284697 w 589260"/>
                  <a:gd name="connsiteY304" fmla="*/ 263520 h 737509"/>
                  <a:gd name="connsiteX305" fmla="*/ 284697 w 589260"/>
                  <a:gd name="connsiteY305" fmla="*/ 198951 h 737509"/>
                  <a:gd name="connsiteX306" fmla="*/ 228821 w 589260"/>
                  <a:gd name="connsiteY306" fmla="*/ 192743 h 737509"/>
                  <a:gd name="connsiteX307" fmla="*/ 429975 w 589260"/>
                  <a:gd name="connsiteY307" fmla="*/ 171634 h 737509"/>
                  <a:gd name="connsiteX308" fmla="*/ 379066 w 589260"/>
                  <a:gd name="connsiteY308" fmla="*/ 189018 h 737509"/>
                  <a:gd name="connsiteX309" fmla="*/ 388999 w 589260"/>
                  <a:gd name="connsiteY309" fmla="*/ 263520 h 737509"/>
                  <a:gd name="connsiteX310" fmla="*/ 463501 w 589260"/>
                  <a:gd name="connsiteY310" fmla="*/ 263520 h 737509"/>
                  <a:gd name="connsiteX311" fmla="*/ 429975 w 589260"/>
                  <a:gd name="connsiteY311" fmla="*/ 171634 h 737509"/>
                  <a:gd name="connsiteX312" fmla="*/ 159286 w 589260"/>
                  <a:gd name="connsiteY312" fmla="*/ 171634 h 737509"/>
                  <a:gd name="connsiteX313" fmla="*/ 125760 w 589260"/>
                  <a:gd name="connsiteY313" fmla="*/ 263520 h 737509"/>
                  <a:gd name="connsiteX314" fmla="*/ 199020 w 589260"/>
                  <a:gd name="connsiteY314" fmla="*/ 263520 h 737509"/>
                  <a:gd name="connsiteX315" fmla="*/ 210195 w 589260"/>
                  <a:gd name="connsiteY315" fmla="*/ 189018 h 737509"/>
                  <a:gd name="connsiteX316" fmla="*/ 159286 w 589260"/>
                  <a:gd name="connsiteY316" fmla="*/ 171634 h 737509"/>
                  <a:gd name="connsiteX317" fmla="*/ 344298 w 589260"/>
                  <a:gd name="connsiteY317" fmla="*/ 112032 h 737509"/>
                  <a:gd name="connsiteX318" fmla="*/ 374099 w 589260"/>
                  <a:gd name="connsiteY318" fmla="*/ 170392 h 737509"/>
                  <a:gd name="connsiteX319" fmla="*/ 416317 w 589260"/>
                  <a:gd name="connsiteY319" fmla="*/ 156733 h 737509"/>
                  <a:gd name="connsiteX320" fmla="*/ 344298 w 589260"/>
                  <a:gd name="connsiteY320" fmla="*/ 112032 h 737509"/>
                  <a:gd name="connsiteX321" fmla="*/ 244963 w 589260"/>
                  <a:gd name="connsiteY321" fmla="*/ 112032 h 737509"/>
                  <a:gd name="connsiteX322" fmla="*/ 171703 w 589260"/>
                  <a:gd name="connsiteY322" fmla="*/ 156733 h 737509"/>
                  <a:gd name="connsiteX323" fmla="*/ 215162 w 589260"/>
                  <a:gd name="connsiteY323" fmla="*/ 170392 h 737509"/>
                  <a:gd name="connsiteX324" fmla="*/ 244963 w 589260"/>
                  <a:gd name="connsiteY324" fmla="*/ 112032 h 737509"/>
                  <a:gd name="connsiteX325" fmla="*/ 304564 w 589260"/>
                  <a:gd name="connsiteY325" fmla="*/ 105823 h 737509"/>
                  <a:gd name="connsiteX326" fmla="*/ 304564 w 589260"/>
                  <a:gd name="connsiteY326" fmla="*/ 179084 h 737509"/>
                  <a:gd name="connsiteX327" fmla="*/ 354232 w 589260"/>
                  <a:gd name="connsiteY327" fmla="*/ 174117 h 737509"/>
                  <a:gd name="connsiteX328" fmla="*/ 304564 w 589260"/>
                  <a:gd name="connsiteY328" fmla="*/ 105823 h 737509"/>
                  <a:gd name="connsiteX329" fmla="*/ 284697 w 589260"/>
                  <a:gd name="connsiteY329" fmla="*/ 105823 h 737509"/>
                  <a:gd name="connsiteX330" fmla="*/ 233787 w 589260"/>
                  <a:gd name="connsiteY330" fmla="*/ 174117 h 737509"/>
                  <a:gd name="connsiteX331" fmla="*/ 284697 w 589260"/>
                  <a:gd name="connsiteY331" fmla="*/ 179084 h 737509"/>
                  <a:gd name="connsiteX332" fmla="*/ 474025 w 589260"/>
                  <a:gd name="connsiteY332" fmla="*/ 84714 h 737509"/>
                  <a:gd name="connsiteX333" fmla="*/ 483368 w 589260"/>
                  <a:gd name="connsiteY333" fmla="*/ 94530 h 737509"/>
                  <a:gd name="connsiteX334" fmla="*/ 483368 w 589260"/>
                  <a:gd name="connsiteY334" fmla="*/ 155875 h 737509"/>
                  <a:gd name="connsiteX335" fmla="*/ 474025 w 589260"/>
                  <a:gd name="connsiteY335" fmla="*/ 165690 h 737509"/>
                  <a:gd name="connsiteX336" fmla="*/ 464681 w 589260"/>
                  <a:gd name="connsiteY336" fmla="*/ 155875 h 737509"/>
                  <a:gd name="connsiteX337" fmla="*/ 464681 w 589260"/>
                  <a:gd name="connsiteY337" fmla="*/ 94530 h 737509"/>
                  <a:gd name="connsiteX338" fmla="*/ 474025 w 589260"/>
                  <a:gd name="connsiteY338" fmla="*/ 84714 h 737509"/>
                  <a:gd name="connsiteX339" fmla="*/ 294630 w 589260"/>
                  <a:gd name="connsiteY339" fmla="*/ 84714 h 737509"/>
                  <a:gd name="connsiteX340" fmla="*/ 483368 w 589260"/>
                  <a:gd name="connsiteY340" fmla="*/ 274696 h 737509"/>
                  <a:gd name="connsiteX341" fmla="*/ 294630 w 589260"/>
                  <a:gd name="connsiteY341" fmla="*/ 463435 h 737509"/>
                  <a:gd name="connsiteX342" fmla="*/ 105893 w 589260"/>
                  <a:gd name="connsiteY342" fmla="*/ 274696 h 737509"/>
                  <a:gd name="connsiteX343" fmla="*/ 105893 w 589260"/>
                  <a:gd name="connsiteY343" fmla="*/ 269729 h 737509"/>
                  <a:gd name="connsiteX344" fmla="*/ 105893 w 589260"/>
                  <a:gd name="connsiteY344" fmla="*/ 157975 h 737509"/>
                  <a:gd name="connsiteX345" fmla="*/ 115826 w 589260"/>
                  <a:gd name="connsiteY345" fmla="*/ 148041 h 737509"/>
                  <a:gd name="connsiteX346" fmla="*/ 125760 w 589260"/>
                  <a:gd name="connsiteY346" fmla="*/ 157975 h 737509"/>
                  <a:gd name="connsiteX347" fmla="*/ 125760 w 589260"/>
                  <a:gd name="connsiteY347" fmla="*/ 190259 h 737509"/>
                  <a:gd name="connsiteX348" fmla="*/ 294630 w 589260"/>
                  <a:gd name="connsiteY348" fmla="*/ 84714 h 737509"/>
                  <a:gd name="connsiteX349" fmla="*/ 115236 w 589260"/>
                  <a:gd name="connsiteY349" fmla="*/ 44849 h 737509"/>
                  <a:gd name="connsiteX350" fmla="*/ 124580 w 589260"/>
                  <a:gd name="connsiteY350" fmla="*/ 54638 h 737509"/>
                  <a:gd name="connsiteX351" fmla="*/ 124580 w 589260"/>
                  <a:gd name="connsiteY351" fmla="*/ 103580 h 737509"/>
                  <a:gd name="connsiteX352" fmla="*/ 115236 w 589260"/>
                  <a:gd name="connsiteY352" fmla="*/ 113368 h 737509"/>
                  <a:gd name="connsiteX353" fmla="*/ 105893 w 589260"/>
                  <a:gd name="connsiteY353" fmla="*/ 103580 h 737509"/>
                  <a:gd name="connsiteX354" fmla="*/ 105893 w 589260"/>
                  <a:gd name="connsiteY354" fmla="*/ 54638 h 737509"/>
                  <a:gd name="connsiteX355" fmla="*/ 115236 w 589260"/>
                  <a:gd name="connsiteY355" fmla="*/ 44849 h 737509"/>
                  <a:gd name="connsiteX356" fmla="*/ 346954 w 589260"/>
                  <a:gd name="connsiteY356" fmla="*/ 0 h 737509"/>
                  <a:gd name="connsiteX357" fmla="*/ 356297 w 589260"/>
                  <a:gd name="connsiteY357" fmla="*/ 9801 h 737509"/>
                  <a:gd name="connsiteX358" fmla="*/ 356297 w 589260"/>
                  <a:gd name="connsiteY358" fmla="*/ 63702 h 737509"/>
                  <a:gd name="connsiteX359" fmla="*/ 346954 w 589260"/>
                  <a:gd name="connsiteY359" fmla="*/ 73502 h 737509"/>
                  <a:gd name="connsiteX360" fmla="*/ 337610 w 589260"/>
                  <a:gd name="connsiteY360" fmla="*/ 63702 h 737509"/>
                  <a:gd name="connsiteX361" fmla="*/ 337610 w 589260"/>
                  <a:gd name="connsiteY361" fmla="*/ 9801 h 737509"/>
                  <a:gd name="connsiteX362" fmla="*/ 346954 w 589260"/>
                  <a:gd name="connsiteY362" fmla="*/ 0 h 73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</a:cxnLst>
                <a:rect l="l" t="t" r="r" b="b"/>
                <a:pathLst>
                  <a:path w="589260" h="737509">
                    <a:moveTo>
                      <a:pt x="60915" y="564983"/>
                    </a:moveTo>
                    <a:cubicBezTo>
                      <a:pt x="43511" y="610907"/>
                      <a:pt x="23620" y="666761"/>
                      <a:pt x="18647" y="677932"/>
                    </a:cubicBezTo>
                    <a:cubicBezTo>
                      <a:pt x="26106" y="691585"/>
                      <a:pt x="121830" y="717650"/>
                      <a:pt x="294630" y="717650"/>
                    </a:cubicBezTo>
                    <a:cubicBezTo>
                      <a:pt x="466187" y="717650"/>
                      <a:pt x="561911" y="691585"/>
                      <a:pt x="569370" y="677932"/>
                    </a:cubicBezTo>
                    <a:cubicBezTo>
                      <a:pt x="565640" y="666761"/>
                      <a:pt x="544506" y="610907"/>
                      <a:pt x="528345" y="564983"/>
                    </a:cubicBezTo>
                    <a:cubicBezTo>
                      <a:pt x="477375" y="597254"/>
                      <a:pt x="303332" y="597254"/>
                      <a:pt x="294630" y="597254"/>
                    </a:cubicBezTo>
                    <a:cubicBezTo>
                      <a:pt x="285928" y="597254"/>
                      <a:pt x="110642" y="597254"/>
                      <a:pt x="60915" y="564983"/>
                    </a:cubicBezTo>
                    <a:close/>
                    <a:moveTo>
                      <a:pt x="263551" y="515335"/>
                    </a:moveTo>
                    <a:cubicBezTo>
                      <a:pt x="262308" y="515335"/>
                      <a:pt x="259821" y="515335"/>
                      <a:pt x="257335" y="516576"/>
                    </a:cubicBezTo>
                    <a:cubicBezTo>
                      <a:pt x="254849" y="516576"/>
                      <a:pt x="253605" y="516576"/>
                      <a:pt x="252362" y="516576"/>
                    </a:cubicBezTo>
                    <a:cubicBezTo>
                      <a:pt x="249876" y="516576"/>
                      <a:pt x="247390" y="516576"/>
                      <a:pt x="244903" y="516576"/>
                    </a:cubicBezTo>
                    <a:cubicBezTo>
                      <a:pt x="243660" y="516576"/>
                      <a:pt x="242417" y="516576"/>
                      <a:pt x="239931" y="516576"/>
                    </a:cubicBezTo>
                    <a:cubicBezTo>
                      <a:pt x="238687" y="516576"/>
                      <a:pt x="236201" y="516576"/>
                      <a:pt x="233715" y="516576"/>
                    </a:cubicBezTo>
                    <a:cubicBezTo>
                      <a:pt x="232472" y="516576"/>
                      <a:pt x="231228" y="516576"/>
                      <a:pt x="228742" y="516576"/>
                    </a:cubicBezTo>
                    <a:cubicBezTo>
                      <a:pt x="226256" y="516576"/>
                      <a:pt x="225013" y="516576"/>
                      <a:pt x="222526" y="516576"/>
                    </a:cubicBezTo>
                    <a:cubicBezTo>
                      <a:pt x="220040" y="516576"/>
                      <a:pt x="218797" y="517818"/>
                      <a:pt x="217554" y="517818"/>
                    </a:cubicBezTo>
                    <a:cubicBezTo>
                      <a:pt x="215067" y="517818"/>
                      <a:pt x="213824" y="517818"/>
                      <a:pt x="211338" y="517818"/>
                    </a:cubicBezTo>
                    <a:lnTo>
                      <a:pt x="210095" y="517818"/>
                    </a:lnTo>
                    <a:lnTo>
                      <a:pt x="210095" y="537677"/>
                    </a:lnTo>
                    <a:cubicBezTo>
                      <a:pt x="210095" y="542642"/>
                      <a:pt x="205122" y="547606"/>
                      <a:pt x="198906" y="547606"/>
                    </a:cubicBezTo>
                    <a:cubicBezTo>
                      <a:pt x="193934" y="547606"/>
                      <a:pt x="190204" y="542642"/>
                      <a:pt x="190204" y="537677"/>
                    </a:cubicBezTo>
                    <a:lnTo>
                      <a:pt x="190204" y="519059"/>
                    </a:lnTo>
                    <a:cubicBezTo>
                      <a:pt x="188961" y="520300"/>
                      <a:pt x="187718" y="520300"/>
                      <a:pt x="187718" y="520300"/>
                    </a:cubicBezTo>
                    <a:cubicBezTo>
                      <a:pt x="185231" y="520300"/>
                      <a:pt x="183988" y="520300"/>
                      <a:pt x="181502" y="520300"/>
                    </a:cubicBezTo>
                    <a:cubicBezTo>
                      <a:pt x="180259" y="520300"/>
                      <a:pt x="179016" y="520300"/>
                      <a:pt x="177772" y="520300"/>
                    </a:cubicBezTo>
                    <a:cubicBezTo>
                      <a:pt x="176529" y="520300"/>
                      <a:pt x="174043" y="520300"/>
                      <a:pt x="171557" y="521541"/>
                    </a:cubicBezTo>
                    <a:cubicBezTo>
                      <a:pt x="171557" y="521541"/>
                      <a:pt x="170313" y="521541"/>
                      <a:pt x="167827" y="521541"/>
                    </a:cubicBezTo>
                    <a:cubicBezTo>
                      <a:pt x="166584" y="521541"/>
                      <a:pt x="165341" y="521541"/>
                      <a:pt x="164098" y="521541"/>
                    </a:cubicBezTo>
                    <a:cubicBezTo>
                      <a:pt x="161611" y="521541"/>
                      <a:pt x="160368" y="521541"/>
                      <a:pt x="160368" y="522782"/>
                    </a:cubicBezTo>
                    <a:cubicBezTo>
                      <a:pt x="159125" y="522782"/>
                      <a:pt x="155395" y="522782"/>
                      <a:pt x="154152" y="522782"/>
                    </a:cubicBezTo>
                    <a:cubicBezTo>
                      <a:pt x="154152" y="524024"/>
                      <a:pt x="152909" y="524024"/>
                      <a:pt x="151666" y="524024"/>
                    </a:cubicBezTo>
                    <a:cubicBezTo>
                      <a:pt x="150423" y="524024"/>
                      <a:pt x="147936" y="524024"/>
                      <a:pt x="146693" y="524024"/>
                    </a:cubicBezTo>
                    <a:cubicBezTo>
                      <a:pt x="145450" y="524024"/>
                      <a:pt x="145450" y="524024"/>
                      <a:pt x="142964" y="524024"/>
                    </a:cubicBezTo>
                    <a:cubicBezTo>
                      <a:pt x="141721" y="525265"/>
                      <a:pt x="140477" y="525265"/>
                      <a:pt x="139234" y="525265"/>
                    </a:cubicBezTo>
                    <a:cubicBezTo>
                      <a:pt x="137991" y="526506"/>
                      <a:pt x="136748" y="526506"/>
                      <a:pt x="135505" y="526506"/>
                    </a:cubicBezTo>
                    <a:cubicBezTo>
                      <a:pt x="134262" y="526506"/>
                      <a:pt x="133018" y="526506"/>
                      <a:pt x="131775" y="526506"/>
                    </a:cubicBezTo>
                    <a:cubicBezTo>
                      <a:pt x="130532" y="526506"/>
                      <a:pt x="129289" y="526506"/>
                      <a:pt x="129289" y="527747"/>
                    </a:cubicBezTo>
                    <a:cubicBezTo>
                      <a:pt x="126803" y="527747"/>
                      <a:pt x="125559" y="527747"/>
                      <a:pt x="124316" y="527747"/>
                    </a:cubicBezTo>
                    <a:cubicBezTo>
                      <a:pt x="123073" y="527747"/>
                      <a:pt x="123073" y="527747"/>
                      <a:pt x="121830" y="527747"/>
                    </a:cubicBezTo>
                    <a:cubicBezTo>
                      <a:pt x="120587" y="527747"/>
                      <a:pt x="119344" y="528988"/>
                      <a:pt x="118101" y="528988"/>
                    </a:cubicBezTo>
                    <a:cubicBezTo>
                      <a:pt x="116857" y="528988"/>
                      <a:pt x="115614" y="530230"/>
                      <a:pt x="115614" y="530230"/>
                    </a:cubicBezTo>
                    <a:cubicBezTo>
                      <a:pt x="113128" y="530230"/>
                      <a:pt x="113128" y="530230"/>
                      <a:pt x="111885" y="530230"/>
                    </a:cubicBezTo>
                    <a:cubicBezTo>
                      <a:pt x="110642" y="530230"/>
                      <a:pt x="109398" y="530230"/>
                      <a:pt x="109398" y="531471"/>
                    </a:cubicBezTo>
                    <a:cubicBezTo>
                      <a:pt x="108155" y="531471"/>
                      <a:pt x="106912" y="531471"/>
                      <a:pt x="105669" y="531471"/>
                    </a:cubicBezTo>
                    <a:cubicBezTo>
                      <a:pt x="105669" y="532712"/>
                      <a:pt x="104426" y="532712"/>
                      <a:pt x="103183" y="532712"/>
                    </a:cubicBezTo>
                    <a:cubicBezTo>
                      <a:pt x="101939" y="532712"/>
                      <a:pt x="101939" y="532712"/>
                      <a:pt x="100696" y="532712"/>
                    </a:cubicBezTo>
                    <a:cubicBezTo>
                      <a:pt x="99453" y="532712"/>
                      <a:pt x="98210" y="533953"/>
                      <a:pt x="98210" y="533953"/>
                    </a:cubicBezTo>
                    <a:cubicBezTo>
                      <a:pt x="96967" y="533953"/>
                      <a:pt x="95724" y="533953"/>
                      <a:pt x="95724" y="533953"/>
                    </a:cubicBezTo>
                    <a:cubicBezTo>
                      <a:pt x="94480" y="533953"/>
                      <a:pt x="93237" y="533953"/>
                      <a:pt x="93237" y="535194"/>
                    </a:cubicBezTo>
                    <a:cubicBezTo>
                      <a:pt x="91994" y="535194"/>
                      <a:pt x="91994" y="535194"/>
                      <a:pt x="90751" y="535194"/>
                    </a:cubicBezTo>
                    <a:cubicBezTo>
                      <a:pt x="89508" y="535194"/>
                      <a:pt x="89508" y="535194"/>
                      <a:pt x="88265" y="535194"/>
                    </a:cubicBezTo>
                    <a:cubicBezTo>
                      <a:pt x="88265" y="536436"/>
                      <a:pt x="87021" y="536436"/>
                      <a:pt x="85778" y="536436"/>
                    </a:cubicBezTo>
                    <a:cubicBezTo>
                      <a:pt x="85778" y="537677"/>
                      <a:pt x="84535" y="537677"/>
                      <a:pt x="84535" y="537677"/>
                    </a:cubicBezTo>
                    <a:cubicBezTo>
                      <a:pt x="83292" y="537677"/>
                      <a:pt x="83292" y="537677"/>
                      <a:pt x="82049" y="537677"/>
                    </a:cubicBezTo>
                    <a:cubicBezTo>
                      <a:pt x="82049" y="537677"/>
                      <a:pt x="82049" y="538918"/>
                      <a:pt x="80806" y="538918"/>
                    </a:cubicBezTo>
                    <a:cubicBezTo>
                      <a:pt x="80806" y="538918"/>
                      <a:pt x="79562" y="538918"/>
                      <a:pt x="78319" y="540159"/>
                    </a:cubicBezTo>
                    <a:lnTo>
                      <a:pt x="77076" y="540159"/>
                    </a:lnTo>
                    <a:lnTo>
                      <a:pt x="75833" y="540159"/>
                    </a:lnTo>
                    <a:cubicBezTo>
                      <a:pt x="75833" y="541400"/>
                      <a:pt x="74590" y="541400"/>
                      <a:pt x="74590" y="541400"/>
                    </a:cubicBezTo>
                    <a:cubicBezTo>
                      <a:pt x="74590" y="541400"/>
                      <a:pt x="74590" y="541400"/>
                      <a:pt x="73347" y="541400"/>
                    </a:cubicBezTo>
                    <a:cubicBezTo>
                      <a:pt x="72103" y="541400"/>
                      <a:pt x="72103" y="542642"/>
                      <a:pt x="72103" y="542642"/>
                    </a:cubicBezTo>
                    <a:cubicBezTo>
                      <a:pt x="72103" y="542642"/>
                      <a:pt x="72103" y="542642"/>
                      <a:pt x="70860" y="543883"/>
                    </a:cubicBezTo>
                    <a:lnTo>
                      <a:pt x="69617" y="543883"/>
                    </a:lnTo>
                    <a:lnTo>
                      <a:pt x="68374" y="545124"/>
                    </a:lnTo>
                    <a:lnTo>
                      <a:pt x="68374" y="546365"/>
                    </a:lnTo>
                    <a:lnTo>
                      <a:pt x="67131" y="546365"/>
                    </a:lnTo>
                    <a:cubicBezTo>
                      <a:pt x="75833" y="557536"/>
                      <a:pt x="156639" y="577395"/>
                      <a:pt x="294630" y="577395"/>
                    </a:cubicBezTo>
                    <a:cubicBezTo>
                      <a:pt x="432621" y="577395"/>
                      <a:pt x="512184" y="557536"/>
                      <a:pt x="522129" y="546365"/>
                    </a:cubicBezTo>
                    <a:lnTo>
                      <a:pt x="520886" y="546365"/>
                    </a:lnTo>
                    <a:lnTo>
                      <a:pt x="519643" y="545124"/>
                    </a:lnTo>
                    <a:cubicBezTo>
                      <a:pt x="519643" y="545124"/>
                      <a:pt x="519643" y="545124"/>
                      <a:pt x="519643" y="543883"/>
                    </a:cubicBezTo>
                    <a:lnTo>
                      <a:pt x="518400" y="543883"/>
                    </a:lnTo>
                    <a:lnTo>
                      <a:pt x="517157" y="542642"/>
                    </a:lnTo>
                    <a:lnTo>
                      <a:pt x="515913" y="541400"/>
                    </a:lnTo>
                    <a:lnTo>
                      <a:pt x="514670" y="541400"/>
                    </a:lnTo>
                    <a:cubicBezTo>
                      <a:pt x="513427" y="541400"/>
                      <a:pt x="513427" y="541400"/>
                      <a:pt x="512184" y="540159"/>
                    </a:cubicBezTo>
                    <a:cubicBezTo>
                      <a:pt x="512184" y="540159"/>
                      <a:pt x="512184" y="540159"/>
                      <a:pt x="510941" y="540159"/>
                    </a:cubicBezTo>
                    <a:cubicBezTo>
                      <a:pt x="510941" y="540159"/>
                      <a:pt x="510941" y="540159"/>
                      <a:pt x="509698" y="540159"/>
                    </a:cubicBezTo>
                    <a:cubicBezTo>
                      <a:pt x="509698" y="538918"/>
                      <a:pt x="509698" y="538918"/>
                      <a:pt x="508454" y="538918"/>
                    </a:cubicBezTo>
                    <a:cubicBezTo>
                      <a:pt x="507211" y="538918"/>
                      <a:pt x="505968" y="537677"/>
                      <a:pt x="505968" y="537677"/>
                    </a:cubicBezTo>
                    <a:lnTo>
                      <a:pt x="504725" y="537677"/>
                    </a:lnTo>
                    <a:cubicBezTo>
                      <a:pt x="503482" y="537677"/>
                      <a:pt x="503482" y="537677"/>
                      <a:pt x="503482" y="536436"/>
                    </a:cubicBezTo>
                    <a:cubicBezTo>
                      <a:pt x="502239" y="536436"/>
                      <a:pt x="500995" y="536436"/>
                      <a:pt x="500995" y="535194"/>
                    </a:cubicBezTo>
                    <a:cubicBezTo>
                      <a:pt x="499752" y="535194"/>
                      <a:pt x="498509" y="535194"/>
                      <a:pt x="498509" y="535194"/>
                    </a:cubicBezTo>
                    <a:cubicBezTo>
                      <a:pt x="497266" y="535194"/>
                      <a:pt x="497266" y="535194"/>
                      <a:pt x="496023" y="535194"/>
                    </a:cubicBezTo>
                    <a:cubicBezTo>
                      <a:pt x="494780" y="533953"/>
                      <a:pt x="494780" y="533953"/>
                      <a:pt x="493536" y="533953"/>
                    </a:cubicBezTo>
                    <a:lnTo>
                      <a:pt x="491050" y="533953"/>
                    </a:lnTo>
                    <a:cubicBezTo>
                      <a:pt x="489807" y="533953"/>
                      <a:pt x="489807" y="532712"/>
                      <a:pt x="488564" y="532712"/>
                    </a:cubicBezTo>
                    <a:cubicBezTo>
                      <a:pt x="487321" y="532712"/>
                      <a:pt x="487321" y="532712"/>
                      <a:pt x="484834" y="532712"/>
                    </a:cubicBezTo>
                    <a:cubicBezTo>
                      <a:pt x="484834" y="532712"/>
                      <a:pt x="483591" y="532712"/>
                      <a:pt x="483591" y="531471"/>
                    </a:cubicBezTo>
                    <a:cubicBezTo>
                      <a:pt x="482348" y="531471"/>
                      <a:pt x="481105" y="531471"/>
                      <a:pt x="479862" y="531471"/>
                    </a:cubicBezTo>
                    <a:cubicBezTo>
                      <a:pt x="479862" y="530230"/>
                      <a:pt x="477375" y="530230"/>
                      <a:pt x="477375" y="530230"/>
                    </a:cubicBezTo>
                    <a:cubicBezTo>
                      <a:pt x="476132" y="530230"/>
                      <a:pt x="474889" y="530230"/>
                      <a:pt x="473646" y="530230"/>
                    </a:cubicBezTo>
                    <a:lnTo>
                      <a:pt x="471160" y="528988"/>
                    </a:lnTo>
                    <a:cubicBezTo>
                      <a:pt x="469916" y="528988"/>
                      <a:pt x="468673" y="527747"/>
                      <a:pt x="467430" y="527747"/>
                    </a:cubicBezTo>
                    <a:cubicBezTo>
                      <a:pt x="466187" y="527747"/>
                      <a:pt x="466187" y="527747"/>
                      <a:pt x="463701" y="527747"/>
                    </a:cubicBezTo>
                    <a:cubicBezTo>
                      <a:pt x="463701" y="527747"/>
                      <a:pt x="461214" y="527747"/>
                      <a:pt x="459971" y="527747"/>
                    </a:cubicBezTo>
                    <a:cubicBezTo>
                      <a:pt x="459971" y="526506"/>
                      <a:pt x="457485" y="526506"/>
                      <a:pt x="457485" y="526506"/>
                    </a:cubicBezTo>
                    <a:cubicBezTo>
                      <a:pt x="454998" y="526506"/>
                      <a:pt x="453755" y="526506"/>
                      <a:pt x="453755" y="526506"/>
                    </a:cubicBezTo>
                    <a:cubicBezTo>
                      <a:pt x="452512" y="526506"/>
                      <a:pt x="451269" y="526506"/>
                      <a:pt x="450026" y="525265"/>
                    </a:cubicBezTo>
                    <a:cubicBezTo>
                      <a:pt x="447539" y="525265"/>
                      <a:pt x="446296" y="525265"/>
                      <a:pt x="446296" y="524024"/>
                    </a:cubicBezTo>
                    <a:cubicBezTo>
                      <a:pt x="443810" y="524024"/>
                      <a:pt x="443810" y="524024"/>
                      <a:pt x="441324" y="524024"/>
                    </a:cubicBezTo>
                    <a:cubicBezTo>
                      <a:pt x="440080" y="524024"/>
                      <a:pt x="438837" y="524024"/>
                      <a:pt x="437594" y="524024"/>
                    </a:cubicBezTo>
                    <a:cubicBezTo>
                      <a:pt x="436351" y="524024"/>
                      <a:pt x="435108" y="524024"/>
                      <a:pt x="433865" y="522782"/>
                    </a:cubicBezTo>
                    <a:cubicBezTo>
                      <a:pt x="432621" y="522782"/>
                      <a:pt x="431378" y="522782"/>
                      <a:pt x="428892" y="522782"/>
                    </a:cubicBezTo>
                    <a:cubicBezTo>
                      <a:pt x="427649" y="521541"/>
                      <a:pt x="426406" y="521541"/>
                      <a:pt x="425162" y="521541"/>
                    </a:cubicBezTo>
                    <a:cubicBezTo>
                      <a:pt x="423919" y="521541"/>
                      <a:pt x="422676" y="521541"/>
                      <a:pt x="420190" y="521541"/>
                    </a:cubicBezTo>
                    <a:cubicBezTo>
                      <a:pt x="418947" y="521541"/>
                      <a:pt x="417703" y="521541"/>
                      <a:pt x="416460" y="521541"/>
                    </a:cubicBezTo>
                    <a:cubicBezTo>
                      <a:pt x="415217" y="520300"/>
                      <a:pt x="412731" y="520300"/>
                      <a:pt x="411488" y="520300"/>
                    </a:cubicBezTo>
                    <a:cubicBezTo>
                      <a:pt x="410244" y="520300"/>
                      <a:pt x="409001" y="520300"/>
                      <a:pt x="406515" y="520300"/>
                    </a:cubicBezTo>
                    <a:cubicBezTo>
                      <a:pt x="405272" y="520300"/>
                      <a:pt x="402785" y="520300"/>
                      <a:pt x="401542" y="520300"/>
                    </a:cubicBezTo>
                    <a:cubicBezTo>
                      <a:pt x="400299" y="520300"/>
                      <a:pt x="399056" y="519059"/>
                      <a:pt x="396570" y="519059"/>
                    </a:cubicBezTo>
                    <a:cubicBezTo>
                      <a:pt x="395326" y="519059"/>
                      <a:pt x="392840" y="519059"/>
                      <a:pt x="391597" y="519059"/>
                    </a:cubicBezTo>
                    <a:cubicBezTo>
                      <a:pt x="390354" y="519059"/>
                      <a:pt x="389111" y="519059"/>
                      <a:pt x="387867" y="519059"/>
                    </a:cubicBezTo>
                    <a:cubicBezTo>
                      <a:pt x="385381" y="519059"/>
                      <a:pt x="382895" y="519059"/>
                      <a:pt x="381652" y="519059"/>
                    </a:cubicBezTo>
                    <a:cubicBezTo>
                      <a:pt x="380408" y="519059"/>
                      <a:pt x="379165" y="517818"/>
                      <a:pt x="376679" y="517818"/>
                    </a:cubicBezTo>
                    <a:cubicBezTo>
                      <a:pt x="375436" y="517818"/>
                      <a:pt x="372950" y="517818"/>
                      <a:pt x="371706" y="517818"/>
                    </a:cubicBezTo>
                    <a:cubicBezTo>
                      <a:pt x="369220" y="517818"/>
                      <a:pt x="367977" y="516576"/>
                      <a:pt x="366734" y="516576"/>
                    </a:cubicBezTo>
                    <a:cubicBezTo>
                      <a:pt x="364247" y="516576"/>
                      <a:pt x="361761" y="516576"/>
                      <a:pt x="360518" y="516576"/>
                    </a:cubicBezTo>
                    <a:cubicBezTo>
                      <a:pt x="358032" y="516576"/>
                      <a:pt x="356788" y="516576"/>
                      <a:pt x="355545" y="516576"/>
                    </a:cubicBezTo>
                    <a:cubicBezTo>
                      <a:pt x="353059" y="516576"/>
                      <a:pt x="350573" y="516576"/>
                      <a:pt x="348086" y="516576"/>
                    </a:cubicBezTo>
                    <a:cubicBezTo>
                      <a:pt x="346843" y="516576"/>
                      <a:pt x="345600" y="516576"/>
                      <a:pt x="344357" y="516576"/>
                    </a:cubicBezTo>
                    <a:cubicBezTo>
                      <a:pt x="341870" y="516576"/>
                      <a:pt x="339384" y="516576"/>
                      <a:pt x="336897" y="516576"/>
                    </a:cubicBezTo>
                    <a:cubicBezTo>
                      <a:pt x="334411" y="516576"/>
                      <a:pt x="333168" y="516576"/>
                      <a:pt x="331925" y="516576"/>
                    </a:cubicBezTo>
                    <a:cubicBezTo>
                      <a:pt x="329438" y="515335"/>
                      <a:pt x="326952" y="515335"/>
                      <a:pt x="324466" y="515335"/>
                    </a:cubicBezTo>
                    <a:cubicBezTo>
                      <a:pt x="323223" y="515335"/>
                      <a:pt x="320736" y="515335"/>
                      <a:pt x="319493" y="515335"/>
                    </a:cubicBezTo>
                    <a:cubicBezTo>
                      <a:pt x="317007" y="515335"/>
                      <a:pt x="314520" y="515335"/>
                      <a:pt x="310791" y="515335"/>
                    </a:cubicBezTo>
                    <a:cubicBezTo>
                      <a:pt x="309548" y="515335"/>
                      <a:pt x="308305" y="515335"/>
                      <a:pt x="307062" y="515335"/>
                    </a:cubicBezTo>
                    <a:cubicBezTo>
                      <a:pt x="303332" y="515335"/>
                      <a:pt x="298359" y="515335"/>
                      <a:pt x="294630" y="515335"/>
                    </a:cubicBezTo>
                    <a:cubicBezTo>
                      <a:pt x="289657" y="515335"/>
                      <a:pt x="285928" y="515335"/>
                      <a:pt x="282198" y="515335"/>
                    </a:cubicBezTo>
                    <a:cubicBezTo>
                      <a:pt x="279712" y="515335"/>
                      <a:pt x="279712" y="515335"/>
                      <a:pt x="277226" y="515335"/>
                    </a:cubicBezTo>
                    <a:cubicBezTo>
                      <a:pt x="274739" y="515335"/>
                      <a:pt x="272253" y="515335"/>
                      <a:pt x="269767" y="515335"/>
                    </a:cubicBezTo>
                    <a:cubicBezTo>
                      <a:pt x="267280" y="515335"/>
                      <a:pt x="266037" y="515335"/>
                      <a:pt x="263551" y="515335"/>
                    </a:cubicBezTo>
                    <a:close/>
                    <a:moveTo>
                      <a:pt x="473646" y="401145"/>
                    </a:moveTo>
                    <a:cubicBezTo>
                      <a:pt x="479862" y="401145"/>
                      <a:pt x="483591" y="404869"/>
                      <a:pt x="483591" y="411075"/>
                    </a:cubicBezTo>
                    <a:lnTo>
                      <a:pt x="483591" y="499200"/>
                    </a:lnTo>
                    <a:cubicBezTo>
                      <a:pt x="483591" y="505406"/>
                      <a:pt x="479862" y="509129"/>
                      <a:pt x="473646" y="509129"/>
                    </a:cubicBezTo>
                    <a:lnTo>
                      <a:pt x="474889" y="510370"/>
                    </a:lnTo>
                    <a:cubicBezTo>
                      <a:pt x="477375" y="510370"/>
                      <a:pt x="478618" y="510370"/>
                      <a:pt x="479862" y="510370"/>
                    </a:cubicBezTo>
                    <a:cubicBezTo>
                      <a:pt x="481105" y="510370"/>
                      <a:pt x="483591" y="511612"/>
                      <a:pt x="484834" y="512853"/>
                    </a:cubicBezTo>
                    <a:cubicBezTo>
                      <a:pt x="487321" y="512853"/>
                      <a:pt x="487321" y="512853"/>
                      <a:pt x="489807" y="512853"/>
                    </a:cubicBezTo>
                    <a:cubicBezTo>
                      <a:pt x="491050" y="512853"/>
                      <a:pt x="493536" y="514094"/>
                      <a:pt x="494780" y="514094"/>
                    </a:cubicBezTo>
                    <a:cubicBezTo>
                      <a:pt x="496023" y="514094"/>
                      <a:pt x="497266" y="515335"/>
                      <a:pt x="498509" y="515335"/>
                    </a:cubicBezTo>
                    <a:cubicBezTo>
                      <a:pt x="499752" y="516576"/>
                      <a:pt x="500995" y="516576"/>
                      <a:pt x="503482" y="516576"/>
                    </a:cubicBezTo>
                    <a:cubicBezTo>
                      <a:pt x="504725" y="516576"/>
                      <a:pt x="505968" y="517818"/>
                      <a:pt x="507211" y="519059"/>
                    </a:cubicBezTo>
                    <a:cubicBezTo>
                      <a:pt x="508454" y="519059"/>
                      <a:pt x="509698" y="519059"/>
                      <a:pt x="510941" y="519059"/>
                    </a:cubicBezTo>
                    <a:cubicBezTo>
                      <a:pt x="512184" y="520300"/>
                      <a:pt x="513427" y="520300"/>
                      <a:pt x="514670" y="520300"/>
                    </a:cubicBezTo>
                    <a:cubicBezTo>
                      <a:pt x="515913" y="521541"/>
                      <a:pt x="517157" y="521541"/>
                      <a:pt x="518400" y="521541"/>
                    </a:cubicBezTo>
                    <a:cubicBezTo>
                      <a:pt x="519643" y="522782"/>
                      <a:pt x="520886" y="524024"/>
                      <a:pt x="522129" y="524024"/>
                    </a:cubicBezTo>
                    <a:cubicBezTo>
                      <a:pt x="522129" y="524024"/>
                      <a:pt x="524616" y="525265"/>
                      <a:pt x="524616" y="526506"/>
                    </a:cubicBezTo>
                    <a:cubicBezTo>
                      <a:pt x="525859" y="526506"/>
                      <a:pt x="527102" y="526506"/>
                      <a:pt x="528345" y="527747"/>
                    </a:cubicBezTo>
                    <a:cubicBezTo>
                      <a:pt x="528345" y="527747"/>
                      <a:pt x="529588" y="527747"/>
                      <a:pt x="530831" y="528988"/>
                    </a:cubicBezTo>
                    <a:cubicBezTo>
                      <a:pt x="532075" y="530230"/>
                      <a:pt x="532075" y="530230"/>
                      <a:pt x="533318" y="530230"/>
                    </a:cubicBezTo>
                    <a:cubicBezTo>
                      <a:pt x="533318" y="531471"/>
                      <a:pt x="534561" y="532712"/>
                      <a:pt x="535804" y="532712"/>
                    </a:cubicBezTo>
                    <a:cubicBezTo>
                      <a:pt x="535804" y="533953"/>
                      <a:pt x="535804" y="533953"/>
                      <a:pt x="537047" y="533953"/>
                    </a:cubicBezTo>
                    <a:cubicBezTo>
                      <a:pt x="538290" y="535194"/>
                      <a:pt x="538290" y="535194"/>
                      <a:pt x="538290" y="536436"/>
                    </a:cubicBezTo>
                    <a:cubicBezTo>
                      <a:pt x="539534" y="537677"/>
                      <a:pt x="539534" y="537677"/>
                      <a:pt x="539534" y="538918"/>
                    </a:cubicBezTo>
                    <a:cubicBezTo>
                      <a:pt x="539534" y="540159"/>
                      <a:pt x="540777" y="540159"/>
                      <a:pt x="540777" y="541400"/>
                    </a:cubicBezTo>
                    <a:cubicBezTo>
                      <a:pt x="540777" y="541400"/>
                      <a:pt x="542020" y="541400"/>
                      <a:pt x="542020" y="542642"/>
                    </a:cubicBezTo>
                    <a:lnTo>
                      <a:pt x="542020" y="543883"/>
                    </a:lnTo>
                    <a:cubicBezTo>
                      <a:pt x="589260" y="674208"/>
                      <a:pt x="589260" y="675449"/>
                      <a:pt x="589260" y="677932"/>
                    </a:cubicBezTo>
                    <a:cubicBezTo>
                      <a:pt x="589260" y="736268"/>
                      <a:pt x="307062" y="737509"/>
                      <a:pt x="294630" y="737509"/>
                    </a:cubicBezTo>
                    <a:cubicBezTo>
                      <a:pt x="282198" y="737509"/>
                      <a:pt x="0" y="736268"/>
                      <a:pt x="0" y="677932"/>
                    </a:cubicBezTo>
                    <a:cubicBezTo>
                      <a:pt x="0" y="675449"/>
                      <a:pt x="0" y="674208"/>
                      <a:pt x="47240" y="543883"/>
                    </a:cubicBezTo>
                    <a:cubicBezTo>
                      <a:pt x="47240" y="543883"/>
                      <a:pt x="47240" y="543883"/>
                      <a:pt x="47240" y="542642"/>
                    </a:cubicBezTo>
                    <a:cubicBezTo>
                      <a:pt x="47240" y="541400"/>
                      <a:pt x="47240" y="541400"/>
                      <a:pt x="48483" y="541400"/>
                    </a:cubicBezTo>
                    <a:cubicBezTo>
                      <a:pt x="48483" y="540159"/>
                      <a:pt x="48483" y="540159"/>
                      <a:pt x="48483" y="538918"/>
                    </a:cubicBezTo>
                    <a:cubicBezTo>
                      <a:pt x="49726" y="537677"/>
                      <a:pt x="49726" y="537677"/>
                      <a:pt x="50970" y="536436"/>
                    </a:cubicBezTo>
                    <a:cubicBezTo>
                      <a:pt x="50970" y="535194"/>
                      <a:pt x="50970" y="535194"/>
                      <a:pt x="52213" y="533953"/>
                    </a:cubicBezTo>
                    <a:cubicBezTo>
                      <a:pt x="53456" y="533953"/>
                      <a:pt x="53456" y="533953"/>
                      <a:pt x="53456" y="532712"/>
                    </a:cubicBezTo>
                    <a:cubicBezTo>
                      <a:pt x="54699" y="532712"/>
                      <a:pt x="54699" y="531471"/>
                      <a:pt x="55942" y="530230"/>
                    </a:cubicBezTo>
                    <a:cubicBezTo>
                      <a:pt x="55942" y="530230"/>
                      <a:pt x="57185" y="530230"/>
                      <a:pt x="58429" y="528988"/>
                    </a:cubicBezTo>
                    <a:cubicBezTo>
                      <a:pt x="58429" y="527747"/>
                      <a:pt x="60915" y="527747"/>
                      <a:pt x="60915" y="527747"/>
                    </a:cubicBezTo>
                    <a:cubicBezTo>
                      <a:pt x="62158" y="526506"/>
                      <a:pt x="62158" y="526506"/>
                      <a:pt x="63401" y="526506"/>
                    </a:cubicBezTo>
                    <a:cubicBezTo>
                      <a:pt x="64644" y="525265"/>
                      <a:pt x="65888" y="524024"/>
                      <a:pt x="67131" y="524024"/>
                    </a:cubicBezTo>
                    <a:cubicBezTo>
                      <a:pt x="68374" y="524024"/>
                      <a:pt x="69617" y="522782"/>
                      <a:pt x="69617" y="521541"/>
                    </a:cubicBezTo>
                    <a:cubicBezTo>
                      <a:pt x="72103" y="521541"/>
                      <a:pt x="72103" y="521541"/>
                      <a:pt x="74590" y="520300"/>
                    </a:cubicBezTo>
                    <a:cubicBezTo>
                      <a:pt x="74590" y="520300"/>
                      <a:pt x="75833" y="520300"/>
                      <a:pt x="77076" y="519059"/>
                    </a:cubicBezTo>
                    <a:cubicBezTo>
                      <a:pt x="78319" y="519059"/>
                      <a:pt x="80806" y="519059"/>
                      <a:pt x="82049" y="519059"/>
                    </a:cubicBezTo>
                    <a:cubicBezTo>
                      <a:pt x="83292" y="517818"/>
                      <a:pt x="83292" y="516576"/>
                      <a:pt x="85778" y="516576"/>
                    </a:cubicBezTo>
                    <a:cubicBezTo>
                      <a:pt x="87021" y="516576"/>
                      <a:pt x="88265" y="516576"/>
                      <a:pt x="89508" y="515335"/>
                    </a:cubicBezTo>
                    <a:cubicBezTo>
                      <a:pt x="91994" y="515335"/>
                      <a:pt x="93237" y="514094"/>
                      <a:pt x="94480" y="514094"/>
                    </a:cubicBezTo>
                    <a:cubicBezTo>
                      <a:pt x="95724" y="514094"/>
                      <a:pt x="98210" y="512853"/>
                      <a:pt x="99453" y="512853"/>
                    </a:cubicBezTo>
                    <a:cubicBezTo>
                      <a:pt x="100696" y="512853"/>
                      <a:pt x="101939" y="512853"/>
                      <a:pt x="103183" y="512853"/>
                    </a:cubicBezTo>
                    <a:cubicBezTo>
                      <a:pt x="105669" y="511612"/>
                      <a:pt x="106912" y="510370"/>
                      <a:pt x="109398" y="510370"/>
                    </a:cubicBezTo>
                    <a:cubicBezTo>
                      <a:pt x="110642" y="510370"/>
                      <a:pt x="111885" y="510370"/>
                      <a:pt x="113128" y="510370"/>
                    </a:cubicBezTo>
                    <a:cubicBezTo>
                      <a:pt x="115614" y="509129"/>
                      <a:pt x="118101" y="509129"/>
                      <a:pt x="119344" y="507888"/>
                    </a:cubicBezTo>
                    <a:cubicBezTo>
                      <a:pt x="120587" y="507888"/>
                      <a:pt x="123073" y="507888"/>
                      <a:pt x="124316" y="507888"/>
                    </a:cubicBezTo>
                    <a:cubicBezTo>
                      <a:pt x="125559" y="507888"/>
                      <a:pt x="128046" y="506647"/>
                      <a:pt x="129289" y="506647"/>
                    </a:cubicBezTo>
                    <a:cubicBezTo>
                      <a:pt x="131775" y="506647"/>
                      <a:pt x="133018" y="506647"/>
                      <a:pt x="134262" y="506647"/>
                    </a:cubicBezTo>
                    <a:cubicBezTo>
                      <a:pt x="136748" y="505406"/>
                      <a:pt x="139234" y="505406"/>
                      <a:pt x="140477" y="505406"/>
                    </a:cubicBezTo>
                    <a:cubicBezTo>
                      <a:pt x="142964" y="504164"/>
                      <a:pt x="144207" y="504164"/>
                      <a:pt x="145450" y="504164"/>
                    </a:cubicBezTo>
                    <a:cubicBezTo>
                      <a:pt x="147936" y="504164"/>
                      <a:pt x="150423" y="504164"/>
                      <a:pt x="151666" y="504164"/>
                    </a:cubicBezTo>
                    <a:cubicBezTo>
                      <a:pt x="154152" y="504164"/>
                      <a:pt x="155395" y="502923"/>
                      <a:pt x="156639" y="502923"/>
                    </a:cubicBezTo>
                    <a:cubicBezTo>
                      <a:pt x="159125" y="502923"/>
                      <a:pt x="160368" y="502923"/>
                      <a:pt x="162854" y="502923"/>
                    </a:cubicBezTo>
                    <a:cubicBezTo>
                      <a:pt x="164098" y="502923"/>
                      <a:pt x="166584" y="502923"/>
                      <a:pt x="167827" y="501682"/>
                    </a:cubicBezTo>
                    <a:cubicBezTo>
                      <a:pt x="170313" y="501682"/>
                      <a:pt x="171557" y="501682"/>
                      <a:pt x="174043" y="500441"/>
                    </a:cubicBezTo>
                    <a:cubicBezTo>
                      <a:pt x="176529" y="500441"/>
                      <a:pt x="177772" y="500441"/>
                      <a:pt x="180259" y="500441"/>
                    </a:cubicBezTo>
                    <a:cubicBezTo>
                      <a:pt x="181502" y="500441"/>
                      <a:pt x="183988" y="500441"/>
                      <a:pt x="185231" y="500441"/>
                    </a:cubicBezTo>
                    <a:cubicBezTo>
                      <a:pt x="187718" y="500441"/>
                      <a:pt x="187718" y="500441"/>
                      <a:pt x="190204" y="500441"/>
                    </a:cubicBezTo>
                    <a:lnTo>
                      <a:pt x="190204" y="463205"/>
                    </a:lnTo>
                    <a:cubicBezTo>
                      <a:pt x="190204" y="458240"/>
                      <a:pt x="193934" y="454517"/>
                      <a:pt x="198906" y="454517"/>
                    </a:cubicBezTo>
                    <a:cubicBezTo>
                      <a:pt x="205122" y="454517"/>
                      <a:pt x="210095" y="458240"/>
                      <a:pt x="210095" y="463205"/>
                    </a:cubicBezTo>
                    <a:lnTo>
                      <a:pt x="210095" y="497959"/>
                    </a:lnTo>
                    <a:cubicBezTo>
                      <a:pt x="210095" y="497959"/>
                      <a:pt x="211338" y="497959"/>
                      <a:pt x="212581" y="497959"/>
                    </a:cubicBezTo>
                    <a:cubicBezTo>
                      <a:pt x="215067" y="497959"/>
                      <a:pt x="216311" y="497959"/>
                      <a:pt x="218797" y="497959"/>
                    </a:cubicBezTo>
                    <a:cubicBezTo>
                      <a:pt x="220040" y="497959"/>
                      <a:pt x="221283" y="497959"/>
                      <a:pt x="223769" y="497959"/>
                    </a:cubicBezTo>
                    <a:cubicBezTo>
                      <a:pt x="225013" y="497959"/>
                      <a:pt x="226256" y="496717"/>
                      <a:pt x="228742" y="496717"/>
                    </a:cubicBezTo>
                    <a:cubicBezTo>
                      <a:pt x="231228" y="496717"/>
                      <a:pt x="231228" y="496717"/>
                      <a:pt x="232472" y="496717"/>
                    </a:cubicBezTo>
                    <a:cubicBezTo>
                      <a:pt x="234958" y="496717"/>
                      <a:pt x="236201" y="496717"/>
                      <a:pt x="238687" y="496717"/>
                    </a:cubicBezTo>
                    <a:cubicBezTo>
                      <a:pt x="239931" y="496717"/>
                      <a:pt x="241174" y="496717"/>
                      <a:pt x="242417" y="496717"/>
                    </a:cubicBezTo>
                    <a:cubicBezTo>
                      <a:pt x="244903" y="496717"/>
                      <a:pt x="246146" y="496717"/>
                      <a:pt x="248633" y="496717"/>
                    </a:cubicBezTo>
                    <a:cubicBezTo>
                      <a:pt x="249876" y="496717"/>
                      <a:pt x="249876" y="496717"/>
                      <a:pt x="252362" y="496717"/>
                    </a:cubicBezTo>
                    <a:cubicBezTo>
                      <a:pt x="253605" y="496717"/>
                      <a:pt x="256092" y="496717"/>
                      <a:pt x="257335" y="496717"/>
                    </a:cubicBezTo>
                    <a:cubicBezTo>
                      <a:pt x="258578" y="496717"/>
                      <a:pt x="259821" y="496717"/>
                      <a:pt x="259821" y="496717"/>
                    </a:cubicBezTo>
                    <a:cubicBezTo>
                      <a:pt x="262308" y="496717"/>
                      <a:pt x="263551" y="495476"/>
                      <a:pt x="264794" y="495476"/>
                    </a:cubicBezTo>
                    <a:cubicBezTo>
                      <a:pt x="266037" y="495476"/>
                      <a:pt x="267280" y="495476"/>
                      <a:pt x="268523" y="495476"/>
                    </a:cubicBezTo>
                    <a:cubicBezTo>
                      <a:pt x="269767" y="495476"/>
                      <a:pt x="271010" y="495476"/>
                      <a:pt x="272253" y="495476"/>
                    </a:cubicBezTo>
                    <a:cubicBezTo>
                      <a:pt x="273496" y="495476"/>
                      <a:pt x="274739" y="495476"/>
                      <a:pt x="274739" y="495476"/>
                    </a:cubicBezTo>
                    <a:cubicBezTo>
                      <a:pt x="275982" y="495476"/>
                      <a:pt x="277226" y="495476"/>
                      <a:pt x="278469" y="495476"/>
                    </a:cubicBezTo>
                    <a:cubicBezTo>
                      <a:pt x="279712" y="495476"/>
                      <a:pt x="279712" y="495476"/>
                      <a:pt x="280955" y="495476"/>
                    </a:cubicBezTo>
                    <a:cubicBezTo>
                      <a:pt x="282198" y="495476"/>
                      <a:pt x="283441" y="495476"/>
                      <a:pt x="284685" y="495476"/>
                    </a:cubicBezTo>
                    <a:lnTo>
                      <a:pt x="285928" y="495476"/>
                    </a:lnTo>
                    <a:cubicBezTo>
                      <a:pt x="288414" y="495476"/>
                      <a:pt x="288414" y="495476"/>
                      <a:pt x="289657" y="495476"/>
                    </a:cubicBezTo>
                    <a:lnTo>
                      <a:pt x="290900" y="495476"/>
                    </a:lnTo>
                    <a:cubicBezTo>
                      <a:pt x="293387" y="495476"/>
                      <a:pt x="293387" y="495476"/>
                      <a:pt x="294630" y="495476"/>
                    </a:cubicBezTo>
                    <a:cubicBezTo>
                      <a:pt x="294630" y="495476"/>
                      <a:pt x="295873" y="495476"/>
                      <a:pt x="297116" y="495476"/>
                    </a:cubicBezTo>
                    <a:lnTo>
                      <a:pt x="298359" y="495476"/>
                    </a:lnTo>
                    <a:cubicBezTo>
                      <a:pt x="300846" y="495476"/>
                      <a:pt x="302089" y="495476"/>
                      <a:pt x="303332" y="495476"/>
                    </a:cubicBezTo>
                    <a:cubicBezTo>
                      <a:pt x="304575" y="495476"/>
                      <a:pt x="307062" y="495476"/>
                      <a:pt x="307062" y="495476"/>
                    </a:cubicBezTo>
                    <a:cubicBezTo>
                      <a:pt x="308305" y="495476"/>
                      <a:pt x="309548" y="495476"/>
                      <a:pt x="309548" y="495476"/>
                    </a:cubicBezTo>
                    <a:cubicBezTo>
                      <a:pt x="310791" y="495476"/>
                      <a:pt x="313277" y="495476"/>
                      <a:pt x="313277" y="495476"/>
                    </a:cubicBezTo>
                    <a:cubicBezTo>
                      <a:pt x="314520" y="495476"/>
                      <a:pt x="314520" y="495476"/>
                      <a:pt x="315764" y="495476"/>
                    </a:cubicBezTo>
                    <a:cubicBezTo>
                      <a:pt x="317007" y="495476"/>
                      <a:pt x="318250" y="495476"/>
                      <a:pt x="320736" y="495476"/>
                    </a:cubicBezTo>
                    <a:cubicBezTo>
                      <a:pt x="321979" y="495476"/>
                      <a:pt x="323223" y="495476"/>
                      <a:pt x="323223" y="495476"/>
                    </a:cubicBezTo>
                    <a:cubicBezTo>
                      <a:pt x="324466" y="495476"/>
                      <a:pt x="326952" y="496717"/>
                      <a:pt x="328195" y="496717"/>
                    </a:cubicBezTo>
                    <a:cubicBezTo>
                      <a:pt x="329438" y="496717"/>
                      <a:pt x="330682" y="496717"/>
                      <a:pt x="331925" y="496717"/>
                    </a:cubicBezTo>
                    <a:cubicBezTo>
                      <a:pt x="333168" y="496717"/>
                      <a:pt x="334411" y="496717"/>
                      <a:pt x="336897" y="496717"/>
                    </a:cubicBezTo>
                    <a:cubicBezTo>
                      <a:pt x="338141" y="496717"/>
                      <a:pt x="339384" y="496717"/>
                      <a:pt x="340627" y="496717"/>
                    </a:cubicBezTo>
                    <a:cubicBezTo>
                      <a:pt x="341870" y="496717"/>
                      <a:pt x="344357" y="496717"/>
                      <a:pt x="346843" y="496717"/>
                    </a:cubicBezTo>
                    <a:cubicBezTo>
                      <a:pt x="346843" y="496717"/>
                      <a:pt x="348086" y="496717"/>
                      <a:pt x="350573" y="496717"/>
                    </a:cubicBezTo>
                    <a:cubicBezTo>
                      <a:pt x="351816" y="496717"/>
                      <a:pt x="354302" y="496717"/>
                      <a:pt x="355545" y="496717"/>
                    </a:cubicBezTo>
                    <a:cubicBezTo>
                      <a:pt x="356788" y="496717"/>
                      <a:pt x="358032" y="496717"/>
                      <a:pt x="360518" y="496717"/>
                    </a:cubicBezTo>
                    <a:cubicBezTo>
                      <a:pt x="361761" y="496717"/>
                      <a:pt x="363004" y="497959"/>
                      <a:pt x="366734" y="497959"/>
                    </a:cubicBezTo>
                    <a:cubicBezTo>
                      <a:pt x="367977" y="497959"/>
                      <a:pt x="369220" y="497959"/>
                      <a:pt x="370463" y="497959"/>
                    </a:cubicBezTo>
                    <a:cubicBezTo>
                      <a:pt x="371706" y="497959"/>
                      <a:pt x="374193" y="497959"/>
                      <a:pt x="376679" y="497959"/>
                    </a:cubicBezTo>
                    <a:cubicBezTo>
                      <a:pt x="377922" y="497959"/>
                      <a:pt x="379165" y="497959"/>
                      <a:pt x="381652" y="497959"/>
                    </a:cubicBezTo>
                    <a:cubicBezTo>
                      <a:pt x="382895" y="497959"/>
                      <a:pt x="385381" y="497959"/>
                      <a:pt x="387867" y="497959"/>
                    </a:cubicBezTo>
                    <a:cubicBezTo>
                      <a:pt x="389111" y="499200"/>
                      <a:pt x="390354" y="499200"/>
                      <a:pt x="391597" y="499200"/>
                    </a:cubicBezTo>
                    <a:cubicBezTo>
                      <a:pt x="394083" y="499200"/>
                      <a:pt x="396570" y="499200"/>
                      <a:pt x="397813" y="500441"/>
                    </a:cubicBezTo>
                    <a:cubicBezTo>
                      <a:pt x="400299" y="500441"/>
                      <a:pt x="401542" y="500441"/>
                      <a:pt x="402785" y="500441"/>
                    </a:cubicBezTo>
                    <a:cubicBezTo>
                      <a:pt x="405272" y="500441"/>
                      <a:pt x="406515" y="500441"/>
                      <a:pt x="409001" y="500441"/>
                    </a:cubicBezTo>
                    <a:cubicBezTo>
                      <a:pt x="411488" y="500441"/>
                      <a:pt x="412731" y="500441"/>
                      <a:pt x="415217" y="500441"/>
                    </a:cubicBezTo>
                    <a:cubicBezTo>
                      <a:pt x="416460" y="501682"/>
                      <a:pt x="418947" y="501682"/>
                      <a:pt x="420190" y="501682"/>
                    </a:cubicBezTo>
                    <a:cubicBezTo>
                      <a:pt x="422676" y="502923"/>
                      <a:pt x="423919" y="502923"/>
                      <a:pt x="425162" y="502923"/>
                    </a:cubicBezTo>
                    <a:cubicBezTo>
                      <a:pt x="427649" y="502923"/>
                      <a:pt x="430135" y="502923"/>
                      <a:pt x="432621" y="502923"/>
                    </a:cubicBezTo>
                    <a:cubicBezTo>
                      <a:pt x="433865" y="502923"/>
                      <a:pt x="435108" y="504164"/>
                      <a:pt x="436351" y="504164"/>
                    </a:cubicBezTo>
                    <a:cubicBezTo>
                      <a:pt x="438837" y="504164"/>
                      <a:pt x="441324" y="504164"/>
                      <a:pt x="442567" y="504164"/>
                    </a:cubicBezTo>
                    <a:cubicBezTo>
                      <a:pt x="445053" y="504164"/>
                      <a:pt x="446296" y="504164"/>
                      <a:pt x="447539" y="505406"/>
                    </a:cubicBezTo>
                    <a:cubicBezTo>
                      <a:pt x="450026" y="505406"/>
                      <a:pt x="452512" y="505406"/>
                      <a:pt x="453755" y="506647"/>
                    </a:cubicBezTo>
                    <a:cubicBezTo>
                      <a:pt x="454998" y="506647"/>
                      <a:pt x="457485" y="506647"/>
                      <a:pt x="458728" y="506647"/>
                    </a:cubicBezTo>
                    <a:cubicBezTo>
                      <a:pt x="461214" y="506647"/>
                      <a:pt x="462457" y="507888"/>
                      <a:pt x="464944" y="507888"/>
                    </a:cubicBezTo>
                    <a:cubicBezTo>
                      <a:pt x="466187" y="507888"/>
                      <a:pt x="467430" y="507888"/>
                      <a:pt x="469916" y="507888"/>
                    </a:cubicBezTo>
                    <a:cubicBezTo>
                      <a:pt x="466187" y="506647"/>
                      <a:pt x="463701" y="504164"/>
                      <a:pt x="463701" y="499200"/>
                    </a:cubicBezTo>
                    <a:lnTo>
                      <a:pt x="463701" y="411075"/>
                    </a:lnTo>
                    <a:cubicBezTo>
                      <a:pt x="463701" y="404869"/>
                      <a:pt x="468673" y="401145"/>
                      <a:pt x="473646" y="401145"/>
                    </a:cubicBezTo>
                    <a:close/>
                    <a:moveTo>
                      <a:pt x="374099" y="377757"/>
                    </a:moveTo>
                    <a:cubicBezTo>
                      <a:pt x="366649" y="401350"/>
                      <a:pt x="355474" y="421217"/>
                      <a:pt x="344298" y="436118"/>
                    </a:cubicBezTo>
                    <a:cubicBezTo>
                      <a:pt x="371616" y="427426"/>
                      <a:pt x="396450" y="412525"/>
                      <a:pt x="416317" y="391416"/>
                    </a:cubicBezTo>
                    <a:cubicBezTo>
                      <a:pt x="402658" y="385208"/>
                      <a:pt x="388999" y="381482"/>
                      <a:pt x="374099" y="377757"/>
                    </a:cubicBezTo>
                    <a:close/>
                    <a:moveTo>
                      <a:pt x="215162" y="377757"/>
                    </a:moveTo>
                    <a:cubicBezTo>
                      <a:pt x="200262" y="381482"/>
                      <a:pt x="185361" y="385208"/>
                      <a:pt x="171703" y="391416"/>
                    </a:cubicBezTo>
                    <a:cubicBezTo>
                      <a:pt x="191570" y="412525"/>
                      <a:pt x="217645" y="427426"/>
                      <a:pt x="244963" y="436118"/>
                    </a:cubicBezTo>
                    <a:cubicBezTo>
                      <a:pt x="232546" y="421217"/>
                      <a:pt x="222612" y="401350"/>
                      <a:pt x="215162" y="377757"/>
                    </a:cubicBezTo>
                    <a:close/>
                    <a:moveTo>
                      <a:pt x="304564" y="369065"/>
                    </a:moveTo>
                    <a:lnTo>
                      <a:pt x="304564" y="442326"/>
                    </a:lnTo>
                    <a:cubicBezTo>
                      <a:pt x="324431" y="436118"/>
                      <a:pt x="341815" y="410042"/>
                      <a:pt x="354232" y="374032"/>
                    </a:cubicBezTo>
                    <a:cubicBezTo>
                      <a:pt x="338090" y="371549"/>
                      <a:pt x="320706" y="370307"/>
                      <a:pt x="304564" y="369065"/>
                    </a:cubicBezTo>
                    <a:close/>
                    <a:moveTo>
                      <a:pt x="284697" y="369065"/>
                    </a:moveTo>
                    <a:cubicBezTo>
                      <a:pt x="267313" y="370307"/>
                      <a:pt x="249929" y="371549"/>
                      <a:pt x="233787" y="374032"/>
                    </a:cubicBezTo>
                    <a:cubicBezTo>
                      <a:pt x="246204" y="410042"/>
                      <a:pt x="263588" y="436118"/>
                      <a:pt x="284697" y="442326"/>
                    </a:cubicBezTo>
                    <a:close/>
                    <a:moveTo>
                      <a:pt x="388999" y="283388"/>
                    </a:moveTo>
                    <a:cubicBezTo>
                      <a:pt x="388999" y="311947"/>
                      <a:pt x="385274" y="336781"/>
                      <a:pt x="379066" y="359132"/>
                    </a:cubicBezTo>
                    <a:cubicBezTo>
                      <a:pt x="396450" y="362857"/>
                      <a:pt x="413833" y="369065"/>
                      <a:pt x="429975" y="376516"/>
                    </a:cubicBezTo>
                    <a:cubicBezTo>
                      <a:pt x="449842" y="350440"/>
                      <a:pt x="461018" y="318155"/>
                      <a:pt x="463501" y="283388"/>
                    </a:cubicBezTo>
                    <a:close/>
                    <a:moveTo>
                      <a:pt x="304564" y="283388"/>
                    </a:moveTo>
                    <a:lnTo>
                      <a:pt x="304564" y="349198"/>
                    </a:lnTo>
                    <a:cubicBezTo>
                      <a:pt x="323189" y="350440"/>
                      <a:pt x="341815" y="351681"/>
                      <a:pt x="360440" y="355407"/>
                    </a:cubicBezTo>
                    <a:cubicBezTo>
                      <a:pt x="365407" y="333056"/>
                      <a:pt x="369132" y="309463"/>
                      <a:pt x="369132" y="283388"/>
                    </a:cubicBezTo>
                    <a:close/>
                    <a:moveTo>
                      <a:pt x="218887" y="283388"/>
                    </a:moveTo>
                    <a:cubicBezTo>
                      <a:pt x="220129" y="309463"/>
                      <a:pt x="223854" y="333056"/>
                      <a:pt x="228821" y="355407"/>
                    </a:cubicBezTo>
                    <a:cubicBezTo>
                      <a:pt x="246204" y="351681"/>
                      <a:pt x="266071" y="350440"/>
                      <a:pt x="284697" y="349198"/>
                    </a:cubicBezTo>
                    <a:lnTo>
                      <a:pt x="284697" y="283388"/>
                    </a:lnTo>
                    <a:close/>
                    <a:moveTo>
                      <a:pt x="125760" y="283388"/>
                    </a:moveTo>
                    <a:cubicBezTo>
                      <a:pt x="127002" y="318155"/>
                      <a:pt x="139419" y="350440"/>
                      <a:pt x="159286" y="376516"/>
                    </a:cubicBezTo>
                    <a:cubicBezTo>
                      <a:pt x="174186" y="369065"/>
                      <a:pt x="191570" y="362857"/>
                      <a:pt x="210195" y="359132"/>
                    </a:cubicBezTo>
                    <a:cubicBezTo>
                      <a:pt x="203987" y="336781"/>
                      <a:pt x="200262" y="311947"/>
                      <a:pt x="199020" y="283388"/>
                    </a:cubicBezTo>
                    <a:close/>
                    <a:moveTo>
                      <a:pt x="360440" y="192743"/>
                    </a:moveTo>
                    <a:cubicBezTo>
                      <a:pt x="341815" y="196468"/>
                      <a:pt x="323189" y="197710"/>
                      <a:pt x="304564" y="198951"/>
                    </a:cubicBezTo>
                    <a:lnTo>
                      <a:pt x="304564" y="263520"/>
                    </a:lnTo>
                    <a:lnTo>
                      <a:pt x="369132" y="263520"/>
                    </a:lnTo>
                    <a:cubicBezTo>
                      <a:pt x="369132" y="238686"/>
                      <a:pt x="365407" y="215094"/>
                      <a:pt x="360440" y="192743"/>
                    </a:cubicBezTo>
                    <a:close/>
                    <a:moveTo>
                      <a:pt x="228821" y="192743"/>
                    </a:moveTo>
                    <a:cubicBezTo>
                      <a:pt x="223854" y="215094"/>
                      <a:pt x="220129" y="238686"/>
                      <a:pt x="218887" y="263520"/>
                    </a:cubicBezTo>
                    <a:lnTo>
                      <a:pt x="284697" y="263520"/>
                    </a:lnTo>
                    <a:lnTo>
                      <a:pt x="284697" y="198951"/>
                    </a:lnTo>
                    <a:cubicBezTo>
                      <a:pt x="266071" y="197710"/>
                      <a:pt x="246204" y="196468"/>
                      <a:pt x="228821" y="192743"/>
                    </a:cubicBezTo>
                    <a:close/>
                    <a:moveTo>
                      <a:pt x="429975" y="171634"/>
                    </a:moveTo>
                    <a:cubicBezTo>
                      <a:pt x="413833" y="179084"/>
                      <a:pt x="396450" y="185293"/>
                      <a:pt x="379066" y="189018"/>
                    </a:cubicBezTo>
                    <a:cubicBezTo>
                      <a:pt x="385274" y="211368"/>
                      <a:pt x="388999" y="236203"/>
                      <a:pt x="388999" y="263520"/>
                    </a:cubicBezTo>
                    <a:lnTo>
                      <a:pt x="463501" y="263520"/>
                    </a:lnTo>
                    <a:cubicBezTo>
                      <a:pt x="461018" y="229994"/>
                      <a:pt x="449842" y="197710"/>
                      <a:pt x="429975" y="171634"/>
                    </a:cubicBezTo>
                    <a:close/>
                    <a:moveTo>
                      <a:pt x="159286" y="171634"/>
                    </a:moveTo>
                    <a:cubicBezTo>
                      <a:pt x="139419" y="197710"/>
                      <a:pt x="127002" y="229994"/>
                      <a:pt x="125760" y="263520"/>
                    </a:cubicBezTo>
                    <a:lnTo>
                      <a:pt x="199020" y="263520"/>
                    </a:lnTo>
                    <a:cubicBezTo>
                      <a:pt x="200262" y="236203"/>
                      <a:pt x="203987" y="211368"/>
                      <a:pt x="210195" y="189018"/>
                    </a:cubicBezTo>
                    <a:cubicBezTo>
                      <a:pt x="191570" y="185293"/>
                      <a:pt x="174186" y="179084"/>
                      <a:pt x="159286" y="171634"/>
                    </a:cubicBezTo>
                    <a:close/>
                    <a:moveTo>
                      <a:pt x="344298" y="112032"/>
                    </a:moveTo>
                    <a:cubicBezTo>
                      <a:pt x="355474" y="126932"/>
                      <a:pt x="366649" y="146800"/>
                      <a:pt x="374099" y="170392"/>
                    </a:cubicBezTo>
                    <a:cubicBezTo>
                      <a:pt x="388999" y="166667"/>
                      <a:pt x="402658" y="162942"/>
                      <a:pt x="416317" y="156733"/>
                    </a:cubicBezTo>
                    <a:cubicBezTo>
                      <a:pt x="396450" y="136866"/>
                      <a:pt x="371616" y="120724"/>
                      <a:pt x="344298" y="112032"/>
                    </a:cubicBezTo>
                    <a:close/>
                    <a:moveTo>
                      <a:pt x="244963" y="112032"/>
                    </a:moveTo>
                    <a:cubicBezTo>
                      <a:pt x="217645" y="120724"/>
                      <a:pt x="191570" y="136866"/>
                      <a:pt x="171703" y="156733"/>
                    </a:cubicBezTo>
                    <a:cubicBezTo>
                      <a:pt x="185361" y="162942"/>
                      <a:pt x="200262" y="166667"/>
                      <a:pt x="215162" y="170392"/>
                    </a:cubicBezTo>
                    <a:cubicBezTo>
                      <a:pt x="222612" y="146800"/>
                      <a:pt x="232546" y="126932"/>
                      <a:pt x="244963" y="112032"/>
                    </a:cubicBezTo>
                    <a:close/>
                    <a:moveTo>
                      <a:pt x="304564" y="105823"/>
                    </a:moveTo>
                    <a:lnTo>
                      <a:pt x="304564" y="179084"/>
                    </a:lnTo>
                    <a:cubicBezTo>
                      <a:pt x="320706" y="177842"/>
                      <a:pt x="338090" y="176601"/>
                      <a:pt x="354232" y="174117"/>
                    </a:cubicBezTo>
                    <a:cubicBezTo>
                      <a:pt x="341815" y="138108"/>
                      <a:pt x="324431" y="112032"/>
                      <a:pt x="304564" y="105823"/>
                    </a:cubicBezTo>
                    <a:close/>
                    <a:moveTo>
                      <a:pt x="284697" y="105823"/>
                    </a:moveTo>
                    <a:cubicBezTo>
                      <a:pt x="263588" y="112032"/>
                      <a:pt x="246204" y="138108"/>
                      <a:pt x="233787" y="174117"/>
                    </a:cubicBezTo>
                    <a:cubicBezTo>
                      <a:pt x="249929" y="176601"/>
                      <a:pt x="267313" y="177842"/>
                      <a:pt x="284697" y="179084"/>
                    </a:cubicBezTo>
                    <a:close/>
                    <a:moveTo>
                      <a:pt x="474025" y="84714"/>
                    </a:moveTo>
                    <a:cubicBezTo>
                      <a:pt x="479864" y="84714"/>
                      <a:pt x="483368" y="89622"/>
                      <a:pt x="483368" y="94530"/>
                    </a:cubicBezTo>
                    <a:lnTo>
                      <a:pt x="483368" y="155875"/>
                    </a:lnTo>
                    <a:cubicBezTo>
                      <a:pt x="483368" y="162010"/>
                      <a:pt x="479864" y="165690"/>
                      <a:pt x="474025" y="165690"/>
                    </a:cubicBezTo>
                    <a:cubicBezTo>
                      <a:pt x="469353" y="165690"/>
                      <a:pt x="464681" y="162010"/>
                      <a:pt x="464681" y="155875"/>
                    </a:cubicBezTo>
                    <a:lnTo>
                      <a:pt x="464681" y="94530"/>
                    </a:lnTo>
                    <a:cubicBezTo>
                      <a:pt x="464681" y="89622"/>
                      <a:pt x="469353" y="84714"/>
                      <a:pt x="474025" y="84714"/>
                    </a:cubicBezTo>
                    <a:close/>
                    <a:moveTo>
                      <a:pt x="294630" y="84714"/>
                    </a:moveTo>
                    <a:cubicBezTo>
                      <a:pt x="398933" y="84714"/>
                      <a:pt x="483368" y="170392"/>
                      <a:pt x="483368" y="274696"/>
                    </a:cubicBezTo>
                    <a:cubicBezTo>
                      <a:pt x="483368" y="377757"/>
                      <a:pt x="398933" y="463435"/>
                      <a:pt x="294630" y="463435"/>
                    </a:cubicBezTo>
                    <a:cubicBezTo>
                      <a:pt x="190328" y="463435"/>
                      <a:pt x="105893" y="377757"/>
                      <a:pt x="105893" y="274696"/>
                    </a:cubicBezTo>
                    <a:cubicBezTo>
                      <a:pt x="105893" y="272212"/>
                      <a:pt x="105893" y="272212"/>
                      <a:pt x="105893" y="269729"/>
                    </a:cubicBezTo>
                    <a:lnTo>
                      <a:pt x="105893" y="157975"/>
                    </a:lnTo>
                    <a:cubicBezTo>
                      <a:pt x="105893" y="153008"/>
                      <a:pt x="109618" y="148041"/>
                      <a:pt x="115826" y="148041"/>
                    </a:cubicBezTo>
                    <a:cubicBezTo>
                      <a:pt x="120793" y="148041"/>
                      <a:pt x="125760" y="153008"/>
                      <a:pt x="125760" y="157975"/>
                    </a:cubicBezTo>
                    <a:lnTo>
                      <a:pt x="125760" y="190259"/>
                    </a:lnTo>
                    <a:cubicBezTo>
                      <a:pt x="155561" y="126932"/>
                      <a:pt x="220129" y="84714"/>
                      <a:pt x="294630" y="84714"/>
                    </a:cubicBezTo>
                    <a:close/>
                    <a:moveTo>
                      <a:pt x="115236" y="44849"/>
                    </a:moveTo>
                    <a:cubicBezTo>
                      <a:pt x="119908" y="44849"/>
                      <a:pt x="124580" y="49743"/>
                      <a:pt x="124580" y="54638"/>
                    </a:cubicBezTo>
                    <a:lnTo>
                      <a:pt x="124580" y="103580"/>
                    </a:lnTo>
                    <a:cubicBezTo>
                      <a:pt x="124580" y="108474"/>
                      <a:pt x="119908" y="113368"/>
                      <a:pt x="115236" y="113368"/>
                    </a:cubicBezTo>
                    <a:cubicBezTo>
                      <a:pt x="109397" y="113368"/>
                      <a:pt x="105893" y="108474"/>
                      <a:pt x="105893" y="103580"/>
                    </a:cubicBezTo>
                    <a:lnTo>
                      <a:pt x="105893" y="54638"/>
                    </a:lnTo>
                    <a:cubicBezTo>
                      <a:pt x="105893" y="49743"/>
                      <a:pt x="109397" y="44849"/>
                      <a:pt x="115236" y="44849"/>
                    </a:cubicBezTo>
                    <a:close/>
                    <a:moveTo>
                      <a:pt x="346954" y="0"/>
                    </a:moveTo>
                    <a:cubicBezTo>
                      <a:pt x="352793" y="0"/>
                      <a:pt x="356297" y="4900"/>
                      <a:pt x="356297" y="9801"/>
                    </a:cubicBezTo>
                    <a:lnTo>
                      <a:pt x="356297" y="63702"/>
                    </a:lnTo>
                    <a:cubicBezTo>
                      <a:pt x="356297" y="69827"/>
                      <a:pt x="352793" y="73502"/>
                      <a:pt x="346954" y="73502"/>
                    </a:cubicBezTo>
                    <a:cubicBezTo>
                      <a:pt x="342282" y="73502"/>
                      <a:pt x="337610" y="69827"/>
                      <a:pt x="337610" y="63702"/>
                    </a:cubicBezTo>
                    <a:lnTo>
                      <a:pt x="337610" y="9801"/>
                    </a:lnTo>
                    <a:cubicBezTo>
                      <a:pt x="337610" y="4900"/>
                      <a:pt x="342282" y="0"/>
                      <a:pt x="3469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E3260E4-90BB-427B-979B-279823EC85DE}"/>
                </a:ext>
              </a:extLst>
            </p:cNvPr>
            <p:cNvGrpSpPr/>
            <p:nvPr/>
          </p:nvGrpSpPr>
          <p:grpSpPr>
            <a:xfrm>
              <a:off x="4341589" y="5231619"/>
              <a:ext cx="1340472" cy="1162324"/>
              <a:chOff x="4341589" y="5231619"/>
              <a:chExt cx="1340472" cy="1162324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A37781B-81B1-48C9-B46D-97842D52FD54}"/>
                  </a:ext>
                </a:extLst>
              </p:cNvPr>
              <p:cNvSpPr/>
              <p:nvPr/>
            </p:nvSpPr>
            <p:spPr>
              <a:xfrm>
                <a:off x="4341589" y="5231619"/>
                <a:ext cx="1340472" cy="11623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7" h="934">
                    <a:moveTo>
                      <a:pt x="808" y="0"/>
                    </a:moveTo>
                    <a:lnTo>
                      <a:pt x="269" y="0"/>
                    </a:lnTo>
                    <a:lnTo>
                      <a:pt x="0" y="467"/>
                    </a:lnTo>
                    <a:lnTo>
                      <a:pt x="269" y="934"/>
                    </a:lnTo>
                    <a:lnTo>
                      <a:pt x="808" y="934"/>
                    </a:lnTo>
                    <a:lnTo>
                      <a:pt x="1077" y="467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4CCD4F4-23CF-44B9-81F4-441EAD43D708}"/>
                  </a:ext>
                </a:extLst>
              </p:cNvPr>
              <p:cNvSpPr/>
              <p:nvPr/>
            </p:nvSpPr>
            <p:spPr>
              <a:xfrm>
                <a:off x="4643070" y="5487128"/>
                <a:ext cx="738755" cy="651426"/>
              </a:xfrm>
              <a:custGeom>
                <a:avLst/>
                <a:gdLst>
                  <a:gd name="connsiteX0" fmla="*/ 581682 w 738755"/>
                  <a:gd name="connsiteY0" fmla="*/ 570450 h 651426"/>
                  <a:gd name="connsiteX1" fmla="*/ 686515 w 738755"/>
                  <a:gd name="connsiteY1" fmla="*/ 570450 h 651426"/>
                  <a:gd name="connsiteX2" fmla="*/ 695148 w 738755"/>
                  <a:gd name="connsiteY2" fmla="*/ 579752 h 651426"/>
                  <a:gd name="connsiteX3" fmla="*/ 686515 w 738755"/>
                  <a:gd name="connsiteY3" fmla="*/ 587891 h 651426"/>
                  <a:gd name="connsiteX4" fmla="*/ 581682 w 738755"/>
                  <a:gd name="connsiteY4" fmla="*/ 587891 h 651426"/>
                  <a:gd name="connsiteX5" fmla="*/ 571815 w 738755"/>
                  <a:gd name="connsiteY5" fmla="*/ 579752 h 651426"/>
                  <a:gd name="connsiteX6" fmla="*/ 581682 w 738755"/>
                  <a:gd name="connsiteY6" fmla="*/ 570450 h 651426"/>
                  <a:gd name="connsiteX7" fmla="*/ 548469 w 738755"/>
                  <a:gd name="connsiteY7" fmla="*/ 524598 h 651426"/>
                  <a:gd name="connsiteX8" fmla="*/ 548469 w 738755"/>
                  <a:gd name="connsiteY8" fmla="*/ 631532 h 651426"/>
                  <a:gd name="connsiteX9" fmla="*/ 718856 w 738755"/>
                  <a:gd name="connsiteY9" fmla="*/ 631532 h 651426"/>
                  <a:gd name="connsiteX10" fmla="*/ 718856 w 738755"/>
                  <a:gd name="connsiteY10" fmla="*/ 524598 h 651426"/>
                  <a:gd name="connsiteX11" fmla="*/ 548469 w 738755"/>
                  <a:gd name="connsiteY11" fmla="*/ 350520 h 651426"/>
                  <a:gd name="connsiteX12" fmla="*/ 548469 w 738755"/>
                  <a:gd name="connsiteY12" fmla="*/ 504703 h 651426"/>
                  <a:gd name="connsiteX13" fmla="*/ 718856 w 738755"/>
                  <a:gd name="connsiteY13" fmla="*/ 504703 h 651426"/>
                  <a:gd name="connsiteX14" fmla="*/ 718856 w 738755"/>
                  <a:gd name="connsiteY14" fmla="*/ 350520 h 651426"/>
                  <a:gd name="connsiteX15" fmla="*/ 687028 w 738755"/>
                  <a:gd name="connsiteY15" fmla="*/ 272706 h 651426"/>
                  <a:gd name="connsiteX16" fmla="*/ 700135 w 738755"/>
                  <a:gd name="connsiteY16" fmla="*/ 287005 h 651426"/>
                  <a:gd name="connsiteX17" fmla="*/ 687028 w 738755"/>
                  <a:gd name="connsiteY17" fmla="*/ 300113 h 651426"/>
                  <a:gd name="connsiteX18" fmla="*/ 672728 w 738755"/>
                  <a:gd name="connsiteY18" fmla="*/ 287005 h 651426"/>
                  <a:gd name="connsiteX19" fmla="*/ 687028 w 738755"/>
                  <a:gd name="connsiteY19" fmla="*/ 272706 h 651426"/>
                  <a:gd name="connsiteX20" fmla="*/ 644698 w 738755"/>
                  <a:gd name="connsiteY20" fmla="*/ 272706 h 651426"/>
                  <a:gd name="connsiteX21" fmla="*/ 659024 w 738755"/>
                  <a:gd name="connsiteY21" fmla="*/ 287005 h 651426"/>
                  <a:gd name="connsiteX22" fmla="*/ 644698 w 738755"/>
                  <a:gd name="connsiteY22" fmla="*/ 300113 h 651426"/>
                  <a:gd name="connsiteX23" fmla="*/ 630371 w 738755"/>
                  <a:gd name="connsiteY23" fmla="*/ 287005 h 651426"/>
                  <a:gd name="connsiteX24" fmla="*/ 644698 w 738755"/>
                  <a:gd name="connsiteY24" fmla="*/ 272706 h 651426"/>
                  <a:gd name="connsiteX25" fmla="*/ 548469 w 738755"/>
                  <a:gd name="connsiteY25" fmla="*/ 251046 h 651426"/>
                  <a:gd name="connsiteX26" fmla="*/ 548469 w 738755"/>
                  <a:gd name="connsiteY26" fmla="*/ 330625 h 651426"/>
                  <a:gd name="connsiteX27" fmla="*/ 718856 w 738755"/>
                  <a:gd name="connsiteY27" fmla="*/ 330625 h 651426"/>
                  <a:gd name="connsiteX28" fmla="*/ 718856 w 738755"/>
                  <a:gd name="connsiteY28" fmla="*/ 251046 h 651426"/>
                  <a:gd name="connsiteX29" fmla="*/ 424566 w 738755"/>
                  <a:gd name="connsiteY29" fmla="*/ 20665 h 651426"/>
                  <a:gd name="connsiteX30" fmla="*/ 342016 w 738755"/>
                  <a:gd name="connsiteY30" fmla="*/ 65778 h 651426"/>
                  <a:gd name="connsiteX31" fmla="*/ 308436 w 738755"/>
                  <a:gd name="connsiteY31" fmla="*/ 71995 h 651426"/>
                  <a:gd name="connsiteX32" fmla="*/ 238789 w 738755"/>
                  <a:gd name="connsiteY32" fmla="*/ 52100 h 651426"/>
                  <a:gd name="connsiteX33" fmla="*/ 110689 w 738755"/>
                  <a:gd name="connsiteY33" fmla="*/ 180172 h 651426"/>
                  <a:gd name="connsiteX34" fmla="*/ 110689 w 738755"/>
                  <a:gd name="connsiteY34" fmla="*/ 183902 h 651426"/>
                  <a:gd name="connsiteX35" fmla="*/ 89546 w 738755"/>
                  <a:gd name="connsiteY35" fmla="*/ 211257 h 651426"/>
                  <a:gd name="connsiteX36" fmla="*/ 19899 w 738755"/>
                  <a:gd name="connsiteY36" fmla="*/ 303270 h 651426"/>
                  <a:gd name="connsiteX37" fmla="*/ 115663 w 738755"/>
                  <a:gd name="connsiteY37" fmla="*/ 397769 h 651426"/>
                  <a:gd name="connsiteX38" fmla="*/ 528570 w 738755"/>
                  <a:gd name="connsiteY38" fmla="*/ 397769 h 651426"/>
                  <a:gd name="connsiteX39" fmla="*/ 528570 w 738755"/>
                  <a:gd name="connsiteY39" fmla="*/ 239856 h 651426"/>
                  <a:gd name="connsiteX40" fmla="*/ 538520 w 738755"/>
                  <a:gd name="connsiteY40" fmla="*/ 229908 h 651426"/>
                  <a:gd name="connsiteX41" fmla="*/ 621848 w 738755"/>
                  <a:gd name="connsiteY41" fmla="*/ 229908 h 651426"/>
                  <a:gd name="connsiteX42" fmla="*/ 582050 w 738755"/>
                  <a:gd name="connsiteY42" fmla="*/ 210014 h 651426"/>
                  <a:gd name="connsiteX43" fmla="*/ 567125 w 738755"/>
                  <a:gd name="connsiteY43" fmla="*/ 200066 h 651426"/>
                  <a:gd name="connsiteX44" fmla="*/ 564637 w 738755"/>
                  <a:gd name="connsiteY44" fmla="*/ 181415 h 651426"/>
                  <a:gd name="connsiteX45" fmla="*/ 565881 w 738755"/>
                  <a:gd name="connsiteY45" fmla="*/ 119245 h 651426"/>
                  <a:gd name="connsiteX46" fmla="*/ 457680 w 738755"/>
                  <a:gd name="connsiteY46" fmla="*/ 21015 h 651426"/>
                  <a:gd name="connsiteX47" fmla="*/ 424566 w 738755"/>
                  <a:gd name="connsiteY47" fmla="*/ 20665 h 651426"/>
                  <a:gd name="connsiteX48" fmla="*/ 458923 w 738755"/>
                  <a:gd name="connsiteY48" fmla="*/ 1120 h 651426"/>
                  <a:gd name="connsiteX49" fmla="*/ 585781 w 738755"/>
                  <a:gd name="connsiteY49" fmla="*/ 115514 h 651426"/>
                  <a:gd name="connsiteX50" fmla="*/ 584537 w 738755"/>
                  <a:gd name="connsiteY50" fmla="*/ 187632 h 651426"/>
                  <a:gd name="connsiteX51" fmla="*/ 584537 w 738755"/>
                  <a:gd name="connsiteY51" fmla="*/ 188876 h 651426"/>
                  <a:gd name="connsiteX52" fmla="*/ 587024 w 738755"/>
                  <a:gd name="connsiteY52" fmla="*/ 191363 h 651426"/>
                  <a:gd name="connsiteX53" fmla="*/ 649209 w 738755"/>
                  <a:gd name="connsiteY53" fmla="*/ 229908 h 651426"/>
                  <a:gd name="connsiteX54" fmla="*/ 728806 w 738755"/>
                  <a:gd name="connsiteY54" fmla="*/ 229908 h 651426"/>
                  <a:gd name="connsiteX55" fmla="*/ 738755 w 738755"/>
                  <a:gd name="connsiteY55" fmla="*/ 239856 h 651426"/>
                  <a:gd name="connsiteX56" fmla="*/ 738755 w 738755"/>
                  <a:gd name="connsiteY56" fmla="*/ 642722 h 651426"/>
                  <a:gd name="connsiteX57" fmla="*/ 728806 w 738755"/>
                  <a:gd name="connsiteY57" fmla="*/ 651426 h 651426"/>
                  <a:gd name="connsiteX58" fmla="*/ 538520 w 738755"/>
                  <a:gd name="connsiteY58" fmla="*/ 651426 h 651426"/>
                  <a:gd name="connsiteX59" fmla="*/ 528570 w 738755"/>
                  <a:gd name="connsiteY59" fmla="*/ 642722 h 651426"/>
                  <a:gd name="connsiteX60" fmla="*/ 528570 w 738755"/>
                  <a:gd name="connsiteY60" fmla="*/ 417664 h 651426"/>
                  <a:gd name="connsiteX61" fmla="*/ 115663 w 738755"/>
                  <a:gd name="connsiteY61" fmla="*/ 417664 h 651426"/>
                  <a:gd name="connsiteX62" fmla="*/ 0 w 738755"/>
                  <a:gd name="connsiteY62" fmla="*/ 303270 h 651426"/>
                  <a:gd name="connsiteX63" fmla="*/ 84571 w 738755"/>
                  <a:gd name="connsiteY63" fmla="*/ 192606 h 651426"/>
                  <a:gd name="connsiteX64" fmla="*/ 90790 w 738755"/>
                  <a:gd name="connsiteY64" fmla="*/ 183902 h 651426"/>
                  <a:gd name="connsiteX65" fmla="*/ 90790 w 738755"/>
                  <a:gd name="connsiteY65" fmla="*/ 180172 h 651426"/>
                  <a:gd name="connsiteX66" fmla="*/ 238789 w 738755"/>
                  <a:gd name="connsiteY66" fmla="*/ 32206 h 651426"/>
                  <a:gd name="connsiteX67" fmla="*/ 318386 w 738755"/>
                  <a:gd name="connsiteY67" fmla="*/ 55830 h 651426"/>
                  <a:gd name="connsiteX68" fmla="*/ 325848 w 738755"/>
                  <a:gd name="connsiteY68" fmla="*/ 54587 h 651426"/>
                  <a:gd name="connsiteX69" fmla="*/ 458923 w 738755"/>
                  <a:gd name="connsiteY69" fmla="*/ 1120 h 65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738755" h="651426">
                    <a:moveTo>
                      <a:pt x="581682" y="570450"/>
                    </a:moveTo>
                    <a:lnTo>
                      <a:pt x="686515" y="570450"/>
                    </a:lnTo>
                    <a:cubicBezTo>
                      <a:pt x="692682" y="570450"/>
                      <a:pt x="695148" y="573938"/>
                      <a:pt x="695148" y="579752"/>
                    </a:cubicBezTo>
                    <a:cubicBezTo>
                      <a:pt x="695148" y="584403"/>
                      <a:pt x="692682" y="587891"/>
                      <a:pt x="686515" y="587891"/>
                    </a:cubicBezTo>
                    <a:lnTo>
                      <a:pt x="581682" y="587891"/>
                    </a:lnTo>
                    <a:cubicBezTo>
                      <a:pt x="575515" y="587891"/>
                      <a:pt x="571815" y="584403"/>
                      <a:pt x="571815" y="579752"/>
                    </a:cubicBezTo>
                    <a:cubicBezTo>
                      <a:pt x="571815" y="573938"/>
                      <a:pt x="575515" y="570450"/>
                      <a:pt x="581682" y="570450"/>
                    </a:cubicBezTo>
                    <a:close/>
                    <a:moveTo>
                      <a:pt x="548469" y="524598"/>
                    </a:moveTo>
                    <a:lnTo>
                      <a:pt x="548469" y="631532"/>
                    </a:lnTo>
                    <a:lnTo>
                      <a:pt x="718856" y="631532"/>
                    </a:lnTo>
                    <a:lnTo>
                      <a:pt x="718856" y="524598"/>
                    </a:lnTo>
                    <a:close/>
                    <a:moveTo>
                      <a:pt x="548469" y="350520"/>
                    </a:moveTo>
                    <a:lnTo>
                      <a:pt x="548469" y="504703"/>
                    </a:lnTo>
                    <a:lnTo>
                      <a:pt x="718856" y="504703"/>
                    </a:lnTo>
                    <a:lnTo>
                      <a:pt x="718856" y="350520"/>
                    </a:lnTo>
                    <a:close/>
                    <a:moveTo>
                      <a:pt x="687028" y="272706"/>
                    </a:moveTo>
                    <a:cubicBezTo>
                      <a:pt x="694177" y="272706"/>
                      <a:pt x="700135" y="278664"/>
                      <a:pt x="700135" y="287005"/>
                    </a:cubicBezTo>
                    <a:cubicBezTo>
                      <a:pt x="700135" y="294155"/>
                      <a:pt x="694177" y="300113"/>
                      <a:pt x="687028" y="300113"/>
                    </a:cubicBezTo>
                    <a:cubicBezTo>
                      <a:pt x="679878" y="300113"/>
                      <a:pt x="672728" y="294155"/>
                      <a:pt x="672728" y="287005"/>
                    </a:cubicBezTo>
                    <a:cubicBezTo>
                      <a:pt x="672728" y="278664"/>
                      <a:pt x="679878" y="272706"/>
                      <a:pt x="687028" y="272706"/>
                    </a:cubicBezTo>
                    <a:close/>
                    <a:moveTo>
                      <a:pt x="644698" y="272706"/>
                    </a:moveTo>
                    <a:cubicBezTo>
                      <a:pt x="651861" y="272706"/>
                      <a:pt x="659024" y="278664"/>
                      <a:pt x="659024" y="287005"/>
                    </a:cubicBezTo>
                    <a:cubicBezTo>
                      <a:pt x="659024" y="294155"/>
                      <a:pt x="651861" y="300113"/>
                      <a:pt x="644698" y="300113"/>
                    </a:cubicBezTo>
                    <a:cubicBezTo>
                      <a:pt x="636341" y="300113"/>
                      <a:pt x="630371" y="294155"/>
                      <a:pt x="630371" y="287005"/>
                    </a:cubicBezTo>
                    <a:cubicBezTo>
                      <a:pt x="630371" y="278664"/>
                      <a:pt x="636341" y="272706"/>
                      <a:pt x="644698" y="272706"/>
                    </a:cubicBezTo>
                    <a:close/>
                    <a:moveTo>
                      <a:pt x="548469" y="251046"/>
                    </a:moveTo>
                    <a:lnTo>
                      <a:pt x="548469" y="330625"/>
                    </a:lnTo>
                    <a:lnTo>
                      <a:pt x="718856" y="330625"/>
                    </a:lnTo>
                    <a:lnTo>
                      <a:pt x="718856" y="251046"/>
                    </a:lnTo>
                    <a:close/>
                    <a:moveTo>
                      <a:pt x="424566" y="20665"/>
                    </a:moveTo>
                    <a:cubicBezTo>
                      <a:pt x="392152" y="24512"/>
                      <a:pt x="362537" y="40599"/>
                      <a:pt x="342016" y="65778"/>
                    </a:cubicBezTo>
                    <a:cubicBezTo>
                      <a:pt x="333310" y="76968"/>
                      <a:pt x="318386" y="79455"/>
                      <a:pt x="308436" y="71995"/>
                    </a:cubicBezTo>
                    <a:cubicBezTo>
                      <a:pt x="287293" y="58317"/>
                      <a:pt x="263663" y="52100"/>
                      <a:pt x="238789" y="52100"/>
                    </a:cubicBezTo>
                    <a:cubicBezTo>
                      <a:pt x="167899" y="52100"/>
                      <a:pt x="110689" y="109297"/>
                      <a:pt x="110689" y="180172"/>
                    </a:cubicBezTo>
                    <a:cubicBezTo>
                      <a:pt x="110689" y="181415"/>
                      <a:pt x="110689" y="182659"/>
                      <a:pt x="110689" y="183902"/>
                    </a:cubicBezTo>
                    <a:cubicBezTo>
                      <a:pt x="110689" y="196336"/>
                      <a:pt x="101983" y="207527"/>
                      <a:pt x="89546" y="211257"/>
                    </a:cubicBezTo>
                    <a:cubicBezTo>
                      <a:pt x="48504" y="222448"/>
                      <a:pt x="19899" y="259750"/>
                      <a:pt x="19899" y="303270"/>
                    </a:cubicBezTo>
                    <a:cubicBezTo>
                      <a:pt x="19899" y="355493"/>
                      <a:pt x="63428" y="397769"/>
                      <a:pt x="115663" y="397769"/>
                    </a:cubicBezTo>
                    <a:lnTo>
                      <a:pt x="528570" y="397769"/>
                    </a:lnTo>
                    <a:lnTo>
                      <a:pt x="528570" y="239856"/>
                    </a:lnTo>
                    <a:cubicBezTo>
                      <a:pt x="528570" y="234882"/>
                      <a:pt x="533545" y="229908"/>
                      <a:pt x="538520" y="229908"/>
                    </a:cubicBezTo>
                    <a:lnTo>
                      <a:pt x="621848" y="229908"/>
                    </a:lnTo>
                    <a:cubicBezTo>
                      <a:pt x="610655" y="221204"/>
                      <a:pt x="596974" y="213744"/>
                      <a:pt x="582050" y="210014"/>
                    </a:cubicBezTo>
                    <a:cubicBezTo>
                      <a:pt x="575831" y="208770"/>
                      <a:pt x="570856" y="205040"/>
                      <a:pt x="567125" y="200066"/>
                    </a:cubicBezTo>
                    <a:cubicBezTo>
                      <a:pt x="564637" y="193849"/>
                      <a:pt x="563394" y="187632"/>
                      <a:pt x="564637" y="181415"/>
                    </a:cubicBezTo>
                    <a:cubicBezTo>
                      <a:pt x="570856" y="161521"/>
                      <a:pt x="570856" y="140383"/>
                      <a:pt x="565881" y="119245"/>
                    </a:cubicBezTo>
                    <a:cubicBezTo>
                      <a:pt x="554688" y="65778"/>
                      <a:pt x="509915" y="27232"/>
                      <a:pt x="457680" y="21015"/>
                    </a:cubicBezTo>
                    <a:cubicBezTo>
                      <a:pt x="446486" y="19461"/>
                      <a:pt x="435371" y="19383"/>
                      <a:pt x="424566" y="20665"/>
                    </a:cubicBezTo>
                    <a:close/>
                    <a:moveTo>
                      <a:pt x="458923" y="1120"/>
                    </a:moveTo>
                    <a:cubicBezTo>
                      <a:pt x="521108" y="7337"/>
                      <a:pt x="572100" y="54587"/>
                      <a:pt x="585781" y="115514"/>
                    </a:cubicBezTo>
                    <a:cubicBezTo>
                      <a:pt x="591999" y="139139"/>
                      <a:pt x="590755" y="164007"/>
                      <a:pt x="584537" y="187632"/>
                    </a:cubicBezTo>
                    <a:lnTo>
                      <a:pt x="584537" y="188876"/>
                    </a:lnTo>
                    <a:cubicBezTo>
                      <a:pt x="584537" y="190119"/>
                      <a:pt x="585781" y="191363"/>
                      <a:pt x="587024" y="191363"/>
                    </a:cubicBezTo>
                    <a:cubicBezTo>
                      <a:pt x="610655" y="197580"/>
                      <a:pt x="633041" y="211257"/>
                      <a:pt x="649209" y="229908"/>
                    </a:cubicBezTo>
                    <a:lnTo>
                      <a:pt x="728806" y="229908"/>
                    </a:lnTo>
                    <a:cubicBezTo>
                      <a:pt x="733780" y="229908"/>
                      <a:pt x="738755" y="234882"/>
                      <a:pt x="738755" y="239856"/>
                    </a:cubicBezTo>
                    <a:lnTo>
                      <a:pt x="738755" y="642722"/>
                    </a:lnTo>
                    <a:cubicBezTo>
                      <a:pt x="738755" y="647696"/>
                      <a:pt x="733780" y="651426"/>
                      <a:pt x="728806" y="651426"/>
                    </a:cubicBezTo>
                    <a:lnTo>
                      <a:pt x="538520" y="651426"/>
                    </a:lnTo>
                    <a:cubicBezTo>
                      <a:pt x="533545" y="651426"/>
                      <a:pt x="528570" y="647696"/>
                      <a:pt x="528570" y="642722"/>
                    </a:cubicBezTo>
                    <a:lnTo>
                      <a:pt x="528570" y="417664"/>
                    </a:lnTo>
                    <a:lnTo>
                      <a:pt x="115663" y="417664"/>
                    </a:lnTo>
                    <a:cubicBezTo>
                      <a:pt x="52235" y="417664"/>
                      <a:pt x="0" y="366684"/>
                      <a:pt x="0" y="303270"/>
                    </a:cubicBezTo>
                    <a:cubicBezTo>
                      <a:pt x="0" y="252290"/>
                      <a:pt x="34823" y="206284"/>
                      <a:pt x="84571" y="192606"/>
                    </a:cubicBezTo>
                    <a:cubicBezTo>
                      <a:pt x="88302" y="191363"/>
                      <a:pt x="90790" y="187632"/>
                      <a:pt x="90790" y="183902"/>
                    </a:cubicBezTo>
                    <a:cubicBezTo>
                      <a:pt x="90790" y="182659"/>
                      <a:pt x="90790" y="181415"/>
                      <a:pt x="90790" y="180172"/>
                    </a:cubicBezTo>
                    <a:cubicBezTo>
                      <a:pt x="90790" y="99350"/>
                      <a:pt x="157949" y="32206"/>
                      <a:pt x="238789" y="32206"/>
                    </a:cubicBezTo>
                    <a:cubicBezTo>
                      <a:pt x="267394" y="32206"/>
                      <a:pt x="294756" y="40909"/>
                      <a:pt x="318386" y="55830"/>
                    </a:cubicBezTo>
                    <a:cubicBezTo>
                      <a:pt x="320873" y="57074"/>
                      <a:pt x="324604" y="57074"/>
                      <a:pt x="325848" y="54587"/>
                    </a:cubicBezTo>
                    <a:cubicBezTo>
                      <a:pt x="359428" y="14798"/>
                      <a:pt x="407932" y="-5097"/>
                      <a:pt x="458923" y="112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112" name="Straight Connector 111">
            <a:extLst>
              <a:ext uri="{FF2B5EF4-FFF2-40B4-BE49-F238E27FC236}">
                <a16:creationId xmlns:a16="http://schemas.microsoft.com/office/drawing/2014/main" id="{670A96B0-115E-4600-AFD1-BA6039FCFA10}"/>
              </a:ext>
            </a:extLst>
          </p:cNvPr>
          <p:cNvSpPr/>
          <p:nvPr/>
        </p:nvSpPr>
        <p:spPr>
          <a:xfrm>
            <a:off x="16334826" y="4740777"/>
            <a:ext cx="0" cy="8973437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76E75A-7DA8-4CBB-8C0E-298151D9AEBE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76CFF5-2575-4978-8A90-E6C7B348514C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82CFC18-B632-40E2-96F8-74CE89C92070}"/>
              </a:ext>
            </a:extLst>
          </p:cNvPr>
          <p:cNvSpPr txBox="1"/>
          <p:nvPr/>
        </p:nvSpPr>
        <p:spPr>
          <a:xfrm>
            <a:off x="13870035" y="4490003"/>
            <a:ext cx="182812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r"/>
            <a:r>
              <a:rPr lang="en-US" sz="7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225E99-7198-4DD4-9709-B6E171CCD291}"/>
              </a:ext>
            </a:extLst>
          </p:cNvPr>
          <p:cNvSpPr txBox="1"/>
          <p:nvPr/>
        </p:nvSpPr>
        <p:spPr>
          <a:xfrm>
            <a:off x="13870035" y="7099091"/>
            <a:ext cx="182812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r"/>
            <a:r>
              <a:rPr lang="en-US" sz="74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4A48019-9778-4137-88C8-EB6069E6D9B4}"/>
              </a:ext>
            </a:extLst>
          </p:cNvPr>
          <p:cNvSpPr txBox="1"/>
          <p:nvPr/>
        </p:nvSpPr>
        <p:spPr>
          <a:xfrm>
            <a:off x="13870035" y="9702083"/>
            <a:ext cx="182812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r"/>
            <a:r>
              <a:rPr lang="en-US" sz="74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8B70B8-7537-480C-8DC2-136DE702FAAA}"/>
              </a:ext>
            </a:extLst>
          </p:cNvPr>
          <p:cNvSpPr txBox="1"/>
          <p:nvPr/>
        </p:nvSpPr>
        <p:spPr>
          <a:xfrm>
            <a:off x="16926000" y="4608033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0D2A88-4FE2-4232-B640-6972C05C27D1}"/>
              </a:ext>
            </a:extLst>
          </p:cNvPr>
          <p:cNvSpPr txBox="1"/>
          <p:nvPr/>
        </p:nvSpPr>
        <p:spPr>
          <a:xfrm>
            <a:off x="16929810" y="5281791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BE6FB0B-C272-40C0-A50C-DE2E734D7ACD}"/>
              </a:ext>
            </a:extLst>
          </p:cNvPr>
          <p:cNvSpPr txBox="1"/>
          <p:nvPr/>
        </p:nvSpPr>
        <p:spPr>
          <a:xfrm>
            <a:off x="16926000" y="7214073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4813C8-ED81-4181-88F8-1A9C774261EB}"/>
              </a:ext>
            </a:extLst>
          </p:cNvPr>
          <p:cNvSpPr txBox="1"/>
          <p:nvPr/>
        </p:nvSpPr>
        <p:spPr>
          <a:xfrm>
            <a:off x="16929810" y="7887831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637BC6-541D-4629-8A91-E24102676781}"/>
              </a:ext>
            </a:extLst>
          </p:cNvPr>
          <p:cNvSpPr txBox="1"/>
          <p:nvPr/>
        </p:nvSpPr>
        <p:spPr>
          <a:xfrm>
            <a:off x="16926000" y="9831619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C99018-B3FE-4B45-80F5-E518EEE178C2}"/>
              </a:ext>
            </a:extLst>
          </p:cNvPr>
          <p:cNvSpPr txBox="1"/>
          <p:nvPr/>
        </p:nvSpPr>
        <p:spPr>
          <a:xfrm>
            <a:off x="16929810" y="10493185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00328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3FEDA5-E8C5-4EFC-BA99-564DCAF25730}"/>
              </a:ext>
            </a:extLst>
          </p:cNvPr>
          <p:cNvGrpSpPr/>
          <p:nvPr/>
        </p:nvGrpSpPr>
        <p:grpSpPr>
          <a:xfrm>
            <a:off x="18519945" y="9379482"/>
            <a:ext cx="4790069" cy="4334105"/>
            <a:chOff x="18519945" y="9379482"/>
            <a:chExt cx="4790069" cy="433410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BEF89C-5E76-4183-B4E9-09740907B08C}"/>
                </a:ext>
              </a:extLst>
            </p:cNvPr>
            <p:cNvSpPr/>
            <p:nvPr/>
          </p:nvSpPr>
          <p:spPr>
            <a:xfrm>
              <a:off x="18519945" y="9379482"/>
              <a:ext cx="4790069" cy="4334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6" h="3480">
                  <a:moveTo>
                    <a:pt x="0" y="3480"/>
                  </a:moveTo>
                  <a:lnTo>
                    <a:pt x="3846" y="3480"/>
                  </a:lnTo>
                  <a:lnTo>
                    <a:pt x="3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03A698-7A1D-4C99-AB72-ECD6FC9D3736}"/>
                </a:ext>
              </a:extLst>
            </p:cNvPr>
            <p:cNvSpPr/>
            <p:nvPr/>
          </p:nvSpPr>
          <p:spPr>
            <a:xfrm>
              <a:off x="21984492" y="9379482"/>
              <a:ext cx="1325522" cy="4334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3480">
                  <a:moveTo>
                    <a:pt x="1065" y="3480"/>
                  </a:moveTo>
                  <a:lnTo>
                    <a:pt x="0" y="3480"/>
                  </a:lnTo>
                  <a:lnTo>
                    <a:pt x="0" y="0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F53812-DD3E-435E-9867-33ACCDF95105}"/>
                </a:ext>
              </a:extLst>
            </p:cNvPr>
            <p:cNvSpPr/>
            <p:nvPr/>
          </p:nvSpPr>
          <p:spPr>
            <a:xfrm>
              <a:off x="18519945" y="9379482"/>
              <a:ext cx="3460810" cy="4334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79" h="3480">
                  <a:moveTo>
                    <a:pt x="0" y="3480"/>
                  </a:moveTo>
                  <a:lnTo>
                    <a:pt x="2779" y="3480"/>
                  </a:lnTo>
                  <a:lnTo>
                    <a:pt x="2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81D4208-FCE2-4519-B300-C9A05D263F92}"/>
                </a:ext>
              </a:extLst>
            </p:cNvPr>
            <p:cNvSpPr/>
            <p:nvPr/>
          </p:nvSpPr>
          <p:spPr>
            <a:xfrm>
              <a:off x="18718026" y="9618674"/>
              <a:ext cx="3063399" cy="118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0" h="956">
                  <a:moveTo>
                    <a:pt x="0" y="956"/>
                  </a:moveTo>
                  <a:lnTo>
                    <a:pt x="2460" y="956"/>
                  </a:lnTo>
                  <a:lnTo>
                    <a:pt x="2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FF89DC-B47A-491D-8280-3978867C8055}"/>
                </a:ext>
              </a:extLst>
            </p:cNvPr>
            <p:cNvSpPr/>
            <p:nvPr/>
          </p:nvSpPr>
          <p:spPr>
            <a:xfrm>
              <a:off x="18718026" y="11010223"/>
              <a:ext cx="3063399" cy="118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0" h="956">
                  <a:moveTo>
                    <a:pt x="0" y="956"/>
                  </a:moveTo>
                  <a:lnTo>
                    <a:pt x="2460" y="956"/>
                  </a:lnTo>
                  <a:lnTo>
                    <a:pt x="2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B3AA17-B40C-40BF-BC6E-47D8BFF685B0}"/>
                </a:ext>
              </a:extLst>
            </p:cNvPr>
            <p:cNvSpPr/>
            <p:nvPr/>
          </p:nvSpPr>
          <p:spPr>
            <a:xfrm>
              <a:off x="18718026" y="12401769"/>
              <a:ext cx="3063399" cy="118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0" h="956">
                  <a:moveTo>
                    <a:pt x="0" y="956"/>
                  </a:moveTo>
                  <a:lnTo>
                    <a:pt x="2460" y="956"/>
                  </a:lnTo>
                  <a:lnTo>
                    <a:pt x="2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8191DFA-5595-49E4-819F-D73C92B5117D}"/>
                </a:ext>
              </a:extLst>
            </p:cNvPr>
            <p:cNvSpPr/>
            <p:nvPr/>
          </p:nvSpPr>
          <p:spPr>
            <a:xfrm>
              <a:off x="19734592" y="10164331"/>
              <a:ext cx="1031516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9" h="78">
                  <a:moveTo>
                    <a:pt x="0" y="78"/>
                  </a:moveTo>
                  <a:lnTo>
                    <a:pt x="829" y="78"/>
                  </a:lnTo>
                  <a:lnTo>
                    <a:pt x="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B2414-DB51-4E29-BE9C-A76E151D56BF}"/>
                </a:ext>
              </a:extLst>
            </p:cNvPr>
            <p:cNvSpPr/>
            <p:nvPr/>
          </p:nvSpPr>
          <p:spPr>
            <a:xfrm>
              <a:off x="19734592" y="11552143"/>
              <a:ext cx="1031516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9" h="78">
                  <a:moveTo>
                    <a:pt x="0" y="78"/>
                  </a:moveTo>
                  <a:lnTo>
                    <a:pt x="829" y="78"/>
                  </a:lnTo>
                  <a:lnTo>
                    <a:pt x="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38A5B9-6F58-4B91-9163-D1BB94C6144C}"/>
                </a:ext>
              </a:extLst>
            </p:cNvPr>
            <p:cNvSpPr/>
            <p:nvPr/>
          </p:nvSpPr>
          <p:spPr>
            <a:xfrm>
              <a:off x="19734592" y="12959884"/>
              <a:ext cx="1031516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9" h="78">
                  <a:moveTo>
                    <a:pt x="0" y="78"/>
                  </a:moveTo>
                  <a:lnTo>
                    <a:pt x="829" y="78"/>
                  </a:lnTo>
                  <a:lnTo>
                    <a:pt x="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32431C-E598-4E45-AAD4-96BB4CB9DDB7}"/>
              </a:ext>
            </a:extLst>
          </p:cNvPr>
          <p:cNvGrpSpPr/>
          <p:nvPr/>
        </p:nvGrpSpPr>
        <p:grpSpPr>
          <a:xfrm>
            <a:off x="2941315" y="8391569"/>
            <a:ext cx="3004853" cy="5322022"/>
            <a:chOff x="2941315" y="8391569"/>
            <a:chExt cx="3004853" cy="532202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5C9B3E3-B2D4-49F9-AA94-3D0E2037ED89}"/>
                </a:ext>
              </a:extLst>
            </p:cNvPr>
            <p:cNvSpPr/>
            <p:nvPr/>
          </p:nvSpPr>
          <p:spPr>
            <a:xfrm>
              <a:off x="2941315" y="12376853"/>
              <a:ext cx="2598722" cy="133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7" h="1074">
                  <a:moveTo>
                    <a:pt x="0" y="0"/>
                  </a:moveTo>
                  <a:lnTo>
                    <a:pt x="0" y="227"/>
                  </a:lnTo>
                  <a:lnTo>
                    <a:pt x="157" y="227"/>
                  </a:lnTo>
                  <a:lnTo>
                    <a:pt x="317" y="1074"/>
                  </a:lnTo>
                  <a:lnTo>
                    <a:pt x="1770" y="1074"/>
                  </a:lnTo>
                  <a:lnTo>
                    <a:pt x="1930" y="227"/>
                  </a:lnTo>
                  <a:lnTo>
                    <a:pt x="2087" y="227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EABE03-8457-48F9-84C1-5524E925D525}"/>
                </a:ext>
              </a:extLst>
            </p:cNvPr>
            <p:cNvSpPr/>
            <p:nvPr/>
          </p:nvSpPr>
          <p:spPr>
            <a:xfrm>
              <a:off x="3136908" y="12659651"/>
              <a:ext cx="2207543" cy="1053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3" h="847">
                  <a:moveTo>
                    <a:pt x="0" y="0"/>
                  </a:moveTo>
                  <a:lnTo>
                    <a:pt x="1773" y="0"/>
                  </a:lnTo>
                  <a:lnTo>
                    <a:pt x="1613" y="847"/>
                  </a:lnTo>
                  <a:lnTo>
                    <a:pt x="160" y="847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FE0FC5-9098-41E5-994A-545EAC7E9573}"/>
                </a:ext>
              </a:extLst>
            </p:cNvPr>
            <p:cNvSpPr/>
            <p:nvPr/>
          </p:nvSpPr>
          <p:spPr>
            <a:xfrm>
              <a:off x="2941315" y="12376853"/>
              <a:ext cx="2598722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7" h="227">
                  <a:moveTo>
                    <a:pt x="0" y="227"/>
                  </a:moveTo>
                  <a:lnTo>
                    <a:pt x="2087" y="227"/>
                  </a:lnTo>
                  <a:lnTo>
                    <a:pt x="20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6073FD-93B5-47B9-9A5E-0619C0F70C10}"/>
                </a:ext>
              </a:extLst>
            </p:cNvPr>
            <p:cNvSpPr/>
            <p:nvPr/>
          </p:nvSpPr>
          <p:spPr>
            <a:xfrm>
              <a:off x="3609063" y="8391569"/>
              <a:ext cx="2337105" cy="3981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7" h="3197">
                  <a:moveTo>
                    <a:pt x="1325" y="1245"/>
                  </a:moveTo>
                  <a:cubicBezTo>
                    <a:pt x="1020" y="1245"/>
                    <a:pt x="772" y="1492"/>
                    <a:pt x="772" y="1798"/>
                  </a:cubicBezTo>
                  <a:cubicBezTo>
                    <a:pt x="772" y="1933"/>
                    <a:pt x="821" y="2057"/>
                    <a:pt x="901" y="2153"/>
                  </a:cubicBezTo>
                  <a:lnTo>
                    <a:pt x="599" y="2484"/>
                  </a:lnTo>
                  <a:lnTo>
                    <a:pt x="599" y="1104"/>
                  </a:lnTo>
                  <a:cubicBezTo>
                    <a:pt x="883" y="1080"/>
                    <a:pt x="1106" y="843"/>
                    <a:pt x="1106" y="553"/>
                  </a:cubicBezTo>
                  <a:cubicBezTo>
                    <a:pt x="1106" y="248"/>
                    <a:pt x="859" y="0"/>
                    <a:pt x="553" y="0"/>
                  </a:cubicBezTo>
                  <a:cubicBezTo>
                    <a:pt x="248" y="0"/>
                    <a:pt x="0" y="248"/>
                    <a:pt x="0" y="553"/>
                  </a:cubicBezTo>
                  <a:cubicBezTo>
                    <a:pt x="0" y="855"/>
                    <a:pt x="243" y="1100"/>
                    <a:pt x="544" y="1105"/>
                  </a:cubicBezTo>
                  <a:lnTo>
                    <a:pt x="544" y="3197"/>
                  </a:lnTo>
                  <a:lnTo>
                    <a:pt x="599" y="3197"/>
                  </a:lnTo>
                  <a:lnTo>
                    <a:pt x="599" y="2567"/>
                  </a:lnTo>
                  <a:lnTo>
                    <a:pt x="939" y="2194"/>
                  </a:lnTo>
                  <a:cubicBezTo>
                    <a:pt x="1038" y="2290"/>
                    <a:pt x="1175" y="2350"/>
                    <a:pt x="1325" y="2350"/>
                  </a:cubicBezTo>
                  <a:cubicBezTo>
                    <a:pt x="1630" y="2350"/>
                    <a:pt x="1877" y="2103"/>
                    <a:pt x="1877" y="1798"/>
                  </a:cubicBezTo>
                  <a:cubicBezTo>
                    <a:pt x="1877" y="1492"/>
                    <a:pt x="1630" y="1245"/>
                    <a:pt x="1325" y="124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9607C9-03DF-44E7-BA68-E6DAA0458F0F}"/>
                </a:ext>
              </a:extLst>
            </p:cNvPr>
            <p:cNvSpPr/>
            <p:nvPr/>
          </p:nvSpPr>
          <p:spPr>
            <a:xfrm>
              <a:off x="3609063" y="8391569"/>
              <a:ext cx="2337105" cy="39815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7" h="3197">
                  <a:moveTo>
                    <a:pt x="1325" y="1245"/>
                  </a:moveTo>
                  <a:cubicBezTo>
                    <a:pt x="1020" y="1245"/>
                    <a:pt x="772" y="1492"/>
                    <a:pt x="772" y="1798"/>
                  </a:cubicBezTo>
                  <a:cubicBezTo>
                    <a:pt x="772" y="1933"/>
                    <a:pt x="821" y="2057"/>
                    <a:pt x="901" y="2153"/>
                  </a:cubicBezTo>
                  <a:lnTo>
                    <a:pt x="599" y="2484"/>
                  </a:lnTo>
                  <a:lnTo>
                    <a:pt x="599" y="1104"/>
                  </a:lnTo>
                  <a:cubicBezTo>
                    <a:pt x="883" y="1080"/>
                    <a:pt x="1106" y="843"/>
                    <a:pt x="1106" y="553"/>
                  </a:cubicBezTo>
                  <a:cubicBezTo>
                    <a:pt x="1106" y="248"/>
                    <a:pt x="859" y="0"/>
                    <a:pt x="553" y="0"/>
                  </a:cubicBezTo>
                  <a:cubicBezTo>
                    <a:pt x="248" y="0"/>
                    <a:pt x="0" y="248"/>
                    <a:pt x="0" y="553"/>
                  </a:cubicBezTo>
                  <a:cubicBezTo>
                    <a:pt x="0" y="855"/>
                    <a:pt x="243" y="1100"/>
                    <a:pt x="544" y="1105"/>
                  </a:cubicBezTo>
                  <a:lnTo>
                    <a:pt x="544" y="3197"/>
                  </a:lnTo>
                  <a:lnTo>
                    <a:pt x="599" y="3197"/>
                  </a:lnTo>
                  <a:lnTo>
                    <a:pt x="599" y="2567"/>
                  </a:lnTo>
                  <a:lnTo>
                    <a:pt x="939" y="2194"/>
                  </a:lnTo>
                  <a:cubicBezTo>
                    <a:pt x="1038" y="2290"/>
                    <a:pt x="1175" y="2350"/>
                    <a:pt x="1325" y="2350"/>
                  </a:cubicBezTo>
                  <a:cubicBezTo>
                    <a:pt x="1630" y="2350"/>
                    <a:pt x="1877" y="2103"/>
                    <a:pt x="1877" y="1798"/>
                  </a:cubicBezTo>
                  <a:cubicBezTo>
                    <a:pt x="1877" y="1492"/>
                    <a:pt x="1630" y="1245"/>
                    <a:pt x="1325" y="1245"/>
                  </a:cubicBez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9DFE531-8608-4E6C-AA08-167E575288D0}"/>
              </a:ext>
            </a:extLst>
          </p:cNvPr>
          <p:cNvGrpSpPr/>
          <p:nvPr/>
        </p:nvGrpSpPr>
        <p:grpSpPr>
          <a:xfrm>
            <a:off x="15578631" y="9525240"/>
            <a:ext cx="2099159" cy="2241175"/>
            <a:chOff x="15578631" y="9525240"/>
            <a:chExt cx="2099159" cy="22411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7FED98-14EA-4E9A-AFC9-B59E939BD581}"/>
                </a:ext>
              </a:extLst>
            </p:cNvPr>
            <p:cNvSpPr/>
            <p:nvPr/>
          </p:nvSpPr>
          <p:spPr>
            <a:xfrm>
              <a:off x="15902536" y="10316314"/>
              <a:ext cx="1451347" cy="145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6" h="1165">
                  <a:moveTo>
                    <a:pt x="1166" y="583"/>
                  </a:moveTo>
                  <a:cubicBezTo>
                    <a:pt x="1166" y="905"/>
                    <a:pt x="905" y="1165"/>
                    <a:pt x="583" y="1165"/>
                  </a:cubicBezTo>
                  <a:cubicBezTo>
                    <a:pt x="261" y="1165"/>
                    <a:pt x="0" y="905"/>
                    <a:pt x="0" y="583"/>
                  </a:cubicBezTo>
                  <a:cubicBezTo>
                    <a:pt x="0" y="261"/>
                    <a:pt x="261" y="0"/>
                    <a:pt x="583" y="0"/>
                  </a:cubicBezTo>
                  <a:cubicBezTo>
                    <a:pt x="905" y="0"/>
                    <a:pt x="1166" y="261"/>
                    <a:pt x="1166" y="58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CF73380-E043-4F6F-80EA-A8BEA9ABEC9E}"/>
                </a:ext>
              </a:extLst>
            </p:cNvPr>
            <p:cNvSpPr/>
            <p:nvPr/>
          </p:nvSpPr>
          <p:spPr>
            <a:xfrm>
              <a:off x="15902536" y="10316314"/>
              <a:ext cx="1451347" cy="145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6" h="1165">
                  <a:moveTo>
                    <a:pt x="1166" y="583"/>
                  </a:moveTo>
                  <a:cubicBezTo>
                    <a:pt x="1166" y="905"/>
                    <a:pt x="905" y="1165"/>
                    <a:pt x="583" y="1165"/>
                  </a:cubicBezTo>
                  <a:cubicBezTo>
                    <a:pt x="261" y="1165"/>
                    <a:pt x="0" y="905"/>
                    <a:pt x="0" y="583"/>
                  </a:cubicBezTo>
                  <a:cubicBezTo>
                    <a:pt x="0" y="261"/>
                    <a:pt x="261" y="0"/>
                    <a:pt x="583" y="0"/>
                  </a:cubicBezTo>
                  <a:cubicBezTo>
                    <a:pt x="905" y="0"/>
                    <a:pt x="1166" y="261"/>
                    <a:pt x="1166" y="583"/>
                  </a:cubicBezTo>
                  <a:close/>
                </a:path>
              </a:pathLst>
            </a:custGeom>
            <a:solidFill>
              <a:schemeClr val="accent6">
                <a:alpha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92D9F8-9D6A-4773-94BD-97649E1F241E}"/>
                </a:ext>
              </a:extLst>
            </p:cNvPr>
            <p:cNvSpPr/>
            <p:nvPr/>
          </p:nvSpPr>
          <p:spPr>
            <a:xfrm>
              <a:off x="15578631" y="9525240"/>
              <a:ext cx="2099159" cy="974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6" h="783">
                  <a:moveTo>
                    <a:pt x="1686" y="783"/>
                  </a:moveTo>
                  <a:lnTo>
                    <a:pt x="0" y="783"/>
                  </a:lnTo>
                  <a:lnTo>
                    <a:pt x="481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55BDE-943E-488E-B70A-9EFD4B4C7365}"/>
                </a:ext>
              </a:extLst>
            </p:cNvPr>
            <p:cNvSpPr/>
            <p:nvPr/>
          </p:nvSpPr>
          <p:spPr>
            <a:xfrm>
              <a:off x="15578631" y="9525240"/>
              <a:ext cx="2099159" cy="974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6" h="783">
                  <a:moveTo>
                    <a:pt x="1686" y="783"/>
                  </a:moveTo>
                  <a:lnTo>
                    <a:pt x="0" y="783"/>
                  </a:lnTo>
                  <a:lnTo>
                    <a:pt x="481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4733A4D-BC2B-4175-9864-42F983D1BA72}"/>
              </a:ext>
            </a:extLst>
          </p:cNvPr>
          <p:cNvSpPr/>
          <p:nvPr/>
        </p:nvSpPr>
        <p:spPr>
          <a:xfrm>
            <a:off x="12188831" y="7455980"/>
            <a:ext cx="0" cy="929361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D905436-1511-4C04-A61E-B7AD3FFB00A8}"/>
              </a:ext>
            </a:extLst>
          </p:cNvPr>
          <p:cNvSpPr/>
          <p:nvPr/>
        </p:nvSpPr>
        <p:spPr>
          <a:xfrm>
            <a:off x="4293003" y="7455980"/>
            <a:ext cx="5390538" cy="23171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8" h="1861" fill="none">
                <a:moveTo>
                  <a:pt x="0" y="0"/>
                </a:moveTo>
                <a:lnTo>
                  <a:pt x="0" y="1861"/>
                </a:lnTo>
                <a:lnTo>
                  <a:pt x="4328" y="1861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91CA81D-25D2-4C0C-AE5F-8757ABD934B8}"/>
              </a:ext>
            </a:extLst>
          </p:cNvPr>
          <p:cNvSpPr/>
          <p:nvPr/>
        </p:nvSpPr>
        <p:spPr>
          <a:xfrm>
            <a:off x="14691627" y="7455980"/>
            <a:ext cx="5390538" cy="23171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8" h="1861" fill="none">
                <a:moveTo>
                  <a:pt x="4328" y="0"/>
                </a:moveTo>
                <a:lnTo>
                  <a:pt x="4328" y="1861"/>
                </a:lnTo>
                <a:lnTo>
                  <a:pt x="0" y="1861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round/>
          </a:ln>
        </p:spPr>
        <p:txBody>
          <a:bodyPr vert="horz" wrap="none" lIns="1800" tIns="1800" rIns="1800" bIns="18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8D6534-D47A-4871-97A1-72872B80C38D}"/>
              </a:ext>
            </a:extLst>
          </p:cNvPr>
          <p:cNvSpPr/>
          <p:nvPr/>
        </p:nvSpPr>
        <p:spPr>
          <a:xfrm>
            <a:off x="19155299" y="3286316"/>
            <a:ext cx="1854984" cy="1856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0" h="1491">
                <a:moveTo>
                  <a:pt x="1490" y="745"/>
                </a:moveTo>
                <a:cubicBezTo>
                  <a:pt x="1490" y="1157"/>
                  <a:pt x="1156" y="1491"/>
                  <a:pt x="745" y="1491"/>
                </a:cubicBezTo>
                <a:cubicBezTo>
                  <a:pt x="333" y="1491"/>
                  <a:pt x="0" y="1157"/>
                  <a:pt x="0" y="745"/>
                </a:cubicBezTo>
                <a:cubicBezTo>
                  <a:pt x="0" y="334"/>
                  <a:pt x="333" y="0"/>
                  <a:pt x="745" y="0"/>
                </a:cubicBezTo>
                <a:cubicBezTo>
                  <a:pt x="1156" y="0"/>
                  <a:pt x="1490" y="334"/>
                  <a:pt x="1490" y="74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4325DA-BE70-4B0D-ACCB-57FADC5FD717}"/>
              </a:ext>
            </a:extLst>
          </p:cNvPr>
          <p:cNvSpPr/>
          <p:nvPr/>
        </p:nvSpPr>
        <p:spPr>
          <a:xfrm>
            <a:off x="19541493" y="3674117"/>
            <a:ext cx="1081346" cy="1080986"/>
          </a:xfrm>
          <a:custGeom>
            <a:avLst/>
            <a:gdLst>
              <a:gd name="connsiteX0" fmla="*/ 761922 w 1081346"/>
              <a:gd name="connsiteY0" fmla="*/ 950508 h 1080986"/>
              <a:gd name="connsiteX1" fmla="*/ 761922 w 1081346"/>
              <a:gd name="connsiteY1" fmla="*/ 984059 h 1080986"/>
              <a:gd name="connsiteX2" fmla="*/ 729606 w 1081346"/>
              <a:gd name="connsiteY2" fmla="*/ 1052405 h 1080986"/>
              <a:gd name="connsiteX3" fmla="*/ 748250 w 1081346"/>
              <a:gd name="connsiteY3" fmla="*/ 1052405 h 1080986"/>
              <a:gd name="connsiteX4" fmla="*/ 896154 w 1081346"/>
              <a:gd name="connsiteY4" fmla="*/ 1052405 h 1080986"/>
              <a:gd name="connsiteX5" fmla="*/ 865082 w 1081346"/>
              <a:gd name="connsiteY5" fmla="*/ 984059 h 1080986"/>
              <a:gd name="connsiteX6" fmla="*/ 865082 w 1081346"/>
              <a:gd name="connsiteY6" fmla="*/ 950508 h 1080986"/>
              <a:gd name="connsiteX7" fmla="*/ 820386 w 1081346"/>
              <a:gd name="connsiteY7" fmla="*/ 889131 h 1080986"/>
              <a:gd name="connsiteX8" fmla="*/ 832190 w 1081346"/>
              <a:gd name="connsiteY8" fmla="*/ 899753 h 1080986"/>
              <a:gd name="connsiteX9" fmla="*/ 820386 w 1081346"/>
              <a:gd name="connsiteY9" fmla="*/ 911555 h 1080986"/>
              <a:gd name="connsiteX10" fmla="*/ 809766 w 1081346"/>
              <a:gd name="connsiteY10" fmla="*/ 899753 h 1080986"/>
              <a:gd name="connsiteX11" fmla="*/ 820386 w 1081346"/>
              <a:gd name="connsiteY11" fmla="*/ 889131 h 1080986"/>
              <a:gd name="connsiteX12" fmla="*/ 427082 w 1081346"/>
              <a:gd name="connsiteY12" fmla="*/ 885364 h 1080986"/>
              <a:gd name="connsiteX13" fmla="*/ 498468 w 1081346"/>
              <a:gd name="connsiteY13" fmla="*/ 901122 h 1080986"/>
              <a:gd name="connsiteX14" fmla="*/ 510774 w 1081346"/>
              <a:gd name="connsiteY14" fmla="*/ 916879 h 1080986"/>
              <a:gd name="connsiteX15" fmla="*/ 496006 w 1081346"/>
              <a:gd name="connsiteY15" fmla="*/ 929000 h 1080986"/>
              <a:gd name="connsiteX16" fmla="*/ 494774 w 1081346"/>
              <a:gd name="connsiteY16" fmla="*/ 929000 h 1080986"/>
              <a:gd name="connsiteX17" fmla="*/ 418466 w 1081346"/>
              <a:gd name="connsiteY17" fmla="*/ 912031 h 1080986"/>
              <a:gd name="connsiteX18" fmla="*/ 409850 w 1081346"/>
              <a:gd name="connsiteY18" fmla="*/ 893849 h 1080986"/>
              <a:gd name="connsiteX19" fmla="*/ 427082 w 1081346"/>
              <a:gd name="connsiteY19" fmla="*/ 885364 h 1080986"/>
              <a:gd name="connsiteX20" fmla="*/ 573000 w 1081346"/>
              <a:gd name="connsiteY20" fmla="*/ 877191 h 1080986"/>
              <a:gd name="connsiteX21" fmla="*/ 573000 w 1081346"/>
              <a:gd name="connsiteY21" fmla="*/ 913228 h 1080986"/>
              <a:gd name="connsiteX22" fmla="*/ 581702 w 1081346"/>
              <a:gd name="connsiteY22" fmla="*/ 921927 h 1080986"/>
              <a:gd name="connsiteX23" fmla="*/ 733334 w 1081346"/>
              <a:gd name="connsiteY23" fmla="*/ 921927 h 1080986"/>
              <a:gd name="connsiteX24" fmla="*/ 892426 w 1081346"/>
              <a:gd name="connsiteY24" fmla="*/ 921927 h 1080986"/>
              <a:gd name="connsiteX25" fmla="*/ 1045302 w 1081346"/>
              <a:gd name="connsiteY25" fmla="*/ 921927 h 1080986"/>
              <a:gd name="connsiteX26" fmla="*/ 1054004 w 1081346"/>
              <a:gd name="connsiteY26" fmla="*/ 913228 h 1080986"/>
              <a:gd name="connsiteX27" fmla="*/ 1054004 w 1081346"/>
              <a:gd name="connsiteY27" fmla="*/ 877191 h 1080986"/>
              <a:gd name="connsiteX28" fmla="*/ 260298 w 1081346"/>
              <a:gd name="connsiteY28" fmla="*/ 791903 h 1080986"/>
              <a:gd name="connsiteX29" fmla="*/ 279942 w 1081346"/>
              <a:gd name="connsiteY29" fmla="*/ 791903 h 1080986"/>
              <a:gd name="connsiteX30" fmla="*/ 335192 w 1081346"/>
              <a:gd name="connsiteY30" fmla="*/ 839705 h 1080986"/>
              <a:gd name="connsiteX31" fmla="*/ 337646 w 1081346"/>
              <a:gd name="connsiteY31" fmla="*/ 859316 h 1080986"/>
              <a:gd name="connsiteX32" fmla="*/ 326596 w 1081346"/>
              <a:gd name="connsiteY32" fmla="*/ 864219 h 1080986"/>
              <a:gd name="connsiteX33" fmla="*/ 319230 w 1081346"/>
              <a:gd name="connsiteY33" fmla="*/ 862994 h 1080986"/>
              <a:gd name="connsiteX34" fmla="*/ 259072 w 1081346"/>
              <a:gd name="connsiteY34" fmla="*/ 811514 h 1080986"/>
              <a:gd name="connsiteX35" fmla="*/ 260298 w 1081346"/>
              <a:gd name="connsiteY35" fmla="*/ 791903 h 1080986"/>
              <a:gd name="connsiteX36" fmla="*/ 177898 w 1081346"/>
              <a:gd name="connsiteY36" fmla="*/ 632486 h 1080986"/>
              <a:gd name="connsiteX37" fmla="*/ 194952 w 1081346"/>
              <a:gd name="connsiteY37" fmla="*/ 642328 h 1080986"/>
              <a:gd name="connsiteX38" fmla="*/ 221750 w 1081346"/>
              <a:gd name="connsiteY38" fmla="*/ 708760 h 1080986"/>
              <a:gd name="connsiteX39" fmla="*/ 215660 w 1081346"/>
              <a:gd name="connsiteY39" fmla="*/ 728444 h 1080986"/>
              <a:gd name="connsiteX40" fmla="*/ 208352 w 1081346"/>
              <a:gd name="connsiteY40" fmla="*/ 729674 h 1080986"/>
              <a:gd name="connsiteX41" fmla="*/ 196170 w 1081346"/>
              <a:gd name="connsiteY41" fmla="*/ 722293 h 1080986"/>
              <a:gd name="connsiteX42" fmla="*/ 168154 w 1081346"/>
              <a:gd name="connsiteY42" fmla="*/ 649710 h 1080986"/>
              <a:gd name="connsiteX43" fmla="*/ 177898 w 1081346"/>
              <a:gd name="connsiteY43" fmla="*/ 632486 h 1080986"/>
              <a:gd name="connsiteX44" fmla="*/ 581702 w 1081346"/>
              <a:gd name="connsiteY44" fmla="*/ 616234 h 1080986"/>
              <a:gd name="connsiteX45" fmla="*/ 573000 w 1081346"/>
              <a:gd name="connsiteY45" fmla="*/ 624932 h 1080986"/>
              <a:gd name="connsiteX46" fmla="*/ 573000 w 1081346"/>
              <a:gd name="connsiteY46" fmla="*/ 849853 h 1080986"/>
              <a:gd name="connsiteX47" fmla="*/ 1054004 w 1081346"/>
              <a:gd name="connsiteY47" fmla="*/ 849853 h 1080986"/>
              <a:gd name="connsiteX48" fmla="*/ 1054004 w 1081346"/>
              <a:gd name="connsiteY48" fmla="*/ 624932 h 1080986"/>
              <a:gd name="connsiteX49" fmla="*/ 1045302 w 1081346"/>
              <a:gd name="connsiteY49" fmla="*/ 616234 h 1080986"/>
              <a:gd name="connsiteX50" fmla="*/ 581702 w 1081346"/>
              <a:gd name="connsiteY50" fmla="*/ 587653 h 1080986"/>
              <a:gd name="connsiteX51" fmla="*/ 1045302 w 1081346"/>
              <a:gd name="connsiteY51" fmla="*/ 587653 h 1080986"/>
              <a:gd name="connsiteX52" fmla="*/ 1081346 w 1081346"/>
              <a:gd name="connsiteY52" fmla="*/ 624932 h 1080986"/>
              <a:gd name="connsiteX53" fmla="*/ 1081346 w 1081346"/>
              <a:gd name="connsiteY53" fmla="*/ 913228 h 1080986"/>
              <a:gd name="connsiteX54" fmla="*/ 1045302 w 1081346"/>
              <a:gd name="connsiteY54" fmla="*/ 950508 h 1080986"/>
              <a:gd name="connsiteX55" fmla="*/ 892426 w 1081346"/>
              <a:gd name="connsiteY55" fmla="*/ 950508 h 1080986"/>
              <a:gd name="connsiteX56" fmla="*/ 892426 w 1081346"/>
              <a:gd name="connsiteY56" fmla="*/ 984059 h 1080986"/>
              <a:gd name="connsiteX57" fmla="*/ 914798 w 1081346"/>
              <a:gd name="connsiteY57" fmla="*/ 1030037 h 1080986"/>
              <a:gd name="connsiteX58" fmla="*/ 922256 w 1081346"/>
              <a:gd name="connsiteY58" fmla="*/ 1062346 h 1080986"/>
              <a:gd name="connsiteX59" fmla="*/ 896154 w 1081346"/>
              <a:gd name="connsiteY59" fmla="*/ 1080986 h 1080986"/>
              <a:gd name="connsiteX60" fmla="*/ 730850 w 1081346"/>
              <a:gd name="connsiteY60" fmla="*/ 1080986 h 1080986"/>
              <a:gd name="connsiteX61" fmla="*/ 703506 w 1081346"/>
              <a:gd name="connsiteY61" fmla="*/ 1062346 h 1080986"/>
              <a:gd name="connsiteX62" fmla="*/ 712206 w 1081346"/>
              <a:gd name="connsiteY62" fmla="*/ 1030037 h 1080986"/>
              <a:gd name="connsiteX63" fmla="*/ 733334 w 1081346"/>
              <a:gd name="connsiteY63" fmla="*/ 984059 h 1080986"/>
              <a:gd name="connsiteX64" fmla="*/ 733334 w 1081346"/>
              <a:gd name="connsiteY64" fmla="*/ 950508 h 1080986"/>
              <a:gd name="connsiteX65" fmla="*/ 581702 w 1081346"/>
              <a:gd name="connsiteY65" fmla="*/ 950508 h 1080986"/>
              <a:gd name="connsiteX66" fmla="*/ 545658 w 1081346"/>
              <a:gd name="connsiteY66" fmla="*/ 913228 h 1080986"/>
              <a:gd name="connsiteX67" fmla="*/ 545658 w 1081346"/>
              <a:gd name="connsiteY67" fmla="*/ 624932 h 1080986"/>
              <a:gd name="connsiteX68" fmla="*/ 581702 w 1081346"/>
              <a:gd name="connsiteY68" fmla="*/ 587653 h 1080986"/>
              <a:gd name="connsiteX69" fmla="*/ 176000 w 1081346"/>
              <a:gd name="connsiteY69" fmla="*/ 451847 h 1080986"/>
              <a:gd name="connsiteX70" fmla="*/ 185622 w 1081346"/>
              <a:gd name="connsiteY70" fmla="*/ 467849 h 1080986"/>
              <a:gd name="connsiteX71" fmla="*/ 178406 w 1081346"/>
              <a:gd name="connsiteY71" fmla="*/ 540476 h 1080986"/>
              <a:gd name="connsiteX72" fmla="*/ 165174 w 1081346"/>
              <a:gd name="connsiteY72" fmla="*/ 554017 h 1080986"/>
              <a:gd name="connsiteX73" fmla="*/ 150742 w 1081346"/>
              <a:gd name="connsiteY73" fmla="*/ 540476 h 1080986"/>
              <a:gd name="connsiteX74" fmla="*/ 159160 w 1081346"/>
              <a:gd name="connsiteY74" fmla="*/ 462926 h 1080986"/>
              <a:gd name="connsiteX75" fmla="*/ 176000 w 1081346"/>
              <a:gd name="connsiteY75" fmla="*/ 451847 h 1080986"/>
              <a:gd name="connsiteX76" fmla="*/ 904130 w 1081346"/>
              <a:gd name="connsiteY76" fmla="*/ 436913 h 1080986"/>
              <a:gd name="connsiteX77" fmla="*/ 921026 w 1081346"/>
              <a:gd name="connsiteY77" fmla="*/ 447992 h 1080986"/>
              <a:gd name="connsiteX78" fmla="*/ 933094 w 1081346"/>
              <a:gd name="connsiteY78" fmla="*/ 525542 h 1080986"/>
              <a:gd name="connsiteX79" fmla="*/ 933094 w 1081346"/>
              <a:gd name="connsiteY79" fmla="*/ 526773 h 1080986"/>
              <a:gd name="connsiteX80" fmla="*/ 919820 w 1081346"/>
              <a:gd name="connsiteY80" fmla="*/ 540314 h 1080986"/>
              <a:gd name="connsiteX81" fmla="*/ 918612 w 1081346"/>
              <a:gd name="connsiteY81" fmla="*/ 540314 h 1080986"/>
              <a:gd name="connsiteX82" fmla="*/ 904130 w 1081346"/>
              <a:gd name="connsiteY82" fmla="*/ 526773 h 1080986"/>
              <a:gd name="connsiteX83" fmla="*/ 904130 w 1081346"/>
              <a:gd name="connsiteY83" fmla="*/ 525542 h 1080986"/>
              <a:gd name="connsiteX84" fmla="*/ 894474 w 1081346"/>
              <a:gd name="connsiteY84" fmla="*/ 454146 h 1080986"/>
              <a:gd name="connsiteX85" fmla="*/ 904130 w 1081346"/>
              <a:gd name="connsiteY85" fmla="*/ 436913 h 1080986"/>
              <a:gd name="connsiteX86" fmla="*/ 814686 w 1081346"/>
              <a:gd name="connsiteY86" fmla="*/ 281134 h 1080986"/>
              <a:gd name="connsiteX87" fmla="*/ 834280 w 1081346"/>
              <a:gd name="connsiteY87" fmla="*/ 281134 h 1080986"/>
              <a:gd name="connsiteX88" fmla="*/ 879592 w 1081346"/>
              <a:gd name="connsiteY88" fmla="*/ 345028 h 1080986"/>
              <a:gd name="connsiteX89" fmla="*/ 875918 w 1081346"/>
              <a:gd name="connsiteY89" fmla="*/ 364687 h 1080986"/>
              <a:gd name="connsiteX90" fmla="*/ 868570 w 1081346"/>
              <a:gd name="connsiteY90" fmla="*/ 367145 h 1080986"/>
              <a:gd name="connsiteX91" fmla="*/ 856324 w 1081346"/>
              <a:gd name="connsiteY91" fmla="*/ 359773 h 1080986"/>
              <a:gd name="connsiteX92" fmla="*/ 814686 w 1081346"/>
              <a:gd name="connsiteY92" fmla="*/ 300794 h 1080986"/>
              <a:gd name="connsiteX93" fmla="*/ 814686 w 1081346"/>
              <a:gd name="connsiteY93" fmla="*/ 281134 h 1080986"/>
              <a:gd name="connsiteX94" fmla="*/ 681208 w 1081346"/>
              <a:gd name="connsiteY94" fmla="*/ 175272 h 1080986"/>
              <a:gd name="connsiteX95" fmla="*/ 751308 w 1081346"/>
              <a:gd name="connsiteY95" fmla="*/ 210692 h 1080986"/>
              <a:gd name="connsiteX96" fmla="*/ 756228 w 1081346"/>
              <a:gd name="connsiteY96" fmla="*/ 230234 h 1080986"/>
              <a:gd name="connsiteX97" fmla="*/ 743930 w 1081346"/>
              <a:gd name="connsiteY97" fmla="*/ 236341 h 1080986"/>
              <a:gd name="connsiteX98" fmla="*/ 737780 w 1081346"/>
              <a:gd name="connsiteY98" fmla="*/ 233898 h 1080986"/>
              <a:gd name="connsiteX99" fmla="*/ 672600 w 1081346"/>
              <a:gd name="connsiteY99" fmla="*/ 202142 h 1080986"/>
              <a:gd name="connsiteX100" fmla="*/ 663990 w 1081346"/>
              <a:gd name="connsiteY100" fmla="*/ 183822 h 1080986"/>
              <a:gd name="connsiteX101" fmla="*/ 681208 w 1081346"/>
              <a:gd name="connsiteY101" fmla="*/ 175272 h 1080986"/>
              <a:gd name="connsiteX102" fmla="*/ 372946 w 1081346"/>
              <a:gd name="connsiteY102" fmla="*/ 28199 h 1080986"/>
              <a:gd name="connsiteX103" fmla="*/ 285926 w 1081346"/>
              <a:gd name="connsiteY103" fmla="*/ 62968 h 1080986"/>
              <a:gd name="connsiteX104" fmla="*/ 251116 w 1081346"/>
              <a:gd name="connsiteY104" fmla="*/ 69176 h 1080986"/>
              <a:gd name="connsiteX105" fmla="*/ 197662 w 1081346"/>
              <a:gd name="connsiteY105" fmla="*/ 54276 h 1080986"/>
              <a:gd name="connsiteX106" fmla="*/ 101938 w 1081346"/>
              <a:gd name="connsiteY106" fmla="*/ 151130 h 1080986"/>
              <a:gd name="connsiteX107" fmla="*/ 101938 w 1081346"/>
              <a:gd name="connsiteY107" fmla="*/ 152371 h 1080986"/>
              <a:gd name="connsiteX108" fmla="*/ 187716 w 1081346"/>
              <a:gd name="connsiteY108" fmla="*/ 180931 h 1080986"/>
              <a:gd name="connsiteX109" fmla="*/ 187716 w 1081346"/>
              <a:gd name="connsiteY109" fmla="*/ 200798 h 1080986"/>
              <a:gd name="connsiteX110" fmla="*/ 167826 w 1081346"/>
              <a:gd name="connsiteY110" fmla="*/ 199557 h 1080986"/>
              <a:gd name="connsiteX111" fmla="*/ 88264 w 1081346"/>
              <a:gd name="connsiteY111" fmla="*/ 180931 h 1080986"/>
              <a:gd name="connsiteX112" fmla="*/ 64644 w 1081346"/>
              <a:gd name="connsiteY112" fmla="*/ 188381 h 1080986"/>
              <a:gd name="connsiteX113" fmla="*/ 33566 w 1081346"/>
              <a:gd name="connsiteY113" fmla="*/ 223149 h 1080986"/>
              <a:gd name="connsiteX114" fmla="*/ 28592 w 1081346"/>
              <a:gd name="connsiteY114" fmla="*/ 252951 h 1080986"/>
              <a:gd name="connsiteX115" fmla="*/ 98210 w 1081346"/>
              <a:gd name="connsiteY115" fmla="*/ 320003 h 1080986"/>
              <a:gd name="connsiteX116" fmla="*/ 456236 w 1081346"/>
              <a:gd name="connsiteY116" fmla="*/ 320003 h 1080986"/>
              <a:gd name="connsiteX117" fmla="*/ 527096 w 1081346"/>
              <a:gd name="connsiteY117" fmla="*/ 249225 h 1080986"/>
              <a:gd name="connsiteX118" fmla="*/ 473642 w 1081346"/>
              <a:gd name="connsiteY118" fmla="*/ 180931 h 1080986"/>
              <a:gd name="connsiteX119" fmla="*/ 428888 w 1081346"/>
              <a:gd name="connsiteY119" fmla="*/ 235566 h 1080986"/>
              <a:gd name="connsiteX120" fmla="*/ 418942 w 1081346"/>
              <a:gd name="connsiteY120" fmla="*/ 239292 h 1080986"/>
              <a:gd name="connsiteX121" fmla="*/ 408998 w 1081346"/>
              <a:gd name="connsiteY121" fmla="*/ 235566 h 1080986"/>
              <a:gd name="connsiteX122" fmla="*/ 408998 w 1081346"/>
              <a:gd name="connsiteY122" fmla="*/ 216941 h 1080986"/>
              <a:gd name="connsiteX123" fmla="*/ 454994 w 1081346"/>
              <a:gd name="connsiteY123" fmla="*/ 153613 h 1080986"/>
              <a:gd name="connsiteX124" fmla="*/ 454994 w 1081346"/>
              <a:gd name="connsiteY124" fmla="*/ 149888 h 1080986"/>
              <a:gd name="connsiteX125" fmla="*/ 456236 w 1081346"/>
              <a:gd name="connsiteY125" fmla="*/ 102703 h 1080986"/>
              <a:gd name="connsiteX126" fmla="*/ 372946 w 1081346"/>
              <a:gd name="connsiteY126" fmla="*/ 28199 h 1080986"/>
              <a:gd name="connsiteX127" fmla="*/ 376676 w 1081346"/>
              <a:gd name="connsiteY127" fmla="*/ 882 h 1080986"/>
              <a:gd name="connsiteX128" fmla="*/ 483586 w 1081346"/>
              <a:gd name="connsiteY128" fmla="*/ 96494 h 1080986"/>
              <a:gd name="connsiteX129" fmla="*/ 482344 w 1081346"/>
              <a:gd name="connsiteY129" fmla="*/ 154855 h 1080986"/>
              <a:gd name="connsiteX130" fmla="*/ 487316 w 1081346"/>
              <a:gd name="connsiteY130" fmla="*/ 156096 h 1080986"/>
              <a:gd name="connsiteX131" fmla="*/ 493532 w 1081346"/>
              <a:gd name="connsiteY131" fmla="*/ 153613 h 1080986"/>
              <a:gd name="connsiteX132" fmla="*/ 525854 w 1081346"/>
              <a:gd name="connsiteY132" fmla="*/ 149888 h 1080986"/>
              <a:gd name="connsiteX133" fmla="*/ 573094 w 1081346"/>
              <a:gd name="connsiteY133" fmla="*/ 152371 h 1080986"/>
              <a:gd name="connsiteX134" fmla="*/ 586768 w 1081346"/>
              <a:gd name="connsiteY134" fmla="*/ 167272 h 1080986"/>
              <a:gd name="connsiteX135" fmla="*/ 571850 w 1081346"/>
              <a:gd name="connsiteY135" fmla="*/ 179689 h 1080986"/>
              <a:gd name="connsiteX136" fmla="*/ 527096 w 1081346"/>
              <a:gd name="connsiteY136" fmla="*/ 178447 h 1080986"/>
              <a:gd name="connsiteX137" fmla="*/ 524610 w 1081346"/>
              <a:gd name="connsiteY137" fmla="*/ 178447 h 1080986"/>
              <a:gd name="connsiteX138" fmla="*/ 555690 w 1081346"/>
              <a:gd name="connsiteY138" fmla="*/ 249225 h 1080986"/>
              <a:gd name="connsiteX139" fmla="*/ 456236 w 1081346"/>
              <a:gd name="connsiteY139" fmla="*/ 348563 h 1080986"/>
              <a:gd name="connsiteX140" fmla="*/ 234956 w 1081346"/>
              <a:gd name="connsiteY140" fmla="*/ 348563 h 1080986"/>
              <a:gd name="connsiteX141" fmla="*/ 221282 w 1081346"/>
              <a:gd name="connsiteY141" fmla="*/ 372156 h 1080986"/>
              <a:gd name="connsiteX142" fmla="*/ 207606 w 1081346"/>
              <a:gd name="connsiteY142" fmla="*/ 379606 h 1080986"/>
              <a:gd name="connsiteX143" fmla="*/ 201390 w 1081346"/>
              <a:gd name="connsiteY143" fmla="*/ 378364 h 1080986"/>
              <a:gd name="connsiteX144" fmla="*/ 195174 w 1081346"/>
              <a:gd name="connsiteY144" fmla="*/ 358497 h 1080986"/>
              <a:gd name="connsiteX145" fmla="*/ 201390 w 1081346"/>
              <a:gd name="connsiteY145" fmla="*/ 348563 h 1080986"/>
              <a:gd name="connsiteX146" fmla="*/ 98210 w 1081346"/>
              <a:gd name="connsiteY146" fmla="*/ 348563 h 1080986"/>
              <a:gd name="connsiteX147" fmla="*/ 0 w 1081346"/>
              <a:gd name="connsiteY147" fmla="*/ 256676 h 1080986"/>
              <a:gd name="connsiteX148" fmla="*/ 0 w 1081346"/>
              <a:gd name="connsiteY148" fmla="*/ 252951 h 1080986"/>
              <a:gd name="connsiteX149" fmla="*/ 0 w 1081346"/>
              <a:gd name="connsiteY149" fmla="*/ 249225 h 1080986"/>
              <a:gd name="connsiteX150" fmla="*/ 9946 w 1081346"/>
              <a:gd name="connsiteY150" fmla="*/ 207007 h 1080986"/>
              <a:gd name="connsiteX151" fmla="*/ 52212 w 1081346"/>
              <a:gd name="connsiteY151" fmla="*/ 162305 h 1080986"/>
              <a:gd name="connsiteX152" fmla="*/ 72102 w 1081346"/>
              <a:gd name="connsiteY152" fmla="*/ 154855 h 1080986"/>
              <a:gd name="connsiteX153" fmla="*/ 72102 w 1081346"/>
              <a:gd name="connsiteY153" fmla="*/ 153613 h 1080986"/>
              <a:gd name="connsiteX154" fmla="*/ 72102 w 1081346"/>
              <a:gd name="connsiteY154" fmla="*/ 151130 h 1080986"/>
              <a:gd name="connsiteX155" fmla="*/ 197662 w 1081346"/>
              <a:gd name="connsiteY155" fmla="*/ 25716 h 1080986"/>
              <a:gd name="connsiteX156" fmla="*/ 264792 w 1081346"/>
              <a:gd name="connsiteY156" fmla="*/ 45583 h 1080986"/>
              <a:gd name="connsiteX157" fmla="*/ 376676 w 1081346"/>
              <a:gd name="connsiteY157" fmla="*/ 882 h 10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1081346" h="1080986">
                <a:moveTo>
                  <a:pt x="761922" y="950508"/>
                </a:moveTo>
                <a:lnTo>
                  <a:pt x="761922" y="984059"/>
                </a:lnTo>
                <a:cubicBezTo>
                  <a:pt x="761922" y="1011398"/>
                  <a:pt x="750736" y="1035008"/>
                  <a:pt x="729606" y="1052405"/>
                </a:cubicBezTo>
                <a:lnTo>
                  <a:pt x="748250" y="1052405"/>
                </a:lnTo>
                <a:lnTo>
                  <a:pt x="896154" y="1052405"/>
                </a:lnTo>
                <a:cubicBezTo>
                  <a:pt x="876268" y="1035008"/>
                  <a:pt x="865082" y="1011398"/>
                  <a:pt x="865082" y="984059"/>
                </a:cubicBezTo>
                <a:lnTo>
                  <a:pt x="865082" y="950508"/>
                </a:lnTo>
                <a:close/>
                <a:moveTo>
                  <a:pt x="820386" y="889131"/>
                </a:moveTo>
                <a:cubicBezTo>
                  <a:pt x="827468" y="889131"/>
                  <a:pt x="832190" y="893852"/>
                  <a:pt x="832190" y="899753"/>
                </a:cubicBezTo>
                <a:cubicBezTo>
                  <a:pt x="832190" y="905654"/>
                  <a:pt x="827468" y="911555"/>
                  <a:pt x="820386" y="911555"/>
                </a:cubicBezTo>
                <a:cubicBezTo>
                  <a:pt x="814486" y="911555"/>
                  <a:pt x="809766" y="905654"/>
                  <a:pt x="809766" y="899753"/>
                </a:cubicBezTo>
                <a:cubicBezTo>
                  <a:pt x="809766" y="893852"/>
                  <a:pt x="814486" y="889131"/>
                  <a:pt x="820386" y="889131"/>
                </a:cubicBezTo>
                <a:close/>
                <a:moveTo>
                  <a:pt x="427082" y="885364"/>
                </a:moveTo>
                <a:cubicBezTo>
                  <a:pt x="450466" y="892637"/>
                  <a:pt x="473852" y="898698"/>
                  <a:pt x="498468" y="901122"/>
                </a:cubicBezTo>
                <a:cubicBezTo>
                  <a:pt x="507082" y="902334"/>
                  <a:pt x="512006" y="909607"/>
                  <a:pt x="510774" y="916879"/>
                </a:cubicBezTo>
                <a:cubicBezTo>
                  <a:pt x="509544" y="924152"/>
                  <a:pt x="504622" y="929000"/>
                  <a:pt x="496006" y="929000"/>
                </a:cubicBezTo>
                <a:cubicBezTo>
                  <a:pt x="496006" y="929000"/>
                  <a:pt x="496006" y="929000"/>
                  <a:pt x="494774" y="929000"/>
                </a:cubicBezTo>
                <a:cubicBezTo>
                  <a:pt x="468928" y="925364"/>
                  <a:pt x="443082" y="919303"/>
                  <a:pt x="418466" y="912031"/>
                </a:cubicBezTo>
                <a:cubicBezTo>
                  <a:pt x="411082" y="909607"/>
                  <a:pt x="407390" y="901122"/>
                  <a:pt x="409850" y="893849"/>
                </a:cubicBezTo>
                <a:cubicBezTo>
                  <a:pt x="412312" y="887789"/>
                  <a:pt x="420928" y="882940"/>
                  <a:pt x="427082" y="885364"/>
                </a:cubicBezTo>
                <a:close/>
                <a:moveTo>
                  <a:pt x="573000" y="877191"/>
                </a:moveTo>
                <a:lnTo>
                  <a:pt x="573000" y="913228"/>
                </a:lnTo>
                <a:cubicBezTo>
                  <a:pt x="573000" y="918199"/>
                  <a:pt x="576730" y="921927"/>
                  <a:pt x="581702" y="921927"/>
                </a:cubicBezTo>
                <a:lnTo>
                  <a:pt x="733334" y="921927"/>
                </a:lnTo>
                <a:lnTo>
                  <a:pt x="892426" y="921927"/>
                </a:lnTo>
                <a:lnTo>
                  <a:pt x="1045302" y="921927"/>
                </a:lnTo>
                <a:cubicBezTo>
                  <a:pt x="1050274" y="921927"/>
                  <a:pt x="1054004" y="918199"/>
                  <a:pt x="1054004" y="913228"/>
                </a:cubicBezTo>
                <a:lnTo>
                  <a:pt x="1054004" y="877191"/>
                </a:lnTo>
                <a:close/>
                <a:moveTo>
                  <a:pt x="260298" y="791903"/>
                </a:moveTo>
                <a:cubicBezTo>
                  <a:pt x="265210" y="787001"/>
                  <a:pt x="273804" y="787001"/>
                  <a:pt x="279942" y="791903"/>
                </a:cubicBezTo>
                <a:cubicBezTo>
                  <a:pt x="295904" y="810289"/>
                  <a:pt x="314320" y="826223"/>
                  <a:pt x="335192" y="839705"/>
                </a:cubicBezTo>
                <a:cubicBezTo>
                  <a:pt x="341330" y="843382"/>
                  <a:pt x="342558" y="851962"/>
                  <a:pt x="337646" y="859316"/>
                </a:cubicBezTo>
                <a:cubicBezTo>
                  <a:pt x="336418" y="862994"/>
                  <a:pt x="331508" y="864219"/>
                  <a:pt x="326596" y="864219"/>
                </a:cubicBezTo>
                <a:cubicBezTo>
                  <a:pt x="324142" y="864219"/>
                  <a:pt x="321686" y="864219"/>
                  <a:pt x="319230" y="862994"/>
                </a:cubicBezTo>
                <a:cubicBezTo>
                  <a:pt x="298358" y="847060"/>
                  <a:pt x="277488" y="829900"/>
                  <a:pt x="259072" y="811514"/>
                </a:cubicBezTo>
                <a:cubicBezTo>
                  <a:pt x="254160" y="805386"/>
                  <a:pt x="254160" y="796806"/>
                  <a:pt x="260298" y="791903"/>
                </a:cubicBezTo>
                <a:close/>
                <a:moveTo>
                  <a:pt x="177898" y="632486"/>
                </a:moveTo>
                <a:cubicBezTo>
                  <a:pt x="185208" y="630026"/>
                  <a:pt x="192516" y="633717"/>
                  <a:pt x="194952" y="642328"/>
                </a:cubicBezTo>
                <a:cubicBezTo>
                  <a:pt x="201044" y="665703"/>
                  <a:pt x="209570" y="687847"/>
                  <a:pt x="221750" y="708760"/>
                </a:cubicBezTo>
                <a:cubicBezTo>
                  <a:pt x="224188" y="716142"/>
                  <a:pt x="221750" y="724753"/>
                  <a:pt x="215660" y="728444"/>
                </a:cubicBezTo>
                <a:cubicBezTo>
                  <a:pt x="213224" y="729674"/>
                  <a:pt x="210788" y="729674"/>
                  <a:pt x="208352" y="729674"/>
                </a:cubicBezTo>
                <a:cubicBezTo>
                  <a:pt x="204698" y="729674"/>
                  <a:pt x="198606" y="727214"/>
                  <a:pt x="196170" y="722293"/>
                </a:cubicBezTo>
                <a:cubicBezTo>
                  <a:pt x="185208" y="698919"/>
                  <a:pt x="175462" y="674314"/>
                  <a:pt x="168154" y="649710"/>
                </a:cubicBezTo>
                <a:cubicBezTo>
                  <a:pt x="165718" y="642328"/>
                  <a:pt x="170590" y="633717"/>
                  <a:pt x="177898" y="632486"/>
                </a:cubicBezTo>
                <a:close/>
                <a:moveTo>
                  <a:pt x="581702" y="616234"/>
                </a:moveTo>
                <a:cubicBezTo>
                  <a:pt x="576730" y="616234"/>
                  <a:pt x="573000" y="619962"/>
                  <a:pt x="573000" y="624932"/>
                </a:cubicBezTo>
                <a:lnTo>
                  <a:pt x="573000" y="849853"/>
                </a:lnTo>
                <a:lnTo>
                  <a:pt x="1054004" y="849853"/>
                </a:lnTo>
                <a:lnTo>
                  <a:pt x="1054004" y="624932"/>
                </a:lnTo>
                <a:cubicBezTo>
                  <a:pt x="1054004" y="619962"/>
                  <a:pt x="1050274" y="616234"/>
                  <a:pt x="1045302" y="616234"/>
                </a:cubicBezTo>
                <a:close/>
                <a:moveTo>
                  <a:pt x="581702" y="587653"/>
                </a:moveTo>
                <a:lnTo>
                  <a:pt x="1045302" y="587653"/>
                </a:lnTo>
                <a:cubicBezTo>
                  <a:pt x="1065190" y="587653"/>
                  <a:pt x="1081346" y="605050"/>
                  <a:pt x="1081346" y="624932"/>
                </a:cubicBezTo>
                <a:lnTo>
                  <a:pt x="1081346" y="913228"/>
                </a:lnTo>
                <a:cubicBezTo>
                  <a:pt x="1081346" y="933111"/>
                  <a:pt x="1065190" y="950508"/>
                  <a:pt x="1045302" y="950508"/>
                </a:cubicBezTo>
                <a:lnTo>
                  <a:pt x="892426" y="950508"/>
                </a:lnTo>
                <a:lnTo>
                  <a:pt x="892426" y="984059"/>
                </a:lnTo>
                <a:cubicBezTo>
                  <a:pt x="892426" y="1002699"/>
                  <a:pt x="901126" y="1018854"/>
                  <a:pt x="914798" y="1030037"/>
                </a:cubicBezTo>
                <a:cubicBezTo>
                  <a:pt x="923498" y="1037493"/>
                  <a:pt x="927228" y="1049920"/>
                  <a:pt x="922256" y="1062346"/>
                </a:cubicBezTo>
                <a:cubicBezTo>
                  <a:pt x="919770" y="1073530"/>
                  <a:pt x="908584" y="1080986"/>
                  <a:pt x="896154" y="1080986"/>
                </a:cubicBezTo>
                <a:lnTo>
                  <a:pt x="730850" y="1080986"/>
                </a:lnTo>
                <a:cubicBezTo>
                  <a:pt x="718420" y="1080986"/>
                  <a:pt x="707234" y="1073530"/>
                  <a:pt x="703506" y="1062346"/>
                </a:cubicBezTo>
                <a:cubicBezTo>
                  <a:pt x="699776" y="1049920"/>
                  <a:pt x="703506" y="1037493"/>
                  <a:pt x="712206" y="1030037"/>
                </a:cubicBezTo>
                <a:cubicBezTo>
                  <a:pt x="725878" y="1018854"/>
                  <a:pt x="733334" y="1002699"/>
                  <a:pt x="733334" y="984059"/>
                </a:cubicBezTo>
                <a:lnTo>
                  <a:pt x="733334" y="950508"/>
                </a:lnTo>
                <a:lnTo>
                  <a:pt x="581702" y="950508"/>
                </a:lnTo>
                <a:cubicBezTo>
                  <a:pt x="561814" y="950508"/>
                  <a:pt x="545658" y="933111"/>
                  <a:pt x="545658" y="913228"/>
                </a:cubicBezTo>
                <a:lnTo>
                  <a:pt x="545658" y="624932"/>
                </a:lnTo>
                <a:cubicBezTo>
                  <a:pt x="545658" y="605050"/>
                  <a:pt x="561814" y="587653"/>
                  <a:pt x="581702" y="587653"/>
                </a:cubicBezTo>
                <a:close/>
                <a:moveTo>
                  <a:pt x="176000" y="451847"/>
                </a:moveTo>
                <a:cubicBezTo>
                  <a:pt x="183218" y="453078"/>
                  <a:pt x="186826" y="460464"/>
                  <a:pt x="185622" y="467849"/>
                </a:cubicBezTo>
                <a:cubicBezTo>
                  <a:pt x="182014" y="491238"/>
                  <a:pt x="178406" y="515857"/>
                  <a:pt x="178406" y="540476"/>
                </a:cubicBezTo>
                <a:cubicBezTo>
                  <a:pt x="178406" y="547862"/>
                  <a:pt x="172392" y="554017"/>
                  <a:pt x="165174" y="554017"/>
                </a:cubicBezTo>
                <a:cubicBezTo>
                  <a:pt x="157958" y="554017"/>
                  <a:pt x="150742" y="547862"/>
                  <a:pt x="150742" y="540476"/>
                </a:cubicBezTo>
                <a:cubicBezTo>
                  <a:pt x="150742" y="513395"/>
                  <a:pt x="154350" y="487545"/>
                  <a:pt x="159160" y="462926"/>
                </a:cubicBezTo>
                <a:cubicBezTo>
                  <a:pt x="160364" y="454309"/>
                  <a:pt x="168784" y="449385"/>
                  <a:pt x="176000" y="451847"/>
                </a:cubicBezTo>
                <a:close/>
                <a:moveTo>
                  <a:pt x="904130" y="436913"/>
                </a:moveTo>
                <a:cubicBezTo>
                  <a:pt x="911372" y="435682"/>
                  <a:pt x="919820" y="440606"/>
                  <a:pt x="921026" y="447992"/>
                </a:cubicBezTo>
                <a:cubicBezTo>
                  <a:pt x="927060" y="472611"/>
                  <a:pt x="930682" y="498461"/>
                  <a:pt x="933094" y="525542"/>
                </a:cubicBezTo>
                <a:lnTo>
                  <a:pt x="933094" y="526773"/>
                </a:lnTo>
                <a:cubicBezTo>
                  <a:pt x="933094" y="534159"/>
                  <a:pt x="927060" y="540314"/>
                  <a:pt x="919820" y="540314"/>
                </a:cubicBezTo>
                <a:lnTo>
                  <a:pt x="918612" y="540314"/>
                </a:lnTo>
                <a:cubicBezTo>
                  <a:pt x="911372" y="540314"/>
                  <a:pt x="905336" y="535390"/>
                  <a:pt x="904130" y="526773"/>
                </a:cubicBezTo>
                <a:lnTo>
                  <a:pt x="904130" y="525542"/>
                </a:lnTo>
                <a:cubicBezTo>
                  <a:pt x="904130" y="502154"/>
                  <a:pt x="900510" y="477535"/>
                  <a:pt x="894474" y="454146"/>
                </a:cubicBezTo>
                <a:cubicBezTo>
                  <a:pt x="893268" y="446761"/>
                  <a:pt x="896888" y="439375"/>
                  <a:pt x="904130" y="436913"/>
                </a:cubicBezTo>
                <a:close/>
                <a:moveTo>
                  <a:pt x="814686" y="281134"/>
                </a:moveTo>
                <a:cubicBezTo>
                  <a:pt x="820808" y="276219"/>
                  <a:pt x="829382" y="276219"/>
                  <a:pt x="834280" y="281134"/>
                </a:cubicBezTo>
                <a:cubicBezTo>
                  <a:pt x="852650" y="300794"/>
                  <a:pt x="867346" y="322911"/>
                  <a:pt x="879592" y="345028"/>
                </a:cubicBezTo>
                <a:cubicBezTo>
                  <a:pt x="884492" y="352400"/>
                  <a:pt x="882042" y="361001"/>
                  <a:pt x="875918" y="364687"/>
                </a:cubicBezTo>
                <a:cubicBezTo>
                  <a:pt x="873470" y="365916"/>
                  <a:pt x="871020" y="367145"/>
                  <a:pt x="868570" y="367145"/>
                </a:cubicBezTo>
                <a:cubicBezTo>
                  <a:pt x="863672" y="367145"/>
                  <a:pt x="858774" y="364687"/>
                  <a:pt x="856324" y="359773"/>
                </a:cubicBezTo>
                <a:cubicBezTo>
                  <a:pt x="844078" y="338884"/>
                  <a:pt x="829382" y="317996"/>
                  <a:pt x="814686" y="300794"/>
                </a:cubicBezTo>
                <a:cubicBezTo>
                  <a:pt x="808562" y="294650"/>
                  <a:pt x="809786" y="286049"/>
                  <a:pt x="814686" y="281134"/>
                </a:cubicBezTo>
                <a:close/>
                <a:moveTo>
                  <a:pt x="681208" y="175272"/>
                </a:moveTo>
                <a:cubicBezTo>
                  <a:pt x="707034" y="185043"/>
                  <a:pt x="730402" y="197257"/>
                  <a:pt x="751308" y="210692"/>
                </a:cubicBezTo>
                <a:cubicBezTo>
                  <a:pt x="758686" y="214356"/>
                  <a:pt x="761146" y="224127"/>
                  <a:pt x="756228" y="230234"/>
                </a:cubicBezTo>
                <a:cubicBezTo>
                  <a:pt x="753768" y="233898"/>
                  <a:pt x="750078" y="236341"/>
                  <a:pt x="743930" y="236341"/>
                </a:cubicBezTo>
                <a:cubicBezTo>
                  <a:pt x="742700" y="236341"/>
                  <a:pt x="740240" y="235120"/>
                  <a:pt x="737780" y="233898"/>
                </a:cubicBezTo>
                <a:cubicBezTo>
                  <a:pt x="716874" y="221684"/>
                  <a:pt x="694736" y="210692"/>
                  <a:pt x="672600" y="202142"/>
                </a:cubicBezTo>
                <a:cubicBezTo>
                  <a:pt x="665220" y="198478"/>
                  <a:pt x="661532" y="191150"/>
                  <a:pt x="663990" y="183822"/>
                </a:cubicBezTo>
                <a:cubicBezTo>
                  <a:pt x="666450" y="176494"/>
                  <a:pt x="675060" y="172830"/>
                  <a:pt x="681208" y="175272"/>
                </a:cubicBezTo>
                <a:close/>
                <a:moveTo>
                  <a:pt x="372946" y="28199"/>
                </a:moveTo>
                <a:cubicBezTo>
                  <a:pt x="339380" y="24474"/>
                  <a:pt x="307058" y="38133"/>
                  <a:pt x="285926" y="62968"/>
                </a:cubicBezTo>
                <a:cubicBezTo>
                  <a:pt x="277224" y="74143"/>
                  <a:pt x="262306" y="76626"/>
                  <a:pt x="251116" y="69176"/>
                </a:cubicBezTo>
                <a:cubicBezTo>
                  <a:pt x="234956" y="60484"/>
                  <a:pt x="217552" y="54276"/>
                  <a:pt x="197662" y="54276"/>
                </a:cubicBezTo>
                <a:cubicBezTo>
                  <a:pt x="144206" y="54276"/>
                  <a:pt x="101938" y="97736"/>
                  <a:pt x="101938" y="151130"/>
                </a:cubicBezTo>
                <a:lnTo>
                  <a:pt x="101938" y="152371"/>
                </a:lnTo>
                <a:cubicBezTo>
                  <a:pt x="160366" y="151130"/>
                  <a:pt x="186472" y="178447"/>
                  <a:pt x="187716" y="180931"/>
                </a:cubicBezTo>
                <a:cubicBezTo>
                  <a:pt x="193932" y="185898"/>
                  <a:pt x="192688" y="194590"/>
                  <a:pt x="187716" y="200798"/>
                </a:cubicBezTo>
                <a:cubicBezTo>
                  <a:pt x="181500" y="205765"/>
                  <a:pt x="172798" y="204523"/>
                  <a:pt x="167826" y="199557"/>
                </a:cubicBezTo>
                <a:cubicBezTo>
                  <a:pt x="166582" y="198315"/>
                  <a:pt x="142962" y="174722"/>
                  <a:pt x="88264" y="180931"/>
                </a:cubicBezTo>
                <a:cubicBezTo>
                  <a:pt x="78318" y="182173"/>
                  <a:pt x="70860" y="184656"/>
                  <a:pt x="64644" y="188381"/>
                </a:cubicBezTo>
                <a:cubicBezTo>
                  <a:pt x="50970" y="197073"/>
                  <a:pt x="39780" y="208249"/>
                  <a:pt x="33566" y="223149"/>
                </a:cubicBezTo>
                <a:cubicBezTo>
                  <a:pt x="29836" y="235566"/>
                  <a:pt x="28592" y="247984"/>
                  <a:pt x="28592" y="252951"/>
                </a:cubicBezTo>
                <a:cubicBezTo>
                  <a:pt x="29836" y="290202"/>
                  <a:pt x="60914" y="320003"/>
                  <a:pt x="98210" y="320003"/>
                </a:cubicBezTo>
                <a:lnTo>
                  <a:pt x="456236" y="320003"/>
                </a:lnTo>
                <a:cubicBezTo>
                  <a:pt x="494774" y="320003"/>
                  <a:pt x="527096" y="288960"/>
                  <a:pt x="527096" y="249225"/>
                </a:cubicBezTo>
                <a:cubicBezTo>
                  <a:pt x="527096" y="216941"/>
                  <a:pt x="504720" y="188381"/>
                  <a:pt x="473642" y="180931"/>
                </a:cubicBezTo>
                <a:cubicBezTo>
                  <a:pt x="466182" y="194590"/>
                  <a:pt x="452508" y="213216"/>
                  <a:pt x="428888" y="235566"/>
                </a:cubicBezTo>
                <a:cubicBezTo>
                  <a:pt x="427644" y="239292"/>
                  <a:pt x="422672" y="239292"/>
                  <a:pt x="418942" y="239292"/>
                </a:cubicBezTo>
                <a:cubicBezTo>
                  <a:pt x="415212" y="239292"/>
                  <a:pt x="412726" y="239292"/>
                  <a:pt x="408998" y="235566"/>
                </a:cubicBezTo>
                <a:cubicBezTo>
                  <a:pt x="404024" y="230600"/>
                  <a:pt x="404024" y="221908"/>
                  <a:pt x="408998" y="216941"/>
                </a:cubicBezTo>
                <a:cubicBezTo>
                  <a:pt x="450022" y="174722"/>
                  <a:pt x="454994" y="153613"/>
                  <a:pt x="454994" y="153613"/>
                </a:cubicBezTo>
                <a:cubicBezTo>
                  <a:pt x="454994" y="152371"/>
                  <a:pt x="454994" y="151130"/>
                  <a:pt x="454994" y="149888"/>
                </a:cubicBezTo>
                <a:cubicBezTo>
                  <a:pt x="458724" y="134987"/>
                  <a:pt x="458724" y="118845"/>
                  <a:pt x="456236" y="102703"/>
                </a:cubicBezTo>
                <a:cubicBezTo>
                  <a:pt x="446292" y="64209"/>
                  <a:pt x="412726" y="33166"/>
                  <a:pt x="372946" y="28199"/>
                </a:cubicBezTo>
                <a:close/>
                <a:moveTo>
                  <a:pt x="376676" y="882"/>
                </a:moveTo>
                <a:cubicBezTo>
                  <a:pt x="428888" y="7090"/>
                  <a:pt x="471154" y="45583"/>
                  <a:pt x="483586" y="96494"/>
                </a:cubicBezTo>
                <a:cubicBezTo>
                  <a:pt x="487316" y="116361"/>
                  <a:pt x="487316" y="136229"/>
                  <a:pt x="482344" y="154855"/>
                </a:cubicBezTo>
                <a:cubicBezTo>
                  <a:pt x="483586" y="154855"/>
                  <a:pt x="486072" y="154855"/>
                  <a:pt x="487316" y="156096"/>
                </a:cubicBezTo>
                <a:cubicBezTo>
                  <a:pt x="489802" y="154855"/>
                  <a:pt x="491046" y="153613"/>
                  <a:pt x="493532" y="153613"/>
                </a:cubicBezTo>
                <a:cubicBezTo>
                  <a:pt x="504720" y="152371"/>
                  <a:pt x="514666" y="151130"/>
                  <a:pt x="525854" y="149888"/>
                </a:cubicBezTo>
                <a:cubicBezTo>
                  <a:pt x="542014" y="149888"/>
                  <a:pt x="558176" y="149888"/>
                  <a:pt x="573094" y="152371"/>
                </a:cubicBezTo>
                <a:cubicBezTo>
                  <a:pt x="581796" y="152371"/>
                  <a:pt x="586768" y="158580"/>
                  <a:pt x="586768" y="167272"/>
                </a:cubicBezTo>
                <a:cubicBezTo>
                  <a:pt x="585524" y="174722"/>
                  <a:pt x="579310" y="180931"/>
                  <a:pt x="571850" y="179689"/>
                </a:cubicBezTo>
                <a:cubicBezTo>
                  <a:pt x="556932" y="178447"/>
                  <a:pt x="542014" y="178447"/>
                  <a:pt x="527096" y="178447"/>
                </a:cubicBezTo>
                <a:cubicBezTo>
                  <a:pt x="527096" y="178447"/>
                  <a:pt x="525854" y="178447"/>
                  <a:pt x="524610" y="178447"/>
                </a:cubicBezTo>
                <a:cubicBezTo>
                  <a:pt x="544500" y="197073"/>
                  <a:pt x="555690" y="221908"/>
                  <a:pt x="555690" y="249225"/>
                </a:cubicBezTo>
                <a:cubicBezTo>
                  <a:pt x="555690" y="303861"/>
                  <a:pt x="510936" y="348563"/>
                  <a:pt x="456236" y="348563"/>
                </a:cubicBezTo>
                <a:lnTo>
                  <a:pt x="234956" y="348563"/>
                </a:lnTo>
                <a:cubicBezTo>
                  <a:pt x="229984" y="356013"/>
                  <a:pt x="225010" y="363464"/>
                  <a:pt x="221282" y="372156"/>
                </a:cubicBezTo>
                <a:cubicBezTo>
                  <a:pt x="217552" y="375881"/>
                  <a:pt x="213822" y="379606"/>
                  <a:pt x="207606" y="379606"/>
                </a:cubicBezTo>
                <a:cubicBezTo>
                  <a:pt x="206364" y="379606"/>
                  <a:pt x="203878" y="378364"/>
                  <a:pt x="201390" y="378364"/>
                </a:cubicBezTo>
                <a:cubicBezTo>
                  <a:pt x="195174" y="374639"/>
                  <a:pt x="192688" y="365947"/>
                  <a:pt x="195174" y="358497"/>
                </a:cubicBezTo>
                <a:cubicBezTo>
                  <a:pt x="197662" y="354771"/>
                  <a:pt x="200148" y="351046"/>
                  <a:pt x="201390" y="348563"/>
                </a:cubicBezTo>
                <a:lnTo>
                  <a:pt x="98210" y="348563"/>
                </a:lnTo>
                <a:cubicBezTo>
                  <a:pt x="47240" y="348563"/>
                  <a:pt x="4972" y="307586"/>
                  <a:pt x="0" y="256676"/>
                </a:cubicBezTo>
                <a:cubicBezTo>
                  <a:pt x="0" y="255434"/>
                  <a:pt x="0" y="254192"/>
                  <a:pt x="0" y="252951"/>
                </a:cubicBezTo>
                <a:cubicBezTo>
                  <a:pt x="0" y="251709"/>
                  <a:pt x="0" y="251709"/>
                  <a:pt x="0" y="249225"/>
                </a:cubicBezTo>
                <a:cubicBezTo>
                  <a:pt x="0" y="234325"/>
                  <a:pt x="3730" y="219424"/>
                  <a:pt x="9946" y="207007"/>
                </a:cubicBezTo>
                <a:cubicBezTo>
                  <a:pt x="17404" y="189623"/>
                  <a:pt x="31078" y="173481"/>
                  <a:pt x="52212" y="162305"/>
                </a:cubicBezTo>
                <a:cubicBezTo>
                  <a:pt x="58428" y="159822"/>
                  <a:pt x="64644" y="157338"/>
                  <a:pt x="72102" y="154855"/>
                </a:cubicBezTo>
                <a:cubicBezTo>
                  <a:pt x="72102" y="154855"/>
                  <a:pt x="72102" y="154855"/>
                  <a:pt x="72102" y="153613"/>
                </a:cubicBezTo>
                <a:lnTo>
                  <a:pt x="72102" y="151130"/>
                </a:lnTo>
                <a:cubicBezTo>
                  <a:pt x="72102" y="82835"/>
                  <a:pt x="129288" y="25716"/>
                  <a:pt x="197662" y="25716"/>
                </a:cubicBezTo>
                <a:cubicBezTo>
                  <a:pt x="221282" y="25716"/>
                  <a:pt x="244902" y="31925"/>
                  <a:pt x="264792" y="45583"/>
                </a:cubicBezTo>
                <a:cubicBezTo>
                  <a:pt x="292140" y="12057"/>
                  <a:pt x="333164" y="-4085"/>
                  <a:pt x="376676" y="88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BE618DC-C010-4A83-8D12-E934ACB3E6CC}"/>
              </a:ext>
            </a:extLst>
          </p:cNvPr>
          <p:cNvGrpSpPr/>
          <p:nvPr/>
        </p:nvGrpSpPr>
        <p:grpSpPr>
          <a:xfrm>
            <a:off x="9033241" y="8123724"/>
            <a:ext cx="6312423" cy="3642695"/>
            <a:chOff x="9033241" y="8123724"/>
            <a:chExt cx="6312423" cy="364269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AF8970-E3E4-4749-875E-97D173CDD156}"/>
                </a:ext>
              </a:extLst>
            </p:cNvPr>
            <p:cNvSpPr/>
            <p:nvPr/>
          </p:nvSpPr>
          <p:spPr>
            <a:xfrm>
              <a:off x="9033241" y="11560860"/>
              <a:ext cx="6312423" cy="115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8" h="94">
                  <a:moveTo>
                    <a:pt x="0" y="0"/>
                  </a:moveTo>
                  <a:lnTo>
                    <a:pt x="5068" y="0"/>
                  </a:lnTo>
                  <a:lnTo>
                    <a:pt x="5068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22043E4-D9A1-4C62-8A85-A366579A4867}"/>
                </a:ext>
              </a:extLst>
            </p:cNvPr>
            <p:cNvSpPr/>
            <p:nvPr/>
          </p:nvSpPr>
          <p:spPr>
            <a:xfrm>
              <a:off x="9033241" y="11677968"/>
              <a:ext cx="6312423" cy="88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8" h="72">
                  <a:moveTo>
                    <a:pt x="5068" y="0"/>
                  </a:moveTo>
                  <a:cubicBezTo>
                    <a:pt x="5068" y="0"/>
                    <a:pt x="4971" y="72"/>
                    <a:pt x="4222" y="72"/>
                  </a:cubicBezTo>
                  <a:lnTo>
                    <a:pt x="846" y="72"/>
                  </a:lnTo>
                  <a:cubicBezTo>
                    <a:pt x="98" y="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11DEF7-3FD7-4772-A6B6-90895884C0DE}"/>
                </a:ext>
              </a:extLst>
            </p:cNvPr>
            <p:cNvSpPr/>
            <p:nvPr/>
          </p:nvSpPr>
          <p:spPr>
            <a:xfrm>
              <a:off x="11669336" y="11560860"/>
              <a:ext cx="1040236" cy="8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" h="73">
                  <a:moveTo>
                    <a:pt x="777" y="73"/>
                  </a:moveTo>
                  <a:lnTo>
                    <a:pt x="59" y="73"/>
                  </a:lnTo>
                  <a:cubicBezTo>
                    <a:pt x="27" y="73"/>
                    <a:pt x="0" y="47"/>
                    <a:pt x="0" y="15"/>
                  </a:cubicBezTo>
                  <a:lnTo>
                    <a:pt x="0" y="0"/>
                  </a:lnTo>
                  <a:lnTo>
                    <a:pt x="836" y="0"/>
                  </a:lnTo>
                  <a:lnTo>
                    <a:pt x="836" y="15"/>
                  </a:lnTo>
                  <a:cubicBezTo>
                    <a:pt x="836" y="47"/>
                    <a:pt x="809" y="73"/>
                    <a:pt x="777" y="7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13DF71F-D78F-4B79-9690-285222F3463D}"/>
                </a:ext>
              </a:extLst>
            </p:cNvPr>
            <p:cNvSpPr/>
            <p:nvPr/>
          </p:nvSpPr>
          <p:spPr>
            <a:xfrm>
              <a:off x="9638692" y="8123724"/>
              <a:ext cx="5101517" cy="34358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6" h="2759">
                  <a:moveTo>
                    <a:pt x="3971" y="0"/>
                  </a:moveTo>
                  <a:lnTo>
                    <a:pt x="125" y="0"/>
                  </a:lnTo>
                  <a:cubicBezTo>
                    <a:pt x="56" y="0"/>
                    <a:pt x="0" y="56"/>
                    <a:pt x="0" y="125"/>
                  </a:cubicBezTo>
                  <a:lnTo>
                    <a:pt x="0" y="2759"/>
                  </a:lnTo>
                  <a:lnTo>
                    <a:pt x="4096" y="2759"/>
                  </a:lnTo>
                  <a:lnTo>
                    <a:pt x="4096" y="125"/>
                  </a:lnTo>
                  <a:cubicBezTo>
                    <a:pt x="4096" y="56"/>
                    <a:pt x="4040" y="0"/>
                    <a:pt x="3971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B56F664-4B6E-45C1-AEA8-BC634876162E}"/>
                </a:ext>
              </a:extLst>
            </p:cNvPr>
            <p:cNvSpPr/>
            <p:nvPr/>
          </p:nvSpPr>
          <p:spPr>
            <a:xfrm>
              <a:off x="9759537" y="8243320"/>
              <a:ext cx="4859834" cy="3196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2" h="2567">
                  <a:moveTo>
                    <a:pt x="3792" y="0"/>
                  </a:moveTo>
                  <a:lnTo>
                    <a:pt x="110" y="0"/>
                  </a:lnTo>
                  <a:cubicBezTo>
                    <a:pt x="49" y="0"/>
                    <a:pt x="0" y="50"/>
                    <a:pt x="0" y="110"/>
                  </a:cubicBezTo>
                  <a:lnTo>
                    <a:pt x="0" y="2567"/>
                  </a:lnTo>
                  <a:lnTo>
                    <a:pt x="3902" y="2567"/>
                  </a:lnTo>
                  <a:lnTo>
                    <a:pt x="3902" y="110"/>
                  </a:lnTo>
                  <a:cubicBezTo>
                    <a:pt x="3902" y="50"/>
                    <a:pt x="3853" y="0"/>
                    <a:pt x="3792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70C541-86C9-4A00-87BD-58C5ED8EFD8B}"/>
                </a:ext>
              </a:extLst>
            </p:cNvPr>
            <p:cNvSpPr/>
            <p:nvPr/>
          </p:nvSpPr>
          <p:spPr>
            <a:xfrm>
              <a:off x="11699235" y="8852512"/>
              <a:ext cx="114613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561">
                  <a:moveTo>
                    <a:pt x="93" y="33"/>
                  </a:moveTo>
                  <a:lnTo>
                    <a:pt x="93" y="529"/>
                  </a:lnTo>
                  <a:cubicBezTo>
                    <a:pt x="93" y="547"/>
                    <a:pt x="79" y="561"/>
                    <a:pt x="61" y="561"/>
                  </a:cubicBezTo>
                  <a:lnTo>
                    <a:pt x="32" y="561"/>
                  </a:lnTo>
                  <a:lnTo>
                    <a:pt x="32" y="33"/>
                  </a:lnTo>
                  <a:cubicBezTo>
                    <a:pt x="32" y="15"/>
                    <a:pt x="17" y="0"/>
                    <a:pt x="0" y="0"/>
                  </a:cubicBezTo>
                  <a:lnTo>
                    <a:pt x="61" y="0"/>
                  </a:lnTo>
                  <a:cubicBezTo>
                    <a:pt x="79" y="0"/>
                    <a:pt x="93" y="15"/>
                    <a:pt x="93" y="33"/>
                  </a:cubicBezTo>
                  <a:close/>
                </a:path>
              </a:pathLst>
            </a:custGeom>
            <a:solidFill>
              <a:srgbClr val="713F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CB7891D-E05E-4DBC-B18B-0087F78DA215}"/>
                </a:ext>
              </a:extLst>
            </p:cNvPr>
            <p:cNvSpPr/>
            <p:nvPr/>
          </p:nvSpPr>
          <p:spPr>
            <a:xfrm>
              <a:off x="11699235" y="8852512"/>
              <a:ext cx="114613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561">
                  <a:moveTo>
                    <a:pt x="93" y="33"/>
                  </a:moveTo>
                  <a:lnTo>
                    <a:pt x="93" y="529"/>
                  </a:lnTo>
                  <a:cubicBezTo>
                    <a:pt x="93" y="547"/>
                    <a:pt x="79" y="561"/>
                    <a:pt x="61" y="561"/>
                  </a:cubicBezTo>
                  <a:lnTo>
                    <a:pt x="32" y="561"/>
                  </a:lnTo>
                  <a:lnTo>
                    <a:pt x="32" y="33"/>
                  </a:lnTo>
                  <a:cubicBezTo>
                    <a:pt x="32" y="15"/>
                    <a:pt x="17" y="0"/>
                    <a:pt x="0" y="0"/>
                  </a:cubicBezTo>
                  <a:lnTo>
                    <a:pt x="61" y="0"/>
                  </a:lnTo>
                  <a:cubicBezTo>
                    <a:pt x="79" y="0"/>
                    <a:pt x="93" y="15"/>
                    <a:pt x="93" y="3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A13591D-0E00-4DC1-8789-7CF99955EF53}"/>
                </a:ext>
              </a:extLst>
            </p:cNvPr>
            <p:cNvSpPr/>
            <p:nvPr/>
          </p:nvSpPr>
          <p:spPr>
            <a:xfrm>
              <a:off x="10579268" y="8852512"/>
              <a:ext cx="1158586" cy="155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1251">
                  <a:moveTo>
                    <a:pt x="931" y="33"/>
                  </a:moveTo>
                  <a:lnTo>
                    <a:pt x="931" y="561"/>
                  </a:lnTo>
                  <a:lnTo>
                    <a:pt x="931" y="1218"/>
                  </a:lnTo>
                  <a:cubicBezTo>
                    <a:pt x="931" y="1236"/>
                    <a:pt x="916" y="1251"/>
                    <a:pt x="899" y="1251"/>
                  </a:cubicBezTo>
                  <a:lnTo>
                    <a:pt x="33" y="1251"/>
                  </a:lnTo>
                  <a:cubicBezTo>
                    <a:pt x="15" y="1251"/>
                    <a:pt x="0" y="1236"/>
                    <a:pt x="0" y="1218"/>
                  </a:cubicBez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21" y="0"/>
                  </a:lnTo>
                  <a:lnTo>
                    <a:pt x="899" y="0"/>
                  </a:lnTo>
                  <a:cubicBezTo>
                    <a:pt x="916" y="0"/>
                    <a:pt x="931" y="15"/>
                    <a:pt x="931" y="33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20B436C-FF18-4E9D-B3B0-00F966473454}"/>
                </a:ext>
              </a:extLst>
            </p:cNvPr>
            <p:cNvSpPr/>
            <p:nvPr/>
          </p:nvSpPr>
          <p:spPr>
            <a:xfrm>
              <a:off x="10837144" y="9126583"/>
              <a:ext cx="642829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267">
                  <a:moveTo>
                    <a:pt x="517" y="267"/>
                  </a:moveTo>
                  <a:lnTo>
                    <a:pt x="0" y="267"/>
                  </a:lnTo>
                  <a:lnTo>
                    <a:pt x="0" y="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6B64D8-8D8A-4FC7-8560-6198928CE7CF}"/>
                </a:ext>
              </a:extLst>
            </p:cNvPr>
            <p:cNvSpPr/>
            <p:nvPr/>
          </p:nvSpPr>
          <p:spPr>
            <a:xfrm>
              <a:off x="13683781" y="9500324"/>
              <a:ext cx="114613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561">
                  <a:moveTo>
                    <a:pt x="93" y="32"/>
                  </a:moveTo>
                  <a:lnTo>
                    <a:pt x="93" y="529"/>
                  </a:lnTo>
                  <a:cubicBezTo>
                    <a:pt x="93" y="547"/>
                    <a:pt x="78" y="561"/>
                    <a:pt x="61" y="561"/>
                  </a:cubicBezTo>
                  <a:lnTo>
                    <a:pt x="32" y="561"/>
                  </a:lnTo>
                  <a:lnTo>
                    <a:pt x="32" y="32"/>
                  </a:lnTo>
                  <a:cubicBezTo>
                    <a:pt x="32" y="14"/>
                    <a:pt x="18" y="0"/>
                    <a:pt x="0" y="0"/>
                  </a:cubicBezTo>
                  <a:lnTo>
                    <a:pt x="61" y="0"/>
                  </a:lnTo>
                  <a:cubicBezTo>
                    <a:pt x="78" y="0"/>
                    <a:pt x="93" y="14"/>
                    <a:pt x="93" y="32"/>
                  </a:cubicBezTo>
                  <a:close/>
                </a:path>
              </a:pathLst>
            </a:custGeom>
            <a:solidFill>
              <a:srgbClr val="FFA6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CAA510-7D1F-4BD0-89EC-8EDF116571A6}"/>
                </a:ext>
              </a:extLst>
            </p:cNvPr>
            <p:cNvSpPr/>
            <p:nvPr/>
          </p:nvSpPr>
          <p:spPr>
            <a:xfrm>
              <a:off x="13683781" y="9500324"/>
              <a:ext cx="114613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561">
                  <a:moveTo>
                    <a:pt x="93" y="32"/>
                  </a:moveTo>
                  <a:lnTo>
                    <a:pt x="93" y="529"/>
                  </a:lnTo>
                  <a:cubicBezTo>
                    <a:pt x="93" y="547"/>
                    <a:pt x="78" y="561"/>
                    <a:pt x="61" y="561"/>
                  </a:cubicBezTo>
                  <a:lnTo>
                    <a:pt x="32" y="561"/>
                  </a:lnTo>
                  <a:lnTo>
                    <a:pt x="32" y="32"/>
                  </a:lnTo>
                  <a:cubicBezTo>
                    <a:pt x="32" y="14"/>
                    <a:pt x="18" y="0"/>
                    <a:pt x="0" y="0"/>
                  </a:cubicBezTo>
                  <a:lnTo>
                    <a:pt x="61" y="0"/>
                  </a:lnTo>
                  <a:cubicBezTo>
                    <a:pt x="78" y="0"/>
                    <a:pt x="93" y="14"/>
                    <a:pt x="93" y="3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9F90C9-406B-4097-83A9-186498CF5ED3}"/>
                </a:ext>
              </a:extLst>
            </p:cNvPr>
            <p:cNvSpPr/>
            <p:nvPr/>
          </p:nvSpPr>
          <p:spPr>
            <a:xfrm>
              <a:off x="12565060" y="9500324"/>
              <a:ext cx="1157341" cy="1555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0" h="1250">
                  <a:moveTo>
                    <a:pt x="930" y="32"/>
                  </a:moveTo>
                  <a:lnTo>
                    <a:pt x="930" y="561"/>
                  </a:lnTo>
                  <a:lnTo>
                    <a:pt x="930" y="1218"/>
                  </a:lnTo>
                  <a:cubicBezTo>
                    <a:pt x="930" y="1236"/>
                    <a:pt x="916" y="1250"/>
                    <a:pt x="898" y="1250"/>
                  </a:cubicBezTo>
                  <a:lnTo>
                    <a:pt x="31" y="1250"/>
                  </a:lnTo>
                  <a:cubicBezTo>
                    <a:pt x="14" y="1250"/>
                    <a:pt x="0" y="1236"/>
                    <a:pt x="0" y="1218"/>
                  </a:cubicBezTo>
                  <a:lnTo>
                    <a:pt x="0" y="32"/>
                  </a:lnTo>
                  <a:cubicBezTo>
                    <a:pt x="0" y="14"/>
                    <a:pt x="14" y="0"/>
                    <a:pt x="31" y="0"/>
                  </a:cubicBezTo>
                  <a:lnTo>
                    <a:pt x="620" y="0"/>
                  </a:lnTo>
                  <a:lnTo>
                    <a:pt x="898" y="0"/>
                  </a:lnTo>
                  <a:cubicBezTo>
                    <a:pt x="916" y="0"/>
                    <a:pt x="930" y="14"/>
                    <a:pt x="930" y="32"/>
                  </a:cubicBezTo>
                  <a:close/>
                </a:path>
              </a:pathLst>
            </a:custGeom>
            <a:solidFill>
              <a:srgbClr val="FFA6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DF82DE2-B2FF-44C4-AA89-A3325BF09AD4}"/>
                </a:ext>
              </a:extLst>
            </p:cNvPr>
            <p:cNvSpPr/>
            <p:nvPr/>
          </p:nvSpPr>
          <p:spPr>
            <a:xfrm>
              <a:off x="12821690" y="9774398"/>
              <a:ext cx="642829" cy="33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266">
                  <a:moveTo>
                    <a:pt x="51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33C6B9B-3C77-46A5-8171-33B16674AD55}"/>
                </a:ext>
              </a:extLst>
            </p:cNvPr>
            <p:cNvSpPr/>
            <p:nvPr/>
          </p:nvSpPr>
          <p:spPr>
            <a:xfrm>
              <a:off x="12016908" y="8852512"/>
              <a:ext cx="701381" cy="38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" h="308">
                  <a:moveTo>
                    <a:pt x="564" y="154"/>
                  </a:moveTo>
                  <a:lnTo>
                    <a:pt x="416" y="0"/>
                  </a:lnTo>
                  <a:lnTo>
                    <a:pt x="416" y="45"/>
                  </a:lnTo>
                  <a:lnTo>
                    <a:pt x="0" y="45"/>
                  </a:lnTo>
                  <a:lnTo>
                    <a:pt x="0" y="263"/>
                  </a:lnTo>
                  <a:lnTo>
                    <a:pt x="416" y="263"/>
                  </a:lnTo>
                  <a:lnTo>
                    <a:pt x="416" y="308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21F13E-9FF7-48B9-9653-4CE0CE76B217}"/>
                </a:ext>
              </a:extLst>
            </p:cNvPr>
            <p:cNvSpPr/>
            <p:nvPr/>
          </p:nvSpPr>
          <p:spPr>
            <a:xfrm>
              <a:off x="11661861" y="10673860"/>
              <a:ext cx="700135" cy="38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3" h="308">
                  <a:moveTo>
                    <a:pt x="0" y="154"/>
                  </a:moveTo>
                  <a:lnTo>
                    <a:pt x="147" y="308"/>
                  </a:lnTo>
                  <a:lnTo>
                    <a:pt x="147" y="263"/>
                  </a:lnTo>
                  <a:lnTo>
                    <a:pt x="563" y="263"/>
                  </a:lnTo>
                  <a:lnTo>
                    <a:pt x="563" y="46"/>
                  </a:lnTo>
                  <a:lnTo>
                    <a:pt x="147" y="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18E63E8-6F4E-4C7E-B7CA-CC8325652246}"/>
              </a:ext>
            </a:extLst>
          </p:cNvPr>
          <p:cNvSpPr/>
          <p:nvPr/>
        </p:nvSpPr>
        <p:spPr>
          <a:xfrm>
            <a:off x="3364888" y="3286316"/>
            <a:ext cx="1854984" cy="1856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0" h="1491">
                <a:moveTo>
                  <a:pt x="1490" y="745"/>
                </a:moveTo>
                <a:cubicBezTo>
                  <a:pt x="1490" y="1157"/>
                  <a:pt x="1156" y="1491"/>
                  <a:pt x="745" y="1491"/>
                </a:cubicBezTo>
                <a:cubicBezTo>
                  <a:pt x="333" y="1491"/>
                  <a:pt x="0" y="1157"/>
                  <a:pt x="0" y="745"/>
                </a:cubicBezTo>
                <a:cubicBezTo>
                  <a:pt x="0" y="334"/>
                  <a:pt x="333" y="0"/>
                  <a:pt x="745" y="0"/>
                </a:cubicBezTo>
                <a:cubicBezTo>
                  <a:pt x="1156" y="0"/>
                  <a:pt x="1490" y="334"/>
                  <a:pt x="1490" y="74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BE27B6C-4DFC-4ED5-9A78-B40440F5655D}"/>
              </a:ext>
            </a:extLst>
          </p:cNvPr>
          <p:cNvSpPr/>
          <p:nvPr/>
        </p:nvSpPr>
        <p:spPr>
          <a:xfrm>
            <a:off x="3749238" y="3672511"/>
            <a:ext cx="1083189" cy="1083839"/>
          </a:xfrm>
          <a:custGeom>
            <a:avLst/>
            <a:gdLst>
              <a:gd name="connsiteX0" fmla="*/ 806265 w 1083189"/>
              <a:gd name="connsiteY0" fmla="*/ 1022928 h 1083839"/>
              <a:gd name="connsiteX1" fmla="*/ 782671 w 1083189"/>
              <a:gd name="connsiteY1" fmla="*/ 1055248 h 1083839"/>
              <a:gd name="connsiteX2" fmla="*/ 996262 w 1083189"/>
              <a:gd name="connsiteY2" fmla="*/ 1055248 h 1083839"/>
              <a:gd name="connsiteX3" fmla="*/ 972668 w 1083189"/>
              <a:gd name="connsiteY3" fmla="*/ 1022928 h 1083839"/>
              <a:gd name="connsiteX4" fmla="*/ 784061 w 1083189"/>
              <a:gd name="connsiteY4" fmla="*/ 872432 h 1083839"/>
              <a:gd name="connsiteX5" fmla="*/ 784061 w 1083189"/>
              <a:gd name="connsiteY5" fmla="*/ 934463 h 1083839"/>
              <a:gd name="connsiteX6" fmla="*/ 994870 w 1083189"/>
              <a:gd name="connsiteY6" fmla="*/ 934463 h 1083839"/>
              <a:gd name="connsiteX7" fmla="*/ 994870 w 1083189"/>
              <a:gd name="connsiteY7" fmla="*/ 872432 h 1083839"/>
              <a:gd name="connsiteX8" fmla="*/ 784061 w 1083189"/>
              <a:gd name="connsiteY8" fmla="*/ 692542 h 1083839"/>
              <a:gd name="connsiteX9" fmla="*/ 784061 w 1083189"/>
              <a:gd name="connsiteY9" fmla="*/ 843897 h 1083839"/>
              <a:gd name="connsiteX10" fmla="*/ 994870 w 1083189"/>
              <a:gd name="connsiteY10" fmla="*/ 843897 h 1083839"/>
              <a:gd name="connsiteX11" fmla="*/ 994870 w 1083189"/>
              <a:gd name="connsiteY11" fmla="*/ 692542 h 1083839"/>
              <a:gd name="connsiteX12" fmla="*/ 769181 w 1083189"/>
              <a:gd name="connsiteY12" fmla="*/ 664007 h 1083839"/>
              <a:gd name="connsiteX13" fmla="*/ 1009751 w 1083189"/>
              <a:gd name="connsiteY13" fmla="*/ 664007 h 1083839"/>
              <a:gd name="connsiteX14" fmla="*/ 1023391 w 1083189"/>
              <a:gd name="connsiteY14" fmla="*/ 677654 h 1083839"/>
              <a:gd name="connsiteX15" fmla="*/ 1023391 w 1083189"/>
              <a:gd name="connsiteY15" fmla="*/ 949350 h 1083839"/>
              <a:gd name="connsiteX16" fmla="*/ 1009751 w 1083189"/>
              <a:gd name="connsiteY16" fmla="*/ 962997 h 1083839"/>
              <a:gd name="connsiteX17" fmla="*/ 769181 w 1083189"/>
              <a:gd name="connsiteY17" fmla="*/ 962997 h 1083839"/>
              <a:gd name="connsiteX18" fmla="*/ 754300 w 1083189"/>
              <a:gd name="connsiteY18" fmla="*/ 949350 h 1083839"/>
              <a:gd name="connsiteX19" fmla="*/ 754300 w 1083189"/>
              <a:gd name="connsiteY19" fmla="*/ 677654 h 1083839"/>
              <a:gd name="connsiteX20" fmla="*/ 769181 w 1083189"/>
              <a:gd name="connsiteY20" fmla="*/ 664007 h 1083839"/>
              <a:gd name="connsiteX21" fmla="*/ 203710 w 1083189"/>
              <a:gd name="connsiteY21" fmla="*/ 563719 h 1083839"/>
              <a:gd name="connsiteX22" fmla="*/ 213495 w 1083189"/>
              <a:gd name="connsiteY22" fmla="*/ 565581 h 1083839"/>
              <a:gd name="connsiteX23" fmla="*/ 266922 w 1083189"/>
              <a:gd name="connsiteY23" fmla="*/ 595368 h 1083839"/>
              <a:gd name="connsiteX24" fmla="*/ 270649 w 1083189"/>
              <a:gd name="connsiteY24" fmla="*/ 613985 h 1083839"/>
              <a:gd name="connsiteX25" fmla="*/ 252012 w 1083189"/>
              <a:gd name="connsiteY25" fmla="*/ 620191 h 1083839"/>
              <a:gd name="connsiteX26" fmla="*/ 224677 w 1083189"/>
              <a:gd name="connsiteY26" fmla="*/ 604056 h 1083839"/>
              <a:gd name="connsiteX27" fmla="*/ 229647 w 1083189"/>
              <a:gd name="connsiteY27" fmla="*/ 623914 h 1083839"/>
              <a:gd name="connsiteX28" fmla="*/ 614819 w 1083189"/>
              <a:gd name="connsiteY28" fmla="*/ 858490 h 1083839"/>
              <a:gd name="connsiteX29" fmla="*/ 630971 w 1083189"/>
              <a:gd name="connsiteY29" fmla="*/ 869660 h 1083839"/>
              <a:gd name="connsiteX30" fmla="*/ 621031 w 1083189"/>
              <a:gd name="connsiteY30" fmla="*/ 885795 h 1083839"/>
              <a:gd name="connsiteX31" fmla="*/ 541512 w 1083189"/>
              <a:gd name="connsiteY31" fmla="*/ 895724 h 1083839"/>
              <a:gd name="connsiteX32" fmla="*/ 202312 w 1083189"/>
              <a:gd name="connsiteY32" fmla="*/ 631361 h 1083839"/>
              <a:gd name="connsiteX33" fmla="*/ 199828 w 1083189"/>
              <a:gd name="connsiteY33" fmla="*/ 617708 h 1083839"/>
              <a:gd name="connsiteX34" fmla="*/ 188645 w 1083189"/>
              <a:gd name="connsiteY34" fmla="*/ 635084 h 1083839"/>
              <a:gd name="connsiteX35" fmla="*/ 176220 w 1083189"/>
              <a:gd name="connsiteY35" fmla="*/ 642531 h 1083839"/>
              <a:gd name="connsiteX36" fmla="*/ 168765 w 1083189"/>
              <a:gd name="connsiteY36" fmla="*/ 641290 h 1083839"/>
              <a:gd name="connsiteX37" fmla="*/ 165038 w 1083189"/>
              <a:gd name="connsiteY37" fmla="*/ 621432 h 1083839"/>
              <a:gd name="connsiteX38" fmla="*/ 194858 w 1083189"/>
              <a:gd name="connsiteY38" fmla="*/ 569304 h 1083839"/>
              <a:gd name="connsiteX39" fmla="*/ 203710 w 1083189"/>
              <a:gd name="connsiteY39" fmla="*/ 563719 h 1083839"/>
              <a:gd name="connsiteX40" fmla="*/ 844761 w 1083189"/>
              <a:gd name="connsiteY40" fmla="*/ 541857 h 1083839"/>
              <a:gd name="connsiteX41" fmla="*/ 827376 w 1083189"/>
              <a:gd name="connsiteY41" fmla="*/ 549316 h 1083839"/>
              <a:gd name="connsiteX42" fmla="*/ 730515 w 1083189"/>
              <a:gd name="connsiteY42" fmla="*/ 646276 h 1083839"/>
              <a:gd name="connsiteX43" fmla="*/ 723064 w 1083189"/>
              <a:gd name="connsiteY43" fmla="*/ 663679 h 1083839"/>
              <a:gd name="connsiteX44" fmla="*/ 723064 w 1083189"/>
              <a:gd name="connsiteY44" fmla="*/ 1055248 h 1083839"/>
              <a:gd name="connsiteX45" fmla="*/ 746658 w 1083189"/>
              <a:gd name="connsiteY45" fmla="*/ 1055248 h 1083839"/>
              <a:gd name="connsiteX46" fmla="*/ 783913 w 1083189"/>
              <a:gd name="connsiteY46" fmla="*/ 1005525 h 1083839"/>
              <a:gd name="connsiteX47" fmla="*/ 806265 w 1083189"/>
              <a:gd name="connsiteY47" fmla="*/ 994338 h 1083839"/>
              <a:gd name="connsiteX48" fmla="*/ 973910 w 1083189"/>
              <a:gd name="connsiteY48" fmla="*/ 994338 h 1083839"/>
              <a:gd name="connsiteX49" fmla="*/ 995021 w 1083189"/>
              <a:gd name="connsiteY49" fmla="*/ 1005525 h 1083839"/>
              <a:gd name="connsiteX50" fmla="*/ 1032275 w 1083189"/>
              <a:gd name="connsiteY50" fmla="*/ 1055248 h 1083839"/>
              <a:gd name="connsiteX51" fmla="*/ 1055869 w 1083189"/>
              <a:gd name="connsiteY51" fmla="*/ 1055248 h 1083839"/>
              <a:gd name="connsiteX52" fmla="*/ 1055869 w 1083189"/>
              <a:gd name="connsiteY52" fmla="*/ 541857 h 1083839"/>
              <a:gd name="connsiteX53" fmla="*/ 1023582 w 1083189"/>
              <a:gd name="connsiteY53" fmla="*/ 541857 h 1083839"/>
              <a:gd name="connsiteX54" fmla="*/ 1023582 w 1083189"/>
              <a:gd name="connsiteY54" fmla="*/ 576663 h 1083839"/>
              <a:gd name="connsiteX55" fmla="*/ 1009922 w 1083189"/>
              <a:gd name="connsiteY55" fmla="*/ 590337 h 1083839"/>
              <a:gd name="connsiteX56" fmla="*/ 995021 w 1083189"/>
              <a:gd name="connsiteY56" fmla="*/ 576663 h 1083839"/>
              <a:gd name="connsiteX57" fmla="*/ 995021 w 1083189"/>
              <a:gd name="connsiteY57" fmla="*/ 541857 h 1083839"/>
              <a:gd name="connsiteX58" fmla="*/ 949074 w 1083189"/>
              <a:gd name="connsiteY58" fmla="*/ 541857 h 1083839"/>
              <a:gd name="connsiteX59" fmla="*/ 949074 w 1083189"/>
              <a:gd name="connsiteY59" fmla="*/ 576663 h 1083839"/>
              <a:gd name="connsiteX60" fmla="*/ 935414 w 1083189"/>
              <a:gd name="connsiteY60" fmla="*/ 590337 h 1083839"/>
              <a:gd name="connsiteX61" fmla="*/ 920512 w 1083189"/>
              <a:gd name="connsiteY61" fmla="*/ 576663 h 1083839"/>
              <a:gd name="connsiteX62" fmla="*/ 920512 w 1083189"/>
              <a:gd name="connsiteY62" fmla="*/ 541857 h 1083839"/>
              <a:gd name="connsiteX63" fmla="*/ 873323 w 1083189"/>
              <a:gd name="connsiteY63" fmla="*/ 541857 h 1083839"/>
              <a:gd name="connsiteX64" fmla="*/ 873323 w 1083189"/>
              <a:gd name="connsiteY64" fmla="*/ 576663 h 1083839"/>
              <a:gd name="connsiteX65" fmla="*/ 859663 w 1083189"/>
              <a:gd name="connsiteY65" fmla="*/ 590337 h 1083839"/>
              <a:gd name="connsiteX66" fmla="*/ 844761 w 1083189"/>
              <a:gd name="connsiteY66" fmla="*/ 576663 h 1083839"/>
              <a:gd name="connsiteX67" fmla="*/ 844761 w 1083189"/>
              <a:gd name="connsiteY67" fmla="*/ 513266 h 1083839"/>
              <a:gd name="connsiteX68" fmla="*/ 1069529 w 1083189"/>
              <a:gd name="connsiteY68" fmla="*/ 513266 h 1083839"/>
              <a:gd name="connsiteX69" fmla="*/ 1083189 w 1083189"/>
              <a:gd name="connsiteY69" fmla="*/ 528183 h 1083839"/>
              <a:gd name="connsiteX70" fmla="*/ 1083189 w 1083189"/>
              <a:gd name="connsiteY70" fmla="*/ 1068922 h 1083839"/>
              <a:gd name="connsiteX71" fmla="*/ 1069529 w 1083189"/>
              <a:gd name="connsiteY71" fmla="*/ 1083839 h 1083839"/>
              <a:gd name="connsiteX72" fmla="*/ 709404 w 1083189"/>
              <a:gd name="connsiteY72" fmla="*/ 1083839 h 1083839"/>
              <a:gd name="connsiteX73" fmla="*/ 694502 w 1083189"/>
              <a:gd name="connsiteY73" fmla="*/ 1068922 h 1083839"/>
              <a:gd name="connsiteX74" fmla="*/ 694502 w 1083189"/>
              <a:gd name="connsiteY74" fmla="*/ 663679 h 1083839"/>
              <a:gd name="connsiteX75" fmla="*/ 710646 w 1083189"/>
              <a:gd name="connsiteY75" fmla="*/ 626386 h 1083839"/>
              <a:gd name="connsiteX76" fmla="*/ 808749 w 1083189"/>
              <a:gd name="connsiteY76" fmla="*/ 528183 h 1083839"/>
              <a:gd name="connsiteX77" fmla="*/ 844761 w 1083189"/>
              <a:gd name="connsiteY77" fmla="*/ 513266 h 1083839"/>
              <a:gd name="connsiteX78" fmla="*/ 72708 w 1083189"/>
              <a:gd name="connsiteY78" fmla="*/ 329330 h 1083839"/>
              <a:gd name="connsiteX79" fmla="*/ 30438 w 1083189"/>
              <a:gd name="connsiteY79" fmla="*/ 452362 h 1083839"/>
              <a:gd name="connsiteX80" fmla="*/ 31681 w 1083189"/>
              <a:gd name="connsiteY80" fmla="*/ 472247 h 1083839"/>
              <a:gd name="connsiteX81" fmla="*/ 51573 w 1083189"/>
              <a:gd name="connsiteY81" fmla="*/ 482189 h 1083839"/>
              <a:gd name="connsiteX82" fmla="*/ 556330 w 1083189"/>
              <a:gd name="connsiteY82" fmla="*/ 482189 h 1083839"/>
              <a:gd name="connsiteX83" fmla="*/ 574978 w 1083189"/>
              <a:gd name="connsiteY83" fmla="*/ 472247 h 1083839"/>
              <a:gd name="connsiteX84" fmla="*/ 578708 w 1083189"/>
              <a:gd name="connsiteY84" fmla="*/ 452362 h 1083839"/>
              <a:gd name="connsiteX85" fmla="*/ 535194 w 1083189"/>
              <a:gd name="connsiteY85" fmla="*/ 329330 h 1083839"/>
              <a:gd name="connsiteX86" fmla="*/ 622180 w 1083189"/>
              <a:gd name="connsiteY86" fmla="*/ 200572 h 1083839"/>
              <a:gd name="connsiteX87" fmla="*/ 871575 w 1083189"/>
              <a:gd name="connsiteY87" fmla="*/ 417557 h 1083839"/>
              <a:gd name="connsiteX88" fmla="*/ 887705 w 1083189"/>
              <a:gd name="connsiteY88" fmla="*/ 391519 h 1083839"/>
              <a:gd name="connsiteX89" fmla="*/ 906316 w 1083189"/>
              <a:gd name="connsiteY89" fmla="*/ 386559 h 1083839"/>
              <a:gd name="connsiteX90" fmla="*/ 910039 w 1083189"/>
              <a:gd name="connsiteY90" fmla="*/ 405158 h 1083839"/>
              <a:gd name="connsiteX91" fmla="*/ 880260 w 1083189"/>
              <a:gd name="connsiteY91" fmla="*/ 457235 h 1083839"/>
              <a:gd name="connsiteX92" fmla="*/ 867853 w 1083189"/>
              <a:gd name="connsiteY92" fmla="*/ 463434 h 1083839"/>
              <a:gd name="connsiteX93" fmla="*/ 861649 w 1083189"/>
              <a:gd name="connsiteY93" fmla="*/ 462194 h 1083839"/>
              <a:gd name="connsiteX94" fmla="*/ 809536 w 1083189"/>
              <a:gd name="connsiteY94" fmla="*/ 431196 h 1083839"/>
              <a:gd name="connsiteX95" fmla="*/ 804573 w 1083189"/>
              <a:gd name="connsiteY95" fmla="*/ 412598 h 1083839"/>
              <a:gd name="connsiteX96" fmla="*/ 824426 w 1083189"/>
              <a:gd name="connsiteY96" fmla="*/ 407638 h 1083839"/>
              <a:gd name="connsiteX97" fmla="*/ 843037 w 1083189"/>
              <a:gd name="connsiteY97" fmla="*/ 418797 h 1083839"/>
              <a:gd name="connsiteX98" fmla="*/ 615976 w 1083189"/>
              <a:gd name="connsiteY98" fmla="*/ 227850 h 1083839"/>
              <a:gd name="connsiteX99" fmla="*/ 604809 w 1083189"/>
              <a:gd name="connsiteY99" fmla="*/ 210491 h 1083839"/>
              <a:gd name="connsiteX100" fmla="*/ 622180 w 1083189"/>
              <a:gd name="connsiteY100" fmla="*/ 200572 h 1083839"/>
              <a:gd name="connsiteX101" fmla="*/ 121395 w 1083189"/>
              <a:gd name="connsiteY101" fmla="*/ 61044 h 1083839"/>
              <a:gd name="connsiteX102" fmla="*/ 488993 w 1083189"/>
              <a:gd name="connsiteY102" fmla="*/ 61044 h 1083839"/>
              <a:gd name="connsiteX103" fmla="*/ 502654 w 1083189"/>
              <a:gd name="connsiteY103" fmla="*/ 75904 h 1083839"/>
              <a:gd name="connsiteX104" fmla="*/ 502654 w 1083189"/>
              <a:gd name="connsiteY104" fmla="*/ 254231 h 1083839"/>
              <a:gd name="connsiteX105" fmla="*/ 488993 w 1083189"/>
              <a:gd name="connsiteY105" fmla="*/ 269091 h 1083839"/>
              <a:gd name="connsiteX106" fmla="*/ 475332 w 1083189"/>
              <a:gd name="connsiteY106" fmla="*/ 254231 h 1083839"/>
              <a:gd name="connsiteX107" fmla="*/ 475332 w 1083189"/>
              <a:gd name="connsiteY107" fmla="*/ 89526 h 1083839"/>
              <a:gd name="connsiteX108" fmla="*/ 135055 w 1083189"/>
              <a:gd name="connsiteY108" fmla="*/ 89526 h 1083839"/>
              <a:gd name="connsiteX109" fmla="*/ 135055 w 1083189"/>
              <a:gd name="connsiteY109" fmla="*/ 254231 h 1083839"/>
              <a:gd name="connsiteX110" fmla="*/ 121395 w 1083189"/>
              <a:gd name="connsiteY110" fmla="*/ 269091 h 1083839"/>
              <a:gd name="connsiteX111" fmla="*/ 106492 w 1083189"/>
              <a:gd name="connsiteY111" fmla="*/ 254231 h 1083839"/>
              <a:gd name="connsiteX112" fmla="*/ 106492 w 1083189"/>
              <a:gd name="connsiteY112" fmla="*/ 75904 h 1083839"/>
              <a:gd name="connsiteX113" fmla="*/ 121395 w 1083189"/>
              <a:gd name="connsiteY113" fmla="*/ 61044 h 1083839"/>
              <a:gd name="connsiteX114" fmla="*/ 105032 w 1083189"/>
              <a:gd name="connsiteY114" fmla="*/ 28583 h 1083839"/>
              <a:gd name="connsiteX115" fmla="*/ 77681 w 1083189"/>
              <a:gd name="connsiteY115" fmla="*/ 55924 h 1083839"/>
              <a:gd name="connsiteX116" fmla="*/ 77681 w 1083189"/>
              <a:gd name="connsiteY116" fmla="*/ 301989 h 1083839"/>
              <a:gd name="connsiteX117" fmla="*/ 530221 w 1083189"/>
              <a:gd name="connsiteY117" fmla="*/ 301989 h 1083839"/>
              <a:gd name="connsiteX118" fmla="*/ 530221 w 1083189"/>
              <a:gd name="connsiteY118" fmla="*/ 55924 h 1083839"/>
              <a:gd name="connsiteX119" fmla="*/ 504113 w 1083189"/>
              <a:gd name="connsiteY119" fmla="*/ 28583 h 1083839"/>
              <a:gd name="connsiteX120" fmla="*/ 105032 w 1083189"/>
              <a:gd name="connsiteY120" fmla="*/ 0 h 1083839"/>
              <a:gd name="connsiteX121" fmla="*/ 504113 w 1083189"/>
              <a:gd name="connsiteY121" fmla="*/ 0 h 1083839"/>
              <a:gd name="connsiteX122" fmla="*/ 558816 w 1083189"/>
              <a:gd name="connsiteY122" fmla="*/ 55924 h 1083839"/>
              <a:gd name="connsiteX123" fmla="*/ 558816 w 1083189"/>
              <a:gd name="connsiteY123" fmla="*/ 313174 h 1083839"/>
              <a:gd name="connsiteX124" fmla="*/ 604816 w 1083189"/>
              <a:gd name="connsiteY124" fmla="*/ 442420 h 1083839"/>
              <a:gd name="connsiteX125" fmla="*/ 598600 w 1083189"/>
              <a:gd name="connsiteY125" fmla="*/ 488402 h 1083839"/>
              <a:gd name="connsiteX126" fmla="*/ 556330 w 1083189"/>
              <a:gd name="connsiteY126" fmla="*/ 509529 h 1083839"/>
              <a:gd name="connsiteX127" fmla="*/ 51573 w 1083189"/>
              <a:gd name="connsiteY127" fmla="*/ 509529 h 1083839"/>
              <a:gd name="connsiteX128" fmla="*/ 9303 w 1083189"/>
              <a:gd name="connsiteY128" fmla="*/ 488402 h 1083839"/>
              <a:gd name="connsiteX129" fmla="*/ 3086 w 1083189"/>
              <a:gd name="connsiteY129" fmla="*/ 442420 h 1083839"/>
              <a:gd name="connsiteX130" fmla="*/ 49086 w 1083189"/>
              <a:gd name="connsiteY130" fmla="*/ 313174 h 1083839"/>
              <a:gd name="connsiteX131" fmla="*/ 49086 w 1083189"/>
              <a:gd name="connsiteY131" fmla="*/ 55924 h 1083839"/>
              <a:gd name="connsiteX132" fmla="*/ 105032 w 1083189"/>
              <a:gd name="connsiteY132" fmla="*/ 0 h 108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083189" h="1083839">
                <a:moveTo>
                  <a:pt x="806265" y="1022928"/>
                </a:moveTo>
                <a:lnTo>
                  <a:pt x="782671" y="1055248"/>
                </a:lnTo>
                <a:lnTo>
                  <a:pt x="996262" y="1055248"/>
                </a:lnTo>
                <a:lnTo>
                  <a:pt x="972668" y="1022928"/>
                </a:lnTo>
                <a:close/>
                <a:moveTo>
                  <a:pt x="784061" y="872432"/>
                </a:moveTo>
                <a:lnTo>
                  <a:pt x="784061" y="934463"/>
                </a:lnTo>
                <a:lnTo>
                  <a:pt x="994870" y="934463"/>
                </a:lnTo>
                <a:lnTo>
                  <a:pt x="994870" y="872432"/>
                </a:lnTo>
                <a:close/>
                <a:moveTo>
                  <a:pt x="784061" y="692542"/>
                </a:moveTo>
                <a:lnTo>
                  <a:pt x="784061" y="843897"/>
                </a:lnTo>
                <a:lnTo>
                  <a:pt x="994870" y="843897"/>
                </a:lnTo>
                <a:lnTo>
                  <a:pt x="994870" y="692542"/>
                </a:lnTo>
                <a:close/>
                <a:moveTo>
                  <a:pt x="769181" y="664007"/>
                </a:moveTo>
                <a:lnTo>
                  <a:pt x="1009751" y="664007"/>
                </a:lnTo>
                <a:cubicBezTo>
                  <a:pt x="1017191" y="664007"/>
                  <a:pt x="1023391" y="670210"/>
                  <a:pt x="1023391" y="677654"/>
                </a:cubicBezTo>
                <a:lnTo>
                  <a:pt x="1023391" y="949350"/>
                </a:lnTo>
                <a:cubicBezTo>
                  <a:pt x="1023391" y="956794"/>
                  <a:pt x="1017191" y="962997"/>
                  <a:pt x="1009751" y="962997"/>
                </a:cubicBezTo>
                <a:lnTo>
                  <a:pt x="769181" y="962997"/>
                </a:lnTo>
                <a:cubicBezTo>
                  <a:pt x="761741" y="962997"/>
                  <a:pt x="754300" y="956794"/>
                  <a:pt x="754300" y="949350"/>
                </a:cubicBezTo>
                <a:lnTo>
                  <a:pt x="754300" y="677654"/>
                </a:lnTo>
                <a:cubicBezTo>
                  <a:pt x="754300" y="670210"/>
                  <a:pt x="761741" y="664007"/>
                  <a:pt x="769181" y="664007"/>
                </a:cubicBezTo>
                <a:close/>
                <a:moveTo>
                  <a:pt x="203710" y="563719"/>
                </a:moveTo>
                <a:cubicBezTo>
                  <a:pt x="207282" y="563098"/>
                  <a:pt x="211010" y="563719"/>
                  <a:pt x="213495" y="565581"/>
                </a:cubicBezTo>
                <a:lnTo>
                  <a:pt x="266922" y="595368"/>
                </a:lnTo>
                <a:cubicBezTo>
                  <a:pt x="273134" y="599091"/>
                  <a:pt x="274377" y="607779"/>
                  <a:pt x="270649" y="613985"/>
                </a:cubicBezTo>
                <a:cubicBezTo>
                  <a:pt x="266922" y="621432"/>
                  <a:pt x="258224" y="623914"/>
                  <a:pt x="252012" y="620191"/>
                </a:cubicBezTo>
                <a:lnTo>
                  <a:pt x="224677" y="604056"/>
                </a:lnTo>
                <a:cubicBezTo>
                  <a:pt x="225920" y="610262"/>
                  <a:pt x="227162" y="617708"/>
                  <a:pt x="229647" y="623914"/>
                </a:cubicBezTo>
                <a:cubicBezTo>
                  <a:pt x="273134" y="795192"/>
                  <a:pt x="443355" y="898207"/>
                  <a:pt x="614819" y="858490"/>
                </a:cubicBezTo>
                <a:cubicBezTo>
                  <a:pt x="622274" y="857249"/>
                  <a:pt x="629729" y="862213"/>
                  <a:pt x="630971" y="869660"/>
                </a:cubicBezTo>
                <a:cubicBezTo>
                  <a:pt x="632214" y="877107"/>
                  <a:pt x="628486" y="884554"/>
                  <a:pt x="621031" y="885795"/>
                </a:cubicBezTo>
                <a:cubicBezTo>
                  <a:pt x="593696" y="892001"/>
                  <a:pt x="567604" y="895724"/>
                  <a:pt x="541512" y="895724"/>
                </a:cubicBezTo>
                <a:cubicBezTo>
                  <a:pt x="383716" y="895724"/>
                  <a:pt x="243315" y="790227"/>
                  <a:pt x="202312" y="631361"/>
                </a:cubicBezTo>
                <a:cubicBezTo>
                  <a:pt x="201070" y="626396"/>
                  <a:pt x="201070" y="621432"/>
                  <a:pt x="199828" y="617708"/>
                </a:cubicBezTo>
                <a:lnTo>
                  <a:pt x="188645" y="635084"/>
                </a:lnTo>
                <a:cubicBezTo>
                  <a:pt x="186160" y="640049"/>
                  <a:pt x="181190" y="642531"/>
                  <a:pt x="176220" y="642531"/>
                </a:cubicBezTo>
                <a:cubicBezTo>
                  <a:pt x="173735" y="642531"/>
                  <a:pt x="171250" y="642531"/>
                  <a:pt x="168765" y="641290"/>
                </a:cubicBezTo>
                <a:cubicBezTo>
                  <a:pt x="162553" y="637567"/>
                  <a:pt x="160068" y="627638"/>
                  <a:pt x="165038" y="621432"/>
                </a:cubicBezTo>
                <a:lnTo>
                  <a:pt x="194858" y="569304"/>
                </a:lnTo>
                <a:cubicBezTo>
                  <a:pt x="196721" y="566201"/>
                  <a:pt x="200138" y="564339"/>
                  <a:pt x="203710" y="563719"/>
                </a:cubicBezTo>
                <a:close/>
                <a:moveTo>
                  <a:pt x="844761" y="541857"/>
                </a:moveTo>
                <a:cubicBezTo>
                  <a:pt x="838552" y="541857"/>
                  <a:pt x="832343" y="544343"/>
                  <a:pt x="827376" y="549316"/>
                </a:cubicBezTo>
                <a:lnTo>
                  <a:pt x="730515" y="646276"/>
                </a:lnTo>
                <a:cubicBezTo>
                  <a:pt x="725548" y="651248"/>
                  <a:pt x="723064" y="657463"/>
                  <a:pt x="723064" y="663679"/>
                </a:cubicBezTo>
                <a:lnTo>
                  <a:pt x="723064" y="1055248"/>
                </a:lnTo>
                <a:lnTo>
                  <a:pt x="746658" y="1055248"/>
                </a:lnTo>
                <a:lnTo>
                  <a:pt x="783913" y="1005525"/>
                </a:lnTo>
                <a:cubicBezTo>
                  <a:pt x="788880" y="998067"/>
                  <a:pt x="797573" y="994338"/>
                  <a:pt x="806265" y="994338"/>
                </a:cubicBezTo>
                <a:lnTo>
                  <a:pt x="973910" y="994338"/>
                </a:lnTo>
                <a:cubicBezTo>
                  <a:pt x="981361" y="994338"/>
                  <a:pt x="988812" y="998067"/>
                  <a:pt x="995021" y="1005525"/>
                </a:cubicBezTo>
                <a:lnTo>
                  <a:pt x="1032275" y="1055248"/>
                </a:lnTo>
                <a:lnTo>
                  <a:pt x="1055869" y="1055248"/>
                </a:lnTo>
                <a:lnTo>
                  <a:pt x="1055869" y="541857"/>
                </a:lnTo>
                <a:lnTo>
                  <a:pt x="1023582" y="541857"/>
                </a:lnTo>
                <a:lnTo>
                  <a:pt x="1023582" y="576663"/>
                </a:lnTo>
                <a:cubicBezTo>
                  <a:pt x="1023582" y="584122"/>
                  <a:pt x="1017373" y="590337"/>
                  <a:pt x="1009922" y="590337"/>
                </a:cubicBezTo>
                <a:cubicBezTo>
                  <a:pt x="1001230" y="590337"/>
                  <a:pt x="995021" y="584122"/>
                  <a:pt x="995021" y="576663"/>
                </a:cubicBezTo>
                <a:lnTo>
                  <a:pt x="995021" y="541857"/>
                </a:lnTo>
                <a:lnTo>
                  <a:pt x="949074" y="541857"/>
                </a:lnTo>
                <a:lnTo>
                  <a:pt x="949074" y="576663"/>
                </a:lnTo>
                <a:cubicBezTo>
                  <a:pt x="949074" y="584122"/>
                  <a:pt x="942865" y="590337"/>
                  <a:pt x="935414" y="590337"/>
                </a:cubicBezTo>
                <a:cubicBezTo>
                  <a:pt x="926721" y="590337"/>
                  <a:pt x="920512" y="584122"/>
                  <a:pt x="920512" y="576663"/>
                </a:cubicBezTo>
                <a:lnTo>
                  <a:pt x="920512" y="541857"/>
                </a:lnTo>
                <a:lnTo>
                  <a:pt x="873323" y="541857"/>
                </a:lnTo>
                <a:lnTo>
                  <a:pt x="873323" y="576663"/>
                </a:lnTo>
                <a:cubicBezTo>
                  <a:pt x="873323" y="584122"/>
                  <a:pt x="867114" y="590337"/>
                  <a:pt x="859663" y="590337"/>
                </a:cubicBezTo>
                <a:cubicBezTo>
                  <a:pt x="850970" y="590337"/>
                  <a:pt x="844761" y="584122"/>
                  <a:pt x="844761" y="576663"/>
                </a:cubicBezTo>
                <a:close/>
                <a:moveTo>
                  <a:pt x="844761" y="513266"/>
                </a:moveTo>
                <a:lnTo>
                  <a:pt x="1069529" y="513266"/>
                </a:lnTo>
                <a:cubicBezTo>
                  <a:pt x="1078222" y="513266"/>
                  <a:pt x="1083189" y="519482"/>
                  <a:pt x="1083189" y="528183"/>
                </a:cubicBezTo>
                <a:lnTo>
                  <a:pt x="1083189" y="1068922"/>
                </a:lnTo>
                <a:cubicBezTo>
                  <a:pt x="1083189" y="1076381"/>
                  <a:pt x="1078222" y="1083839"/>
                  <a:pt x="1069529" y="1083839"/>
                </a:cubicBezTo>
                <a:lnTo>
                  <a:pt x="709404" y="1083839"/>
                </a:lnTo>
                <a:cubicBezTo>
                  <a:pt x="701953" y="1083839"/>
                  <a:pt x="694502" y="1076381"/>
                  <a:pt x="694502" y="1068922"/>
                </a:cubicBezTo>
                <a:lnTo>
                  <a:pt x="694502" y="663679"/>
                </a:lnTo>
                <a:cubicBezTo>
                  <a:pt x="694502" y="650005"/>
                  <a:pt x="700711" y="636331"/>
                  <a:pt x="710646" y="626386"/>
                </a:cubicBezTo>
                <a:lnTo>
                  <a:pt x="808749" y="528183"/>
                </a:lnTo>
                <a:cubicBezTo>
                  <a:pt x="817442" y="518238"/>
                  <a:pt x="831102" y="513266"/>
                  <a:pt x="844761" y="513266"/>
                </a:cubicBezTo>
                <a:close/>
                <a:moveTo>
                  <a:pt x="72708" y="329330"/>
                </a:moveTo>
                <a:lnTo>
                  <a:pt x="30438" y="452362"/>
                </a:lnTo>
                <a:cubicBezTo>
                  <a:pt x="26708" y="458576"/>
                  <a:pt x="27951" y="466033"/>
                  <a:pt x="31681" y="472247"/>
                </a:cubicBezTo>
                <a:cubicBezTo>
                  <a:pt x="36654" y="478460"/>
                  <a:pt x="44113" y="482189"/>
                  <a:pt x="51573" y="482189"/>
                </a:cubicBezTo>
                <a:lnTo>
                  <a:pt x="556330" y="482189"/>
                </a:lnTo>
                <a:cubicBezTo>
                  <a:pt x="565032" y="482189"/>
                  <a:pt x="571248" y="478460"/>
                  <a:pt x="574978" y="472247"/>
                </a:cubicBezTo>
                <a:cubicBezTo>
                  <a:pt x="579951" y="466033"/>
                  <a:pt x="579951" y="458576"/>
                  <a:pt x="578708" y="452362"/>
                </a:cubicBezTo>
                <a:lnTo>
                  <a:pt x="535194" y="329330"/>
                </a:lnTo>
                <a:close/>
                <a:moveTo>
                  <a:pt x="622180" y="200572"/>
                </a:moveTo>
                <a:cubicBezTo>
                  <a:pt x="736331" y="226610"/>
                  <a:pt x="830629" y="307205"/>
                  <a:pt x="871575" y="417557"/>
                </a:cubicBezTo>
                <a:lnTo>
                  <a:pt x="887705" y="391519"/>
                </a:lnTo>
                <a:cubicBezTo>
                  <a:pt x="891427" y="384080"/>
                  <a:pt x="900113" y="382840"/>
                  <a:pt x="906316" y="386559"/>
                </a:cubicBezTo>
                <a:cubicBezTo>
                  <a:pt x="912520" y="390279"/>
                  <a:pt x="915002" y="398959"/>
                  <a:pt x="910039" y="405158"/>
                </a:cubicBezTo>
                <a:lnTo>
                  <a:pt x="880260" y="457235"/>
                </a:lnTo>
                <a:cubicBezTo>
                  <a:pt x="877779" y="462194"/>
                  <a:pt x="874056" y="463434"/>
                  <a:pt x="867853" y="463434"/>
                </a:cubicBezTo>
                <a:cubicBezTo>
                  <a:pt x="866612" y="463434"/>
                  <a:pt x="864130" y="463434"/>
                  <a:pt x="861649" y="462194"/>
                </a:cubicBezTo>
                <a:lnTo>
                  <a:pt x="809536" y="431196"/>
                </a:lnTo>
                <a:cubicBezTo>
                  <a:pt x="803332" y="427477"/>
                  <a:pt x="800851" y="418797"/>
                  <a:pt x="804573" y="412598"/>
                </a:cubicBezTo>
                <a:cubicBezTo>
                  <a:pt x="808296" y="405158"/>
                  <a:pt x="816981" y="403918"/>
                  <a:pt x="824426" y="407638"/>
                </a:cubicBezTo>
                <a:lnTo>
                  <a:pt x="843037" y="418797"/>
                </a:lnTo>
                <a:cubicBezTo>
                  <a:pt x="802092" y="323324"/>
                  <a:pt x="717719" y="251409"/>
                  <a:pt x="615976" y="227850"/>
                </a:cubicBezTo>
                <a:cubicBezTo>
                  <a:pt x="608532" y="226610"/>
                  <a:pt x="603568" y="219171"/>
                  <a:pt x="604809" y="210491"/>
                </a:cubicBezTo>
                <a:cubicBezTo>
                  <a:pt x="606050" y="203052"/>
                  <a:pt x="614735" y="199332"/>
                  <a:pt x="622180" y="200572"/>
                </a:cubicBezTo>
                <a:close/>
                <a:moveTo>
                  <a:pt x="121395" y="61044"/>
                </a:moveTo>
                <a:lnTo>
                  <a:pt x="488993" y="61044"/>
                </a:lnTo>
                <a:cubicBezTo>
                  <a:pt x="496444" y="61044"/>
                  <a:pt x="502654" y="67236"/>
                  <a:pt x="502654" y="75904"/>
                </a:cubicBezTo>
                <a:lnTo>
                  <a:pt x="502654" y="254231"/>
                </a:lnTo>
                <a:cubicBezTo>
                  <a:pt x="502654" y="261661"/>
                  <a:pt x="496444" y="269091"/>
                  <a:pt x="488993" y="269091"/>
                </a:cubicBezTo>
                <a:cubicBezTo>
                  <a:pt x="481542" y="269091"/>
                  <a:pt x="475332" y="261661"/>
                  <a:pt x="475332" y="254231"/>
                </a:cubicBezTo>
                <a:lnTo>
                  <a:pt x="475332" y="89526"/>
                </a:lnTo>
                <a:lnTo>
                  <a:pt x="135055" y="89526"/>
                </a:lnTo>
                <a:lnTo>
                  <a:pt x="135055" y="254231"/>
                </a:lnTo>
                <a:cubicBezTo>
                  <a:pt x="135055" y="261661"/>
                  <a:pt x="128846" y="269091"/>
                  <a:pt x="121395" y="269091"/>
                </a:cubicBezTo>
                <a:cubicBezTo>
                  <a:pt x="112701" y="269091"/>
                  <a:pt x="106492" y="261661"/>
                  <a:pt x="106492" y="254231"/>
                </a:cubicBezTo>
                <a:lnTo>
                  <a:pt x="106492" y="75904"/>
                </a:lnTo>
                <a:cubicBezTo>
                  <a:pt x="106492" y="67236"/>
                  <a:pt x="112701" y="61044"/>
                  <a:pt x="121395" y="61044"/>
                </a:cubicBezTo>
                <a:close/>
                <a:moveTo>
                  <a:pt x="105032" y="28583"/>
                </a:moveTo>
                <a:cubicBezTo>
                  <a:pt x="88870" y="28583"/>
                  <a:pt x="77681" y="41011"/>
                  <a:pt x="77681" y="55924"/>
                </a:cubicBezTo>
                <a:lnTo>
                  <a:pt x="77681" y="301989"/>
                </a:lnTo>
                <a:lnTo>
                  <a:pt x="530221" y="301989"/>
                </a:lnTo>
                <a:lnTo>
                  <a:pt x="530221" y="55924"/>
                </a:lnTo>
                <a:cubicBezTo>
                  <a:pt x="530221" y="41011"/>
                  <a:pt x="517789" y="28583"/>
                  <a:pt x="504113" y="28583"/>
                </a:cubicBezTo>
                <a:close/>
                <a:moveTo>
                  <a:pt x="105032" y="0"/>
                </a:moveTo>
                <a:lnTo>
                  <a:pt x="504113" y="0"/>
                </a:lnTo>
                <a:cubicBezTo>
                  <a:pt x="533951" y="0"/>
                  <a:pt x="558816" y="26098"/>
                  <a:pt x="558816" y="55924"/>
                </a:cubicBezTo>
                <a:lnTo>
                  <a:pt x="558816" y="313174"/>
                </a:lnTo>
                <a:lnTo>
                  <a:pt x="604816" y="442420"/>
                </a:lnTo>
                <a:cubicBezTo>
                  <a:pt x="609789" y="458576"/>
                  <a:pt x="607303" y="475975"/>
                  <a:pt x="598600" y="488402"/>
                </a:cubicBezTo>
                <a:cubicBezTo>
                  <a:pt x="588654" y="502073"/>
                  <a:pt x="573735" y="509529"/>
                  <a:pt x="556330" y="509529"/>
                </a:cubicBezTo>
                <a:lnTo>
                  <a:pt x="51573" y="509529"/>
                </a:lnTo>
                <a:cubicBezTo>
                  <a:pt x="34167" y="509529"/>
                  <a:pt x="19249" y="502073"/>
                  <a:pt x="9303" y="488402"/>
                </a:cubicBezTo>
                <a:cubicBezTo>
                  <a:pt x="600" y="475975"/>
                  <a:pt x="-3130" y="458576"/>
                  <a:pt x="3086" y="442420"/>
                </a:cubicBezTo>
                <a:lnTo>
                  <a:pt x="49086" y="313174"/>
                </a:lnTo>
                <a:lnTo>
                  <a:pt x="49086" y="55924"/>
                </a:lnTo>
                <a:cubicBezTo>
                  <a:pt x="49086" y="26098"/>
                  <a:pt x="73951" y="0"/>
                  <a:pt x="10503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08D2819-7355-4377-8BE6-BB0AD66B61FD}"/>
              </a:ext>
            </a:extLst>
          </p:cNvPr>
          <p:cNvSpPr/>
          <p:nvPr/>
        </p:nvSpPr>
        <p:spPr>
          <a:xfrm>
            <a:off x="11259471" y="3286316"/>
            <a:ext cx="1856230" cy="1856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1" h="1491">
                <a:moveTo>
                  <a:pt x="1491" y="745"/>
                </a:moveTo>
                <a:cubicBezTo>
                  <a:pt x="1491" y="1157"/>
                  <a:pt x="1157" y="1491"/>
                  <a:pt x="746" y="1491"/>
                </a:cubicBezTo>
                <a:cubicBezTo>
                  <a:pt x="334" y="1491"/>
                  <a:pt x="0" y="1157"/>
                  <a:pt x="0" y="745"/>
                </a:cubicBezTo>
                <a:cubicBezTo>
                  <a:pt x="0" y="334"/>
                  <a:pt x="334" y="0"/>
                  <a:pt x="746" y="0"/>
                </a:cubicBezTo>
                <a:cubicBezTo>
                  <a:pt x="1157" y="0"/>
                  <a:pt x="1491" y="334"/>
                  <a:pt x="1491" y="74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FCCB24B-063C-4CB9-8FF6-3B9C996C4758}"/>
              </a:ext>
            </a:extLst>
          </p:cNvPr>
          <p:cNvSpPr/>
          <p:nvPr/>
        </p:nvSpPr>
        <p:spPr>
          <a:xfrm>
            <a:off x="11651895" y="3808301"/>
            <a:ext cx="1072627" cy="811010"/>
          </a:xfrm>
          <a:custGeom>
            <a:avLst/>
            <a:gdLst>
              <a:gd name="connsiteX0" fmla="*/ 486496 w 1072627"/>
              <a:gd name="connsiteY0" fmla="*/ 580539 h 811010"/>
              <a:gd name="connsiteX1" fmla="*/ 508280 w 1072627"/>
              <a:gd name="connsiteY1" fmla="*/ 602341 h 811010"/>
              <a:gd name="connsiteX2" fmla="*/ 486496 w 1072627"/>
              <a:gd name="connsiteY2" fmla="*/ 624142 h 811010"/>
              <a:gd name="connsiteX3" fmla="*/ 465923 w 1072627"/>
              <a:gd name="connsiteY3" fmla="*/ 602341 h 811010"/>
              <a:gd name="connsiteX4" fmla="*/ 486496 w 1072627"/>
              <a:gd name="connsiteY4" fmla="*/ 580539 h 811010"/>
              <a:gd name="connsiteX5" fmla="*/ 389289 w 1072627"/>
              <a:gd name="connsiteY5" fmla="*/ 580539 h 811010"/>
              <a:gd name="connsiteX6" fmla="*/ 409862 w 1072627"/>
              <a:gd name="connsiteY6" fmla="*/ 602341 h 811010"/>
              <a:gd name="connsiteX7" fmla="*/ 389289 w 1072627"/>
              <a:gd name="connsiteY7" fmla="*/ 624142 h 811010"/>
              <a:gd name="connsiteX8" fmla="*/ 367505 w 1072627"/>
              <a:gd name="connsiteY8" fmla="*/ 602341 h 811010"/>
              <a:gd name="connsiteX9" fmla="*/ 389289 w 1072627"/>
              <a:gd name="connsiteY9" fmla="*/ 580539 h 811010"/>
              <a:gd name="connsiteX10" fmla="*/ 655159 w 1072627"/>
              <a:gd name="connsiteY10" fmla="*/ 485525 h 811010"/>
              <a:gd name="connsiteX11" fmla="*/ 647711 w 1072627"/>
              <a:gd name="connsiteY11" fmla="*/ 494197 h 811010"/>
              <a:gd name="connsiteX12" fmla="*/ 647711 w 1072627"/>
              <a:gd name="connsiteY12" fmla="*/ 579676 h 811010"/>
              <a:gd name="connsiteX13" fmla="*/ 655159 w 1072627"/>
              <a:gd name="connsiteY13" fmla="*/ 587109 h 811010"/>
              <a:gd name="connsiteX14" fmla="*/ 936962 w 1072627"/>
              <a:gd name="connsiteY14" fmla="*/ 587109 h 811010"/>
              <a:gd name="connsiteX15" fmla="*/ 944410 w 1072627"/>
              <a:gd name="connsiteY15" fmla="*/ 579676 h 811010"/>
              <a:gd name="connsiteX16" fmla="*/ 944410 w 1072627"/>
              <a:gd name="connsiteY16" fmla="*/ 494197 h 811010"/>
              <a:gd name="connsiteX17" fmla="*/ 936962 w 1072627"/>
              <a:gd name="connsiteY17" fmla="*/ 485525 h 811010"/>
              <a:gd name="connsiteX18" fmla="*/ 125679 w 1072627"/>
              <a:gd name="connsiteY18" fmla="*/ 485113 h 811010"/>
              <a:gd name="connsiteX19" fmla="*/ 125679 w 1072627"/>
              <a:gd name="connsiteY19" fmla="*/ 554770 h 811010"/>
              <a:gd name="connsiteX20" fmla="*/ 243892 w 1072627"/>
              <a:gd name="connsiteY20" fmla="*/ 554770 h 811010"/>
              <a:gd name="connsiteX21" fmla="*/ 260069 w 1072627"/>
              <a:gd name="connsiteY21" fmla="*/ 537356 h 811010"/>
              <a:gd name="connsiteX22" fmla="*/ 260069 w 1072627"/>
              <a:gd name="connsiteY22" fmla="*/ 502527 h 811010"/>
              <a:gd name="connsiteX23" fmla="*/ 243892 w 1072627"/>
              <a:gd name="connsiteY23" fmla="*/ 485113 h 811010"/>
              <a:gd name="connsiteX24" fmla="*/ 486496 w 1072627"/>
              <a:gd name="connsiteY24" fmla="*/ 483367 h 811010"/>
              <a:gd name="connsiteX25" fmla="*/ 508280 w 1072627"/>
              <a:gd name="connsiteY25" fmla="*/ 503940 h 811010"/>
              <a:gd name="connsiteX26" fmla="*/ 486496 w 1072627"/>
              <a:gd name="connsiteY26" fmla="*/ 525724 h 811010"/>
              <a:gd name="connsiteX27" fmla="*/ 465923 w 1072627"/>
              <a:gd name="connsiteY27" fmla="*/ 503940 h 811010"/>
              <a:gd name="connsiteX28" fmla="*/ 486496 w 1072627"/>
              <a:gd name="connsiteY28" fmla="*/ 483367 h 811010"/>
              <a:gd name="connsiteX29" fmla="*/ 389289 w 1072627"/>
              <a:gd name="connsiteY29" fmla="*/ 483367 h 811010"/>
              <a:gd name="connsiteX30" fmla="*/ 409862 w 1072627"/>
              <a:gd name="connsiteY30" fmla="*/ 503940 h 811010"/>
              <a:gd name="connsiteX31" fmla="*/ 389289 w 1072627"/>
              <a:gd name="connsiteY31" fmla="*/ 525724 h 811010"/>
              <a:gd name="connsiteX32" fmla="*/ 367505 w 1072627"/>
              <a:gd name="connsiteY32" fmla="*/ 503940 h 811010"/>
              <a:gd name="connsiteX33" fmla="*/ 389289 w 1072627"/>
              <a:gd name="connsiteY33" fmla="*/ 483367 h 811010"/>
              <a:gd name="connsiteX34" fmla="*/ 665091 w 1072627"/>
              <a:gd name="connsiteY34" fmla="*/ 426061 h 811010"/>
              <a:gd name="connsiteX35" fmla="*/ 679988 w 1072627"/>
              <a:gd name="connsiteY35" fmla="*/ 439688 h 811010"/>
              <a:gd name="connsiteX36" fmla="*/ 679988 w 1072627"/>
              <a:gd name="connsiteY36" fmla="*/ 458270 h 811010"/>
              <a:gd name="connsiteX37" fmla="*/ 781784 w 1072627"/>
              <a:gd name="connsiteY37" fmla="*/ 458270 h 811010"/>
              <a:gd name="connsiteX38" fmla="*/ 781784 w 1072627"/>
              <a:gd name="connsiteY38" fmla="*/ 439688 h 811010"/>
              <a:gd name="connsiteX39" fmla="*/ 796681 w 1072627"/>
              <a:gd name="connsiteY39" fmla="*/ 426061 h 811010"/>
              <a:gd name="connsiteX40" fmla="*/ 810337 w 1072627"/>
              <a:gd name="connsiteY40" fmla="*/ 439688 h 811010"/>
              <a:gd name="connsiteX41" fmla="*/ 810337 w 1072627"/>
              <a:gd name="connsiteY41" fmla="*/ 458270 h 811010"/>
              <a:gd name="connsiteX42" fmla="*/ 912133 w 1072627"/>
              <a:gd name="connsiteY42" fmla="*/ 458270 h 811010"/>
              <a:gd name="connsiteX43" fmla="*/ 912133 w 1072627"/>
              <a:gd name="connsiteY43" fmla="*/ 439688 h 811010"/>
              <a:gd name="connsiteX44" fmla="*/ 925789 w 1072627"/>
              <a:gd name="connsiteY44" fmla="*/ 426061 h 811010"/>
              <a:gd name="connsiteX45" fmla="*/ 940686 w 1072627"/>
              <a:gd name="connsiteY45" fmla="*/ 439688 h 811010"/>
              <a:gd name="connsiteX46" fmla="*/ 940686 w 1072627"/>
              <a:gd name="connsiteY46" fmla="*/ 458270 h 811010"/>
              <a:gd name="connsiteX47" fmla="*/ 972963 w 1072627"/>
              <a:gd name="connsiteY47" fmla="*/ 494197 h 811010"/>
              <a:gd name="connsiteX48" fmla="*/ 972963 w 1072627"/>
              <a:gd name="connsiteY48" fmla="*/ 579676 h 811010"/>
              <a:gd name="connsiteX49" fmla="*/ 940686 w 1072627"/>
              <a:gd name="connsiteY49" fmla="*/ 615603 h 811010"/>
              <a:gd name="connsiteX50" fmla="*/ 940686 w 1072627"/>
              <a:gd name="connsiteY50" fmla="*/ 634185 h 811010"/>
              <a:gd name="connsiteX51" fmla="*/ 925789 w 1072627"/>
              <a:gd name="connsiteY51" fmla="*/ 647812 h 811010"/>
              <a:gd name="connsiteX52" fmla="*/ 912133 w 1072627"/>
              <a:gd name="connsiteY52" fmla="*/ 634185 h 811010"/>
              <a:gd name="connsiteX53" fmla="*/ 912133 w 1072627"/>
              <a:gd name="connsiteY53" fmla="*/ 615603 h 811010"/>
              <a:gd name="connsiteX54" fmla="*/ 810337 w 1072627"/>
              <a:gd name="connsiteY54" fmla="*/ 615603 h 811010"/>
              <a:gd name="connsiteX55" fmla="*/ 810337 w 1072627"/>
              <a:gd name="connsiteY55" fmla="*/ 634185 h 811010"/>
              <a:gd name="connsiteX56" fmla="*/ 796681 w 1072627"/>
              <a:gd name="connsiteY56" fmla="*/ 647812 h 811010"/>
              <a:gd name="connsiteX57" fmla="*/ 781784 w 1072627"/>
              <a:gd name="connsiteY57" fmla="*/ 634185 h 811010"/>
              <a:gd name="connsiteX58" fmla="*/ 781784 w 1072627"/>
              <a:gd name="connsiteY58" fmla="*/ 615603 h 811010"/>
              <a:gd name="connsiteX59" fmla="*/ 679988 w 1072627"/>
              <a:gd name="connsiteY59" fmla="*/ 615603 h 811010"/>
              <a:gd name="connsiteX60" fmla="*/ 679988 w 1072627"/>
              <a:gd name="connsiteY60" fmla="*/ 634185 h 811010"/>
              <a:gd name="connsiteX61" fmla="*/ 665091 w 1072627"/>
              <a:gd name="connsiteY61" fmla="*/ 647812 h 811010"/>
              <a:gd name="connsiteX62" fmla="*/ 651435 w 1072627"/>
              <a:gd name="connsiteY62" fmla="*/ 634185 h 811010"/>
              <a:gd name="connsiteX63" fmla="*/ 651435 w 1072627"/>
              <a:gd name="connsiteY63" fmla="*/ 615603 h 811010"/>
              <a:gd name="connsiteX64" fmla="*/ 619158 w 1072627"/>
              <a:gd name="connsiteY64" fmla="*/ 579676 h 811010"/>
              <a:gd name="connsiteX65" fmla="*/ 619158 w 1072627"/>
              <a:gd name="connsiteY65" fmla="*/ 494197 h 811010"/>
              <a:gd name="connsiteX66" fmla="*/ 651435 w 1072627"/>
              <a:gd name="connsiteY66" fmla="*/ 458270 h 811010"/>
              <a:gd name="connsiteX67" fmla="*/ 651435 w 1072627"/>
              <a:gd name="connsiteY67" fmla="*/ 439688 h 811010"/>
              <a:gd name="connsiteX68" fmla="*/ 665091 w 1072627"/>
              <a:gd name="connsiteY68" fmla="*/ 426061 h 811010"/>
              <a:gd name="connsiteX69" fmla="*/ 583653 w 1072627"/>
              <a:gd name="connsiteY69" fmla="*/ 384950 h 811010"/>
              <a:gd name="connsiteX70" fmla="*/ 605455 w 1072627"/>
              <a:gd name="connsiteY70" fmla="*/ 405523 h 811010"/>
              <a:gd name="connsiteX71" fmla="*/ 583653 w 1072627"/>
              <a:gd name="connsiteY71" fmla="*/ 427307 h 811010"/>
              <a:gd name="connsiteX72" fmla="*/ 561852 w 1072627"/>
              <a:gd name="connsiteY72" fmla="*/ 405523 h 811010"/>
              <a:gd name="connsiteX73" fmla="*/ 583653 w 1072627"/>
              <a:gd name="connsiteY73" fmla="*/ 384950 h 811010"/>
              <a:gd name="connsiteX74" fmla="*/ 486496 w 1072627"/>
              <a:gd name="connsiteY74" fmla="*/ 384950 h 811010"/>
              <a:gd name="connsiteX75" fmla="*/ 508280 w 1072627"/>
              <a:gd name="connsiteY75" fmla="*/ 405523 h 811010"/>
              <a:gd name="connsiteX76" fmla="*/ 486496 w 1072627"/>
              <a:gd name="connsiteY76" fmla="*/ 427307 h 811010"/>
              <a:gd name="connsiteX77" fmla="*/ 465923 w 1072627"/>
              <a:gd name="connsiteY77" fmla="*/ 405523 h 811010"/>
              <a:gd name="connsiteX78" fmla="*/ 486496 w 1072627"/>
              <a:gd name="connsiteY78" fmla="*/ 384950 h 811010"/>
              <a:gd name="connsiteX79" fmla="*/ 389289 w 1072627"/>
              <a:gd name="connsiteY79" fmla="*/ 384950 h 811010"/>
              <a:gd name="connsiteX80" fmla="*/ 409862 w 1072627"/>
              <a:gd name="connsiteY80" fmla="*/ 405523 h 811010"/>
              <a:gd name="connsiteX81" fmla="*/ 389289 w 1072627"/>
              <a:gd name="connsiteY81" fmla="*/ 427307 h 811010"/>
              <a:gd name="connsiteX82" fmla="*/ 367505 w 1072627"/>
              <a:gd name="connsiteY82" fmla="*/ 405523 h 811010"/>
              <a:gd name="connsiteX83" fmla="*/ 389289 w 1072627"/>
              <a:gd name="connsiteY83" fmla="*/ 384950 h 811010"/>
              <a:gd name="connsiteX84" fmla="*/ 665200 w 1072627"/>
              <a:gd name="connsiteY84" fmla="*/ 294007 h 811010"/>
              <a:gd name="connsiteX85" fmla="*/ 958071 w 1072627"/>
              <a:gd name="connsiteY85" fmla="*/ 294007 h 811010"/>
              <a:gd name="connsiteX86" fmla="*/ 972963 w 1072627"/>
              <a:gd name="connsiteY86" fmla="*/ 308306 h 811010"/>
              <a:gd name="connsiteX87" fmla="*/ 958071 w 1072627"/>
              <a:gd name="connsiteY87" fmla="*/ 321414 h 811010"/>
              <a:gd name="connsiteX88" fmla="*/ 665200 w 1072627"/>
              <a:gd name="connsiteY88" fmla="*/ 321414 h 811010"/>
              <a:gd name="connsiteX89" fmla="*/ 651549 w 1072627"/>
              <a:gd name="connsiteY89" fmla="*/ 308306 h 811010"/>
              <a:gd name="connsiteX90" fmla="*/ 665200 w 1072627"/>
              <a:gd name="connsiteY90" fmla="*/ 294007 h 811010"/>
              <a:gd name="connsiteX91" fmla="*/ 125679 w 1072627"/>
              <a:gd name="connsiteY91" fmla="*/ 289824 h 811010"/>
              <a:gd name="connsiteX92" fmla="*/ 125679 w 1072627"/>
              <a:gd name="connsiteY92" fmla="*/ 359481 h 811010"/>
              <a:gd name="connsiteX93" fmla="*/ 243892 w 1072627"/>
              <a:gd name="connsiteY93" fmla="*/ 359481 h 811010"/>
              <a:gd name="connsiteX94" fmla="*/ 260069 w 1072627"/>
              <a:gd name="connsiteY94" fmla="*/ 342067 h 811010"/>
              <a:gd name="connsiteX95" fmla="*/ 260069 w 1072627"/>
              <a:gd name="connsiteY95" fmla="*/ 307238 h 811010"/>
              <a:gd name="connsiteX96" fmla="*/ 243892 w 1072627"/>
              <a:gd name="connsiteY96" fmla="*/ 289824 h 811010"/>
              <a:gd name="connsiteX97" fmla="*/ 583653 w 1072627"/>
              <a:gd name="connsiteY97" fmla="*/ 286532 h 811010"/>
              <a:gd name="connsiteX98" fmla="*/ 605455 w 1072627"/>
              <a:gd name="connsiteY98" fmla="*/ 308333 h 811010"/>
              <a:gd name="connsiteX99" fmla="*/ 583653 w 1072627"/>
              <a:gd name="connsiteY99" fmla="*/ 330135 h 811010"/>
              <a:gd name="connsiteX100" fmla="*/ 561852 w 1072627"/>
              <a:gd name="connsiteY100" fmla="*/ 308333 h 811010"/>
              <a:gd name="connsiteX101" fmla="*/ 583653 w 1072627"/>
              <a:gd name="connsiteY101" fmla="*/ 286532 h 811010"/>
              <a:gd name="connsiteX102" fmla="*/ 486496 w 1072627"/>
              <a:gd name="connsiteY102" fmla="*/ 286532 h 811010"/>
              <a:gd name="connsiteX103" fmla="*/ 508280 w 1072627"/>
              <a:gd name="connsiteY103" fmla="*/ 308333 h 811010"/>
              <a:gd name="connsiteX104" fmla="*/ 486496 w 1072627"/>
              <a:gd name="connsiteY104" fmla="*/ 330135 h 811010"/>
              <a:gd name="connsiteX105" fmla="*/ 465923 w 1072627"/>
              <a:gd name="connsiteY105" fmla="*/ 308333 h 811010"/>
              <a:gd name="connsiteX106" fmla="*/ 486496 w 1072627"/>
              <a:gd name="connsiteY106" fmla="*/ 286532 h 811010"/>
              <a:gd name="connsiteX107" fmla="*/ 389289 w 1072627"/>
              <a:gd name="connsiteY107" fmla="*/ 286532 h 811010"/>
              <a:gd name="connsiteX108" fmla="*/ 409862 w 1072627"/>
              <a:gd name="connsiteY108" fmla="*/ 308333 h 811010"/>
              <a:gd name="connsiteX109" fmla="*/ 389289 w 1072627"/>
              <a:gd name="connsiteY109" fmla="*/ 330135 h 811010"/>
              <a:gd name="connsiteX110" fmla="*/ 367505 w 1072627"/>
              <a:gd name="connsiteY110" fmla="*/ 308333 h 811010"/>
              <a:gd name="connsiteX111" fmla="*/ 389289 w 1072627"/>
              <a:gd name="connsiteY111" fmla="*/ 286532 h 811010"/>
              <a:gd name="connsiteX112" fmla="*/ 13688 w 1072627"/>
              <a:gd name="connsiteY112" fmla="*/ 0 h 811010"/>
              <a:gd name="connsiteX113" fmla="*/ 84616 w 1072627"/>
              <a:gd name="connsiteY113" fmla="*/ 0 h 811010"/>
              <a:gd name="connsiteX114" fmla="*/ 125679 w 1072627"/>
              <a:gd name="connsiteY114" fmla="*/ 42292 h 811010"/>
              <a:gd name="connsiteX115" fmla="*/ 125679 w 1072627"/>
              <a:gd name="connsiteY115" fmla="*/ 164192 h 811010"/>
              <a:gd name="connsiteX116" fmla="*/ 1001699 w 1072627"/>
              <a:gd name="connsiteY116" fmla="*/ 164192 h 811010"/>
              <a:gd name="connsiteX117" fmla="*/ 1072627 w 1072627"/>
              <a:gd name="connsiteY117" fmla="*/ 233849 h 811010"/>
              <a:gd name="connsiteX118" fmla="*/ 1072627 w 1072627"/>
              <a:gd name="connsiteY118" fmla="*/ 676671 h 811010"/>
              <a:gd name="connsiteX119" fmla="*/ 1001699 w 1072627"/>
              <a:gd name="connsiteY119" fmla="*/ 746328 h 811010"/>
              <a:gd name="connsiteX120" fmla="*/ 330996 w 1072627"/>
              <a:gd name="connsiteY120" fmla="*/ 746328 h 811010"/>
              <a:gd name="connsiteX121" fmla="*/ 260069 w 1072627"/>
              <a:gd name="connsiteY121" fmla="*/ 676671 h 811010"/>
              <a:gd name="connsiteX122" fmla="*/ 275001 w 1072627"/>
              <a:gd name="connsiteY122" fmla="*/ 661745 h 811010"/>
              <a:gd name="connsiteX123" fmla="*/ 288688 w 1072627"/>
              <a:gd name="connsiteY123" fmla="*/ 676671 h 811010"/>
              <a:gd name="connsiteX124" fmla="*/ 330996 w 1072627"/>
              <a:gd name="connsiteY124" fmla="*/ 718963 h 811010"/>
              <a:gd name="connsiteX125" fmla="*/ 1001699 w 1072627"/>
              <a:gd name="connsiteY125" fmla="*/ 718963 h 811010"/>
              <a:gd name="connsiteX126" fmla="*/ 1044007 w 1072627"/>
              <a:gd name="connsiteY126" fmla="*/ 676671 h 811010"/>
              <a:gd name="connsiteX127" fmla="*/ 1044007 w 1072627"/>
              <a:gd name="connsiteY127" fmla="*/ 233849 h 811010"/>
              <a:gd name="connsiteX128" fmla="*/ 1001699 w 1072627"/>
              <a:gd name="connsiteY128" fmla="*/ 191557 h 811010"/>
              <a:gd name="connsiteX129" fmla="*/ 125679 w 1072627"/>
              <a:gd name="connsiteY129" fmla="*/ 191557 h 811010"/>
              <a:gd name="connsiteX130" fmla="*/ 125679 w 1072627"/>
              <a:gd name="connsiteY130" fmla="*/ 261215 h 811010"/>
              <a:gd name="connsiteX131" fmla="*/ 243892 w 1072627"/>
              <a:gd name="connsiteY131" fmla="*/ 261215 h 811010"/>
              <a:gd name="connsiteX132" fmla="*/ 288688 w 1072627"/>
              <a:gd name="connsiteY132" fmla="*/ 307238 h 811010"/>
              <a:gd name="connsiteX133" fmla="*/ 288688 w 1072627"/>
              <a:gd name="connsiteY133" fmla="*/ 342067 h 811010"/>
              <a:gd name="connsiteX134" fmla="*/ 243892 w 1072627"/>
              <a:gd name="connsiteY134" fmla="*/ 388090 h 811010"/>
              <a:gd name="connsiteX135" fmla="*/ 125679 w 1072627"/>
              <a:gd name="connsiteY135" fmla="*/ 388090 h 811010"/>
              <a:gd name="connsiteX136" fmla="*/ 125679 w 1072627"/>
              <a:gd name="connsiteY136" fmla="*/ 457748 h 811010"/>
              <a:gd name="connsiteX137" fmla="*/ 243892 w 1072627"/>
              <a:gd name="connsiteY137" fmla="*/ 457748 h 811010"/>
              <a:gd name="connsiteX138" fmla="*/ 288688 w 1072627"/>
              <a:gd name="connsiteY138" fmla="*/ 502527 h 811010"/>
              <a:gd name="connsiteX139" fmla="*/ 288688 w 1072627"/>
              <a:gd name="connsiteY139" fmla="*/ 537356 h 811010"/>
              <a:gd name="connsiteX140" fmla="*/ 243892 w 1072627"/>
              <a:gd name="connsiteY140" fmla="*/ 583380 h 811010"/>
              <a:gd name="connsiteX141" fmla="*/ 125679 w 1072627"/>
              <a:gd name="connsiteY141" fmla="*/ 583380 h 811010"/>
              <a:gd name="connsiteX142" fmla="*/ 125679 w 1072627"/>
              <a:gd name="connsiteY142" fmla="*/ 797328 h 811010"/>
              <a:gd name="connsiteX143" fmla="*/ 110747 w 1072627"/>
              <a:gd name="connsiteY143" fmla="*/ 811010 h 811010"/>
              <a:gd name="connsiteX144" fmla="*/ 98303 w 1072627"/>
              <a:gd name="connsiteY144" fmla="*/ 797328 h 811010"/>
              <a:gd name="connsiteX145" fmla="*/ 98303 w 1072627"/>
              <a:gd name="connsiteY145" fmla="*/ 42292 h 811010"/>
              <a:gd name="connsiteX146" fmla="*/ 84616 w 1072627"/>
              <a:gd name="connsiteY146" fmla="*/ 28609 h 811010"/>
              <a:gd name="connsiteX147" fmla="*/ 13688 w 1072627"/>
              <a:gd name="connsiteY147" fmla="*/ 28609 h 811010"/>
              <a:gd name="connsiteX148" fmla="*/ 0 w 1072627"/>
              <a:gd name="connsiteY148" fmla="*/ 14926 h 811010"/>
              <a:gd name="connsiteX149" fmla="*/ 13688 w 1072627"/>
              <a:gd name="connsiteY149" fmla="*/ 0 h 81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072627" h="811010">
                <a:moveTo>
                  <a:pt x="486496" y="580539"/>
                </a:moveTo>
                <a:cubicBezTo>
                  <a:pt x="498598" y="580539"/>
                  <a:pt x="508280" y="590229"/>
                  <a:pt x="508280" y="602341"/>
                </a:cubicBezTo>
                <a:cubicBezTo>
                  <a:pt x="508280" y="614453"/>
                  <a:pt x="498598" y="624142"/>
                  <a:pt x="486496" y="624142"/>
                </a:cubicBezTo>
                <a:cubicBezTo>
                  <a:pt x="474394" y="624142"/>
                  <a:pt x="465923" y="614453"/>
                  <a:pt x="465923" y="602341"/>
                </a:cubicBezTo>
                <a:cubicBezTo>
                  <a:pt x="465923" y="590229"/>
                  <a:pt x="474394" y="580539"/>
                  <a:pt x="486496" y="580539"/>
                </a:cubicBezTo>
                <a:close/>
                <a:moveTo>
                  <a:pt x="389289" y="580539"/>
                </a:moveTo>
                <a:cubicBezTo>
                  <a:pt x="401391" y="580539"/>
                  <a:pt x="409862" y="590229"/>
                  <a:pt x="409862" y="602341"/>
                </a:cubicBezTo>
                <a:cubicBezTo>
                  <a:pt x="409862" y="614453"/>
                  <a:pt x="401391" y="624142"/>
                  <a:pt x="389289" y="624142"/>
                </a:cubicBezTo>
                <a:cubicBezTo>
                  <a:pt x="377187" y="624142"/>
                  <a:pt x="367505" y="614453"/>
                  <a:pt x="367505" y="602341"/>
                </a:cubicBezTo>
                <a:cubicBezTo>
                  <a:pt x="367505" y="590229"/>
                  <a:pt x="377187" y="580539"/>
                  <a:pt x="389289" y="580539"/>
                </a:cubicBezTo>
                <a:close/>
                <a:moveTo>
                  <a:pt x="655159" y="485525"/>
                </a:moveTo>
                <a:cubicBezTo>
                  <a:pt x="650194" y="485525"/>
                  <a:pt x="647711" y="489241"/>
                  <a:pt x="647711" y="494197"/>
                </a:cubicBezTo>
                <a:lnTo>
                  <a:pt x="647711" y="579676"/>
                </a:lnTo>
                <a:cubicBezTo>
                  <a:pt x="647711" y="583393"/>
                  <a:pt x="650194" y="587109"/>
                  <a:pt x="655159" y="587109"/>
                </a:cubicBezTo>
                <a:lnTo>
                  <a:pt x="936962" y="587109"/>
                </a:lnTo>
                <a:cubicBezTo>
                  <a:pt x="941927" y="587109"/>
                  <a:pt x="944410" y="583393"/>
                  <a:pt x="944410" y="579676"/>
                </a:cubicBezTo>
                <a:lnTo>
                  <a:pt x="944410" y="494197"/>
                </a:lnTo>
                <a:cubicBezTo>
                  <a:pt x="944410" y="489241"/>
                  <a:pt x="941927" y="485525"/>
                  <a:pt x="936962" y="485525"/>
                </a:cubicBezTo>
                <a:close/>
                <a:moveTo>
                  <a:pt x="125679" y="485113"/>
                </a:moveTo>
                <a:lnTo>
                  <a:pt x="125679" y="554770"/>
                </a:lnTo>
                <a:lnTo>
                  <a:pt x="243892" y="554770"/>
                </a:lnTo>
                <a:cubicBezTo>
                  <a:pt x="252602" y="554770"/>
                  <a:pt x="260069" y="547307"/>
                  <a:pt x="260069" y="537356"/>
                </a:cubicBezTo>
                <a:lnTo>
                  <a:pt x="260069" y="502527"/>
                </a:lnTo>
                <a:cubicBezTo>
                  <a:pt x="260069" y="493820"/>
                  <a:pt x="252602" y="485113"/>
                  <a:pt x="243892" y="485113"/>
                </a:cubicBezTo>
                <a:close/>
                <a:moveTo>
                  <a:pt x="486496" y="483367"/>
                </a:moveTo>
                <a:cubicBezTo>
                  <a:pt x="498598" y="483367"/>
                  <a:pt x="508280" y="491838"/>
                  <a:pt x="508280" y="503940"/>
                </a:cubicBezTo>
                <a:cubicBezTo>
                  <a:pt x="508280" y="516042"/>
                  <a:pt x="498598" y="525724"/>
                  <a:pt x="486496" y="525724"/>
                </a:cubicBezTo>
                <a:cubicBezTo>
                  <a:pt x="474394" y="525724"/>
                  <a:pt x="465923" y="516042"/>
                  <a:pt x="465923" y="503940"/>
                </a:cubicBezTo>
                <a:cubicBezTo>
                  <a:pt x="465923" y="491838"/>
                  <a:pt x="474394" y="483367"/>
                  <a:pt x="486496" y="483367"/>
                </a:cubicBezTo>
                <a:close/>
                <a:moveTo>
                  <a:pt x="389289" y="483367"/>
                </a:moveTo>
                <a:cubicBezTo>
                  <a:pt x="401391" y="483367"/>
                  <a:pt x="409862" y="491838"/>
                  <a:pt x="409862" y="503940"/>
                </a:cubicBezTo>
                <a:cubicBezTo>
                  <a:pt x="409862" y="516042"/>
                  <a:pt x="401391" y="525724"/>
                  <a:pt x="389289" y="525724"/>
                </a:cubicBezTo>
                <a:cubicBezTo>
                  <a:pt x="377187" y="525724"/>
                  <a:pt x="367505" y="516042"/>
                  <a:pt x="367505" y="503940"/>
                </a:cubicBezTo>
                <a:cubicBezTo>
                  <a:pt x="367505" y="491838"/>
                  <a:pt x="377187" y="483367"/>
                  <a:pt x="389289" y="483367"/>
                </a:cubicBezTo>
                <a:close/>
                <a:moveTo>
                  <a:pt x="665091" y="426061"/>
                </a:moveTo>
                <a:cubicBezTo>
                  <a:pt x="673781" y="426061"/>
                  <a:pt x="679988" y="432255"/>
                  <a:pt x="679988" y="439688"/>
                </a:cubicBezTo>
                <a:lnTo>
                  <a:pt x="679988" y="458270"/>
                </a:lnTo>
                <a:lnTo>
                  <a:pt x="781784" y="458270"/>
                </a:lnTo>
                <a:lnTo>
                  <a:pt x="781784" y="439688"/>
                </a:lnTo>
                <a:cubicBezTo>
                  <a:pt x="781784" y="432255"/>
                  <a:pt x="787991" y="426061"/>
                  <a:pt x="796681" y="426061"/>
                </a:cubicBezTo>
                <a:cubicBezTo>
                  <a:pt x="804130" y="426061"/>
                  <a:pt x="810337" y="432255"/>
                  <a:pt x="810337" y="439688"/>
                </a:cubicBezTo>
                <a:lnTo>
                  <a:pt x="810337" y="458270"/>
                </a:lnTo>
                <a:lnTo>
                  <a:pt x="912133" y="458270"/>
                </a:lnTo>
                <a:lnTo>
                  <a:pt x="912133" y="439688"/>
                </a:lnTo>
                <a:cubicBezTo>
                  <a:pt x="912133" y="432255"/>
                  <a:pt x="918340" y="426061"/>
                  <a:pt x="925789" y="426061"/>
                </a:cubicBezTo>
                <a:cubicBezTo>
                  <a:pt x="933238" y="426061"/>
                  <a:pt x="940686" y="432255"/>
                  <a:pt x="940686" y="439688"/>
                </a:cubicBezTo>
                <a:lnTo>
                  <a:pt x="940686" y="458270"/>
                </a:lnTo>
                <a:cubicBezTo>
                  <a:pt x="958066" y="459509"/>
                  <a:pt x="972963" y="474375"/>
                  <a:pt x="972963" y="494197"/>
                </a:cubicBezTo>
                <a:lnTo>
                  <a:pt x="972963" y="579676"/>
                </a:lnTo>
                <a:cubicBezTo>
                  <a:pt x="972963" y="598259"/>
                  <a:pt x="958066" y="613125"/>
                  <a:pt x="940686" y="615603"/>
                </a:cubicBezTo>
                <a:lnTo>
                  <a:pt x="940686" y="634185"/>
                </a:lnTo>
                <a:cubicBezTo>
                  <a:pt x="940686" y="641618"/>
                  <a:pt x="933238" y="647812"/>
                  <a:pt x="925789" y="647812"/>
                </a:cubicBezTo>
                <a:cubicBezTo>
                  <a:pt x="918340" y="647812"/>
                  <a:pt x="912133" y="641618"/>
                  <a:pt x="912133" y="634185"/>
                </a:cubicBezTo>
                <a:lnTo>
                  <a:pt x="912133" y="615603"/>
                </a:lnTo>
                <a:lnTo>
                  <a:pt x="810337" y="615603"/>
                </a:lnTo>
                <a:lnTo>
                  <a:pt x="810337" y="634185"/>
                </a:lnTo>
                <a:cubicBezTo>
                  <a:pt x="810337" y="641618"/>
                  <a:pt x="804130" y="647812"/>
                  <a:pt x="796681" y="647812"/>
                </a:cubicBezTo>
                <a:cubicBezTo>
                  <a:pt x="787991" y="647812"/>
                  <a:pt x="781784" y="641618"/>
                  <a:pt x="781784" y="634185"/>
                </a:cubicBezTo>
                <a:lnTo>
                  <a:pt x="781784" y="615603"/>
                </a:lnTo>
                <a:lnTo>
                  <a:pt x="679988" y="615603"/>
                </a:lnTo>
                <a:lnTo>
                  <a:pt x="679988" y="634185"/>
                </a:lnTo>
                <a:cubicBezTo>
                  <a:pt x="679988" y="641618"/>
                  <a:pt x="673781" y="647812"/>
                  <a:pt x="665091" y="647812"/>
                </a:cubicBezTo>
                <a:cubicBezTo>
                  <a:pt x="657642" y="647812"/>
                  <a:pt x="651435" y="641618"/>
                  <a:pt x="651435" y="634185"/>
                </a:cubicBezTo>
                <a:lnTo>
                  <a:pt x="651435" y="615603"/>
                </a:lnTo>
                <a:cubicBezTo>
                  <a:pt x="634055" y="613125"/>
                  <a:pt x="619158" y="598259"/>
                  <a:pt x="619158" y="579676"/>
                </a:cubicBezTo>
                <a:lnTo>
                  <a:pt x="619158" y="494197"/>
                </a:lnTo>
                <a:cubicBezTo>
                  <a:pt x="619158" y="474375"/>
                  <a:pt x="634055" y="459509"/>
                  <a:pt x="651435" y="458270"/>
                </a:cubicBezTo>
                <a:lnTo>
                  <a:pt x="651435" y="439688"/>
                </a:lnTo>
                <a:cubicBezTo>
                  <a:pt x="651435" y="432255"/>
                  <a:pt x="657642" y="426061"/>
                  <a:pt x="665091" y="426061"/>
                </a:cubicBezTo>
                <a:close/>
                <a:moveTo>
                  <a:pt x="583653" y="384950"/>
                </a:moveTo>
                <a:cubicBezTo>
                  <a:pt x="595765" y="384950"/>
                  <a:pt x="605455" y="393421"/>
                  <a:pt x="605455" y="405523"/>
                </a:cubicBezTo>
                <a:cubicBezTo>
                  <a:pt x="605455" y="417625"/>
                  <a:pt x="595765" y="427307"/>
                  <a:pt x="583653" y="427307"/>
                </a:cubicBezTo>
                <a:cubicBezTo>
                  <a:pt x="571542" y="427307"/>
                  <a:pt x="561852" y="417625"/>
                  <a:pt x="561852" y="405523"/>
                </a:cubicBezTo>
                <a:cubicBezTo>
                  <a:pt x="561852" y="393421"/>
                  <a:pt x="571542" y="384950"/>
                  <a:pt x="583653" y="384950"/>
                </a:cubicBezTo>
                <a:close/>
                <a:moveTo>
                  <a:pt x="486496" y="384950"/>
                </a:moveTo>
                <a:cubicBezTo>
                  <a:pt x="498598" y="384950"/>
                  <a:pt x="508280" y="393421"/>
                  <a:pt x="508280" y="405523"/>
                </a:cubicBezTo>
                <a:cubicBezTo>
                  <a:pt x="508280" y="417625"/>
                  <a:pt x="498598" y="427307"/>
                  <a:pt x="486496" y="427307"/>
                </a:cubicBezTo>
                <a:cubicBezTo>
                  <a:pt x="474394" y="427307"/>
                  <a:pt x="465923" y="417625"/>
                  <a:pt x="465923" y="405523"/>
                </a:cubicBezTo>
                <a:cubicBezTo>
                  <a:pt x="465923" y="393421"/>
                  <a:pt x="474394" y="384950"/>
                  <a:pt x="486496" y="384950"/>
                </a:cubicBezTo>
                <a:close/>
                <a:moveTo>
                  <a:pt x="389289" y="384950"/>
                </a:moveTo>
                <a:cubicBezTo>
                  <a:pt x="401391" y="384950"/>
                  <a:pt x="409862" y="393421"/>
                  <a:pt x="409862" y="405523"/>
                </a:cubicBezTo>
                <a:cubicBezTo>
                  <a:pt x="409862" y="417625"/>
                  <a:pt x="401391" y="427307"/>
                  <a:pt x="389289" y="427307"/>
                </a:cubicBezTo>
                <a:cubicBezTo>
                  <a:pt x="377187" y="427307"/>
                  <a:pt x="367505" y="417625"/>
                  <a:pt x="367505" y="405523"/>
                </a:cubicBezTo>
                <a:cubicBezTo>
                  <a:pt x="367505" y="393421"/>
                  <a:pt x="377187" y="384950"/>
                  <a:pt x="389289" y="384950"/>
                </a:cubicBezTo>
                <a:close/>
                <a:moveTo>
                  <a:pt x="665200" y="294007"/>
                </a:moveTo>
                <a:lnTo>
                  <a:pt x="958071" y="294007"/>
                </a:lnTo>
                <a:cubicBezTo>
                  <a:pt x="966758" y="294007"/>
                  <a:pt x="972963" y="299965"/>
                  <a:pt x="972963" y="308306"/>
                </a:cubicBezTo>
                <a:cubicBezTo>
                  <a:pt x="972963" y="315456"/>
                  <a:pt x="966758" y="321414"/>
                  <a:pt x="958071" y="321414"/>
                </a:cubicBezTo>
                <a:lnTo>
                  <a:pt x="665200" y="321414"/>
                </a:lnTo>
                <a:cubicBezTo>
                  <a:pt x="657754" y="321414"/>
                  <a:pt x="651549" y="315456"/>
                  <a:pt x="651549" y="308306"/>
                </a:cubicBezTo>
                <a:cubicBezTo>
                  <a:pt x="651549" y="299965"/>
                  <a:pt x="657754" y="294007"/>
                  <a:pt x="665200" y="294007"/>
                </a:cubicBezTo>
                <a:close/>
                <a:moveTo>
                  <a:pt x="125679" y="289824"/>
                </a:moveTo>
                <a:lnTo>
                  <a:pt x="125679" y="359481"/>
                </a:lnTo>
                <a:lnTo>
                  <a:pt x="243892" y="359481"/>
                </a:lnTo>
                <a:cubicBezTo>
                  <a:pt x="252602" y="359481"/>
                  <a:pt x="260069" y="352018"/>
                  <a:pt x="260069" y="342067"/>
                </a:cubicBezTo>
                <a:lnTo>
                  <a:pt x="260069" y="307238"/>
                </a:lnTo>
                <a:cubicBezTo>
                  <a:pt x="260069" y="298531"/>
                  <a:pt x="252602" y="289824"/>
                  <a:pt x="243892" y="289824"/>
                </a:cubicBezTo>
                <a:close/>
                <a:moveTo>
                  <a:pt x="583653" y="286532"/>
                </a:moveTo>
                <a:cubicBezTo>
                  <a:pt x="595765" y="286532"/>
                  <a:pt x="605455" y="296221"/>
                  <a:pt x="605455" y="308333"/>
                </a:cubicBezTo>
                <a:cubicBezTo>
                  <a:pt x="605455" y="320445"/>
                  <a:pt x="595765" y="330135"/>
                  <a:pt x="583653" y="330135"/>
                </a:cubicBezTo>
                <a:cubicBezTo>
                  <a:pt x="571542" y="330135"/>
                  <a:pt x="561852" y="320445"/>
                  <a:pt x="561852" y="308333"/>
                </a:cubicBezTo>
                <a:cubicBezTo>
                  <a:pt x="561852" y="296221"/>
                  <a:pt x="571542" y="286532"/>
                  <a:pt x="583653" y="286532"/>
                </a:cubicBezTo>
                <a:close/>
                <a:moveTo>
                  <a:pt x="486496" y="286532"/>
                </a:moveTo>
                <a:cubicBezTo>
                  <a:pt x="498598" y="286532"/>
                  <a:pt x="508280" y="296221"/>
                  <a:pt x="508280" y="308333"/>
                </a:cubicBezTo>
                <a:cubicBezTo>
                  <a:pt x="508280" y="320445"/>
                  <a:pt x="498598" y="330135"/>
                  <a:pt x="486496" y="330135"/>
                </a:cubicBezTo>
                <a:cubicBezTo>
                  <a:pt x="474394" y="330135"/>
                  <a:pt x="465923" y="320445"/>
                  <a:pt x="465923" y="308333"/>
                </a:cubicBezTo>
                <a:cubicBezTo>
                  <a:pt x="465923" y="296221"/>
                  <a:pt x="474394" y="286532"/>
                  <a:pt x="486496" y="286532"/>
                </a:cubicBezTo>
                <a:close/>
                <a:moveTo>
                  <a:pt x="389289" y="286532"/>
                </a:moveTo>
                <a:cubicBezTo>
                  <a:pt x="401391" y="286532"/>
                  <a:pt x="409862" y="296221"/>
                  <a:pt x="409862" y="308333"/>
                </a:cubicBezTo>
                <a:cubicBezTo>
                  <a:pt x="409862" y="320445"/>
                  <a:pt x="401391" y="330135"/>
                  <a:pt x="389289" y="330135"/>
                </a:cubicBezTo>
                <a:cubicBezTo>
                  <a:pt x="377187" y="330135"/>
                  <a:pt x="367505" y="320445"/>
                  <a:pt x="367505" y="308333"/>
                </a:cubicBezTo>
                <a:cubicBezTo>
                  <a:pt x="367505" y="296221"/>
                  <a:pt x="377187" y="286532"/>
                  <a:pt x="389289" y="286532"/>
                </a:cubicBezTo>
                <a:close/>
                <a:moveTo>
                  <a:pt x="13688" y="0"/>
                </a:moveTo>
                <a:lnTo>
                  <a:pt x="84616" y="0"/>
                </a:lnTo>
                <a:cubicBezTo>
                  <a:pt x="107014" y="0"/>
                  <a:pt x="125679" y="19902"/>
                  <a:pt x="125679" y="42292"/>
                </a:cubicBezTo>
                <a:lnTo>
                  <a:pt x="125679" y="164192"/>
                </a:lnTo>
                <a:lnTo>
                  <a:pt x="1001699" y="164192"/>
                </a:lnTo>
                <a:cubicBezTo>
                  <a:pt x="1040274" y="164192"/>
                  <a:pt x="1072627" y="195289"/>
                  <a:pt x="1072627" y="233849"/>
                </a:cubicBezTo>
                <a:lnTo>
                  <a:pt x="1072627" y="676671"/>
                </a:lnTo>
                <a:cubicBezTo>
                  <a:pt x="1072627" y="715231"/>
                  <a:pt x="1040274" y="746328"/>
                  <a:pt x="1001699" y="746328"/>
                </a:cubicBezTo>
                <a:lnTo>
                  <a:pt x="330996" y="746328"/>
                </a:lnTo>
                <a:cubicBezTo>
                  <a:pt x="292421" y="746328"/>
                  <a:pt x="260069" y="715231"/>
                  <a:pt x="260069" y="676671"/>
                </a:cubicBezTo>
                <a:cubicBezTo>
                  <a:pt x="260069" y="667964"/>
                  <a:pt x="266290" y="661745"/>
                  <a:pt x="275001" y="661745"/>
                </a:cubicBezTo>
                <a:cubicBezTo>
                  <a:pt x="282467" y="661745"/>
                  <a:pt x="288688" y="667964"/>
                  <a:pt x="288688" y="676671"/>
                </a:cubicBezTo>
                <a:cubicBezTo>
                  <a:pt x="288688" y="699061"/>
                  <a:pt x="308598" y="718963"/>
                  <a:pt x="330996" y="718963"/>
                </a:cubicBezTo>
                <a:lnTo>
                  <a:pt x="1001699" y="718963"/>
                </a:lnTo>
                <a:cubicBezTo>
                  <a:pt x="1024097" y="718963"/>
                  <a:pt x="1044007" y="699061"/>
                  <a:pt x="1044007" y="676671"/>
                </a:cubicBezTo>
                <a:lnTo>
                  <a:pt x="1044007" y="233849"/>
                </a:lnTo>
                <a:cubicBezTo>
                  <a:pt x="1044007" y="210216"/>
                  <a:pt x="1024097" y="191557"/>
                  <a:pt x="1001699" y="191557"/>
                </a:cubicBezTo>
                <a:lnTo>
                  <a:pt x="125679" y="191557"/>
                </a:lnTo>
                <a:lnTo>
                  <a:pt x="125679" y="261215"/>
                </a:lnTo>
                <a:lnTo>
                  <a:pt x="243892" y="261215"/>
                </a:lnTo>
                <a:cubicBezTo>
                  <a:pt x="267535" y="261215"/>
                  <a:pt x="288688" y="282361"/>
                  <a:pt x="288688" y="307238"/>
                </a:cubicBezTo>
                <a:lnTo>
                  <a:pt x="288688" y="342067"/>
                </a:lnTo>
                <a:cubicBezTo>
                  <a:pt x="288688" y="366945"/>
                  <a:pt x="267535" y="388090"/>
                  <a:pt x="243892" y="388090"/>
                </a:cubicBezTo>
                <a:lnTo>
                  <a:pt x="125679" y="388090"/>
                </a:lnTo>
                <a:lnTo>
                  <a:pt x="125679" y="457748"/>
                </a:lnTo>
                <a:lnTo>
                  <a:pt x="243892" y="457748"/>
                </a:lnTo>
                <a:cubicBezTo>
                  <a:pt x="267535" y="457748"/>
                  <a:pt x="288688" y="477650"/>
                  <a:pt x="288688" y="502527"/>
                </a:cubicBezTo>
                <a:lnTo>
                  <a:pt x="288688" y="537356"/>
                </a:lnTo>
                <a:cubicBezTo>
                  <a:pt x="288688" y="562234"/>
                  <a:pt x="267535" y="583380"/>
                  <a:pt x="243892" y="583380"/>
                </a:cubicBezTo>
                <a:lnTo>
                  <a:pt x="125679" y="583380"/>
                </a:lnTo>
                <a:lnTo>
                  <a:pt x="125679" y="797328"/>
                </a:lnTo>
                <a:cubicBezTo>
                  <a:pt x="125679" y="804791"/>
                  <a:pt x="119457" y="811010"/>
                  <a:pt x="110747" y="811010"/>
                </a:cubicBezTo>
                <a:cubicBezTo>
                  <a:pt x="103281" y="811010"/>
                  <a:pt x="98303" y="804791"/>
                  <a:pt x="98303" y="797328"/>
                </a:cubicBezTo>
                <a:lnTo>
                  <a:pt x="98303" y="42292"/>
                </a:lnTo>
                <a:cubicBezTo>
                  <a:pt x="98303" y="34829"/>
                  <a:pt x="92082" y="28609"/>
                  <a:pt x="84616" y="28609"/>
                </a:cubicBezTo>
                <a:lnTo>
                  <a:pt x="13688" y="28609"/>
                </a:lnTo>
                <a:cubicBezTo>
                  <a:pt x="6222" y="28609"/>
                  <a:pt x="0" y="22390"/>
                  <a:pt x="0" y="14926"/>
                </a:cubicBezTo>
                <a:cubicBezTo>
                  <a:pt x="0" y="6219"/>
                  <a:pt x="6222" y="0"/>
                  <a:pt x="1368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7E7F84F-2057-4600-B745-CE2B31449835}"/>
              </a:ext>
            </a:extLst>
          </p:cNvPr>
          <p:cNvSpPr/>
          <p:nvPr/>
        </p:nvSpPr>
        <p:spPr>
          <a:xfrm>
            <a:off x="6993876" y="11767665"/>
            <a:ext cx="10391146" cy="7375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93">
                <a:moveTo>
                  <a:pt x="0" y="0"/>
                </a:moveTo>
                <a:lnTo>
                  <a:pt x="0" y="248"/>
                </a:lnTo>
                <a:lnTo>
                  <a:pt x="374" y="248"/>
                </a:lnTo>
                <a:lnTo>
                  <a:pt x="374" y="593"/>
                </a:lnTo>
                <a:lnTo>
                  <a:pt x="7968" y="593"/>
                </a:lnTo>
                <a:lnTo>
                  <a:pt x="7968" y="248"/>
                </a:lnTo>
                <a:lnTo>
                  <a:pt x="8342" y="248"/>
                </a:lnTo>
                <a:lnTo>
                  <a:pt x="8342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944582B-46E7-4053-879E-52066AF67785}"/>
              </a:ext>
            </a:extLst>
          </p:cNvPr>
          <p:cNvSpPr/>
          <p:nvPr/>
        </p:nvSpPr>
        <p:spPr>
          <a:xfrm>
            <a:off x="6993876" y="11767665"/>
            <a:ext cx="10391146" cy="1945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1563">
                <a:moveTo>
                  <a:pt x="0" y="0"/>
                </a:moveTo>
                <a:lnTo>
                  <a:pt x="0" y="248"/>
                </a:lnTo>
                <a:lnTo>
                  <a:pt x="232" y="248"/>
                </a:lnTo>
                <a:lnTo>
                  <a:pt x="232" y="1563"/>
                </a:lnTo>
                <a:lnTo>
                  <a:pt x="374" y="1563"/>
                </a:lnTo>
                <a:lnTo>
                  <a:pt x="374" y="593"/>
                </a:lnTo>
                <a:lnTo>
                  <a:pt x="7968" y="593"/>
                </a:lnTo>
                <a:lnTo>
                  <a:pt x="7968" y="1563"/>
                </a:lnTo>
                <a:lnTo>
                  <a:pt x="8110" y="1563"/>
                </a:lnTo>
                <a:lnTo>
                  <a:pt x="8110" y="248"/>
                </a:lnTo>
                <a:lnTo>
                  <a:pt x="8342" y="248"/>
                </a:lnTo>
                <a:lnTo>
                  <a:pt x="834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12E4EF2-E037-4360-892F-BD64666ADA49}"/>
              </a:ext>
            </a:extLst>
          </p:cNvPr>
          <p:cNvSpPr/>
          <p:nvPr/>
        </p:nvSpPr>
        <p:spPr>
          <a:xfrm>
            <a:off x="7459806" y="12076621"/>
            <a:ext cx="9459297" cy="42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94" h="345">
                <a:moveTo>
                  <a:pt x="0" y="345"/>
                </a:moveTo>
                <a:lnTo>
                  <a:pt x="7594" y="345"/>
                </a:lnTo>
                <a:lnTo>
                  <a:pt x="7594" y="0"/>
                </a:lnTo>
                <a:lnTo>
                  <a:pt x="0" y="0"/>
                </a:lnTo>
                <a:close/>
              </a:path>
            </a:pathLst>
          </a:custGeom>
          <a:solidFill>
            <a:srgbClr val="111340">
              <a:alpha val="2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785B3B-4603-4ABF-97B4-46E8A65C7902}"/>
              </a:ext>
            </a:extLst>
          </p:cNvPr>
          <p:cNvSpPr txBox="1"/>
          <p:nvPr/>
        </p:nvSpPr>
        <p:spPr>
          <a:xfrm>
            <a:off x="1366653" y="5478948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811F13-D63F-40C9-88D6-FF6972E21432}"/>
              </a:ext>
            </a:extLst>
          </p:cNvPr>
          <p:cNvSpPr txBox="1"/>
          <p:nvPr/>
        </p:nvSpPr>
        <p:spPr>
          <a:xfrm>
            <a:off x="1370463" y="6137466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CD45EB-BBB7-401A-9C91-DEC40A61B2D1}"/>
              </a:ext>
            </a:extLst>
          </p:cNvPr>
          <p:cNvSpPr txBox="1"/>
          <p:nvPr/>
        </p:nvSpPr>
        <p:spPr>
          <a:xfrm>
            <a:off x="9256706" y="5478948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8C4E91-E373-494E-8FFD-B86334239F9C}"/>
              </a:ext>
            </a:extLst>
          </p:cNvPr>
          <p:cNvSpPr txBox="1"/>
          <p:nvPr/>
        </p:nvSpPr>
        <p:spPr>
          <a:xfrm>
            <a:off x="9260516" y="6137466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4E55996-B0F9-4DBB-8D2D-C37E7C27097F}"/>
              </a:ext>
            </a:extLst>
          </p:cNvPr>
          <p:cNvSpPr txBox="1"/>
          <p:nvPr/>
        </p:nvSpPr>
        <p:spPr>
          <a:xfrm>
            <a:off x="17158190" y="5478948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90062B-B0E8-4FBF-809C-07E2CA48557E}"/>
              </a:ext>
            </a:extLst>
          </p:cNvPr>
          <p:cNvSpPr txBox="1"/>
          <p:nvPr/>
        </p:nvSpPr>
        <p:spPr>
          <a:xfrm>
            <a:off x="17162000" y="6127306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86C35C-62E3-4D44-8DE6-DFB7A651EBD9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B0654-0C2D-4E4D-9568-D93E6B9AB0E4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87537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46329B-4546-424D-8BC3-1B0011668C4D}"/>
              </a:ext>
            </a:extLst>
          </p:cNvPr>
          <p:cNvSpPr/>
          <p:nvPr/>
        </p:nvSpPr>
        <p:spPr>
          <a:xfrm>
            <a:off x="6625125" y="3794595"/>
            <a:ext cx="11128658" cy="91005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4" h="7306">
                <a:moveTo>
                  <a:pt x="8934" y="4467"/>
                </a:moveTo>
                <a:cubicBezTo>
                  <a:pt x="8934" y="2000"/>
                  <a:pt x="6934" y="0"/>
                  <a:pt x="4467" y="0"/>
                </a:cubicBezTo>
                <a:cubicBezTo>
                  <a:pt x="2000" y="0"/>
                  <a:pt x="0" y="2000"/>
                  <a:pt x="0" y="4467"/>
                </a:cubicBezTo>
                <a:cubicBezTo>
                  <a:pt x="0" y="5545"/>
                  <a:pt x="382" y="6534"/>
                  <a:pt x="1019" y="7306"/>
                </a:cubicBezTo>
                <a:lnTo>
                  <a:pt x="7915" y="7306"/>
                </a:lnTo>
                <a:cubicBezTo>
                  <a:pt x="8552" y="6534"/>
                  <a:pt x="8934" y="5545"/>
                  <a:pt x="8934" y="4467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B2BB54-EF44-420B-B1F8-DDA679DE1D63}"/>
              </a:ext>
            </a:extLst>
          </p:cNvPr>
          <p:cNvSpPr/>
          <p:nvPr/>
        </p:nvSpPr>
        <p:spPr>
          <a:xfrm>
            <a:off x="5071623" y="12896352"/>
            <a:ext cx="14234417" cy="64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27" h="53">
                <a:moveTo>
                  <a:pt x="11427" y="53"/>
                </a:moveTo>
                <a:lnTo>
                  <a:pt x="0" y="53"/>
                </a:lnTo>
                <a:lnTo>
                  <a:pt x="0" y="0"/>
                </a:lnTo>
                <a:lnTo>
                  <a:pt x="11427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36C183-2F2E-4A16-900E-3EE3A5321285}"/>
              </a:ext>
            </a:extLst>
          </p:cNvPr>
          <p:cNvGrpSpPr/>
          <p:nvPr/>
        </p:nvGrpSpPr>
        <p:grpSpPr>
          <a:xfrm>
            <a:off x="9329739" y="4173319"/>
            <a:ext cx="5720672" cy="8721787"/>
            <a:chOff x="9329739" y="4173319"/>
            <a:chExt cx="5720672" cy="872178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1DA4DC-EC50-4E64-BF5E-47BC8849DDD6}"/>
                </a:ext>
              </a:extLst>
            </p:cNvPr>
            <p:cNvSpPr/>
            <p:nvPr/>
          </p:nvSpPr>
          <p:spPr>
            <a:xfrm>
              <a:off x="11235800" y="10612812"/>
              <a:ext cx="1907307" cy="17316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2" h="1391">
                  <a:moveTo>
                    <a:pt x="1532" y="0"/>
                  </a:moveTo>
                  <a:lnTo>
                    <a:pt x="0" y="0"/>
                  </a:lnTo>
                  <a:lnTo>
                    <a:pt x="0" y="1391"/>
                  </a:lnTo>
                  <a:lnTo>
                    <a:pt x="1532" y="139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E60D1E2-67A0-450D-90D4-86BD3EA9440C}"/>
                </a:ext>
              </a:extLst>
            </p:cNvPr>
            <p:cNvSpPr/>
            <p:nvPr/>
          </p:nvSpPr>
          <p:spPr>
            <a:xfrm>
              <a:off x="9329739" y="4173319"/>
              <a:ext cx="5720672" cy="64382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93" h="5169">
                  <a:moveTo>
                    <a:pt x="4593" y="2296"/>
                  </a:moveTo>
                  <a:cubicBezTo>
                    <a:pt x="4593" y="1041"/>
                    <a:pt x="3585" y="20"/>
                    <a:pt x="2334" y="0"/>
                  </a:cubicBezTo>
                  <a:cubicBezTo>
                    <a:pt x="1053" y="-21"/>
                    <a:pt x="10" y="997"/>
                    <a:pt x="0" y="2278"/>
                  </a:cubicBezTo>
                  <a:cubicBezTo>
                    <a:pt x="-7" y="3089"/>
                    <a:pt x="407" y="3804"/>
                    <a:pt x="1036" y="4217"/>
                  </a:cubicBezTo>
                  <a:cubicBezTo>
                    <a:pt x="1094" y="4255"/>
                    <a:pt x="1138" y="4309"/>
                    <a:pt x="1164" y="4373"/>
                  </a:cubicBezTo>
                  <a:cubicBezTo>
                    <a:pt x="1198" y="4458"/>
                    <a:pt x="1217" y="4549"/>
                    <a:pt x="1222" y="4641"/>
                  </a:cubicBezTo>
                  <a:cubicBezTo>
                    <a:pt x="1244" y="5121"/>
                    <a:pt x="1395" y="5169"/>
                    <a:pt x="1594" y="5169"/>
                  </a:cubicBezTo>
                  <a:lnTo>
                    <a:pt x="2998" y="5169"/>
                  </a:lnTo>
                  <a:cubicBezTo>
                    <a:pt x="3197" y="5169"/>
                    <a:pt x="3348" y="5121"/>
                    <a:pt x="3371" y="4641"/>
                  </a:cubicBezTo>
                  <a:cubicBezTo>
                    <a:pt x="3375" y="4549"/>
                    <a:pt x="3394" y="4458"/>
                    <a:pt x="3428" y="4373"/>
                  </a:cubicBezTo>
                  <a:cubicBezTo>
                    <a:pt x="3454" y="4310"/>
                    <a:pt x="3498" y="4255"/>
                    <a:pt x="3555" y="4217"/>
                  </a:cubicBezTo>
                  <a:cubicBezTo>
                    <a:pt x="4180" y="3807"/>
                    <a:pt x="4593" y="3100"/>
                    <a:pt x="4593" y="2296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992D3A-1516-473D-B5BC-AB85B7520B9A}"/>
                </a:ext>
              </a:extLst>
            </p:cNvPr>
            <p:cNvSpPr/>
            <p:nvPr/>
          </p:nvSpPr>
          <p:spPr>
            <a:xfrm>
              <a:off x="10969201" y="10845779"/>
              <a:ext cx="2440506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0" h="399">
                  <a:moveTo>
                    <a:pt x="1761" y="0"/>
                  </a:moveTo>
                  <a:lnTo>
                    <a:pt x="200" y="0"/>
                  </a:lnTo>
                  <a:cubicBezTo>
                    <a:pt x="90" y="0"/>
                    <a:pt x="0" y="89"/>
                    <a:pt x="0" y="199"/>
                  </a:cubicBezTo>
                  <a:cubicBezTo>
                    <a:pt x="0" y="310"/>
                    <a:pt x="90" y="399"/>
                    <a:pt x="200" y="399"/>
                  </a:cubicBezTo>
                  <a:lnTo>
                    <a:pt x="1761" y="399"/>
                  </a:lnTo>
                  <a:cubicBezTo>
                    <a:pt x="1871" y="399"/>
                    <a:pt x="1960" y="310"/>
                    <a:pt x="1960" y="199"/>
                  </a:cubicBezTo>
                  <a:cubicBezTo>
                    <a:pt x="1960" y="89"/>
                    <a:pt x="1871" y="0"/>
                    <a:pt x="1761" y="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7F0763-6C79-496E-AE2B-06BB4E56C95A}"/>
                </a:ext>
              </a:extLst>
            </p:cNvPr>
            <p:cNvSpPr/>
            <p:nvPr/>
          </p:nvSpPr>
          <p:spPr>
            <a:xfrm>
              <a:off x="10969201" y="11600729"/>
              <a:ext cx="2440506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0" h="399">
                  <a:moveTo>
                    <a:pt x="1761" y="0"/>
                  </a:moveTo>
                  <a:lnTo>
                    <a:pt x="200" y="0"/>
                  </a:lnTo>
                  <a:cubicBezTo>
                    <a:pt x="90" y="0"/>
                    <a:pt x="0" y="89"/>
                    <a:pt x="0" y="200"/>
                  </a:cubicBezTo>
                  <a:cubicBezTo>
                    <a:pt x="0" y="310"/>
                    <a:pt x="90" y="399"/>
                    <a:pt x="200" y="399"/>
                  </a:cubicBezTo>
                  <a:lnTo>
                    <a:pt x="1761" y="399"/>
                  </a:lnTo>
                  <a:cubicBezTo>
                    <a:pt x="1871" y="399"/>
                    <a:pt x="1960" y="310"/>
                    <a:pt x="1960" y="200"/>
                  </a:cubicBezTo>
                  <a:cubicBezTo>
                    <a:pt x="1960" y="89"/>
                    <a:pt x="1871" y="0"/>
                    <a:pt x="1761" y="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CE39CA-E1FC-465C-BC90-1C17CFA8B14D}"/>
                </a:ext>
              </a:extLst>
            </p:cNvPr>
            <p:cNvSpPr/>
            <p:nvPr/>
          </p:nvSpPr>
          <p:spPr>
            <a:xfrm>
              <a:off x="10969201" y="10845779"/>
              <a:ext cx="2440506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0" h="399">
                  <a:moveTo>
                    <a:pt x="1761" y="0"/>
                  </a:moveTo>
                  <a:lnTo>
                    <a:pt x="200" y="0"/>
                  </a:lnTo>
                  <a:cubicBezTo>
                    <a:pt x="90" y="0"/>
                    <a:pt x="0" y="89"/>
                    <a:pt x="0" y="199"/>
                  </a:cubicBezTo>
                  <a:cubicBezTo>
                    <a:pt x="0" y="310"/>
                    <a:pt x="90" y="399"/>
                    <a:pt x="200" y="399"/>
                  </a:cubicBezTo>
                  <a:lnTo>
                    <a:pt x="1761" y="399"/>
                  </a:lnTo>
                  <a:cubicBezTo>
                    <a:pt x="1871" y="399"/>
                    <a:pt x="1960" y="310"/>
                    <a:pt x="1960" y="199"/>
                  </a:cubicBezTo>
                  <a:cubicBezTo>
                    <a:pt x="1960" y="89"/>
                    <a:pt x="1871" y="0"/>
                    <a:pt x="1761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61F35F-3AB8-4800-B3B7-6EADD43F5675}"/>
                </a:ext>
              </a:extLst>
            </p:cNvPr>
            <p:cNvSpPr/>
            <p:nvPr/>
          </p:nvSpPr>
          <p:spPr>
            <a:xfrm>
              <a:off x="10969201" y="11600729"/>
              <a:ext cx="2440506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0" h="399">
                  <a:moveTo>
                    <a:pt x="1761" y="0"/>
                  </a:moveTo>
                  <a:lnTo>
                    <a:pt x="200" y="0"/>
                  </a:lnTo>
                  <a:cubicBezTo>
                    <a:pt x="90" y="0"/>
                    <a:pt x="0" y="89"/>
                    <a:pt x="0" y="200"/>
                  </a:cubicBezTo>
                  <a:cubicBezTo>
                    <a:pt x="0" y="310"/>
                    <a:pt x="90" y="399"/>
                    <a:pt x="200" y="399"/>
                  </a:cubicBezTo>
                  <a:lnTo>
                    <a:pt x="1761" y="399"/>
                  </a:lnTo>
                  <a:cubicBezTo>
                    <a:pt x="1871" y="399"/>
                    <a:pt x="1960" y="310"/>
                    <a:pt x="1960" y="200"/>
                  </a:cubicBezTo>
                  <a:cubicBezTo>
                    <a:pt x="1960" y="89"/>
                    <a:pt x="1871" y="0"/>
                    <a:pt x="1761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9C79BD-A6C2-4340-AC11-AB5275AE5BBC}"/>
                </a:ext>
              </a:extLst>
            </p:cNvPr>
            <p:cNvSpPr/>
            <p:nvPr/>
          </p:nvSpPr>
          <p:spPr>
            <a:xfrm>
              <a:off x="11511117" y="12345712"/>
              <a:ext cx="1357913" cy="54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1" h="442">
                  <a:moveTo>
                    <a:pt x="649" y="442"/>
                  </a:moveTo>
                  <a:lnTo>
                    <a:pt x="441" y="442"/>
                  </a:lnTo>
                  <a:cubicBezTo>
                    <a:pt x="198" y="442"/>
                    <a:pt x="0" y="244"/>
                    <a:pt x="0" y="0"/>
                  </a:cubicBezTo>
                  <a:lnTo>
                    <a:pt x="1091" y="0"/>
                  </a:lnTo>
                  <a:cubicBezTo>
                    <a:pt x="1091" y="244"/>
                    <a:pt x="892" y="442"/>
                    <a:pt x="649" y="442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76D3FAC-E2DD-4EB7-9851-0DE696F20D91}"/>
                </a:ext>
              </a:extLst>
            </p:cNvPr>
            <p:cNvSpPr/>
            <p:nvPr/>
          </p:nvSpPr>
          <p:spPr>
            <a:xfrm>
              <a:off x="9733557" y="4707170"/>
              <a:ext cx="1816780" cy="2969895"/>
            </a:xfrm>
            <a:custGeom>
              <a:avLst/>
              <a:gdLst>
                <a:gd name="connsiteX0" fmla="*/ 212299 w 1816780"/>
                <a:gd name="connsiteY0" fmla="*/ 2226823 h 2969895"/>
                <a:gd name="connsiteX1" fmla="*/ 424779 w 1816780"/>
                <a:gd name="connsiteY1" fmla="*/ 2419598 h 2969895"/>
                <a:gd name="connsiteX2" fmla="*/ 474482 w 1816780"/>
                <a:gd name="connsiteY2" fmla="*/ 2704406 h 2969895"/>
                <a:gd name="connsiteX3" fmla="*/ 340284 w 1816780"/>
                <a:gd name="connsiteY3" fmla="*/ 2956878 h 2969895"/>
                <a:gd name="connsiteX4" fmla="*/ 60705 w 1816780"/>
                <a:gd name="connsiteY4" fmla="*/ 2807634 h 2969895"/>
                <a:gd name="connsiteX5" fmla="*/ 1062 w 1816780"/>
                <a:gd name="connsiteY5" fmla="*/ 2463127 h 2969895"/>
                <a:gd name="connsiteX6" fmla="*/ 212299 w 1816780"/>
                <a:gd name="connsiteY6" fmla="*/ 2226823 h 2969895"/>
                <a:gd name="connsiteX7" fmla="*/ 1620753 w 1816780"/>
                <a:gd name="connsiteY7" fmla="*/ 649 h 2969895"/>
                <a:gd name="connsiteX8" fmla="*/ 1809957 w 1816780"/>
                <a:gd name="connsiteY8" fmla="*/ 161111 h 2969895"/>
                <a:gd name="connsiteX9" fmla="*/ 1678026 w 1816780"/>
                <a:gd name="connsiteY9" fmla="*/ 413714 h 2969895"/>
                <a:gd name="connsiteX10" fmla="*/ 855323 w 1816780"/>
                <a:gd name="connsiteY10" fmla="*/ 996068 h 2969895"/>
                <a:gd name="connsiteX11" fmla="*/ 574036 w 1816780"/>
                <a:gd name="connsiteY11" fmla="*/ 1037132 h 2969895"/>
                <a:gd name="connsiteX12" fmla="*/ 525495 w 1816780"/>
                <a:gd name="connsiteY12" fmla="*/ 726045 h 2969895"/>
                <a:gd name="connsiteX13" fmla="*/ 1532404 w 1816780"/>
                <a:gd name="connsiteY13" fmla="*/ 13034 h 2969895"/>
                <a:gd name="connsiteX14" fmla="*/ 1620753 w 1816780"/>
                <a:gd name="connsiteY14" fmla="*/ 649 h 296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16780" h="2969895">
                  <a:moveTo>
                    <a:pt x="212299" y="2226823"/>
                  </a:moveTo>
                  <a:cubicBezTo>
                    <a:pt x="321646" y="2226823"/>
                    <a:pt x="413596" y="2310151"/>
                    <a:pt x="424779" y="2419598"/>
                  </a:cubicBezTo>
                  <a:cubicBezTo>
                    <a:pt x="433477" y="2515363"/>
                    <a:pt x="450873" y="2611128"/>
                    <a:pt x="474482" y="2704406"/>
                  </a:cubicBezTo>
                  <a:cubicBezTo>
                    <a:pt x="501819" y="2810121"/>
                    <a:pt x="444660" y="2919567"/>
                    <a:pt x="340284" y="2956878"/>
                  </a:cubicBezTo>
                  <a:cubicBezTo>
                    <a:pt x="222240" y="3000408"/>
                    <a:pt x="91769" y="2930760"/>
                    <a:pt x="60705" y="2807634"/>
                  </a:cubicBezTo>
                  <a:cubicBezTo>
                    <a:pt x="32126" y="2694456"/>
                    <a:pt x="12245" y="2578792"/>
                    <a:pt x="1062" y="2463127"/>
                  </a:cubicBezTo>
                  <a:cubicBezTo>
                    <a:pt x="-11364" y="2336269"/>
                    <a:pt x="86799" y="2226823"/>
                    <a:pt x="212299" y="2226823"/>
                  </a:cubicBezTo>
                  <a:close/>
                  <a:moveTo>
                    <a:pt x="1620753" y="649"/>
                  </a:moveTo>
                  <a:cubicBezTo>
                    <a:pt x="1707975" y="7590"/>
                    <a:pt x="1786620" y="69652"/>
                    <a:pt x="1809957" y="161111"/>
                  </a:cubicBezTo>
                  <a:cubicBezTo>
                    <a:pt x="1837339" y="266881"/>
                    <a:pt x="1780086" y="376383"/>
                    <a:pt x="1678026" y="413714"/>
                  </a:cubicBezTo>
                  <a:cubicBezTo>
                    <a:pt x="1356911" y="530682"/>
                    <a:pt x="1074379" y="732267"/>
                    <a:pt x="855323" y="996068"/>
                  </a:cubicBezTo>
                  <a:cubicBezTo>
                    <a:pt x="786868" y="1080684"/>
                    <a:pt x="663649" y="1098105"/>
                    <a:pt x="574036" y="1037132"/>
                  </a:cubicBezTo>
                  <a:cubicBezTo>
                    <a:pt x="469487" y="967448"/>
                    <a:pt x="445839" y="823104"/>
                    <a:pt x="525495" y="726045"/>
                  </a:cubicBezTo>
                  <a:cubicBezTo>
                    <a:pt x="793091" y="402515"/>
                    <a:pt x="1139100" y="157378"/>
                    <a:pt x="1532404" y="13034"/>
                  </a:cubicBezTo>
                  <a:cubicBezTo>
                    <a:pt x="1561653" y="2146"/>
                    <a:pt x="1591679" y="-1665"/>
                    <a:pt x="1620753" y="64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33A54D-4C23-455A-9D49-E81C048F5E7F}"/>
                </a:ext>
              </a:extLst>
            </p:cNvPr>
            <p:cNvSpPr/>
            <p:nvPr/>
          </p:nvSpPr>
          <p:spPr>
            <a:xfrm>
              <a:off x="11443848" y="10845779"/>
              <a:ext cx="773637" cy="49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401">
                  <a:moveTo>
                    <a:pt x="622" y="201"/>
                  </a:moveTo>
                  <a:cubicBezTo>
                    <a:pt x="622" y="311"/>
                    <a:pt x="482" y="401"/>
                    <a:pt x="311" y="401"/>
                  </a:cubicBezTo>
                  <a:cubicBezTo>
                    <a:pt x="139" y="401"/>
                    <a:pt x="0" y="311"/>
                    <a:pt x="0" y="201"/>
                  </a:cubicBezTo>
                  <a:cubicBezTo>
                    <a:pt x="0" y="90"/>
                    <a:pt x="139" y="0"/>
                    <a:pt x="311" y="0"/>
                  </a:cubicBezTo>
                  <a:cubicBezTo>
                    <a:pt x="482" y="0"/>
                    <a:pt x="622" y="90"/>
                    <a:pt x="622" y="20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F85C290-79C6-48C7-9162-3740C5E2E1C5}"/>
                </a:ext>
              </a:extLst>
            </p:cNvPr>
            <p:cNvSpPr/>
            <p:nvPr/>
          </p:nvSpPr>
          <p:spPr>
            <a:xfrm>
              <a:off x="12079198" y="11601971"/>
              <a:ext cx="773637" cy="49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401">
                  <a:moveTo>
                    <a:pt x="622" y="200"/>
                  </a:moveTo>
                  <a:cubicBezTo>
                    <a:pt x="622" y="311"/>
                    <a:pt x="483" y="401"/>
                    <a:pt x="311" y="401"/>
                  </a:cubicBezTo>
                  <a:cubicBezTo>
                    <a:pt x="139" y="401"/>
                    <a:pt x="0" y="311"/>
                    <a:pt x="0" y="200"/>
                  </a:cubicBezTo>
                  <a:cubicBezTo>
                    <a:pt x="0" y="90"/>
                    <a:pt x="139" y="0"/>
                    <a:pt x="311" y="0"/>
                  </a:cubicBezTo>
                  <a:cubicBezTo>
                    <a:pt x="483" y="0"/>
                    <a:pt x="622" y="90"/>
                    <a:pt x="622" y="20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559C00E-4A6A-4F86-887F-89A7797481DA}"/>
                </a:ext>
              </a:extLst>
            </p:cNvPr>
            <p:cNvSpPr/>
            <p:nvPr/>
          </p:nvSpPr>
          <p:spPr>
            <a:xfrm>
              <a:off x="10367484" y="5212309"/>
              <a:ext cx="3645187" cy="5412965"/>
            </a:xfrm>
            <a:custGeom>
              <a:avLst/>
              <a:gdLst>
                <a:gd name="connsiteX0" fmla="*/ 950697 w 3645187"/>
                <a:gd name="connsiteY0" fmla="*/ 2061085 h 5412965"/>
                <a:gd name="connsiteX1" fmla="*/ 977947 w 3645187"/>
                <a:gd name="connsiteY1" fmla="*/ 2095422 h 5412965"/>
                <a:gd name="connsiteX2" fmla="*/ 926761 w 3645187"/>
                <a:gd name="connsiteY2" fmla="*/ 2078583 h 5412965"/>
                <a:gd name="connsiteX3" fmla="*/ 921886 w 3645187"/>
                <a:gd name="connsiteY3" fmla="*/ 2064149 h 5412965"/>
                <a:gd name="connsiteX4" fmla="*/ 950697 w 3645187"/>
                <a:gd name="connsiteY4" fmla="*/ 2061085 h 5412965"/>
                <a:gd name="connsiteX5" fmla="*/ 606651 w 3645187"/>
                <a:gd name="connsiteY5" fmla="*/ 2051819 h 5412965"/>
                <a:gd name="connsiteX6" fmla="*/ 695152 w 3645187"/>
                <a:gd name="connsiteY6" fmla="*/ 2079850 h 5412965"/>
                <a:gd name="connsiteX7" fmla="*/ 650901 w 3645187"/>
                <a:gd name="connsiteY7" fmla="*/ 2105443 h 5412965"/>
                <a:gd name="connsiteX8" fmla="*/ 602963 w 3645187"/>
                <a:gd name="connsiteY8" fmla="*/ 2060350 h 5412965"/>
                <a:gd name="connsiteX9" fmla="*/ 768492 w 3645187"/>
                <a:gd name="connsiteY9" fmla="*/ 2017590 h 5412965"/>
                <a:gd name="connsiteX10" fmla="*/ 785639 w 3645187"/>
                <a:gd name="connsiteY10" fmla="*/ 2018165 h 5412965"/>
                <a:gd name="connsiteX11" fmla="*/ 874717 w 3645187"/>
                <a:gd name="connsiteY11" fmla="*/ 2036589 h 5412965"/>
                <a:gd name="connsiteX12" fmla="*/ 899461 w 3645187"/>
                <a:gd name="connsiteY12" fmla="*/ 2055013 h 5412965"/>
                <a:gd name="connsiteX13" fmla="*/ 878429 w 3645187"/>
                <a:gd name="connsiteY13" fmla="*/ 2061154 h 5412965"/>
                <a:gd name="connsiteX14" fmla="*/ 821517 w 3645187"/>
                <a:gd name="connsiteY14" fmla="*/ 2091860 h 5412965"/>
                <a:gd name="connsiteX15" fmla="*/ 783164 w 3645187"/>
                <a:gd name="connsiteY15" fmla="*/ 2090632 h 5412965"/>
                <a:gd name="connsiteX16" fmla="*/ 769555 w 3645187"/>
                <a:gd name="connsiteY16" fmla="*/ 2083262 h 5412965"/>
                <a:gd name="connsiteX17" fmla="*/ 739862 w 3645187"/>
                <a:gd name="connsiteY17" fmla="*/ 2080806 h 5412965"/>
                <a:gd name="connsiteX18" fmla="*/ 720067 w 3645187"/>
                <a:gd name="connsiteY18" fmla="*/ 2069752 h 5412965"/>
                <a:gd name="connsiteX19" fmla="*/ 742337 w 3645187"/>
                <a:gd name="connsiteY19" fmla="*/ 2050100 h 5412965"/>
                <a:gd name="connsiteX20" fmla="*/ 753471 w 3645187"/>
                <a:gd name="connsiteY20" fmla="*/ 2051328 h 5412965"/>
                <a:gd name="connsiteX21" fmla="*/ 757183 w 3645187"/>
                <a:gd name="connsiteY21" fmla="*/ 2047643 h 5412965"/>
                <a:gd name="connsiteX22" fmla="*/ 768492 w 3645187"/>
                <a:gd name="connsiteY22" fmla="*/ 2017590 h 5412965"/>
                <a:gd name="connsiteX23" fmla="*/ 68789 w 3645187"/>
                <a:gd name="connsiteY23" fmla="*/ 1930397 h 5412965"/>
                <a:gd name="connsiteX24" fmla="*/ 72027 w 3645187"/>
                <a:gd name="connsiteY24" fmla="*/ 1996947 h 5412965"/>
                <a:gd name="connsiteX25" fmla="*/ 577850 w 3645187"/>
                <a:gd name="connsiteY25" fmla="*/ 3066091 h 5412965"/>
                <a:gd name="connsiteX26" fmla="*/ 1148539 w 3645187"/>
                <a:gd name="connsiteY26" fmla="*/ 3448573 h 5412965"/>
                <a:gd name="connsiteX27" fmla="*/ 1233435 w 3645187"/>
                <a:gd name="connsiteY27" fmla="*/ 3478942 h 5412965"/>
                <a:gd name="connsiteX28" fmla="*/ 1231284 w 3645187"/>
                <a:gd name="connsiteY28" fmla="*/ 3470821 h 5412965"/>
                <a:gd name="connsiteX29" fmla="*/ 1167791 w 3645187"/>
                <a:gd name="connsiteY29" fmla="*/ 3295231 h 5412965"/>
                <a:gd name="connsiteX30" fmla="*/ 1109277 w 3645187"/>
                <a:gd name="connsiteY30" fmla="*/ 3150774 h 5412965"/>
                <a:gd name="connsiteX31" fmla="*/ 1024619 w 3645187"/>
                <a:gd name="connsiteY31" fmla="*/ 3051149 h 5412965"/>
                <a:gd name="connsiteX32" fmla="*/ 908836 w 3645187"/>
                <a:gd name="connsiteY32" fmla="*/ 3000091 h 5412965"/>
                <a:gd name="connsiteX33" fmla="*/ 865262 w 3645187"/>
                <a:gd name="connsiteY33" fmla="*/ 2932844 h 5412965"/>
                <a:gd name="connsiteX34" fmla="*/ 845342 w 3645187"/>
                <a:gd name="connsiteY34" fmla="*/ 2904201 h 5412965"/>
                <a:gd name="connsiteX35" fmla="*/ 709640 w 3645187"/>
                <a:gd name="connsiteY35" fmla="*/ 2792123 h 5412965"/>
                <a:gd name="connsiteX36" fmla="*/ 659841 w 3645187"/>
                <a:gd name="connsiteY36" fmla="*/ 2719894 h 5412965"/>
                <a:gd name="connsiteX37" fmla="*/ 673536 w 3645187"/>
                <a:gd name="connsiteY37" fmla="*/ 2694988 h 5412965"/>
                <a:gd name="connsiteX38" fmla="*/ 687230 w 3645187"/>
                <a:gd name="connsiteY38" fmla="*/ 2651402 h 5412965"/>
                <a:gd name="connsiteX39" fmla="*/ 673536 w 3645187"/>
                <a:gd name="connsiteY39" fmla="*/ 2565475 h 5412965"/>
                <a:gd name="connsiteX40" fmla="*/ 688475 w 3645187"/>
                <a:gd name="connsiteY40" fmla="*/ 2525625 h 5412965"/>
                <a:gd name="connsiteX41" fmla="*/ 633696 w 3645187"/>
                <a:gd name="connsiteY41" fmla="*/ 2367470 h 5412965"/>
                <a:gd name="connsiteX42" fmla="*/ 610042 w 3645187"/>
                <a:gd name="connsiteY42" fmla="*/ 2355016 h 5412965"/>
                <a:gd name="connsiteX43" fmla="*/ 605062 w 3645187"/>
                <a:gd name="connsiteY43" fmla="*/ 2366224 h 5412965"/>
                <a:gd name="connsiteX44" fmla="*/ 567713 w 3645187"/>
                <a:gd name="connsiteY44" fmla="*/ 2383659 h 5412965"/>
                <a:gd name="connsiteX45" fmla="*/ 495504 w 3645187"/>
                <a:gd name="connsiteY45" fmla="*/ 2336337 h 5412965"/>
                <a:gd name="connsiteX46" fmla="*/ 473095 w 3645187"/>
                <a:gd name="connsiteY46" fmla="*/ 2308940 h 5412965"/>
                <a:gd name="connsiteX47" fmla="*/ 419561 w 3645187"/>
                <a:gd name="connsiteY47" fmla="*/ 2251655 h 5412965"/>
                <a:gd name="connsiteX48" fmla="*/ 338637 w 3645187"/>
                <a:gd name="connsiteY48" fmla="*/ 2220522 h 5412965"/>
                <a:gd name="connsiteX49" fmla="*/ 313738 w 3645187"/>
                <a:gd name="connsiteY49" fmla="*/ 2195616 h 5412965"/>
                <a:gd name="connsiteX50" fmla="*/ 260204 w 3645187"/>
                <a:gd name="connsiteY50" fmla="*/ 2143312 h 5412965"/>
                <a:gd name="connsiteX51" fmla="*/ 174301 w 3645187"/>
                <a:gd name="connsiteY51" fmla="*/ 2104708 h 5412965"/>
                <a:gd name="connsiteX52" fmla="*/ 73458 w 3645187"/>
                <a:gd name="connsiteY52" fmla="*/ 1966477 h 5412965"/>
                <a:gd name="connsiteX53" fmla="*/ 535309 w 3645187"/>
                <a:gd name="connsiteY53" fmla="*/ 1922244 h 5412965"/>
                <a:gd name="connsiteX54" fmla="*/ 613456 w 3645187"/>
                <a:gd name="connsiteY54" fmla="*/ 1938267 h 5412965"/>
                <a:gd name="connsiteX55" fmla="*/ 728815 w 3645187"/>
                <a:gd name="connsiteY55" fmla="*/ 2002359 h 5412965"/>
                <a:gd name="connsiteX56" fmla="*/ 735017 w 3645187"/>
                <a:gd name="connsiteY56" fmla="*/ 2022080 h 5412965"/>
                <a:gd name="connsiteX57" fmla="*/ 712689 w 3645187"/>
                <a:gd name="connsiteY57" fmla="*/ 2027010 h 5412965"/>
                <a:gd name="connsiteX58" fmla="*/ 681679 w 3645187"/>
                <a:gd name="connsiteY58" fmla="*/ 2033173 h 5412965"/>
                <a:gd name="connsiteX59" fmla="*/ 619658 w 3645187"/>
                <a:gd name="connsiteY59" fmla="*/ 2028242 h 5412965"/>
                <a:gd name="connsiteX60" fmla="*/ 619658 w 3645187"/>
                <a:gd name="connsiteY60" fmla="*/ 2020847 h 5412965"/>
                <a:gd name="connsiteX61" fmla="*/ 604773 w 3645187"/>
                <a:gd name="connsiteY61" fmla="*/ 1978941 h 5412965"/>
                <a:gd name="connsiteX62" fmla="*/ 551434 w 3645187"/>
                <a:gd name="connsiteY62" fmla="*/ 1965383 h 5412965"/>
                <a:gd name="connsiteX63" fmla="*/ 504298 w 3645187"/>
                <a:gd name="connsiteY63" fmla="*/ 1943197 h 5412965"/>
                <a:gd name="connsiteX64" fmla="*/ 460884 w 3645187"/>
                <a:gd name="connsiteY64" fmla="*/ 1970313 h 5412965"/>
                <a:gd name="connsiteX65" fmla="*/ 467086 w 3645187"/>
                <a:gd name="connsiteY65" fmla="*/ 1924709 h 5412965"/>
                <a:gd name="connsiteX66" fmla="*/ 535309 w 3645187"/>
                <a:gd name="connsiteY66" fmla="*/ 1922244 h 5412965"/>
                <a:gd name="connsiteX67" fmla="*/ 3569270 w 3645187"/>
                <a:gd name="connsiteY67" fmla="*/ 1708979 h 5412965"/>
                <a:gd name="connsiteX68" fmla="*/ 3549358 w 3645187"/>
                <a:gd name="connsiteY68" fmla="*/ 1740105 h 5412965"/>
                <a:gd name="connsiteX69" fmla="*/ 3565537 w 3645187"/>
                <a:gd name="connsiteY69" fmla="*/ 1792398 h 5412965"/>
                <a:gd name="connsiteX70" fmla="*/ 3580043 w 3645187"/>
                <a:gd name="connsiteY70" fmla="*/ 1829877 h 5412965"/>
                <a:gd name="connsiteX71" fmla="*/ 3580428 w 3645187"/>
                <a:gd name="connsiteY71" fmla="*/ 1821971 h 5412965"/>
                <a:gd name="connsiteX72" fmla="*/ 3576312 w 3645187"/>
                <a:gd name="connsiteY72" fmla="*/ 1709396 h 5412965"/>
                <a:gd name="connsiteX73" fmla="*/ 3236567 w 3645187"/>
                <a:gd name="connsiteY73" fmla="*/ 1334243 h 5412965"/>
                <a:gd name="connsiteX74" fmla="*/ 3262729 w 3645187"/>
                <a:gd name="connsiteY74" fmla="*/ 1356300 h 5412965"/>
                <a:gd name="connsiteX75" fmla="*/ 3255594 w 3645187"/>
                <a:gd name="connsiteY75" fmla="*/ 1408990 h 5412965"/>
                <a:gd name="connsiteX76" fmla="*/ 3236567 w 3645187"/>
                <a:gd name="connsiteY76" fmla="*/ 1334243 h 5412965"/>
                <a:gd name="connsiteX77" fmla="*/ 1332223 w 3645187"/>
                <a:gd name="connsiteY77" fmla="*/ 975455 h 5412965"/>
                <a:gd name="connsiteX78" fmla="*/ 1337175 w 3645187"/>
                <a:gd name="connsiteY78" fmla="*/ 979166 h 5412965"/>
                <a:gd name="connsiteX79" fmla="*/ 1312415 w 3645187"/>
                <a:gd name="connsiteY79" fmla="*/ 1018749 h 5412965"/>
                <a:gd name="connsiteX80" fmla="*/ 1334699 w 3645187"/>
                <a:gd name="connsiteY80" fmla="*/ 1044725 h 5412965"/>
                <a:gd name="connsiteX81" fmla="*/ 1364411 w 3645187"/>
                <a:gd name="connsiteY81" fmla="*/ 1041014 h 5412965"/>
                <a:gd name="connsiteX82" fmla="*/ 1384219 w 3645187"/>
                <a:gd name="connsiteY82" fmla="*/ 1058331 h 5412965"/>
                <a:gd name="connsiteX83" fmla="*/ 1396599 w 3645187"/>
                <a:gd name="connsiteY83" fmla="*/ 1096677 h 5412965"/>
                <a:gd name="connsiteX84" fmla="*/ 1407741 w 3645187"/>
                <a:gd name="connsiteY84" fmla="*/ 1147392 h 5412965"/>
                <a:gd name="connsiteX85" fmla="*/ 1349555 w 3645187"/>
                <a:gd name="connsiteY85" fmla="*/ 1127601 h 5412965"/>
                <a:gd name="connsiteX86" fmla="*/ 1309939 w 3645187"/>
                <a:gd name="connsiteY86" fmla="*/ 1136260 h 5412965"/>
                <a:gd name="connsiteX87" fmla="*/ 1306224 w 3645187"/>
                <a:gd name="connsiteY87" fmla="*/ 1112758 h 5412965"/>
                <a:gd name="connsiteX88" fmla="*/ 1249276 w 3645187"/>
                <a:gd name="connsiteY88" fmla="*/ 1112758 h 5412965"/>
                <a:gd name="connsiteX89" fmla="*/ 1218326 w 3645187"/>
                <a:gd name="connsiteY89" fmla="*/ 1111521 h 5412965"/>
                <a:gd name="connsiteX90" fmla="*/ 1209660 w 3645187"/>
                <a:gd name="connsiteY90" fmla="*/ 1094203 h 5412965"/>
                <a:gd name="connsiteX91" fmla="*/ 1228230 w 3645187"/>
                <a:gd name="connsiteY91" fmla="*/ 1068227 h 5412965"/>
                <a:gd name="connsiteX92" fmla="*/ 1269084 w 3645187"/>
                <a:gd name="connsiteY92" fmla="*/ 1018749 h 5412965"/>
                <a:gd name="connsiteX93" fmla="*/ 1332223 w 3645187"/>
                <a:gd name="connsiteY93" fmla="*/ 975455 h 5412965"/>
                <a:gd name="connsiteX94" fmla="*/ 2600255 w 3645187"/>
                <a:gd name="connsiteY94" fmla="*/ 856618 h 5412965"/>
                <a:gd name="connsiteX95" fmla="*/ 2627469 w 3645187"/>
                <a:gd name="connsiteY95" fmla="*/ 871883 h 5412965"/>
                <a:gd name="connsiteX96" fmla="*/ 2623779 w 3645187"/>
                <a:gd name="connsiteY96" fmla="*/ 899022 h 5412965"/>
                <a:gd name="connsiteX97" fmla="*/ 2617629 w 3645187"/>
                <a:gd name="connsiteY97" fmla="*/ 897788 h 5412965"/>
                <a:gd name="connsiteX98" fmla="*/ 2621319 w 3645187"/>
                <a:gd name="connsiteY98" fmla="*/ 905190 h 5412965"/>
                <a:gd name="connsiteX99" fmla="*/ 2626239 w 3645187"/>
                <a:gd name="connsiteY99" fmla="*/ 958234 h 5412965"/>
                <a:gd name="connsiteX100" fmla="*/ 2554897 w 3645187"/>
                <a:gd name="connsiteY100" fmla="*/ 977971 h 5412965"/>
                <a:gd name="connsiteX101" fmla="*/ 2548747 w 3645187"/>
                <a:gd name="connsiteY101" fmla="*/ 964402 h 5412965"/>
                <a:gd name="connsiteX102" fmla="*/ 2554897 w 3645187"/>
                <a:gd name="connsiteY102" fmla="*/ 918759 h 5412965"/>
                <a:gd name="connsiteX103" fmla="*/ 2542597 w 3645187"/>
                <a:gd name="connsiteY103" fmla="*/ 913825 h 5412965"/>
                <a:gd name="connsiteX104" fmla="*/ 2537677 w 3645187"/>
                <a:gd name="connsiteY104" fmla="*/ 884219 h 5412965"/>
                <a:gd name="connsiteX105" fmla="*/ 2575808 w 3645187"/>
                <a:gd name="connsiteY105" fmla="*/ 873117 h 5412965"/>
                <a:gd name="connsiteX106" fmla="*/ 2564738 w 3645187"/>
                <a:gd name="connsiteY106" fmla="*/ 857080 h 5412965"/>
                <a:gd name="connsiteX107" fmla="*/ 2600255 w 3645187"/>
                <a:gd name="connsiteY107" fmla="*/ 856618 h 5412965"/>
                <a:gd name="connsiteX108" fmla="*/ 2634642 w 3645187"/>
                <a:gd name="connsiteY108" fmla="*/ 739997 h 5412965"/>
                <a:gd name="connsiteX109" fmla="*/ 2624727 w 3645187"/>
                <a:gd name="connsiteY109" fmla="*/ 777207 h 5412965"/>
                <a:gd name="connsiteX110" fmla="*/ 2638360 w 3645187"/>
                <a:gd name="connsiteY110" fmla="*/ 775967 h 5412965"/>
                <a:gd name="connsiteX111" fmla="*/ 2678017 w 3645187"/>
                <a:gd name="connsiteY111" fmla="*/ 808215 h 5412965"/>
                <a:gd name="connsiteX112" fmla="*/ 2676778 w 3645187"/>
                <a:gd name="connsiteY112" fmla="*/ 828061 h 5412965"/>
                <a:gd name="connsiteX113" fmla="*/ 2770965 w 3645187"/>
                <a:gd name="connsiteY113" fmla="*/ 922326 h 5412965"/>
                <a:gd name="connsiteX114" fmla="*/ 2785837 w 3645187"/>
                <a:gd name="connsiteY114" fmla="*/ 934729 h 5412965"/>
                <a:gd name="connsiteX115" fmla="*/ 2809383 w 3645187"/>
                <a:gd name="connsiteY115" fmla="*/ 964497 h 5412965"/>
                <a:gd name="connsiteX116" fmla="*/ 2813101 w 3645187"/>
                <a:gd name="connsiteY116" fmla="*/ 986823 h 5412965"/>
                <a:gd name="connsiteX117" fmla="*/ 2821776 w 3645187"/>
                <a:gd name="connsiteY117" fmla="*/ 947132 h 5412965"/>
                <a:gd name="connsiteX118" fmla="*/ 2796990 w 3645187"/>
                <a:gd name="connsiteY118" fmla="*/ 1009149 h 5412965"/>
                <a:gd name="connsiteX119" fmla="*/ 2764768 w 3645187"/>
                <a:gd name="connsiteY119" fmla="*/ 1005428 h 5412965"/>
                <a:gd name="connsiteX120" fmla="*/ 2717675 w 3645187"/>
                <a:gd name="connsiteY120" fmla="*/ 1022792 h 5412965"/>
                <a:gd name="connsiteX121" fmla="*/ 2692889 w 3645187"/>
                <a:gd name="connsiteY121" fmla="*/ 1010389 h 5412965"/>
                <a:gd name="connsiteX122" fmla="*/ 2726350 w 3645187"/>
                <a:gd name="connsiteY122" fmla="*/ 985582 h 5412965"/>
                <a:gd name="connsiteX123" fmla="*/ 2685453 w 3645187"/>
                <a:gd name="connsiteY123" fmla="*/ 960776 h 5412965"/>
                <a:gd name="connsiteX124" fmla="*/ 2696607 w 3645187"/>
                <a:gd name="connsiteY124" fmla="*/ 935969 h 5412965"/>
                <a:gd name="connsiteX125" fmla="*/ 2679257 w 3645187"/>
                <a:gd name="connsiteY125" fmla="*/ 921085 h 5412965"/>
                <a:gd name="connsiteX126" fmla="*/ 2706521 w 3645187"/>
                <a:gd name="connsiteY126" fmla="*/ 913643 h 5412965"/>
                <a:gd name="connsiteX127" fmla="*/ 2681735 w 3645187"/>
                <a:gd name="connsiteY127" fmla="*/ 859069 h 5412965"/>
                <a:gd name="connsiteX128" fmla="*/ 2645795 w 3645187"/>
                <a:gd name="connsiteY128" fmla="*/ 844185 h 5412965"/>
                <a:gd name="connsiteX129" fmla="*/ 2616052 w 3645187"/>
                <a:gd name="connsiteY129" fmla="*/ 821859 h 5412965"/>
                <a:gd name="connsiteX130" fmla="*/ 2614813 w 3645187"/>
                <a:gd name="connsiteY130" fmla="*/ 805735 h 5412965"/>
                <a:gd name="connsiteX131" fmla="*/ 2602420 w 3645187"/>
                <a:gd name="connsiteY131" fmla="*/ 800773 h 5412965"/>
                <a:gd name="connsiteX132" fmla="*/ 2603659 w 3645187"/>
                <a:gd name="connsiteY132" fmla="*/ 751160 h 5412965"/>
                <a:gd name="connsiteX133" fmla="*/ 2634642 w 3645187"/>
                <a:gd name="connsiteY133" fmla="*/ 739997 h 5412965"/>
                <a:gd name="connsiteX134" fmla="*/ 2566704 w 3645187"/>
                <a:gd name="connsiteY134" fmla="*/ 731280 h 5412965"/>
                <a:gd name="connsiteX135" fmla="*/ 2550135 w 3645187"/>
                <a:gd name="connsiteY135" fmla="*/ 773637 h 5412965"/>
                <a:gd name="connsiteX136" fmla="*/ 2566704 w 3645187"/>
                <a:gd name="connsiteY136" fmla="*/ 731280 h 5412965"/>
                <a:gd name="connsiteX137" fmla="*/ 870853 w 3645187"/>
                <a:gd name="connsiteY137" fmla="*/ 606701 h 5412965"/>
                <a:gd name="connsiteX138" fmla="*/ 842104 w 3645187"/>
                <a:gd name="connsiteY138" fmla="*/ 641625 h 5412965"/>
                <a:gd name="connsiteX139" fmla="*/ 870853 w 3645187"/>
                <a:gd name="connsiteY139" fmla="*/ 606701 h 5412965"/>
                <a:gd name="connsiteX140" fmla="*/ 828561 w 3645187"/>
                <a:gd name="connsiteY140" fmla="*/ 590506 h 5412965"/>
                <a:gd name="connsiteX141" fmla="*/ 832188 w 3645187"/>
                <a:gd name="connsiteY141" fmla="*/ 598812 h 5412965"/>
                <a:gd name="connsiteX142" fmla="*/ 794704 w 3645187"/>
                <a:gd name="connsiteY142" fmla="*/ 615422 h 5412965"/>
                <a:gd name="connsiteX143" fmla="*/ 791077 w 3645187"/>
                <a:gd name="connsiteY143" fmla="*/ 605930 h 5412965"/>
                <a:gd name="connsiteX144" fmla="*/ 828561 w 3645187"/>
                <a:gd name="connsiteY144" fmla="*/ 590506 h 5412965"/>
                <a:gd name="connsiteX145" fmla="*/ 835152 w 3645187"/>
                <a:gd name="connsiteY145" fmla="*/ 500809 h 5412965"/>
                <a:gd name="connsiteX146" fmla="*/ 830227 w 3645187"/>
                <a:gd name="connsiteY146" fmla="*/ 515518 h 5412965"/>
                <a:gd name="connsiteX147" fmla="*/ 861013 w 3645187"/>
                <a:gd name="connsiteY147" fmla="*/ 543709 h 5412965"/>
                <a:gd name="connsiteX148" fmla="*/ 873328 w 3645187"/>
                <a:gd name="connsiteY148" fmla="*/ 558417 h 5412965"/>
                <a:gd name="connsiteX149" fmla="*/ 875791 w 3645187"/>
                <a:gd name="connsiteY149" fmla="*/ 575577 h 5412965"/>
                <a:gd name="connsiteX150" fmla="*/ 857319 w 3645187"/>
                <a:gd name="connsiteY150" fmla="*/ 574351 h 5412965"/>
                <a:gd name="connsiteX151" fmla="*/ 838847 w 3645187"/>
                <a:gd name="connsiteY151" fmla="*/ 553514 h 5412965"/>
                <a:gd name="connsiteX152" fmla="*/ 768653 w 3645187"/>
                <a:gd name="connsiteY152" fmla="*/ 570674 h 5412965"/>
                <a:gd name="connsiteX153" fmla="*/ 835152 w 3645187"/>
                <a:gd name="connsiteY153" fmla="*/ 500809 h 5412965"/>
                <a:gd name="connsiteX154" fmla="*/ 2126566 w 3645187"/>
                <a:gd name="connsiteY154" fmla="*/ 480876 h 5412965"/>
                <a:gd name="connsiteX155" fmla="*/ 2162471 w 3645187"/>
                <a:gd name="connsiteY155" fmla="*/ 490708 h 5412965"/>
                <a:gd name="connsiteX156" fmla="*/ 2250376 w 3645187"/>
                <a:gd name="connsiteY156" fmla="*/ 500540 h 5412965"/>
                <a:gd name="connsiteX157" fmla="*/ 2325900 w 3645187"/>
                <a:gd name="connsiteY157" fmla="*/ 518974 h 5412965"/>
                <a:gd name="connsiteX158" fmla="*/ 2327138 w 3645187"/>
                <a:gd name="connsiteY158" fmla="*/ 523890 h 5412965"/>
                <a:gd name="connsiteX159" fmla="*/ 2220662 w 3645187"/>
                <a:gd name="connsiteY159" fmla="*/ 568132 h 5412965"/>
                <a:gd name="connsiteX160" fmla="*/ 2173614 w 3645187"/>
                <a:gd name="connsiteY160" fmla="*/ 571819 h 5412965"/>
                <a:gd name="connsiteX161" fmla="*/ 2140185 w 3645187"/>
                <a:gd name="connsiteY161" fmla="*/ 531264 h 5412965"/>
                <a:gd name="connsiteX162" fmla="*/ 2136471 w 3645187"/>
                <a:gd name="connsiteY162" fmla="*/ 505455 h 5412965"/>
                <a:gd name="connsiteX163" fmla="*/ 2126566 w 3645187"/>
                <a:gd name="connsiteY163" fmla="*/ 480876 h 5412965"/>
                <a:gd name="connsiteX164" fmla="*/ 783943 w 3645187"/>
                <a:gd name="connsiteY164" fmla="*/ 404716 h 5412965"/>
                <a:gd name="connsiteX165" fmla="*/ 746874 w 3645187"/>
                <a:gd name="connsiteY165" fmla="*/ 432246 h 5412965"/>
                <a:gd name="connsiteX166" fmla="*/ 748234 w 3645187"/>
                <a:gd name="connsiteY166" fmla="*/ 432246 h 5412965"/>
                <a:gd name="connsiteX167" fmla="*/ 777491 w 3645187"/>
                <a:gd name="connsiteY167" fmla="*/ 413566 h 5412965"/>
                <a:gd name="connsiteX168" fmla="*/ 1071381 w 3645187"/>
                <a:gd name="connsiteY168" fmla="*/ 389933 h 5412965"/>
                <a:gd name="connsiteX169" fmla="*/ 1070161 w 3645187"/>
                <a:gd name="connsiteY169" fmla="*/ 416833 h 5412965"/>
                <a:gd name="connsiteX170" fmla="*/ 1014024 w 3645187"/>
                <a:gd name="connsiteY170" fmla="*/ 455960 h 5412965"/>
                <a:gd name="connsiteX171" fmla="*/ 1035990 w 3645187"/>
                <a:gd name="connsiteY171" fmla="*/ 415610 h 5412965"/>
                <a:gd name="connsiteX172" fmla="*/ 1071381 w 3645187"/>
                <a:gd name="connsiteY172" fmla="*/ 389933 h 5412965"/>
                <a:gd name="connsiteX173" fmla="*/ 2097913 w 3645187"/>
                <a:gd name="connsiteY173" fmla="*/ 185598 h 5412965"/>
                <a:gd name="connsiteX174" fmla="*/ 2170169 w 3645187"/>
                <a:gd name="connsiteY174" fmla="*/ 246667 h 5412965"/>
                <a:gd name="connsiteX175" fmla="*/ 2115058 w 3645187"/>
                <a:gd name="connsiteY175" fmla="*/ 233232 h 5412965"/>
                <a:gd name="connsiteX176" fmla="*/ 2097913 w 3645187"/>
                <a:gd name="connsiteY176" fmla="*/ 185598 h 5412965"/>
                <a:gd name="connsiteX177" fmla="*/ 2015178 w 3645187"/>
                <a:gd name="connsiteY177" fmla="*/ 75111 h 5412965"/>
                <a:gd name="connsiteX178" fmla="*/ 2018302 w 3645187"/>
                <a:gd name="connsiteY178" fmla="*/ 84561 h 5412965"/>
                <a:gd name="connsiteX179" fmla="*/ 2022035 w 3645187"/>
                <a:gd name="connsiteY179" fmla="*/ 101971 h 5412965"/>
                <a:gd name="connsiteX180" fmla="*/ 2041943 w 3645187"/>
                <a:gd name="connsiteY180" fmla="*/ 138034 h 5412965"/>
                <a:gd name="connsiteX181" fmla="*/ 2063095 w 3645187"/>
                <a:gd name="connsiteY181" fmla="*/ 147982 h 5412965"/>
                <a:gd name="connsiteX182" fmla="*/ 2066828 w 3645187"/>
                <a:gd name="connsiteY182" fmla="*/ 169123 h 5412965"/>
                <a:gd name="connsiteX183" fmla="*/ 2070560 w 3645187"/>
                <a:gd name="connsiteY183" fmla="*/ 232544 h 5412965"/>
                <a:gd name="connsiteX184" fmla="*/ 2080514 w 3645187"/>
                <a:gd name="connsiteY184" fmla="*/ 241249 h 5412965"/>
                <a:gd name="connsiteX185" fmla="*/ 2090468 w 3645187"/>
                <a:gd name="connsiteY185" fmla="*/ 253684 h 5412965"/>
                <a:gd name="connsiteX186" fmla="*/ 2073049 w 3645187"/>
                <a:gd name="connsiteY186" fmla="*/ 262389 h 5412965"/>
                <a:gd name="connsiteX187" fmla="*/ 2036966 w 3645187"/>
                <a:gd name="connsiteY187" fmla="*/ 258658 h 5412965"/>
                <a:gd name="connsiteX188" fmla="*/ 2034477 w 3645187"/>
                <a:gd name="connsiteY188" fmla="*/ 264876 h 5412965"/>
                <a:gd name="connsiteX189" fmla="*/ 2066828 w 3645187"/>
                <a:gd name="connsiteY189" fmla="*/ 283529 h 5412965"/>
                <a:gd name="connsiteX190" fmla="*/ 2105400 w 3645187"/>
                <a:gd name="connsiteY190" fmla="*/ 309644 h 5412965"/>
                <a:gd name="connsiteX191" fmla="*/ 2116598 w 3645187"/>
                <a:gd name="connsiteY191" fmla="*/ 340733 h 5412965"/>
                <a:gd name="connsiteX192" fmla="*/ 2084247 w 3645187"/>
                <a:gd name="connsiteY192" fmla="*/ 360629 h 5412965"/>
                <a:gd name="connsiteX193" fmla="*/ 2074293 w 3645187"/>
                <a:gd name="connsiteY193" fmla="*/ 360629 h 5412965"/>
                <a:gd name="connsiteX194" fmla="*/ 2054385 w 3645187"/>
                <a:gd name="connsiteY194" fmla="*/ 399180 h 5412965"/>
                <a:gd name="connsiteX195" fmla="*/ 1954845 w 3645187"/>
                <a:gd name="connsiteY195" fmla="*/ 421564 h 5412965"/>
                <a:gd name="connsiteX196" fmla="*/ 1931204 w 3645187"/>
                <a:gd name="connsiteY196" fmla="*/ 421564 h 5412965"/>
                <a:gd name="connsiteX197" fmla="*/ 1915029 w 3645187"/>
                <a:gd name="connsiteY197" fmla="*/ 443948 h 5412965"/>
                <a:gd name="connsiteX198" fmla="*/ 1887656 w 3645187"/>
                <a:gd name="connsiteY198" fmla="*/ 481254 h 5412965"/>
                <a:gd name="connsiteX199" fmla="*/ 1845351 w 3645187"/>
                <a:gd name="connsiteY199" fmla="*/ 513587 h 5412965"/>
                <a:gd name="connsiteX200" fmla="*/ 1775673 w 3645187"/>
                <a:gd name="connsiteY200" fmla="*/ 524778 h 5412965"/>
                <a:gd name="connsiteX201" fmla="*/ 1752032 w 3645187"/>
                <a:gd name="connsiteY201" fmla="*/ 555867 h 5412965"/>
                <a:gd name="connsiteX202" fmla="*/ 1739590 w 3645187"/>
                <a:gd name="connsiteY202" fmla="*/ 588200 h 5412965"/>
                <a:gd name="connsiteX203" fmla="*/ 1709728 w 3645187"/>
                <a:gd name="connsiteY203" fmla="*/ 641672 h 5412965"/>
                <a:gd name="connsiteX204" fmla="*/ 1666179 w 3645187"/>
                <a:gd name="connsiteY204" fmla="*/ 687684 h 5412965"/>
                <a:gd name="connsiteX205" fmla="*/ 1626363 w 3645187"/>
                <a:gd name="connsiteY205" fmla="*/ 683953 h 5412965"/>
                <a:gd name="connsiteX206" fmla="*/ 1589036 w 3645187"/>
                <a:gd name="connsiteY206" fmla="*/ 670274 h 5412965"/>
                <a:gd name="connsiteX207" fmla="*/ 1526823 w 3645187"/>
                <a:gd name="connsiteY207" fmla="*/ 624262 h 5412965"/>
                <a:gd name="connsiteX208" fmla="*/ 1505671 w 3645187"/>
                <a:gd name="connsiteY208" fmla="*/ 555867 h 5412965"/>
                <a:gd name="connsiteX209" fmla="*/ 1499450 w 3645187"/>
                <a:gd name="connsiteY209" fmla="*/ 545919 h 5412965"/>
                <a:gd name="connsiteX210" fmla="*/ 1467099 w 3645187"/>
                <a:gd name="connsiteY210" fmla="*/ 499907 h 5412965"/>
                <a:gd name="connsiteX211" fmla="*/ 1483274 w 3645187"/>
                <a:gd name="connsiteY211" fmla="*/ 432756 h 5412965"/>
                <a:gd name="connsiteX212" fmla="*/ 1493228 w 3645187"/>
                <a:gd name="connsiteY212" fmla="*/ 412859 h 5412965"/>
                <a:gd name="connsiteX213" fmla="*/ 1514381 w 3645187"/>
                <a:gd name="connsiteY213" fmla="*/ 394206 h 5412965"/>
                <a:gd name="connsiteX214" fmla="*/ 1545487 w 3645187"/>
                <a:gd name="connsiteY214" fmla="*/ 371821 h 5412965"/>
                <a:gd name="connsiteX215" fmla="*/ 1504427 w 3645187"/>
                <a:gd name="connsiteY215" fmla="*/ 378039 h 5412965"/>
                <a:gd name="connsiteX216" fmla="*/ 1445947 w 3645187"/>
                <a:gd name="connsiteY216" fmla="*/ 385500 h 5412965"/>
                <a:gd name="connsiteX217" fmla="*/ 1445947 w 3645187"/>
                <a:gd name="connsiteY217" fmla="*/ 349437 h 5412965"/>
                <a:gd name="connsiteX218" fmla="*/ 1472076 w 3645187"/>
                <a:gd name="connsiteY218" fmla="*/ 346950 h 5412965"/>
                <a:gd name="connsiteX219" fmla="*/ 1498206 w 3645187"/>
                <a:gd name="connsiteY219" fmla="*/ 351925 h 5412965"/>
                <a:gd name="connsiteX220" fmla="*/ 1479542 w 3645187"/>
                <a:gd name="connsiteY220" fmla="*/ 320836 h 5412965"/>
                <a:gd name="connsiteX221" fmla="*/ 1478298 w 3645187"/>
                <a:gd name="connsiteY221" fmla="*/ 287260 h 5412965"/>
                <a:gd name="connsiteX222" fmla="*/ 1494473 w 3645187"/>
                <a:gd name="connsiteY222" fmla="*/ 246223 h 5412965"/>
                <a:gd name="connsiteX223" fmla="*/ 1449680 w 3645187"/>
                <a:gd name="connsiteY223" fmla="*/ 186532 h 5412965"/>
                <a:gd name="connsiteX224" fmla="*/ 1365071 w 3645187"/>
                <a:gd name="connsiteY224" fmla="*/ 191507 h 5412965"/>
                <a:gd name="connsiteX225" fmla="*/ 1330232 w 3645187"/>
                <a:gd name="connsiteY225" fmla="*/ 149226 h 5412965"/>
                <a:gd name="connsiteX226" fmla="*/ 1384979 w 3645187"/>
                <a:gd name="connsiteY226" fmla="*/ 139277 h 5412965"/>
                <a:gd name="connsiteX227" fmla="*/ 1356458 w 3645187"/>
                <a:gd name="connsiteY227" fmla="*/ 131408 h 5412965"/>
                <a:gd name="connsiteX228" fmla="*/ 1356430 w 3645187"/>
                <a:gd name="connsiteY228" fmla="*/ 127491 h 5412965"/>
                <a:gd name="connsiteX229" fmla="*/ 1243232 w 3645187"/>
                <a:gd name="connsiteY229" fmla="*/ 163324 h 5412965"/>
                <a:gd name="connsiteX230" fmla="*/ 1231936 w 3645187"/>
                <a:gd name="connsiteY230" fmla="*/ 172853 h 5412965"/>
                <a:gd name="connsiteX231" fmla="*/ 1195017 w 3645187"/>
                <a:gd name="connsiteY231" fmla="*/ 183870 h 5412965"/>
                <a:gd name="connsiteX232" fmla="*/ 1190205 w 3645187"/>
                <a:gd name="connsiteY232" fmla="*/ 180109 h 5412965"/>
                <a:gd name="connsiteX233" fmla="*/ 1188259 w 3645187"/>
                <a:gd name="connsiteY233" fmla="*/ 180725 h 5412965"/>
                <a:gd name="connsiteX234" fmla="*/ 1168862 w 3645187"/>
                <a:gd name="connsiteY234" fmla="*/ 189615 h 5412965"/>
                <a:gd name="connsiteX235" fmla="*/ 1182253 w 3645187"/>
                <a:gd name="connsiteY235" fmla="*/ 197350 h 5412965"/>
                <a:gd name="connsiteX236" fmla="*/ 1172362 w 3645187"/>
                <a:gd name="connsiteY236" fmla="*/ 210818 h 5412965"/>
                <a:gd name="connsiteX237" fmla="*/ 1132799 w 3645187"/>
                <a:gd name="connsiteY237" fmla="*/ 225509 h 5412965"/>
                <a:gd name="connsiteX238" fmla="*/ 1089116 w 3645187"/>
                <a:gd name="connsiteY238" fmla="*/ 226165 h 5412965"/>
                <a:gd name="connsiteX239" fmla="*/ 1056385 w 3645187"/>
                <a:gd name="connsiteY239" fmla="*/ 241166 h 5412965"/>
                <a:gd name="connsiteX240" fmla="*/ 1063438 w 3645187"/>
                <a:gd name="connsiteY240" fmla="*/ 245398 h 5412965"/>
                <a:gd name="connsiteX241" fmla="*/ 1054744 w 3645187"/>
                <a:gd name="connsiteY241" fmla="*/ 255333 h 5412965"/>
                <a:gd name="connsiteX242" fmla="*/ 1003824 w 3645187"/>
                <a:gd name="connsiteY242" fmla="*/ 290104 h 5412965"/>
                <a:gd name="connsiteX243" fmla="*/ 1001340 w 3645187"/>
                <a:gd name="connsiteY243" fmla="*/ 298797 h 5412965"/>
                <a:gd name="connsiteX244" fmla="*/ 1099455 w 3645187"/>
                <a:gd name="connsiteY244" fmla="*/ 242914 h 5412965"/>
                <a:gd name="connsiteX245" fmla="*/ 1105665 w 3645187"/>
                <a:gd name="connsiteY245" fmla="*/ 249123 h 5412965"/>
                <a:gd name="connsiteX246" fmla="*/ 1082068 w 3645187"/>
                <a:gd name="connsiteY246" fmla="*/ 282653 h 5412965"/>
                <a:gd name="connsiteX247" fmla="*/ 1106907 w 3645187"/>
                <a:gd name="connsiteY247" fmla="*/ 280170 h 5412965"/>
                <a:gd name="connsiteX248" fmla="*/ 1165279 w 3645187"/>
                <a:gd name="connsiteY248" fmla="*/ 247882 h 5412965"/>
                <a:gd name="connsiteX249" fmla="*/ 1171489 w 3645187"/>
                <a:gd name="connsiteY249" fmla="*/ 257816 h 5412965"/>
                <a:gd name="connsiteX250" fmla="*/ 1164037 w 3645187"/>
                <a:gd name="connsiteY250" fmla="*/ 268993 h 5412965"/>
                <a:gd name="connsiteX251" fmla="*/ 1137956 w 3645187"/>
                <a:gd name="connsiteY251" fmla="*/ 273960 h 5412965"/>
                <a:gd name="connsiteX252" fmla="*/ 1160311 w 3645187"/>
                <a:gd name="connsiteY252" fmla="*/ 292588 h 5412965"/>
                <a:gd name="connsiteX253" fmla="*/ 1173973 w 3645187"/>
                <a:gd name="connsiteY253" fmla="*/ 313699 h 5412965"/>
                <a:gd name="connsiteX254" fmla="*/ 1208747 w 3645187"/>
                <a:gd name="connsiteY254" fmla="*/ 329844 h 5412965"/>
                <a:gd name="connsiteX255" fmla="*/ 1211231 w 3645187"/>
                <a:gd name="connsiteY255" fmla="*/ 333569 h 5412965"/>
                <a:gd name="connsiteX256" fmla="*/ 1248490 w 3645187"/>
                <a:gd name="connsiteY256" fmla="*/ 358406 h 5412965"/>
                <a:gd name="connsiteX257" fmla="*/ 1237313 w 3645187"/>
                <a:gd name="connsiteY257" fmla="*/ 398146 h 5412965"/>
                <a:gd name="connsiteX258" fmla="*/ 1214957 w 3645187"/>
                <a:gd name="connsiteY258" fmla="*/ 403113 h 5412965"/>
                <a:gd name="connsiteX259" fmla="*/ 1252216 w 3645187"/>
                <a:gd name="connsiteY259" fmla="*/ 422983 h 5412965"/>
                <a:gd name="connsiteX260" fmla="*/ 1278297 w 3645187"/>
                <a:gd name="connsiteY260" fmla="*/ 437885 h 5412965"/>
                <a:gd name="connsiteX261" fmla="*/ 1306862 w 3645187"/>
                <a:gd name="connsiteY261" fmla="*/ 461480 h 5412965"/>
                <a:gd name="connsiteX262" fmla="*/ 1315556 w 3645187"/>
                <a:gd name="connsiteY262" fmla="*/ 475140 h 5412965"/>
                <a:gd name="connsiteX263" fmla="*/ 1303136 w 3645187"/>
                <a:gd name="connsiteY263" fmla="*/ 487559 h 5412965"/>
                <a:gd name="connsiteX264" fmla="*/ 1253458 w 3645187"/>
                <a:gd name="connsiteY264" fmla="*/ 524814 h 5412965"/>
                <a:gd name="connsiteX265" fmla="*/ 1229861 w 3645187"/>
                <a:gd name="connsiteY265" fmla="*/ 526056 h 5412965"/>
                <a:gd name="connsiteX266" fmla="*/ 1213715 w 3645187"/>
                <a:gd name="connsiteY266" fmla="*/ 497493 h 5412965"/>
                <a:gd name="connsiteX267" fmla="*/ 1202538 w 3645187"/>
                <a:gd name="connsiteY267" fmla="*/ 483833 h 5412965"/>
                <a:gd name="connsiteX268" fmla="*/ 1187634 w 3645187"/>
                <a:gd name="connsiteY268" fmla="*/ 490042 h 5412965"/>
                <a:gd name="connsiteX269" fmla="*/ 1181424 w 3645187"/>
                <a:gd name="connsiteY269" fmla="*/ 512396 h 5412965"/>
                <a:gd name="connsiteX270" fmla="*/ 1193844 w 3645187"/>
                <a:gd name="connsiteY270" fmla="*/ 526056 h 5412965"/>
                <a:gd name="connsiteX271" fmla="*/ 1207505 w 3645187"/>
                <a:gd name="connsiteY271" fmla="*/ 552135 h 5412965"/>
                <a:gd name="connsiteX272" fmla="*/ 1206264 w 3645187"/>
                <a:gd name="connsiteY272" fmla="*/ 583181 h 5412965"/>
                <a:gd name="connsiteX273" fmla="*/ 1183908 w 3645187"/>
                <a:gd name="connsiteY273" fmla="*/ 609260 h 5412965"/>
                <a:gd name="connsiteX274" fmla="*/ 1136714 w 3645187"/>
                <a:gd name="connsiteY274" fmla="*/ 579455 h 5412965"/>
                <a:gd name="connsiteX275" fmla="*/ 1134230 w 3645187"/>
                <a:gd name="connsiteY275" fmla="*/ 581939 h 5412965"/>
                <a:gd name="connsiteX276" fmla="*/ 1151617 w 3645187"/>
                <a:gd name="connsiteY276" fmla="*/ 608018 h 5412965"/>
                <a:gd name="connsiteX277" fmla="*/ 1154101 w 3645187"/>
                <a:gd name="connsiteY277" fmla="*/ 629129 h 5412965"/>
                <a:gd name="connsiteX278" fmla="*/ 1134230 w 3645187"/>
                <a:gd name="connsiteY278" fmla="*/ 629129 h 5412965"/>
                <a:gd name="connsiteX279" fmla="*/ 1085793 w 3645187"/>
                <a:gd name="connsiteY279" fmla="*/ 611744 h 5412965"/>
                <a:gd name="connsiteX280" fmla="*/ 1052260 w 3645187"/>
                <a:gd name="connsiteY280" fmla="*/ 611744 h 5412965"/>
                <a:gd name="connsiteX281" fmla="*/ 1042325 w 3645187"/>
                <a:gd name="connsiteY281" fmla="*/ 573246 h 5412965"/>
                <a:gd name="connsiteX282" fmla="*/ 1024937 w 3645187"/>
                <a:gd name="connsiteY282" fmla="*/ 537233 h 5412965"/>
                <a:gd name="connsiteX283" fmla="*/ 1007550 w 3645187"/>
                <a:gd name="connsiteY283" fmla="*/ 542200 h 5412965"/>
                <a:gd name="connsiteX284" fmla="*/ 935516 w 3645187"/>
                <a:gd name="connsiteY284" fmla="*/ 540958 h 5412965"/>
                <a:gd name="connsiteX285" fmla="*/ 928064 w 3645187"/>
                <a:gd name="connsiteY285" fmla="*/ 532265 h 5412965"/>
                <a:gd name="connsiteX286" fmla="*/ 978985 w 3645187"/>
                <a:gd name="connsiteY286" fmla="*/ 508670 h 5412965"/>
                <a:gd name="connsiteX287" fmla="*/ 1034873 w 3645187"/>
                <a:gd name="connsiteY287" fmla="*/ 507428 h 5412965"/>
                <a:gd name="connsiteX288" fmla="*/ 1087035 w 3645187"/>
                <a:gd name="connsiteY288" fmla="*/ 456513 h 5412965"/>
                <a:gd name="connsiteX289" fmla="*/ 1094487 w 3645187"/>
                <a:gd name="connsiteY289" fmla="*/ 410564 h 5412965"/>
                <a:gd name="connsiteX290" fmla="*/ 1074616 w 3645187"/>
                <a:gd name="connsiteY290" fmla="*/ 389453 h 5412965"/>
                <a:gd name="connsiteX291" fmla="*/ 1065922 w 3645187"/>
                <a:gd name="connsiteY291" fmla="*/ 364615 h 5412965"/>
                <a:gd name="connsiteX292" fmla="*/ 920613 w 3645187"/>
                <a:gd name="connsiteY292" fmla="*/ 348471 h 5412965"/>
                <a:gd name="connsiteX293" fmla="*/ 911919 w 3645187"/>
                <a:gd name="connsiteY293" fmla="*/ 339778 h 5412965"/>
                <a:gd name="connsiteX294" fmla="*/ 929306 w 3645187"/>
                <a:gd name="connsiteY294" fmla="*/ 311216 h 5412965"/>
                <a:gd name="connsiteX295" fmla="*/ 939643 w 3645187"/>
                <a:gd name="connsiteY295" fmla="*/ 302356 h 5412965"/>
                <a:gd name="connsiteX296" fmla="*/ 854235 w 3645187"/>
                <a:gd name="connsiteY296" fmla="*/ 353614 h 5412965"/>
                <a:gd name="connsiteX297" fmla="*/ 827913 w 3645187"/>
                <a:gd name="connsiteY297" fmla="*/ 404849 h 5412965"/>
                <a:gd name="connsiteX298" fmla="*/ 846587 w 3645187"/>
                <a:gd name="connsiteY298" fmla="*/ 408585 h 5412965"/>
                <a:gd name="connsiteX299" fmla="*/ 837872 w 3645187"/>
                <a:gd name="connsiteY299" fmla="*/ 424774 h 5412965"/>
                <a:gd name="connsiteX300" fmla="*/ 840362 w 3645187"/>
                <a:gd name="connsiteY300" fmla="*/ 447190 h 5412965"/>
                <a:gd name="connsiteX301" fmla="*/ 866507 w 3645187"/>
                <a:gd name="connsiteY301" fmla="*/ 447190 h 5412965"/>
                <a:gd name="connsiteX302" fmla="*/ 880202 w 3645187"/>
                <a:gd name="connsiteY302" fmla="*/ 432246 h 5412965"/>
                <a:gd name="connsiteX303" fmla="*/ 941205 w 3645187"/>
                <a:gd name="connsiteY303" fmla="*/ 382433 h 5412965"/>
                <a:gd name="connsiteX304" fmla="*/ 957390 w 3645187"/>
                <a:gd name="connsiteY304" fmla="*/ 381188 h 5412965"/>
                <a:gd name="connsiteX305" fmla="*/ 959880 w 3645187"/>
                <a:gd name="connsiteY305" fmla="*/ 398623 h 5412965"/>
                <a:gd name="connsiteX306" fmla="*/ 900121 w 3645187"/>
                <a:gd name="connsiteY306" fmla="*/ 465870 h 5412965"/>
                <a:gd name="connsiteX307" fmla="*/ 862772 w 3645187"/>
                <a:gd name="connsiteY307" fmla="*/ 480813 h 5412965"/>
                <a:gd name="connsiteX308" fmla="*/ 820443 w 3645187"/>
                <a:gd name="connsiteY308" fmla="*/ 480813 h 5412965"/>
                <a:gd name="connsiteX309" fmla="*/ 776869 w 3645187"/>
                <a:gd name="connsiteY309" fmla="*/ 479568 h 5412965"/>
                <a:gd name="connsiteX310" fmla="*/ 773134 w 3645187"/>
                <a:gd name="connsiteY310" fmla="*/ 503229 h 5412965"/>
                <a:gd name="connsiteX311" fmla="*/ 700925 w 3645187"/>
                <a:gd name="connsiteY311" fmla="*/ 569231 h 5412965"/>
                <a:gd name="connsiteX312" fmla="*/ 684740 w 3645187"/>
                <a:gd name="connsiteY312" fmla="*/ 579194 h 5412965"/>
                <a:gd name="connsiteX313" fmla="*/ 648636 w 3645187"/>
                <a:gd name="connsiteY313" fmla="*/ 616553 h 5412965"/>
                <a:gd name="connsiteX314" fmla="*/ 562733 w 3645187"/>
                <a:gd name="connsiteY314" fmla="*/ 685046 h 5412965"/>
                <a:gd name="connsiteX315" fmla="*/ 551528 w 3645187"/>
                <a:gd name="connsiteY315" fmla="*/ 718669 h 5412965"/>
                <a:gd name="connsiteX316" fmla="*/ 547793 w 3645187"/>
                <a:gd name="connsiteY316" fmla="*/ 759765 h 5412965"/>
                <a:gd name="connsiteX317" fmla="*/ 557753 w 3645187"/>
                <a:gd name="connsiteY317" fmla="*/ 795879 h 5412965"/>
                <a:gd name="connsiteX318" fmla="*/ 620002 w 3645187"/>
                <a:gd name="connsiteY318" fmla="*/ 843201 h 5412965"/>
                <a:gd name="connsiteX319" fmla="*/ 692210 w 3645187"/>
                <a:gd name="connsiteY319" fmla="*/ 843201 h 5412965"/>
                <a:gd name="connsiteX320" fmla="*/ 702170 w 3645187"/>
                <a:gd name="connsiteY320" fmla="*/ 840710 h 5412965"/>
                <a:gd name="connsiteX321" fmla="*/ 679760 w 3645187"/>
                <a:gd name="connsiteY321" fmla="*/ 904221 h 5412965"/>
                <a:gd name="connsiteX322" fmla="*/ 698435 w 3645187"/>
                <a:gd name="connsiteY322" fmla="*/ 986412 h 5412965"/>
                <a:gd name="connsiteX323" fmla="*/ 737029 w 3645187"/>
                <a:gd name="connsiteY323" fmla="*/ 980186 h 5412965"/>
                <a:gd name="connsiteX324" fmla="*/ 763174 w 3645187"/>
                <a:gd name="connsiteY324" fmla="*/ 904221 h 5412965"/>
                <a:gd name="connsiteX325" fmla="*/ 811728 w 3645187"/>
                <a:gd name="connsiteY325" fmla="*/ 835729 h 5412965"/>
                <a:gd name="connsiteX326" fmla="*/ 831648 w 3645187"/>
                <a:gd name="connsiteY326" fmla="*/ 822031 h 5412965"/>
                <a:gd name="connsiteX327" fmla="*/ 849077 w 3645187"/>
                <a:gd name="connsiteY327" fmla="*/ 753538 h 5412965"/>
                <a:gd name="connsiteX328" fmla="*/ 855302 w 3645187"/>
                <a:gd name="connsiteY328" fmla="*/ 703725 h 5412965"/>
                <a:gd name="connsiteX329" fmla="*/ 887671 w 3645187"/>
                <a:gd name="connsiteY329" fmla="*/ 642705 h 5412965"/>
                <a:gd name="connsiteX330" fmla="*/ 921286 w 3645187"/>
                <a:gd name="connsiteY330" fmla="*/ 624025 h 5412965"/>
                <a:gd name="connsiteX331" fmla="*/ 946185 w 3645187"/>
                <a:gd name="connsiteY331" fmla="*/ 624025 h 5412965"/>
                <a:gd name="connsiteX332" fmla="*/ 1043293 w 3645187"/>
                <a:gd name="connsiteY332" fmla="*/ 660139 h 5412965"/>
                <a:gd name="connsiteX333" fmla="*/ 1044538 w 3645187"/>
                <a:gd name="connsiteY333" fmla="*/ 692517 h 5412965"/>
                <a:gd name="connsiteX334" fmla="*/ 1009679 w 3645187"/>
                <a:gd name="connsiteY334" fmla="*/ 729877 h 5412965"/>
                <a:gd name="connsiteX335" fmla="*/ 1162811 w 3645187"/>
                <a:gd name="connsiteY335" fmla="*/ 692517 h 5412965"/>
                <a:gd name="connsiteX336" fmla="*/ 1201405 w 3645187"/>
                <a:gd name="connsiteY336" fmla="*/ 775954 h 5412965"/>
                <a:gd name="connsiteX337" fmla="*/ 1192690 w 3645187"/>
                <a:gd name="connsiteY337" fmla="*/ 795879 h 5412965"/>
                <a:gd name="connsiteX338" fmla="*/ 1193935 w 3645187"/>
                <a:gd name="connsiteY338" fmla="*/ 820785 h 5412965"/>
                <a:gd name="connsiteX339" fmla="*/ 1242489 w 3645187"/>
                <a:gd name="connsiteY339" fmla="*/ 844446 h 5412965"/>
                <a:gd name="connsiteX340" fmla="*/ 1292288 w 3645187"/>
                <a:gd name="connsiteY340" fmla="*/ 856899 h 5412965"/>
                <a:gd name="connsiteX341" fmla="*/ 1254939 w 3645187"/>
                <a:gd name="connsiteY341" fmla="*/ 883051 h 5412965"/>
                <a:gd name="connsiteX342" fmla="*/ 1243734 w 3645187"/>
                <a:gd name="connsiteY342" fmla="*/ 905467 h 5412965"/>
                <a:gd name="connsiteX343" fmla="*/ 1268634 w 3645187"/>
                <a:gd name="connsiteY343" fmla="*/ 905467 h 5412965"/>
                <a:gd name="connsiteX344" fmla="*/ 1320923 w 3645187"/>
                <a:gd name="connsiteY344" fmla="*/ 904221 h 5412965"/>
                <a:gd name="connsiteX345" fmla="*/ 1348312 w 3645187"/>
                <a:gd name="connsiteY345" fmla="*/ 929128 h 5412965"/>
                <a:gd name="connsiteX346" fmla="*/ 1327148 w 3645187"/>
                <a:gd name="connsiteY346" fmla="*/ 956525 h 5412965"/>
                <a:gd name="connsiteX347" fmla="*/ 1120482 w 3645187"/>
                <a:gd name="connsiteY347" fmla="*/ 1029999 h 5412965"/>
                <a:gd name="connsiteX348" fmla="*/ 1086867 w 3645187"/>
                <a:gd name="connsiteY348" fmla="*/ 1027508 h 5412965"/>
                <a:gd name="connsiteX349" fmla="*/ 1005944 w 3645187"/>
                <a:gd name="connsiteY349" fmla="*/ 1037470 h 5412965"/>
                <a:gd name="connsiteX350" fmla="*/ 948675 w 3645187"/>
                <a:gd name="connsiteY350" fmla="*/ 1071094 h 5412965"/>
                <a:gd name="connsiteX351" fmla="*/ 922531 w 3645187"/>
                <a:gd name="connsiteY351" fmla="*/ 1104718 h 5412965"/>
                <a:gd name="connsiteX352" fmla="*/ 930000 w 3645187"/>
                <a:gd name="connsiteY352" fmla="*/ 1110944 h 5412965"/>
                <a:gd name="connsiteX353" fmla="*/ 949920 w 3645187"/>
                <a:gd name="connsiteY353" fmla="*/ 1089774 h 5412965"/>
                <a:gd name="connsiteX354" fmla="*/ 1022129 w 3645187"/>
                <a:gd name="connsiteY354" fmla="*/ 1052414 h 5412965"/>
                <a:gd name="connsiteX355" fmla="*/ 1061968 w 3645187"/>
                <a:gd name="connsiteY355" fmla="*/ 1078566 h 5412965"/>
                <a:gd name="connsiteX356" fmla="*/ 1069438 w 3645187"/>
                <a:gd name="connsiteY356" fmla="*/ 1124643 h 5412965"/>
                <a:gd name="connsiteX357" fmla="*/ 1090602 w 3645187"/>
                <a:gd name="connsiteY357" fmla="*/ 1144568 h 5412965"/>
                <a:gd name="connsiteX358" fmla="*/ 1131686 w 3645187"/>
                <a:gd name="connsiteY358" fmla="*/ 1135851 h 5412965"/>
                <a:gd name="connsiteX359" fmla="*/ 1174016 w 3645187"/>
                <a:gd name="connsiteY359" fmla="*/ 1125888 h 5412965"/>
                <a:gd name="connsiteX360" fmla="*/ 1193935 w 3645187"/>
                <a:gd name="connsiteY360" fmla="*/ 1137096 h 5412965"/>
                <a:gd name="connsiteX361" fmla="*/ 1187710 w 3645187"/>
                <a:gd name="connsiteY361" fmla="*/ 1157021 h 5412965"/>
                <a:gd name="connsiteX362" fmla="*/ 1103052 w 3645187"/>
                <a:gd name="connsiteY362" fmla="*/ 1200607 h 5412965"/>
                <a:gd name="connsiteX363" fmla="*/ 1088112 w 3645187"/>
                <a:gd name="connsiteY363" fmla="*/ 1195626 h 5412965"/>
                <a:gd name="connsiteX364" fmla="*/ 1033333 w 3645187"/>
                <a:gd name="connsiteY364" fmla="*/ 1206834 h 5412965"/>
                <a:gd name="connsiteX365" fmla="*/ 1022129 w 3645187"/>
                <a:gd name="connsiteY365" fmla="*/ 1224268 h 5412965"/>
                <a:gd name="connsiteX366" fmla="*/ 1010924 w 3645187"/>
                <a:gd name="connsiteY366" fmla="*/ 1241703 h 5412965"/>
                <a:gd name="connsiteX367" fmla="*/ 991004 w 3645187"/>
                <a:gd name="connsiteY367" fmla="*/ 1218041 h 5412965"/>
                <a:gd name="connsiteX368" fmla="*/ 948675 w 3645187"/>
                <a:gd name="connsiteY368" fmla="*/ 1226759 h 5412965"/>
                <a:gd name="connsiteX369" fmla="*/ 902611 w 3645187"/>
                <a:gd name="connsiteY369" fmla="*/ 1255401 h 5412965"/>
                <a:gd name="connsiteX370" fmla="*/ 868997 w 3645187"/>
                <a:gd name="connsiteY370" fmla="*/ 1285289 h 5412965"/>
                <a:gd name="connsiteX371" fmla="*/ 825423 w 3645187"/>
                <a:gd name="connsiteY371" fmla="*/ 1313931 h 5412965"/>
                <a:gd name="connsiteX372" fmla="*/ 786828 w 3645187"/>
                <a:gd name="connsiteY372" fmla="*/ 1310195 h 5412965"/>
                <a:gd name="connsiteX373" fmla="*/ 770644 w 3645187"/>
                <a:gd name="connsiteY373" fmla="*/ 1351290 h 5412965"/>
                <a:gd name="connsiteX374" fmla="*/ 734539 w 3645187"/>
                <a:gd name="connsiteY374" fmla="*/ 1386159 h 5412965"/>
                <a:gd name="connsiteX375" fmla="*/ 707150 w 3645187"/>
                <a:gd name="connsiteY375" fmla="*/ 1378687 h 5412965"/>
                <a:gd name="connsiteX376" fmla="*/ 682250 w 3645187"/>
                <a:gd name="connsiteY376" fmla="*/ 1416047 h 5412965"/>
                <a:gd name="connsiteX377" fmla="*/ 690965 w 3645187"/>
                <a:gd name="connsiteY377" fmla="*/ 1479558 h 5412965"/>
                <a:gd name="connsiteX378" fmla="*/ 666066 w 3645187"/>
                <a:gd name="connsiteY378" fmla="*/ 1543069 h 5412965"/>
                <a:gd name="connsiteX379" fmla="*/ 546548 w 3645187"/>
                <a:gd name="connsiteY379" fmla="*/ 1665110 h 5412965"/>
                <a:gd name="connsiteX380" fmla="*/ 544058 w 3645187"/>
                <a:gd name="connsiteY380" fmla="*/ 1741075 h 5412965"/>
                <a:gd name="connsiteX381" fmla="*/ 581408 w 3645187"/>
                <a:gd name="connsiteY381" fmla="*/ 1818285 h 5412965"/>
                <a:gd name="connsiteX382" fmla="*/ 583897 w 3645187"/>
                <a:gd name="connsiteY382" fmla="*/ 1854399 h 5412965"/>
                <a:gd name="connsiteX383" fmla="*/ 549038 w 3645187"/>
                <a:gd name="connsiteY383" fmla="*/ 1839455 h 5412965"/>
                <a:gd name="connsiteX384" fmla="*/ 501729 w 3645187"/>
                <a:gd name="connsiteY384" fmla="*/ 1739830 h 5412965"/>
                <a:gd name="connsiteX385" fmla="*/ 494259 w 3645187"/>
                <a:gd name="connsiteY385" fmla="*/ 1712433 h 5412965"/>
                <a:gd name="connsiteX386" fmla="*/ 463135 w 3645187"/>
                <a:gd name="connsiteY386" fmla="*/ 1693753 h 5412965"/>
                <a:gd name="connsiteX387" fmla="*/ 412091 w 3645187"/>
                <a:gd name="connsiteY387" fmla="*/ 1682545 h 5412965"/>
                <a:gd name="connsiteX388" fmla="*/ 349842 w 3645187"/>
                <a:gd name="connsiteY388" fmla="*/ 1693753 h 5412965"/>
                <a:gd name="connsiteX389" fmla="*/ 300043 w 3645187"/>
                <a:gd name="connsiteY389" fmla="*/ 1703715 h 5412965"/>
                <a:gd name="connsiteX390" fmla="*/ 239039 w 3645187"/>
                <a:gd name="connsiteY390" fmla="*/ 1706206 h 5412965"/>
                <a:gd name="connsiteX391" fmla="*/ 178036 w 3645187"/>
                <a:gd name="connsiteY391" fmla="*/ 1890513 h 5412965"/>
                <a:gd name="connsiteX392" fmla="*/ 201690 w 3645187"/>
                <a:gd name="connsiteY392" fmla="*/ 2003837 h 5412965"/>
                <a:gd name="connsiteX393" fmla="*/ 209160 w 3645187"/>
                <a:gd name="connsiteY393" fmla="*/ 2036215 h 5412965"/>
                <a:gd name="connsiteX394" fmla="*/ 281368 w 3645187"/>
                <a:gd name="connsiteY394" fmla="*/ 2062367 h 5412965"/>
                <a:gd name="connsiteX395" fmla="*/ 326188 w 3645187"/>
                <a:gd name="connsiteY395" fmla="*/ 2022517 h 5412965"/>
                <a:gd name="connsiteX396" fmla="*/ 359802 w 3645187"/>
                <a:gd name="connsiteY396" fmla="*/ 1983912 h 5412965"/>
                <a:gd name="connsiteX397" fmla="*/ 399641 w 3645187"/>
                <a:gd name="connsiteY397" fmla="*/ 1996365 h 5412965"/>
                <a:gd name="connsiteX398" fmla="*/ 389681 w 3645187"/>
                <a:gd name="connsiteY398" fmla="*/ 2072329 h 5412965"/>
                <a:gd name="connsiteX399" fmla="*/ 372252 w 3645187"/>
                <a:gd name="connsiteY399" fmla="*/ 2128369 h 5412965"/>
                <a:gd name="connsiteX400" fmla="*/ 394661 w 3645187"/>
                <a:gd name="connsiteY400" fmla="*/ 2150784 h 5412965"/>
                <a:gd name="connsiteX401" fmla="*/ 451930 w 3645187"/>
                <a:gd name="connsiteY401" fmla="*/ 2153275 h 5412965"/>
                <a:gd name="connsiteX402" fmla="*/ 497994 w 3645187"/>
                <a:gd name="connsiteY402" fmla="*/ 2209314 h 5412965"/>
                <a:gd name="connsiteX403" fmla="*/ 502974 w 3645187"/>
                <a:gd name="connsiteY403" fmla="*/ 2281543 h 5412965"/>
                <a:gd name="connsiteX404" fmla="*/ 511689 w 3645187"/>
                <a:gd name="connsiteY404" fmla="*/ 2317657 h 5412965"/>
                <a:gd name="connsiteX405" fmla="*/ 547793 w 3645187"/>
                <a:gd name="connsiteY405" fmla="*/ 2340073 h 5412965"/>
                <a:gd name="connsiteX406" fmla="*/ 634941 w 3645187"/>
                <a:gd name="connsiteY406" fmla="*/ 2350035 h 5412965"/>
                <a:gd name="connsiteX407" fmla="*/ 663576 w 3645187"/>
                <a:gd name="connsiteY407" fmla="*/ 2357507 h 5412965"/>
                <a:gd name="connsiteX408" fmla="*/ 695945 w 3645187"/>
                <a:gd name="connsiteY408" fmla="*/ 2337582 h 5412965"/>
                <a:gd name="connsiteX409" fmla="*/ 734539 w 3645187"/>
                <a:gd name="connsiteY409" fmla="*/ 2298977 h 5412965"/>
                <a:gd name="connsiteX410" fmla="*/ 790563 w 3645187"/>
                <a:gd name="connsiteY410" fmla="*/ 2267844 h 5412965"/>
                <a:gd name="connsiteX411" fmla="*/ 816708 w 3645187"/>
                <a:gd name="connsiteY411" fmla="*/ 2244183 h 5412965"/>
                <a:gd name="connsiteX412" fmla="*/ 811728 w 3645187"/>
                <a:gd name="connsiteY412" fmla="*/ 2310185 h 5412965"/>
                <a:gd name="connsiteX413" fmla="*/ 811728 w 3645187"/>
                <a:gd name="connsiteY413" fmla="*/ 2327619 h 5412965"/>
                <a:gd name="connsiteX414" fmla="*/ 827913 w 3645187"/>
                <a:gd name="connsiteY414" fmla="*/ 2345054 h 5412965"/>
                <a:gd name="connsiteX415" fmla="*/ 841607 w 3645187"/>
                <a:gd name="connsiteY415" fmla="*/ 2328865 h 5412965"/>
                <a:gd name="connsiteX416" fmla="*/ 845342 w 3645187"/>
                <a:gd name="connsiteY416" fmla="*/ 2297732 h 5412965"/>
                <a:gd name="connsiteX417" fmla="*/ 857792 w 3645187"/>
                <a:gd name="connsiteY417" fmla="*/ 2282788 h 5412965"/>
                <a:gd name="connsiteX418" fmla="*/ 877712 w 3645187"/>
                <a:gd name="connsiteY418" fmla="*/ 2285279 h 5412965"/>
                <a:gd name="connsiteX419" fmla="*/ 1005944 w 3645187"/>
                <a:gd name="connsiteY419" fmla="*/ 2310185 h 5412965"/>
                <a:gd name="connsiteX420" fmla="*/ 1054498 w 3645187"/>
                <a:gd name="connsiteY420" fmla="*/ 2295241 h 5412965"/>
                <a:gd name="connsiteX421" fmla="*/ 1083132 w 3645187"/>
                <a:gd name="connsiteY421" fmla="*/ 2308940 h 5412965"/>
                <a:gd name="connsiteX422" fmla="*/ 1100562 w 3645187"/>
                <a:gd name="connsiteY422" fmla="*/ 2318902 h 5412965"/>
                <a:gd name="connsiteX423" fmla="*/ 1125462 w 3645187"/>
                <a:gd name="connsiteY423" fmla="*/ 2340073 h 5412965"/>
                <a:gd name="connsiteX424" fmla="*/ 1149116 w 3645187"/>
                <a:gd name="connsiteY424" fmla="*/ 2382413 h 5412965"/>
                <a:gd name="connsiteX425" fmla="*/ 1262409 w 3645187"/>
                <a:gd name="connsiteY425" fmla="*/ 2429735 h 5412965"/>
                <a:gd name="connsiteX426" fmla="*/ 1409316 w 3645187"/>
                <a:gd name="connsiteY426" fmla="*/ 2468340 h 5412965"/>
                <a:gd name="connsiteX427" fmla="*/ 1435460 w 3645187"/>
                <a:gd name="connsiteY427" fmla="*/ 2494492 h 5412965"/>
                <a:gd name="connsiteX428" fmla="*/ 1460360 w 3645187"/>
                <a:gd name="connsiteY428" fmla="*/ 2533097 h 5412965"/>
                <a:gd name="connsiteX429" fmla="*/ 1451645 w 3645187"/>
                <a:gd name="connsiteY429" fmla="*/ 2579174 h 5412965"/>
                <a:gd name="connsiteX430" fmla="*/ 1410561 w 3645187"/>
                <a:gd name="connsiteY430" fmla="*/ 2604080 h 5412965"/>
                <a:gd name="connsiteX431" fmla="*/ 1401846 w 3645187"/>
                <a:gd name="connsiteY431" fmla="*/ 2651402 h 5412965"/>
                <a:gd name="connsiteX432" fmla="*/ 1467830 w 3645187"/>
                <a:gd name="connsiteY432" fmla="*/ 2614042 h 5412965"/>
                <a:gd name="connsiteX433" fmla="*/ 1492729 w 3645187"/>
                <a:gd name="connsiteY433" fmla="*/ 2605325 h 5412965"/>
                <a:gd name="connsiteX434" fmla="*/ 1497709 w 3645187"/>
                <a:gd name="connsiteY434" fmla="*/ 2632722 h 5412965"/>
                <a:gd name="connsiteX435" fmla="*/ 1497709 w 3645187"/>
                <a:gd name="connsiteY435" fmla="*/ 2651402 h 5412965"/>
                <a:gd name="connsiteX436" fmla="*/ 1573653 w 3645187"/>
                <a:gd name="connsiteY436" fmla="*/ 2625250 h 5412965"/>
                <a:gd name="connsiteX437" fmla="*/ 1619717 w 3645187"/>
                <a:gd name="connsiteY437" fmla="*/ 2681290 h 5412965"/>
                <a:gd name="connsiteX438" fmla="*/ 1730520 w 3645187"/>
                <a:gd name="connsiteY438" fmla="*/ 2668836 h 5412965"/>
                <a:gd name="connsiteX439" fmla="*/ 1795258 w 3645187"/>
                <a:gd name="connsiteY439" fmla="*/ 2688761 h 5412965"/>
                <a:gd name="connsiteX440" fmla="*/ 1815178 w 3645187"/>
                <a:gd name="connsiteY440" fmla="*/ 2698724 h 5412965"/>
                <a:gd name="connsiteX441" fmla="*/ 1889876 w 3645187"/>
                <a:gd name="connsiteY441" fmla="*/ 2741065 h 5412965"/>
                <a:gd name="connsiteX442" fmla="*/ 1904816 w 3645187"/>
                <a:gd name="connsiteY442" fmla="*/ 2774688 h 5412965"/>
                <a:gd name="connsiteX443" fmla="*/ 1881162 w 3645187"/>
                <a:gd name="connsiteY443" fmla="*/ 2825746 h 5412965"/>
                <a:gd name="connsiteX444" fmla="*/ 1818913 w 3645187"/>
                <a:gd name="connsiteY444" fmla="*/ 2894239 h 5412965"/>
                <a:gd name="connsiteX445" fmla="*/ 1807708 w 3645187"/>
                <a:gd name="connsiteY445" fmla="*/ 2897975 h 5412965"/>
                <a:gd name="connsiteX446" fmla="*/ 1784054 w 3645187"/>
                <a:gd name="connsiteY446" fmla="*/ 2916655 h 5412965"/>
                <a:gd name="connsiteX447" fmla="*/ 1770359 w 3645187"/>
                <a:gd name="connsiteY447" fmla="*/ 3047413 h 5412965"/>
                <a:gd name="connsiteX448" fmla="*/ 1660801 w 3645187"/>
                <a:gd name="connsiteY448" fmla="*/ 3138321 h 5412965"/>
                <a:gd name="connsiteX449" fmla="*/ 1569918 w 3645187"/>
                <a:gd name="connsiteY449" fmla="*/ 3178171 h 5412965"/>
                <a:gd name="connsiteX450" fmla="*/ 1563693 w 3645187"/>
                <a:gd name="connsiteY450" fmla="*/ 3214285 h 5412965"/>
                <a:gd name="connsiteX451" fmla="*/ 1545018 w 3645187"/>
                <a:gd name="connsiteY451" fmla="*/ 3308929 h 5412965"/>
                <a:gd name="connsiteX452" fmla="*/ 1515139 w 3645187"/>
                <a:gd name="connsiteY452" fmla="*/ 3373686 h 5412965"/>
                <a:gd name="connsiteX453" fmla="*/ 1513894 w 3645187"/>
                <a:gd name="connsiteY453" fmla="*/ 3389875 h 5412965"/>
                <a:gd name="connsiteX454" fmla="*/ 1469075 w 3645187"/>
                <a:gd name="connsiteY454" fmla="*/ 3419763 h 5412965"/>
                <a:gd name="connsiteX455" fmla="*/ 1434216 w 3645187"/>
                <a:gd name="connsiteY455" fmla="*/ 3411045 h 5412965"/>
                <a:gd name="connsiteX456" fmla="*/ 1400601 w 3645187"/>
                <a:gd name="connsiteY456" fmla="*/ 3408555 h 5412965"/>
                <a:gd name="connsiteX457" fmla="*/ 1426746 w 3645187"/>
                <a:gd name="connsiteY457" fmla="*/ 3445915 h 5412965"/>
                <a:gd name="connsiteX458" fmla="*/ 1405581 w 3645187"/>
                <a:gd name="connsiteY458" fmla="*/ 3491991 h 5412965"/>
                <a:gd name="connsiteX459" fmla="*/ 1375702 w 3645187"/>
                <a:gd name="connsiteY459" fmla="*/ 3506935 h 5412965"/>
                <a:gd name="connsiteX460" fmla="*/ 1373824 w 3645187"/>
                <a:gd name="connsiteY460" fmla="*/ 3522255 h 5412965"/>
                <a:gd name="connsiteX461" fmla="*/ 1476265 w 3645187"/>
                <a:gd name="connsiteY461" fmla="*/ 3547872 h 5412965"/>
                <a:gd name="connsiteX462" fmla="*/ 1821971 w 3645187"/>
                <a:gd name="connsiteY462" fmla="*/ 3581672 h 5412965"/>
                <a:gd name="connsiteX463" fmla="*/ 2797618 w 3645187"/>
                <a:gd name="connsiteY463" fmla="*/ 3286929 h 5412965"/>
                <a:gd name="connsiteX464" fmla="*/ 2822838 w 3645187"/>
                <a:gd name="connsiteY464" fmla="*/ 3268182 h 5412965"/>
                <a:gd name="connsiteX465" fmla="*/ 2862398 w 3645187"/>
                <a:gd name="connsiteY465" fmla="*/ 3186859 h 5412965"/>
                <a:gd name="connsiteX466" fmla="*/ 3024182 w 3645187"/>
                <a:gd name="connsiteY466" fmla="*/ 2898007 h 5412965"/>
                <a:gd name="connsiteX467" fmla="*/ 3082673 w 3645187"/>
                <a:gd name="connsiteY467" fmla="*/ 2793422 h 5412965"/>
                <a:gd name="connsiteX468" fmla="*/ 3081429 w 3645187"/>
                <a:gd name="connsiteY468" fmla="*/ 2695063 h 5412965"/>
                <a:gd name="connsiteX469" fmla="*/ 3064006 w 3645187"/>
                <a:gd name="connsiteY469" fmla="*/ 2655221 h 5412965"/>
                <a:gd name="connsiteX470" fmla="*/ 3065250 w 3645187"/>
                <a:gd name="connsiteY470" fmla="*/ 2497099 h 5412965"/>
                <a:gd name="connsiteX471" fmla="*/ 3073962 w 3645187"/>
                <a:gd name="connsiteY471" fmla="*/ 2473443 h 5412965"/>
                <a:gd name="connsiteX472" fmla="*/ 3010493 w 3645187"/>
                <a:gd name="connsiteY472" fmla="*/ 2467218 h 5412965"/>
                <a:gd name="connsiteX473" fmla="*/ 3009248 w 3645187"/>
                <a:gd name="connsiteY473" fmla="*/ 2463482 h 5412965"/>
                <a:gd name="connsiteX474" fmla="*/ 2965691 w 3645187"/>
                <a:gd name="connsiteY474" fmla="*/ 2427376 h 5412965"/>
                <a:gd name="connsiteX475" fmla="*/ 2874843 w 3645187"/>
                <a:gd name="connsiteY475" fmla="*/ 2460992 h 5412965"/>
                <a:gd name="connsiteX476" fmla="*/ 2764083 w 3645187"/>
                <a:gd name="connsiteY476" fmla="*/ 2467218 h 5412965"/>
                <a:gd name="connsiteX477" fmla="*/ 2734215 w 3645187"/>
                <a:gd name="connsiteY477" fmla="*/ 2463482 h 5412965"/>
                <a:gd name="connsiteX478" fmla="*/ 2648345 w 3645187"/>
                <a:gd name="connsiteY478" fmla="*/ 2441071 h 5412965"/>
                <a:gd name="connsiteX479" fmla="*/ 2553763 w 3645187"/>
                <a:gd name="connsiteY479" fmla="*/ 2355163 h 5412965"/>
                <a:gd name="connsiteX480" fmla="*/ 2547541 w 3645187"/>
                <a:gd name="connsiteY480" fmla="*/ 2348937 h 5412965"/>
                <a:gd name="connsiteX481" fmla="*/ 2449226 w 3645187"/>
                <a:gd name="connsiteY481" fmla="*/ 2113622 h 5412965"/>
                <a:gd name="connsiteX482" fmla="*/ 2465404 w 3645187"/>
                <a:gd name="connsiteY482" fmla="*/ 2068800 h 5412965"/>
                <a:gd name="connsiteX483" fmla="*/ 2491539 w 3645187"/>
                <a:gd name="connsiteY483" fmla="*/ 2027713 h 5412965"/>
                <a:gd name="connsiteX484" fmla="*/ 2496517 w 3645187"/>
                <a:gd name="connsiteY484" fmla="*/ 1966705 h 5412965"/>
                <a:gd name="connsiteX485" fmla="*/ 2500250 w 3645187"/>
                <a:gd name="connsiteY485" fmla="*/ 1872081 h 5412965"/>
                <a:gd name="connsiteX486" fmla="*/ 2624700 w 3645187"/>
                <a:gd name="connsiteY486" fmla="*/ 1720184 h 5412965"/>
                <a:gd name="connsiteX487" fmla="*/ 2663279 w 3645187"/>
                <a:gd name="connsiteY487" fmla="*/ 1701509 h 5412965"/>
                <a:gd name="connsiteX488" fmla="*/ 2701858 w 3645187"/>
                <a:gd name="connsiteY488" fmla="*/ 1657932 h 5412965"/>
                <a:gd name="connsiteX489" fmla="*/ 2708081 w 3645187"/>
                <a:gd name="connsiteY489" fmla="*/ 1624315 h 5412965"/>
                <a:gd name="connsiteX490" fmla="*/ 2727993 w 3645187"/>
                <a:gd name="connsiteY490" fmla="*/ 1580738 h 5412965"/>
                <a:gd name="connsiteX491" fmla="*/ 2853686 w 3645187"/>
                <a:gd name="connsiteY491" fmla="*/ 1508525 h 5412965"/>
                <a:gd name="connsiteX492" fmla="*/ 3014226 w 3645187"/>
                <a:gd name="connsiteY492" fmla="*/ 1487359 h 5412965"/>
                <a:gd name="connsiteX493" fmla="*/ 3077695 w 3645187"/>
                <a:gd name="connsiteY493" fmla="*/ 1464948 h 5412965"/>
                <a:gd name="connsiteX494" fmla="*/ 3126231 w 3645187"/>
                <a:gd name="connsiteY494" fmla="*/ 1448762 h 5412965"/>
                <a:gd name="connsiteX495" fmla="*/ 3146142 w 3645187"/>
                <a:gd name="connsiteY495" fmla="*/ 1478644 h 5412965"/>
                <a:gd name="connsiteX496" fmla="*/ 3137431 w 3645187"/>
                <a:gd name="connsiteY496" fmla="*/ 1499810 h 5412965"/>
                <a:gd name="connsiteX497" fmla="*/ 3174766 w 3645187"/>
                <a:gd name="connsiteY497" fmla="*/ 1581983 h 5412965"/>
                <a:gd name="connsiteX498" fmla="*/ 3266858 w 3645187"/>
                <a:gd name="connsiteY498" fmla="*/ 1641746 h 5412965"/>
                <a:gd name="connsiteX499" fmla="*/ 3307927 w 3645187"/>
                <a:gd name="connsiteY499" fmla="*/ 1679098 h 5412965"/>
                <a:gd name="connsiteX500" fmla="*/ 3368907 w 3645187"/>
                <a:gd name="connsiteY500" fmla="*/ 1659177 h 5412965"/>
                <a:gd name="connsiteX501" fmla="*/ 3375129 w 3645187"/>
                <a:gd name="connsiteY501" fmla="*/ 1610620 h 5412965"/>
                <a:gd name="connsiteX502" fmla="*/ 3401264 w 3645187"/>
                <a:gd name="connsiteY502" fmla="*/ 1598169 h 5412965"/>
                <a:gd name="connsiteX503" fmla="*/ 3457266 w 3645187"/>
                <a:gd name="connsiteY503" fmla="*/ 1664157 h 5412965"/>
                <a:gd name="connsiteX504" fmla="*/ 3463488 w 3645187"/>
                <a:gd name="connsiteY504" fmla="*/ 1676607 h 5412965"/>
                <a:gd name="connsiteX505" fmla="*/ 3551848 w 3645187"/>
                <a:gd name="connsiteY505" fmla="*/ 1651706 h 5412965"/>
                <a:gd name="connsiteX506" fmla="*/ 3569270 w 3645187"/>
                <a:gd name="connsiteY506" fmla="*/ 1636766 h 5412965"/>
                <a:gd name="connsiteX507" fmla="*/ 3569467 w 3645187"/>
                <a:gd name="connsiteY507" fmla="*/ 1634931 h 5412965"/>
                <a:gd name="connsiteX508" fmla="*/ 3561350 w 3645187"/>
                <a:gd name="connsiteY508" fmla="*/ 1561422 h 5412965"/>
                <a:gd name="connsiteX509" fmla="*/ 3546478 w 3645187"/>
                <a:gd name="connsiteY509" fmla="*/ 1481340 h 5412965"/>
                <a:gd name="connsiteX510" fmla="*/ 3541892 w 3645187"/>
                <a:gd name="connsiteY510" fmla="*/ 1488604 h 5412965"/>
                <a:gd name="connsiteX511" fmla="*/ 3540647 w 3645187"/>
                <a:gd name="connsiteY511" fmla="*/ 1482379 h 5412965"/>
                <a:gd name="connsiteX512" fmla="*/ 3474689 w 3645187"/>
                <a:gd name="connsiteY512" fmla="*/ 1478644 h 5412965"/>
                <a:gd name="connsiteX513" fmla="*/ 3457266 w 3645187"/>
                <a:gd name="connsiteY513" fmla="*/ 1463703 h 5412965"/>
                <a:gd name="connsiteX514" fmla="*/ 3436110 w 3645187"/>
                <a:gd name="connsiteY514" fmla="*/ 1403940 h 5412965"/>
                <a:gd name="connsiteX515" fmla="*/ 3451044 w 3645187"/>
                <a:gd name="connsiteY515" fmla="*/ 1355383 h 5412965"/>
                <a:gd name="connsiteX516" fmla="*/ 3468466 w 3645187"/>
                <a:gd name="connsiteY516" fmla="*/ 1346668 h 5412965"/>
                <a:gd name="connsiteX517" fmla="*/ 3492112 w 3645187"/>
                <a:gd name="connsiteY517" fmla="*/ 1310561 h 5412965"/>
                <a:gd name="connsiteX518" fmla="*/ 3494912 w 3645187"/>
                <a:gd name="connsiteY518" fmla="*/ 1293442 h 5412965"/>
                <a:gd name="connsiteX519" fmla="*/ 3499065 w 3645187"/>
                <a:gd name="connsiteY519" fmla="*/ 1293376 h 5412965"/>
                <a:gd name="connsiteX520" fmla="*/ 3461653 w 3645187"/>
                <a:gd name="connsiteY520" fmla="*/ 1188774 h 5412965"/>
                <a:gd name="connsiteX521" fmla="*/ 3460917 w 3645187"/>
                <a:gd name="connsiteY521" fmla="*/ 1190057 h 5412965"/>
                <a:gd name="connsiteX522" fmla="*/ 3443500 w 3645187"/>
                <a:gd name="connsiteY522" fmla="*/ 1175124 h 5412965"/>
                <a:gd name="connsiteX523" fmla="*/ 3439768 w 3645187"/>
                <a:gd name="connsiteY523" fmla="*/ 1151480 h 5412965"/>
                <a:gd name="connsiteX524" fmla="*/ 3414886 w 3645187"/>
                <a:gd name="connsiteY524" fmla="*/ 1136547 h 5412965"/>
                <a:gd name="connsiteX525" fmla="*/ 3404934 w 3645187"/>
                <a:gd name="connsiteY525" fmla="*/ 1158946 h 5412965"/>
                <a:gd name="connsiteX526" fmla="*/ 3423595 w 3645187"/>
                <a:gd name="connsiteY526" fmla="*/ 1278411 h 5412965"/>
                <a:gd name="connsiteX527" fmla="*/ 3377564 w 3645187"/>
                <a:gd name="connsiteY527" fmla="*/ 1340632 h 5412965"/>
                <a:gd name="connsiteX528" fmla="*/ 3347706 w 3645187"/>
                <a:gd name="connsiteY528" fmla="*/ 1358054 h 5412965"/>
                <a:gd name="connsiteX529" fmla="*/ 3362635 w 3645187"/>
                <a:gd name="connsiteY529" fmla="*/ 1390409 h 5412965"/>
                <a:gd name="connsiteX530" fmla="*/ 3401201 w 3645187"/>
                <a:gd name="connsiteY530" fmla="*/ 1421520 h 5412965"/>
                <a:gd name="connsiteX531" fmla="*/ 3409910 w 3645187"/>
                <a:gd name="connsiteY531" fmla="*/ 1436453 h 5412965"/>
                <a:gd name="connsiteX532" fmla="*/ 3392493 w 3645187"/>
                <a:gd name="connsiteY532" fmla="*/ 1445164 h 5412965"/>
                <a:gd name="connsiteX533" fmla="*/ 3358903 w 3645187"/>
                <a:gd name="connsiteY533" fmla="*/ 1425253 h 5412965"/>
                <a:gd name="connsiteX534" fmla="*/ 3281770 w 3645187"/>
                <a:gd name="connsiteY534" fmla="*/ 1280900 h 5412965"/>
                <a:gd name="connsiteX535" fmla="*/ 3225787 w 3645187"/>
                <a:gd name="connsiteY535" fmla="*/ 1231123 h 5412965"/>
                <a:gd name="connsiteX536" fmla="*/ 3147410 w 3645187"/>
                <a:gd name="connsiteY536" fmla="*/ 1190057 h 5412965"/>
                <a:gd name="connsiteX537" fmla="*/ 3113820 w 3645187"/>
                <a:gd name="connsiteY537" fmla="*/ 1207479 h 5412965"/>
                <a:gd name="connsiteX538" fmla="*/ 3123773 w 3645187"/>
                <a:gd name="connsiteY538" fmla="*/ 1247301 h 5412965"/>
                <a:gd name="connsiteX539" fmla="*/ 3137457 w 3645187"/>
                <a:gd name="connsiteY539" fmla="*/ 1268456 h 5412965"/>
                <a:gd name="connsiteX540" fmla="*/ 3147410 w 3645187"/>
                <a:gd name="connsiteY540" fmla="*/ 1289611 h 5412965"/>
                <a:gd name="connsiteX541" fmla="*/ 3116308 w 3645187"/>
                <a:gd name="connsiteY541" fmla="*/ 1262234 h 5412965"/>
                <a:gd name="connsiteX542" fmla="*/ 3078986 w 3645187"/>
                <a:gd name="connsiteY542" fmla="*/ 1227390 h 5412965"/>
                <a:gd name="connsiteX543" fmla="*/ 3045396 w 3645187"/>
                <a:gd name="connsiteY543" fmla="*/ 1226145 h 5412965"/>
                <a:gd name="connsiteX544" fmla="*/ 2996877 w 3645187"/>
                <a:gd name="connsiteY544" fmla="*/ 1232367 h 5412965"/>
                <a:gd name="connsiteX545" fmla="*/ 2943382 w 3645187"/>
                <a:gd name="connsiteY545" fmla="*/ 1268456 h 5412965"/>
                <a:gd name="connsiteX546" fmla="*/ 2924720 w 3645187"/>
                <a:gd name="connsiteY546" fmla="*/ 1312011 h 5412965"/>
                <a:gd name="connsiteX547" fmla="*/ 2903571 w 3645187"/>
                <a:gd name="connsiteY547" fmla="*/ 1349343 h 5412965"/>
                <a:gd name="connsiteX548" fmla="*/ 2852564 w 3645187"/>
                <a:gd name="connsiteY548" fmla="*/ 1450142 h 5412965"/>
                <a:gd name="connsiteX549" fmla="*/ 2771699 w 3645187"/>
                <a:gd name="connsiteY549" fmla="*/ 1486230 h 5412965"/>
                <a:gd name="connsiteX550" fmla="*/ 2756770 w 3645187"/>
                <a:gd name="connsiteY550" fmla="*/ 1477519 h 5412965"/>
                <a:gd name="connsiteX551" fmla="*/ 2709495 w 3645187"/>
                <a:gd name="connsiteY551" fmla="*/ 1453875 h 5412965"/>
                <a:gd name="connsiteX552" fmla="*/ 2673417 w 3645187"/>
                <a:gd name="connsiteY552" fmla="*/ 1430231 h 5412965"/>
                <a:gd name="connsiteX553" fmla="*/ 2638583 w 3645187"/>
                <a:gd name="connsiteY553" fmla="*/ 1285878 h 5412965"/>
                <a:gd name="connsiteX554" fmla="*/ 2668441 w 3645187"/>
                <a:gd name="connsiteY554" fmla="*/ 1251034 h 5412965"/>
                <a:gd name="connsiteX555" fmla="*/ 2779164 w 3645187"/>
                <a:gd name="connsiteY555" fmla="*/ 1242323 h 5412965"/>
                <a:gd name="connsiteX556" fmla="*/ 2822706 w 3645187"/>
                <a:gd name="connsiteY556" fmla="*/ 1175124 h 5412965"/>
                <a:gd name="connsiteX557" fmla="*/ 2770455 w 3645187"/>
                <a:gd name="connsiteY557" fmla="*/ 1134058 h 5412965"/>
                <a:gd name="connsiteX558" fmla="*/ 2726912 w 3645187"/>
                <a:gd name="connsiteY558" fmla="*/ 1121614 h 5412965"/>
                <a:gd name="connsiteX559" fmla="*/ 2726912 w 3645187"/>
                <a:gd name="connsiteY559" fmla="*/ 1115391 h 5412965"/>
                <a:gd name="connsiteX560" fmla="*/ 2748062 w 3645187"/>
                <a:gd name="connsiteY560" fmla="*/ 1104192 h 5412965"/>
                <a:gd name="connsiteX561" fmla="*/ 2848832 w 3645187"/>
                <a:gd name="connsiteY561" fmla="*/ 990949 h 5412965"/>
                <a:gd name="connsiteX562" fmla="*/ 2860028 w 3645187"/>
                <a:gd name="connsiteY562" fmla="*/ 956105 h 5412965"/>
                <a:gd name="connsiteX563" fmla="*/ 2911036 w 3645187"/>
                <a:gd name="connsiteY563" fmla="*/ 905084 h 5412965"/>
                <a:gd name="connsiteX564" fmla="*/ 2923476 w 3645187"/>
                <a:gd name="connsiteY564" fmla="*/ 845351 h 5412965"/>
                <a:gd name="connsiteX565" fmla="*/ 2913524 w 3645187"/>
                <a:gd name="connsiteY565" fmla="*/ 781885 h 5412965"/>
                <a:gd name="connsiteX566" fmla="*/ 2916012 w 3645187"/>
                <a:gd name="connsiteY566" fmla="*/ 776908 h 5412965"/>
                <a:gd name="connsiteX567" fmla="*/ 2925964 w 3645187"/>
                <a:gd name="connsiteY567" fmla="*/ 771930 h 5412965"/>
                <a:gd name="connsiteX568" fmla="*/ 2939649 w 3645187"/>
                <a:gd name="connsiteY568" fmla="*/ 829174 h 5412965"/>
                <a:gd name="connsiteX569" fmla="*/ 2975728 w 3645187"/>
                <a:gd name="connsiteY569" fmla="*/ 900106 h 5412965"/>
                <a:gd name="connsiteX570" fmla="*/ 3077742 w 3645187"/>
                <a:gd name="connsiteY570" fmla="*/ 891395 h 5412965"/>
                <a:gd name="connsiteX571" fmla="*/ 3118796 w 3645187"/>
                <a:gd name="connsiteY571" fmla="*/ 870240 h 5412965"/>
                <a:gd name="connsiteX572" fmla="*/ 3147410 w 3645187"/>
                <a:gd name="connsiteY572" fmla="*/ 857795 h 5412965"/>
                <a:gd name="connsiteX573" fmla="*/ 3153630 w 3645187"/>
                <a:gd name="connsiteY573" fmla="*/ 829174 h 5412965"/>
                <a:gd name="connsiteX574" fmla="*/ 3121284 w 3645187"/>
                <a:gd name="connsiteY574" fmla="*/ 780641 h 5412965"/>
                <a:gd name="connsiteX575" fmla="*/ 3137457 w 3645187"/>
                <a:gd name="connsiteY575" fmla="*/ 790596 h 5412965"/>
                <a:gd name="connsiteX576" fmla="*/ 3157363 w 3645187"/>
                <a:gd name="connsiteY576" fmla="*/ 788108 h 5412965"/>
                <a:gd name="connsiteX577" fmla="*/ 3158607 w 3645187"/>
                <a:gd name="connsiteY577" fmla="*/ 766952 h 5412965"/>
                <a:gd name="connsiteX578" fmla="*/ 3153630 w 3645187"/>
                <a:gd name="connsiteY578" fmla="*/ 763219 h 5412965"/>
                <a:gd name="connsiteX579" fmla="*/ 3151142 w 3645187"/>
                <a:gd name="connsiteY579" fmla="*/ 712198 h 5412965"/>
                <a:gd name="connsiteX580" fmla="*/ 3168324 w 3645187"/>
                <a:gd name="connsiteY580" fmla="*/ 692147 h 5412965"/>
                <a:gd name="connsiteX581" fmla="*/ 3154745 w 3645187"/>
                <a:gd name="connsiteY581" fmla="*/ 677131 h 5412965"/>
                <a:gd name="connsiteX582" fmla="*/ 3147410 w 3645187"/>
                <a:gd name="connsiteY582" fmla="*/ 678598 h 5412965"/>
                <a:gd name="connsiteX583" fmla="*/ 3056592 w 3645187"/>
                <a:gd name="connsiteY583" fmla="*/ 671132 h 5412965"/>
                <a:gd name="connsiteX584" fmla="*/ 2986924 w 3645187"/>
                <a:gd name="connsiteY584" fmla="*/ 555400 h 5412965"/>
                <a:gd name="connsiteX585" fmla="*/ 2976972 w 3645187"/>
                <a:gd name="connsiteY585" fmla="*/ 503134 h 5412965"/>
                <a:gd name="connsiteX586" fmla="*/ 2932185 w 3645187"/>
                <a:gd name="connsiteY586" fmla="*/ 489445 h 5412965"/>
                <a:gd name="connsiteX587" fmla="*/ 2923476 w 3645187"/>
                <a:gd name="connsiteY587" fmla="*/ 505623 h 5412965"/>
                <a:gd name="connsiteX588" fmla="*/ 2925964 w 3645187"/>
                <a:gd name="connsiteY588" fmla="*/ 587755 h 5412965"/>
                <a:gd name="connsiteX589" fmla="*/ 2973239 w 3645187"/>
                <a:gd name="connsiteY589" fmla="*/ 678598 h 5412965"/>
                <a:gd name="connsiteX590" fmla="*/ 3037931 w 3645187"/>
                <a:gd name="connsiteY590" fmla="*/ 804285 h 5412965"/>
                <a:gd name="connsiteX591" fmla="*/ 2994389 w 3645187"/>
                <a:gd name="connsiteY591" fmla="*/ 859040 h 5412965"/>
                <a:gd name="connsiteX592" fmla="*/ 3010562 w 3645187"/>
                <a:gd name="connsiteY592" fmla="*/ 834151 h 5412965"/>
                <a:gd name="connsiteX593" fmla="*/ 3004341 w 3645187"/>
                <a:gd name="connsiteY593" fmla="*/ 790596 h 5412965"/>
                <a:gd name="connsiteX594" fmla="*/ 2967019 w 3645187"/>
                <a:gd name="connsiteY594" fmla="*/ 765708 h 5412965"/>
                <a:gd name="connsiteX595" fmla="*/ 2897351 w 3645187"/>
                <a:gd name="connsiteY595" fmla="*/ 676109 h 5412965"/>
                <a:gd name="connsiteX596" fmla="*/ 2888642 w 3645187"/>
                <a:gd name="connsiteY596" fmla="*/ 677354 h 5412965"/>
                <a:gd name="connsiteX597" fmla="*/ 2879934 w 3645187"/>
                <a:gd name="connsiteY597" fmla="*/ 702242 h 5412965"/>
                <a:gd name="connsiteX598" fmla="*/ 2837635 w 3645187"/>
                <a:gd name="connsiteY598" fmla="*/ 720909 h 5412965"/>
                <a:gd name="connsiteX599" fmla="*/ 2796581 w 3645187"/>
                <a:gd name="connsiteY599" fmla="*/ 696020 h 5412965"/>
                <a:gd name="connsiteX600" fmla="*/ 2781652 w 3645187"/>
                <a:gd name="connsiteY600" fmla="*/ 633799 h 5412965"/>
                <a:gd name="connsiteX601" fmla="*/ 2801557 w 3645187"/>
                <a:gd name="connsiteY601" fmla="*/ 542956 h 5412965"/>
                <a:gd name="connsiteX602" fmla="*/ 2807777 w 3645187"/>
                <a:gd name="connsiteY602" fmla="*/ 494423 h 5412965"/>
                <a:gd name="connsiteX603" fmla="*/ 2805289 w 3645187"/>
                <a:gd name="connsiteY603" fmla="*/ 412291 h 5412965"/>
                <a:gd name="connsiteX604" fmla="*/ 2801557 w 3645187"/>
                <a:gd name="connsiteY604" fmla="*/ 373713 h 5412965"/>
                <a:gd name="connsiteX605" fmla="*/ 2807097 w 3645187"/>
                <a:gd name="connsiteY605" fmla="*/ 365303 h 5412965"/>
                <a:gd name="connsiteX606" fmla="*/ 2797618 w 3645187"/>
                <a:gd name="connsiteY606" fmla="*/ 358257 h 5412965"/>
                <a:gd name="connsiteX607" fmla="*/ 2083097 w 3645187"/>
                <a:gd name="connsiteY607" fmla="*/ 82600 h 5412965"/>
                <a:gd name="connsiteX608" fmla="*/ 1821971 w 3645187"/>
                <a:gd name="connsiteY608" fmla="*/ 0 h 5412965"/>
                <a:gd name="connsiteX609" fmla="*/ 2448582 w 3645187"/>
                <a:gd name="connsiteY609" fmla="*/ 110555 h 5412965"/>
                <a:gd name="connsiteX610" fmla="*/ 2471209 w 3645187"/>
                <a:gd name="connsiteY610" fmla="*/ 119955 h 5412965"/>
                <a:gd name="connsiteX611" fmla="*/ 2475429 w 3645187"/>
                <a:gd name="connsiteY611" fmla="*/ 121333 h 5412965"/>
                <a:gd name="connsiteX612" fmla="*/ 2475622 w 3645187"/>
                <a:gd name="connsiteY612" fmla="*/ 121789 h 5412965"/>
                <a:gd name="connsiteX613" fmla="*/ 2493365 w 3645187"/>
                <a:gd name="connsiteY613" fmla="*/ 129160 h 5412965"/>
                <a:gd name="connsiteX614" fmla="*/ 2492829 w 3645187"/>
                <a:gd name="connsiteY614" fmla="*/ 127071 h 5412965"/>
                <a:gd name="connsiteX615" fmla="*/ 2535186 w 3645187"/>
                <a:gd name="connsiteY615" fmla="*/ 145333 h 5412965"/>
                <a:gd name="connsiteX616" fmla="*/ 2535090 w 3645187"/>
                <a:gd name="connsiteY616" fmla="*/ 146494 h 5412965"/>
                <a:gd name="connsiteX617" fmla="*/ 2592123 w 3645187"/>
                <a:gd name="connsiteY617" fmla="*/ 170187 h 5412965"/>
                <a:gd name="connsiteX618" fmla="*/ 2981424 w 3645187"/>
                <a:gd name="connsiteY618" fmla="*/ 416047 h 5412965"/>
                <a:gd name="connsiteX619" fmla="*/ 3002630 w 3645187"/>
                <a:gd name="connsiteY619" fmla="*/ 435303 h 5412965"/>
                <a:gd name="connsiteX620" fmla="*/ 3044152 w 3645187"/>
                <a:gd name="connsiteY620" fmla="*/ 470779 h 5412965"/>
                <a:gd name="connsiteX621" fmla="*/ 3041967 w 3645187"/>
                <a:gd name="connsiteY621" fmla="*/ 471022 h 5412965"/>
                <a:gd name="connsiteX622" fmla="*/ 3110925 w 3645187"/>
                <a:gd name="connsiteY622" fmla="*/ 533640 h 5412965"/>
                <a:gd name="connsiteX623" fmla="*/ 3127457 w 3645187"/>
                <a:gd name="connsiteY623" fmla="*/ 551811 h 5412965"/>
                <a:gd name="connsiteX624" fmla="*/ 3127505 w 3645187"/>
                <a:gd name="connsiteY624" fmla="*/ 551667 h 5412965"/>
                <a:gd name="connsiteX625" fmla="*/ 3131376 w 3645187"/>
                <a:gd name="connsiteY625" fmla="*/ 556119 h 5412965"/>
                <a:gd name="connsiteX626" fmla="*/ 3228634 w 3645187"/>
                <a:gd name="connsiteY626" fmla="*/ 663024 h 5412965"/>
                <a:gd name="connsiteX627" fmla="*/ 3255337 w 3645187"/>
                <a:gd name="connsiteY627" fmla="*/ 698696 h 5412965"/>
                <a:gd name="connsiteX628" fmla="*/ 3256967 w 3645187"/>
                <a:gd name="connsiteY628" fmla="*/ 700570 h 5412965"/>
                <a:gd name="connsiteX629" fmla="*/ 3260058 w 3645187"/>
                <a:gd name="connsiteY629" fmla="*/ 705002 h 5412965"/>
                <a:gd name="connsiteX630" fmla="*/ 3333631 w 3645187"/>
                <a:gd name="connsiteY630" fmla="*/ 803286 h 5412965"/>
                <a:gd name="connsiteX631" fmla="*/ 3367856 w 3645187"/>
                <a:gd name="connsiteY631" fmla="*/ 859556 h 5412965"/>
                <a:gd name="connsiteX632" fmla="*/ 3370100 w 3645187"/>
                <a:gd name="connsiteY632" fmla="*/ 862773 h 5412965"/>
                <a:gd name="connsiteX633" fmla="*/ 3372678 w 3645187"/>
                <a:gd name="connsiteY633" fmla="*/ 867484 h 5412965"/>
                <a:gd name="connsiteX634" fmla="*/ 3424998 w 3645187"/>
                <a:gd name="connsiteY634" fmla="*/ 953507 h 5412965"/>
                <a:gd name="connsiteX635" fmla="*/ 3463952 w 3645187"/>
                <a:gd name="connsiteY635" fmla="*/ 1034271 h 5412965"/>
                <a:gd name="connsiteX636" fmla="*/ 3465505 w 3645187"/>
                <a:gd name="connsiteY636" fmla="*/ 1037109 h 5412965"/>
                <a:gd name="connsiteX637" fmla="*/ 3466578 w 3645187"/>
                <a:gd name="connsiteY637" fmla="*/ 1039717 h 5412965"/>
                <a:gd name="connsiteX638" fmla="*/ 3501814 w 3645187"/>
                <a:gd name="connsiteY638" fmla="*/ 1112774 h 5412965"/>
                <a:gd name="connsiteX639" fmla="*/ 3608118 w 3645187"/>
                <a:gd name="connsiteY639" fmla="*/ 1454778 h 5412965"/>
                <a:gd name="connsiteX640" fmla="*/ 3620156 w 3645187"/>
                <a:gd name="connsiteY640" fmla="*/ 1533543 h 5412965"/>
                <a:gd name="connsiteX641" fmla="*/ 3624806 w 3645187"/>
                <a:gd name="connsiteY641" fmla="*/ 1558950 h 5412965"/>
                <a:gd name="connsiteX642" fmla="*/ 3626739 w 3645187"/>
                <a:gd name="connsiteY642" fmla="*/ 1576618 h 5412965"/>
                <a:gd name="connsiteX643" fmla="*/ 3635766 w 3645187"/>
                <a:gd name="connsiteY643" fmla="*/ 1635683 h 5412965"/>
                <a:gd name="connsiteX644" fmla="*/ 3637970 w 3645187"/>
                <a:gd name="connsiteY644" fmla="*/ 1679251 h 5412965"/>
                <a:gd name="connsiteX645" fmla="*/ 3639098 w 3645187"/>
                <a:gd name="connsiteY645" fmla="*/ 1689564 h 5412965"/>
                <a:gd name="connsiteX646" fmla="*/ 3640670 w 3645187"/>
                <a:gd name="connsiteY646" fmla="*/ 1732650 h 5412965"/>
                <a:gd name="connsiteX647" fmla="*/ 3645187 w 3645187"/>
                <a:gd name="connsiteY647" fmla="*/ 1821971 h 5412965"/>
                <a:gd name="connsiteX648" fmla="*/ 3642891 w 3645187"/>
                <a:gd name="connsiteY648" fmla="*/ 1867429 h 5412965"/>
                <a:gd name="connsiteX649" fmla="*/ 3642696 w 3645187"/>
                <a:gd name="connsiteY649" fmla="*/ 1875816 h 5412965"/>
                <a:gd name="connsiteX650" fmla="*/ 3642503 w 3645187"/>
                <a:gd name="connsiteY650" fmla="*/ 1875110 h 5412965"/>
                <a:gd name="connsiteX651" fmla="*/ 3635766 w 3645187"/>
                <a:gd name="connsiteY651" fmla="*/ 2008477 h 5412965"/>
                <a:gd name="connsiteX652" fmla="*/ 3621285 w 3645187"/>
                <a:gd name="connsiteY652" fmla="*/ 2103330 h 5412965"/>
                <a:gd name="connsiteX653" fmla="*/ 3621539 w 3645187"/>
                <a:gd name="connsiteY653" fmla="*/ 2107397 h 5412965"/>
                <a:gd name="connsiteX654" fmla="*/ 3621539 w 3645187"/>
                <a:gd name="connsiteY654" fmla="*/ 2108642 h 5412965"/>
                <a:gd name="connsiteX655" fmla="*/ 3617963 w 3645187"/>
                <a:gd name="connsiteY655" fmla="*/ 2125089 h 5412965"/>
                <a:gd name="connsiteX656" fmla="*/ 3608118 w 3645187"/>
                <a:gd name="connsiteY656" fmla="*/ 2189575 h 5412965"/>
                <a:gd name="connsiteX657" fmla="*/ 3581144 w 3645187"/>
                <a:gd name="connsiteY657" fmla="*/ 2294437 h 5412965"/>
                <a:gd name="connsiteX658" fmla="*/ 3577546 w 3645187"/>
                <a:gd name="connsiteY658" fmla="*/ 2310985 h 5412965"/>
                <a:gd name="connsiteX659" fmla="*/ 3574839 w 3645187"/>
                <a:gd name="connsiteY659" fmla="*/ 2318950 h 5412965"/>
                <a:gd name="connsiteX660" fmla="*/ 3563161 w 3645187"/>
                <a:gd name="connsiteY660" fmla="*/ 2364350 h 5412965"/>
                <a:gd name="connsiteX661" fmla="*/ 3228634 w 3645187"/>
                <a:gd name="connsiteY661" fmla="*/ 2981940 h 5412965"/>
                <a:gd name="connsiteX662" fmla="*/ 3201955 w 3645187"/>
                <a:gd name="connsiteY662" fmla="*/ 3011281 h 5412965"/>
                <a:gd name="connsiteX663" fmla="*/ 3197694 w 3645187"/>
                <a:gd name="connsiteY663" fmla="*/ 3016766 h 5412965"/>
                <a:gd name="connsiteX664" fmla="*/ 3185879 w 3645187"/>
                <a:gd name="connsiteY664" fmla="*/ 3028961 h 5412965"/>
                <a:gd name="connsiteX665" fmla="*/ 3110925 w 3645187"/>
                <a:gd name="connsiteY665" fmla="*/ 3111391 h 5412965"/>
                <a:gd name="connsiteX666" fmla="*/ 3069901 w 3645187"/>
                <a:gd name="connsiteY666" fmla="*/ 3148659 h 5412965"/>
                <a:gd name="connsiteX667" fmla="*/ 3058542 w 3645187"/>
                <a:gd name="connsiteY667" fmla="*/ 3160383 h 5412965"/>
                <a:gd name="connsiteX668" fmla="*/ 3040933 w 3645187"/>
                <a:gd name="connsiteY668" fmla="*/ 3174975 h 5412965"/>
                <a:gd name="connsiteX669" fmla="*/ 2981424 w 3645187"/>
                <a:gd name="connsiteY669" fmla="*/ 3229035 h 5412965"/>
                <a:gd name="connsiteX670" fmla="*/ 2922990 w 3645187"/>
                <a:gd name="connsiteY670" fmla="*/ 3272712 h 5412965"/>
                <a:gd name="connsiteX671" fmla="*/ 2904426 w 3645187"/>
                <a:gd name="connsiteY671" fmla="*/ 3288096 h 5412965"/>
                <a:gd name="connsiteX672" fmla="*/ 2887501 w 3645187"/>
                <a:gd name="connsiteY672" fmla="*/ 3299239 h 5412965"/>
                <a:gd name="connsiteX673" fmla="*/ 2841050 w 3645187"/>
                <a:gd name="connsiteY673" fmla="*/ 3333959 h 5412965"/>
                <a:gd name="connsiteX674" fmla="*/ 2760066 w 3645187"/>
                <a:gd name="connsiteY674" fmla="*/ 3383138 h 5412965"/>
                <a:gd name="connsiteX675" fmla="*/ 2736704 w 3645187"/>
                <a:gd name="connsiteY675" fmla="*/ 3398519 h 5412965"/>
                <a:gd name="connsiteX676" fmla="*/ 2738202 w 3645187"/>
                <a:gd name="connsiteY676" fmla="*/ 3396415 h 5412965"/>
                <a:gd name="connsiteX677" fmla="*/ 2690723 w 3645187"/>
                <a:gd name="connsiteY677" fmla="*/ 3425248 h 5412965"/>
                <a:gd name="connsiteX678" fmla="*/ 2277395 w 3645187"/>
                <a:gd name="connsiteY678" fmla="*/ 3587821 h 5412965"/>
                <a:gd name="connsiteX679" fmla="*/ 2150236 w 3645187"/>
                <a:gd name="connsiteY679" fmla="*/ 3612146 h 5412965"/>
                <a:gd name="connsiteX680" fmla="*/ 2150236 w 3645187"/>
                <a:gd name="connsiteY680" fmla="*/ 5412965 h 5412965"/>
                <a:gd name="connsiteX681" fmla="*/ 2095421 w 3645187"/>
                <a:gd name="connsiteY681" fmla="*/ 5412965 h 5412965"/>
                <a:gd name="connsiteX682" fmla="*/ 2095421 w 3645187"/>
                <a:gd name="connsiteY682" fmla="*/ 3622632 h 5412965"/>
                <a:gd name="connsiteX683" fmla="*/ 2054047 w 3645187"/>
                <a:gd name="connsiteY683" fmla="*/ 3630547 h 5412965"/>
                <a:gd name="connsiteX684" fmla="*/ 1821971 w 3645187"/>
                <a:gd name="connsiteY684" fmla="*/ 3645186 h 5412965"/>
                <a:gd name="connsiteX685" fmla="*/ 1635684 w 3645187"/>
                <a:gd name="connsiteY685" fmla="*/ 3635779 h 5412965"/>
                <a:gd name="connsiteX686" fmla="*/ 1547270 w 3645187"/>
                <a:gd name="connsiteY686" fmla="*/ 3622285 h 5412965"/>
                <a:gd name="connsiteX687" fmla="*/ 1547270 w 3645187"/>
                <a:gd name="connsiteY687" fmla="*/ 5412965 h 5412965"/>
                <a:gd name="connsiteX688" fmla="*/ 1492455 w 3645187"/>
                <a:gd name="connsiteY688" fmla="*/ 5412965 h 5412965"/>
                <a:gd name="connsiteX689" fmla="*/ 1492455 w 3645187"/>
                <a:gd name="connsiteY689" fmla="*/ 3613918 h 5412965"/>
                <a:gd name="connsiteX690" fmla="*/ 1454778 w 3645187"/>
                <a:gd name="connsiteY690" fmla="*/ 3608168 h 5412965"/>
                <a:gd name="connsiteX691" fmla="*/ 1374749 w 3645187"/>
                <a:gd name="connsiteY691" fmla="*/ 3587588 h 5412965"/>
                <a:gd name="connsiteX692" fmla="*/ 1373212 w 3645187"/>
                <a:gd name="connsiteY692" fmla="*/ 3589126 h 5412965"/>
                <a:gd name="connsiteX693" fmla="*/ 1296709 w 3645187"/>
                <a:gd name="connsiteY693" fmla="*/ 3567520 h 5412965"/>
                <a:gd name="connsiteX694" fmla="*/ 1280169 w 3645187"/>
                <a:gd name="connsiteY694" fmla="*/ 3563266 h 5412965"/>
                <a:gd name="connsiteX695" fmla="*/ 1275172 w 3645187"/>
                <a:gd name="connsiteY695" fmla="*/ 3561437 h 5412965"/>
                <a:gd name="connsiteX696" fmla="*/ 1267389 w 3645187"/>
                <a:gd name="connsiteY696" fmla="*/ 3559239 h 5412965"/>
                <a:gd name="connsiteX697" fmla="*/ 1266919 w 3645187"/>
                <a:gd name="connsiteY697" fmla="*/ 3558416 h 5412965"/>
                <a:gd name="connsiteX698" fmla="*/ 1112774 w 3645187"/>
                <a:gd name="connsiteY698" fmla="*/ 3501988 h 5412965"/>
                <a:gd name="connsiteX699" fmla="*/ 0 w 3645187"/>
                <a:gd name="connsiteY699" fmla="*/ 1821971 h 5412965"/>
                <a:gd name="connsiteX700" fmla="*/ 7375 w 3645187"/>
                <a:gd name="connsiteY700" fmla="*/ 1675921 h 5412965"/>
                <a:gd name="connsiteX701" fmla="*/ 6229 w 3645187"/>
                <a:gd name="connsiteY701" fmla="*/ 1671337 h 5412965"/>
                <a:gd name="connsiteX702" fmla="*/ 8442 w 3645187"/>
                <a:gd name="connsiteY702" fmla="*/ 1654786 h 5412965"/>
                <a:gd name="connsiteX703" fmla="*/ 9407 w 3645187"/>
                <a:gd name="connsiteY703" fmla="*/ 1635683 h 5412965"/>
                <a:gd name="connsiteX704" fmla="*/ 22232 w 3645187"/>
                <a:gd name="connsiteY704" fmla="*/ 1551646 h 5412965"/>
                <a:gd name="connsiteX705" fmla="*/ 30817 w 3645187"/>
                <a:gd name="connsiteY705" fmla="*/ 1487434 h 5412965"/>
                <a:gd name="connsiteX706" fmla="*/ 34191 w 3645187"/>
                <a:gd name="connsiteY706" fmla="*/ 1473286 h 5412965"/>
                <a:gd name="connsiteX707" fmla="*/ 37016 w 3645187"/>
                <a:gd name="connsiteY707" fmla="*/ 1454777 h 5412965"/>
                <a:gd name="connsiteX708" fmla="*/ 58904 w 3645187"/>
                <a:gd name="connsiteY708" fmla="*/ 1369649 h 5412965"/>
                <a:gd name="connsiteX709" fmla="*/ 73146 w 3645187"/>
                <a:gd name="connsiteY709" fmla="*/ 1309923 h 5412965"/>
                <a:gd name="connsiteX710" fmla="*/ 77435 w 3645187"/>
                <a:gd name="connsiteY710" fmla="*/ 1297578 h 5412965"/>
                <a:gd name="connsiteX711" fmla="*/ 81911 w 3645187"/>
                <a:gd name="connsiteY711" fmla="*/ 1280169 h 5412965"/>
                <a:gd name="connsiteX712" fmla="*/ 112880 w 3645187"/>
                <a:gd name="connsiteY712" fmla="*/ 1195557 h 5412965"/>
                <a:gd name="connsiteX713" fmla="*/ 132283 w 3645187"/>
                <a:gd name="connsiteY713" fmla="*/ 1139708 h 5412965"/>
                <a:gd name="connsiteX714" fmla="*/ 137236 w 3645187"/>
                <a:gd name="connsiteY714" fmla="*/ 1129010 h 5412965"/>
                <a:gd name="connsiteX715" fmla="*/ 143178 w 3645187"/>
                <a:gd name="connsiteY715" fmla="*/ 1112774 h 5412965"/>
                <a:gd name="connsiteX716" fmla="*/ 183665 w 3645187"/>
                <a:gd name="connsiteY716" fmla="*/ 1028727 h 5412965"/>
                <a:gd name="connsiteX717" fmla="*/ 207292 w 3645187"/>
                <a:gd name="connsiteY717" fmla="*/ 977695 h 5412965"/>
                <a:gd name="connsiteX718" fmla="*/ 212571 w 3645187"/>
                <a:gd name="connsiteY718" fmla="*/ 968721 h 5412965"/>
                <a:gd name="connsiteX719" fmla="*/ 219900 w 3645187"/>
                <a:gd name="connsiteY719" fmla="*/ 953507 h 5412965"/>
                <a:gd name="connsiteX720" fmla="*/ 271063 w 3645187"/>
                <a:gd name="connsiteY720" fmla="*/ 869291 h 5412965"/>
                <a:gd name="connsiteX721" fmla="*/ 297242 w 3645187"/>
                <a:gd name="connsiteY721" fmla="*/ 824789 h 5412965"/>
                <a:gd name="connsiteX722" fmla="*/ 302435 w 3645187"/>
                <a:gd name="connsiteY722" fmla="*/ 817650 h 5412965"/>
                <a:gd name="connsiteX723" fmla="*/ 311162 w 3645187"/>
                <a:gd name="connsiteY723" fmla="*/ 803286 h 5412965"/>
                <a:gd name="connsiteX724" fmla="*/ 374675 w 3645187"/>
                <a:gd name="connsiteY724" fmla="*/ 718350 h 5412965"/>
                <a:gd name="connsiteX725" fmla="*/ 401197 w 3645187"/>
                <a:gd name="connsiteY725" fmla="*/ 681893 h 5412965"/>
                <a:gd name="connsiteX726" fmla="*/ 405919 w 3645187"/>
                <a:gd name="connsiteY726" fmla="*/ 676569 h 5412965"/>
                <a:gd name="connsiteX727" fmla="*/ 416047 w 3645187"/>
                <a:gd name="connsiteY727" fmla="*/ 663024 h 5412965"/>
                <a:gd name="connsiteX728" fmla="*/ 493258 w 3645187"/>
                <a:gd name="connsiteY728" fmla="*/ 578071 h 5412965"/>
                <a:gd name="connsiteX729" fmla="*/ 518225 w 3645187"/>
                <a:gd name="connsiteY729" fmla="*/ 549914 h 5412965"/>
                <a:gd name="connsiteX730" fmla="*/ 522261 w 3645187"/>
                <a:gd name="connsiteY730" fmla="*/ 546159 h 5412965"/>
                <a:gd name="connsiteX731" fmla="*/ 533640 w 3645187"/>
                <a:gd name="connsiteY731" fmla="*/ 533640 h 5412965"/>
                <a:gd name="connsiteX732" fmla="*/ 624026 w 3645187"/>
                <a:gd name="connsiteY732" fmla="*/ 451491 h 5412965"/>
                <a:gd name="connsiteX733" fmla="*/ 647391 w 3645187"/>
                <a:gd name="connsiteY733" fmla="*/ 429755 h 5412965"/>
                <a:gd name="connsiteX734" fmla="*/ 647833 w 3645187"/>
                <a:gd name="connsiteY734" fmla="*/ 429854 h 5412965"/>
                <a:gd name="connsiteX735" fmla="*/ 663025 w 3645187"/>
                <a:gd name="connsiteY735" fmla="*/ 416047 h 5412965"/>
                <a:gd name="connsiteX736" fmla="*/ 692573 w 3645187"/>
                <a:gd name="connsiteY736" fmla="*/ 394636 h 5412965"/>
                <a:gd name="connsiteX737" fmla="*/ 686431 w 3645187"/>
                <a:gd name="connsiteY737" fmla="*/ 396162 h 5412965"/>
                <a:gd name="connsiteX738" fmla="*/ 762424 w 3645187"/>
                <a:gd name="connsiteY738" fmla="*/ 340101 h 5412965"/>
                <a:gd name="connsiteX739" fmla="*/ 760689 w 3645187"/>
                <a:gd name="connsiteY739" fmla="*/ 345276 h 5412965"/>
                <a:gd name="connsiteX740" fmla="*/ 834671 w 3645187"/>
                <a:gd name="connsiteY740" fmla="*/ 291667 h 5412965"/>
                <a:gd name="connsiteX741" fmla="*/ 833434 w 3645187"/>
                <a:gd name="connsiteY741" fmla="*/ 290437 h 5412965"/>
                <a:gd name="connsiteX742" fmla="*/ 924377 w 3645187"/>
                <a:gd name="connsiteY742" fmla="*/ 235455 h 5412965"/>
                <a:gd name="connsiteX743" fmla="*/ 923345 w 3645187"/>
                <a:gd name="connsiteY743" fmla="*/ 240583 h 5412965"/>
                <a:gd name="connsiteX744" fmla="*/ 989217 w 3645187"/>
                <a:gd name="connsiteY744" fmla="*/ 204553 h 5412965"/>
                <a:gd name="connsiteX745" fmla="*/ 989866 w 3645187"/>
                <a:gd name="connsiteY745" fmla="*/ 202608 h 5412965"/>
                <a:gd name="connsiteX746" fmla="*/ 966734 w 3645187"/>
                <a:gd name="connsiteY746" fmla="*/ 213446 h 5412965"/>
                <a:gd name="connsiteX747" fmla="*/ 1014216 w 3645187"/>
                <a:gd name="connsiteY747" fmla="*/ 189361 h 5412965"/>
                <a:gd name="connsiteX748" fmla="*/ 1015092 w 3645187"/>
                <a:gd name="connsiteY748" fmla="*/ 190400 h 5412965"/>
                <a:gd name="connsiteX749" fmla="*/ 1047008 w 3645187"/>
                <a:gd name="connsiteY749" fmla="*/ 172943 h 5412965"/>
                <a:gd name="connsiteX750" fmla="*/ 1047490 w 3645187"/>
                <a:gd name="connsiteY750" fmla="*/ 171640 h 5412965"/>
                <a:gd name="connsiteX751" fmla="*/ 1083345 w 3645187"/>
                <a:gd name="connsiteY751" fmla="*/ 155724 h 5412965"/>
                <a:gd name="connsiteX752" fmla="*/ 1085364 w 3645187"/>
                <a:gd name="connsiteY752" fmla="*/ 156339 h 5412965"/>
                <a:gd name="connsiteX753" fmla="*/ 1161433 w 3645187"/>
                <a:gd name="connsiteY753" fmla="*/ 124721 h 5412965"/>
                <a:gd name="connsiteX754" fmla="*/ 1161014 w 3645187"/>
                <a:gd name="connsiteY754" fmla="*/ 124355 h 5412965"/>
                <a:gd name="connsiteX755" fmla="*/ 1168619 w 3645187"/>
                <a:gd name="connsiteY755" fmla="*/ 121734 h 5412965"/>
                <a:gd name="connsiteX756" fmla="*/ 1195513 w 3645187"/>
                <a:gd name="connsiteY756" fmla="*/ 110555 h 5412965"/>
                <a:gd name="connsiteX757" fmla="*/ 1266477 w 3645187"/>
                <a:gd name="connsiteY757" fmla="*/ 88009 h 5412965"/>
                <a:gd name="connsiteX758" fmla="*/ 1305347 w 3645187"/>
                <a:gd name="connsiteY758" fmla="*/ 74613 h 5412965"/>
                <a:gd name="connsiteX759" fmla="*/ 1308640 w 3645187"/>
                <a:gd name="connsiteY759" fmla="*/ 74613 h 5412965"/>
                <a:gd name="connsiteX760" fmla="*/ 1328064 w 3645187"/>
                <a:gd name="connsiteY760" fmla="*/ 68441 h 5412965"/>
                <a:gd name="connsiteX761" fmla="*/ 1327743 w 3645187"/>
                <a:gd name="connsiteY761" fmla="*/ 68395 h 5412965"/>
                <a:gd name="connsiteX762" fmla="*/ 1329811 w 3645187"/>
                <a:gd name="connsiteY762" fmla="*/ 67886 h 5412965"/>
                <a:gd name="connsiteX763" fmla="*/ 1344851 w 3645187"/>
                <a:gd name="connsiteY763" fmla="*/ 63108 h 5412965"/>
                <a:gd name="connsiteX764" fmla="*/ 1393640 w 3645187"/>
                <a:gd name="connsiteY764" fmla="*/ 52172 h 5412965"/>
                <a:gd name="connsiteX765" fmla="*/ 1454657 w 3645187"/>
                <a:gd name="connsiteY765" fmla="*/ 37151 h 5412965"/>
                <a:gd name="connsiteX766" fmla="*/ 1475842 w 3645187"/>
                <a:gd name="connsiteY766" fmla="*/ 33748 h 5412965"/>
                <a:gd name="connsiteX767" fmla="*/ 1499450 w 3645187"/>
                <a:gd name="connsiteY767" fmla="*/ 28457 h 5412965"/>
                <a:gd name="connsiteX768" fmla="*/ 1554484 w 3645187"/>
                <a:gd name="connsiteY768" fmla="*/ 21116 h 5412965"/>
                <a:gd name="connsiteX769" fmla="*/ 1585303 w 3645187"/>
                <a:gd name="connsiteY769" fmla="*/ 16166 h 5412965"/>
                <a:gd name="connsiteX770" fmla="*/ 1585303 w 3645187"/>
                <a:gd name="connsiteY770" fmla="*/ 17005 h 5412965"/>
                <a:gd name="connsiteX771" fmla="*/ 1658694 w 3645187"/>
                <a:gd name="connsiteY771" fmla="*/ 7216 h 5412965"/>
                <a:gd name="connsiteX772" fmla="*/ 1810932 w 3645187"/>
                <a:gd name="connsiteY772" fmla="*/ 488 h 5412965"/>
                <a:gd name="connsiteX773" fmla="*/ 1811134 w 3645187"/>
                <a:gd name="connsiteY773" fmla="*/ 466 h 5412965"/>
                <a:gd name="connsiteX774" fmla="*/ 1811267 w 3645187"/>
                <a:gd name="connsiteY774" fmla="*/ 473 h 541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</a:cxnLst>
              <a:rect l="l" t="t" r="r" b="b"/>
              <a:pathLst>
                <a:path w="3645187" h="5412965">
                  <a:moveTo>
                    <a:pt x="950697" y="2061085"/>
                  </a:moveTo>
                  <a:cubicBezTo>
                    <a:pt x="973148" y="2060691"/>
                    <a:pt x="977947" y="2069261"/>
                    <a:pt x="977947" y="2095422"/>
                  </a:cubicBezTo>
                  <a:cubicBezTo>
                    <a:pt x="959666" y="2089408"/>
                    <a:pt x="942604" y="2084597"/>
                    <a:pt x="926761" y="2078583"/>
                  </a:cubicBezTo>
                  <a:cubicBezTo>
                    <a:pt x="923105" y="2077380"/>
                    <a:pt x="923105" y="2068960"/>
                    <a:pt x="921886" y="2064149"/>
                  </a:cubicBezTo>
                  <a:cubicBezTo>
                    <a:pt x="933769" y="2062344"/>
                    <a:pt x="943214" y="2061217"/>
                    <a:pt x="950697" y="2061085"/>
                  </a:cubicBezTo>
                  <a:close/>
                  <a:moveTo>
                    <a:pt x="606651" y="2051819"/>
                  </a:moveTo>
                  <a:cubicBezTo>
                    <a:pt x="634922" y="2061569"/>
                    <a:pt x="664422" y="2070100"/>
                    <a:pt x="695152" y="2079850"/>
                  </a:cubicBezTo>
                  <a:cubicBezTo>
                    <a:pt x="681631" y="2094474"/>
                    <a:pt x="668110" y="2115193"/>
                    <a:pt x="650901" y="2105443"/>
                  </a:cubicBezTo>
                  <a:cubicBezTo>
                    <a:pt x="633693" y="2093256"/>
                    <a:pt x="607880" y="2085943"/>
                    <a:pt x="602963" y="2060350"/>
                  </a:cubicBezTo>
                  <a:close/>
                  <a:moveTo>
                    <a:pt x="768492" y="2017590"/>
                  </a:moveTo>
                  <a:cubicBezTo>
                    <a:pt x="772648" y="2017244"/>
                    <a:pt x="778216" y="2017551"/>
                    <a:pt x="785639" y="2018165"/>
                  </a:cubicBezTo>
                  <a:cubicBezTo>
                    <a:pt x="815331" y="2021850"/>
                    <a:pt x="845024" y="2029220"/>
                    <a:pt x="874717" y="2036589"/>
                  </a:cubicBezTo>
                  <a:cubicBezTo>
                    <a:pt x="882140" y="2037817"/>
                    <a:pt x="888326" y="2045187"/>
                    <a:pt x="899461" y="2055013"/>
                  </a:cubicBezTo>
                  <a:cubicBezTo>
                    <a:pt x="888326" y="2058697"/>
                    <a:pt x="883377" y="2061154"/>
                    <a:pt x="878429" y="2061154"/>
                  </a:cubicBezTo>
                  <a:cubicBezTo>
                    <a:pt x="856159" y="2066067"/>
                    <a:pt x="836364" y="2070980"/>
                    <a:pt x="821517" y="2091860"/>
                  </a:cubicBezTo>
                  <a:cubicBezTo>
                    <a:pt x="807908" y="2110283"/>
                    <a:pt x="799248" y="2107827"/>
                    <a:pt x="783164" y="2090632"/>
                  </a:cubicBezTo>
                  <a:cubicBezTo>
                    <a:pt x="780690" y="2086947"/>
                    <a:pt x="774504" y="2084490"/>
                    <a:pt x="769555" y="2083262"/>
                  </a:cubicBezTo>
                  <a:cubicBezTo>
                    <a:pt x="759657" y="2082034"/>
                    <a:pt x="749760" y="2083262"/>
                    <a:pt x="739862" y="2080806"/>
                  </a:cubicBezTo>
                  <a:cubicBezTo>
                    <a:pt x="732439" y="2078349"/>
                    <a:pt x="720067" y="2074665"/>
                    <a:pt x="720067" y="2069752"/>
                  </a:cubicBezTo>
                  <a:cubicBezTo>
                    <a:pt x="718830" y="2056241"/>
                    <a:pt x="728727" y="2051328"/>
                    <a:pt x="742337" y="2050100"/>
                  </a:cubicBezTo>
                  <a:cubicBezTo>
                    <a:pt x="746048" y="2050100"/>
                    <a:pt x="749760" y="2050100"/>
                    <a:pt x="753471" y="2051328"/>
                  </a:cubicBezTo>
                  <a:cubicBezTo>
                    <a:pt x="755946" y="2050100"/>
                    <a:pt x="757183" y="2047643"/>
                    <a:pt x="757183" y="2047643"/>
                  </a:cubicBezTo>
                  <a:cubicBezTo>
                    <a:pt x="756255" y="2025535"/>
                    <a:pt x="756023" y="2018626"/>
                    <a:pt x="768492" y="2017590"/>
                  </a:cubicBezTo>
                  <a:close/>
                  <a:moveTo>
                    <a:pt x="68789" y="1930397"/>
                  </a:moveTo>
                  <a:lnTo>
                    <a:pt x="72027" y="1996947"/>
                  </a:lnTo>
                  <a:cubicBezTo>
                    <a:pt x="111597" y="2401241"/>
                    <a:pt x="287991" y="2775142"/>
                    <a:pt x="577850" y="3066091"/>
                  </a:cubicBezTo>
                  <a:cubicBezTo>
                    <a:pt x="744107" y="3232347"/>
                    <a:pt x="937761" y="3361242"/>
                    <a:pt x="1148539" y="3448573"/>
                  </a:cubicBezTo>
                  <a:lnTo>
                    <a:pt x="1233435" y="3478942"/>
                  </a:lnTo>
                  <a:lnTo>
                    <a:pt x="1231284" y="3470821"/>
                  </a:lnTo>
                  <a:cubicBezTo>
                    <a:pt x="1222570" y="3407310"/>
                    <a:pt x="1201405" y="3348780"/>
                    <a:pt x="1167791" y="3295231"/>
                  </a:cubicBezTo>
                  <a:cubicBezTo>
                    <a:pt x="1139156" y="3250399"/>
                    <a:pt x="1117992" y="3203077"/>
                    <a:pt x="1109277" y="3150774"/>
                  </a:cubicBezTo>
                  <a:cubicBezTo>
                    <a:pt x="1100562" y="3100962"/>
                    <a:pt x="1071928" y="3068583"/>
                    <a:pt x="1024619" y="3051149"/>
                  </a:cubicBezTo>
                  <a:cubicBezTo>
                    <a:pt x="986024" y="3036205"/>
                    <a:pt x="946185" y="3018771"/>
                    <a:pt x="908836" y="3000091"/>
                  </a:cubicBezTo>
                  <a:cubicBezTo>
                    <a:pt x="883936" y="2987638"/>
                    <a:pt x="867752" y="2965222"/>
                    <a:pt x="865262" y="2932844"/>
                  </a:cubicBezTo>
                  <a:cubicBezTo>
                    <a:pt x="865262" y="2924127"/>
                    <a:pt x="855302" y="2911673"/>
                    <a:pt x="845342" y="2904201"/>
                  </a:cubicBezTo>
                  <a:cubicBezTo>
                    <a:pt x="800523" y="2866842"/>
                    <a:pt x="751969" y="2831973"/>
                    <a:pt x="709640" y="2792123"/>
                  </a:cubicBezTo>
                  <a:cubicBezTo>
                    <a:pt x="689720" y="2773443"/>
                    <a:pt x="676026" y="2744801"/>
                    <a:pt x="659841" y="2719894"/>
                  </a:cubicBezTo>
                  <a:cubicBezTo>
                    <a:pt x="652371" y="2707441"/>
                    <a:pt x="662331" y="2698724"/>
                    <a:pt x="673536" y="2694988"/>
                  </a:cubicBezTo>
                  <a:cubicBezTo>
                    <a:pt x="702170" y="2682535"/>
                    <a:pt x="705905" y="2673818"/>
                    <a:pt x="687230" y="2651402"/>
                  </a:cubicBezTo>
                  <a:cubicBezTo>
                    <a:pt x="666066" y="2624005"/>
                    <a:pt x="662331" y="2596608"/>
                    <a:pt x="673536" y="2565475"/>
                  </a:cubicBezTo>
                  <a:cubicBezTo>
                    <a:pt x="679760" y="2553022"/>
                    <a:pt x="684740" y="2539323"/>
                    <a:pt x="688475" y="2525625"/>
                  </a:cubicBezTo>
                  <a:cubicBezTo>
                    <a:pt x="709640" y="2463359"/>
                    <a:pt x="689720" y="2403584"/>
                    <a:pt x="633696" y="2367470"/>
                  </a:cubicBezTo>
                  <a:cubicBezTo>
                    <a:pt x="626227" y="2363734"/>
                    <a:pt x="618757" y="2359998"/>
                    <a:pt x="610042" y="2355016"/>
                  </a:cubicBezTo>
                  <a:cubicBezTo>
                    <a:pt x="607552" y="2359998"/>
                    <a:pt x="606307" y="2363734"/>
                    <a:pt x="605062" y="2366224"/>
                  </a:cubicBezTo>
                  <a:cubicBezTo>
                    <a:pt x="597592" y="2397357"/>
                    <a:pt x="593857" y="2399848"/>
                    <a:pt x="567713" y="2383659"/>
                  </a:cubicBezTo>
                  <a:cubicBezTo>
                    <a:pt x="542813" y="2368715"/>
                    <a:pt x="517914" y="2352526"/>
                    <a:pt x="495504" y="2336337"/>
                  </a:cubicBezTo>
                  <a:cubicBezTo>
                    <a:pt x="485544" y="2328865"/>
                    <a:pt x="476830" y="2317657"/>
                    <a:pt x="473095" y="2308940"/>
                  </a:cubicBezTo>
                  <a:cubicBezTo>
                    <a:pt x="465625" y="2277807"/>
                    <a:pt x="444460" y="2264108"/>
                    <a:pt x="419561" y="2251655"/>
                  </a:cubicBezTo>
                  <a:cubicBezTo>
                    <a:pt x="393416" y="2239202"/>
                    <a:pt x="366027" y="2231730"/>
                    <a:pt x="338637" y="2220522"/>
                  </a:cubicBezTo>
                  <a:cubicBezTo>
                    <a:pt x="328678" y="2215541"/>
                    <a:pt x="318718" y="2206824"/>
                    <a:pt x="313738" y="2195616"/>
                  </a:cubicBezTo>
                  <a:cubicBezTo>
                    <a:pt x="301288" y="2173200"/>
                    <a:pt x="285103" y="2153275"/>
                    <a:pt x="260204" y="2143312"/>
                  </a:cubicBezTo>
                  <a:cubicBezTo>
                    <a:pt x="232814" y="2129614"/>
                    <a:pt x="204180" y="2115915"/>
                    <a:pt x="174301" y="2104708"/>
                  </a:cubicBezTo>
                  <a:cubicBezTo>
                    <a:pt x="110807" y="2079801"/>
                    <a:pt x="75948" y="2036215"/>
                    <a:pt x="73458" y="1966477"/>
                  </a:cubicBezTo>
                  <a:close/>
                  <a:moveTo>
                    <a:pt x="535309" y="1922244"/>
                  </a:moveTo>
                  <a:cubicBezTo>
                    <a:pt x="562598" y="1924709"/>
                    <a:pt x="588647" y="1933337"/>
                    <a:pt x="613456" y="1938267"/>
                  </a:cubicBezTo>
                  <a:cubicBezTo>
                    <a:pt x="659351" y="1946895"/>
                    <a:pt x="692843" y="1977708"/>
                    <a:pt x="728815" y="2002359"/>
                  </a:cubicBezTo>
                  <a:cubicBezTo>
                    <a:pt x="732536" y="2004824"/>
                    <a:pt x="732536" y="2014684"/>
                    <a:pt x="735017" y="2022080"/>
                  </a:cubicBezTo>
                  <a:cubicBezTo>
                    <a:pt x="727574" y="2023312"/>
                    <a:pt x="720132" y="2025777"/>
                    <a:pt x="712689" y="2027010"/>
                  </a:cubicBezTo>
                  <a:cubicBezTo>
                    <a:pt x="702766" y="2029475"/>
                    <a:pt x="691602" y="2029475"/>
                    <a:pt x="681679" y="2033173"/>
                  </a:cubicBezTo>
                  <a:cubicBezTo>
                    <a:pt x="659351" y="2041800"/>
                    <a:pt x="639504" y="2034405"/>
                    <a:pt x="619658" y="2028242"/>
                  </a:cubicBezTo>
                  <a:cubicBezTo>
                    <a:pt x="619658" y="2024545"/>
                    <a:pt x="619658" y="2022080"/>
                    <a:pt x="619658" y="2020847"/>
                  </a:cubicBezTo>
                  <a:cubicBezTo>
                    <a:pt x="640745" y="1996196"/>
                    <a:pt x="637024" y="1988801"/>
                    <a:pt x="604773" y="1978941"/>
                  </a:cubicBezTo>
                  <a:cubicBezTo>
                    <a:pt x="586166" y="1975243"/>
                    <a:pt x="568800" y="1971545"/>
                    <a:pt x="551434" y="1965383"/>
                  </a:cubicBezTo>
                  <a:cubicBezTo>
                    <a:pt x="537790" y="1961685"/>
                    <a:pt x="524145" y="1953057"/>
                    <a:pt x="504298" y="1943197"/>
                  </a:cubicBezTo>
                  <a:cubicBezTo>
                    <a:pt x="491894" y="1950592"/>
                    <a:pt x="477009" y="1960453"/>
                    <a:pt x="460884" y="1970313"/>
                  </a:cubicBezTo>
                  <a:cubicBezTo>
                    <a:pt x="439796" y="1951825"/>
                    <a:pt x="442277" y="1930872"/>
                    <a:pt x="467086" y="1924709"/>
                  </a:cubicBezTo>
                  <a:cubicBezTo>
                    <a:pt x="489413" y="1919779"/>
                    <a:pt x="512981" y="1919779"/>
                    <a:pt x="535309" y="1922244"/>
                  </a:cubicBezTo>
                  <a:close/>
                  <a:moveTo>
                    <a:pt x="3569270" y="1708979"/>
                  </a:moveTo>
                  <a:cubicBezTo>
                    <a:pt x="3551848" y="1711469"/>
                    <a:pt x="3545625" y="1723920"/>
                    <a:pt x="3549358" y="1740105"/>
                  </a:cubicBezTo>
                  <a:cubicBezTo>
                    <a:pt x="3553092" y="1757536"/>
                    <a:pt x="3558070" y="1776212"/>
                    <a:pt x="3565537" y="1792398"/>
                  </a:cubicBezTo>
                  <a:lnTo>
                    <a:pt x="3580043" y="1829877"/>
                  </a:lnTo>
                  <a:lnTo>
                    <a:pt x="3580428" y="1821971"/>
                  </a:lnTo>
                  <a:lnTo>
                    <a:pt x="3576312" y="1709396"/>
                  </a:lnTo>
                  <a:close/>
                  <a:moveTo>
                    <a:pt x="3236567" y="1334243"/>
                  </a:moveTo>
                  <a:cubicBezTo>
                    <a:pt x="3244891" y="1341595"/>
                    <a:pt x="3253216" y="1348948"/>
                    <a:pt x="3262729" y="1356300"/>
                  </a:cubicBezTo>
                  <a:cubicBezTo>
                    <a:pt x="3235378" y="1372229"/>
                    <a:pt x="3266297" y="1391835"/>
                    <a:pt x="3255594" y="1408990"/>
                  </a:cubicBezTo>
                  <a:cubicBezTo>
                    <a:pt x="3225864" y="1391835"/>
                    <a:pt x="3244891" y="1359976"/>
                    <a:pt x="3236567" y="1334243"/>
                  </a:cubicBezTo>
                  <a:close/>
                  <a:moveTo>
                    <a:pt x="1332223" y="975455"/>
                  </a:moveTo>
                  <a:cubicBezTo>
                    <a:pt x="1333461" y="976692"/>
                    <a:pt x="1335937" y="977929"/>
                    <a:pt x="1337175" y="979166"/>
                  </a:cubicBezTo>
                  <a:cubicBezTo>
                    <a:pt x="1329747" y="992773"/>
                    <a:pt x="1319843" y="1006379"/>
                    <a:pt x="1312415" y="1018749"/>
                  </a:cubicBezTo>
                  <a:cubicBezTo>
                    <a:pt x="1318605" y="1026171"/>
                    <a:pt x="1326033" y="1033592"/>
                    <a:pt x="1334699" y="1044725"/>
                  </a:cubicBezTo>
                  <a:cubicBezTo>
                    <a:pt x="1342127" y="1043488"/>
                    <a:pt x="1353269" y="1042251"/>
                    <a:pt x="1364411" y="1041014"/>
                  </a:cubicBezTo>
                  <a:cubicBezTo>
                    <a:pt x="1376791" y="1039777"/>
                    <a:pt x="1389171" y="1036066"/>
                    <a:pt x="1384219" y="1058331"/>
                  </a:cubicBezTo>
                  <a:cubicBezTo>
                    <a:pt x="1382981" y="1070701"/>
                    <a:pt x="1391647" y="1084308"/>
                    <a:pt x="1396599" y="1096677"/>
                  </a:cubicBezTo>
                  <a:cubicBezTo>
                    <a:pt x="1399075" y="1113994"/>
                    <a:pt x="1404027" y="1131312"/>
                    <a:pt x="1407741" y="1147392"/>
                  </a:cubicBezTo>
                  <a:cubicBezTo>
                    <a:pt x="1376791" y="1154814"/>
                    <a:pt x="1359459" y="1142444"/>
                    <a:pt x="1349555" y="1127601"/>
                  </a:cubicBezTo>
                  <a:cubicBezTo>
                    <a:pt x="1334699" y="1131312"/>
                    <a:pt x="1321081" y="1133786"/>
                    <a:pt x="1309939" y="1136260"/>
                  </a:cubicBezTo>
                  <a:cubicBezTo>
                    <a:pt x="1308700" y="1130075"/>
                    <a:pt x="1307462" y="1122653"/>
                    <a:pt x="1306224" y="1112758"/>
                  </a:cubicBezTo>
                  <a:cubicBezTo>
                    <a:pt x="1290130" y="1112758"/>
                    <a:pt x="1269084" y="1112758"/>
                    <a:pt x="1249276" y="1112758"/>
                  </a:cubicBezTo>
                  <a:cubicBezTo>
                    <a:pt x="1238134" y="1112758"/>
                    <a:pt x="1226992" y="1113994"/>
                    <a:pt x="1218326" y="1111521"/>
                  </a:cubicBezTo>
                  <a:cubicBezTo>
                    <a:pt x="1213374" y="1110284"/>
                    <a:pt x="1207184" y="1097914"/>
                    <a:pt x="1209660" y="1094203"/>
                  </a:cubicBezTo>
                  <a:cubicBezTo>
                    <a:pt x="1213374" y="1084308"/>
                    <a:pt x="1222040" y="1076886"/>
                    <a:pt x="1228230" y="1068227"/>
                  </a:cubicBezTo>
                  <a:cubicBezTo>
                    <a:pt x="1241848" y="1050910"/>
                    <a:pt x="1256704" y="1036066"/>
                    <a:pt x="1269084" y="1018749"/>
                  </a:cubicBezTo>
                  <a:cubicBezTo>
                    <a:pt x="1285178" y="994010"/>
                    <a:pt x="1306224" y="981640"/>
                    <a:pt x="1332223" y="975455"/>
                  </a:cubicBezTo>
                  <a:close/>
                  <a:moveTo>
                    <a:pt x="2600255" y="856618"/>
                  </a:moveTo>
                  <a:cubicBezTo>
                    <a:pt x="2612709" y="859239"/>
                    <a:pt x="2623779" y="864482"/>
                    <a:pt x="2627469" y="871883"/>
                  </a:cubicBezTo>
                  <a:cubicBezTo>
                    <a:pt x="2631159" y="878051"/>
                    <a:pt x="2625009" y="889153"/>
                    <a:pt x="2623779" y="899022"/>
                  </a:cubicBezTo>
                  <a:cubicBezTo>
                    <a:pt x="2621319" y="899022"/>
                    <a:pt x="2620089" y="897788"/>
                    <a:pt x="2617629" y="897788"/>
                  </a:cubicBezTo>
                  <a:cubicBezTo>
                    <a:pt x="2618859" y="900256"/>
                    <a:pt x="2620089" y="902723"/>
                    <a:pt x="2621319" y="905190"/>
                  </a:cubicBezTo>
                  <a:cubicBezTo>
                    <a:pt x="2632389" y="921226"/>
                    <a:pt x="2643459" y="939730"/>
                    <a:pt x="2626239" y="958234"/>
                  </a:cubicBezTo>
                  <a:cubicBezTo>
                    <a:pt x="2613939" y="974270"/>
                    <a:pt x="2572118" y="985373"/>
                    <a:pt x="2554897" y="977971"/>
                  </a:cubicBezTo>
                  <a:cubicBezTo>
                    <a:pt x="2551207" y="976738"/>
                    <a:pt x="2548747" y="968102"/>
                    <a:pt x="2548747" y="964402"/>
                  </a:cubicBezTo>
                  <a:cubicBezTo>
                    <a:pt x="2549977" y="948365"/>
                    <a:pt x="2552437" y="934796"/>
                    <a:pt x="2554897" y="918759"/>
                  </a:cubicBezTo>
                  <a:cubicBezTo>
                    <a:pt x="2548747" y="915059"/>
                    <a:pt x="2543827" y="913825"/>
                    <a:pt x="2542597" y="913825"/>
                  </a:cubicBezTo>
                  <a:cubicBezTo>
                    <a:pt x="2540137" y="902723"/>
                    <a:pt x="2538907" y="894088"/>
                    <a:pt x="2537677" y="884219"/>
                  </a:cubicBezTo>
                  <a:cubicBezTo>
                    <a:pt x="2548747" y="880518"/>
                    <a:pt x="2561047" y="876818"/>
                    <a:pt x="2575808" y="873117"/>
                  </a:cubicBezTo>
                  <a:cubicBezTo>
                    <a:pt x="2572118" y="866949"/>
                    <a:pt x="2567198" y="863248"/>
                    <a:pt x="2564738" y="857080"/>
                  </a:cubicBezTo>
                  <a:cubicBezTo>
                    <a:pt x="2573963" y="853997"/>
                    <a:pt x="2587801" y="853997"/>
                    <a:pt x="2600255" y="856618"/>
                  </a:cubicBezTo>
                  <a:close/>
                  <a:moveTo>
                    <a:pt x="2634642" y="739997"/>
                  </a:moveTo>
                  <a:cubicBezTo>
                    <a:pt x="2630924" y="754881"/>
                    <a:pt x="2628445" y="764804"/>
                    <a:pt x="2624727" y="777207"/>
                  </a:cubicBezTo>
                  <a:cubicBezTo>
                    <a:pt x="2633402" y="777207"/>
                    <a:pt x="2635881" y="777207"/>
                    <a:pt x="2638360" y="775967"/>
                  </a:cubicBezTo>
                  <a:cubicBezTo>
                    <a:pt x="2679257" y="763563"/>
                    <a:pt x="2680496" y="764804"/>
                    <a:pt x="2678017" y="808215"/>
                  </a:cubicBezTo>
                  <a:cubicBezTo>
                    <a:pt x="2676778" y="815657"/>
                    <a:pt x="2676778" y="823099"/>
                    <a:pt x="2676778" y="828061"/>
                  </a:cubicBezTo>
                  <a:cubicBezTo>
                    <a:pt x="2718914" y="850387"/>
                    <a:pt x="2748657" y="881395"/>
                    <a:pt x="2770965" y="922326"/>
                  </a:cubicBezTo>
                  <a:cubicBezTo>
                    <a:pt x="2773444" y="927287"/>
                    <a:pt x="2780879" y="934729"/>
                    <a:pt x="2785837" y="934729"/>
                  </a:cubicBezTo>
                  <a:cubicBezTo>
                    <a:pt x="2808144" y="935969"/>
                    <a:pt x="2810623" y="947132"/>
                    <a:pt x="2809383" y="964497"/>
                  </a:cubicBezTo>
                  <a:cubicBezTo>
                    <a:pt x="2808144" y="971939"/>
                    <a:pt x="2809383" y="979381"/>
                    <a:pt x="2813101" y="986823"/>
                  </a:cubicBezTo>
                  <a:cubicBezTo>
                    <a:pt x="2815580" y="974419"/>
                    <a:pt x="2818058" y="962016"/>
                    <a:pt x="2821776" y="947132"/>
                  </a:cubicBezTo>
                  <a:cubicBezTo>
                    <a:pt x="2844084" y="979381"/>
                    <a:pt x="2832930" y="1005428"/>
                    <a:pt x="2796990" y="1009149"/>
                  </a:cubicBezTo>
                  <a:cubicBezTo>
                    <a:pt x="2785837" y="1009149"/>
                    <a:pt x="2774683" y="1007908"/>
                    <a:pt x="2764768" y="1005428"/>
                  </a:cubicBezTo>
                  <a:cubicBezTo>
                    <a:pt x="2744940" y="1004187"/>
                    <a:pt x="2727589" y="999226"/>
                    <a:pt x="2717675" y="1022792"/>
                  </a:cubicBezTo>
                  <a:cubicBezTo>
                    <a:pt x="2709000" y="1019071"/>
                    <a:pt x="2701564" y="1015350"/>
                    <a:pt x="2692889" y="1010389"/>
                  </a:cubicBezTo>
                  <a:cubicBezTo>
                    <a:pt x="2704043" y="1001707"/>
                    <a:pt x="2713957" y="994265"/>
                    <a:pt x="2726350" y="985582"/>
                  </a:cubicBezTo>
                  <a:cubicBezTo>
                    <a:pt x="2711478" y="976900"/>
                    <a:pt x="2697846" y="968218"/>
                    <a:pt x="2685453" y="960776"/>
                  </a:cubicBezTo>
                  <a:cubicBezTo>
                    <a:pt x="2689171" y="952093"/>
                    <a:pt x="2692889" y="944652"/>
                    <a:pt x="2696607" y="935969"/>
                  </a:cubicBezTo>
                  <a:cubicBezTo>
                    <a:pt x="2690410" y="931008"/>
                    <a:pt x="2686692" y="927287"/>
                    <a:pt x="2679257" y="921085"/>
                  </a:cubicBezTo>
                  <a:cubicBezTo>
                    <a:pt x="2687932" y="918605"/>
                    <a:pt x="2695367" y="917364"/>
                    <a:pt x="2706521" y="913643"/>
                  </a:cubicBezTo>
                  <a:cubicBezTo>
                    <a:pt x="2697846" y="893798"/>
                    <a:pt x="2690410" y="876433"/>
                    <a:pt x="2681735" y="859069"/>
                  </a:cubicBezTo>
                  <a:cubicBezTo>
                    <a:pt x="2664385" y="865270"/>
                    <a:pt x="2651992" y="865270"/>
                    <a:pt x="2645795" y="844185"/>
                  </a:cubicBezTo>
                  <a:cubicBezTo>
                    <a:pt x="2643317" y="835503"/>
                    <a:pt x="2628445" y="830541"/>
                    <a:pt x="2616052" y="821859"/>
                  </a:cubicBezTo>
                  <a:cubicBezTo>
                    <a:pt x="2616052" y="820619"/>
                    <a:pt x="2614813" y="811936"/>
                    <a:pt x="2614813" y="805735"/>
                  </a:cubicBezTo>
                  <a:cubicBezTo>
                    <a:pt x="2609856" y="804494"/>
                    <a:pt x="2602420" y="804494"/>
                    <a:pt x="2602420" y="800773"/>
                  </a:cubicBezTo>
                  <a:cubicBezTo>
                    <a:pt x="2597463" y="784649"/>
                    <a:pt x="2588787" y="766044"/>
                    <a:pt x="2603659" y="751160"/>
                  </a:cubicBezTo>
                  <a:cubicBezTo>
                    <a:pt x="2609856" y="744959"/>
                    <a:pt x="2623488" y="743718"/>
                    <a:pt x="2634642" y="739997"/>
                  </a:cubicBezTo>
                  <a:close/>
                  <a:moveTo>
                    <a:pt x="2566704" y="731280"/>
                  </a:moveTo>
                  <a:cubicBezTo>
                    <a:pt x="2578539" y="750643"/>
                    <a:pt x="2574988" y="759115"/>
                    <a:pt x="2550135" y="773637"/>
                  </a:cubicBezTo>
                  <a:cubicBezTo>
                    <a:pt x="2556052" y="756694"/>
                    <a:pt x="2560786" y="745803"/>
                    <a:pt x="2566704" y="731280"/>
                  </a:cubicBezTo>
                  <a:close/>
                  <a:moveTo>
                    <a:pt x="870853" y="606701"/>
                  </a:moveTo>
                  <a:cubicBezTo>
                    <a:pt x="874447" y="634399"/>
                    <a:pt x="866062" y="645238"/>
                    <a:pt x="842104" y="641625"/>
                  </a:cubicBezTo>
                  <a:cubicBezTo>
                    <a:pt x="833719" y="615131"/>
                    <a:pt x="867259" y="623561"/>
                    <a:pt x="870853" y="606701"/>
                  </a:cubicBezTo>
                  <a:close/>
                  <a:moveTo>
                    <a:pt x="828561" y="590506"/>
                  </a:moveTo>
                  <a:cubicBezTo>
                    <a:pt x="829770" y="592879"/>
                    <a:pt x="830979" y="595252"/>
                    <a:pt x="832188" y="598812"/>
                  </a:cubicBezTo>
                  <a:lnTo>
                    <a:pt x="794704" y="615422"/>
                  </a:lnTo>
                  <a:lnTo>
                    <a:pt x="791077" y="605930"/>
                  </a:lnTo>
                  <a:cubicBezTo>
                    <a:pt x="803168" y="601185"/>
                    <a:pt x="816469" y="596439"/>
                    <a:pt x="828561" y="590506"/>
                  </a:cubicBezTo>
                  <a:close/>
                  <a:moveTo>
                    <a:pt x="835152" y="500809"/>
                  </a:moveTo>
                  <a:cubicBezTo>
                    <a:pt x="832690" y="508163"/>
                    <a:pt x="831458" y="511840"/>
                    <a:pt x="830227" y="515518"/>
                  </a:cubicBezTo>
                  <a:cubicBezTo>
                    <a:pt x="847467" y="519195"/>
                    <a:pt x="869634" y="513066"/>
                    <a:pt x="861013" y="543709"/>
                  </a:cubicBezTo>
                  <a:cubicBezTo>
                    <a:pt x="859782" y="547386"/>
                    <a:pt x="870865" y="552288"/>
                    <a:pt x="873328" y="558417"/>
                  </a:cubicBezTo>
                  <a:cubicBezTo>
                    <a:pt x="877022" y="562094"/>
                    <a:pt x="875791" y="569448"/>
                    <a:pt x="875791" y="575577"/>
                  </a:cubicBezTo>
                  <a:cubicBezTo>
                    <a:pt x="869634" y="575577"/>
                    <a:pt x="861013" y="578028"/>
                    <a:pt x="857319" y="574351"/>
                  </a:cubicBezTo>
                  <a:cubicBezTo>
                    <a:pt x="848699" y="568222"/>
                    <a:pt x="843773" y="558417"/>
                    <a:pt x="838847" y="553514"/>
                  </a:cubicBezTo>
                  <a:cubicBezTo>
                    <a:pt x="811754" y="553514"/>
                    <a:pt x="799440" y="591511"/>
                    <a:pt x="768653" y="570674"/>
                  </a:cubicBezTo>
                  <a:cubicBezTo>
                    <a:pt x="790819" y="547386"/>
                    <a:pt x="811754" y="525323"/>
                    <a:pt x="835152" y="500809"/>
                  </a:cubicBezTo>
                  <a:close/>
                  <a:moveTo>
                    <a:pt x="2126566" y="480876"/>
                  </a:moveTo>
                  <a:cubicBezTo>
                    <a:pt x="2142661" y="484563"/>
                    <a:pt x="2153804" y="484563"/>
                    <a:pt x="2162471" y="490708"/>
                  </a:cubicBezTo>
                  <a:cubicBezTo>
                    <a:pt x="2190947" y="510371"/>
                    <a:pt x="2218185" y="510371"/>
                    <a:pt x="2250376" y="500540"/>
                  </a:cubicBezTo>
                  <a:cubicBezTo>
                    <a:pt x="2291233" y="487021"/>
                    <a:pt x="2307328" y="493166"/>
                    <a:pt x="2325900" y="518974"/>
                  </a:cubicBezTo>
                  <a:cubicBezTo>
                    <a:pt x="2327138" y="520203"/>
                    <a:pt x="2327138" y="521432"/>
                    <a:pt x="2327138" y="523890"/>
                  </a:cubicBezTo>
                  <a:cubicBezTo>
                    <a:pt x="2298662" y="554614"/>
                    <a:pt x="2266471" y="575506"/>
                    <a:pt x="2220662" y="568132"/>
                  </a:cubicBezTo>
                  <a:cubicBezTo>
                    <a:pt x="2205804" y="565674"/>
                    <a:pt x="2188471" y="571819"/>
                    <a:pt x="2173614" y="571819"/>
                  </a:cubicBezTo>
                  <a:cubicBezTo>
                    <a:pt x="2140185" y="571819"/>
                    <a:pt x="2132756" y="561988"/>
                    <a:pt x="2140185" y="531264"/>
                  </a:cubicBezTo>
                  <a:cubicBezTo>
                    <a:pt x="2142661" y="523890"/>
                    <a:pt x="2138947" y="514058"/>
                    <a:pt x="2136471" y="505455"/>
                  </a:cubicBezTo>
                  <a:cubicBezTo>
                    <a:pt x="2135233" y="499311"/>
                    <a:pt x="2131518" y="493166"/>
                    <a:pt x="2126566" y="480876"/>
                  </a:cubicBezTo>
                  <a:close/>
                  <a:moveTo>
                    <a:pt x="783943" y="404716"/>
                  </a:moveTo>
                  <a:lnTo>
                    <a:pt x="746874" y="432246"/>
                  </a:lnTo>
                  <a:lnTo>
                    <a:pt x="748234" y="432246"/>
                  </a:lnTo>
                  <a:cubicBezTo>
                    <a:pt x="760684" y="429756"/>
                    <a:pt x="769710" y="422595"/>
                    <a:pt x="777491" y="413566"/>
                  </a:cubicBezTo>
                  <a:close/>
                  <a:moveTo>
                    <a:pt x="1071381" y="389933"/>
                  </a:moveTo>
                  <a:cubicBezTo>
                    <a:pt x="1071381" y="398492"/>
                    <a:pt x="1070161" y="408274"/>
                    <a:pt x="1070161" y="416833"/>
                  </a:cubicBezTo>
                  <a:cubicBezTo>
                    <a:pt x="1068940" y="442510"/>
                    <a:pt x="1048194" y="458406"/>
                    <a:pt x="1014024" y="455960"/>
                  </a:cubicBezTo>
                  <a:cubicBezTo>
                    <a:pt x="1003040" y="432729"/>
                    <a:pt x="1027448" y="426615"/>
                    <a:pt x="1035990" y="415610"/>
                  </a:cubicBezTo>
                  <a:cubicBezTo>
                    <a:pt x="1044533" y="404606"/>
                    <a:pt x="1060398" y="398492"/>
                    <a:pt x="1071381" y="389933"/>
                  </a:cubicBezTo>
                  <a:close/>
                  <a:moveTo>
                    <a:pt x="2097913" y="185598"/>
                  </a:moveTo>
                  <a:cubicBezTo>
                    <a:pt x="2122407" y="177049"/>
                    <a:pt x="2170169" y="214911"/>
                    <a:pt x="2170169" y="246667"/>
                  </a:cubicBezTo>
                  <a:cubicBezTo>
                    <a:pt x="2149349" y="241781"/>
                    <a:pt x="2127305" y="244224"/>
                    <a:pt x="2115058" y="233232"/>
                  </a:cubicBezTo>
                  <a:cubicBezTo>
                    <a:pt x="2102812" y="224682"/>
                    <a:pt x="2102812" y="202697"/>
                    <a:pt x="2097913" y="185598"/>
                  </a:cubicBezTo>
                  <a:close/>
                  <a:moveTo>
                    <a:pt x="2015178" y="75111"/>
                  </a:moveTo>
                  <a:lnTo>
                    <a:pt x="2018302" y="84561"/>
                  </a:lnTo>
                  <a:cubicBezTo>
                    <a:pt x="2022035" y="89535"/>
                    <a:pt x="2024523" y="96997"/>
                    <a:pt x="2022035" y="101971"/>
                  </a:cubicBezTo>
                  <a:cubicBezTo>
                    <a:pt x="2012081" y="124355"/>
                    <a:pt x="2025768" y="131816"/>
                    <a:pt x="2041943" y="138034"/>
                  </a:cubicBezTo>
                  <a:cubicBezTo>
                    <a:pt x="2049408" y="141764"/>
                    <a:pt x="2056874" y="145495"/>
                    <a:pt x="2063095" y="147982"/>
                  </a:cubicBezTo>
                  <a:cubicBezTo>
                    <a:pt x="2064339" y="156687"/>
                    <a:pt x="2063095" y="165392"/>
                    <a:pt x="2066828" y="169123"/>
                  </a:cubicBezTo>
                  <a:cubicBezTo>
                    <a:pt x="2099178" y="200211"/>
                    <a:pt x="2099178" y="200211"/>
                    <a:pt x="2070560" y="232544"/>
                  </a:cubicBezTo>
                  <a:cubicBezTo>
                    <a:pt x="2073049" y="235031"/>
                    <a:pt x="2078026" y="237518"/>
                    <a:pt x="2080514" y="241249"/>
                  </a:cubicBezTo>
                  <a:cubicBezTo>
                    <a:pt x="2084247" y="244979"/>
                    <a:pt x="2086736" y="248710"/>
                    <a:pt x="2090468" y="253684"/>
                  </a:cubicBezTo>
                  <a:cubicBezTo>
                    <a:pt x="2084247" y="256171"/>
                    <a:pt x="2078026" y="262389"/>
                    <a:pt x="2073049" y="262389"/>
                  </a:cubicBezTo>
                  <a:cubicBezTo>
                    <a:pt x="2060606" y="262389"/>
                    <a:pt x="2049408" y="259902"/>
                    <a:pt x="2036966" y="258658"/>
                  </a:cubicBezTo>
                  <a:cubicBezTo>
                    <a:pt x="2035722" y="261145"/>
                    <a:pt x="2035722" y="262389"/>
                    <a:pt x="2034477" y="264876"/>
                  </a:cubicBezTo>
                  <a:cubicBezTo>
                    <a:pt x="2044431" y="269850"/>
                    <a:pt x="2056874" y="276068"/>
                    <a:pt x="2066828" y="283529"/>
                  </a:cubicBezTo>
                  <a:cubicBezTo>
                    <a:pt x="2080514" y="290991"/>
                    <a:pt x="2094201" y="298452"/>
                    <a:pt x="2105400" y="309644"/>
                  </a:cubicBezTo>
                  <a:cubicBezTo>
                    <a:pt x="2111621" y="317105"/>
                    <a:pt x="2117842" y="330784"/>
                    <a:pt x="2116598" y="340733"/>
                  </a:cubicBezTo>
                  <a:cubicBezTo>
                    <a:pt x="2114109" y="354412"/>
                    <a:pt x="2100422" y="363116"/>
                    <a:pt x="2084247" y="360629"/>
                  </a:cubicBezTo>
                  <a:cubicBezTo>
                    <a:pt x="2081759" y="360629"/>
                    <a:pt x="2078026" y="360629"/>
                    <a:pt x="2074293" y="360629"/>
                  </a:cubicBezTo>
                  <a:cubicBezTo>
                    <a:pt x="2083003" y="381770"/>
                    <a:pt x="2069316" y="390475"/>
                    <a:pt x="2054385" y="399180"/>
                  </a:cubicBezTo>
                  <a:cubicBezTo>
                    <a:pt x="2023279" y="419077"/>
                    <a:pt x="1990928" y="422807"/>
                    <a:pt x="1954845" y="421564"/>
                  </a:cubicBezTo>
                  <a:cubicBezTo>
                    <a:pt x="1944891" y="420320"/>
                    <a:pt x="1936182" y="421564"/>
                    <a:pt x="1931204" y="421564"/>
                  </a:cubicBezTo>
                  <a:cubicBezTo>
                    <a:pt x="1924983" y="430269"/>
                    <a:pt x="1920006" y="437730"/>
                    <a:pt x="1915029" y="443948"/>
                  </a:cubicBezTo>
                  <a:cubicBezTo>
                    <a:pt x="1906320" y="456383"/>
                    <a:pt x="1895121" y="468819"/>
                    <a:pt x="1887656" y="481254"/>
                  </a:cubicBezTo>
                  <a:cubicBezTo>
                    <a:pt x="1878946" y="499907"/>
                    <a:pt x="1866504" y="511099"/>
                    <a:pt x="1845351" y="513587"/>
                  </a:cubicBezTo>
                  <a:cubicBezTo>
                    <a:pt x="1821710" y="516074"/>
                    <a:pt x="1798070" y="519804"/>
                    <a:pt x="1775673" y="524778"/>
                  </a:cubicBezTo>
                  <a:cubicBezTo>
                    <a:pt x="1759498" y="527266"/>
                    <a:pt x="1750788" y="535970"/>
                    <a:pt x="1752032" y="555867"/>
                  </a:cubicBezTo>
                  <a:cubicBezTo>
                    <a:pt x="1753277" y="565816"/>
                    <a:pt x="1744567" y="577008"/>
                    <a:pt x="1739590" y="588200"/>
                  </a:cubicBezTo>
                  <a:cubicBezTo>
                    <a:pt x="1729636" y="605609"/>
                    <a:pt x="1717194" y="623019"/>
                    <a:pt x="1709728" y="641672"/>
                  </a:cubicBezTo>
                  <a:cubicBezTo>
                    <a:pt x="1699774" y="664056"/>
                    <a:pt x="1687332" y="680222"/>
                    <a:pt x="1666179" y="687684"/>
                  </a:cubicBezTo>
                  <a:cubicBezTo>
                    <a:pt x="1651248" y="693901"/>
                    <a:pt x="1640050" y="692658"/>
                    <a:pt x="1626363" y="683953"/>
                  </a:cubicBezTo>
                  <a:cubicBezTo>
                    <a:pt x="1615165" y="676492"/>
                    <a:pt x="1602722" y="671517"/>
                    <a:pt x="1589036" y="670274"/>
                  </a:cubicBezTo>
                  <a:cubicBezTo>
                    <a:pt x="1559174" y="667787"/>
                    <a:pt x="1536777" y="652864"/>
                    <a:pt x="1526823" y="624262"/>
                  </a:cubicBezTo>
                  <a:cubicBezTo>
                    <a:pt x="1518114" y="601879"/>
                    <a:pt x="1513136" y="578251"/>
                    <a:pt x="1505671" y="555867"/>
                  </a:cubicBezTo>
                  <a:cubicBezTo>
                    <a:pt x="1504427" y="552137"/>
                    <a:pt x="1501938" y="547162"/>
                    <a:pt x="1499450" y="545919"/>
                  </a:cubicBezTo>
                  <a:cubicBezTo>
                    <a:pt x="1474565" y="539701"/>
                    <a:pt x="1472076" y="519804"/>
                    <a:pt x="1467099" y="499907"/>
                  </a:cubicBezTo>
                  <a:cubicBezTo>
                    <a:pt x="1459634" y="475036"/>
                    <a:pt x="1457145" y="450165"/>
                    <a:pt x="1483274" y="432756"/>
                  </a:cubicBezTo>
                  <a:cubicBezTo>
                    <a:pt x="1488252" y="429025"/>
                    <a:pt x="1488252" y="419077"/>
                    <a:pt x="1493228" y="412859"/>
                  </a:cubicBezTo>
                  <a:cubicBezTo>
                    <a:pt x="1499450" y="405398"/>
                    <a:pt x="1506915" y="399180"/>
                    <a:pt x="1514381" y="394206"/>
                  </a:cubicBezTo>
                  <a:cubicBezTo>
                    <a:pt x="1525579" y="387987"/>
                    <a:pt x="1536777" y="381770"/>
                    <a:pt x="1545487" y="371821"/>
                  </a:cubicBezTo>
                  <a:cubicBezTo>
                    <a:pt x="1530556" y="369334"/>
                    <a:pt x="1518114" y="363116"/>
                    <a:pt x="1504427" y="378039"/>
                  </a:cubicBezTo>
                  <a:cubicBezTo>
                    <a:pt x="1483274" y="404154"/>
                    <a:pt x="1462122" y="404154"/>
                    <a:pt x="1445947" y="385500"/>
                  </a:cubicBezTo>
                  <a:cubicBezTo>
                    <a:pt x="1434749" y="374308"/>
                    <a:pt x="1437237" y="363116"/>
                    <a:pt x="1445947" y="349437"/>
                  </a:cubicBezTo>
                  <a:cubicBezTo>
                    <a:pt x="1453412" y="335758"/>
                    <a:pt x="1462122" y="343220"/>
                    <a:pt x="1472076" y="346950"/>
                  </a:cubicBezTo>
                  <a:cubicBezTo>
                    <a:pt x="1478298" y="349437"/>
                    <a:pt x="1487007" y="353168"/>
                    <a:pt x="1498206" y="351925"/>
                  </a:cubicBezTo>
                  <a:cubicBezTo>
                    <a:pt x="1491984" y="341976"/>
                    <a:pt x="1483274" y="332028"/>
                    <a:pt x="1479542" y="320836"/>
                  </a:cubicBezTo>
                  <a:cubicBezTo>
                    <a:pt x="1477053" y="310887"/>
                    <a:pt x="1477053" y="298452"/>
                    <a:pt x="1478298" y="287260"/>
                  </a:cubicBezTo>
                  <a:cubicBezTo>
                    <a:pt x="1483274" y="272337"/>
                    <a:pt x="1490740" y="261145"/>
                    <a:pt x="1494473" y="246223"/>
                  </a:cubicBezTo>
                  <a:cubicBezTo>
                    <a:pt x="1504427" y="213890"/>
                    <a:pt x="1483274" y="186532"/>
                    <a:pt x="1449680" y="186532"/>
                  </a:cubicBezTo>
                  <a:cubicBezTo>
                    <a:pt x="1421062" y="186532"/>
                    <a:pt x="1392444" y="190263"/>
                    <a:pt x="1365071" y="191507"/>
                  </a:cubicBezTo>
                  <a:cubicBezTo>
                    <a:pt x="1337697" y="191507"/>
                    <a:pt x="1327743" y="176584"/>
                    <a:pt x="1330232" y="149226"/>
                  </a:cubicBezTo>
                  <a:cubicBezTo>
                    <a:pt x="1347651" y="145495"/>
                    <a:pt x="1365071" y="143008"/>
                    <a:pt x="1384979" y="139277"/>
                  </a:cubicBezTo>
                  <a:cubicBezTo>
                    <a:pt x="1375647" y="133682"/>
                    <a:pt x="1360716" y="139278"/>
                    <a:pt x="1356458" y="131408"/>
                  </a:cubicBezTo>
                  <a:lnTo>
                    <a:pt x="1356430" y="127491"/>
                  </a:lnTo>
                  <a:lnTo>
                    <a:pt x="1243232" y="163324"/>
                  </a:lnTo>
                  <a:lnTo>
                    <a:pt x="1231936" y="172853"/>
                  </a:lnTo>
                  <a:cubicBezTo>
                    <a:pt x="1219805" y="175651"/>
                    <a:pt x="1208373" y="188242"/>
                    <a:pt x="1195017" y="183870"/>
                  </a:cubicBezTo>
                  <a:lnTo>
                    <a:pt x="1190205" y="180109"/>
                  </a:lnTo>
                  <a:lnTo>
                    <a:pt x="1188259" y="180725"/>
                  </a:lnTo>
                  <a:lnTo>
                    <a:pt x="1168862" y="189615"/>
                  </a:lnTo>
                  <a:lnTo>
                    <a:pt x="1182253" y="197350"/>
                  </a:lnTo>
                  <a:cubicBezTo>
                    <a:pt x="1179780" y="202248"/>
                    <a:pt x="1177308" y="209593"/>
                    <a:pt x="1172362" y="210818"/>
                  </a:cubicBezTo>
                  <a:cubicBezTo>
                    <a:pt x="1159999" y="216939"/>
                    <a:pt x="1146399" y="223061"/>
                    <a:pt x="1132799" y="225509"/>
                  </a:cubicBezTo>
                  <a:lnTo>
                    <a:pt x="1089116" y="226165"/>
                  </a:lnTo>
                  <a:lnTo>
                    <a:pt x="1056385" y="241166"/>
                  </a:lnTo>
                  <a:lnTo>
                    <a:pt x="1063438" y="245398"/>
                  </a:lnTo>
                  <a:cubicBezTo>
                    <a:pt x="1059712" y="249123"/>
                    <a:pt x="1058470" y="252849"/>
                    <a:pt x="1054744" y="255333"/>
                  </a:cubicBezTo>
                  <a:cubicBezTo>
                    <a:pt x="1037357" y="267751"/>
                    <a:pt x="1019970" y="278928"/>
                    <a:pt x="1003824" y="290104"/>
                  </a:cubicBezTo>
                  <a:cubicBezTo>
                    <a:pt x="1001340" y="291346"/>
                    <a:pt x="1001340" y="295072"/>
                    <a:pt x="1001340" y="298797"/>
                  </a:cubicBezTo>
                  <a:cubicBezTo>
                    <a:pt x="1029905" y="270235"/>
                    <a:pt x="1064680" y="256574"/>
                    <a:pt x="1099455" y="242914"/>
                  </a:cubicBezTo>
                  <a:cubicBezTo>
                    <a:pt x="1101939" y="245398"/>
                    <a:pt x="1103181" y="246640"/>
                    <a:pt x="1105665" y="249123"/>
                  </a:cubicBezTo>
                  <a:cubicBezTo>
                    <a:pt x="1098213" y="259058"/>
                    <a:pt x="1090761" y="268993"/>
                    <a:pt x="1082068" y="282653"/>
                  </a:cubicBezTo>
                  <a:cubicBezTo>
                    <a:pt x="1092003" y="281411"/>
                    <a:pt x="1099455" y="281411"/>
                    <a:pt x="1106907" y="280170"/>
                  </a:cubicBezTo>
                  <a:cubicBezTo>
                    <a:pt x="1109391" y="252849"/>
                    <a:pt x="1142924" y="235463"/>
                    <a:pt x="1165279" y="247882"/>
                  </a:cubicBezTo>
                  <a:cubicBezTo>
                    <a:pt x="1169005" y="249123"/>
                    <a:pt x="1171489" y="255333"/>
                    <a:pt x="1171489" y="257816"/>
                  </a:cubicBezTo>
                  <a:cubicBezTo>
                    <a:pt x="1170247" y="261542"/>
                    <a:pt x="1167763" y="267751"/>
                    <a:pt x="1164037" y="268993"/>
                  </a:cubicBezTo>
                  <a:cubicBezTo>
                    <a:pt x="1156585" y="271477"/>
                    <a:pt x="1149133" y="272718"/>
                    <a:pt x="1137956" y="273960"/>
                  </a:cubicBezTo>
                  <a:cubicBezTo>
                    <a:pt x="1146649" y="281411"/>
                    <a:pt x="1154101" y="286379"/>
                    <a:pt x="1160311" y="292588"/>
                  </a:cubicBezTo>
                  <a:cubicBezTo>
                    <a:pt x="1165279" y="298797"/>
                    <a:pt x="1170247" y="306248"/>
                    <a:pt x="1173973" y="313699"/>
                  </a:cubicBezTo>
                  <a:cubicBezTo>
                    <a:pt x="1193844" y="303765"/>
                    <a:pt x="1198812" y="306248"/>
                    <a:pt x="1208747" y="329844"/>
                  </a:cubicBezTo>
                  <a:cubicBezTo>
                    <a:pt x="1208747" y="331085"/>
                    <a:pt x="1208747" y="332327"/>
                    <a:pt x="1211231" y="333569"/>
                  </a:cubicBezTo>
                  <a:cubicBezTo>
                    <a:pt x="1223651" y="341020"/>
                    <a:pt x="1236071" y="348471"/>
                    <a:pt x="1248490" y="358406"/>
                  </a:cubicBezTo>
                  <a:cubicBezTo>
                    <a:pt x="1258426" y="364615"/>
                    <a:pt x="1249732" y="394420"/>
                    <a:pt x="1237313" y="398146"/>
                  </a:cubicBezTo>
                  <a:cubicBezTo>
                    <a:pt x="1231103" y="399387"/>
                    <a:pt x="1224893" y="401871"/>
                    <a:pt x="1214957" y="403113"/>
                  </a:cubicBezTo>
                  <a:cubicBezTo>
                    <a:pt x="1224893" y="418015"/>
                    <a:pt x="1234829" y="425466"/>
                    <a:pt x="1252216" y="422983"/>
                  </a:cubicBezTo>
                  <a:cubicBezTo>
                    <a:pt x="1259668" y="421741"/>
                    <a:pt x="1269603" y="431676"/>
                    <a:pt x="1278297" y="437885"/>
                  </a:cubicBezTo>
                  <a:cubicBezTo>
                    <a:pt x="1288233" y="445336"/>
                    <a:pt x="1298169" y="452787"/>
                    <a:pt x="1306862" y="461480"/>
                  </a:cubicBezTo>
                  <a:cubicBezTo>
                    <a:pt x="1310588" y="463964"/>
                    <a:pt x="1316798" y="471415"/>
                    <a:pt x="1315556" y="475140"/>
                  </a:cubicBezTo>
                  <a:cubicBezTo>
                    <a:pt x="1314314" y="480108"/>
                    <a:pt x="1308104" y="483833"/>
                    <a:pt x="1303136" y="487559"/>
                  </a:cubicBezTo>
                  <a:cubicBezTo>
                    <a:pt x="1285749" y="499977"/>
                    <a:pt x="1268362" y="509912"/>
                    <a:pt x="1253458" y="524814"/>
                  </a:cubicBezTo>
                  <a:cubicBezTo>
                    <a:pt x="1243522" y="534749"/>
                    <a:pt x="1238554" y="537233"/>
                    <a:pt x="1229861" y="526056"/>
                  </a:cubicBezTo>
                  <a:cubicBezTo>
                    <a:pt x="1224893" y="517363"/>
                    <a:pt x="1219925" y="507428"/>
                    <a:pt x="1213715" y="497493"/>
                  </a:cubicBezTo>
                  <a:cubicBezTo>
                    <a:pt x="1211231" y="492526"/>
                    <a:pt x="1207505" y="486317"/>
                    <a:pt x="1202538" y="483833"/>
                  </a:cubicBezTo>
                  <a:cubicBezTo>
                    <a:pt x="1198812" y="482591"/>
                    <a:pt x="1190118" y="486317"/>
                    <a:pt x="1187634" y="490042"/>
                  </a:cubicBezTo>
                  <a:cubicBezTo>
                    <a:pt x="1183908" y="496252"/>
                    <a:pt x="1180182" y="504945"/>
                    <a:pt x="1181424" y="512396"/>
                  </a:cubicBezTo>
                  <a:cubicBezTo>
                    <a:pt x="1181424" y="517363"/>
                    <a:pt x="1188876" y="523572"/>
                    <a:pt x="1193844" y="526056"/>
                  </a:cubicBezTo>
                  <a:cubicBezTo>
                    <a:pt x="1206264" y="531023"/>
                    <a:pt x="1213715" y="535991"/>
                    <a:pt x="1207505" y="552135"/>
                  </a:cubicBezTo>
                  <a:cubicBezTo>
                    <a:pt x="1205022" y="560828"/>
                    <a:pt x="1222409" y="572004"/>
                    <a:pt x="1206264" y="583181"/>
                  </a:cubicBezTo>
                  <a:cubicBezTo>
                    <a:pt x="1197570" y="589390"/>
                    <a:pt x="1191360" y="599325"/>
                    <a:pt x="1183908" y="609260"/>
                  </a:cubicBezTo>
                  <a:cubicBezTo>
                    <a:pt x="1167763" y="599325"/>
                    <a:pt x="1151617" y="589390"/>
                    <a:pt x="1136714" y="579455"/>
                  </a:cubicBezTo>
                  <a:cubicBezTo>
                    <a:pt x="1135472" y="579455"/>
                    <a:pt x="1135472" y="581939"/>
                    <a:pt x="1134230" y="581939"/>
                  </a:cubicBezTo>
                  <a:cubicBezTo>
                    <a:pt x="1140440" y="590632"/>
                    <a:pt x="1146649" y="598083"/>
                    <a:pt x="1151617" y="608018"/>
                  </a:cubicBezTo>
                  <a:cubicBezTo>
                    <a:pt x="1154101" y="614227"/>
                    <a:pt x="1152859" y="622920"/>
                    <a:pt x="1154101" y="629129"/>
                  </a:cubicBezTo>
                  <a:cubicBezTo>
                    <a:pt x="1146649" y="629129"/>
                    <a:pt x="1140440" y="631613"/>
                    <a:pt x="1134230" y="629129"/>
                  </a:cubicBezTo>
                  <a:cubicBezTo>
                    <a:pt x="1118084" y="624162"/>
                    <a:pt x="1103181" y="616711"/>
                    <a:pt x="1085793" y="611744"/>
                  </a:cubicBezTo>
                  <a:cubicBezTo>
                    <a:pt x="1077100" y="609260"/>
                    <a:pt x="1067164" y="611744"/>
                    <a:pt x="1052260" y="611744"/>
                  </a:cubicBezTo>
                  <a:cubicBezTo>
                    <a:pt x="1049777" y="601809"/>
                    <a:pt x="1048535" y="586907"/>
                    <a:pt x="1042325" y="573246"/>
                  </a:cubicBezTo>
                  <a:cubicBezTo>
                    <a:pt x="1038599" y="560828"/>
                    <a:pt x="1031147" y="548409"/>
                    <a:pt x="1024937" y="537233"/>
                  </a:cubicBezTo>
                  <a:cubicBezTo>
                    <a:pt x="1022453" y="535991"/>
                    <a:pt x="1013760" y="539716"/>
                    <a:pt x="1007550" y="542200"/>
                  </a:cubicBezTo>
                  <a:cubicBezTo>
                    <a:pt x="983953" y="549651"/>
                    <a:pt x="959113" y="560828"/>
                    <a:pt x="935516" y="540958"/>
                  </a:cubicBezTo>
                  <a:cubicBezTo>
                    <a:pt x="933032" y="539716"/>
                    <a:pt x="933032" y="537233"/>
                    <a:pt x="928064" y="532265"/>
                  </a:cubicBezTo>
                  <a:cubicBezTo>
                    <a:pt x="945452" y="523572"/>
                    <a:pt x="961597" y="512396"/>
                    <a:pt x="978985" y="508670"/>
                  </a:cubicBezTo>
                  <a:cubicBezTo>
                    <a:pt x="996372" y="504945"/>
                    <a:pt x="1015002" y="507428"/>
                    <a:pt x="1034873" y="507428"/>
                  </a:cubicBezTo>
                  <a:cubicBezTo>
                    <a:pt x="1036115" y="476382"/>
                    <a:pt x="1064680" y="468931"/>
                    <a:pt x="1087035" y="456513"/>
                  </a:cubicBezTo>
                  <a:cubicBezTo>
                    <a:pt x="1115600" y="440368"/>
                    <a:pt x="1116842" y="432917"/>
                    <a:pt x="1094487" y="410564"/>
                  </a:cubicBezTo>
                  <a:cubicBezTo>
                    <a:pt x="1087035" y="403113"/>
                    <a:pt x="1082068" y="396904"/>
                    <a:pt x="1074616" y="389453"/>
                  </a:cubicBezTo>
                  <a:cubicBezTo>
                    <a:pt x="1072132" y="382001"/>
                    <a:pt x="1068406" y="374550"/>
                    <a:pt x="1065922" y="364615"/>
                  </a:cubicBezTo>
                  <a:cubicBezTo>
                    <a:pt x="1015002" y="377034"/>
                    <a:pt x="967807" y="360890"/>
                    <a:pt x="920613" y="348471"/>
                  </a:cubicBezTo>
                  <a:cubicBezTo>
                    <a:pt x="915645" y="347229"/>
                    <a:pt x="911919" y="341020"/>
                    <a:pt x="911919" y="339778"/>
                  </a:cubicBezTo>
                  <a:cubicBezTo>
                    <a:pt x="919371" y="327360"/>
                    <a:pt x="923097" y="318667"/>
                    <a:pt x="929306" y="311216"/>
                  </a:cubicBezTo>
                  <a:lnTo>
                    <a:pt x="939643" y="302356"/>
                  </a:lnTo>
                  <a:lnTo>
                    <a:pt x="854235" y="353614"/>
                  </a:lnTo>
                  <a:lnTo>
                    <a:pt x="827913" y="404849"/>
                  </a:lnTo>
                  <a:cubicBezTo>
                    <a:pt x="835382" y="406094"/>
                    <a:pt x="840362" y="407340"/>
                    <a:pt x="846587" y="408585"/>
                  </a:cubicBezTo>
                  <a:cubicBezTo>
                    <a:pt x="842852" y="414812"/>
                    <a:pt x="839117" y="419793"/>
                    <a:pt x="837872" y="424774"/>
                  </a:cubicBezTo>
                  <a:cubicBezTo>
                    <a:pt x="836627" y="432246"/>
                    <a:pt x="836627" y="445945"/>
                    <a:pt x="840362" y="447190"/>
                  </a:cubicBezTo>
                  <a:cubicBezTo>
                    <a:pt x="847832" y="450926"/>
                    <a:pt x="859037" y="450926"/>
                    <a:pt x="866507" y="447190"/>
                  </a:cubicBezTo>
                  <a:cubicBezTo>
                    <a:pt x="872732" y="445945"/>
                    <a:pt x="877712" y="438473"/>
                    <a:pt x="880202" y="432246"/>
                  </a:cubicBezTo>
                  <a:cubicBezTo>
                    <a:pt x="892651" y="406094"/>
                    <a:pt x="915061" y="392396"/>
                    <a:pt x="941205" y="382433"/>
                  </a:cubicBezTo>
                  <a:cubicBezTo>
                    <a:pt x="946185" y="379942"/>
                    <a:pt x="954900" y="377452"/>
                    <a:pt x="957390" y="381188"/>
                  </a:cubicBezTo>
                  <a:cubicBezTo>
                    <a:pt x="961125" y="383678"/>
                    <a:pt x="962370" y="392396"/>
                    <a:pt x="959880" y="398623"/>
                  </a:cubicBezTo>
                  <a:cubicBezTo>
                    <a:pt x="952410" y="432246"/>
                    <a:pt x="930000" y="453416"/>
                    <a:pt x="900121" y="465870"/>
                  </a:cubicBezTo>
                  <a:cubicBezTo>
                    <a:pt x="887671" y="470851"/>
                    <a:pt x="876467" y="475832"/>
                    <a:pt x="862772" y="480813"/>
                  </a:cubicBezTo>
                  <a:cubicBezTo>
                    <a:pt x="850322" y="460888"/>
                    <a:pt x="836627" y="469606"/>
                    <a:pt x="820443" y="480813"/>
                  </a:cubicBezTo>
                  <a:cubicBezTo>
                    <a:pt x="807993" y="490776"/>
                    <a:pt x="795543" y="505720"/>
                    <a:pt x="776869" y="479568"/>
                  </a:cubicBezTo>
                  <a:cubicBezTo>
                    <a:pt x="775624" y="490776"/>
                    <a:pt x="774379" y="497003"/>
                    <a:pt x="773134" y="503229"/>
                  </a:cubicBezTo>
                  <a:cubicBezTo>
                    <a:pt x="770644" y="540589"/>
                    <a:pt x="739519" y="567986"/>
                    <a:pt x="700925" y="569231"/>
                  </a:cubicBezTo>
                  <a:cubicBezTo>
                    <a:pt x="695945" y="569231"/>
                    <a:pt x="689720" y="575458"/>
                    <a:pt x="684740" y="579194"/>
                  </a:cubicBezTo>
                  <a:cubicBezTo>
                    <a:pt x="672291" y="591647"/>
                    <a:pt x="661086" y="605345"/>
                    <a:pt x="648636" y="616553"/>
                  </a:cubicBezTo>
                  <a:cubicBezTo>
                    <a:pt x="620002" y="638969"/>
                    <a:pt x="590122" y="660139"/>
                    <a:pt x="562733" y="685046"/>
                  </a:cubicBezTo>
                  <a:cubicBezTo>
                    <a:pt x="555263" y="691272"/>
                    <a:pt x="554018" y="706216"/>
                    <a:pt x="551528" y="718669"/>
                  </a:cubicBezTo>
                  <a:cubicBezTo>
                    <a:pt x="549038" y="732368"/>
                    <a:pt x="551528" y="746066"/>
                    <a:pt x="547793" y="759765"/>
                  </a:cubicBezTo>
                  <a:cubicBezTo>
                    <a:pt x="542813" y="775954"/>
                    <a:pt x="549038" y="783426"/>
                    <a:pt x="557753" y="795879"/>
                  </a:cubicBezTo>
                  <a:cubicBezTo>
                    <a:pt x="575183" y="818295"/>
                    <a:pt x="597592" y="828257"/>
                    <a:pt x="620002" y="843201"/>
                  </a:cubicBezTo>
                  <a:cubicBezTo>
                    <a:pt x="648636" y="861881"/>
                    <a:pt x="668556" y="854409"/>
                    <a:pt x="692210" y="843201"/>
                  </a:cubicBezTo>
                  <a:cubicBezTo>
                    <a:pt x="693455" y="841956"/>
                    <a:pt x="695945" y="841956"/>
                    <a:pt x="702170" y="840710"/>
                  </a:cubicBezTo>
                  <a:cubicBezTo>
                    <a:pt x="693455" y="863126"/>
                    <a:pt x="687230" y="884296"/>
                    <a:pt x="679760" y="904221"/>
                  </a:cubicBezTo>
                  <a:cubicBezTo>
                    <a:pt x="668556" y="935354"/>
                    <a:pt x="676026" y="962751"/>
                    <a:pt x="698435" y="986412"/>
                  </a:cubicBezTo>
                  <a:cubicBezTo>
                    <a:pt x="714620" y="1003847"/>
                    <a:pt x="728315" y="1001356"/>
                    <a:pt x="737029" y="980186"/>
                  </a:cubicBezTo>
                  <a:cubicBezTo>
                    <a:pt x="746989" y="955279"/>
                    <a:pt x="756949" y="929128"/>
                    <a:pt x="763174" y="904221"/>
                  </a:cubicBezTo>
                  <a:cubicBezTo>
                    <a:pt x="770644" y="874334"/>
                    <a:pt x="785583" y="850673"/>
                    <a:pt x="811728" y="835729"/>
                  </a:cubicBezTo>
                  <a:cubicBezTo>
                    <a:pt x="819198" y="831993"/>
                    <a:pt x="825423" y="828257"/>
                    <a:pt x="831648" y="822031"/>
                  </a:cubicBezTo>
                  <a:cubicBezTo>
                    <a:pt x="857792" y="802105"/>
                    <a:pt x="864017" y="782180"/>
                    <a:pt x="849077" y="753538"/>
                  </a:cubicBezTo>
                  <a:cubicBezTo>
                    <a:pt x="836627" y="733613"/>
                    <a:pt x="839117" y="721160"/>
                    <a:pt x="855302" y="703725"/>
                  </a:cubicBezTo>
                  <a:cubicBezTo>
                    <a:pt x="870242" y="687536"/>
                    <a:pt x="877712" y="663875"/>
                    <a:pt x="887671" y="642705"/>
                  </a:cubicBezTo>
                  <a:cubicBezTo>
                    <a:pt x="893896" y="627761"/>
                    <a:pt x="898876" y="612817"/>
                    <a:pt x="921286" y="624025"/>
                  </a:cubicBezTo>
                  <a:cubicBezTo>
                    <a:pt x="927511" y="626516"/>
                    <a:pt x="937470" y="624025"/>
                    <a:pt x="946185" y="624025"/>
                  </a:cubicBezTo>
                  <a:cubicBezTo>
                    <a:pt x="983534" y="621534"/>
                    <a:pt x="1013414" y="642705"/>
                    <a:pt x="1043293" y="660139"/>
                  </a:cubicBezTo>
                  <a:cubicBezTo>
                    <a:pt x="1058233" y="668856"/>
                    <a:pt x="1054498" y="681310"/>
                    <a:pt x="1044538" y="692517"/>
                  </a:cubicBezTo>
                  <a:cubicBezTo>
                    <a:pt x="1033333" y="704971"/>
                    <a:pt x="1020884" y="717424"/>
                    <a:pt x="1009679" y="729877"/>
                  </a:cubicBezTo>
                  <a:cubicBezTo>
                    <a:pt x="1061968" y="764746"/>
                    <a:pt x="1076908" y="762255"/>
                    <a:pt x="1162811" y="692517"/>
                  </a:cubicBezTo>
                  <a:cubicBezTo>
                    <a:pt x="1185220" y="714933"/>
                    <a:pt x="1198915" y="742330"/>
                    <a:pt x="1201405" y="775954"/>
                  </a:cubicBezTo>
                  <a:cubicBezTo>
                    <a:pt x="1201405" y="782180"/>
                    <a:pt x="1197670" y="790898"/>
                    <a:pt x="1192690" y="795879"/>
                  </a:cubicBezTo>
                  <a:cubicBezTo>
                    <a:pt x="1182730" y="805841"/>
                    <a:pt x="1185220" y="814559"/>
                    <a:pt x="1193935" y="820785"/>
                  </a:cubicBezTo>
                  <a:cubicBezTo>
                    <a:pt x="1208875" y="829502"/>
                    <a:pt x="1226305" y="836974"/>
                    <a:pt x="1242489" y="844446"/>
                  </a:cubicBezTo>
                  <a:cubicBezTo>
                    <a:pt x="1257429" y="849427"/>
                    <a:pt x="1274859" y="851918"/>
                    <a:pt x="1292288" y="856899"/>
                  </a:cubicBezTo>
                  <a:cubicBezTo>
                    <a:pt x="1277349" y="866862"/>
                    <a:pt x="1264899" y="873089"/>
                    <a:pt x="1254939" y="883051"/>
                  </a:cubicBezTo>
                  <a:cubicBezTo>
                    <a:pt x="1248714" y="888032"/>
                    <a:pt x="1247469" y="897995"/>
                    <a:pt x="1243734" y="905467"/>
                  </a:cubicBezTo>
                  <a:cubicBezTo>
                    <a:pt x="1252449" y="905467"/>
                    <a:pt x="1259919" y="905467"/>
                    <a:pt x="1268634" y="905467"/>
                  </a:cubicBezTo>
                  <a:cubicBezTo>
                    <a:pt x="1286063" y="904221"/>
                    <a:pt x="1304738" y="900485"/>
                    <a:pt x="1320923" y="904221"/>
                  </a:cubicBezTo>
                  <a:cubicBezTo>
                    <a:pt x="1332128" y="906712"/>
                    <a:pt x="1345822" y="919165"/>
                    <a:pt x="1348312" y="929128"/>
                  </a:cubicBezTo>
                  <a:cubicBezTo>
                    <a:pt x="1349557" y="936600"/>
                    <a:pt x="1335862" y="952789"/>
                    <a:pt x="1327148" y="956525"/>
                  </a:cubicBezTo>
                  <a:cubicBezTo>
                    <a:pt x="1257429" y="981431"/>
                    <a:pt x="1195180" y="1023772"/>
                    <a:pt x="1120482" y="1029999"/>
                  </a:cubicBezTo>
                  <a:cubicBezTo>
                    <a:pt x="1109277" y="1031244"/>
                    <a:pt x="1098072" y="1031244"/>
                    <a:pt x="1086867" y="1027508"/>
                  </a:cubicBezTo>
                  <a:cubicBezTo>
                    <a:pt x="1058233" y="1020036"/>
                    <a:pt x="1030844" y="1021281"/>
                    <a:pt x="1005944" y="1037470"/>
                  </a:cubicBezTo>
                  <a:cubicBezTo>
                    <a:pt x="986024" y="1048678"/>
                    <a:pt x="966105" y="1057396"/>
                    <a:pt x="948675" y="1071094"/>
                  </a:cubicBezTo>
                  <a:cubicBezTo>
                    <a:pt x="938715" y="1078566"/>
                    <a:pt x="931246" y="1092264"/>
                    <a:pt x="922531" y="1104718"/>
                  </a:cubicBezTo>
                  <a:cubicBezTo>
                    <a:pt x="925021" y="1105963"/>
                    <a:pt x="927511" y="1108454"/>
                    <a:pt x="930000" y="1110944"/>
                  </a:cubicBezTo>
                  <a:cubicBezTo>
                    <a:pt x="936225" y="1104718"/>
                    <a:pt x="943695" y="1097246"/>
                    <a:pt x="949920" y="1089774"/>
                  </a:cubicBezTo>
                  <a:cubicBezTo>
                    <a:pt x="969840" y="1067358"/>
                    <a:pt x="993494" y="1056150"/>
                    <a:pt x="1022129" y="1052414"/>
                  </a:cubicBezTo>
                  <a:cubicBezTo>
                    <a:pt x="1045783" y="1048678"/>
                    <a:pt x="1056988" y="1056150"/>
                    <a:pt x="1061968" y="1078566"/>
                  </a:cubicBezTo>
                  <a:cubicBezTo>
                    <a:pt x="1065703" y="1093510"/>
                    <a:pt x="1068193" y="1109699"/>
                    <a:pt x="1069438" y="1124643"/>
                  </a:cubicBezTo>
                  <a:cubicBezTo>
                    <a:pt x="1070683" y="1138341"/>
                    <a:pt x="1076908" y="1145813"/>
                    <a:pt x="1090602" y="1144568"/>
                  </a:cubicBezTo>
                  <a:cubicBezTo>
                    <a:pt x="1104297" y="1142077"/>
                    <a:pt x="1117992" y="1138341"/>
                    <a:pt x="1131686" y="1135851"/>
                  </a:cubicBezTo>
                  <a:cubicBezTo>
                    <a:pt x="1146626" y="1132115"/>
                    <a:pt x="1160321" y="1127133"/>
                    <a:pt x="1174016" y="1125888"/>
                  </a:cubicBezTo>
                  <a:cubicBezTo>
                    <a:pt x="1181486" y="1125888"/>
                    <a:pt x="1191445" y="1132115"/>
                    <a:pt x="1193935" y="1137096"/>
                  </a:cubicBezTo>
                  <a:cubicBezTo>
                    <a:pt x="1197670" y="1142077"/>
                    <a:pt x="1192690" y="1154530"/>
                    <a:pt x="1187710" y="1157021"/>
                  </a:cubicBezTo>
                  <a:cubicBezTo>
                    <a:pt x="1160321" y="1173210"/>
                    <a:pt x="1131686" y="1186909"/>
                    <a:pt x="1103052" y="1200607"/>
                  </a:cubicBezTo>
                  <a:cubicBezTo>
                    <a:pt x="1099317" y="1201852"/>
                    <a:pt x="1093092" y="1198116"/>
                    <a:pt x="1088112" y="1195626"/>
                  </a:cubicBezTo>
                  <a:cubicBezTo>
                    <a:pt x="1065703" y="1183173"/>
                    <a:pt x="1048273" y="1186909"/>
                    <a:pt x="1033333" y="1206834"/>
                  </a:cubicBezTo>
                  <a:cubicBezTo>
                    <a:pt x="1028354" y="1213060"/>
                    <a:pt x="1025864" y="1219287"/>
                    <a:pt x="1022129" y="1224268"/>
                  </a:cubicBezTo>
                  <a:cubicBezTo>
                    <a:pt x="1018394" y="1230495"/>
                    <a:pt x="1013414" y="1236721"/>
                    <a:pt x="1010924" y="1241703"/>
                  </a:cubicBezTo>
                  <a:cubicBezTo>
                    <a:pt x="1003454" y="1232985"/>
                    <a:pt x="998474" y="1224268"/>
                    <a:pt x="991004" y="1218041"/>
                  </a:cubicBezTo>
                  <a:cubicBezTo>
                    <a:pt x="972330" y="1204343"/>
                    <a:pt x="962370" y="1206834"/>
                    <a:pt x="948675" y="1226759"/>
                  </a:cubicBezTo>
                  <a:cubicBezTo>
                    <a:pt x="937470" y="1242948"/>
                    <a:pt x="922531" y="1252910"/>
                    <a:pt x="902611" y="1255401"/>
                  </a:cubicBezTo>
                  <a:cubicBezTo>
                    <a:pt x="883936" y="1257892"/>
                    <a:pt x="873977" y="1266609"/>
                    <a:pt x="868997" y="1285289"/>
                  </a:cubicBezTo>
                  <a:cubicBezTo>
                    <a:pt x="861527" y="1312686"/>
                    <a:pt x="854057" y="1316422"/>
                    <a:pt x="825423" y="1313931"/>
                  </a:cubicBezTo>
                  <a:cubicBezTo>
                    <a:pt x="814218" y="1312686"/>
                    <a:pt x="803013" y="1311440"/>
                    <a:pt x="786828" y="1310195"/>
                  </a:cubicBezTo>
                  <a:cubicBezTo>
                    <a:pt x="799278" y="1335101"/>
                    <a:pt x="786828" y="1341328"/>
                    <a:pt x="770644" y="1351290"/>
                  </a:cubicBezTo>
                  <a:cubicBezTo>
                    <a:pt x="754459" y="1358762"/>
                    <a:pt x="744499" y="1374951"/>
                    <a:pt x="734539" y="1386159"/>
                  </a:cubicBezTo>
                  <a:cubicBezTo>
                    <a:pt x="725825" y="1383669"/>
                    <a:pt x="714620" y="1377442"/>
                    <a:pt x="707150" y="1378687"/>
                  </a:cubicBezTo>
                  <a:cubicBezTo>
                    <a:pt x="689720" y="1384914"/>
                    <a:pt x="679760" y="1398613"/>
                    <a:pt x="682250" y="1416047"/>
                  </a:cubicBezTo>
                  <a:cubicBezTo>
                    <a:pt x="683495" y="1437217"/>
                    <a:pt x="687230" y="1458388"/>
                    <a:pt x="690965" y="1479558"/>
                  </a:cubicBezTo>
                  <a:cubicBezTo>
                    <a:pt x="698435" y="1514427"/>
                    <a:pt x="692210" y="1520654"/>
                    <a:pt x="666066" y="1543069"/>
                  </a:cubicBezTo>
                  <a:cubicBezTo>
                    <a:pt x="623737" y="1581674"/>
                    <a:pt x="583897" y="1621524"/>
                    <a:pt x="546548" y="1665110"/>
                  </a:cubicBezTo>
                  <a:cubicBezTo>
                    <a:pt x="527874" y="1686281"/>
                    <a:pt x="531608" y="1714923"/>
                    <a:pt x="544058" y="1741075"/>
                  </a:cubicBezTo>
                  <a:cubicBezTo>
                    <a:pt x="556508" y="1767227"/>
                    <a:pt x="570203" y="1792133"/>
                    <a:pt x="581408" y="1818285"/>
                  </a:cubicBezTo>
                  <a:cubicBezTo>
                    <a:pt x="586387" y="1829492"/>
                    <a:pt x="588877" y="1850663"/>
                    <a:pt x="583897" y="1854399"/>
                  </a:cubicBezTo>
                  <a:cubicBezTo>
                    <a:pt x="570203" y="1865607"/>
                    <a:pt x="557753" y="1849417"/>
                    <a:pt x="549038" y="1839455"/>
                  </a:cubicBezTo>
                  <a:cubicBezTo>
                    <a:pt x="525384" y="1809567"/>
                    <a:pt x="506709" y="1777189"/>
                    <a:pt x="501729" y="1739830"/>
                  </a:cubicBezTo>
                  <a:cubicBezTo>
                    <a:pt x="500484" y="1729867"/>
                    <a:pt x="497994" y="1721150"/>
                    <a:pt x="494259" y="1712433"/>
                  </a:cubicBezTo>
                  <a:cubicBezTo>
                    <a:pt x="489279" y="1698734"/>
                    <a:pt x="479320" y="1693753"/>
                    <a:pt x="463135" y="1693753"/>
                  </a:cubicBezTo>
                  <a:cubicBezTo>
                    <a:pt x="445705" y="1693753"/>
                    <a:pt x="427031" y="1691262"/>
                    <a:pt x="412091" y="1682545"/>
                  </a:cubicBezTo>
                  <a:cubicBezTo>
                    <a:pt x="385946" y="1670092"/>
                    <a:pt x="368517" y="1671337"/>
                    <a:pt x="349842" y="1693753"/>
                  </a:cubicBezTo>
                  <a:cubicBezTo>
                    <a:pt x="332412" y="1717414"/>
                    <a:pt x="324943" y="1719904"/>
                    <a:pt x="300043" y="1703715"/>
                  </a:cubicBezTo>
                  <a:cubicBezTo>
                    <a:pt x="277634" y="1688772"/>
                    <a:pt x="258959" y="1692507"/>
                    <a:pt x="239039" y="1706206"/>
                  </a:cubicBezTo>
                  <a:cubicBezTo>
                    <a:pt x="183015" y="1743565"/>
                    <a:pt x="156871" y="1825756"/>
                    <a:pt x="178036" y="1890513"/>
                  </a:cubicBezTo>
                  <a:cubicBezTo>
                    <a:pt x="189240" y="1926627"/>
                    <a:pt x="192975" y="1965232"/>
                    <a:pt x="201690" y="2003837"/>
                  </a:cubicBezTo>
                  <a:cubicBezTo>
                    <a:pt x="204180" y="2015045"/>
                    <a:pt x="204180" y="2026253"/>
                    <a:pt x="209160" y="2036215"/>
                  </a:cubicBezTo>
                  <a:cubicBezTo>
                    <a:pt x="222855" y="2068593"/>
                    <a:pt x="251489" y="2079801"/>
                    <a:pt x="281368" y="2062367"/>
                  </a:cubicBezTo>
                  <a:cubicBezTo>
                    <a:pt x="298798" y="2052404"/>
                    <a:pt x="312493" y="2036215"/>
                    <a:pt x="326188" y="2022517"/>
                  </a:cubicBezTo>
                  <a:cubicBezTo>
                    <a:pt x="338637" y="2010063"/>
                    <a:pt x="347352" y="1995120"/>
                    <a:pt x="359802" y="1983912"/>
                  </a:cubicBezTo>
                  <a:cubicBezTo>
                    <a:pt x="375987" y="1968968"/>
                    <a:pt x="392171" y="1973949"/>
                    <a:pt x="399641" y="1996365"/>
                  </a:cubicBezTo>
                  <a:cubicBezTo>
                    <a:pt x="407111" y="2022517"/>
                    <a:pt x="399641" y="2047423"/>
                    <a:pt x="389681" y="2072329"/>
                  </a:cubicBezTo>
                  <a:cubicBezTo>
                    <a:pt x="383456" y="2091009"/>
                    <a:pt x="375987" y="2109689"/>
                    <a:pt x="372252" y="2128369"/>
                  </a:cubicBezTo>
                  <a:cubicBezTo>
                    <a:pt x="368517" y="2149539"/>
                    <a:pt x="374742" y="2153275"/>
                    <a:pt x="394661" y="2150784"/>
                  </a:cubicBezTo>
                  <a:cubicBezTo>
                    <a:pt x="413336" y="2149539"/>
                    <a:pt x="434500" y="2149539"/>
                    <a:pt x="451930" y="2153275"/>
                  </a:cubicBezTo>
                  <a:cubicBezTo>
                    <a:pt x="481810" y="2159502"/>
                    <a:pt x="495504" y="2179427"/>
                    <a:pt x="497994" y="2209314"/>
                  </a:cubicBezTo>
                  <a:cubicBezTo>
                    <a:pt x="499239" y="2234221"/>
                    <a:pt x="500484" y="2257882"/>
                    <a:pt x="502974" y="2281543"/>
                  </a:cubicBezTo>
                  <a:cubicBezTo>
                    <a:pt x="504219" y="2293996"/>
                    <a:pt x="506709" y="2306449"/>
                    <a:pt x="511689" y="2317657"/>
                  </a:cubicBezTo>
                  <a:cubicBezTo>
                    <a:pt x="516669" y="2335091"/>
                    <a:pt x="530364" y="2343809"/>
                    <a:pt x="547793" y="2340073"/>
                  </a:cubicBezTo>
                  <a:cubicBezTo>
                    <a:pt x="577673" y="2333846"/>
                    <a:pt x="606307" y="2340073"/>
                    <a:pt x="634941" y="2350035"/>
                  </a:cubicBezTo>
                  <a:cubicBezTo>
                    <a:pt x="643656" y="2352526"/>
                    <a:pt x="653616" y="2355016"/>
                    <a:pt x="663576" y="2357507"/>
                  </a:cubicBezTo>
                  <a:cubicBezTo>
                    <a:pt x="681006" y="2361243"/>
                    <a:pt x="693455" y="2355016"/>
                    <a:pt x="695945" y="2337582"/>
                  </a:cubicBezTo>
                  <a:cubicBezTo>
                    <a:pt x="699680" y="2313921"/>
                    <a:pt x="714620" y="2305204"/>
                    <a:pt x="734539" y="2298977"/>
                  </a:cubicBezTo>
                  <a:cubicBezTo>
                    <a:pt x="754459" y="2292751"/>
                    <a:pt x="771889" y="2279052"/>
                    <a:pt x="790563" y="2267844"/>
                  </a:cubicBezTo>
                  <a:cubicBezTo>
                    <a:pt x="798033" y="2262863"/>
                    <a:pt x="805503" y="2255391"/>
                    <a:pt x="816708" y="2244183"/>
                  </a:cubicBezTo>
                  <a:cubicBezTo>
                    <a:pt x="815463" y="2270335"/>
                    <a:pt x="812973" y="2290260"/>
                    <a:pt x="811728" y="2310185"/>
                  </a:cubicBezTo>
                  <a:cubicBezTo>
                    <a:pt x="811728" y="2316412"/>
                    <a:pt x="809238" y="2322638"/>
                    <a:pt x="811728" y="2327619"/>
                  </a:cubicBezTo>
                  <a:cubicBezTo>
                    <a:pt x="815463" y="2333846"/>
                    <a:pt x="822933" y="2338827"/>
                    <a:pt x="827913" y="2345054"/>
                  </a:cubicBezTo>
                  <a:cubicBezTo>
                    <a:pt x="832892" y="2340073"/>
                    <a:pt x="839117" y="2336337"/>
                    <a:pt x="841607" y="2328865"/>
                  </a:cubicBezTo>
                  <a:cubicBezTo>
                    <a:pt x="844097" y="2318902"/>
                    <a:pt x="842852" y="2307694"/>
                    <a:pt x="845342" y="2297732"/>
                  </a:cubicBezTo>
                  <a:cubicBezTo>
                    <a:pt x="846587" y="2291505"/>
                    <a:pt x="851567" y="2284033"/>
                    <a:pt x="857792" y="2282788"/>
                  </a:cubicBezTo>
                  <a:cubicBezTo>
                    <a:pt x="864017" y="2280297"/>
                    <a:pt x="873977" y="2280297"/>
                    <a:pt x="877712" y="2285279"/>
                  </a:cubicBezTo>
                  <a:cubicBezTo>
                    <a:pt x="916306" y="2316412"/>
                    <a:pt x="959880" y="2320148"/>
                    <a:pt x="1005944" y="2310185"/>
                  </a:cubicBezTo>
                  <a:cubicBezTo>
                    <a:pt x="1022129" y="2306449"/>
                    <a:pt x="1038313" y="2300222"/>
                    <a:pt x="1054498" y="2295241"/>
                  </a:cubicBezTo>
                  <a:cubicBezTo>
                    <a:pt x="1065703" y="2292751"/>
                    <a:pt x="1076908" y="2292751"/>
                    <a:pt x="1083132" y="2308940"/>
                  </a:cubicBezTo>
                  <a:cubicBezTo>
                    <a:pt x="1084377" y="2313921"/>
                    <a:pt x="1095582" y="2318902"/>
                    <a:pt x="1100562" y="2318902"/>
                  </a:cubicBezTo>
                  <a:cubicBezTo>
                    <a:pt x="1117992" y="2317657"/>
                    <a:pt x="1121727" y="2325129"/>
                    <a:pt x="1125462" y="2340073"/>
                  </a:cubicBezTo>
                  <a:cubicBezTo>
                    <a:pt x="1129196" y="2356262"/>
                    <a:pt x="1137911" y="2372451"/>
                    <a:pt x="1149116" y="2382413"/>
                  </a:cubicBezTo>
                  <a:cubicBezTo>
                    <a:pt x="1180240" y="2412301"/>
                    <a:pt x="1221325" y="2422264"/>
                    <a:pt x="1262409" y="2429735"/>
                  </a:cubicBezTo>
                  <a:cubicBezTo>
                    <a:pt x="1312208" y="2439698"/>
                    <a:pt x="1360762" y="2454642"/>
                    <a:pt x="1409316" y="2468340"/>
                  </a:cubicBezTo>
                  <a:cubicBezTo>
                    <a:pt x="1419276" y="2472076"/>
                    <a:pt x="1426746" y="2484529"/>
                    <a:pt x="1435460" y="2494492"/>
                  </a:cubicBezTo>
                  <a:cubicBezTo>
                    <a:pt x="1444175" y="2506945"/>
                    <a:pt x="1450400" y="2521889"/>
                    <a:pt x="1460360" y="2533097"/>
                  </a:cubicBezTo>
                  <a:cubicBezTo>
                    <a:pt x="1479034" y="2555513"/>
                    <a:pt x="1477790" y="2562984"/>
                    <a:pt x="1451645" y="2579174"/>
                  </a:cubicBezTo>
                  <a:cubicBezTo>
                    <a:pt x="1437950" y="2586645"/>
                    <a:pt x="1424256" y="2595363"/>
                    <a:pt x="1410561" y="2604080"/>
                  </a:cubicBezTo>
                  <a:cubicBezTo>
                    <a:pt x="1394376" y="2616533"/>
                    <a:pt x="1393131" y="2627741"/>
                    <a:pt x="1401846" y="2651402"/>
                  </a:cubicBezTo>
                  <a:cubicBezTo>
                    <a:pt x="1424256" y="2638949"/>
                    <a:pt x="1445420" y="2625250"/>
                    <a:pt x="1467830" y="2614042"/>
                  </a:cubicBezTo>
                  <a:cubicBezTo>
                    <a:pt x="1475300" y="2610306"/>
                    <a:pt x="1484014" y="2609061"/>
                    <a:pt x="1492729" y="2605325"/>
                  </a:cubicBezTo>
                  <a:cubicBezTo>
                    <a:pt x="1493974" y="2614042"/>
                    <a:pt x="1496464" y="2624005"/>
                    <a:pt x="1497709" y="2632722"/>
                  </a:cubicBezTo>
                  <a:cubicBezTo>
                    <a:pt x="1497709" y="2640194"/>
                    <a:pt x="1497709" y="2646421"/>
                    <a:pt x="1497709" y="2651402"/>
                  </a:cubicBezTo>
                  <a:cubicBezTo>
                    <a:pt x="1525099" y="2641439"/>
                    <a:pt x="1548753" y="2630232"/>
                    <a:pt x="1573653" y="2625250"/>
                  </a:cubicBezTo>
                  <a:cubicBezTo>
                    <a:pt x="1608512" y="2620269"/>
                    <a:pt x="1620962" y="2645175"/>
                    <a:pt x="1619717" y="2681290"/>
                  </a:cubicBezTo>
                  <a:cubicBezTo>
                    <a:pt x="1658311" y="2650157"/>
                    <a:pt x="1694415" y="2657629"/>
                    <a:pt x="1730520" y="2668836"/>
                  </a:cubicBezTo>
                  <a:cubicBezTo>
                    <a:pt x="1752929" y="2676308"/>
                    <a:pt x="1774094" y="2682535"/>
                    <a:pt x="1795258" y="2688761"/>
                  </a:cubicBezTo>
                  <a:cubicBezTo>
                    <a:pt x="1802728" y="2691252"/>
                    <a:pt x="1810198" y="2693743"/>
                    <a:pt x="1815178" y="2698724"/>
                  </a:cubicBezTo>
                  <a:cubicBezTo>
                    <a:pt x="1836342" y="2719894"/>
                    <a:pt x="1858752" y="2736084"/>
                    <a:pt x="1889876" y="2741065"/>
                  </a:cubicBezTo>
                  <a:cubicBezTo>
                    <a:pt x="1904816" y="2744801"/>
                    <a:pt x="1909796" y="2760990"/>
                    <a:pt x="1904816" y="2774688"/>
                  </a:cubicBezTo>
                  <a:cubicBezTo>
                    <a:pt x="1899836" y="2793368"/>
                    <a:pt x="1893611" y="2812048"/>
                    <a:pt x="1881162" y="2825746"/>
                  </a:cubicBezTo>
                  <a:cubicBezTo>
                    <a:pt x="1862487" y="2850653"/>
                    <a:pt x="1840077" y="2871823"/>
                    <a:pt x="1818913" y="2894239"/>
                  </a:cubicBezTo>
                  <a:cubicBezTo>
                    <a:pt x="1816423" y="2896730"/>
                    <a:pt x="1810198" y="2899220"/>
                    <a:pt x="1807708" y="2897975"/>
                  </a:cubicBezTo>
                  <a:cubicBezTo>
                    <a:pt x="1787788" y="2890503"/>
                    <a:pt x="1785298" y="2901711"/>
                    <a:pt x="1784054" y="2916655"/>
                  </a:cubicBezTo>
                  <a:cubicBezTo>
                    <a:pt x="1779074" y="2960241"/>
                    <a:pt x="1779074" y="3003827"/>
                    <a:pt x="1770359" y="3047413"/>
                  </a:cubicBezTo>
                  <a:cubicBezTo>
                    <a:pt x="1754174" y="3112169"/>
                    <a:pt x="1728030" y="3133340"/>
                    <a:pt x="1660801" y="3138321"/>
                  </a:cubicBezTo>
                  <a:cubicBezTo>
                    <a:pt x="1625942" y="3140812"/>
                    <a:pt x="1594817" y="3153265"/>
                    <a:pt x="1569918" y="3178171"/>
                  </a:cubicBezTo>
                  <a:cubicBezTo>
                    <a:pt x="1558713" y="3190624"/>
                    <a:pt x="1557468" y="3200587"/>
                    <a:pt x="1563693" y="3214285"/>
                  </a:cubicBezTo>
                  <a:cubicBezTo>
                    <a:pt x="1584857" y="3262853"/>
                    <a:pt x="1583612" y="3270325"/>
                    <a:pt x="1545018" y="3308929"/>
                  </a:cubicBezTo>
                  <a:cubicBezTo>
                    <a:pt x="1526344" y="3326364"/>
                    <a:pt x="1515139" y="3347535"/>
                    <a:pt x="1515139" y="3373686"/>
                  </a:cubicBezTo>
                  <a:cubicBezTo>
                    <a:pt x="1515139" y="3378667"/>
                    <a:pt x="1515139" y="3384894"/>
                    <a:pt x="1513894" y="3389875"/>
                  </a:cubicBezTo>
                  <a:cubicBezTo>
                    <a:pt x="1507669" y="3418517"/>
                    <a:pt x="1496464" y="3425989"/>
                    <a:pt x="1469075" y="3419763"/>
                  </a:cubicBezTo>
                  <a:cubicBezTo>
                    <a:pt x="1456625" y="3417272"/>
                    <a:pt x="1445420" y="3413536"/>
                    <a:pt x="1434216" y="3411045"/>
                  </a:cubicBezTo>
                  <a:cubicBezTo>
                    <a:pt x="1425501" y="3409800"/>
                    <a:pt x="1416786" y="3409800"/>
                    <a:pt x="1400601" y="3408555"/>
                  </a:cubicBezTo>
                  <a:cubicBezTo>
                    <a:pt x="1411806" y="3423499"/>
                    <a:pt x="1419276" y="3435952"/>
                    <a:pt x="1426746" y="3445915"/>
                  </a:cubicBezTo>
                  <a:cubicBezTo>
                    <a:pt x="1444175" y="3470821"/>
                    <a:pt x="1435460" y="3488255"/>
                    <a:pt x="1405581" y="3491991"/>
                  </a:cubicBezTo>
                  <a:cubicBezTo>
                    <a:pt x="1393131" y="3493237"/>
                    <a:pt x="1380682" y="3490746"/>
                    <a:pt x="1375702" y="3506935"/>
                  </a:cubicBezTo>
                  <a:lnTo>
                    <a:pt x="1373824" y="3522255"/>
                  </a:lnTo>
                  <a:lnTo>
                    <a:pt x="1476265" y="3547872"/>
                  </a:lnTo>
                  <a:cubicBezTo>
                    <a:pt x="1588932" y="3570230"/>
                    <a:pt x="1704595" y="3581672"/>
                    <a:pt x="1821971" y="3581672"/>
                  </a:cubicBezTo>
                  <a:cubicBezTo>
                    <a:pt x="2175032" y="3581672"/>
                    <a:pt x="2511281" y="3478696"/>
                    <a:pt x="2797618" y="3286929"/>
                  </a:cubicBezTo>
                  <a:lnTo>
                    <a:pt x="2822838" y="3268182"/>
                  </a:lnTo>
                  <a:lnTo>
                    <a:pt x="2862398" y="3186859"/>
                  </a:lnTo>
                  <a:cubicBezTo>
                    <a:pt x="2907200" y="3084765"/>
                    <a:pt x="2958224" y="2987651"/>
                    <a:pt x="3024182" y="2898007"/>
                  </a:cubicBezTo>
                  <a:cubicBezTo>
                    <a:pt x="3049072" y="2865635"/>
                    <a:pt x="3065250" y="2828284"/>
                    <a:pt x="3082673" y="2793422"/>
                  </a:cubicBezTo>
                  <a:cubicBezTo>
                    <a:pt x="3098852" y="2759806"/>
                    <a:pt x="3096363" y="2726189"/>
                    <a:pt x="3081429" y="2695063"/>
                  </a:cubicBezTo>
                  <a:cubicBezTo>
                    <a:pt x="3075206" y="2681367"/>
                    <a:pt x="3068984" y="2668917"/>
                    <a:pt x="3064006" y="2655221"/>
                  </a:cubicBezTo>
                  <a:cubicBezTo>
                    <a:pt x="3041605" y="2602929"/>
                    <a:pt x="3041605" y="2549391"/>
                    <a:pt x="3065250" y="2497099"/>
                  </a:cubicBezTo>
                  <a:cubicBezTo>
                    <a:pt x="3067739" y="2490874"/>
                    <a:pt x="3070228" y="2483403"/>
                    <a:pt x="3073962" y="2473443"/>
                  </a:cubicBezTo>
                  <a:cubicBezTo>
                    <a:pt x="3051561" y="2472198"/>
                    <a:pt x="3031649" y="2468463"/>
                    <a:pt x="3010493" y="2467218"/>
                  </a:cubicBezTo>
                  <a:cubicBezTo>
                    <a:pt x="3010493" y="2465973"/>
                    <a:pt x="3009248" y="2465973"/>
                    <a:pt x="3009248" y="2463482"/>
                  </a:cubicBezTo>
                  <a:cubicBezTo>
                    <a:pt x="3006759" y="2428621"/>
                    <a:pt x="2999292" y="2419906"/>
                    <a:pt x="2965691" y="2427376"/>
                  </a:cubicBezTo>
                  <a:cubicBezTo>
                    <a:pt x="2934579" y="2433601"/>
                    <a:pt x="2902222" y="2446052"/>
                    <a:pt x="2874843" y="2460992"/>
                  </a:cubicBezTo>
                  <a:cubicBezTo>
                    <a:pt x="2837508" y="2480913"/>
                    <a:pt x="2802662" y="2488384"/>
                    <a:pt x="2764083" y="2467218"/>
                  </a:cubicBezTo>
                  <a:cubicBezTo>
                    <a:pt x="2756616" y="2462237"/>
                    <a:pt x="2744171" y="2462237"/>
                    <a:pt x="2734215" y="2463482"/>
                  </a:cubicBezTo>
                  <a:cubicBezTo>
                    <a:pt x="2701858" y="2467218"/>
                    <a:pt x="2673235" y="2460992"/>
                    <a:pt x="2648345" y="2441071"/>
                  </a:cubicBezTo>
                  <a:cubicBezTo>
                    <a:pt x="2615988" y="2412435"/>
                    <a:pt x="2584876" y="2382554"/>
                    <a:pt x="2553763" y="2355163"/>
                  </a:cubicBezTo>
                  <a:cubicBezTo>
                    <a:pt x="2551274" y="2352673"/>
                    <a:pt x="2550030" y="2350182"/>
                    <a:pt x="2547541" y="2348937"/>
                  </a:cubicBezTo>
                  <a:cubicBezTo>
                    <a:pt x="2465404" y="2290420"/>
                    <a:pt x="2449226" y="2204511"/>
                    <a:pt x="2449226" y="2113622"/>
                  </a:cubicBezTo>
                  <a:cubicBezTo>
                    <a:pt x="2449226" y="2098681"/>
                    <a:pt x="2457937" y="2082496"/>
                    <a:pt x="2465404" y="2068800"/>
                  </a:cubicBezTo>
                  <a:cubicBezTo>
                    <a:pt x="2472871" y="2053859"/>
                    <a:pt x="2482827" y="2041409"/>
                    <a:pt x="2491539" y="2027713"/>
                  </a:cubicBezTo>
                  <a:cubicBezTo>
                    <a:pt x="2502739" y="2007792"/>
                    <a:pt x="2505228" y="1986626"/>
                    <a:pt x="2496517" y="1966705"/>
                  </a:cubicBezTo>
                  <a:cubicBezTo>
                    <a:pt x="2481583" y="1934334"/>
                    <a:pt x="2485316" y="1903208"/>
                    <a:pt x="2500250" y="1872081"/>
                  </a:cubicBezTo>
                  <a:cubicBezTo>
                    <a:pt x="2528874" y="1809828"/>
                    <a:pt x="2576164" y="1763761"/>
                    <a:pt x="2624700" y="1720184"/>
                  </a:cubicBezTo>
                  <a:cubicBezTo>
                    <a:pt x="2635900" y="1710224"/>
                    <a:pt x="2649590" y="1705244"/>
                    <a:pt x="2663279" y="1701509"/>
                  </a:cubicBezTo>
                  <a:cubicBezTo>
                    <a:pt x="2686924" y="1695283"/>
                    <a:pt x="2698125" y="1680343"/>
                    <a:pt x="2701858" y="1657932"/>
                  </a:cubicBezTo>
                  <a:cubicBezTo>
                    <a:pt x="2704347" y="1645481"/>
                    <a:pt x="2704347" y="1634276"/>
                    <a:pt x="2708081" y="1624315"/>
                  </a:cubicBezTo>
                  <a:cubicBezTo>
                    <a:pt x="2713059" y="1608129"/>
                    <a:pt x="2718037" y="1591944"/>
                    <a:pt x="2727993" y="1580738"/>
                  </a:cubicBezTo>
                  <a:cubicBezTo>
                    <a:pt x="2762838" y="1545877"/>
                    <a:pt x="2801418" y="1514750"/>
                    <a:pt x="2853686" y="1508525"/>
                  </a:cubicBezTo>
                  <a:cubicBezTo>
                    <a:pt x="2907200" y="1501055"/>
                    <a:pt x="2959468" y="1484869"/>
                    <a:pt x="3014226" y="1487359"/>
                  </a:cubicBezTo>
                  <a:cubicBezTo>
                    <a:pt x="3035383" y="1488604"/>
                    <a:pt x="3056539" y="1472418"/>
                    <a:pt x="3077695" y="1464948"/>
                  </a:cubicBezTo>
                  <a:cubicBezTo>
                    <a:pt x="3092629" y="1458723"/>
                    <a:pt x="3108808" y="1450007"/>
                    <a:pt x="3126231" y="1448762"/>
                  </a:cubicBezTo>
                  <a:cubicBezTo>
                    <a:pt x="3146142" y="1446272"/>
                    <a:pt x="3153609" y="1458723"/>
                    <a:pt x="3146142" y="1478644"/>
                  </a:cubicBezTo>
                  <a:cubicBezTo>
                    <a:pt x="3143654" y="1486114"/>
                    <a:pt x="3139920" y="1492339"/>
                    <a:pt x="3137431" y="1499810"/>
                  </a:cubicBezTo>
                  <a:cubicBezTo>
                    <a:pt x="3126231" y="1534671"/>
                    <a:pt x="3139920" y="1570778"/>
                    <a:pt x="3174766" y="1581983"/>
                  </a:cubicBezTo>
                  <a:cubicBezTo>
                    <a:pt x="3212101" y="1593189"/>
                    <a:pt x="3243213" y="1610620"/>
                    <a:pt x="3266858" y="1641746"/>
                  </a:cubicBezTo>
                  <a:cubicBezTo>
                    <a:pt x="3278059" y="1656687"/>
                    <a:pt x="3292993" y="1666647"/>
                    <a:pt x="3307927" y="1679098"/>
                  </a:cubicBezTo>
                  <a:cubicBezTo>
                    <a:pt x="3332817" y="1700264"/>
                    <a:pt x="3361440" y="1691548"/>
                    <a:pt x="3368907" y="1659177"/>
                  </a:cubicBezTo>
                  <a:cubicBezTo>
                    <a:pt x="3372640" y="1644236"/>
                    <a:pt x="3372640" y="1628050"/>
                    <a:pt x="3375129" y="1610620"/>
                  </a:cubicBezTo>
                  <a:cubicBezTo>
                    <a:pt x="3377618" y="1593189"/>
                    <a:pt x="3383841" y="1589454"/>
                    <a:pt x="3401264" y="1598169"/>
                  </a:cubicBezTo>
                  <a:cubicBezTo>
                    <a:pt x="3428643" y="1611865"/>
                    <a:pt x="3446066" y="1634276"/>
                    <a:pt x="3457266" y="1664157"/>
                  </a:cubicBezTo>
                  <a:cubicBezTo>
                    <a:pt x="3459755" y="1667892"/>
                    <a:pt x="3460999" y="1671627"/>
                    <a:pt x="3463488" y="1676607"/>
                  </a:cubicBezTo>
                  <a:cubicBezTo>
                    <a:pt x="3493356" y="1667892"/>
                    <a:pt x="3521980" y="1660422"/>
                    <a:pt x="3551848" y="1651706"/>
                  </a:cubicBezTo>
                  <a:cubicBezTo>
                    <a:pt x="3558070" y="1650461"/>
                    <a:pt x="3566781" y="1641746"/>
                    <a:pt x="3569270" y="1636766"/>
                  </a:cubicBezTo>
                  <a:lnTo>
                    <a:pt x="3569467" y="1634931"/>
                  </a:lnTo>
                  <a:lnTo>
                    <a:pt x="3561350" y="1561422"/>
                  </a:lnTo>
                  <a:lnTo>
                    <a:pt x="3546478" y="1481340"/>
                  </a:lnTo>
                  <a:lnTo>
                    <a:pt x="3541892" y="1488604"/>
                  </a:lnTo>
                  <a:cubicBezTo>
                    <a:pt x="3541892" y="1487359"/>
                    <a:pt x="3540647" y="1484869"/>
                    <a:pt x="3540647" y="1482379"/>
                  </a:cubicBezTo>
                  <a:cubicBezTo>
                    <a:pt x="3518246" y="1481134"/>
                    <a:pt x="3495845" y="1481134"/>
                    <a:pt x="3474689" y="1478644"/>
                  </a:cubicBezTo>
                  <a:cubicBezTo>
                    <a:pt x="3468466" y="1477399"/>
                    <a:pt x="3459755" y="1469928"/>
                    <a:pt x="3457266" y="1463703"/>
                  </a:cubicBezTo>
                  <a:cubicBezTo>
                    <a:pt x="3449799" y="1443782"/>
                    <a:pt x="3444821" y="1422616"/>
                    <a:pt x="3436110" y="1403940"/>
                  </a:cubicBezTo>
                  <a:cubicBezTo>
                    <a:pt x="3428643" y="1380284"/>
                    <a:pt x="3431132" y="1367834"/>
                    <a:pt x="3451044" y="1355383"/>
                  </a:cubicBezTo>
                  <a:cubicBezTo>
                    <a:pt x="3457266" y="1351648"/>
                    <a:pt x="3462244" y="1347913"/>
                    <a:pt x="3468466" y="1346668"/>
                  </a:cubicBezTo>
                  <a:cubicBezTo>
                    <a:pt x="3488378" y="1341688"/>
                    <a:pt x="3499579" y="1334217"/>
                    <a:pt x="3492112" y="1310561"/>
                  </a:cubicBezTo>
                  <a:cubicBezTo>
                    <a:pt x="3489623" y="1302468"/>
                    <a:pt x="3490868" y="1296554"/>
                    <a:pt x="3494912" y="1293442"/>
                  </a:cubicBezTo>
                  <a:lnTo>
                    <a:pt x="3499065" y="1293376"/>
                  </a:lnTo>
                  <a:lnTo>
                    <a:pt x="3461653" y="1188774"/>
                  </a:lnTo>
                  <a:lnTo>
                    <a:pt x="3460917" y="1190057"/>
                  </a:lnTo>
                  <a:cubicBezTo>
                    <a:pt x="3447232" y="1196279"/>
                    <a:pt x="3444744" y="1183835"/>
                    <a:pt x="3443500" y="1175124"/>
                  </a:cubicBezTo>
                  <a:cubicBezTo>
                    <a:pt x="3442256" y="1166413"/>
                    <a:pt x="3443500" y="1156457"/>
                    <a:pt x="3439768" y="1151480"/>
                  </a:cubicBezTo>
                  <a:cubicBezTo>
                    <a:pt x="3433547" y="1145258"/>
                    <a:pt x="3422351" y="1141524"/>
                    <a:pt x="3414886" y="1136547"/>
                  </a:cubicBezTo>
                  <a:cubicBezTo>
                    <a:pt x="3411154" y="1144013"/>
                    <a:pt x="3404934" y="1152724"/>
                    <a:pt x="3404934" y="1158946"/>
                  </a:cubicBezTo>
                  <a:cubicBezTo>
                    <a:pt x="3409910" y="1198768"/>
                    <a:pt x="3418618" y="1238590"/>
                    <a:pt x="3423595" y="1278411"/>
                  </a:cubicBezTo>
                  <a:cubicBezTo>
                    <a:pt x="3428571" y="1318233"/>
                    <a:pt x="3416130" y="1333166"/>
                    <a:pt x="3377564" y="1340632"/>
                  </a:cubicBezTo>
                  <a:cubicBezTo>
                    <a:pt x="3366367" y="1343121"/>
                    <a:pt x="3350194" y="1349343"/>
                    <a:pt x="3347706" y="1358054"/>
                  </a:cubicBezTo>
                  <a:cubicBezTo>
                    <a:pt x="3345218" y="1366765"/>
                    <a:pt x="3353927" y="1380454"/>
                    <a:pt x="3362635" y="1390409"/>
                  </a:cubicBezTo>
                  <a:cubicBezTo>
                    <a:pt x="3372588" y="1401609"/>
                    <a:pt x="3388761" y="1411565"/>
                    <a:pt x="3401201" y="1421520"/>
                  </a:cubicBezTo>
                  <a:cubicBezTo>
                    <a:pt x="3404934" y="1425253"/>
                    <a:pt x="3407422" y="1431475"/>
                    <a:pt x="3409910" y="1436453"/>
                  </a:cubicBezTo>
                  <a:cubicBezTo>
                    <a:pt x="3404934" y="1440186"/>
                    <a:pt x="3398713" y="1443920"/>
                    <a:pt x="3392493" y="1445164"/>
                  </a:cubicBezTo>
                  <a:cubicBezTo>
                    <a:pt x="3376320" y="1447653"/>
                    <a:pt x="3366367" y="1440186"/>
                    <a:pt x="3358903" y="1425253"/>
                  </a:cubicBezTo>
                  <a:cubicBezTo>
                    <a:pt x="3334021" y="1376721"/>
                    <a:pt x="3310384" y="1326944"/>
                    <a:pt x="3281770" y="1280900"/>
                  </a:cubicBezTo>
                  <a:cubicBezTo>
                    <a:pt x="3269329" y="1260989"/>
                    <a:pt x="3246936" y="1244812"/>
                    <a:pt x="3225787" y="1231123"/>
                  </a:cubicBezTo>
                  <a:cubicBezTo>
                    <a:pt x="3202149" y="1214945"/>
                    <a:pt x="3173536" y="1203746"/>
                    <a:pt x="3147410" y="1190057"/>
                  </a:cubicBezTo>
                  <a:cubicBezTo>
                    <a:pt x="3126261" y="1178857"/>
                    <a:pt x="3115064" y="1183835"/>
                    <a:pt x="3113820" y="1207479"/>
                  </a:cubicBezTo>
                  <a:cubicBezTo>
                    <a:pt x="3113820" y="1219923"/>
                    <a:pt x="3118796" y="1234856"/>
                    <a:pt x="3123773" y="1247301"/>
                  </a:cubicBezTo>
                  <a:cubicBezTo>
                    <a:pt x="3126261" y="1254767"/>
                    <a:pt x="3132481" y="1260989"/>
                    <a:pt x="3137457" y="1268456"/>
                  </a:cubicBezTo>
                  <a:cubicBezTo>
                    <a:pt x="3142434" y="1274678"/>
                    <a:pt x="3146166" y="1279656"/>
                    <a:pt x="3147410" y="1289611"/>
                  </a:cubicBezTo>
                  <a:cubicBezTo>
                    <a:pt x="3137457" y="1279656"/>
                    <a:pt x="3126261" y="1270945"/>
                    <a:pt x="3116308" y="1262234"/>
                  </a:cubicBezTo>
                  <a:cubicBezTo>
                    <a:pt x="3105111" y="1251034"/>
                    <a:pt x="3092671" y="1238590"/>
                    <a:pt x="3078986" y="1227390"/>
                  </a:cubicBezTo>
                  <a:cubicBezTo>
                    <a:pt x="3069033" y="1217434"/>
                    <a:pt x="3057837" y="1216190"/>
                    <a:pt x="3045396" y="1226145"/>
                  </a:cubicBezTo>
                  <a:cubicBezTo>
                    <a:pt x="3030467" y="1239834"/>
                    <a:pt x="3014294" y="1239834"/>
                    <a:pt x="2996877" y="1232367"/>
                  </a:cubicBezTo>
                  <a:cubicBezTo>
                    <a:pt x="2965775" y="1219923"/>
                    <a:pt x="2947114" y="1234856"/>
                    <a:pt x="2943382" y="1268456"/>
                  </a:cubicBezTo>
                  <a:cubicBezTo>
                    <a:pt x="2942138" y="1283389"/>
                    <a:pt x="2930941" y="1298322"/>
                    <a:pt x="2924720" y="1312011"/>
                  </a:cubicBezTo>
                  <a:cubicBezTo>
                    <a:pt x="2917256" y="1325699"/>
                    <a:pt x="2904815" y="1336899"/>
                    <a:pt x="2903571" y="1349343"/>
                  </a:cubicBezTo>
                  <a:cubicBezTo>
                    <a:pt x="2897351" y="1389165"/>
                    <a:pt x="2877446" y="1422764"/>
                    <a:pt x="2852564" y="1450142"/>
                  </a:cubicBezTo>
                  <a:cubicBezTo>
                    <a:pt x="2835147" y="1470053"/>
                    <a:pt x="2799069" y="1476275"/>
                    <a:pt x="2771699" y="1486230"/>
                  </a:cubicBezTo>
                  <a:cubicBezTo>
                    <a:pt x="2767967" y="1487475"/>
                    <a:pt x="2760502" y="1482497"/>
                    <a:pt x="2756770" y="1477519"/>
                  </a:cubicBezTo>
                  <a:cubicBezTo>
                    <a:pt x="2744329" y="1461342"/>
                    <a:pt x="2729401" y="1452631"/>
                    <a:pt x="2709495" y="1453875"/>
                  </a:cubicBezTo>
                  <a:cubicBezTo>
                    <a:pt x="2692078" y="1453875"/>
                    <a:pt x="2678393" y="1445164"/>
                    <a:pt x="2673417" y="1430231"/>
                  </a:cubicBezTo>
                  <a:cubicBezTo>
                    <a:pt x="2659732" y="1382943"/>
                    <a:pt x="2648536" y="1334410"/>
                    <a:pt x="2638583" y="1285878"/>
                  </a:cubicBezTo>
                  <a:cubicBezTo>
                    <a:pt x="2634851" y="1267211"/>
                    <a:pt x="2651024" y="1253523"/>
                    <a:pt x="2668441" y="1251034"/>
                  </a:cubicBezTo>
                  <a:cubicBezTo>
                    <a:pt x="2705763" y="1247301"/>
                    <a:pt x="2743085" y="1242323"/>
                    <a:pt x="2779164" y="1242323"/>
                  </a:cubicBezTo>
                  <a:cubicBezTo>
                    <a:pt x="2832659" y="1241078"/>
                    <a:pt x="2843856" y="1223656"/>
                    <a:pt x="2822706" y="1175124"/>
                  </a:cubicBezTo>
                  <a:cubicBezTo>
                    <a:pt x="2812754" y="1151480"/>
                    <a:pt x="2796581" y="1136547"/>
                    <a:pt x="2770455" y="1134058"/>
                  </a:cubicBezTo>
                  <a:cubicBezTo>
                    <a:pt x="2756770" y="1131569"/>
                    <a:pt x="2741841" y="1125347"/>
                    <a:pt x="2726912" y="1121614"/>
                  </a:cubicBezTo>
                  <a:cubicBezTo>
                    <a:pt x="2726912" y="1119125"/>
                    <a:pt x="2726912" y="1117880"/>
                    <a:pt x="2726912" y="1115391"/>
                  </a:cubicBezTo>
                  <a:cubicBezTo>
                    <a:pt x="2734377" y="1111658"/>
                    <a:pt x="2740597" y="1105436"/>
                    <a:pt x="2748062" y="1104192"/>
                  </a:cubicBezTo>
                  <a:cubicBezTo>
                    <a:pt x="2802801" y="1084281"/>
                    <a:pt x="2836391" y="1046948"/>
                    <a:pt x="2848832" y="990949"/>
                  </a:cubicBezTo>
                  <a:cubicBezTo>
                    <a:pt x="2852564" y="978505"/>
                    <a:pt x="2856296" y="967305"/>
                    <a:pt x="2860028" y="956105"/>
                  </a:cubicBezTo>
                  <a:cubicBezTo>
                    <a:pt x="2867493" y="928728"/>
                    <a:pt x="2881178" y="911306"/>
                    <a:pt x="2911036" y="905084"/>
                  </a:cubicBezTo>
                  <a:cubicBezTo>
                    <a:pt x="2944626" y="897617"/>
                    <a:pt x="2949602" y="868995"/>
                    <a:pt x="2923476" y="845351"/>
                  </a:cubicBezTo>
                  <a:cubicBezTo>
                    <a:pt x="2899839" y="825440"/>
                    <a:pt x="2904815" y="804285"/>
                    <a:pt x="2913524" y="781885"/>
                  </a:cubicBezTo>
                  <a:cubicBezTo>
                    <a:pt x="2913524" y="779397"/>
                    <a:pt x="2914768" y="778152"/>
                    <a:pt x="2916012" y="776908"/>
                  </a:cubicBezTo>
                  <a:cubicBezTo>
                    <a:pt x="2917256" y="775663"/>
                    <a:pt x="2918500" y="775663"/>
                    <a:pt x="2925964" y="771930"/>
                  </a:cubicBezTo>
                  <a:cubicBezTo>
                    <a:pt x="2930941" y="791841"/>
                    <a:pt x="2938405" y="810507"/>
                    <a:pt x="2939649" y="829174"/>
                  </a:cubicBezTo>
                  <a:cubicBezTo>
                    <a:pt x="2939649" y="860284"/>
                    <a:pt x="2943382" y="886417"/>
                    <a:pt x="2975728" y="900106"/>
                  </a:cubicBezTo>
                  <a:cubicBezTo>
                    <a:pt x="3010562" y="913795"/>
                    <a:pt x="3044152" y="917528"/>
                    <a:pt x="3077742" y="891395"/>
                  </a:cubicBezTo>
                  <a:cubicBezTo>
                    <a:pt x="3088938" y="882684"/>
                    <a:pt x="3103867" y="876462"/>
                    <a:pt x="3118796" y="870240"/>
                  </a:cubicBezTo>
                  <a:cubicBezTo>
                    <a:pt x="3127505" y="865262"/>
                    <a:pt x="3137457" y="862773"/>
                    <a:pt x="3147410" y="857795"/>
                  </a:cubicBezTo>
                  <a:cubicBezTo>
                    <a:pt x="3161095" y="850329"/>
                    <a:pt x="3163583" y="841618"/>
                    <a:pt x="3153630" y="829174"/>
                  </a:cubicBezTo>
                  <a:cubicBezTo>
                    <a:pt x="3141190" y="814240"/>
                    <a:pt x="3129993" y="799307"/>
                    <a:pt x="3121284" y="780641"/>
                  </a:cubicBezTo>
                  <a:cubicBezTo>
                    <a:pt x="3126261" y="784374"/>
                    <a:pt x="3131237" y="788108"/>
                    <a:pt x="3137457" y="790596"/>
                  </a:cubicBezTo>
                  <a:cubicBezTo>
                    <a:pt x="3143678" y="790596"/>
                    <a:pt x="3154874" y="791841"/>
                    <a:pt x="3157363" y="788108"/>
                  </a:cubicBezTo>
                  <a:cubicBezTo>
                    <a:pt x="3161095" y="783130"/>
                    <a:pt x="3158607" y="774419"/>
                    <a:pt x="3158607" y="766952"/>
                  </a:cubicBezTo>
                  <a:cubicBezTo>
                    <a:pt x="3157363" y="765708"/>
                    <a:pt x="3156118" y="764463"/>
                    <a:pt x="3153630" y="763219"/>
                  </a:cubicBezTo>
                  <a:cubicBezTo>
                    <a:pt x="3129993" y="738331"/>
                    <a:pt x="3129993" y="738331"/>
                    <a:pt x="3151142" y="712198"/>
                  </a:cubicBezTo>
                  <a:lnTo>
                    <a:pt x="3168324" y="692147"/>
                  </a:lnTo>
                  <a:lnTo>
                    <a:pt x="3154745" y="677131"/>
                  </a:lnTo>
                  <a:lnTo>
                    <a:pt x="3147410" y="678598"/>
                  </a:lnTo>
                  <a:cubicBezTo>
                    <a:pt x="3116308" y="686065"/>
                    <a:pt x="3086450" y="697265"/>
                    <a:pt x="3056592" y="671132"/>
                  </a:cubicBezTo>
                  <a:cubicBezTo>
                    <a:pt x="3018026" y="640021"/>
                    <a:pt x="2991900" y="605177"/>
                    <a:pt x="2986924" y="555400"/>
                  </a:cubicBezTo>
                  <a:cubicBezTo>
                    <a:pt x="2985680" y="537978"/>
                    <a:pt x="2983192" y="519312"/>
                    <a:pt x="2976972" y="503134"/>
                  </a:cubicBezTo>
                  <a:cubicBezTo>
                    <a:pt x="2969507" y="484468"/>
                    <a:pt x="2948358" y="478246"/>
                    <a:pt x="2932185" y="489445"/>
                  </a:cubicBezTo>
                  <a:cubicBezTo>
                    <a:pt x="2928453" y="491934"/>
                    <a:pt x="2923476" y="500645"/>
                    <a:pt x="2923476" y="505623"/>
                  </a:cubicBezTo>
                  <a:cubicBezTo>
                    <a:pt x="2923476" y="534245"/>
                    <a:pt x="2928453" y="561622"/>
                    <a:pt x="2925964" y="587755"/>
                  </a:cubicBezTo>
                  <a:cubicBezTo>
                    <a:pt x="2920988" y="630066"/>
                    <a:pt x="2935917" y="658687"/>
                    <a:pt x="2973239" y="678598"/>
                  </a:cubicBezTo>
                  <a:cubicBezTo>
                    <a:pt x="3023002" y="705975"/>
                    <a:pt x="3045396" y="749530"/>
                    <a:pt x="3037931" y="804285"/>
                  </a:cubicBezTo>
                  <a:cubicBezTo>
                    <a:pt x="3034199" y="831662"/>
                    <a:pt x="3020514" y="849084"/>
                    <a:pt x="2994389" y="859040"/>
                  </a:cubicBezTo>
                  <a:cubicBezTo>
                    <a:pt x="3000609" y="850329"/>
                    <a:pt x="3005585" y="841618"/>
                    <a:pt x="3010562" y="834151"/>
                  </a:cubicBezTo>
                  <a:cubicBezTo>
                    <a:pt x="3024246" y="816729"/>
                    <a:pt x="3020514" y="801796"/>
                    <a:pt x="3004341" y="790596"/>
                  </a:cubicBezTo>
                  <a:cubicBezTo>
                    <a:pt x="2991900" y="780641"/>
                    <a:pt x="2979460" y="771930"/>
                    <a:pt x="2967019" y="765708"/>
                  </a:cubicBezTo>
                  <a:cubicBezTo>
                    <a:pt x="2930941" y="747042"/>
                    <a:pt x="2886154" y="735842"/>
                    <a:pt x="2897351" y="676109"/>
                  </a:cubicBezTo>
                  <a:cubicBezTo>
                    <a:pt x="2894863" y="677354"/>
                    <a:pt x="2892374" y="677354"/>
                    <a:pt x="2888642" y="677354"/>
                  </a:cubicBezTo>
                  <a:cubicBezTo>
                    <a:pt x="2886154" y="686065"/>
                    <a:pt x="2882422" y="693531"/>
                    <a:pt x="2879934" y="702242"/>
                  </a:cubicBezTo>
                  <a:cubicBezTo>
                    <a:pt x="2872469" y="727131"/>
                    <a:pt x="2861273" y="733353"/>
                    <a:pt x="2837635" y="720909"/>
                  </a:cubicBezTo>
                  <a:cubicBezTo>
                    <a:pt x="2822706" y="713442"/>
                    <a:pt x="2809021" y="704731"/>
                    <a:pt x="2796581" y="696020"/>
                  </a:cubicBezTo>
                  <a:cubicBezTo>
                    <a:pt x="2774187" y="679843"/>
                    <a:pt x="2765479" y="656198"/>
                    <a:pt x="2781652" y="633799"/>
                  </a:cubicBezTo>
                  <a:cubicBezTo>
                    <a:pt x="2801557" y="605177"/>
                    <a:pt x="2809021" y="577800"/>
                    <a:pt x="2801557" y="542956"/>
                  </a:cubicBezTo>
                  <a:cubicBezTo>
                    <a:pt x="2797825" y="528023"/>
                    <a:pt x="2802801" y="510601"/>
                    <a:pt x="2807777" y="494423"/>
                  </a:cubicBezTo>
                  <a:cubicBezTo>
                    <a:pt x="2815242" y="465801"/>
                    <a:pt x="2815242" y="439668"/>
                    <a:pt x="2805289" y="412291"/>
                  </a:cubicBezTo>
                  <a:cubicBezTo>
                    <a:pt x="2801557" y="399847"/>
                    <a:pt x="2799069" y="386158"/>
                    <a:pt x="2801557" y="373713"/>
                  </a:cubicBezTo>
                  <a:lnTo>
                    <a:pt x="2807097" y="365303"/>
                  </a:lnTo>
                  <a:lnTo>
                    <a:pt x="2797618" y="358257"/>
                  </a:lnTo>
                  <a:cubicBezTo>
                    <a:pt x="2582865" y="214432"/>
                    <a:pt x="2340037" y="120551"/>
                    <a:pt x="2083097" y="82600"/>
                  </a:cubicBezTo>
                  <a:close/>
                  <a:moveTo>
                    <a:pt x="1821971" y="0"/>
                  </a:moveTo>
                  <a:cubicBezTo>
                    <a:pt x="2042090" y="0"/>
                    <a:pt x="2253150" y="39033"/>
                    <a:pt x="2448582" y="110555"/>
                  </a:cubicBezTo>
                  <a:lnTo>
                    <a:pt x="2471209" y="119955"/>
                  </a:lnTo>
                  <a:lnTo>
                    <a:pt x="2475429" y="121333"/>
                  </a:lnTo>
                  <a:lnTo>
                    <a:pt x="2475622" y="121789"/>
                  </a:lnTo>
                  <a:lnTo>
                    <a:pt x="2493365" y="129160"/>
                  </a:lnTo>
                  <a:lnTo>
                    <a:pt x="2492829" y="127071"/>
                  </a:lnTo>
                  <a:cubicBezTo>
                    <a:pt x="2507351" y="133158"/>
                    <a:pt x="2520664" y="139246"/>
                    <a:pt x="2535186" y="145333"/>
                  </a:cubicBezTo>
                  <a:lnTo>
                    <a:pt x="2535090" y="146494"/>
                  </a:lnTo>
                  <a:lnTo>
                    <a:pt x="2592123" y="170187"/>
                  </a:lnTo>
                  <a:cubicBezTo>
                    <a:pt x="2732529" y="235705"/>
                    <a:pt x="2863220" y="318579"/>
                    <a:pt x="2981424" y="416047"/>
                  </a:cubicBezTo>
                  <a:lnTo>
                    <a:pt x="3002630" y="435303"/>
                  </a:lnTo>
                  <a:lnTo>
                    <a:pt x="3044152" y="470779"/>
                  </a:lnTo>
                  <a:lnTo>
                    <a:pt x="3041967" y="471022"/>
                  </a:lnTo>
                  <a:lnTo>
                    <a:pt x="3110925" y="533640"/>
                  </a:lnTo>
                  <a:lnTo>
                    <a:pt x="3127457" y="551811"/>
                  </a:lnTo>
                  <a:lnTo>
                    <a:pt x="3127505" y="551667"/>
                  </a:lnTo>
                  <a:lnTo>
                    <a:pt x="3131376" y="556119"/>
                  </a:lnTo>
                  <a:lnTo>
                    <a:pt x="3228634" y="663024"/>
                  </a:lnTo>
                  <a:lnTo>
                    <a:pt x="3255337" y="698696"/>
                  </a:lnTo>
                  <a:lnTo>
                    <a:pt x="3256967" y="700570"/>
                  </a:lnTo>
                  <a:lnTo>
                    <a:pt x="3260058" y="705002"/>
                  </a:lnTo>
                  <a:lnTo>
                    <a:pt x="3333631" y="803286"/>
                  </a:lnTo>
                  <a:lnTo>
                    <a:pt x="3367856" y="859556"/>
                  </a:lnTo>
                  <a:lnTo>
                    <a:pt x="3370100" y="862773"/>
                  </a:lnTo>
                  <a:lnTo>
                    <a:pt x="3372678" y="867484"/>
                  </a:lnTo>
                  <a:lnTo>
                    <a:pt x="3424998" y="953507"/>
                  </a:lnTo>
                  <a:lnTo>
                    <a:pt x="3463952" y="1034271"/>
                  </a:lnTo>
                  <a:lnTo>
                    <a:pt x="3465505" y="1037109"/>
                  </a:lnTo>
                  <a:lnTo>
                    <a:pt x="3466578" y="1039717"/>
                  </a:lnTo>
                  <a:lnTo>
                    <a:pt x="3501814" y="1112774"/>
                  </a:lnTo>
                  <a:cubicBezTo>
                    <a:pt x="3547971" y="1221763"/>
                    <a:pt x="3583814" y="1336171"/>
                    <a:pt x="3608118" y="1454778"/>
                  </a:cubicBezTo>
                  <a:lnTo>
                    <a:pt x="3620156" y="1533543"/>
                  </a:lnTo>
                  <a:lnTo>
                    <a:pt x="3624806" y="1558950"/>
                  </a:lnTo>
                  <a:lnTo>
                    <a:pt x="3626739" y="1576618"/>
                  </a:lnTo>
                  <a:lnTo>
                    <a:pt x="3635766" y="1635683"/>
                  </a:lnTo>
                  <a:lnTo>
                    <a:pt x="3637970" y="1679251"/>
                  </a:lnTo>
                  <a:lnTo>
                    <a:pt x="3639098" y="1689564"/>
                  </a:lnTo>
                  <a:lnTo>
                    <a:pt x="3640670" y="1732650"/>
                  </a:lnTo>
                  <a:lnTo>
                    <a:pt x="3645187" y="1821971"/>
                  </a:lnTo>
                  <a:lnTo>
                    <a:pt x="3642891" y="1867429"/>
                  </a:lnTo>
                  <a:lnTo>
                    <a:pt x="3642696" y="1875816"/>
                  </a:lnTo>
                  <a:lnTo>
                    <a:pt x="3642503" y="1875110"/>
                  </a:lnTo>
                  <a:lnTo>
                    <a:pt x="3635766" y="2008477"/>
                  </a:lnTo>
                  <a:lnTo>
                    <a:pt x="3621285" y="2103330"/>
                  </a:lnTo>
                  <a:lnTo>
                    <a:pt x="3621539" y="2107397"/>
                  </a:lnTo>
                  <a:lnTo>
                    <a:pt x="3621539" y="2108642"/>
                  </a:lnTo>
                  <a:lnTo>
                    <a:pt x="3617963" y="2125089"/>
                  </a:lnTo>
                  <a:lnTo>
                    <a:pt x="3608118" y="2189575"/>
                  </a:lnTo>
                  <a:lnTo>
                    <a:pt x="3581144" y="2294437"/>
                  </a:lnTo>
                  <a:lnTo>
                    <a:pt x="3577546" y="2310985"/>
                  </a:lnTo>
                  <a:lnTo>
                    <a:pt x="3574839" y="2318950"/>
                  </a:lnTo>
                  <a:lnTo>
                    <a:pt x="3563161" y="2364350"/>
                  </a:lnTo>
                  <a:cubicBezTo>
                    <a:pt x="3492087" y="2592761"/>
                    <a:pt x="3377309" y="2801874"/>
                    <a:pt x="3228634" y="2981940"/>
                  </a:cubicBezTo>
                  <a:lnTo>
                    <a:pt x="3201955" y="3011281"/>
                  </a:lnTo>
                  <a:lnTo>
                    <a:pt x="3197694" y="3016766"/>
                  </a:lnTo>
                  <a:lnTo>
                    <a:pt x="3185879" y="3028961"/>
                  </a:lnTo>
                  <a:lnTo>
                    <a:pt x="3110925" y="3111391"/>
                  </a:lnTo>
                  <a:lnTo>
                    <a:pt x="3069901" y="3148659"/>
                  </a:lnTo>
                  <a:lnTo>
                    <a:pt x="3058542" y="3160383"/>
                  </a:lnTo>
                  <a:lnTo>
                    <a:pt x="3040933" y="3174975"/>
                  </a:lnTo>
                  <a:lnTo>
                    <a:pt x="2981424" y="3229035"/>
                  </a:lnTo>
                  <a:lnTo>
                    <a:pt x="2922990" y="3272712"/>
                  </a:lnTo>
                  <a:lnTo>
                    <a:pt x="2904426" y="3288096"/>
                  </a:lnTo>
                  <a:lnTo>
                    <a:pt x="2887501" y="3299239"/>
                  </a:lnTo>
                  <a:lnTo>
                    <a:pt x="2841050" y="3333959"/>
                  </a:lnTo>
                  <a:lnTo>
                    <a:pt x="2760066" y="3383138"/>
                  </a:lnTo>
                  <a:lnTo>
                    <a:pt x="2736704" y="3398519"/>
                  </a:lnTo>
                  <a:lnTo>
                    <a:pt x="2738202" y="3396415"/>
                  </a:lnTo>
                  <a:lnTo>
                    <a:pt x="2690723" y="3425248"/>
                  </a:lnTo>
                  <a:cubicBezTo>
                    <a:pt x="2561559" y="3495387"/>
                    <a:pt x="2422985" y="3550371"/>
                    <a:pt x="2277395" y="3587821"/>
                  </a:cubicBezTo>
                  <a:lnTo>
                    <a:pt x="2150236" y="3612146"/>
                  </a:lnTo>
                  <a:lnTo>
                    <a:pt x="2150236" y="5412965"/>
                  </a:lnTo>
                  <a:lnTo>
                    <a:pt x="2095421" y="5412965"/>
                  </a:lnTo>
                  <a:lnTo>
                    <a:pt x="2095421" y="3622632"/>
                  </a:lnTo>
                  <a:lnTo>
                    <a:pt x="2054047" y="3630547"/>
                  </a:lnTo>
                  <a:cubicBezTo>
                    <a:pt x="1978043" y="3640207"/>
                    <a:pt x="1900585" y="3645186"/>
                    <a:pt x="1821971" y="3645186"/>
                  </a:cubicBezTo>
                  <a:cubicBezTo>
                    <a:pt x="1759080" y="3645186"/>
                    <a:pt x="1696933" y="3641999"/>
                    <a:pt x="1635684" y="3635779"/>
                  </a:cubicBezTo>
                  <a:lnTo>
                    <a:pt x="1547270" y="3622285"/>
                  </a:lnTo>
                  <a:lnTo>
                    <a:pt x="1547270" y="5412965"/>
                  </a:lnTo>
                  <a:lnTo>
                    <a:pt x="1492455" y="5412965"/>
                  </a:lnTo>
                  <a:lnTo>
                    <a:pt x="1492455" y="3613918"/>
                  </a:lnTo>
                  <a:lnTo>
                    <a:pt x="1454778" y="3608168"/>
                  </a:lnTo>
                  <a:lnTo>
                    <a:pt x="1374749" y="3587588"/>
                  </a:lnTo>
                  <a:lnTo>
                    <a:pt x="1373212" y="3589126"/>
                  </a:lnTo>
                  <a:lnTo>
                    <a:pt x="1296709" y="3567520"/>
                  </a:lnTo>
                  <a:lnTo>
                    <a:pt x="1280169" y="3563266"/>
                  </a:lnTo>
                  <a:lnTo>
                    <a:pt x="1275172" y="3561437"/>
                  </a:lnTo>
                  <a:lnTo>
                    <a:pt x="1267389" y="3559239"/>
                  </a:lnTo>
                  <a:lnTo>
                    <a:pt x="1266919" y="3558416"/>
                  </a:lnTo>
                  <a:lnTo>
                    <a:pt x="1112774" y="3501988"/>
                  </a:lnTo>
                  <a:cubicBezTo>
                    <a:pt x="458840" y="3225342"/>
                    <a:pt x="0" y="2577596"/>
                    <a:pt x="0" y="1821971"/>
                  </a:cubicBezTo>
                  <a:lnTo>
                    <a:pt x="7375" y="1675921"/>
                  </a:lnTo>
                  <a:lnTo>
                    <a:pt x="6229" y="1671337"/>
                  </a:lnTo>
                  <a:lnTo>
                    <a:pt x="8442" y="1654786"/>
                  </a:lnTo>
                  <a:lnTo>
                    <a:pt x="9407" y="1635683"/>
                  </a:lnTo>
                  <a:lnTo>
                    <a:pt x="22232" y="1551646"/>
                  </a:lnTo>
                  <a:lnTo>
                    <a:pt x="30817" y="1487434"/>
                  </a:lnTo>
                  <a:lnTo>
                    <a:pt x="34191" y="1473286"/>
                  </a:lnTo>
                  <a:lnTo>
                    <a:pt x="37016" y="1454777"/>
                  </a:lnTo>
                  <a:lnTo>
                    <a:pt x="58904" y="1369649"/>
                  </a:lnTo>
                  <a:lnTo>
                    <a:pt x="73146" y="1309923"/>
                  </a:lnTo>
                  <a:lnTo>
                    <a:pt x="77435" y="1297578"/>
                  </a:lnTo>
                  <a:lnTo>
                    <a:pt x="81911" y="1280169"/>
                  </a:lnTo>
                  <a:lnTo>
                    <a:pt x="112880" y="1195557"/>
                  </a:lnTo>
                  <a:lnTo>
                    <a:pt x="132283" y="1139708"/>
                  </a:lnTo>
                  <a:lnTo>
                    <a:pt x="137236" y="1129010"/>
                  </a:lnTo>
                  <a:lnTo>
                    <a:pt x="143178" y="1112774"/>
                  </a:lnTo>
                  <a:lnTo>
                    <a:pt x="183665" y="1028727"/>
                  </a:lnTo>
                  <a:lnTo>
                    <a:pt x="207292" y="977695"/>
                  </a:lnTo>
                  <a:lnTo>
                    <a:pt x="212571" y="968721"/>
                  </a:lnTo>
                  <a:lnTo>
                    <a:pt x="219900" y="953507"/>
                  </a:lnTo>
                  <a:lnTo>
                    <a:pt x="271063" y="869291"/>
                  </a:lnTo>
                  <a:lnTo>
                    <a:pt x="297242" y="824789"/>
                  </a:lnTo>
                  <a:lnTo>
                    <a:pt x="302435" y="817650"/>
                  </a:lnTo>
                  <a:lnTo>
                    <a:pt x="311162" y="803286"/>
                  </a:lnTo>
                  <a:lnTo>
                    <a:pt x="374675" y="718350"/>
                  </a:lnTo>
                  <a:lnTo>
                    <a:pt x="401197" y="681893"/>
                  </a:lnTo>
                  <a:lnTo>
                    <a:pt x="405919" y="676569"/>
                  </a:lnTo>
                  <a:lnTo>
                    <a:pt x="416047" y="663024"/>
                  </a:lnTo>
                  <a:lnTo>
                    <a:pt x="493258" y="578071"/>
                  </a:lnTo>
                  <a:lnTo>
                    <a:pt x="518225" y="549914"/>
                  </a:lnTo>
                  <a:lnTo>
                    <a:pt x="522261" y="546159"/>
                  </a:lnTo>
                  <a:lnTo>
                    <a:pt x="533640" y="533640"/>
                  </a:lnTo>
                  <a:lnTo>
                    <a:pt x="624026" y="451491"/>
                  </a:lnTo>
                  <a:lnTo>
                    <a:pt x="647391" y="429755"/>
                  </a:lnTo>
                  <a:lnTo>
                    <a:pt x="647833" y="429854"/>
                  </a:lnTo>
                  <a:lnTo>
                    <a:pt x="663025" y="416047"/>
                  </a:lnTo>
                  <a:lnTo>
                    <a:pt x="692573" y="394636"/>
                  </a:lnTo>
                  <a:lnTo>
                    <a:pt x="686431" y="396162"/>
                  </a:lnTo>
                  <a:cubicBezTo>
                    <a:pt x="712171" y="376662"/>
                    <a:pt x="736684" y="357163"/>
                    <a:pt x="762424" y="340101"/>
                  </a:cubicBezTo>
                  <a:lnTo>
                    <a:pt x="760689" y="345276"/>
                  </a:lnTo>
                  <a:lnTo>
                    <a:pt x="834671" y="291667"/>
                  </a:lnTo>
                  <a:lnTo>
                    <a:pt x="833434" y="290437"/>
                  </a:lnTo>
                  <a:cubicBezTo>
                    <a:pt x="862929" y="272110"/>
                    <a:pt x="893653" y="253782"/>
                    <a:pt x="924377" y="235455"/>
                  </a:cubicBezTo>
                  <a:lnTo>
                    <a:pt x="923345" y="240583"/>
                  </a:lnTo>
                  <a:lnTo>
                    <a:pt x="989217" y="204553"/>
                  </a:lnTo>
                  <a:lnTo>
                    <a:pt x="989866" y="202608"/>
                  </a:lnTo>
                  <a:cubicBezTo>
                    <a:pt x="982561" y="206220"/>
                    <a:pt x="974039" y="209833"/>
                    <a:pt x="966734" y="213446"/>
                  </a:cubicBezTo>
                  <a:cubicBezTo>
                    <a:pt x="982561" y="203812"/>
                    <a:pt x="998388" y="196586"/>
                    <a:pt x="1014216" y="189361"/>
                  </a:cubicBezTo>
                  <a:lnTo>
                    <a:pt x="1015092" y="190400"/>
                  </a:lnTo>
                  <a:lnTo>
                    <a:pt x="1047008" y="172943"/>
                  </a:lnTo>
                  <a:lnTo>
                    <a:pt x="1047490" y="171640"/>
                  </a:lnTo>
                  <a:cubicBezTo>
                    <a:pt x="1058617" y="166743"/>
                    <a:pt x="1070981" y="161845"/>
                    <a:pt x="1083345" y="155724"/>
                  </a:cubicBezTo>
                  <a:lnTo>
                    <a:pt x="1085364" y="156339"/>
                  </a:lnTo>
                  <a:lnTo>
                    <a:pt x="1161433" y="124721"/>
                  </a:lnTo>
                  <a:lnTo>
                    <a:pt x="1161014" y="124355"/>
                  </a:lnTo>
                  <a:lnTo>
                    <a:pt x="1168619" y="121734"/>
                  </a:lnTo>
                  <a:lnTo>
                    <a:pt x="1195513" y="110555"/>
                  </a:lnTo>
                  <a:lnTo>
                    <a:pt x="1266477" y="88009"/>
                  </a:lnTo>
                  <a:lnTo>
                    <a:pt x="1305347" y="74613"/>
                  </a:lnTo>
                  <a:lnTo>
                    <a:pt x="1308640" y="74613"/>
                  </a:lnTo>
                  <a:lnTo>
                    <a:pt x="1328064" y="68441"/>
                  </a:lnTo>
                  <a:lnTo>
                    <a:pt x="1327743" y="68395"/>
                  </a:lnTo>
                  <a:lnTo>
                    <a:pt x="1329811" y="67886"/>
                  </a:lnTo>
                  <a:lnTo>
                    <a:pt x="1344851" y="63108"/>
                  </a:lnTo>
                  <a:lnTo>
                    <a:pt x="1393640" y="52172"/>
                  </a:lnTo>
                  <a:lnTo>
                    <a:pt x="1454657" y="37151"/>
                  </a:lnTo>
                  <a:lnTo>
                    <a:pt x="1475842" y="33748"/>
                  </a:lnTo>
                  <a:lnTo>
                    <a:pt x="1499450" y="28457"/>
                  </a:lnTo>
                  <a:lnTo>
                    <a:pt x="1554484" y="21116"/>
                  </a:lnTo>
                  <a:lnTo>
                    <a:pt x="1585303" y="16166"/>
                  </a:lnTo>
                  <a:lnTo>
                    <a:pt x="1585303" y="17005"/>
                  </a:lnTo>
                  <a:lnTo>
                    <a:pt x="1658694" y="7216"/>
                  </a:lnTo>
                  <a:lnTo>
                    <a:pt x="1810932" y="488"/>
                  </a:lnTo>
                  <a:lnTo>
                    <a:pt x="1811134" y="466"/>
                  </a:lnTo>
                  <a:lnTo>
                    <a:pt x="1811267" y="473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3238E98-BAD7-446E-B994-1279EB261816}"/>
              </a:ext>
            </a:extLst>
          </p:cNvPr>
          <p:cNvSpPr/>
          <p:nvPr/>
        </p:nvSpPr>
        <p:spPr>
          <a:xfrm>
            <a:off x="15146341" y="4451127"/>
            <a:ext cx="1732896" cy="1731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2" h="1391">
                <a:moveTo>
                  <a:pt x="1392" y="696"/>
                </a:moveTo>
                <a:cubicBezTo>
                  <a:pt x="1392" y="1080"/>
                  <a:pt x="1080" y="1391"/>
                  <a:pt x="696" y="1391"/>
                </a:cubicBezTo>
                <a:cubicBezTo>
                  <a:pt x="312" y="1391"/>
                  <a:pt x="0" y="1080"/>
                  <a:pt x="0" y="696"/>
                </a:cubicBezTo>
                <a:cubicBezTo>
                  <a:pt x="0" y="312"/>
                  <a:pt x="312" y="0"/>
                  <a:pt x="696" y="0"/>
                </a:cubicBezTo>
                <a:cubicBezTo>
                  <a:pt x="1080" y="0"/>
                  <a:pt x="1392" y="312"/>
                  <a:pt x="1392" y="69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66F9CB5-EABA-4B9F-A485-D8574F2F6481}"/>
              </a:ext>
            </a:extLst>
          </p:cNvPr>
          <p:cNvSpPr/>
          <p:nvPr/>
        </p:nvSpPr>
        <p:spPr>
          <a:xfrm>
            <a:off x="16758395" y="7296519"/>
            <a:ext cx="1731651" cy="17328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1" h="1392">
                <a:moveTo>
                  <a:pt x="1391" y="696"/>
                </a:moveTo>
                <a:cubicBezTo>
                  <a:pt x="1391" y="1080"/>
                  <a:pt x="1080" y="1392"/>
                  <a:pt x="696" y="1392"/>
                </a:cubicBezTo>
                <a:cubicBezTo>
                  <a:pt x="312" y="1392"/>
                  <a:pt x="0" y="1080"/>
                  <a:pt x="0" y="696"/>
                </a:cubicBezTo>
                <a:cubicBezTo>
                  <a:pt x="0" y="312"/>
                  <a:pt x="312" y="0"/>
                  <a:pt x="696" y="0"/>
                </a:cubicBezTo>
                <a:cubicBezTo>
                  <a:pt x="1080" y="0"/>
                  <a:pt x="1391" y="312"/>
                  <a:pt x="1391" y="69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DBDE667-1F80-43CB-B80E-A2C142845BC4}"/>
              </a:ext>
            </a:extLst>
          </p:cNvPr>
          <p:cNvSpPr/>
          <p:nvPr/>
        </p:nvSpPr>
        <p:spPr>
          <a:xfrm>
            <a:off x="16637554" y="10144398"/>
            <a:ext cx="1731651" cy="17328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1" h="1392">
                <a:moveTo>
                  <a:pt x="1391" y="696"/>
                </a:moveTo>
                <a:cubicBezTo>
                  <a:pt x="1391" y="1080"/>
                  <a:pt x="1079" y="1392"/>
                  <a:pt x="695" y="1392"/>
                </a:cubicBezTo>
                <a:cubicBezTo>
                  <a:pt x="311" y="1392"/>
                  <a:pt x="0" y="1080"/>
                  <a:pt x="0" y="696"/>
                </a:cubicBezTo>
                <a:cubicBezTo>
                  <a:pt x="0" y="312"/>
                  <a:pt x="311" y="0"/>
                  <a:pt x="695" y="0"/>
                </a:cubicBezTo>
                <a:cubicBezTo>
                  <a:pt x="1079" y="0"/>
                  <a:pt x="1391" y="312"/>
                  <a:pt x="1391" y="696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461635E-7242-4E5F-8710-86E676611488}"/>
              </a:ext>
            </a:extLst>
          </p:cNvPr>
          <p:cNvSpPr/>
          <p:nvPr/>
        </p:nvSpPr>
        <p:spPr>
          <a:xfrm>
            <a:off x="7499671" y="4451127"/>
            <a:ext cx="1731651" cy="1731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1" h="1391">
                <a:moveTo>
                  <a:pt x="0" y="696"/>
                </a:moveTo>
                <a:cubicBezTo>
                  <a:pt x="0" y="1080"/>
                  <a:pt x="311" y="1391"/>
                  <a:pt x="695" y="1391"/>
                </a:cubicBezTo>
                <a:cubicBezTo>
                  <a:pt x="1080" y="1391"/>
                  <a:pt x="1391" y="1080"/>
                  <a:pt x="1391" y="696"/>
                </a:cubicBezTo>
                <a:cubicBezTo>
                  <a:pt x="1391" y="312"/>
                  <a:pt x="1080" y="0"/>
                  <a:pt x="695" y="0"/>
                </a:cubicBezTo>
                <a:cubicBezTo>
                  <a:pt x="311" y="0"/>
                  <a:pt x="0" y="312"/>
                  <a:pt x="0" y="69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76FDE88-78C0-43DD-9EBF-0D0414A60984}"/>
              </a:ext>
            </a:extLst>
          </p:cNvPr>
          <p:cNvSpPr/>
          <p:nvPr/>
        </p:nvSpPr>
        <p:spPr>
          <a:xfrm>
            <a:off x="5887613" y="7296519"/>
            <a:ext cx="1731651" cy="17328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1" h="1392">
                <a:moveTo>
                  <a:pt x="0" y="696"/>
                </a:moveTo>
                <a:cubicBezTo>
                  <a:pt x="0" y="1080"/>
                  <a:pt x="312" y="1392"/>
                  <a:pt x="696" y="1392"/>
                </a:cubicBezTo>
                <a:cubicBezTo>
                  <a:pt x="1080" y="1392"/>
                  <a:pt x="1391" y="1080"/>
                  <a:pt x="1391" y="696"/>
                </a:cubicBezTo>
                <a:cubicBezTo>
                  <a:pt x="1391" y="312"/>
                  <a:pt x="1080" y="0"/>
                  <a:pt x="696" y="0"/>
                </a:cubicBezTo>
                <a:cubicBezTo>
                  <a:pt x="312" y="0"/>
                  <a:pt x="0" y="312"/>
                  <a:pt x="0" y="696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F7CC3A2-EDBD-4B56-B13A-27B5C6465B15}"/>
              </a:ext>
            </a:extLst>
          </p:cNvPr>
          <p:cNvSpPr/>
          <p:nvPr/>
        </p:nvSpPr>
        <p:spPr>
          <a:xfrm>
            <a:off x="6008455" y="10144398"/>
            <a:ext cx="1731651" cy="17328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1" h="1392">
                <a:moveTo>
                  <a:pt x="0" y="696"/>
                </a:moveTo>
                <a:cubicBezTo>
                  <a:pt x="0" y="1080"/>
                  <a:pt x="312" y="1392"/>
                  <a:pt x="696" y="1392"/>
                </a:cubicBezTo>
                <a:cubicBezTo>
                  <a:pt x="1080" y="1392"/>
                  <a:pt x="1391" y="1080"/>
                  <a:pt x="1391" y="696"/>
                </a:cubicBezTo>
                <a:cubicBezTo>
                  <a:pt x="1391" y="312"/>
                  <a:pt x="1080" y="0"/>
                  <a:pt x="696" y="0"/>
                </a:cubicBezTo>
                <a:cubicBezTo>
                  <a:pt x="312" y="0"/>
                  <a:pt x="0" y="312"/>
                  <a:pt x="0" y="69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39EF293-01AA-442B-A8E1-193F63EDFA55}"/>
              </a:ext>
            </a:extLst>
          </p:cNvPr>
          <p:cNvSpPr/>
          <p:nvPr/>
        </p:nvSpPr>
        <p:spPr>
          <a:xfrm>
            <a:off x="15614759" y="4818639"/>
            <a:ext cx="797307" cy="997879"/>
          </a:xfrm>
          <a:custGeom>
            <a:avLst/>
            <a:gdLst>
              <a:gd name="connsiteX0" fmla="*/ 82094 w 797307"/>
              <a:gd name="connsiteY0" fmla="*/ 765553 h 997879"/>
              <a:gd name="connsiteX1" fmla="*/ 27365 w 797307"/>
              <a:gd name="connsiteY1" fmla="*/ 918366 h 997879"/>
              <a:gd name="connsiteX2" fmla="*/ 398032 w 797307"/>
              <a:gd name="connsiteY2" fmla="*/ 970547 h 997879"/>
              <a:gd name="connsiteX3" fmla="*/ 769942 w 797307"/>
              <a:gd name="connsiteY3" fmla="*/ 918366 h 997879"/>
              <a:gd name="connsiteX4" fmla="*/ 713969 w 797307"/>
              <a:gd name="connsiteY4" fmla="*/ 765553 h 997879"/>
              <a:gd name="connsiteX5" fmla="*/ 398032 w 797307"/>
              <a:gd name="connsiteY5" fmla="*/ 809036 h 997879"/>
              <a:gd name="connsiteX6" fmla="*/ 82094 w 797307"/>
              <a:gd name="connsiteY6" fmla="*/ 765553 h 997879"/>
              <a:gd name="connsiteX7" fmla="*/ 340815 w 797307"/>
              <a:gd name="connsiteY7" fmla="*/ 698464 h 997879"/>
              <a:gd name="connsiteX8" fmla="*/ 330864 w 797307"/>
              <a:gd name="connsiteY8" fmla="*/ 699706 h 997879"/>
              <a:gd name="connsiteX9" fmla="*/ 324645 w 797307"/>
              <a:gd name="connsiteY9" fmla="*/ 699706 h 997879"/>
              <a:gd name="connsiteX10" fmla="*/ 315938 w 797307"/>
              <a:gd name="connsiteY10" fmla="*/ 699706 h 997879"/>
              <a:gd name="connsiteX11" fmla="*/ 308474 w 797307"/>
              <a:gd name="connsiteY11" fmla="*/ 699706 h 997879"/>
              <a:gd name="connsiteX12" fmla="*/ 301011 w 797307"/>
              <a:gd name="connsiteY12" fmla="*/ 699706 h 997879"/>
              <a:gd name="connsiteX13" fmla="*/ 294792 w 797307"/>
              <a:gd name="connsiteY13" fmla="*/ 700949 h 997879"/>
              <a:gd name="connsiteX14" fmla="*/ 286085 w 797307"/>
              <a:gd name="connsiteY14" fmla="*/ 700949 h 997879"/>
              <a:gd name="connsiteX15" fmla="*/ 283597 w 797307"/>
              <a:gd name="connsiteY15" fmla="*/ 700949 h 997879"/>
              <a:gd name="connsiteX16" fmla="*/ 283597 w 797307"/>
              <a:gd name="connsiteY16" fmla="*/ 727039 h 997879"/>
              <a:gd name="connsiteX17" fmla="*/ 269915 w 797307"/>
              <a:gd name="connsiteY17" fmla="*/ 740705 h 997879"/>
              <a:gd name="connsiteX18" fmla="*/ 256233 w 797307"/>
              <a:gd name="connsiteY18" fmla="*/ 727039 h 997879"/>
              <a:gd name="connsiteX19" fmla="*/ 256233 w 797307"/>
              <a:gd name="connsiteY19" fmla="*/ 703433 h 997879"/>
              <a:gd name="connsiteX20" fmla="*/ 252501 w 797307"/>
              <a:gd name="connsiteY20" fmla="*/ 703433 h 997879"/>
              <a:gd name="connsiteX21" fmla="*/ 246282 w 797307"/>
              <a:gd name="connsiteY21" fmla="*/ 704676 h 997879"/>
              <a:gd name="connsiteX22" fmla="*/ 240063 w 797307"/>
              <a:gd name="connsiteY22" fmla="*/ 705918 h 997879"/>
              <a:gd name="connsiteX23" fmla="*/ 233844 w 797307"/>
              <a:gd name="connsiteY23" fmla="*/ 705918 h 997879"/>
              <a:gd name="connsiteX24" fmla="*/ 227624 w 797307"/>
              <a:gd name="connsiteY24" fmla="*/ 705918 h 997879"/>
              <a:gd name="connsiteX25" fmla="*/ 221405 w 797307"/>
              <a:gd name="connsiteY25" fmla="*/ 707160 h 997879"/>
              <a:gd name="connsiteX26" fmla="*/ 216430 w 797307"/>
              <a:gd name="connsiteY26" fmla="*/ 707160 h 997879"/>
              <a:gd name="connsiteX27" fmla="*/ 208967 w 797307"/>
              <a:gd name="connsiteY27" fmla="*/ 708403 h 997879"/>
              <a:gd name="connsiteX28" fmla="*/ 205235 w 797307"/>
              <a:gd name="connsiteY28" fmla="*/ 709645 h 997879"/>
              <a:gd name="connsiteX29" fmla="*/ 199016 w 797307"/>
              <a:gd name="connsiteY29" fmla="*/ 709645 h 997879"/>
              <a:gd name="connsiteX30" fmla="*/ 194040 w 797307"/>
              <a:gd name="connsiteY30" fmla="*/ 710888 h 997879"/>
              <a:gd name="connsiteX31" fmla="*/ 187821 w 797307"/>
              <a:gd name="connsiteY31" fmla="*/ 712130 h 997879"/>
              <a:gd name="connsiteX32" fmla="*/ 184090 w 797307"/>
              <a:gd name="connsiteY32" fmla="*/ 712130 h 997879"/>
              <a:gd name="connsiteX33" fmla="*/ 177870 w 797307"/>
              <a:gd name="connsiteY33" fmla="*/ 713372 h 997879"/>
              <a:gd name="connsiteX34" fmla="*/ 174139 w 797307"/>
              <a:gd name="connsiteY34" fmla="*/ 713372 h 997879"/>
              <a:gd name="connsiteX35" fmla="*/ 169163 w 797307"/>
              <a:gd name="connsiteY35" fmla="*/ 714615 h 997879"/>
              <a:gd name="connsiteX36" fmla="*/ 164188 w 797307"/>
              <a:gd name="connsiteY36" fmla="*/ 714615 h 997879"/>
              <a:gd name="connsiteX37" fmla="*/ 159213 w 797307"/>
              <a:gd name="connsiteY37" fmla="*/ 717100 h 997879"/>
              <a:gd name="connsiteX38" fmla="*/ 155481 w 797307"/>
              <a:gd name="connsiteY38" fmla="*/ 717100 h 997879"/>
              <a:gd name="connsiteX39" fmla="*/ 150506 w 797307"/>
              <a:gd name="connsiteY39" fmla="*/ 718342 h 997879"/>
              <a:gd name="connsiteX40" fmla="*/ 148018 w 797307"/>
              <a:gd name="connsiteY40" fmla="*/ 719584 h 997879"/>
              <a:gd name="connsiteX41" fmla="*/ 143043 w 797307"/>
              <a:gd name="connsiteY41" fmla="*/ 719584 h 997879"/>
              <a:gd name="connsiteX42" fmla="*/ 139311 w 797307"/>
              <a:gd name="connsiteY42" fmla="*/ 720827 h 997879"/>
              <a:gd name="connsiteX43" fmla="*/ 135579 w 797307"/>
              <a:gd name="connsiteY43" fmla="*/ 722069 h 997879"/>
              <a:gd name="connsiteX44" fmla="*/ 133092 w 797307"/>
              <a:gd name="connsiteY44" fmla="*/ 723311 h 997879"/>
              <a:gd name="connsiteX45" fmla="*/ 129360 w 797307"/>
              <a:gd name="connsiteY45" fmla="*/ 723311 h 997879"/>
              <a:gd name="connsiteX46" fmla="*/ 125629 w 797307"/>
              <a:gd name="connsiteY46" fmla="*/ 724554 h 997879"/>
              <a:gd name="connsiteX47" fmla="*/ 123141 w 797307"/>
              <a:gd name="connsiteY47" fmla="*/ 725796 h 997879"/>
              <a:gd name="connsiteX48" fmla="*/ 119409 w 797307"/>
              <a:gd name="connsiteY48" fmla="*/ 725796 h 997879"/>
              <a:gd name="connsiteX49" fmla="*/ 116922 w 797307"/>
              <a:gd name="connsiteY49" fmla="*/ 727039 h 997879"/>
              <a:gd name="connsiteX50" fmla="*/ 114434 w 797307"/>
              <a:gd name="connsiteY50" fmla="*/ 728281 h 997879"/>
              <a:gd name="connsiteX51" fmla="*/ 111946 w 797307"/>
              <a:gd name="connsiteY51" fmla="*/ 728281 h 997879"/>
              <a:gd name="connsiteX52" fmla="*/ 109459 w 797307"/>
              <a:gd name="connsiteY52" fmla="*/ 729523 h 997879"/>
              <a:gd name="connsiteX53" fmla="*/ 106971 w 797307"/>
              <a:gd name="connsiteY53" fmla="*/ 730766 h 997879"/>
              <a:gd name="connsiteX54" fmla="*/ 105727 w 797307"/>
              <a:gd name="connsiteY54" fmla="*/ 730766 h 997879"/>
              <a:gd name="connsiteX55" fmla="*/ 103239 w 797307"/>
              <a:gd name="connsiteY55" fmla="*/ 732008 h 997879"/>
              <a:gd name="connsiteX56" fmla="*/ 101996 w 797307"/>
              <a:gd name="connsiteY56" fmla="*/ 733251 h 997879"/>
              <a:gd name="connsiteX57" fmla="*/ 99508 w 797307"/>
              <a:gd name="connsiteY57" fmla="*/ 734493 h 997879"/>
              <a:gd name="connsiteX58" fmla="*/ 98264 w 797307"/>
              <a:gd name="connsiteY58" fmla="*/ 734493 h 997879"/>
              <a:gd name="connsiteX59" fmla="*/ 95776 w 797307"/>
              <a:gd name="connsiteY59" fmla="*/ 735735 h 997879"/>
              <a:gd name="connsiteX60" fmla="*/ 95776 w 797307"/>
              <a:gd name="connsiteY60" fmla="*/ 736978 h 997879"/>
              <a:gd name="connsiteX61" fmla="*/ 93289 w 797307"/>
              <a:gd name="connsiteY61" fmla="*/ 736978 h 997879"/>
              <a:gd name="connsiteX62" fmla="*/ 93289 w 797307"/>
              <a:gd name="connsiteY62" fmla="*/ 738220 h 997879"/>
              <a:gd name="connsiteX63" fmla="*/ 92045 w 797307"/>
              <a:gd name="connsiteY63" fmla="*/ 739463 h 997879"/>
              <a:gd name="connsiteX64" fmla="*/ 90801 w 797307"/>
              <a:gd name="connsiteY64" fmla="*/ 739463 h 997879"/>
              <a:gd name="connsiteX65" fmla="*/ 398032 w 797307"/>
              <a:gd name="connsiteY65" fmla="*/ 781704 h 997879"/>
              <a:gd name="connsiteX66" fmla="*/ 705262 w 797307"/>
              <a:gd name="connsiteY66" fmla="*/ 739463 h 997879"/>
              <a:gd name="connsiteX67" fmla="*/ 704018 w 797307"/>
              <a:gd name="connsiteY67" fmla="*/ 739463 h 997879"/>
              <a:gd name="connsiteX68" fmla="*/ 702775 w 797307"/>
              <a:gd name="connsiteY68" fmla="*/ 738220 h 997879"/>
              <a:gd name="connsiteX69" fmla="*/ 701531 w 797307"/>
              <a:gd name="connsiteY69" fmla="*/ 736978 h 997879"/>
              <a:gd name="connsiteX70" fmla="*/ 699043 w 797307"/>
              <a:gd name="connsiteY70" fmla="*/ 735735 h 997879"/>
              <a:gd name="connsiteX71" fmla="*/ 697799 w 797307"/>
              <a:gd name="connsiteY71" fmla="*/ 734493 h 997879"/>
              <a:gd name="connsiteX72" fmla="*/ 696555 w 797307"/>
              <a:gd name="connsiteY72" fmla="*/ 734493 h 997879"/>
              <a:gd name="connsiteX73" fmla="*/ 695311 w 797307"/>
              <a:gd name="connsiteY73" fmla="*/ 733251 h 997879"/>
              <a:gd name="connsiteX74" fmla="*/ 692824 w 797307"/>
              <a:gd name="connsiteY74" fmla="*/ 732008 h 997879"/>
              <a:gd name="connsiteX75" fmla="*/ 691580 w 797307"/>
              <a:gd name="connsiteY75" fmla="*/ 730766 h 997879"/>
              <a:gd name="connsiteX76" fmla="*/ 689092 w 797307"/>
              <a:gd name="connsiteY76" fmla="*/ 730766 h 997879"/>
              <a:gd name="connsiteX77" fmla="*/ 686604 w 797307"/>
              <a:gd name="connsiteY77" fmla="*/ 729523 h 997879"/>
              <a:gd name="connsiteX78" fmla="*/ 684117 w 797307"/>
              <a:gd name="connsiteY78" fmla="*/ 728281 h 997879"/>
              <a:gd name="connsiteX79" fmla="*/ 681629 w 797307"/>
              <a:gd name="connsiteY79" fmla="*/ 728281 h 997879"/>
              <a:gd name="connsiteX80" fmla="*/ 679141 w 797307"/>
              <a:gd name="connsiteY80" fmla="*/ 727039 h 997879"/>
              <a:gd name="connsiteX81" fmla="*/ 675410 w 797307"/>
              <a:gd name="connsiteY81" fmla="*/ 725796 h 997879"/>
              <a:gd name="connsiteX82" fmla="*/ 672922 w 797307"/>
              <a:gd name="connsiteY82" fmla="*/ 725796 h 997879"/>
              <a:gd name="connsiteX83" fmla="*/ 670434 w 797307"/>
              <a:gd name="connsiteY83" fmla="*/ 724554 h 997879"/>
              <a:gd name="connsiteX84" fmla="*/ 666703 w 797307"/>
              <a:gd name="connsiteY84" fmla="*/ 723311 h 997879"/>
              <a:gd name="connsiteX85" fmla="*/ 662971 w 797307"/>
              <a:gd name="connsiteY85" fmla="*/ 723311 h 997879"/>
              <a:gd name="connsiteX86" fmla="*/ 659240 w 797307"/>
              <a:gd name="connsiteY86" fmla="*/ 722069 h 997879"/>
              <a:gd name="connsiteX87" fmla="*/ 656752 w 797307"/>
              <a:gd name="connsiteY87" fmla="*/ 720827 h 997879"/>
              <a:gd name="connsiteX88" fmla="*/ 653021 w 797307"/>
              <a:gd name="connsiteY88" fmla="*/ 719584 h 997879"/>
              <a:gd name="connsiteX89" fmla="*/ 648045 w 797307"/>
              <a:gd name="connsiteY89" fmla="*/ 719584 h 997879"/>
              <a:gd name="connsiteX90" fmla="*/ 644314 w 797307"/>
              <a:gd name="connsiteY90" fmla="*/ 718342 h 997879"/>
              <a:gd name="connsiteX91" fmla="*/ 640582 w 797307"/>
              <a:gd name="connsiteY91" fmla="*/ 717100 h 997879"/>
              <a:gd name="connsiteX92" fmla="*/ 636851 w 797307"/>
              <a:gd name="connsiteY92" fmla="*/ 717100 h 997879"/>
              <a:gd name="connsiteX93" fmla="*/ 630631 w 797307"/>
              <a:gd name="connsiteY93" fmla="*/ 714615 h 997879"/>
              <a:gd name="connsiteX94" fmla="*/ 626900 w 797307"/>
              <a:gd name="connsiteY94" fmla="*/ 714615 h 997879"/>
              <a:gd name="connsiteX95" fmla="*/ 621924 w 797307"/>
              <a:gd name="connsiteY95" fmla="*/ 713372 h 997879"/>
              <a:gd name="connsiteX96" fmla="*/ 618193 w 797307"/>
              <a:gd name="connsiteY96" fmla="*/ 713372 h 997879"/>
              <a:gd name="connsiteX97" fmla="*/ 613217 w 797307"/>
              <a:gd name="connsiteY97" fmla="*/ 712130 h 997879"/>
              <a:gd name="connsiteX98" fmla="*/ 608242 w 797307"/>
              <a:gd name="connsiteY98" fmla="*/ 712130 h 997879"/>
              <a:gd name="connsiteX99" fmla="*/ 602023 w 797307"/>
              <a:gd name="connsiteY99" fmla="*/ 710888 h 997879"/>
              <a:gd name="connsiteX100" fmla="*/ 598291 w 797307"/>
              <a:gd name="connsiteY100" fmla="*/ 709645 h 997879"/>
              <a:gd name="connsiteX101" fmla="*/ 592072 w 797307"/>
              <a:gd name="connsiteY101" fmla="*/ 709645 h 997879"/>
              <a:gd name="connsiteX102" fmla="*/ 585853 w 797307"/>
              <a:gd name="connsiteY102" fmla="*/ 708403 h 997879"/>
              <a:gd name="connsiteX103" fmla="*/ 579633 w 797307"/>
              <a:gd name="connsiteY103" fmla="*/ 707160 h 997879"/>
              <a:gd name="connsiteX104" fmla="*/ 574658 w 797307"/>
              <a:gd name="connsiteY104" fmla="*/ 707160 h 997879"/>
              <a:gd name="connsiteX105" fmla="*/ 568439 w 797307"/>
              <a:gd name="connsiteY105" fmla="*/ 705918 h 997879"/>
              <a:gd name="connsiteX106" fmla="*/ 562220 w 797307"/>
              <a:gd name="connsiteY106" fmla="*/ 705918 h 997879"/>
              <a:gd name="connsiteX107" fmla="*/ 556000 w 797307"/>
              <a:gd name="connsiteY107" fmla="*/ 705918 h 997879"/>
              <a:gd name="connsiteX108" fmla="*/ 549781 w 797307"/>
              <a:gd name="connsiteY108" fmla="*/ 704676 h 997879"/>
              <a:gd name="connsiteX109" fmla="*/ 542318 w 797307"/>
              <a:gd name="connsiteY109" fmla="*/ 703433 h 997879"/>
              <a:gd name="connsiteX110" fmla="*/ 537343 w 797307"/>
              <a:gd name="connsiteY110" fmla="*/ 703433 h 997879"/>
              <a:gd name="connsiteX111" fmla="*/ 529880 w 797307"/>
              <a:gd name="connsiteY111" fmla="*/ 703433 h 997879"/>
              <a:gd name="connsiteX112" fmla="*/ 523660 w 797307"/>
              <a:gd name="connsiteY112" fmla="*/ 702191 h 997879"/>
              <a:gd name="connsiteX113" fmla="*/ 516197 w 797307"/>
              <a:gd name="connsiteY113" fmla="*/ 700949 h 997879"/>
              <a:gd name="connsiteX114" fmla="*/ 508734 w 797307"/>
              <a:gd name="connsiteY114" fmla="*/ 700949 h 997879"/>
              <a:gd name="connsiteX115" fmla="*/ 501271 w 797307"/>
              <a:gd name="connsiteY115" fmla="*/ 700949 h 997879"/>
              <a:gd name="connsiteX116" fmla="*/ 495052 w 797307"/>
              <a:gd name="connsiteY116" fmla="*/ 699706 h 997879"/>
              <a:gd name="connsiteX117" fmla="*/ 487589 w 797307"/>
              <a:gd name="connsiteY117" fmla="*/ 699706 h 997879"/>
              <a:gd name="connsiteX118" fmla="*/ 480126 w 797307"/>
              <a:gd name="connsiteY118" fmla="*/ 699706 h 997879"/>
              <a:gd name="connsiteX119" fmla="*/ 471419 w 797307"/>
              <a:gd name="connsiteY119" fmla="*/ 699706 h 997879"/>
              <a:gd name="connsiteX120" fmla="*/ 463956 w 797307"/>
              <a:gd name="connsiteY120" fmla="*/ 699706 h 997879"/>
              <a:gd name="connsiteX121" fmla="*/ 455249 w 797307"/>
              <a:gd name="connsiteY121" fmla="*/ 698464 h 997879"/>
              <a:gd name="connsiteX122" fmla="*/ 449029 w 797307"/>
              <a:gd name="connsiteY122" fmla="*/ 698464 h 997879"/>
              <a:gd name="connsiteX123" fmla="*/ 439079 w 797307"/>
              <a:gd name="connsiteY123" fmla="*/ 698464 h 997879"/>
              <a:gd name="connsiteX124" fmla="*/ 432859 w 797307"/>
              <a:gd name="connsiteY124" fmla="*/ 698464 h 997879"/>
              <a:gd name="connsiteX125" fmla="*/ 420421 w 797307"/>
              <a:gd name="connsiteY125" fmla="*/ 698464 h 997879"/>
              <a:gd name="connsiteX126" fmla="*/ 415445 w 797307"/>
              <a:gd name="connsiteY126" fmla="*/ 698464 h 997879"/>
              <a:gd name="connsiteX127" fmla="*/ 398032 w 797307"/>
              <a:gd name="connsiteY127" fmla="*/ 698464 h 997879"/>
              <a:gd name="connsiteX128" fmla="*/ 380618 w 797307"/>
              <a:gd name="connsiteY128" fmla="*/ 698464 h 997879"/>
              <a:gd name="connsiteX129" fmla="*/ 375642 w 797307"/>
              <a:gd name="connsiteY129" fmla="*/ 698464 h 997879"/>
              <a:gd name="connsiteX130" fmla="*/ 364448 w 797307"/>
              <a:gd name="connsiteY130" fmla="*/ 698464 h 997879"/>
              <a:gd name="connsiteX131" fmla="*/ 356985 w 797307"/>
              <a:gd name="connsiteY131" fmla="*/ 698464 h 997879"/>
              <a:gd name="connsiteX132" fmla="*/ 347034 w 797307"/>
              <a:gd name="connsiteY132" fmla="*/ 698464 h 997879"/>
              <a:gd name="connsiteX133" fmla="*/ 340815 w 797307"/>
              <a:gd name="connsiteY133" fmla="*/ 698464 h 997879"/>
              <a:gd name="connsiteX134" fmla="*/ 640582 w 797307"/>
              <a:gd name="connsiteY134" fmla="*/ 543165 h 997879"/>
              <a:gd name="connsiteX135" fmla="*/ 654264 w 797307"/>
              <a:gd name="connsiteY135" fmla="*/ 556832 h 997879"/>
              <a:gd name="connsiteX136" fmla="*/ 654264 w 797307"/>
              <a:gd name="connsiteY136" fmla="*/ 677343 h 997879"/>
              <a:gd name="connsiteX137" fmla="*/ 640582 w 797307"/>
              <a:gd name="connsiteY137" fmla="*/ 689767 h 997879"/>
              <a:gd name="connsiteX138" fmla="*/ 643070 w 797307"/>
              <a:gd name="connsiteY138" fmla="*/ 689767 h 997879"/>
              <a:gd name="connsiteX139" fmla="*/ 648045 w 797307"/>
              <a:gd name="connsiteY139" fmla="*/ 692252 h 997879"/>
              <a:gd name="connsiteX140" fmla="*/ 655508 w 797307"/>
              <a:gd name="connsiteY140" fmla="*/ 693494 h 997879"/>
              <a:gd name="connsiteX141" fmla="*/ 661727 w 797307"/>
              <a:gd name="connsiteY141" fmla="*/ 694737 h 997879"/>
              <a:gd name="connsiteX142" fmla="*/ 667947 w 797307"/>
              <a:gd name="connsiteY142" fmla="*/ 695979 h 997879"/>
              <a:gd name="connsiteX143" fmla="*/ 672922 w 797307"/>
              <a:gd name="connsiteY143" fmla="*/ 698464 h 997879"/>
              <a:gd name="connsiteX144" fmla="*/ 679141 w 797307"/>
              <a:gd name="connsiteY144" fmla="*/ 699706 h 997879"/>
              <a:gd name="connsiteX145" fmla="*/ 685361 w 797307"/>
              <a:gd name="connsiteY145" fmla="*/ 700949 h 997879"/>
              <a:gd name="connsiteX146" fmla="*/ 691580 w 797307"/>
              <a:gd name="connsiteY146" fmla="*/ 703433 h 997879"/>
              <a:gd name="connsiteX147" fmla="*/ 695311 w 797307"/>
              <a:gd name="connsiteY147" fmla="*/ 705918 h 997879"/>
              <a:gd name="connsiteX148" fmla="*/ 701531 w 797307"/>
              <a:gd name="connsiteY148" fmla="*/ 707160 h 997879"/>
              <a:gd name="connsiteX149" fmla="*/ 705262 w 797307"/>
              <a:gd name="connsiteY149" fmla="*/ 709645 h 997879"/>
              <a:gd name="connsiteX150" fmla="*/ 708994 w 797307"/>
              <a:gd name="connsiteY150" fmla="*/ 712130 h 997879"/>
              <a:gd name="connsiteX151" fmla="*/ 712725 w 797307"/>
              <a:gd name="connsiteY151" fmla="*/ 713372 h 997879"/>
              <a:gd name="connsiteX152" fmla="*/ 716457 w 797307"/>
              <a:gd name="connsiteY152" fmla="*/ 717100 h 997879"/>
              <a:gd name="connsiteX153" fmla="*/ 720188 w 797307"/>
              <a:gd name="connsiteY153" fmla="*/ 719584 h 997879"/>
              <a:gd name="connsiteX154" fmla="*/ 722676 w 797307"/>
              <a:gd name="connsiteY154" fmla="*/ 720827 h 997879"/>
              <a:gd name="connsiteX155" fmla="*/ 725164 w 797307"/>
              <a:gd name="connsiteY155" fmla="*/ 723311 h 997879"/>
              <a:gd name="connsiteX156" fmla="*/ 727651 w 797307"/>
              <a:gd name="connsiteY156" fmla="*/ 727039 h 997879"/>
              <a:gd name="connsiteX157" fmla="*/ 728895 w 797307"/>
              <a:gd name="connsiteY157" fmla="*/ 729523 h 997879"/>
              <a:gd name="connsiteX158" fmla="*/ 730139 w 797307"/>
              <a:gd name="connsiteY158" fmla="*/ 733251 h 997879"/>
              <a:gd name="connsiteX159" fmla="*/ 731383 w 797307"/>
              <a:gd name="connsiteY159" fmla="*/ 734493 h 997879"/>
              <a:gd name="connsiteX160" fmla="*/ 732627 w 797307"/>
              <a:gd name="connsiteY160" fmla="*/ 736978 h 997879"/>
              <a:gd name="connsiteX161" fmla="*/ 797307 w 797307"/>
              <a:gd name="connsiteY161" fmla="*/ 917124 h 997879"/>
              <a:gd name="connsiteX162" fmla="*/ 398032 w 797307"/>
              <a:gd name="connsiteY162" fmla="*/ 997879 h 997879"/>
              <a:gd name="connsiteX163" fmla="*/ 0 w 797307"/>
              <a:gd name="connsiteY163" fmla="*/ 917124 h 997879"/>
              <a:gd name="connsiteX164" fmla="*/ 64680 w 797307"/>
              <a:gd name="connsiteY164" fmla="*/ 736978 h 997879"/>
              <a:gd name="connsiteX165" fmla="*/ 64680 w 797307"/>
              <a:gd name="connsiteY165" fmla="*/ 734493 h 997879"/>
              <a:gd name="connsiteX166" fmla="*/ 64680 w 797307"/>
              <a:gd name="connsiteY166" fmla="*/ 733251 h 997879"/>
              <a:gd name="connsiteX167" fmla="*/ 65924 w 797307"/>
              <a:gd name="connsiteY167" fmla="*/ 729523 h 997879"/>
              <a:gd name="connsiteX168" fmla="*/ 68412 w 797307"/>
              <a:gd name="connsiteY168" fmla="*/ 727039 h 997879"/>
              <a:gd name="connsiteX169" fmla="*/ 70899 w 797307"/>
              <a:gd name="connsiteY169" fmla="*/ 723311 h 997879"/>
              <a:gd name="connsiteX170" fmla="*/ 72143 w 797307"/>
              <a:gd name="connsiteY170" fmla="*/ 720827 h 997879"/>
              <a:gd name="connsiteX171" fmla="*/ 75875 w 797307"/>
              <a:gd name="connsiteY171" fmla="*/ 719584 h 997879"/>
              <a:gd name="connsiteX172" fmla="*/ 78362 w 797307"/>
              <a:gd name="connsiteY172" fmla="*/ 717100 h 997879"/>
              <a:gd name="connsiteX173" fmla="*/ 82094 w 797307"/>
              <a:gd name="connsiteY173" fmla="*/ 713372 h 997879"/>
              <a:gd name="connsiteX174" fmla="*/ 85826 w 797307"/>
              <a:gd name="connsiteY174" fmla="*/ 712130 h 997879"/>
              <a:gd name="connsiteX175" fmla="*/ 90801 w 797307"/>
              <a:gd name="connsiteY175" fmla="*/ 709645 h 997879"/>
              <a:gd name="connsiteX176" fmla="*/ 95776 w 797307"/>
              <a:gd name="connsiteY176" fmla="*/ 707160 h 997879"/>
              <a:gd name="connsiteX177" fmla="*/ 99508 w 797307"/>
              <a:gd name="connsiteY177" fmla="*/ 705918 h 997879"/>
              <a:gd name="connsiteX178" fmla="*/ 105727 w 797307"/>
              <a:gd name="connsiteY178" fmla="*/ 703433 h 997879"/>
              <a:gd name="connsiteX179" fmla="*/ 110703 w 797307"/>
              <a:gd name="connsiteY179" fmla="*/ 700949 h 997879"/>
              <a:gd name="connsiteX180" fmla="*/ 115678 w 797307"/>
              <a:gd name="connsiteY180" fmla="*/ 699706 h 997879"/>
              <a:gd name="connsiteX181" fmla="*/ 121897 w 797307"/>
              <a:gd name="connsiteY181" fmla="*/ 698464 h 997879"/>
              <a:gd name="connsiteX182" fmla="*/ 128116 w 797307"/>
              <a:gd name="connsiteY182" fmla="*/ 695979 h 997879"/>
              <a:gd name="connsiteX183" fmla="*/ 135579 w 797307"/>
              <a:gd name="connsiteY183" fmla="*/ 694737 h 997879"/>
              <a:gd name="connsiteX184" fmla="*/ 140555 w 797307"/>
              <a:gd name="connsiteY184" fmla="*/ 693494 h 997879"/>
              <a:gd name="connsiteX185" fmla="*/ 148018 w 797307"/>
              <a:gd name="connsiteY185" fmla="*/ 692252 h 997879"/>
              <a:gd name="connsiteX186" fmla="*/ 154237 w 797307"/>
              <a:gd name="connsiteY186" fmla="*/ 689767 h 997879"/>
              <a:gd name="connsiteX187" fmla="*/ 161700 w 797307"/>
              <a:gd name="connsiteY187" fmla="*/ 689767 h 997879"/>
              <a:gd name="connsiteX188" fmla="*/ 167920 w 797307"/>
              <a:gd name="connsiteY188" fmla="*/ 688525 h 997879"/>
              <a:gd name="connsiteX189" fmla="*/ 176627 w 797307"/>
              <a:gd name="connsiteY189" fmla="*/ 686040 h 997879"/>
              <a:gd name="connsiteX190" fmla="*/ 181602 w 797307"/>
              <a:gd name="connsiteY190" fmla="*/ 686040 h 997879"/>
              <a:gd name="connsiteX191" fmla="*/ 190309 w 797307"/>
              <a:gd name="connsiteY191" fmla="*/ 683555 h 997879"/>
              <a:gd name="connsiteX192" fmla="*/ 197772 w 797307"/>
              <a:gd name="connsiteY192" fmla="*/ 683555 h 997879"/>
              <a:gd name="connsiteX193" fmla="*/ 206479 w 797307"/>
              <a:gd name="connsiteY193" fmla="*/ 682313 h 997879"/>
              <a:gd name="connsiteX194" fmla="*/ 212698 w 797307"/>
              <a:gd name="connsiteY194" fmla="*/ 682313 h 997879"/>
              <a:gd name="connsiteX195" fmla="*/ 221405 w 797307"/>
              <a:gd name="connsiteY195" fmla="*/ 679828 h 997879"/>
              <a:gd name="connsiteX196" fmla="*/ 227624 w 797307"/>
              <a:gd name="connsiteY196" fmla="*/ 679828 h 997879"/>
              <a:gd name="connsiteX197" fmla="*/ 236331 w 797307"/>
              <a:gd name="connsiteY197" fmla="*/ 678586 h 997879"/>
              <a:gd name="connsiteX198" fmla="*/ 242550 w 797307"/>
              <a:gd name="connsiteY198" fmla="*/ 678586 h 997879"/>
              <a:gd name="connsiteX199" fmla="*/ 251257 w 797307"/>
              <a:gd name="connsiteY199" fmla="*/ 677343 h 997879"/>
              <a:gd name="connsiteX200" fmla="*/ 256233 w 797307"/>
              <a:gd name="connsiteY200" fmla="*/ 677343 h 997879"/>
              <a:gd name="connsiteX201" fmla="*/ 256233 w 797307"/>
              <a:gd name="connsiteY201" fmla="*/ 628890 h 997879"/>
              <a:gd name="connsiteX202" fmla="*/ 269915 w 797307"/>
              <a:gd name="connsiteY202" fmla="*/ 615224 h 997879"/>
              <a:gd name="connsiteX203" fmla="*/ 283597 w 797307"/>
              <a:gd name="connsiteY203" fmla="*/ 628890 h 997879"/>
              <a:gd name="connsiteX204" fmla="*/ 283597 w 797307"/>
              <a:gd name="connsiteY204" fmla="*/ 674858 h 997879"/>
              <a:gd name="connsiteX205" fmla="*/ 287329 w 797307"/>
              <a:gd name="connsiteY205" fmla="*/ 674858 h 997879"/>
              <a:gd name="connsiteX206" fmla="*/ 296036 w 797307"/>
              <a:gd name="connsiteY206" fmla="*/ 674858 h 997879"/>
              <a:gd name="connsiteX207" fmla="*/ 301011 w 797307"/>
              <a:gd name="connsiteY207" fmla="*/ 674858 h 997879"/>
              <a:gd name="connsiteX208" fmla="*/ 308474 w 797307"/>
              <a:gd name="connsiteY208" fmla="*/ 673616 h 997879"/>
              <a:gd name="connsiteX209" fmla="*/ 314694 w 797307"/>
              <a:gd name="connsiteY209" fmla="*/ 673616 h 997879"/>
              <a:gd name="connsiteX210" fmla="*/ 323401 w 797307"/>
              <a:gd name="connsiteY210" fmla="*/ 672374 h 997879"/>
              <a:gd name="connsiteX211" fmla="*/ 328376 w 797307"/>
              <a:gd name="connsiteY211" fmla="*/ 672374 h 997879"/>
              <a:gd name="connsiteX212" fmla="*/ 335839 w 797307"/>
              <a:gd name="connsiteY212" fmla="*/ 672374 h 997879"/>
              <a:gd name="connsiteX213" fmla="*/ 340815 w 797307"/>
              <a:gd name="connsiteY213" fmla="*/ 672374 h 997879"/>
              <a:gd name="connsiteX214" fmla="*/ 348278 w 797307"/>
              <a:gd name="connsiteY214" fmla="*/ 672374 h 997879"/>
              <a:gd name="connsiteX215" fmla="*/ 352009 w 797307"/>
              <a:gd name="connsiteY215" fmla="*/ 672374 h 997879"/>
              <a:gd name="connsiteX216" fmla="*/ 358228 w 797307"/>
              <a:gd name="connsiteY216" fmla="*/ 672374 h 997879"/>
              <a:gd name="connsiteX217" fmla="*/ 363204 w 797307"/>
              <a:gd name="connsiteY217" fmla="*/ 672374 h 997879"/>
              <a:gd name="connsiteX218" fmla="*/ 368179 w 797307"/>
              <a:gd name="connsiteY218" fmla="*/ 671131 h 997879"/>
              <a:gd name="connsiteX219" fmla="*/ 371911 w 797307"/>
              <a:gd name="connsiteY219" fmla="*/ 671131 h 997879"/>
              <a:gd name="connsiteX220" fmla="*/ 376886 w 797307"/>
              <a:gd name="connsiteY220" fmla="*/ 671131 h 997879"/>
              <a:gd name="connsiteX221" fmla="*/ 379374 w 797307"/>
              <a:gd name="connsiteY221" fmla="*/ 671131 h 997879"/>
              <a:gd name="connsiteX222" fmla="*/ 385593 w 797307"/>
              <a:gd name="connsiteY222" fmla="*/ 671131 h 997879"/>
              <a:gd name="connsiteX223" fmla="*/ 386837 w 797307"/>
              <a:gd name="connsiteY223" fmla="*/ 671131 h 997879"/>
              <a:gd name="connsiteX224" fmla="*/ 391812 w 797307"/>
              <a:gd name="connsiteY224" fmla="*/ 671131 h 997879"/>
              <a:gd name="connsiteX225" fmla="*/ 394300 w 797307"/>
              <a:gd name="connsiteY225" fmla="*/ 671131 h 997879"/>
              <a:gd name="connsiteX226" fmla="*/ 398032 w 797307"/>
              <a:gd name="connsiteY226" fmla="*/ 671131 h 997879"/>
              <a:gd name="connsiteX227" fmla="*/ 401763 w 797307"/>
              <a:gd name="connsiteY227" fmla="*/ 671131 h 997879"/>
              <a:gd name="connsiteX228" fmla="*/ 404251 w 797307"/>
              <a:gd name="connsiteY228" fmla="*/ 671131 h 997879"/>
              <a:gd name="connsiteX229" fmla="*/ 405495 w 797307"/>
              <a:gd name="connsiteY229" fmla="*/ 671131 h 997879"/>
              <a:gd name="connsiteX230" fmla="*/ 409226 w 797307"/>
              <a:gd name="connsiteY230" fmla="*/ 671131 h 997879"/>
              <a:gd name="connsiteX231" fmla="*/ 411714 w 797307"/>
              <a:gd name="connsiteY231" fmla="*/ 671131 h 997879"/>
              <a:gd name="connsiteX232" fmla="*/ 415445 w 797307"/>
              <a:gd name="connsiteY232" fmla="*/ 671131 h 997879"/>
              <a:gd name="connsiteX233" fmla="*/ 419177 w 797307"/>
              <a:gd name="connsiteY233" fmla="*/ 671131 h 997879"/>
              <a:gd name="connsiteX234" fmla="*/ 424152 w 797307"/>
              <a:gd name="connsiteY234" fmla="*/ 671131 h 997879"/>
              <a:gd name="connsiteX235" fmla="*/ 427884 w 797307"/>
              <a:gd name="connsiteY235" fmla="*/ 671131 h 997879"/>
              <a:gd name="connsiteX236" fmla="*/ 432859 w 797307"/>
              <a:gd name="connsiteY236" fmla="*/ 672374 h 997879"/>
              <a:gd name="connsiteX237" fmla="*/ 437835 w 797307"/>
              <a:gd name="connsiteY237" fmla="*/ 672374 h 997879"/>
              <a:gd name="connsiteX238" fmla="*/ 444054 w 797307"/>
              <a:gd name="connsiteY238" fmla="*/ 672374 h 997879"/>
              <a:gd name="connsiteX239" fmla="*/ 449029 w 797307"/>
              <a:gd name="connsiteY239" fmla="*/ 672374 h 997879"/>
              <a:gd name="connsiteX240" fmla="*/ 455249 w 797307"/>
              <a:gd name="connsiteY240" fmla="*/ 672374 h 997879"/>
              <a:gd name="connsiteX241" fmla="*/ 460224 w 797307"/>
              <a:gd name="connsiteY241" fmla="*/ 672374 h 997879"/>
              <a:gd name="connsiteX242" fmla="*/ 467687 w 797307"/>
              <a:gd name="connsiteY242" fmla="*/ 672374 h 997879"/>
              <a:gd name="connsiteX243" fmla="*/ 472663 w 797307"/>
              <a:gd name="connsiteY243" fmla="*/ 672374 h 997879"/>
              <a:gd name="connsiteX244" fmla="*/ 480126 w 797307"/>
              <a:gd name="connsiteY244" fmla="*/ 673616 h 997879"/>
              <a:gd name="connsiteX245" fmla="*/ 486345 w 797307"/>
              <a:gd name="connsiteY245" fmla="*/ 673616 h 997879"/>
              <a:gd name="connsiteX246" fmla="*/ 493808 w 797307"/>
              <a:gd name="connsiteY246" fmla="*/ 674858 h 997879"/>
              <a:gd name="connsiteX247" fmla="*/ 500027 w 797307"/>
              <a:gd name="connsiteY247" fmla="*/ 674858 h 997879"/>
              <a:gd name="connsiteX248" fmla="*/ 508734 w 797307"/>
              <a:gd name="connsiteY248" fmla="*/ 674858 h 997879"/>
              <a:gd name="connsiteX249" fmla="*/ 514953 w 797307"/>
              <a:gd name="connsiteY249" fmla="*/ 674858 h 997879"/>
              <a:gd name="connsiteX250" fmla="*/ 522416 w 797307"/>
              <a:gd name="connsiteY250" fmla="*/ 676101 h 997879"/>
              <a:gd name="connsiteX251" fmla="*/ 529880 w 797307"/>
              <a:gd name="connsiteY251" fmla="*/ 676101 h 997879"/>
              <a:gd name="connsiteX252" fmla="*/ 538587 w 797307"/>
              <a:gd name="connsiteY252" fmla="*/ 677343 h 997879"/>
              <a:gd name="connsiteX253" fmla="*/ 544806 w 797307"/>
              <a:gd name="connsiteY253" fmla="*/ 677343 h 997879"/>
              <a:gd name="connsiteX254" fmla="*/ 553513 w 797307"/>
              <a:gd name="connsiteY254" fmla="*/ 678586 h 997879"/>
              <a:gd name="connsiteX255" fmla="*/ 559732 w 797307"/>
              <a:gd name="connsiteY255" fmla="*/ 678586 h 997879"/>
              <a:gd name="connsiteX256" fmla="*/ 568439 w 797307"/>
              <a:gd name="connsiteY256" fmla="*/ 679828 h 997879"/>
              <a:gd name="connsiteX257" fmla="*/ 575902 w 797307"/>
              <a:gd name="connsiteY257" fmla="*/ 679828 h 997879"/>
              <a:gd name="connsiteX258" fmla="*/ 584609 w 797307"/>
              <a:gd name="connsiteY258" fmla="*/ 682313 h 997879"/>
              <a:gd name="connsiteX259" fmla="*/ 590828 w 797307"/>
              <a:gd name="connsiteY259" fmla="*/ 682313 h 997879"/>
              <a:gd name="connsiteX260" fmla="*/ 599535 w 797307"/>
              <a:gd name="connsiteY260" fmla="*/ 683555 h 997879"/>
              <a:gd name="connsiteX261" fmla="*/ 605754 w 797307"/>
              <a:gd name="connsiteY261" fmla="*/ 683555 h 997879"/>
              <a:gd name="connsiteX262" fmla="*/ 613217 w 797307"/>
              <a:gd name="connsiteY262" fmla="*/ 686040 h 997879"/>
              <a:gd name="connsiteX263" fmla="*/ 620681 w 797307"/>
              <a:gd name="connsiteY263" fmla="*/ 686040 h 997879"/>
              <a:gd name="connsiteX264" fmla="*/ 628144 w 797307"/>
              <a:gd name="connsiteY264" fmla="*/ 688525 h 997879"/>
              <a:gd name="connsiteX265" fmla="*/ 634363 w 797307"/>
              <a:gd name="connsiteY265" fmla="*/ 689767 h 997879"/>
              <a:gd name="connsiteX266" fmla="*/ 635607 w 797307"/>
              <a:gd name="connsiteY266" fmla="*/ 689767 h 997879"/>
              <a:gd name="connsiteX267" fmla="*/ 626900 w 797307"/>
              <a:gd name="connsiteY267" fmla="*/ 677343 h 997879"/>
              <a:gd name="connsiteX268" fmla="*/ 626900 w 797307"/>
              <a:gd name="connsiteY268" fmla="*/ 556832 h 997879"/>
              <a:gd name="connsiteX269" fmla="*/ 640582 w 797307"/>
              <a:gd name="connsiteY269" fmla="*/ 543165 h 997879"/>
              <a:gd name="connsiteX270" fmla="*/ 506151 w 797307"/>
              <a:gd name="connsiteY270" fmla="*/ 511057 h 997879"/>
              <a:gd name="connsiteX271" fmla="*/ 465139 w 797307"/>
              <a:gd name="connsiteY271" fmla="*/ 589351 h 997879"/>
              <a:gd name="connsiteX272" fmla="*/ 563318 w 797307"/>
              <a:gd name="connsiteY272" fmla="*/ 529699 h 997879"/>
              <a:gd name="connsiteX273" fmla="*/ 506151 w 797307"/>
              <a:gd name="connsiteY273" fmla="*/ 511057 h 997879"/>
              <a:gd name="connsiteX274" fmla="*/ 289909 w 797307"/>
              <a:gd name="connsiteY274" fmla="*/ 511057 h 997879"/>
              <a:gd name="connsiteX275" fmla="*/ 233985 w 797307"/>
              <a:gd name="connsiteY275" fmla="*/ 529699 h 997879"/>
              <a:gd name="connsiteX276" fmla="*/ 330921 w 797307"/>
              <a:gd name="connsiteY276" fmla="*/ 589351 h 997879"/>
              <a:gd name="connsiteX277" fmla="*/ 289909 w 797307"/>
              <a:gd name="connsiteY277" fmla="*/ 511057 h 997879"/>
              <a:gd name="connsiteX278" fmla="*/ 411700 w 797307"/>
              <a:gd name="connsiteY278" fmla="*/ 498630 h 997879"/>
              <a:gd name="connsiteX279" fmla="*/ 411700 w 797307"/>
              <a:gd name="connsiteY279" fmla="*/ 596808 h 997879"/>
              <a:gd name="connsiteX280" fmla="*/ 480053 w 797307"/>
              <a:gd name="connsiteY280" fmla="*/ 506086 h 997879"/>
              <a:gd name="connsiteX281" fmla="*/ 411700 w 797307"/>
              <a:gd name="connsiteY281" fmla="*/ 498630 h 997879"/>
              <a:gd name="connsiteX282" fmla="*/ 384360 w 797307"/>
              <a:gd name="connsiteY282" fmla="*/ 498630 h 997879"/>
              <a:gd name="connsiteX283" fmla="*/ 317250 w 797307"/>
              <a:gd name="connsiteY283" fmla="*/ 506086 h 997879"/>
              <a:gd name="connsiteX284" fmla="*/ 384360 w 797307"/>
              <a:gd name="connsiteY284" fmla="*/ 596808 h 997879"/>
              <a:gd name="connsiteX285" fmla="*/ 526035 w 797307"/>
              <a:gd name="connsiteY285" fmla="*/ 384296 h 997879"/>
              <a:gd name="connsiteX286" fmla="*/ 513607 w 797307"/>
              <a:gd name="connsiteY286" fmla="*/ 484959 h 997879"/>
              <a:gd name="connsiteX287" fmla="*/ 581959 w 797307"/>
              <a:gd name="connsiteY287" fmla="*/ 508572 h 997879"/>
              <a:gd name="connsiteX288" fmla="*/ 626699 w 797307"/>
              <a:gd name="connsiteY288" fmla="*/ 384296 h 997879"/>
              <a:gd name="connsiteX289" fmla="*/ 411700 w 797307"/>
              <a:gd name="connsiteY289" fmla="*/ 384296 h 997879"/>
              <a:gd name="connsiteX290" fmla="*/ 411700 w 797307"/>
              <a:gd name="connsiteY290" fmla="*/ 472532 h 997879"/>
              <a:gd name="connsiteX291" fmla="*/ 486266 w 797307"/>
              <a:gd name="connsiteY291" fmla="*/ 479988 h 997879"/>
              <a:gd name="connsiteX292" fmla="*/ 499937 w 797307"/>
              <a:gd name="connsiteY292" fmla="*/ 384296 h 997879"/>
              <a:gd name="connsiteX293" fmla="*/ 297366 w 797307"/>
              <a:gd name="connsiteY293" fmla="*/ 384296 h 997879"/>
              <a:gd name="connsiteX294" fmla="*/ 308551 w 797307"/>
              <a:gd name="connsiteY294" fmla="*/ 479988 h 997879"/>
              <a:gd name="connsiteX295" fmla="*/ 384360 w 797307"/>
              <a:gd name="connsiteY295" fmla="*/ 472532 h 997879"/>
              <a:gd name="connsiteX296" fmla="*/ 384360 w 797307"/>
              <a:gd name="connsiteY296" fmla="*/ 384296 h 997879"/>
              <a:gd name="connsiteX297" fmla="*/ 169361 w 797307"/>
              <a:gd name="connsiteY297" fmla="*/ 384296 h 997879"/>
              <a:gd name="connsiteX298" fmla="*/ 215343 w 797307"/>
              <a:gd name="connsiteY298" fmla="*/ 508572 h 997879"/>
              <a:gd name="connsiteX299" fmla="*/ 283695 w 797307"/>
              <a:gd name="connsiteY299" fmla="*/ 484959 h 997879"/>
              <a:gd name="connsiteX300" fmla="*/ 270025 w 797307"/>
              <a:gd name="connsiteY300" fmla="*/ 384296 h 997879"/>
              <a:gd name="connsiteX301" fmla="*/ 486266 w 797307"/>
              <a:gd name="connsiteY301" fmla="*/ 261262 h 997879"/>
              <a:gd name="connsiteX302" fmla="*/ 411700 w 797307"/>
              <a:gd name="connsiteY302" fmla="*/ 268719 h 997879"/>
              <a:gd name="connsiteX303" fmla="*/ 411700 w 797307"/>
              <a:gd name="connsiteY303" fmla="*/ 358198 h 997879"/>
              <a:gd name="connsiteX304" fmla="*/ 499937 w 797307"/>
              <a:gd name="connsiteY304" fmla="*/ 358198 h 997879"/>
              <a:gd name="connsiteX305" fmla="*/ 486266 w 797307"/>
              <a:gd name="connsiteY305" fmla="*/ 261262 h 997879"/>
              <a:gd name="connsiteX306" fmla="*/ 308551 w 797307"/>
              <a:gd name="connsiteY306" fmla="*/ 261262 h 997879"/>
              <a:gd name="connsiteX307" fmla="*/ 297366 w 797307"/>
              <a:gd name="connsiteY307" fmla="*/ 358198 h 997879"/>
              <a:gd name="connsiteX308" fmla="*/ 384360 w 797307"/>
              <a:gd name="connsiteY308" fmla="*/ 358198 h 997879"/>
              <a:gd name="connsiteX309" fmla="*/ 384360 w 797307"/>
              <a:gd name="connsiteY309" fmla="*/ 268719 h 997879"/>
              <a:gd name="connsiteX310" fmla="*/ 308551 w 797307"/>
              <a:gd name="connsiteY310" fmla="*/ 261262 h 997879"/>
              <a:gd name="connsiteX311" fmla="*/ 581959 w 797307"/>
              <a:gd name="connsiteY311" fmla="*/ 233922 h 997879"/>
              <a:gd name="connsiteX312" fmla="*/ 513607 w 797307"/>
              <a:gd name="connsiteY312" fmla="*/ 256291 h 997879"/>
              <a:gd name="connsiteX313" fmla="*/ 526035 w 797307"/>
              <a:gd name="connsiteY313" fmla="*/ 358198 h 997879"/>
              <a:gd name="connsiteX314" fmla="*/ 626699 w 797307"/>
              <a:gd name="connsiteY314" fmla="*/ 358198 h 997879"/>
              <a:gd name="connsiteX315" fmla="*/ 581959 w 797307"/>
              <a:gd name="connsiteY315" fmla="*/ 233922 h 997879"/>
              <a:gd name="connsiteX316" fmla="*/ 215343 w 797307"/>
              <a:gd name="connsiteY316" fmla="*/ 233922 h 997879"/>
              <a:gd name="connsiteX317" fmla="*/ 169361 w 797307"/>
              <a:gd name="connsiteY317" fmla="*/ 358198 h 997879"/>
              <a:gd name="connsiteX318" fmla="*/ 270025 w 797307"/>
              <a:gd name="connsiteY318" fmla="*/ 358198 h 997879"/>
              <a:gd name="connsiteX319" fmla="*/ 283695 w 797307"/>
              <a:gd name="connsiteY319" fmla="*/ 256291 h 997879"/>
              <a:gd name="connsiteX320" fmla="*/ 215343 w 797307"/>
              <a:gd name="connsiteY320" fmla="*/ 233922 h 997879"/>
              <a:gd name="connsiteX321" fmla="*/ 465139 w 797307"/>
              <a:gd name="connsiteY321" fmla="*/ 151899 h 997879"/>
              <a:gd name="connsiteX322" fmla="*/ 506151 w 797307"/>
              <a:gd name="connsiteY322" fmla="*/ 230193 h 997879"/>
              <a:gd name="connsiteX323" fmla="*/ 563318 w 797307"/>
              <a:gd name="connsiteY323" fmla="*/ 212795 h 997879"/>
              <a:gd name="connsiteX324" fmla="*/ 465139 w 797307"/>
              <a:gd name="connsiteY324" fmla="*/ 151899 h 997879"/>
              <a:gd name="connsiteX325" fmla="*/ 330921 w 797307"/>
              <a:gd name="connsiteY325" fmla="*/ 151899 h 997879"/>
              <a:gd name="connsiteX326" fmla="*/ 233985 w 797307"/>
              <a:gd name="connsiteY326" fmla="*/ 212795 h 997879"/>
              <a:gd name="connsiteX327" fmla="*/ 289909 w 797307"/>
              <a:gd name="connsiteY327" fmla="*/ 230193 h 997879"/>
              <a:gd name="connsiteX328" fmla="*/ 330921 w 797307"/>
              <a:gd name="connsiteY328" fmla="*/ 151899 h 997879"/>
              <a:gd name="connsiteX329" fmla="*/ 411700 w 797307"/>
              <a:gd name="connsiteY329" fmla="*/ 144443 h 997879"/>
              <a:gd name="connsiteX330" fmla="*/ 411700 w 797307"/>
              <a:gd name="connsiteY330" fmla="*/ 242621 h 997879"/>
              <a:gd name="connsiteX331" fmla="*/ 480053 w 797307"/>
              <a:gd name="connsiteY331" fmla="*/ 235164 h 997879"/>
              <a:gd name="connsiteX332" fmla="*/ 411700 w 797307"/>
              <a:gd name="connsiteY332" fmla="*/ 144443 h 997879"/>
              <a:gd name="connsiteX333" fmla="*/ 384360 w 797307"/>
              <a:gd name="connsiteY333" fmla="*/ 144443 h 997879"/>
              <a:gd name="connsiteX334" fmla="*/ 317250 w 797307"/>
              <a:gd name="connsiteY334" fmla="*/ 235164 h 997879"/>
              <a:gd name="connsiteX335" fmla="*/ 384360 w 797307"/>
              <a:gd name="connsiteY335" fmla="*/ 242621 h 997879"/>
              <a:gd name="connsiteX336" fmla="*/ 640960 w 797307"/>
              <a:gd name="connsiteY336" fmla="*/ 115859 h 997879"/>
              <a:gd name="connsiteX337" fmla="*/ 654041 w 797307"/>
              <a:gd name="connsiteY337" fmla="*/ 128177 h 997879"/>
              <a:gd name="connsiteX338" fmla="*/ 654041 w 797307"/>
              <a:gd name="connsiteY338" fmla="*/ 211939 h 997879"/>
              <a:gd name="connsiteX339" fmla="*/ 640960 w 797307"/>
              <a:gd name="connsiteY339" fmla="*/ 225489 h 997879"/>
              <a:gd name="connsiteX340" fmla="*/ 627879 w 797307"/>
              <a:gd name="connsiteY340" fmla="*/ 211939 h 997879"/>
              <a:gd name="connsiteX341" fmla="*/ 627879 w 797307"/>
              <a:gd name="connsiteY341" fmla="*/ 128177 h 997879"/>
              <a:gd name="connsiteX342" fmla="*/ 640960 w 797307"/>
              <a:gd name="connsiteY342" fmla="*/ 115859 h 997879"/>
              <a:gd name="connsiteX343" fmla="*/ 398030 w 797307"/>
              <a:gd name="connsiteY343" fmla="*/ 115859 h 997879"/>
              <a:gd name="connsiteX344" fmla="*/ 654040 w 797307"/>
              <a:gd name="connsiteY344" fmla="*/ 370625 h 997879"/>
              <a:gd name="connsiteX345" fmla="*/ 398030 w 797307"/>
              <a:gd name="connsiteY345" fmla="*/ 626634 h 997879"/>
              <a:gd name="connsiteX346" fmla="*/ 142020 w 797307"/>
              <a:gd name="connsiteY346" fmla="*/ 370625 h 997879"/>
              <a:gd name="connsiteX347" fmla="*/ 143263 w 797307"/>
              <a:gd name="connsiteY347" fmla="*/ 365654 h 997879"/>
              <a:gd name="connsiteX348" fmla="*/ 142020 w 797307"/>
              <a:gd name="connsiteY348" fmla="*/ 363169 h 997879"/>
              <a:gd name="connsiteX349" fmla="*/ 142020 w 797307"/>
              <a:gd name="connsiteY349" fmla="*/ 214037 h 997879"/>
              <a:gd name="connsiteX350" fmla="*/ 155690 w 797307"/>
              <a:gd name="connsiteY350" fmla="*/ 200367 h 997879"/>
              <a:gd name="connsiteX351" fmla="*/ 169361 w 797307"/>
              <a:gd name="connsiteY351" fmla="*/ 214037 h 997879"/>
              <a:gd name="connsiteX352" fmla="*/ 169361 w 797307"/>
              <a:gd name="connsiteY352" fmla="*/ 257534 h 997879"/>
              <a:gd name="connsiteX353" fmla="*/ 398030 w 797307"/>
              <a:gd name="connsiteY353" fmla="*/ 115859 h 997879"/>
              <a:gd name="connsiteX354" fmla="*/ 155101 w 797307"/>
              <a:gd name="connsiteY354" fmla="*/ 62290 h 997879"/>
              <a:gd name="connsiteX355" fmla="*/ 168182 w 797307"/>
              <a:gd name="connsiteY355" fmla="*/ 75811 h 997879"/>
              <a:gd name="connsiteX356" fmla="*/ 168182 w 797307"/>
              <a:gd name="connsiteY356" fmla="*/ 140958 h 997879"/>
              <a:gd name="connsiteX357" fmla="*/ 155101 w 797307"/>
              <a:gd name="connsiteY357" fmla="*/ 154479 h 997879"/>
              <a:gd name="connsiteX358" fmla="*/ 142020 w 797307"/>
              <a:gd name="connsiteY358" fmla="*/ 140958 h 997879"/>
              <a:gd name="connsiteX359" fmla="*/ 142020 w 797307"/>
              <a:gd name="connsiteY359" fmla="*/ 75811 h 997879"/>
              <a:gd name="connsiteX360" fmla="*/ 155101 w 797307"/>
              <a:gd name="connsiteY360" fmla="*/ 62290 h 997879"/>
              <a:gd name="connsiteX361" fmla="*/ 469070 w 797307"/>
              <a:gd name="connsiteY361" fmla="*/ 0 h 997879"/>
              <a:gd name="connsiteX362" fmla="*/ 482121 w 797307"/>
              <a:gd name="connsiteY362" fmla="*/ 13537 h 997879"/>
              <a:gd name="connsiteX363" fmla="*/ 482121 w 797307"/>
              <a:gd name="connsiteY363" fmla="*/ 87373 h 997879"/>
              <a:gd name="connsiteX364" fmla="*/ 469070 w 797307"/>
              <a:gd name="connsiteY364" fmla="*/ 100909 h 997879"/>
              <a:gd name="connsiteX365" fmla="*/ 457205 w 797307"/>
              <a:gd name="connsiteY365" fmla="*/ 87373 h 997879"/>
              <a:gd name="connsiteX366" fmla="*/ 457205 w 797307"/>
              <a:gd name="connsiteY366" fmla="*/ 13537 h 997879"/>
              <a:gd name="connsiteX367" fmla="*/ 469070 w 797307"/>
              <a:gd name="connsiteY367" fmla="*/ 0 h 9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797307" h="997879">
                <a:moveTo>
                  <a:pt x="82094" y="765553"/>
                </a:moveTo>
                <a:cubicBezTo>
                  <a:pt x="59705" y="826430"/>
                  <a:pt x="31096" y="903458"/>
                  <a:pt x="27365" y="918366"/>
                </a:cubicBezTo>
                <a:cubicBezTo>
                  <a:pt x="36072" y="937002"/>
                  <a:pt x="165432" y="970547"/>
                  <a:pt x="398032" y="970547"/>
                </a:cubicBezTo>
                <a:cubicBezTo>
                  <a:pt x="630631" y="970547"/>
                  <a:pt x="758748" y="937002"/>
                  <a:pt x="769942" y="918366"/>
                </a:cubicBezTo>
                <a:cubicBezTo>
                  <a:pt x="763723" y="902215"/>
                  <a:pt x="736358" y="826430"/>
                  <a:pt x="713969" y="765553"/>
                </a:cubicBezTo>
                <a:cubicBezTo>
                  <a:pt x="646801" y="807794"/>
                  <a:pt x="409226" y="809036"/>
                  <a:pt x="398032" y="809036"/>
                </a:cubicBezTo>
                <a:cubicBezTo>
                  <a:pt x="385593" y="809036"/>
                  <a:pt x="150506" y="807794"/>
                  <a:pt x="82094" y="765553"/>
                </a:cubicBezTo>
                <a:close/>
                <a:moveTo>
                  <a:pt x="340815" y="698464"/>
                </a:moveTo>
                <a:cubicBezTo>
                  <a:pt x="337083" y="698464"/>
                  <a:pt x="334595" y="698464"/>
                  <a:pt x="330864" y="699706"/>
                </a:cubicBezTo>
                <a:cubicBezTo>
                  <a:pt x="329620" y="699706"/>
                  <a:pt x="327132" y="699706"/>
                  <a:pt x="324645" y="699706"/>
                </a:cubicBezTo>
                <a:cubicBezTo>
                  <a:pt x="322157" y="699706"/>
                  <a:pt x="319669" y="699706"/>
                  <a:pt x="315938" y="699706"/>
                </a:cubicBezTo>
                <a:cubicBezTo>
                  <a:pt x="313450" y="699706"/>
                  <a:pt x="312206" y="699706"/>
                  <a:pt x="308474" y="699706"/>
                </a:cubicBezTo>
                <a:cubicBezTo>
                  <a:pt x="305987" y="699706"/>
                  <a:pt x="303499" y="699706"/>
                  <a:pt x="301011" y="699706"/>
                </a:cubicBezTo>
                <a:cubicBezTo>
                  <a:pt x="298524" y="700949"/>
                  <a:pt x="296036" y="700949"/>
                  <a:pt x="294792" y="700949"/>
                </a:cubicBezTo>
                <a:cubicBezTo>
                  <a:pt x="292304" y="700949"/>
                  <a:pt x="289817" y="700949"/>
                  <a:pt x="286085" y="700949"/>
                </a:cubicBezTo>
                <a:cubicBezTo>
                  <a:pt x="286085" y="700949"/>
                  <a:pt x="284841" y="700949"/>
                  <a:pt x="283597" y="700949"/>
                </a:cubicBezTo>
                <a:lnTo>
                  <a:pt x="283597" y="727039"/>
                </a:lnTo>
                <a:cubicBezTo>
                  <a:pt x="283597" y="734493"/>
                  <a:pt x="277378" y="740705"/>
                  <a:pt x="269915" y="740705"/>
                </a:cubicBezTo>
                <a:cubicBezTo>
                  <a:pt x="262452" y="740705"/>
                  <a:pt x="256233" y="734493"/>
                  <a:pt x="256233" y="727039"/>
                </a:cubicBezTo>
                <a:lnTo>
                  <a:pt x="256233" y="703433"/>
                </a:lnTo>
                <a:cubicBezTo>
                  <a:pt x="254989" y="703433"/>
                  <a:pt x="254989" y="703433"/>
                  <a:pt x="252501" y="703433"/>
                </a:cubicBezTo>
                <a:cubicBezTo>
                  <a:pt x="251257" y="703433"/>
                  <a:pt x="248770" y="704676"/>
                  <a:pt x="246282" y="704676"/>
                </a:cubicBezTo>
                <a:cubicBezTo>
                  <a:pt x="243794" y="704676"/>
                  <a:pt x="242550" y="704676"/>
                  <a:pt x="240063" y="705918"/>
                </a:cubicBezTo>
                <a:cubicBezTo>
                  <a:pt x="237575" y="705918"/>
                  <a:pt x="235087" y="705918"/>
                  <a:pt x="233844" y="705918"/>
                </a:cubicBezTo>
                <a:cubicBezTo>
                  <a:pt x="231356" y="705918"/>
                  <a:pt x="228868" y="705918"/>
                  <a:pt x="227624" y="705918"/>
                </a:cubicBezTo>
                <a:cubicBezTo>
                  <a:pt x="225137" y="707160"/>
                  <a:pt x="222649" y="707160"/>
                  <a:pt x="221405" y="707160"/>
                </a:cubicBezTo>
                <a:cubicBezTo>
                  <a:pt x="220161" y="707160"/>
                  <a:pt x="217674" y="707160"/>
                  <a:pt x="216430" y="707160"/>
                </a:cubicBezTo>
                <a:cubicBezTo>
                  <a:pt x="213942" y="708403"/>
                  <a:pt x="211454" y="708403"/>
                  <a:pt x="208967" y="708403"/>
                </a:cubicBezTo>
                <a:cubicBezTo>
                  <a:pt x="207723" y="708403"/>
                  <a:pt x="206479" y="709645"/>
                  <a:pt x="205235" y="709645"/>
                </a:cubicBezTo>
                <a:cubicBezTo>
                  <a:pt x="202747" y="709645"/>
                  <a:pt x="200260" y="709645"/>
                  <a:pt x="199016" y="709645"/>
                </a:cubicBezTo>
                <a:cubicBezTo>
                  <a:pt x="197772" y="709645"/>
                  <a:pt x="195284" y="710888"/>
                  <a:pt x="194040" y="710888"/>
                </a:cubicBezTo>
                <a:cubicBezTo>
                  <a:pt x="192797" y="710888"/>
                  <a:pt x="190309" y="712130"/>
                  <a:pt x="187821" y="712130"/>
                </a:cubicBezTo>
                <a:cubicBezTo>
                  <a:pt x="186577" y="712130"/>
                  <a:pt x="185333" y="712130"/>
                  <a:pt x="184090" y="712130"/>
                </a:cubicBezTo>
                <a:cubicBezTo>
                  <a:pt x="181602" y="713372"/>
                  <a:pt x="180358" y="713372"/>
                  <a:pt x="177870" y="713372"/>
                </a:cubicBezTo>
                <a:cubicBezTo>
                  <a:pt x="176627" y="713372"/>
                  <a:pt x="175383" y="713372"/>
                  <a:pt x="174139" y="713372"/>
                </a:cubicBezTo>
                <a:cubicBezTo>
                  <a:pt x="171651" y="714615"/>
                  <a:pt x="170407" y="714615"/>
                  <a:pt x="169163" y="714615"/>
                </a:cubicBezTo>
                <a:cubicBezTo>
                  <a:pt x="166676" y="714615"/>
                  <a:pt x="166676" y="714615"/>
                  <a:pt x="164188" y="714615"/>
                </a:cubicBezTo>
                <a:cubicBezTo>
                  <a:pt x="162944" y="715857"/>
                  <a:pt x="160456" y="715857"/>
                  <a:pt x="159213" y="717100"/>
                </a:cubicBezTo>
                <a:cubicBezTo>
                  <a:pt x="157969" y="717100"/>
                  <a:pt x="156725" y="717100"/>
                  <a:pt x="155481" y="717100"/>
                </a:cubicBezTo>
                <a:cubicBezTo>
                  <a:pt x="154237" y="717100"/>
                  <a:pt x="152993" y="718342"/>
                  <a:pt x="150506" y="718342"/>
                </a:cubicBezTo>
                <a:cubicBezTo>
                  <a:pt x="150506" y="718342"/>
                  <a:pt x="149262" y="719584"/>
                  <a:pt x="148018" y="719584"/>
                </a:cubicBezTo>
                <a:cubicBezTo>
                  <a:pt x="146774" y="719584"/>
                  <a:pt x="144286" y="719584"/>
                  <a:pt x="143043" y="719584"/>
                </a:cubicBezTo>
                <a:cubicBezTo>
                  <a:pt x="141799" y="720827"/>
                  <a:pt x="141799" y="720827"/>
                  <a:pt x="139311" y="720827"/>
                </a:cubicBezTo>
                <a:cubicBezTo>
                  <a:pt x="139311" y="720827"/>
                  <a:pt x="136823" y="720827"/>
                  <a:pt x="135579" y="722069"/>
                </a:cubicBezTo>
                <a:cubicBezTo>
                  <a:pt x="135579" y="722069"/>
                  <a:pt x="133092" y="722069"/>
                  <a:pt x="133092" y="723311"/>
                </a:cubicBezTo>
                <a:cubicBezTo>
                  <a:pt x="130604" y="723311"/>
                  <a:pt x="130604" y="723311"/>
                  <a:pt x="129360" y="723311"/>
                </a:cubicBezTo>
                <a:cubicBezTo>
                  <a:pt x="128116" y="723311"/>
                  <a:pt x="128116" y="724554"/>
                  <a:pt x="125629" y="724554"/>
                </a:cubicBezTo>
                <a:lnTo>
                  <a:pt x="123141" y="725796"/>
                </a:lnTo>
                <a:cubicBezTo>
                  <a:pt x="121897" y="725796"/>
                  <a:pt x="120653" y="725796"/>
                  <a:pt x="119409" y="725796"/>
                </a:cubicBezTo>
                <a:cubicBezTo>
                  <a:pt x="119409" y="727039"/>
                  <a:pt x="118166" y="727039"/>
                  <a:pt x="116922" y="727039"/>
                </a:cubicBezTo>
                <a:cubicBezTo>
                  <a:pt x="115678" y="727039"/>
                  <a:pt x="115678" y="727039"/>
                  <a:pt x="114434" y="728281"/>
                </a:cubicBezTo>
                <a:cubicBezTo>
                  <a:pt x="114434" y="728281"/>
                  <a:pt x="113190" y="728281"/>
                  <a:pt x="111946" y="728281"/>
                </a:cubicBezTo>
                <a:cubicBezTo>
                  <a:pt x="110703" y="728281"/>
                  <a:pt x="109459" y="729523"/>
                  <a:pt x="109459" y="729523"/>
                </a:cubicBezTo>
                <a:cubicBezTo>
                  <a:pt x="108215" y="729523"/>
                  <a:pt x="108215" y="730766"/>
                  <a:pt x="106971" y="730766"/>
                </a:cubicBezTo>
                <a:lnTo>
                  <a:pt x="105727" y="730766"/>
                </a:lnTo>
                <a:cubicBezTo>
                  <a:pt x="104483" y="732008"/>
                  <a:pt x="104483" y="732008"/>
                  <a:pt x="103239" y="732008"/>
                </a:cubicBezTo>
                <a:lnTo>
                  <a:pt x="101996" y="733251"/>
                </a:lnTo>
                <a:cubicBezTo>
                  <a:pt x="100752" y="733251"/>
                  <a:pt x="99508" y="733251"/>
                  <a:pt x="99508" y="734493"/>
                </a:cubicBezTo>
                <a:lnTo>
                  <a:pt x="98264" y="734493"/>
                </a:lnTo>
                <a:cubicBezTo>
                  <a:pt x="98264" y="734493"/>
                  <a:pt x="97020" y="734493"/>
                  <a:pt x="95776" y="735735"/>
                </a:cubicBezTo>
                <a:cubicBezTo>
                  <a:pt x="95776" y="735735"/>
                  <a:pt x="95776" y="735735"/>
                  <a:pt x="95776" y="736978"/>
                </a:cubicBezTo>
                <a:cubicBezTo>
                  <a:pt x="94533" y="736978"/>
                  <a:pt x="93289" y="736978"/>
                  <a:pt x="93289" y="736978"/>
                </a:cubicBezTo>
                <a:lnTo>
                  <a:pt x="93289" y="738220"/>
                </a:lnTo>
                <a:cubicBezTo>
                  <a:pt x="92045" y="738220"/>
                  <a:pt x="92045" y="739463"/>
                  <a:pt x="92045" y="739463"/>
                </a:cubicBezTo>
                <a:lnTo>
                  <a:pt x="90801" y="739463"/>
                </a:lnTo>
                <a:cubicBezTo>
                  <a:pt x="104483" y="755614"/>
                  <a:pt x="212698" y="781704"/>
                  <a:pt x="398032" y="781704"/>
                </a:cubicBezTo>
                <a:cubicBezTo>
                  <a:pt x="584609" y="781704"/>
                  <a:pt x="692824" y="755614"/>
                  <a:pt x="705262" y="739463"/>
                </a:cubicBezTo>
                <a:lnTo>
                  <a:pt x="704018" y="739463"/>
                </a:lnTo>
                <a:lnTo>
                  <a:pt x="702775" y="738220"/>
                </a:lnTo>
                <a:cubicBezTo>
                  <a:pt x="702775" y="738220"/>
                  <a:pt x="702775" y="736978"/>
                  <a:pt x="701531" y="736978"/>
                </a:cubicBezTo>
                <a:cubicBezTo>
                  <a:pt x="700287" y="735735"/>
                  <a:pt x="700287" y="735735"/>
                  <a:pt x="699043" y="735735"/>
                </a:cubicBezTo>
                <a:cubicBezTo>
                  <a:pt x="699043" y="734493"/>
                  <a:pt x="699043" y="734493"/>
                  <a:pt x="697799" y="734493"/>
                </a:cubicBezTo>
                <a:cubicBezTo>
                  <a:pt x="697799" y="734493"/>
                  <a:pt x="697799" y="734493"/>
                  <a:pt x="696555" y="734493"/>
                </a:cubicBezTo>
                <a:cubicBezTo>
                  <a:pt x="696555" y="733251"/>
                  <a:pt x="695311" y="733251"/>
                  <a:pt x="695311" y="733251"/>
                </a:cubicBezTo>
                <a:cubicBezTo>
                  <a:pt x="694068" y="733251"/>
                  <a:pt x="692824" y="733251"/>
                  <a:pt x="692824" y="732008"/>
                </a:cubicBezTo>
                <a:cubicBezTo>
                  <a:pt x="692824" y="732008"/>
                  <a:pt x="691580" y="732008"/>
                  <a:pt x="691580" y="730766"/>
                </a:cubicBezTo>
                <a:cubicBezTo>
                  <a:pt x="690336" y="730766"/>
                  <a:pt x="689092" y="730766"/>
                  <a:pt x="689092" y="730766"/>
                </a:cubicBezTo>
                <a:cubicBezTo>
                  <a:pt x="687848" y="730766"/>
                  <a:pt x="686604" y="729523"/>
                  <a:pt x="686604" y="729523"/>
                </a:cubicBezTo>
                <a:cubicBezTo>
                  <a:pt x="685361" y="729523"/>
                  <a:pt x="685361" y="728281"/>
                  <a:pt x="684117" y="728281"/>
                </a:cubicBezTo>
                <a:cubicBezTo>
                  <a:pt x="684117" y="728281"/>
                  <a:pt x="682873" y="728281"/>
                  <a:pt x="681629" y="728281"/>
                </a:cubicBezTo>
                <a:cubicBezTo>
                  <a:pt x="680385" y="727039"/>
                  <a:pt x="679141" y="727039"/>
                  <a:pt x="679141" y="727039"/>
                </a:cubicBezTo>
                <a:cubicBezTo>
                  <a:pt x="677897" y="727039"/>
                  <a:pt x="677897" y="727039"/>
                  <a:pt x="675410" y="725796"/>
                </a:cubicBezTo>
                <a:cubicBezTo>
                  <a:pt x="675410" y="725796"/>
                  <a:pt x="674166" y="725796"/>
                  <a:pt x="672922" y="725796"/>
                </a:cubicBezTo>
                <a:cubicBezTo>
                  <a:pt x="671678" y="725796"/>
                  <a:pt x="671678" y="724554"/>
                  <a:pt x="670434" y="724554"/>
                </a:cubicBezTo>
                <a:cubicBezTo>
                  <a:pt x="669191" y="724554"/>
                  <a:pt x="667947" y="723311"/>
                  <a:pt x="666703" y="723311"/>
                </a:cubicBezTo>
                <a:cubicBezTo>
                  <a:pt x="665459" y="723311"/>
                  <a:pt x="664215" y="723311"/>
                  <a:pt x="662971" y="723311"/>
                </a:cubicBezTo>
                <a:cubicBezTo>
                  <a:pt x="662971" y="722069"/>
                  <a:pt x="661727" y="722069"/>
                  <a:pt x="659240" y="722069"/>
                </a:cubicBezTo>
                <a:cubicBezTo>
                  <a:pt x="659240" y="720827"/>
                  <a:pt x="657996" y="720827"/>
                  <a:pt x="656752" y="720827"/>
                </a:cubicBezTo>
                <a:cubicBezTo>
                  <a:pt x="655508" y="720827"/>
                  <a:pt x="654264" y="720827"/>
                  <a:pt x="653021" y="719584"/>
                </a:cubicBezTo>
                <a:cubicBezTo>
                  <a:pt x="651777" y="719584"/>
                  <a:pt x="650533" y="719584"/>
                  <a:pt x="648045" y="719584"/>
                </a:cubicBezTo>
                <a:cubicBezTo>
                  <a:pt x="646801" y="719584"/>
                  <a:pt x="646801" y="718342"/>
                  <a:pt x="644314" y="718342"/>
                </a:cubicBezTo>
                <a:cubicBezTo>
                  <a:pt x="643070" y="718342"/>
                  <a:pt x="641826" y="717100"/>
                  <a:pt x="640582" y="717100"/>
                </a:cubicBezTo>
                <a:cubicBezTo>
                  <a:pt x="638094" y="717100"/>
                  <a:pt x="638094" y="717100"/>
                  <a:pt x="636851" y="717100"/>
                </a:cubicBezTo>
                <a:cubicBezTo>
                  <a:pt x="634363" y="715857"/>
                  <a:pt x="633119" y="715857"/>
                  <a:pt x="630631" y="714615"/>
                </a:cubicBezTo>
                <a:cubicBezTo>
                  <a:pt x="630631" y="714615"/>
                  <a:pt x="628144" y="714615"/>
                  <a:pt x="626900" y="714615"/>
                </a:cubicBezTo>
                <a:cubicBezTo>
                  <a:pt x="625656" y="714615"/>
                  <a:pt x="624412" y="714615"/>
                  <a:pt x="621924" y="713372"/>
                </a:cubicBezTo>
                <a:cubicBezTo>
                  <a:pt x="620681" y="713372"/>
                  <a:pt x="619437" y="713372"/>
                  <a:pt x="618193" y="713372"/>
                </a:cubicBezTo>
                <a:cubicBezTo>
                  <a:pt x="615705" y="713372"/>
                  <a:pt x="614461" y="713372"/>
                  <a:pt x="613217" y="712130"/>
                </a:cubicBezTo>
                <a:cubicBezTo>
                  <a:pt x="610730" y="712130"/>
                  <a:pt x="609486" y="712130"/>
                  <a:pt x="608242" y="712130"/>
                </a:cubicBezTo>
                <a:cubicBezTo>
                  <a:pt x="605754" y="712130"/>
                  <a:pt x="604510" y="710888"/>
                  <a:pt x="602023" y="710888"/>
                </a:cubicBezTo>
                <a:cubicBezTo>
                  <a:pt x="600779" y="710888"/>
                  <a:pt x="599535" y="709645"/>
                  <a:pt x="598291" y="709645"/>
                </a:cubicBezTo>
                <a:cubicBezTo>
                  <a:pt x="594560" y="709645"/>
                  <a:pt x="593316" y="709645"/>
                  <a:pt x="592072" y="709645"/>
                </a:cubicBezTo>
                <a:cubicBezTo>
                  <a:pt x="589584" y="709645"/>
                  <a:pt x="588340" y="708403"/>
                  <a:pt x="585853" y="708403"/>
                </a:cubicBezTo>
                <a:cubicBezTo>
                  <a:pt x="584609" y="708403"/>
                  <a:pt x="582121" y="708403"/>
                  <a:pt x="579633" y="707160"/>
                </a:cubicBezTo>
                <a:cubicBezTo>
                  <a:pt x="578390" y="707160"/>
                  <a:pt x="575902" y="707160"/>
                  <a:pt x="574658" y="707160"/>
                </a:cubicBezTo>
                <a:cubicBezTo>
                  <a:pt x="572170" y="707160"/>
                  <a:pt x="569683" y="707160"/>
                  <a:pt x="568439" y="705918"/>
                </a:cubicBezTo>
                <a:cubicBezTo>
                  <a:pt x="565951" y="705918"/>
                  <a:pt x="564707" y="705918"/>
                  <a:pt x="562220" y="705918"/>
                </a:cubicBezTo>
                <a:cubicBezTo>
                  <a:pt x="559732" y="705918"/>
                  <a:pt x="558488" y="705918"/>
                  <a:pt x="556000" y="705918"/>
                </a:cubicBezTo>
                <a:cubicBezTo>
                  <a:pt x="554757" y="704676"/>
                  <a:pt x="552269" y="704676"/>
                  <a:pt x="549781" y="704676"/>
                </a:cubicBezTo>
                <a:cubicBezTo>
                  <a:pt x="548537" y="704676"/>
                  <a:pt x="546050" y="703433"/>
                  <a:pt x="542318" y="703433"/>
                </a:cubicBezTo>
                <a:cubicBezTo>
                  <a:pt x="541074" y="703433"/>
                  <a:pt x="538587" y="703433"/>
                  <a:pt x="537343" y="703433"/>
                </a:cubicBezTo>
                <a:cubicBezTo>
                  <a:pt x="534855" y="703433"/>
                  <a:pt x="532367" y="703433"/>
                  <a:pt x="529880" y="703433"/>
                </a:cubicBezTo>
                <a:cubicBezTo>
                  <a:pt x="527392" y="702191"/>
                  <a:pt x="526148" y="702191"/>
                  <a:pt x="523660" y="702191"/>
                </a:cubicBezTo>
                <a:cubicBezTo>
                  <a:pt x="521173" y="702191"/>
                  <a:pt x="518685" y="700949"/>
                  <a:pt x="516197" y="700949"/>
                </a:cubicBezTo>
                <a:cubicBezTo>
                  <a:pt x="513709" y="700949"/>
                  <a:pt x="511222" y="700949"/>
                  <a:pt x="508734" y="700949"/>
                </a:cubicBezTo>
                <a:cubicBezTo>
                  <a:pt x="507490" y="700949"/>
                  <a:pt x="503759" y="700949"/>
                  <a:pt x="501271" y="700949"/>
                </a:cubicBezTo>
                <a:cubicBezTo>
                  <a:pt x="500027" y="700949"/>
                  <a:pt x="497539" y="700949"/>
                  <a:pt x="495052" y="699706"/>
                </a:cubicBezTo>
                <a:cubicBezTo>
                  <a:pt x="492564" y="699706"/>
                  <a:pt x="490076" y="699706"/>
                  <a:pt x="487589" y="699706"/>
                </a:cubicBezTo>
                <a:cubicBezTo>
                  <a:pt x="485101" y="699706"/>
                  <a:pt x="482613" y="699706"/>
                  <a:pt x="480126" y="699706"/>
                </a:cubicBezTo>
                <a:cubicBezTo>
                  <a:pt x="477638" y="699706"/>
                  <a:pt x="473906" y="699706"/>
                  <a:pt x="471419" y="699706"/>
                </a:cubicBezTo>
                <a:cubicBezTo>
                  <a:pt x="468931" y="699706"/>
                  <a:pt x="466443" y="699706"/>
                  <a:pt x="463956" y="699706"/>
                </a:cubicBezTo>
                <a:cubicBezTo>
                  <a:pt x="461468" y="698464"/>
                  <a:pt x="457736" y="698464"/>
                  <a:pt x="455249" y="698464"/>
                </a:cubicBezTo>
                <a:cubicBezTo>
                  <a:pt x="452761" y="698464"/>
                  <a:pt x="450273" y="698464"/>
                  <a:pt x="449029" y="698464"/>
                </a:cubicBezTo>
                <a:cubicBezTo>
                  <a:pt x="445298" y="698464"/>
                  <a:pt x="442810" y="698464"/>
                  <a:pt x="439079" y="698464"/>
                </a:cubicBezTo>
                <a:cubicBezTo>
                  <a:pt x="436591" y="698464"/>
                  <a:pt x="435347" y="698464"/>
                  <a:pt x="432859" y="698464"/>
                </a:cubicBezTo>
                <a:cubicBezTo>
                  <a:pt x="429128" y="698464"/>
                  <a:pt x="424152" y="698464"/>
                  <a:pt x="420421" y="698464"/>
                </a:cubicBezTo>
                <a:cubicBezTo>
                  <a:pt x="419177" y="698464"/>
                  <a:pt x="416689" y="698464"/>
                  <a:pt x="415445" y="698464"/>
                </a:cubicBezTo>
                <a:cubicBezTo>
                  <a:pt x="409226" y="698464"/>
                  <a:pt x="403007" y="698464"/>
                  <a:pt x="398032" y="698464"/>
                </a:cubicBezTo>
                <a:cubicBezTo>
                  <a:pt x="391812" y="698464"/>
                  <a:pt x="385593" y="698464"/>
                  <a:pt x="380618" y="698464"/>
                </a:cubicBezTo>
                <a:cubicBezTo>
                  <a:pt x="379374" y="698464"/>
                  <a:pt x="378130" y="698464"/>
                  <a:pt x="375642" y="698464"/>
                </a:cubicBezTo>
                <a:cubicBezTo>
                  <a:pt x="371911" y="698464"/>
                  <a:pt x="368179" y="698464"/>
                  <a:pt x="364448" y="698464"/>
                </a:cubicBezTo>
                <a:cubicBezTo>
                  <a:pt x="361960" y="698464"/>
                  <a:pt x="359472" y="698464"/>
                  <a:pt x="356985" y="698464"/>
                </a:cubicBezTo>
                <a:cubicBezTo>
                  <a:pt x="354497" y="698464"/>
                  <a:pt x="350765" y="698464"/>
                  <a:pt x="347034" y="698464"/>
                </a:cubicBezTo>
                <a:cubicBezTo>
                  <a:pt x="344546" y="698464"/>
                  <a:pt x="343302" y="698464"/>
                  <a:pt x="340815" y="698464"/>
                </a:cubicBezTo>
                <a:close/>
                <a:moveTo>
                  <a:pt x="640582" y="543165"/>
                </a:moveTo>
                <a:cubicBezTo>
                  <a:pt x="648045" y="543165"/>
                  <a:pt x="654264" y="549377"/>
                  <a:pt x="654264" y="556832"/>
                </a:cubicBezTo>
                <a:lnTo>
                  <a:pt x="654264" y="677343"/>
                </a:lnTo>
                <a:cubicBezTo>
                  <a:pt x="654264" y="683555"/>
                  <a:pt x="648045" y="689767"/>
                  <a:pt x="640582" y="689767"/>
                </a:cubicBezTo>
                <a:cubicBezTo>
                  <a:pt x="641826" y="689767"/>
                  <a:pt x="641826" y="689767"/>
                  <a:pt x="643070" y="689767"/>
                </a:cubicBezTo>
                <a:cubicBezTo>
                  <a:pt x="644314" y="691009"/>
                  <a:pt x="646801" y="692252"/>
                  <a:pt x="648045" y="692252"/>
                </a:cubicBezTo>
                <a:cubicBezTo>
                  <a:pt x="650533" y="692252"/>
                  <a:pt x="653021" y="692252"/>
                  <a:pt x="655508" y="693494"/>
                </a:cubicBezTo>
                <a:cubicBezTo>
                  <a:pt x="657996" y="693494"/>
                  <a:pt x="659240" y="693494"/>
                  <a:pt x="661727" y="694737"/>
                </a:cubicBezTo>
                <a:cubicBezTo>
                  <a:pt x="664215" y="695979"/>
                  <a:pt x="665459" y="695979"/>
                  <a:pt x="667947" y="695979"/>
                </a:cubicBezTo>
                <a:cubicBezTo>
                  <a:pt x="670434" y="697221"/>
                  <a:pt x="671678" y="698464"/>
                  <a:pt x="672922" y="698464"/>
                </a:cubicBezTo>
                <a:cubicBezTo>
                  <a:pt x="675410" y="698464"/>
                  <a:pt x="677897" y="699706"/>
                  <a:pt x="679141" y="699706"/>
                </a:cubicBezTo>
                <a:cubicBezTo>
                  <a:pt x="681629" y="699706"/>
                  <a:pt x="684117" y="700949"/>
                  <a:pt x="685361" y="700949"/>
                </a:cubicBezTo>
                <a:cubicBezTo>
                  <a:pt x="686604" y="702191"/>
                  <a:pt x="689092" y="703433"/>
                  <a:pt x="691580" y="703433"/>
                </a:cubicBezTo>
                <a:cubicBezTo>
                  <a:pt x="692824" y="703433"/>
                  <a:pt x="694068" y="704676"/>
                  <a:pt x="695311" y="705918"/>
                </a:cubicBezTo>
                <a:cubicBezTo>
                  <a:pt x="697799" y="705918"/>
                  <a:pt x="699043" y="707160"/>
                  <a:pt x="701531" y="707160"/>
                </a:cubicBezTo>
                <a:cubicBezTo>
                  <a:pt x="702775" y="708403"/>
                  <a:pt x="704018" y="709645"/>
                  <a:pt x="705262" y="709645"/>
                </a:cubicBezTo>
                <a:cubicBezTo>
                  <a:pt x="706506" y="709645"/>
                  <a:pt x="707750" y="710888"/>
                  <a:pt x="708994" y="712130"/>
                </a:cubicBezTo>
                <a:cubicBezTo>
                  <a:pt x="711481" y="712130"/>
                  <a:pt x="712725" y="713372"/>
                  <a:pt x="712725" y="713372"/>
                </a:cubicBezTo>
                <a:cubicBezTo>
                  <a:pt x="715213" y="714615"/>
                  <a:pt x="716457" y="714615"/>
                  <a:pt x="716457" y="717100"/>
                </a:cubicBezTo>
                <a:cubicBezTo>
                  <a:pt x="718945" y="717100"/>
                  <a:pt x="718945" y="718342"/>
                  <a:pt x="720188" y="719584"/>
                </a:cubicBezTo>
                <a:cubicBezTo>
                  <a:pt x="721432" y="719584"/>
                  <a:pt x="722676" y="720827"/>
                  <a:pt x="722676" y="720827"/>
                </a:cubicBezTo>
                <a:cubicBezTo>
                  <a:pt x="723920" y="722069"/>
                  <a:pt x="723920" y="723311"/>
                  <a:pt x="725164" y="723311"/>
                </a:cubicBezTo>
                <a:cubicBezTo>
                  <a:pt x="726408" y="725796"/>
                  <a:pt x="727651" y="725796"/>
                  <a:pt x="727651" y="727039"/>
                </a:cubicBezTo>
                <a:cubicBezTo>
                  <a:pt x="728895" y="727039"/>
                  <a:pt x="728895" y="728281"/>
                  <a:pt x="728895" y="729523"/>
                </a:cubicBezTo>
                <a:cubicBezTo>
                  <a:pt x="730139" y="730766"/>
                  <a:pt x="730139" y="730766"/>
                  <a:pt x="730139" y="733251"/>
                </a:cubicBezTo>
                <a:cubicBezTo>
                  <a:pt x="731383" y="733251"/>
                  <a:pt x="731383" y="734493"/>
                  <a:pt x="731383" y="734493"/>
                </a:cubicBezTo>
                <a:cubicBezTo>
                  <a:pt x="731383" y="735735"/>
                  <a:pt x="732627" y="736978"/>
                  <a:pt x="732627" y="736978"/>
                </a:cubicBezTo>
                <a:cubicBezTo>
                  <a:pt x="797307" y="912154"/>
                  <a:pt x="797307" y="914639"/>
                  <a:pt x="797307" y="917124"/>
                </a:cubicBezTo>
                <a:cubicBezTo>
                  <a:pt x="797307" y="996637"/>
                  <a:pt x="414202" y="997879"/>
                  <a:pt x="398032" y="997879"/>
                </a:cubicBezTo>
                <a:cubicBezTo>
                  <a:pt x="381862" y="997879"/>
                  <a:pt x="0" y="996637"/>
                  <a:pt x="0" y="917124"/>
                </a:cubicBezTo>
                <a:cubicBezTo>
                  <a:pt x="0" y="914639"/>
                  <a:pt x="0" y="912154"/>
                  <a:pt x="64680" y="736978"/>
                </a:cubicBezTo>
                <a:cubicBezTo>
                  <a:pt x="64680" y="736978"/>
                  <a:pt x="64680" y="735735"/>
                  <a:pt x="64680" y="734493"/>
                </a:cubicBezTo>
                <a:lnTo>
                  <a:pt x="64680" y="733251"/>
                </a:lnTo>
                <a:cubicBezTo>
                  <a:pt x="65924" y="730766"/>
                  <a:pt x="65924" y="730766"/>
                  <a:pt x="65924" y="729523"/>
                </a:cubicBezTo>
                <a:cubicBezTo>
                  <a:pt x="67168" y="728281"/>
                  <a:pt x="67168" y="727039"/>
                  <a:pt x="68412" y="727039"/>
                </a:cubicBezTo>
                <a:cubicBezTo>
                  <a:pt x="68412" y="725796"/>
                  <a:pt x="69656" y="725796"/>
                  <a:pt x="70899" y="723311"/>
                </a:cubicBezTo>
                <a:cubicBezTo>
                  <a:pt x="70899" y="723311"/>
                  <a:pt x="72143" y="722069"/>
                  <a:pt x="72143" y="720827"/>
                </a:cubicBezTo>
                <a:cubicBezTo>
                  <a:pt x="74631" y="720827"/>
                  <a:pt x="74631" y="719584"/>
                  <a:pt x="75875" y="719584"/>
                </a:cubicBezTo>
                <a:cubicBezTo>
                  <a:pt x="77119" y="718342"/>
                  <a:pt x="78362" y="717100"/>
                  <a:pt x="78362" y="717100"/>
                </a:cubicBezTo>
                <a:cubicBezTo>
                  <a:pt x="79606" y="714615"/>
                  <a:pt x="82094" y="714615"/>
                  <a:pt x="82094" y="713372"/>
                </a:cubicBezTo>
                <a:cubicBezTo>
                  <a:pt x="84582" y="713372"/>
                  <a:pt x="84582" y="712130"/>
                  <a:pt x="85826" y="712130"/>
                </a:cubicBezTo>
                <a:cubicBezTo>
                  <a:pt x="88313" y="710888"/>
                  <a:pt x="89557" y="709645"/>
                  <a:pt x="90801" y="709645"/>
                </a:cubicBezTo>
                <a:cubicBezTo>
                  <a:pt x="92045" y="709645"/>
                  <a:pt x="93289" y="708403"/>
                  <a:pt x="95776" y="707160"/>
                </a:cubicBezTo>
                <a:cubicBezTo>
                  <a:pt x="97020" y="707160"/>
                  <a:pt x="98264" y="705918"/>
                  <a:pt x="99508" y="705918"/>
                </a:cubicBezTo>
                <a:cubicBezTo>
                  <a:pt x="101996" y="704676"/>
                  <a:pt x="104483" y="703433"/>
                  <a:pt x="105727" y="703433"/>
                </a:cubicBezTo>
                <a:cubicBezTo>
                  <a:pt x="106971" y="703433"/>
                  <a:pt x="109459" y="702191"/>
                  <a:pt x="110703" y="700949"/>
                </a:cubicBezTo>
                <a:cubicBezTo>
                  <a:pt x="111946" y="700949"/>
                  <a:pt x="114434" y="699706"/>
                  <a:pt x="115678" y="699706"/>
                </a:cubicBezTo>
                <a:cubicBezTo>
                  <a:pt x="118166" y="699706"/>
                  <a:pt x="120653" y="698464"/>
                  <a:pt x="121897" y="698464"/>
                </a:cubicBezTo>
                <a:cubicBezTo>
                  <a:pt x="124385" y="698464"/>
                  <a:pt x="125629" y="697221"/>
                  <a:pt x="128116" y="695979"/>
                </a:cubicBezTo>
                <a:cubicBezTo>
                  <a:pt x="130604" y="695979"/>
                  <a:pt x="133092" y="695979"/>
                  <a:pt x="135579" y="694737"/>
                </a:cubicBezTo>
                <a:cubicBezTo>
                  <a:pt x="136823" y="693494"/>
                  <a:pt x="139311" y="693494"/>
                  <a:pt x="140555" y="693494"/>
                </a:cubicBezTo>
                <a:cubicBezTo>
                  <a:pt x="143043" y="692252"/>
                  <a:pt x="145530" y="692252"/>
                  <a:pt x="148018" y="692252"/>
                </a:cubicBezTo>
                <a:cubicBezTo>
                  <a:pt x="149262" y="692252"/>
                  <a:pt x="151750" y="691009"/>
                  <a:pt x="154237" y="689767"/>
                </a:cubicBezTo>
                <a:cubicBezTo>
                  <a:pt x="156725" y="689767"/>
                  <a:pt x="157969" y="689767"/>
                  <a:pt x="161700" y="689767"/>
                </a:cubicBezTo>
                <a:cubicBezTo>
                  <a:pt x="164188" y="688525"/>
                  <a:pt x="165432" y="688525"/>
                  <a:pt x="167920" y="688525"/>
                </a:cubicBezTo>
                <a:cubicBezTo>
                  <a:pt x="170407" y="687282"/>
                  <a:pt x="172895" y="687282"/>
                  <a:pt x="176627" y="686040"/>
                </a:cubicBezTo>
                <a:cubicBezTo>
                  <a:pt x="177870" y="686040"/>
                  <a:pt x="180358" y="686040"/>
                  <a:pt x="181602" y="686040"/>
                </a:cubicBezTo>
                <a:cubicBezTo>
                  <a:pt x="185333" y="684797"/>
                  <a:pt x="187821" y="684797"/>
                  <a:pt x="190309" y="683555"/>
                </a:cubicBezTo>
                <a:cubicBezTo>
                  <a:pt x="192797" y="683555"/>
                  <a:pt x="195284" y="683555"/>
                  <a:pt x="197772" y="683555"/>
                </a:cubicBezTo>
                <a:cubicBezTo>
                  <a:pt x="200260" y="683555"/>
                  <a:pt x="202747" y="682313"/>
                  <a:pt x="206479" y="682313"/>
                </a:cubicBezTo>
                <a:cubicBezTo>
                  <a:pt x="207723" y="682313"/>
                  <a:pt x="210210" y="682313"/>
                  <a:pt x="212698" y="682313"/>
                </a:cubicBezTo>
                <a:cubicBezTo>
                  <a:pt x="215186" y="681070"/>
                  <a:pt x="217674" y="681070"/>
                  <a:pt x="221405" y="679828"/>
                </a:cubicBezTo>
                <a:cubicBezTo>
                  <a:pt x="222649" y="679828"/>
                  <a:pt x="225137" y="679828"/>
                  <a:pt x="227624" y="679828"/>
                </a:cubicBezTo>
                <a:cubicBezTo>
                  <a:pt x="230112" y="679828"/>
                  <a:pt x="233844" y="679828"/>
                  <a:pt x="236331" y="678586"/>
                </a:cubicBezTo>
                <a:cubicBezTo>
                  <a:pt x="238819" y="678586"/>
                  <a:pt x="241307" y="678586"/>
                  <a:pt x="242550" y="678586"/>
                </a:cubicBezTo>
                <a:cubicBezTo>
                  <a:pt x="245038" y="678586"/>
                  <a:pt x="248770" y="678586"/>
                  <a:pt x="251257" y="677343"/>
                </a:cubicBezTo>
                <a:cubicBezTo>
                  <a:pt x="252501" y="677343"/>
                  <a:pt x="254989" y="677343"/>
                  <a:pt x="256233" y="677343"/>
                </a:cubicBezTo>
                <a:lnTo>
                  <a:pt x="256233" y="628890"/>
                </a:lnTo>
                <a:cubicBezTo>
                  <a:pt x="256233" y="621436"/>
                  <a:pt x="262452" y="615224"/>
                  <a:pt x="269915" y="615224"/>
                </a:cubicBezTo>
                <a:cubicBezTo>
                  <a:pt x="277378" y="615224"/>
                  <a:pt x="283597" y="621436"/>
                  <a:pt x="283597" y="628890"/>
                </a:cubicBezTo>
                <a:lnTo>
                  <a:pt x="283597" y="674858"/>
                </a:lnTo>
                <a:cubicBezTo>
                  <a:pt x="284841" y="674858"/>
                  <a:pt x="286085" y="674858"/>
                  <a:pt x="287329" y="674858"/>
                </a:cubicBezTo>
                <a:cubicBezTo>
                  <a:pt x="289817" y="674858"/>
                  <a:pt x="293548" y="674858"/>
                  <a:pt x="296036" y="674858"/>
                </a:cubicBezTo>
                <a:cubicBezTo>
                  <a:pt x="298524" y="674858"/>
                  <a:pt x="299768" y="674858"/>
                  <a:pt x="301011" y="674858"/>
                </a:cubicBezTo>
                <a:cubicBezTo>
                  <a:pt x="304743" y="674858"/>
                  <a:pt x="307231" y="673616"/>
                  <a:pt x="308474" y="673616"/>
                </a:cubicBezTo>
                <a:cubicBezTo>
                  <a:pt x="312206" y="673616"/>
                  <a:pt x="313450" y="673616"/>
                  <a:pt x="314694" y="673616"/>
                </a:cubicBezTo>
                <a:cubicBezTo>
                  <a:pt x="318425" y="673616"/>
                  <a:pt x="320913" y="673616"/>
                  <a:pt x="323401" y="672374"/>
                </a:cubicBezTo>
                <a:cubicBezTo>
                  <a:pt x="324645" y="672374"/>
                  <a:pt x="327132" y="672374"/>
                  <a:pt x="328376" y="672374"/>
                </a:cubicBezTo>
                <a:cubicBezTo>
                  <a:pt x="330864" y="672374"/>
                  <a:pt x="333351" y="672374"/>
                  <a:pt x="335839" y="672374"/>
                </a:cubicBezTo>
                <a:cubicBezTo>
                  <a:pt x="337083" y="672374"/>
                  <a:pt x="338327" y="672374"/>
                  <a:pt x="340815" y="672374"/>
                </a:cubicBezTo>
                <a:cubicBezTo>
                  <a:pt x="343302" y="672374"/>
                  <a:pt x="345790" y="672374"/>
                  <a:pt x="348278" y="672374"/>
                </a:cubicBezTo>
                <a:cubicBezTo>
                  <a:pt x="349521" y="672374"/>
                  <a:pt x="350765" y="672374"/>
                  <a:pt x="352009" y="672374"/>
                </a:cubicBezTo>
                <a:cubicBezTo>
                  <a:pt x="354497" y="672374"/>
                  <a:pt x="356985" y="672374"/>
                  <a:pt x="358228" y="672374"/>
                </a:cubicBezTo>
                <a:cubicBezTo>
                  <a:pt x="359472" y="672374"/>
                  <a:pt x="360716" y="672374"/>
                  <a:pt x="363204" y="672374"/>
                </a:cubicBezTo>
                <a:cubicBezTo>
                  <a:pt x="364448" y="672374"/>
                  <a:pt x="366935" y="671131"/>
                  <a:pt x="368179" y="671131"/>
                </a:cubicBezTo>
                <a:cubicBezTo>
                  <a:pt x="370667" y="671131"/>
                  <a:pt x="370667" y="671131"/>
                  <a:pt x="371911" y="671131"/>
                </a:cubicBezTo>
                <a:cubicBezTo>
                  <a:pt x="373155" y="671131"/>
                  <a:pt x="375642" y="671131"/>
                  <a:pt x="376886" y="671131"/>
                </a:cubicBezTo>
                <a:cubicBezTo>
                  <a:pt x="378130" y="671131"/>
                  <a:pt x="379374" y="671131"/>
                  <a:pt x="379374" y="671131"/>
                </a:cubicBezTo>
                <a:cubicBezTo>
                  <a:pt x="381862" y="671131"/>
                  <a:pt x="384349" y="671131"/>
                  <a:pt x="385593" y="671131"/>
                </a:cubicBezTo>
                <a:cubicBezTo>
                  <a:pt x="385593" y="671131"/>
                  <a:pt x="385593" y="671131"/>
                  <a:pt x="386837" y="671131"/>
                </a:cubicBezTo>
                <a:cubicBezTo>
                  <a:pt x="388081" y="671131"/>
                  <a:pt x="389325" y="671131"/>
                  <a:pt x="391812" y="671131"/>
                </a:cubicBezTo>
                <a:cubicBezTo>
                  <a:pt x="393056" y="671131"/>
                  <a:pt x="393056" y="671131"/>
                  <a:pt x="394300" y="671131"/>
                </a:cubicBezTo>
                <a:cubicBezTo>
                  <a:pt x="395544" y="671131"/>
                  <a:pt x="398032" y="671131"/>
                  <a:pt x="398032" y="671131"/>
                </a:cubicBezTo>
                <a:cubicBezTo>
                  <a:pt x="399275" y="671131"/>
                  <a:pt x="399275" y="671131"/>
                  <a:pt x="401763" y="671131"/>
                </a:cubicBezTo>
                <a:cubicBezTo>
                  <a:pt x="403007" y="671131"/>
                  <a:pt x="403007" y="671131"/>
                  <a:pt x="404251" y="671131"/>
                </a:cubicBezTo>
                <a:lnTo>
                  <a:pt x="405495" y="671131"/>
                </a:lnTo>
                <a:cubicBezTo>
                  <a:pt x="405495" y="671131"/>
                  <a:pt x="407982" y="671131"/>
                  <a:pt x="409226" y="671131"/>
                </a:cubicBezTo>
                <a:cubicBezTo>
                  <a:pt x="409226" y="671131"/>
                  <a:pt x="410470" y="671131"/>
                  <a:pt x="411714" y="671131"/>
                </a:cubicBezTo>
                <a:cubicBezTo>
                  <a:pt x="412958" y="671131"/>
                  <a:pt x="414202" y="671131"/>
                  <a:pt x="415445" y="671131"/>
                </a:cubicBezTo>
                <a:cubicBezTo>
                  <a:pt x="416689" y="671131"/>
                  <a:pt x="417933" y="671131"/>
                  <a:pt x="419177" y="671131"/>
                </a:cubicBezTo>
                <a:cubicBezTo>
                  <a:pt x="421665" y="671131"/>
                  <a:pt x="422909" y="671131"/>
                  <a:pt x="424152" y="671131"/>
                </a:cubicBezTo>
                <a:cubicBezTo>
                  <a:pt x="425396" y="671131"/>
                  <a:pt x="426640" y="671131"/>
                  <a:pt x="427884" y="671131"/>
                </a:cubicBezTo>
                <a:cubicBezTo>
                  <a:pt x="429128" y="671131"/>
                  <a:pt x="430372" y="672374"/>
                  <a:pt x="432859" y="672374"/>
                </a:cubicBezTo>
                <a:cubicBezTo>
                  <a:pt x="435347" y="672374"/>
                  <a:pt x="436591" y="672374"/>
                  <a:pt x="437835" y="672374"/>
                </a:cubicBezTo>
                <a:cubicBezTo>
                  <a:pt x="440322" y="672374"/>
                  <a:pt x="441566" y="672374"/>
                  <a:pt x="444054" y="672374"/>
                </a:cubicBezTo>
                <a:cubicBezTo>
                  <a:pt x="445298" y="672374"/>
                  <a:pt x="446542" y="672374"/>
                  <a:pt x="449029" y="672374"/>
                </a:cubicBezTo>
                <a:cubicBezTo>
                  <a:pt x="450273" y="672374"/>
                  <a:pt x="452761" y="672374"/>
                  <a:pt x="455249" y="672374"/>
                </a:cubicBezTo>
                <a:cubicBezTo>
                  <a:pt x="456492" y="672374"/>
                  <a:pt x="458980" y="672374"/>
                  <a:pt x="460224" y="672374"/>
                </a:cubicBezTo>
                <a:cubicBezTo>
                  <a:pt x="462712" y="672374"/>
                  <a:pt x="465199" y="672374"/>
                  <a:pt x="467687" y="672374"/>
                </a:cubicBezTo>
                <a:cubicBezTo>
                  <a:pt x="470175" y="672374"/>
                  <a:pt x="471419" y="672374"/>
                  <a:pt x="472663" y="672374"/>
                </a:cubicBezTo>
                <a:cubicBezTo>
                  <a:pt x="476394" y="673616"/>
                  <a:pt x="477638" y="673616"/>
                  <a:pt x="480126" y="673616"/>
                </a:cubicBezTo>
                <a:cubicBezTo>
                  <a:pt x="482613" y="673616"/>
                  <a:pt x="485101" y="673616"/>
                  <a:pt x="486345" y="673616"/>
                </a:cubicBezTo>
                <a:cubicBezTo>
                  <a:pt x="490076" y="673616"/>
                  <a:pt x="491320" y="674858"/>
                  <a:pt x="493808" y="674858"/>
                </a:cubicBezTo>
                <a:cubicBezTo>
                  <a:pt x="496296" y="674858"/>
                  <a:pt x="498783" y="674858"/>
                  <a:pt x="500027" y="674858"/>
                </a:cubicBezTo>
                <a:cubicBezTo>
                  <a:pt x="503759" y="674858"/>
                  <a:pt x="506246" y="674858"/>
                  <a:pt x="508734" y="674858"/>
                </a:cubicBezTo>
                <a:cubicBezTo>
                  <a:pt x="511222" y="674858"/>
                  <a:pt x="512466" y="674858"/>
                  <a:pt x="514953" y="674858"/>
                </a:cubicBezTo>
                <a:cubicBezTo>
                  <a:pt x="517441" y="676101"/>
                  <a:pt x="521173" y="676101"/>
                  <a:pt x="522416" y="676101"/>
                </a:cubicBezTo>
                <a:cubicBezTo>
                  <a:pt x="524904" y="676101"/>
                  <a:pt x="527392" y="676101"/>
                  <a:pt x="529880" y="676101"/>
                </a:cubicBezTo>
                <a:cubicBezTo>
                  <a:pt x="532367" y="676101"/>
                  <a:pt x="534855" y="676101"/>
                  <a:pt x="538587" y="677343"/>
                </a:cubicBezTo>
                <a:cubicBezTo>
                  <a:pt x="541074" y="677343"/>
                  <a:pt x="542318" y="677343"/>
                  <a:pt x="544806" y="677343"/>
                </a:cubicBezTo>
                <a:cubicBezTo>
                  <a:pt x="547293" y="678586"/>
                  <a:pt x="549781" y="678586"/>
                  <a:pt x="553513" y="678586"/>
                </a:cubicBezTo>
                <a:cubicBezTo>
                  <a:pt x="556000" y="678586"/>
                  <a:pt x="558488" y="678586"/>
                  <a:pt x="559732" y="678586"/>
                </a:cubicBezTo>
                <a:cubicBezTo>
                  <a:pt x="562220" y="679828"/>
                  <a:pt x="565951" y="679828"/>
                  <a:pt x="568439" y="679828"/>
                </a:cubicBezTo>
                <a:cubicBezTo>
                  <a:pt x="570927" y="679828"/>
                  <a:pt x="573414" y="679828"/>
                  <a:pt x="575902" y="679828"/>
                </a:cubicBezTo>
                <a:cubicBezTo>
                  <a:pt x="578390" y="681070"/>
                  <a:pt x="580877" y="681070"/>
                  <a:pt x="584609" y="682313"/>
                </a:cubicBezTo>
                <a:cubicBezTo>
                  <a:pt x="585853" y="682313"/>
                  <a:pt x="588340" y="682313"/>
                  <a:pt x="590828" y="682313"/>
                </a:cubicBezTo>
                <a:cubicBezTo>
                  <a:pt x="593316" y="682313"/>
                  <a:pt x="595803" y="683555"/>
                  <a:pt x="599535" y="683555"/>
                </a:cubicBezTo>
                <a:cubicBezTo>
                  <a:pt x="600779" y="683555"/>
                  <a:pt x="603267" y="683555"/>
                  <a:pt x="605754" y="683555"/>
                </a:cubicBezTo>
                <a:cubicBezTo>
                  <a:pt x="608242" y="684797"/>
                  <a:pt x="610730" y="684797"/>
                  <a:pt x="613217" y="686040"/>
                </a:cubicBezTo>
                <a:cubicBezTo>
                  <a:pt x="615705" y="686040"/>
                  <a:pt x="618193" y="686040"/>
                  <a:pt x="620681" y="686040"/>
                </a:cubicBezTo>
                <a:cubicBezTo>
                  <a:pt x="623168" y="687282"/>
                  <a:pt x="625656" y="687282"/>
                  <a:pt x="628144" y="688525"/>
                </a:cubicBezTo>
                <a:cubicBezTo>
                  <a:pt x="630631" y="688525"/>
                  <a:pt x="633119" y="688525"/>
                  <a:pt x="634363" y="689767"/>
                </a:cubicBezTo>
                <a:cubicBezTo>
                  <a:pt x="634363" y="689767"/>
                  <a:pt x="634363" y="689767"/>
                  <a:pt x="635607" y="689767"/>
                </a:cubicBezTo>
                <a:cubicBezTo>
                  <a:pt x="630631" y="687282"/>
                  <a:pt x="626900" y="682313"/>
                  <a:pt x="626900" y="677343"/>
                </a:cubicBezTo>
                <a:lnTo>
                  <a:pt x="626900" y="556832"/>
                </a:lnTo>
                <a:cubicBezTo>
                  <a:pt x="626900" y="549377"/>
                  <a:pt x="633119" y="543165"/>
                  <a:pt x="640582" y="543165"/>
                </a:cubicBezTo>
                <a:close/>
                <a:moveTo>
                  <a:pt x="506151" y="511057"/>
                </a:moveTo>
                <a:cubicBezTo>
                  <a:pt x="494966" y="543369"/>
                  <a:pt x="481295" y="569467"/>
                  <a:pt x="465139" y="589351"/>
                </a:cubicBezTo>
                <a:cubicBezTo>
                  <a:pt x="503665" y="578167"/>
                  <a:pt x="535977" y="557040"/>
                  <a:pt x="563318" y="529699"/>
                </a:cubicBezTo>
                <a:cubicBezTo>
                  <a:pt x="544677" y="522242"/>
                  <a:pt x="524792" y="516028"/>
                  <a:pt x="506151" y="511057"/>
                </a:cubicBezTo>
                <a:close/>
                <a:moveTo>
                  <a:pt x="289909" y="511057"/>
                </a:moveTo>
                <a:cubicBezTo>
                  <a:pt x="271268" y="516028"/>
                  <a:pt x="251383" y="522242"/>
                  <a:pt x="233985" y="529699"/>
                </a:cubicBezTo>
                <a:cubicBezTo>
                  <a:pt x="260083" y="557040"/>
                  <a:pt x="293638" y="578167"/>
                  <a:pt x="330921" y="589351"/>
                </a:cubicBezTo>
                <a:cubicBezTo>
                  <a:pt x="314765" y="569467"/>
                  <a:pt x="301094" y="543369"/>
                  <a:pt x="289909" y="511057"/>
                </a:cubicBezTo>
                <a:close/>
                <a:moveTo>
                  <a:pt x="411700" y="498630"/>
                </a:moveTo>
                <a:lnTo>
                  <a:pt x="411700" y="596808"/>
                </a:lnTo>
                <a:cubicBezTo>
                  <a:pt x="439041" y="589351"/>
                  <a:pt x="462654" y="554554"/>
                  <a:pt x="480053" y="506086"/>
                </a:cubicBezTo>
                <a:cubicBezTo>
                  <a:pt x="456440" y="502358"/>
                  <a:pt x="435313" y="499873"/>
                  <a:pt x="411700" y="498630"/>
                </a:cubicBezTo>
                <a:close/>
                <a:moveTo>
                  <a:pt x="384360" y="498630"/>
                </a:moveTo>
                <a:cubicBezTo>
                  <a:pt x="361990" y="499873"/>
                  <a:pt x="338377" y="502358"/>
                  <a:pt x="317250" y="506086"/>
                </a:cubicBezTo>
                <a:cubicBezTo>
                  <a:pt x="333406" y="554554"/>
                  <a:pt x="357019" y="589351"/>
                  <a:pt x="384360" y="596808"/>
                </a:cubicBezTo>
                <a:close/>
                <a:moveTo>
                  <a:pt x="526035" y="384296"/>
                </a:moveTo>
                <a:cubicBezTo>
                  <a:pt x="524792" y="420336"/>
                  <a:pt x="521064" y="455133"/>
                  <a:pt x="513607" y="484959"/>
                </a:cubicBezTo>
                <a:cubicBezTo>
                  <a:pt x="535977" y="491173"/>
                  <a:pt x="559590" y="498630"/>
                  <a:pt x="581959" y="508572"/>
                </a:cubicBezTo>
                <a:cubicBezTo>
                  <a:pt x="606815" y="473775"/>
                  <a:pt x="624214" y="431521"/>
                  <a:pt x="626699" y="384296"/>
                </a:cubicBezTo>
                <a:close/>
                <a:moveTo>
                  <a:pt x="411700" y="384296"/>
                </a:moveTo>
                <a:lnTo>
                  <a:pt x="411700" y="472532"/>
                </a:lnTo>
                <a:cubicBezTo>
                  <a:pt x="436556" y="473775"/>
                  <a:pt x="462654" y="476260"/>
                  <a:pt x="486266" y="479988"/>
                </a:cubicBezTo>
                <a:cubicBezTo>
                  <a:pt x="493723" y="451405"/>
                  <a:pt x="498694" y="419093"/>
                  <a:pt x="499937" y="384296"/>
                </a:cubicBezTo>
                <a:close/>
                <a:moveTo>
                  <a:pt x="297366" y="384296"/>
                </a:moveTo>
                <a:cubicBezTo>
                  <a:pt x="298609" y="419093"/>
                  <a:pt x="302337" y="451405"/>
                  <a:pt x="308551" y="479988"/>
                </a:cubicBezTo>
                <a:cubicBezTo>
                  <a:pt x="333406" y="476260"/>
                  <a:pt x="359504" y="473775"/>
                  <a:pt x="384360" y="472532"/>
                </a:cubicBezTo>
                <a:lnTo>
                  <a:pt x="384360" y="384296"/>
                </a:lnTo>
                <a:close/>
                <a:moveTo>
                  <a:pt x="169361" y="384296"/>
                </a:moveTo>
                <a:cubicBezTo>
                  <a:pt x="171846" y="431521"/>
                  <a:pt x="188002" y="473775"/>
                  <a:pt x="215343" y="508572"/>
                </a:cubicBezTo>
                <a:cubicBezTo>
                  <a:pt x="236470" y="498630"/>
                  <a:pt x="258840" y="491173"/>
                  <a:pt x="283695" y="484959"/>
                </a:cubicBezTo>
                <a:cubicBezTo>
                  <a:pt x="276239" y="455133"/>
                  <a:pt x="271268" y="420336"/>
                  <a:pt x="270025" y="384296"/>
                </a:cubicBezTo>
                <a:close/>
                <a:moveTo>
                  <a:pt x="486266" y="261262"/>
                </a:moveTo>
                <a:cubicBezTo>
                  <a:pt x="462654" y="266233"/>
                  <a:pt x="436556" y="268719"/>
                  <a:pt x="411700" y="268719"/>
                </a:cubicBezTo>
                <a:lnTo>
                  <a:pt x="411700" y="358198"/>
                </a:lnTo>
                <a:lnTo>
                  <a:pt x="499937" y="358198"/>
                </a:lnTo>
                <a:cubicBezTo>
                  <a:pt x="498694" y="323400"/>
                  <a:pt x="493723" y="289846"/>
                  <a:pt x="486266" y="261262"/>
                </a:cubicBezTo>
                <a:close/>
                <a:moveTo>
                  <a:pt x="308551" y="261262"/>
                </a:moveTo>
                <a:cubicBezTo>
                  <a:pt x="302337" y="289846"/>
                  <a:pt x="298609" y="323400"/>
                  <a:pt x="297366" y="358198"/>
                </a:cubicBezTo>
                <a:lnTo>
                  <a:pt x="384360" y="358198"/>
                </a:lnTo>
                <a:lnTo>
                  <a:pt x="384360" y="268719"/>
                </a:lnTo>
                <a:cubicBezTo>
                  <a:pt x="359504" y="268719"/>
                  <a:pt x="333406" y="266233"/>
                  <a:pt x="308551" y="261262"/>
                </a:cubicBezTo>
                <a:close/>
                <a:moveTo>
                  <a:pt x="581959" y="233922"/>
                </a:moveTo>
                <a:cubicBezTo>
                  <a:pt x="559590" y="242621"/>
                  <a:pt x="535977" y="250077"/>
                  <a:pt x="513607" y="256291"/>
                </a:cubicBezTo>
                <a:cubicBezTo>
                  <a:pt x="521064" y="286118"/>
                  <a:pt x="524792" y="320915"/>
                  <a:pt x="526035" y="358198"/>
                </a:cubicBezTo>
                <a:lnTo>
                  <a:pt x="626699" y="358198"/>
                </a:lnTo>
                <a:cubicBezTo>
                  <a:pt x="624214" y="310973"/>
                  <a:pt x="606815" y="268719"/>
                  <a:pt x="581959" y="233922"/>
                </a:cubicBezTo>
                <a:close/>
                <a:moveTo>
                  <a:pt x="215343" y="233922"/>
                </a:moveTo>
                <a:cubicBezTo>
                  <a:pt x="188002" y="268719"/>
                  <a:pt x="171846" y="310973"/>
                  <a:pt x="169361" y="358198"/>
                </a:cubicBezTo>
                <a:lnTo>
                  <a:pt x="270025" y="358198"/>
                </a:lnTo>
                <a:cubicBezTo>
                  <a:pt x="271268" y="320915"/>
                  <a:pt x="276239" y="286118"/>
                  <a:pt x="283695" y="256291"/>
                </a:cubicBezTo>
                <a:cubicBezTo>
                  <a:pt x="258840" y="250077"/>
                  <a:pt x="236470" y="242621"/>
                  <a:pt x="215343" y="233922"/>
                </a:cubicBezTo>
                <a:close/>
                <a:moveTo>
                  <a:pt x="465139" y="151899"/>
                </a:moveTo>
                <a:cubicBezTo>
                  <a:pt x="481295" y="171784"/>
                  <a:pt x="494966" y="197882"/>
                  <a:pt x="506151" y="230193"/>
                </a:cubicBezTo>
                <a:cubicBezTo>
                  <a:pt x="524792" y="225222"/>
                  <a:pt x="544677" y="219008"/>
                  <a:pt x="563318" y="212795"/>
                </a:cubicBezTo>
                <a:cubicBezTo>
                  <a:pt x="535977" y="184211"/>
                  <a:pt x="503665" y="163084"/>
                  <a:pt x="465139" y="151899"/>
                </a:cubicBezTo>
                <a:close/>
                <a:moveTo>
                  <a:pt x="330921" y="151899"/>
                </a:moveTo>
                <a:cubicBezTo>
                  <a:pt x="293638" y="163084"/>
                  <a:pt x="260083" y="184211"/>
                  <a:pt x="233985" y="212795"/>
                </a:cubicBezTo>
                <a:cubicBezTo>
                  <a:pt x="251383" y="219008"/>
                  <a:pt x="271268" y="225222"/>
                  <a:pt x="289909" y="230193"/>
                </a:cubicBezTo>
                <a:cubicBezTo>
                  <a:pt x="301094" y="197882"/>
                  <a:pt x="314765" y="171784"/>
                  <a:pt x="330921" y="151899"/>
                </a:cubicBezTo>
                <a:close/>
                <a:moveTo>
                  <a:pt x="411700" y="144443"/>
                </a:moveTo>
                <a:lnTo>
                  <a:pt x="411700" y="242621"/>
                </a:lnTo>
                <a:cubicBezTo>
                  <a:pt x="435313" y="241378"/>
                  <a:pt x="456440" y="238893"/>
                  <a:pt x="480053" y="235164"/>
                </a:cubicBezTo>
                <a:cubicBezTo>
                  <a:pt x="462654" y="186697"/>
                  <a:pt x="439041" y="153142"/>
                  <a:pt x="411700" y="144443"/>
                </a:cubicBezTo>
                <a:close/>
                <a:moveTo>
                  <a:pt x="384360" y="144443"/>
                </a:moveTo>
                <a:cubicBezTo>
                  <a:pt x="357019" y="153142"/>
                  <a:pt x="333406" y="186697"/>
                  <a:pt x="317250" y="235164"/>
                </a:cubicBezTo>
                <a:cubicBezTo>
                  <a:pt x="338377" y="238893"/>
                  <a:pt x="361990" y="241378"/>
                  <a:pt x="384360" y="242621"/>
                </a:cubicBezTo>
                <a:close/>
                <a:moveTo>
                  <a:pt x="640960" y="115859"/>
                </a:moveTo>
                <a:cubicBezTo>
                  <a:pt x="648095" y="115859"/>
                  <a:pt x="654041" y="120786"/>
                  <a:pt x="654041" y="128177"/>
                </a:cubicBezTo>
                <a:lnTo>
                  <a:pt x="654041" y="211939"/>
                </a:lnTo>
                <a:cubicBezTo>
                  <a:pt x="654041" y="219330"/>
                  <a:pt x="648095" y="225489"/>
                  <a:pt x="640960" y="225489"/>
                </a:cubicBezTo>
                <a:cubicBezTo>
                  <a:pt x="633825" y="225489"/>
                  <a:pt x="627879" y="219330"/>
                  <a:pt x="627879" y="211939"/>
                </a:cubicBezTo>
                <a:lnTo>
                  <a:pt x="627879" y="128177"/>
                </a:lnTo>
                <a:cubicBezTo>
                  <a:pt x="627879" y="120786"/>
                  <a:pt x="633825" y="115859"/>
                  <a:pt x="640960" y="115859"/>
                </a:cubicBezTo>
                <a:close/>
                <a:moveTo>
                  <a:pt x="398030" y="115859"/>
                </a:moveTo>
                <a:cubicBezTo>
                  <a:pt x="538463" y="115859"/>
                  <a:pt x="654040" y="230193"/>
                  <a:pt x="654040" y="370625"/>
                </a:cubicBezTo>
                <a:cubicBezTo>
                  <a:pt x="654040" y="512300"/>
                  <a:pt x="538463" y="626634"/>
                  <a:pt x="398030" y="626634"/>
                </a:cubicBezTo>
                <a:cubicBezTo>
                  <a:pt x="256355" y="626634"/>
                  <a:pt x="142020" y="512300"/>
                  <a:pt x="142020" y="370625"/>
                </a:cubicBezTo>
                <a:cubicBezTo>
                  <a:pt x="142020" y="369383"/>
                  <a:pt x="143263" y="366897"/>
                  <a:pt x="143263" y="365654"/>
                </a:cubicBezTo>
                <a:cubicBezTo>
                  <a:pt x="143263" y="365654"/>
                  <a:pt x="142020" y="364412"/>
                  <a:pt x="142020" y="363169"/>
                </a:cubicBezTo>
                <a:lnTo>
                  <a:pt x="142020" y="214037"/>
                </a:lnTo>
                <a:cubicBezTo>
                  <a:pt x="142020" y="206581"/>
                  <a:pt x="148234" y="200367"/>
                  <a:pt x="155690" y="200367"/>
                </a:cubicBezTo>
                <a:cubicBezTo>
                  <a:pt x="163147" y="200367"/>
                  <a:pt x="169361" y="206581"/>
                  <a:pt x="169361" y="214037"/>
                </a:cubicBezTo>
                <a:lnTo>
                  <a:pt x="169361" y="257534"/>
                </a:lnTo>
                <a:cubicBezTo>
                  <a:pt x="211615" y="173026"/>
                  <a:pt x="298609" y="115859"/>
                  <a:pt x="398030" y="115859"/>
                </a:cubicBezTo>
                <a:close/>
                <a:moveTo>
                  <a:pt x="155101" y="62290"/>
                </a:moveTo>
                <a:cubicBezTo>
                  <a:pt x="162236" y="62290"/>
                  <a:pt x="168182" y="68436"/>
                  <a:pt x="168182" y="75811"/>
                </a:cubicBezTo>
                <a:lnTo>
                  <a:pt x="168182" y="140958"/>
                </a:lnTo>
                <a:cubicBezTo>
                  <a:pt x="168182" y="148333"/>
                  <a:pt x="162236" y="154479"/>
                  <a:pt x="155101" y="154479"/>
                </a:cubicBezTo>
                <a:cubicBezTo>
                  <a:pt x="147966" y="154479"/>
                  <a:pt x="142020" y="148333"/>
                  <a:pt x="142020" y="140958"/>
                </a:cubicBezTo>
                <a:lnTo>
                  <a:pt x="142020" y="75811"/>
                </a:lnTo>
                <a:cubicBezTo>
                  <a:pt x="142020" y="68436"/>
                  <a:pt x="147966" y="62290"/>
                  <a:pt x="155101" y="62290"/>
                </a:cubicBezTo>
                <a:close/>
                <a:moveTo>
                  <a:pt x="469070" y="0"/>
                </a:moveTo>
                <a:cubicBezTo>
                  <a:pt x="476189" y="0"/>
                  <a:pt x="482121" y="6153"/>
                  <a:pt x="482121" y="13537"/>
                </a:cubicBezTo>
                <a:lnTo>
                  <a:pt x="482121" y="87373"/>
                </a:lnTo>
                <a:cubicBezTo>
                  <a:pt x="482121" y="94756"/>
                  <a:pt x="476189" y="100909"/>
                  <a:pt x="469070" y="100909"/>
                </a:cubicBezTo>
                <a:cubicBezTo>
                  <a:pt x="463137" y="100909"/>
                  <a:pt x="457205" y="94756"/>
                  <a:pt x="457205" y="87373"/>
                </a:cubicBezTo>
                <a:lnTo>
                  <a:pt x="457205" y="13537"/>
                </a:lnTo>
                <a:cubicBezTo>
                  <a:pt x="457205" y="6153"/>
                  <a:pt x="463137" y="0"/>
                  <a:pt x="46907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83E9519-919C-424A-9AD6-8EE48A12678E}"/>
              </a:ext>
            </a:extLst>
          </p:cNvPr>
          <p:cNvSpPr/>
          <p:nvPr/>
        </p:nvSpPr>
        <p:spPr>
          <a:xfrm>
            <a:off x="6270074" y="7629145"/>
            <a:ext cx="967980" cy="1068889"/>
          </a:xfrm>
          <a:custGeom>
            <a:avLst/>
            <a:gdLst>
              <a:gd name="connsiteX0" fmla="*/ 396896 w 967980"/>
              <a:gd name="connsiteY0" fmla="*/ 839930 h 1068889"/>
              <a:gd name="connsiteX1" fmla="*/ 396896 w 967980"/>
              <a:gd name="connsiteY1" fmla="*/ 898414 h 1068889"/>
              <a:gd name="connsiteX2" fmla="*/ 541223 w 967980"/>
              <a:gd name="connsiteY2" fmla="*/ 898414 h 1068889"/>
              <a:gd name="connsiteX3" fmla="*/ 541223 w 967980"/>
              <a:gd name="connsiteY3" fmla="*/ 839930 h 1068889"/>
              <a:gd name="connsiteX4" fmla="*/ 396896 w 967980"/>
              <a:gd name="connsiteY4" fmla="*/ 754071 h 1068889"/>
              <a:gd name="connsiteX5" fmla="*/ 396896 w 967980"/>
              <a:gd name="connsiteY5" fmla="*/ 813799 h 1068889"/>
              <a:gd name="connsiteX6" fmla="*/ 541223 w 967980"/>
              <a:gd name="connsiteY6" fmla="*/ 813799 h 1068889"/>
              <a:gd name="connsiteX7" fmla="*/ 541223 w 967980"/>
              <a:gd name="connsiteY7" fmla="*/ 754071 h 1068889"/>
              <a:gd name="connsiteX8" fmla="*/ 396896 w 967980"/>
              <a:gd name="connsiteY8" fmla="*/ 669456 h 1068889"/>
              <a:gd name="connsiteX9" fmla="*/ 396896 w 967980"/>
              <a:gd name="connsiteY9" fmla="*/ 727940 h 1068889"/>
              <a:gd name="connsiteX10" fmla="*/ 541223 w 967980"/>
              <a:gd name="connsiteY10" fmla="*/ 727940 h 1068889"/>
              <a:gd name="connsiteX11" fmla="*/ 541223 w 967980"/>
              <a:gd name="connsiteY11" fmla="*/ 669456 h 1068889"/>
              <a:gd name="connsiteX12" fmla="*/ 627240 w 967980"/>
              <a:gd name="connsiteY12" fmla="*/ 370000 h 1068889"/>
              <a:gd name="connsiteX13" fmla="*/ 655283 w 967980"/>
              <a:gd name="connsiteY13" fmla="*/ 398044 h 1068889"/>
              <a:gd name="connsiteX14" fmla="*/ 627240 w 967980"/>
              <a:gd name="connsiteY14" fmla="*/ 427306 h 1068889"/>
              <a:gd name="connsiteX15" fmla="*/ 597977 w 967980"/>
              <a:gd name="connsiteY15" fmla="*/ 398044 h 1068889"/>
              <a:gd name="connsiteX16" fmla="*/ 627240 w 967980"/>
              <a:gd name="connsiteY16" fmla="*/ 370000 h 1068889"/>
              <a:gd name="connsiteX17" fmla="*/ 341970 w 967980"/>
              <a:gd name="connsiteY17" fmla="*/ 370000 h 1068889"/>
              <a:gd name="connsiteX18" fmla="*/ 371246 w 967980"/>
              <a:gd name="connsiteY18" fmla="*/ 398044 h 1068889"/>
              <a:gd name="connsiteX19" fmla="*/ 341970 w 967980"/>
              <a:gd name="connsiteY19" fmla="*/ 427306 h 1068889"/>
              <a:gd name="connsiteX20" fmla="*/ 312694 w 967980"/>
              <a:gd name="connsiteY20" fmla="*/ 398044 h 1068889"/>
              <a:gd name="connsiteX21" fmla="*/ 341970 w 967980"/>
              <a:gd name="connsiteY21" fmla="*/ 370000 h 1068889"/>
              <a:gd name="connsiteX22" fmla="*/ 882131 w 967980"/>
              <a:gd name="connsiteY22" fmla="*/ 354637 h 1068889"/>
              <a:gd name="connsiteX23" fmla="*/ 882131 w 967980"/>
              <a:gd name="connsiteY23" fmla="*/ 498981 h 1068889"/>
              <a:gd name="connsiteX24" fmla="*/ 928166 w 967980"/>
              <a:gd name="connsiteY24" fmla="*/ 498981 h 1068889"/>
              <a:gd name="connsiteX25" fmla="*/ 940608 w 967980"/>
              <a:gd name="connsiteY25" fmla="*/ 486538 h 1068889"/>
              <a:gd name="connsiteX26" fmla="*/ 940608 w 967980"/>
              <a:gd name="connsiteY26" fmla="*/ 368325 h 1068889"/>
              <a:gd name="connsiteX27" fmla="*/ 928166 w 967980"/>
              <a:gd name="connsiteY27" fmla="*/ 354637 h 1068889"/>
              <a:gd name="connsiteX28" fmla="*/ 39814 w 967980"/>
              <a:gd name="connsiteY28" fmla="*/ 354637 h 1068889"/>
              <a:gd name="connsiteX29" fmla="*/ 26128 w 967980"/>
              <a:gd name="connsiteY29" fmla="*/ 368325 h 1068889"/>
              <a:gd name="connsiteX30" fmla="*/ 26128 w 967980"/>
              <a:gd name="connsiteY30" fmla="*/ 486538 h 1068889"/>
              <a:gd name="connsiteX31" fmla="*/ 39814 w 967980"/>
              <a:gd name="connsiteY31" fmla="*/ 498981 h 1068889"/>
              <a:gd name="connsiteX32" fmla="*/ 84605 w 967980"/>
              <a:gd name="connsiteY32" fmla="*/ 498981 h 1068889"/>
              <a:gd name="connsiteX33" fmla="*/ 84605 w 967980"/>
              <a:gd name="connsiteY33" fmla="*/ 354637 h 1068889"/>
              <a:gd name="connsiteX34" fmla="*/ 241543 w 967980"/>
              <a:gd name="connsiteY34" fmla="*/ 297617 h 1068889"/>
              <a:gd name="connsiteX35" fmla="*/ 198027 w 967980"/>
              <a:gd name="connsiteY35" fmla="*/ 341007 h 1068889"/>
              <a:gd name="connsiteX36" fmla="*/ 198027 w 967980"/>
              <a:gd name="connsiteY36" fmla="*/ 456300 h 1068889"/>
              <a:gd name="connsiteX37" fmla="*/ 241543 w 967980"/>
              <a:gd name="connsiteY37" fmla="*/ 498451 h 1068889"/>
              <a:gd name="connsiteX38" fmla="*/ 726436 w 967980"/>
              <a:gd name="connsiteY38" fmla="*/ 498451 h 1068889"/>
              <a:gd name="connsiteX39" fmla="*/ 769952 w 967980"/>
              <a:gd name="connsiteY39" fmla="*/ 456300 h 1068889"/>
              <a:gd name="connsiteX40" fmla="*/ 769952 w 967980"/>
              <a:gd name="connsiteY40" fmla="*/ 341007 h 1068889"/>
              <a:gd name="connsiteX41" fmla="*/ 726436 w 967980"/>
              <a:gd name="connsiteY41" fmla="*/ 297617 h 1068889"/>
              <a:gd name="connsiteX42" fmla="*/ 241543 w 967980"/>
              <a:gd name="connsiteY42" fmla="*/ 271583 h 1068889"/>
              <a:gd name="connsiteX43" fmla="*/ 726436 w 967980"/>
              <a:gd name="connsiteY43" fmla="*/ 271583 h 1068889"/>
              <a:gd name="connsiteX44" fmla="*/ 796061 w 967980"/>
              <a:gd name="connsiteY44" fmla="*/ 341007 h 1068889"/>
              <a:gd name="connsiteX45" fmla="*/ 796061 w 967980"/>
              <a:gd name="connsiteY45" fmla="*/ 456300 h 1068889"/>
              <a:gd name="connsiteX46" fmla="*/ 726436 w 967980"/>
              <a:gd name="connsiteY46" fmla="*/ 525724 h 1068889"/>
              <a:gd name="connsiteX47" fmla="*/ 241543 w 967980"/>
              <a:gd name="connsiteY47" fmla="*/ 525724 h 1068889"/>
              <a:gd name="connsiteX48" fmla="*/ 170674 w 967980"/>
              <a:gd name="connsiteY48" fmla="*/ 456300 h 1068889"/>
              <a:gd name="connsiteX49" fmla="*/ 170674 w 967980"/>
              <a:gd name="connsiteY49" fmla="*/ 341007 h 1068889"/>
              <a:gd name="connsiteX50" fmla="*/ 241543 w 967980"/>
              <a:gd name="connsiteY50" fmla="*/ 271583 h 1068889"/>
              <a:gd name="connsiteX51" fmla="*/ 187872 w 967980"/>
              <a:gd name="connsiteY51" fmla="*/ 212782 h 1068889"/>
              <a:gd name="connsiteX52" fmla="*/ 111977 w 967980"/>
              <a:gd name="connsiteY52" fmla="*/ 287443 h 1068889"/>
              <a:gd name="connsiteX53" fmla="*/ 111977 w 967980"/>
              <a:gd name="connsiteY53" fmla="*/ 566175 h 1068889"/>
              <a:gd name="connsiteX54" fmla="*/ 187872 w 967980"/>
              <a:gd name="connsiteY54" fmla="*/ 642080 h 1068889"/>
              <a:gd name="connsiteX55" fmla="*/ 383210 w 967980"/>
              <a:gd name="connsiteY55" fmla="*/ 642080 h 1068889"/>
              <a:gd name="connsiteX56" fmla="*/ 554909 w 967980"/>
              <a:gd name="connsiteY56" fmla="*/ 642080 h 1068889"/>
              <a:gd name="connsiteX57" fmla="*/ 778863 w 967980"/>
              <a:gd name="connsiteY57" fmla="*/ 642080 h 1068889"/>
              <a:gd name="connsiteX58" fmla="*/ 856003 w 967980"/>
              <a:gd name="connsiteY58" fmla="*/ 566175 h 1068889"/>
              <a:gd name="connsiteX59" fmla="*/ 856003 w 967980"/>
              <a:gd name="connsiteY59" fmla="*/ 287443 h 1068889"/>
              <a:gd name="connsiteX60" fmla="*/ 778863 w 967980"/>
              <a:gd name="connsiteY60" fmla="*/ 212782 h 1068889"/>
              <a:gd name="connsiteX61" fmla="*/ 469059 w 967980"/>
              <a:gd name="connsiteY61" fmla="*/ 26131 h 1068889"/>
              <a:gd name="connsiteX62" fmla="*/ 440443 w 967980"/>
              <a:gd name="connsiteY62" fmla="*/ 55995 h 1068889"/>
              <a:gd name="connsiteX63" fmla="*/ 467815 w 967980"/>
              <a:gd name="connsiteY63" fmla="*/ 84615 h 1068889"/>
              <a:gd name="connsiteX64" fmla="*/ 469059 w 967980"/>
              <a:gd name="connsiteY64" fmla="*/ 84615 h 1068889"/>
              <a:gd name="connsiteX65" fmla="*/ 470304 w 967980"/>
              <a:gd name="connsiteY65" fmla="*/ 84615 h 1068889"/>
              <a:gd name="connsiteX66" fmla="*/ 498920 w 967980"/>
              <a:gd name="connsiteY66" fmla="*/ 55995 h 1068889"/>
              <a:gd name="connsiteX67" fmla="*/ 469059 w 967980"/>
              <a:gd name="connsiteY67" fmla="*/ 26131 h 1068889"/>
              <a:gd name="connsiteX68" fmla="*/ 469059 w 967980"/>
              <a:gd name="connsiteY68" fmla="*/ 0 h 1068889"/>
              <a:gd name="connsiteX69" fmla="*/ 525048 w 967980"/>
              <a:gd name="connsiteY69" fmla="*/ 55995 h 1068889"/>
              <a:gd name="connsiteX70" fmla="*/ 482746 w 967980"/>
              <a:gd name="connsiteY70" fmla="*/ 110746 h 1068889"/>
              <a:gd name="connsiteX71" fmla="*/ 482746 w 967980"/>
              <a:gd name="connsiteY71" fmla="*/ 185407 h 1068889"/>
              <a:gd name="connsiteX72" fmla="*/ 778863 w 967980"/>
              <a:gd name="connsiteY72" fmla="*/ 185407 h 1068889"/>
              <a:gd name="connsiteX73" fmla="*/ 882131 w 967980"/>
              <a:gd name="connsiteY73" fmla="*/ 287443 h 1068889"/>
              <a:gd name="connsiteX74" fmla="*/ 882131 w 967980"/>
              <a:gd name="connsiteY74" fmla="*/ 328506 h 1068889"/>
              <a:gd name="connsiteX75" fmla="*/ 928166 w 967980"/>
              <a:gd name="connsiteY75" fmla="*/ 328506 h 1068889"/>
              <a:gd name="connsiteX76" fmla="*/ 967980 w 967980"/>
              <a:gd name="connsiteY76" fmla="*/ 368325 h 1068889"/>
              <a:gd name="connsiteX77" fmla="*/ 967980 w 967980"/>
              <a:gd name="connsiteY77" fmla="*/ 486538 h 1068889"/>
              <a:gd name="connsiteX78" fmla="*/ 928166 w 967980"/>
              <a:gd name="connsiteY78" fmla="*/ 526357 h 1068889"/>
              <a:gd name="connsiteX79" fmla="*/ 882131 w 967980"/>
              <a:gd name="connsiteY79" fmla="*/ 526357 h 1068889"/>
              <a:gd name="connsiteX80" fmla="*/ 882131 w 967980"/>
              <a:gd name="connsiteY80" fmla="*/ 566175 h 1068889"/>
              <a:gd name="connsiteX81" fmla="*/ 778863 w 967980"/>
              <a:gd name="connsiteY81" fmla="*/ 669456 h 1068889"/>
              <a:gd name="connsiteX82" fmla="*/ 568595 w 967980"/>
              <a:gd name="connsiteY82" fmla="*/ 669456 h 1068889"/>
              <a:gd name="connsiteX83" fmla="*/ 568595 w 967980"/>
              <a:gd name="connsiteY83" fmla="*/ 898414 h 1068889"/>
              <a:gd name="connsiteX84" fmla="*/ 778863 w 967980"/>
              <a:gd name="connsiteY84" fmla="*/ 898414 h 1068889"/>
              <a:gd name="connsiteX85" fmla="*/ 882131 w 967980"/>
              <a:gd name="connsiteY85" fmla="*/ 1001695 h 1068889"/>
              <a:gd name="connsiteX86" fmla="*/ 882131 w 967980"/>
              <a:gd name="connsiteY86" fmla="*/ 1055201 h 1068889"/>
              <a:gd name="connsiteX87" fmla="*/ 868445 w 967980"/>
              <a:gd name="connsiteY87" fmla="*/ 1068889 h 1068889"/>
              <a:gd name="connsiteX88" fmla="*/ 856003 w 967980"/>
              <a:gd name="connsiteY88" fmla="*/ 1055201 h 1068889"/>
              <a:gd name="connsiteX89" fmla="*/ 856003 w 967980"/>
              <a:gd name="connsiteY89" fmla="*/ 1001695 h 1068889"/>
              <a:gd name="connsiteX90" fmla="*/ 778863 w 967980"/>
              <a:gd name="connsiteY90" fmla="*/ 925790 h 1068889"/>
              <a:gd name="connsiteX91" fmla="*/ 554909 w 967980"/>
              <a:gd name="connsiteY91" fmla="*/ 925790 h 1068889"/>
              <a:gd name="connsiteX92" fmla="*/ 383210 w 967980"/>
              <a:gd name="connsiteY92" fmla="*/ 925790 h 1068889"/>
              <a:gd name="connsiteX93" fmla="*/ 187872 w 967980"/>
              <a:gd name="connsiteY93" fmla="*/ 925790 h 1068889"/>
              <a:gd name="connsiteX94" fmla="*/ 111977 w 967980"/>
              <a:gd name="connsiteY94" fmla="*/ 1001695 h 1068889"/>
              <a:gd name="connsiteX95" fmla="*/ 111977 w 967980"/>
              <a:gd name="connsiteY95" fmla="*/ 1055201 h 1068889"/>
              <a:gd name="connsiteX96" fmla="*/ 98291 w 967980"/>
              <a:gd name="connsiteY96" fmla="*/ 1068889 h 1068889"/>
              <a:gd name="connsiteX97" fmla="*/ 84605 w 967980"/>
              <a:gd name="connsiteY97" fmla="*/ 1055201 h 1068889"/>
              <a:gd name="connsiteX98" fmla="*/ 84605 w 967980"/>
              <a:gd name="connsiteY98" fmla="*/ 1001695 h 1068889"/>
              <a:gd name="connsiteX99" fmla="*/ 187872 w 967980"/>
              <a:gd name="connsiteY99" fmla="*/ 898414 h 1068889"/>
              <a:gd name="connsiteX100" fmla="*/ 369524 w 967980"/>
              <a:gd name="connsiteY100" fmla="*/ 898414 h 1068889"/>
              <a:gd name="connsiteX101" fmla="*/ 369524 w 967980"/>
              <a:gd name="connsiteY101" fmla="*/ 669456 h 1068889"/>
              <a:gd name="connsiteX102" fmla="*/ 187872 w 967980"/>
              <a:gd name="connsiteY102" fmla="*/ 669456 h 1068889"/>
              <a:gd name="connsiteX103" fmla="*/ 84605 w 967980"/>
              <a:gd name="connsiteY103" fmla="*/ 566175 h 1068889"/>
              <a:gd name="connsiteX104" fmla="*/ 84605 w 967980"/>
              <a:gd name="connsiteY104" fmla="*/ 526357 h 1068889"/>
              <a:gd name="connsiteX105" fmla="*/ 39814 w 967980"/>
              <a:gd name="connsiteY105" fmla="*/ 526357 h 1068889"/>
              <a:gd name="connsiteX106" fmla="*/ 0 w 967980"/>
              <a:gd name="connsiteY106" fmla="*/ 486538 h 1068889"/>
              <a:gd name="connsiteX107" fmla="*/ 0 w 967980"/>
              <a:gd name="connsiteY107" fmla="*/ 368325 h 1068889"/>
              <a:gd name="connsiteX108" fmla="*/ 39814 w 967980"/>
              <a:gd name="connsiteY108" fmla="*/ 328506 h 1068889"/>
              <a:gd name="connsiteX109" fmla="*/ 84605 w 967980"/>
              <a:gd name="connsiteY109" fmla="*/ 328506 h 1068889"/>
              <a:gd name="connsiteX110" fmla="*/ 84605 w 967980"/>
              <a:gd name="connsiteY110" fmla="*/ 287443 h 1068889"/>
              <a:gd name="connsiteX111" fmla="*/ 187872 w 967980"/>
              <a:gd name="connsiteY111" fmla="*/ 185407 h 1068889"/>
              <a:gd name="connsiteX112" fmla="*/ 456618 w 967980"/>
              <a:gd name="connsiteY112" fmla="*/ 185407 h 1068889"/>
              <a:gd name="connsiteX113" fmla="*/ 456618 w 967980"/>
              <a:gd name="connsiteY113" fmla="*/ 110746 h 1068889"/>
              <a:gd name="connsiteX114" fmla="*/ 413071 w 967980"/>
              <a:gd name="connsiteY114" fmla="*/ 55995 h 1068889"/>
              <a:gd name="connsiteX115" fmla="*/ 469059 w 967980"/>
              <a:gd name="connsiteY115" fmla="*/ 0 h 106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67980" h="1068889">
                <a:moveTo>
                  <a:pt x="396896" y="839930"/>
                </a:moveTo>
                <a:lnTo>
                  <a:pt x="396896" y="898414"/>
                </a:lnTo>
                <a:lnTo>
                  <a:pt x="541223" y="898414"/>
                </a:lnTo>
                <a:lnTo>
                  <a:pt x="541223" y="839930"/>
                </a:lnTo>
                <a:close/>
                <a:moveTo>
                  <a:pt x="396896" y="754071"/>
                </a:moveTo>
                <a:lnTo>
                  <a:pt x="396896" y="813799"/>
                </a:lnTo>
                <a:lnTo>
                  <a:pt x="541223" y="813799"/>
                </a:lnTo>
                <a:lnTo>
                  <a:pt x="541223" y="754071"/>
                </a:lnTo>
                <a:close/>
                <a:moveTo>
                  <a:pt x="396896" y="669456"/>
                </a:moveTo>
                <a:lnTo>
                  <a:pt x="396896" y="727940"/>
                </a:lnTo>
                <a:lnTo>
                  <a:pt x="541223" y="727940"/>
                </a:lnTo>
                <a:lnTo>
                  <a:pt x="541223" y="669456"/>
                </a:lnTo>
                <a:close/>
                <a:moveTo>
                  <a:pt x="627240" y="370000"/>
                </a:moveTo>
                <a:cubicBezTo>
                  <a:pt x="641871" y="370000"/>
                  <a:pt x="655283" y="382193"/>
                  <a:pt x="655283" y="398044"/>
                </a:cubicBezTo>
                <a:cubicBezTo>
                  <a:pt x="655283" y="413894"/>
                  <a:pt x="641871" y="427306"/>
                  <a:pt x="627240" y="427306"/>
                </a:cubicBezTo>
                <a:cubicBezTo>
                  <a:pt x="610170" y="427306"/>
                  <a:pt x="597977" y="413894"/>
                  <a:pt x="597977" y="398044"/>
                </a:cubicBezTo>
                <a:cubicBezTo>
                  <a:pt x="597977" y="382193"/>
                  <a:pt x="610170" y="370000"/>
                  <a:pt x="627240" y="370000"/>
                </a:cubicBezTo>
                <a:close/>
                <a:moveTo>
                  <a:pt x="341970" y="370000"/>
                </a:moveTo>
                <a:cubicBezTo>
                  <a:pt x="357828" y="370000"/>
                  <a:pt x="371246" y="382193"/>
                  <a:pt x="371246" y="398044"/>
                </a:cubicBezTo>
                <a:cubicBezTo>
                  <a:pt x="371246" y="413894"/>
                  <a:pt x="357828" y="427306"/>
                  <a:pt x="341970" y="427306"/>
                </a:cubicBezTo>
                <a:cubicBezTo>
                  <a:pt x="324892" y="427306"/>
                  <a:pt x="312694" y="413894"/>
                  <a:pt x="312694" y="398044"/>
                </a:cubicBezTo>
                <a:cubicBezTo>
                  <a:pt x="312694" y="382193"/>
                  <a:pt x="324892" y="370000"/>
                  <a:pt x="341970" y="370000"/>
                </a:cubicBezTo>
                <a:close/>
                <a:moveTo>
                  <a:pt x="882131" y="354637"/>
                </a:moveTo>
                <a:lnTo>
                  <a:pt x="882131" y="498981"/>
                </a:lnTo>
                <a:lnTo>
                  <a:pt x="928166" y="498981"/>
                </a:lnTo>
                <a:cubicBezTo>
                  <a:pt x="934387" y="498981"/>
                  <a:pt x="940608" y="492759"/>
                  <a:pt x="940608" y="486538"/>
                </a:cubicBezTo>
                <a:lnTo>
                  <a:pt x="940608" y="368325"/>
                </a:lnTo>
                <a:cubicBezTo>
                  <a:pt x="940608" y="360859"/>
                  <a:pt x="934387" y="354637"/>
                  <a:pt x="928166" y="354637"/>
                </a:cubicBezTo>
                <a:close/>
                <a:moveTo>
                  <a:pt x="39814" y="354637"/>
                </a:moveTo>
                <a:cubicBezTo>
                  <a:pt x="32349" y="354637"/>
                  <a:pt x="26128" y="360859"/>
                  <a:pt x="26128" y="368325"/>
                </a:cubicBezTo>
                <a:lnTo>
                  <a:pt x="26128" y="486538"/>
                </a:lnTo>
                <a:cubicBezTo>
                  <a:pt x="26128" y="492759"/>
                  <a:pt x="32349" y="498981"/>
                  <a:pt x="39814" y="498981"/>
                </a:cubicBezTo>
                <a:lnTo>
                  <a:pt x="84605" y="498981"/>
                </a:lnTo>
                <a:lnTo>
                  <a:pt x="84605" y="354637"/>
                </a:lnTo>
                <a:close/>
                <a:moveTo>
                  <a:pt x="241543" y="297617"/>
                </a:moveTo>
                <a:cubicBezTo>
                  <a:pt x="216676" y="297617"/>
                  <a:pt x="198027" y="317452"/>
                  <a:pt x="198027" y="341007"/>
                </a:cubicBezTo>
                <a:lnTo>
                  <a:pt x="198027" y="456300"/>
                </a:lnTo>
                <a:cubicBezTo>
                  <a:pt x="198027" y="479855"/>
                  <a:pt x="216676" y="498451"/>
                  <a:pt x="241543" y="498451"/>
                </a:cubicBezTo>
                <a:lnTo>
                  <a:pt x="726436" y="498451"/>
                </a:lnTo>
                <a:cubicBezTo>
                  <a:pt x="750059" y="498451"/>
                  <a:pt x="769952" y="479855"/>
                  <a:pt x="769952" y="456300"/>
                </a:cubicBezTo>
                <a:lnTo>
                  <a:pt x="769952" y="341007"/>
                </a:lnTo>
                <a:cubicBezTo>
                  <a:pt x="769952" y="317452"/>
                  <a:pt x="750059" y="297617"/>
                  <a:pt x="726436" y="297617"/>
                </a:cubicBezTo>
                <a:close/>
                <a:moveTo>
                  <a:pt x="241543" y="271583"/>
                </a:moveTo>
                <a:lnTo>
                  <a:pt x="726436" y="271583"/>
                </a:lnTo>
                <a:cubicBezTo>
                  <a:pt x="764978" y="271583"/>
                  <a:pt x="796061" y="302576"/>
                  <a:pt x="796061" y="341007"/>
                </a:cubicBezTo>
                <a:lnTo>
                  <a:pt x="796061" y="456300"/>
                </a:lnTo>
                <a:cubicBezTo>
                  <a:pt x="796061" y="493492"/>
                  <a:pt x="764978" y="525724"/>
                  <a:pt x="726436" y="525724"/>
                </a:cubicBezTo>
                <a:lnTo>
                  <a:pt x="241543" y="525724"/>
                </a:lnTo>
                <a:cubicBezTo>
                  <a:pt x="201757" y="525724"/>
                  <a:pt x="170674" y="493492"/>
                  <a:pt x="170674" y="456300"/>
                </a:cubicBezTo>
                <a:lnTo>
                  <a:pt x="170674" y="341007"/>
                </a:lnTo>
                <a:cubicBezTo>
                  <a:pt x="170674" y="302576"/>
                  <a:pt x="201757" y="271583"/>
                  <a:pt x="241543" y="271583"/>
                </a:cubicBezTo>
                <a:close/>
                <a:moveTo>
                  <a:pt x="187872" y="212782"/>
                </a:moveTo>
                <a:cubicBezTo>
                  <a:pt x="145570" y="212782"/>
                  <a:pt x="111977" y="246379"/>
                  <a:pt x="111977" y="287443"/>
                </a:cubicBezTo>
                <a:lnTo>
                  <a:pt x="111977" y="566175"/>
                </a:lnTo>
                <a:cubicBezTo>
                  <a:pt x="111977" y="607239"/>
                  <a:pt x="145570" y="642080"/>
                  <a:pt x="187872" y="642080"/>
                </a:cubicBezTo>
                <a:lnTo>
                  <a:pt x="383210" y="642080"/>
                </a:lnTo>
                <a:lnTo>
                  <a:pt x="554909" y="642080"/>
                </a:lnTo>
                <a:lnTo>
                  <a:pt x="778863" y="642080"/>
                </a:lnTo>
                <a:cubicBezTo>
                  <a:pt x="821166" y="642080"/>
                  <a:pt x="856003" y="607239"/>
                  <a:pt x="856003" y="566175"/>
                </a:cubicBezTo>
                <a:lnTo>
                  <a:pt x="856003" y="287443"/>
                </a:lnTo>
                <a:cubicBezTo>
                  <a:pt x="856003" y="246379"/>
                  <a:pt x="821166" y="212782"/>
                  <a:pt x="778863" y="212782"/>
                </a:cubicBezTo>
                <a:close/>
                <a:moveTo>
                  <a:pt x="469059" y="26131"/>
                </a:moveTo>
                <a:cubicBezTo>
                  <a:pt x="452885" y="26131"/>
                  <a:pt x="440443" y="39819"/>
                  <a:pt x="440443" y="55995"/>
                </a:cubicBezTo>
                <a:cubicBezTo>
                  <a:pt x="440443" y="72172"/>
                  <a:pt x="451641" y="84615"/>
                  <a:pt x="467815" y="84615"/>
                </a:cubicBezTo>
                <a:lnTo>
                  <a:pt x="469059" y="84615"/>
                </a:lnTo>
                <a:lnTo>
                  <a:pt x="470304" y="84615"/>
                </a:lnTo>
                <a:cubicBezTo>
                  <a:pt x="485234" y="84615"/>
                  <a:pt x="498920" y="72172"/>
                  <a:pt x="498920" y="55995"/>
                </a:cubicBezTo>
                <a:cubicBezTo>
                  <a:pt x="498920" y="39819"/>
                  <a:pt x="485234" y="26131"/>
                  <a:pt x="469059" y="26131"/>
                </a:cubicBezTo>
                <a:close/>
                <a:moveTo>
                  <a:pt x="469059" y="0"/>
                </a:moveTo>
                <a:cubicBezTo>
                  <a:pt x="500164" y="0"/>
                  <a:pt x="525048" y="24887"/>
                  <a:pt x="525048" y="55995"/>
                </a:cubicBezTo>
                <a:cubicBezTo>
                  <a:pt x="525048" y="82126"/>
                  <a:pt x="506385" y="104524"/>
                  <a:pt x="482746" y="110746"/>
                </a:cubicBezTo>
                <a:lnTo>
                  <a:pt x="482746" y="185407"/>
                </a:lnTo>
                <a:lnTo>
                  <a:pt x="778863" y="185407"/>
                </a:lnTo>
                <a:cubicBezTo>
                  <a:pt x="836096" y="185407"/>
                  <a:pt x="882131" y="231447"/>
                  <a:pt x="882131" y="287443"/>
                </a:cubicBezTo>
                <a:lnTo>
                  <a:pt x="882131" y="328506"/>
                </a:lnTo>
                <a:lnTo>
                  <a:pt x="928166" y="328506"/>
                </a:lnTo>
                <a:cubicBezTo>
                  <a:pt x="949317" y="328506"/>
                  <a:pt x="967980" y="345927"/>
                  <a:pt x="967980" y="368325"/>
                </a:cubicBezTo>
                <a:lnTo>
                  <a:pt x="967980" y="486538"/>
                </a:lnTo>
                <a:cubicBezTo>
                  <a:pt x="967980" y="507691"/>
                  <a:pt x="949317" y="526357"/>
                  <a:pt x="928166" y="526357"/>
                </a:cubicBezTo>
                <a:lnTo>
                  <a:pt x="882131" y="526357"/>
                </a:lnTo>
                <a:lnTo>
                  <a:pt x="882131" y="566175"/>
                </a:lnTo>
                <a:cubicBezTo>
                  <a:pt x="882131" y="622171"/>
                  <a:pt x="836096" y="669456"/>
                  <a:pt x="778863" y="669456"/>
                </a:cubicBezTo>
                <a:lnTo>
                  <a:pt x="568595" y="669456"/>
                </a:lnTo>
                <a:lnTo>
                  <a:pt x="568595" y="898414"/>
                </a:lnTo>
                <a:lnTo>
                  <a:pt x="778863" y="898414"/>
                </a:lnTo>
                <a:cubicBezTo>
                  <a:pt x="836096" y="898414"/>
                  <a:pt x="882131" y="944455"/>
                  <a:pt x="882131" y="1001695"/>
                </a:cubicBezTo>
                <a:lnTo>
                  <a:pt x="882131" y="1055201"/>
                </a:lnTo>
                <a:cubicBezTo>
                  <a:pt x="882131" y="1062667"/>
                  <a:pt x="875910" y="1068889"/>
                  <a:pt x="868445" y="1068889"/>
                </a:cubicBezTo>
                <a:cubicBezTo>
                  <a:pt x="862224" y="1068889"/>
                  <a:pt x="856003" y="1062667"/>
                  <a:pt x="856003" y="1055201"/>
                </a:cubicBezTo>
                <a:lnTo>
                  <a:pt x="856003" y="1001695"/>
                </a:lnTo>
                <a:cubicBezTo>
                  <a:pt x="856003" y="959387"/>
                  <a:pt x="821166" y="925790"/>
                  <a:pt x="778863" y="925790"/>
                </a:cubicBezTo>
                <a:lnTo>
                  <a:pt x="554909" y="925790"/>
                </a:lnTo>
                <a:lnTo>
                  <a:pt x="383210" y="925790"/>
                </a:lnTo>
                <a:lnTo>
                  <a:pt x="187872" y="925790"/>
                </a:lnTo>
                <a:cubicBezTo>
                  <a:pt x="145570" y="925790"/>
                  <a:pt x="111977" y="959387"/>
                  <a:pt x="111977" y="1001695"/>
                </a:cubicBezTo>
                <a:lnTo>
                  <a:pt x="111977" y="1055201"/>
                </a:lnTo>
                <a:cubicBezTo>
                  <a:pt x="111977" y="1062667"/>
                  <a:pt x="105756" y="1068889"/>
                  <a:pt x="98291" y="1068889"/>
                </a:cubicBezTo>
                <a:cubicBezTo>
                  <a:pt x="90826" y="1068889"/>
                  <a:pt x="84605" y="1062667"/>
                  <a:pt x="84605" y="1055201"/>
                </a:cubicBezTo>
                <a:lnTo>
                  <a:pt x="84605" y="1001695"/>
                </a:lnTo>
                <a:cubicBezTo>
                  <a:pt x="84605" y="944455"/>
                  <a:pt x="130640" y="898414"/>
                  <a:pt x="187872" y="898414"/>
                </a:cubicBezTo>
                <a:lnTo>
                  <a:pt x="369524" y="898414"/>
                </a:lnTo>
                <a:lnTo>
                  <a:pt x="369524" y="669456"/>
                </a:lnTo>
                <a:lnTo>
                  <a:pt x="187872" y="669456"/>
                </a:lnTo>
                <a:cubicBezTo>
                  <a:pt x="130640" y="669456"/>
                  <a:pt x="84605" y="622171"/>
                  <a:pt x="84605" y="566175"/>
                </a:cubicBezTo>
                <a:lnTo>
                  <a:pt x="84605" y="526357"/>
                </a:lnTo>
                <a:lnTo>
                  <a:pt x="39814" y="526357"/>
                </a:lnTo>
                <a:cubicBezTo>
                  <a:pt x="17418" y="526357"/>
                  <a:pt x="0" y="507691"/>
                  <a:pt x="0" y="486538"/>
                </a:cubicBezTo>
                <a:lnTo>
                  <a:pt x="0" y="368325"/>
                </a:lnTo>
                <a:cubicBezTo>
                  <a:pt x="0" y="345927"/>
                  <a:pt x="17418" y="328506"/>
                  <a:pt x="39814" y="328506"/>
                </a:cubicBezTo>
                <a:lnTo>
                  <a:pt x="84605" y="328506"/>
                </a:lnTo>
                <a:lnTo>
                  <a:pt x="84605" y="287443"/>
                </a:lnTo>
                <a:cubicBezTo>
                  <a:pt x="84605" y="231447"/>
                  <a:pt x="130640" y="185407"/>
                  <a:pt x="187872" y="185407"/>
                </a:cubicBezTo>
                <a:lnTo>
                  <a:pt x="456618" y="185407"/>
                </a:lnTo>
                <a:lnTo>
                  <a:pt x="456618" y="110746"/>
                </a:lnTo>
                <a:cubicBezTo>
                  <a:pt x="431734" y="104524"/>
                  <a:pt x="413071" y="82126"/>
                  <a:pt x="413071" y="55995"/>
                </a:cubicBezTo>
                <a:cubicBezTo>
                  <a:pt x="413071" y="24887"/>
                  <a:pt x="439199" y="0"/>
                  <a:pt x="469059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A77E26F4-A91F-42EB-8CE7-BA50A1E4DE39}"/>
              </a:ext>
            </a:extLst>
          </p:cNvPr>
          <p:cNvSpPr/>
          <p:nvPr/>
        </p:nvSpPr>
        <p:spPr>
          <a:xfrm>
            <a:off x="17152938" y="7650323"/>
            <a:ext cx="943111" cy="1026533"/>
          </a:xfrm>
          <a:custGeom>
            <a:avLst/>
            <a:gdLst>
              <a:gd name="connsiteX0" fmla="*/ 257968 w 943111"/>
              <a:gd name="connsiteY0" fmla="*/ 661433 h 1026533"/>
              <a:gd name="connsiteX1" fmla="*/ 225630 w 943111"/>
              <a:gd name="connsiteY1" fmla="*/ 688753 h 1026533"/>
              <a:gd name="connsiteX2" fmla="*/ 245530 w 943111"/>
              <a:gd name="connsiteY2" fmla="*/ 999213 h 1026533"/>
              <a:gd name="connsiteX3" fmla="*/ 706988 w 943111"/>
              <a:gd name="connsiteY3" fmla="*/ 999213 h 1026533"/>
              <a:gd name="connsiteX4" fmla="*/ 725646 w 943111"/>
              <a:gd name="connsiteY4" fmla="*/ 688753 h 1026533"/>
              <a:gd name="connsiteX5" fmla="*/ 694550 w 943111"/>
              <a:gd name="connsiteY5" fmla="*/ 661433 h 1026533"/>
              <a:gd name="connsiteX6" fmla="*/ 257968 w 943111"/>
              <a:gd name="connsiteY6" fmla="*/ 635354 h 1026533"/>
              <a:gd name="connsiteX7" fmla="*/ 694550 w 943111"/>
              <a:gd name="connsiteY7" fmla="*/ 635354 h 1026533"/>
              <a:gd name="connsiteX8" fmla="*/ 753010 w 943111"/>
              <a:gd name="connsiteY8" fmla="*/ 688753 h 1026533"/>
              <a:gd name="connsiteX9" fmla="*/ 746790 w 943111"/>
              <a:gd name="connsiteY9" fmla="*/ 786858 h 1026533"/>
              <a:gd name="connsiteX10" fmla="*/ 859978 w 943111"/>
              <a:gd name="connsiteY10" fmla="*/ 819146 h 1026533"/>
              <a:gd name="connsiteX11" fmla="*/ 864954 w 943111"/>
              <a:gd name="connsiteY11" fmla="*/ 836532 h 1026533"/>
              <a:gd name="connsiteX12" fmla="*/ 852516 w 943111"/>
              <a:gd name="connsiteY12" fmla="*/ 842741 h 1026533"/>
              <a:gd name="connsiteX13" fmla="*/ 845054 w 943111"/>
              <a:gd name="connsiteY13" fmla="*/ 840257 h 1026533"/>
              <a:gd name="connsiteX14" fmla="*/ 745548 w 943111"/>
              <a:gd name="connsiteY14" fmla="*/ 812937 h 1026533"/>
              <a:gd name="connsiteX15" fmla="*/ 733108 w 943111"/>
              <a:gd name="connsiteY15" fmla="*/ 999213 h 1026533"/>
              <a:gd name="connsiteX16" fmla="*/ 761716 w 943111"/>
              <a:gd name="connsiteY16" fmla="*/ 999213 h 1026533"/>
              <a:gd name="connsiteX17" fmla="*/ 775398 w 943111"/>
              <a:gd name="connsiteY17" fmla="*/ 1012873 h 1026533"/>
              <a:gd name="connsiteX18" fmla="*/ 761716 w 943111"/>
              <a:gd name="connsiteY18" fmla="*/ 1026533 h 1026533"/>
              <a:gd name="connsiteX19" fmla="*/ 719426 w 943111"/>
              <a:gd name="connsiteY19" fmla="*/ 1026533 h 1026533"/>
              <a:gd name="connsiteX20" fmla="*/ 231848 w 943111"/>
              <a:gd name="connsiteY20" fmla="*/ 1026533 h 1026533"/>
              <a:gd name="connsiteX21" fmla="*/ 190802 w 943111"/>
              <a:gd name="connsiteY21" fmla="*/ 1026533 h 1026533"/>
              <a:gd name="connsiteX22" fmla="*/ 177120 w 943111"/>
              <a:gd name="connsiteY22" fmla="*/ 1012873 h 1026533"/>
              <a:gd name="connsiteX23" fmla="*/ 190802 w 943111"/>
              <a:gd name="connsiteY23" fmla="*/ 999213 h 1026533"/>
              <a:gd name="connsiteX24" fmla="*/ 218166 w 943111"/>
              <a:gd name="connsiteY24" fmla="*/ 999213 h 1026533"/>
              <a:gd name="connsiteX25" fmla="*/ 206972 w 943111"/>
              <a:gd name="connsiteY25" fmla="*/ 812937 h 1026533"/>
              <a:gd name="connsiteX26" fmla="*/ 100002 w 943111"/>
              <a:gd name="connsiteY26" fmla="*/ 840257 h 1026533"/>
              <a:gd name="connsiteX27" fmla="*/ 92540 w 943111"/>
              <a:gd name="connsiteY27" fmla="*/ 842741 h 1026533"/>
              <a:gd name="connsiteX28" fmla="*/ 81346 w 943111"/>
              <a:gd name="connsiteY28" fmla="*/ 836532 h 1026533"/>
              <a:gd name="connsiteX29" fmla="*/ 85078 w 943111"/>
              <a:gd name="connsiteY29" fmla="*/ 817904 h 1026533"/>
              <a:gd name="connsiteX30" fmla="*/ 204484 w 943111"/>
              <a:gd name="connsiteY30" fmla="*/ 785616 h 1026533"/>
              <a:gd name="connsiteX31" fmla="*/ 199508 w 943111"/>
              <a:gd name="connsiteY31" fmla="*/ 689995 h 1026533"/>
              <a:gd name="connsiteX32" fmla="*/ 257968 w 943111"/>
              <a:gd name="connsiteY32" fmla="*/ 635354 h 1026533"/>
              <a:gd name="connsiteX33" fmla="*/ 256668 w 943111"/>
              <a:gd name="connsiteY33" fmla="*/ 500809 h 1026533"/>
              <a:gd name="connsiteX34" fmla="*/ 685898 w 943111"/>
              <a:gd name="connsiteY34" fmla="*/ 500809 h 1026533"/>
              <a:gd name="connsiteX35" fmla="*/ 871276 w 943111"/>
              <a:gd name="connsiteY35" fmla="*/ 641206 h 1026533"/>
              <a:gd name="connsiteX36" fmla="*/ 940948 w 943111"/>
              <a:gd name="connsiteY36" fmla="*/ 892181 h 1026533"/>
              <a:gd name="connsiteX37" fmla="*/ 930996 w 943111"/>
              <a:gd name="connsiteY37" fmla="*/ 941879 h 1026533"/>
              <a:gd name="connsiteX38" fmla="*/ 884962 w 943111"/>
              <a:gd name="connsiteY38" fmla="*/ 964243 h 1026533"/>
              <a:gd name="connsiteX39" fmla="*/ 794140 w 943111"/>
              <a:gd name="connsiteY39" fmla="*/ 964243 h 1026533"/>
              <a:gd name="connsiteX40" fmla="*/ 780454 w 943111"/>
              <a:gd name="connsiteY40" fmla="*/ 950576 h 1026533"/>
              <a:gd name="connsiteX41" fmla="*/ 794140 w 943111"/>
              <a:gd name="connsiteY41" fmla="*/ 936909 h 1026533"/>
              <a:gd name="connsiteX42" fmla="*/ 884962 w 943111"/>
              <a:gd name="connsiteY42" fmla="*/ 936909 h 1026533"/>
              <a:gd name="connsiteX43" fmla="*/ 909846 w 943111"/>
              <a:gd name="connsiteY43" fmla="*/ 925727 h 1026533"/>
              <a:gd name="connsiteX44" fmla="*/ 914822 w 943111"/>
              <a:gd name="connsiteY44" fmla="*/ 898393 h 1026533"/>
              <a:gd name="connsiteX45" fmla="*/ 845150 w 943111"/>
              <a:gd name="connsiteY45" fmla="*/ 648661 h 1026533"/>
              <a:gd name="connsiteX46" fmla="*/ 685898 w 943111"/>
              <a:gd name="connsiteY46" fmla="*/ 528143 h 1026533"/>
              <a:gd name="connsiteX47" fmla="*/ 256668 w 943111"/>
              <a:gd name="connsiteY47" fmla="*/ 528143 h 1026533"/>
              <a:gd name="connsiteX48" fmla="*/ 98660 w 943111"/>
              <a:gd name="connsiteY48" fmla="*/ 648661 h 1026533"/>
              <a:gd name="connsiteX49" fmla="*/ 27744 w 943111"/>
              <a:gd name="connsiteY49" fmla="*/ 898393 h 1026533"/>
              <a:gd name="connsiteX50" fmla="*/ 33964 w 943111"/>
              <a:gd name="connsiteY50" fmla="*/ 925727 h 1026533"/>
              <a:gd name="connsiteX51" fmla="*/ 56360 w 943111"/>
              <a:gd name="connsiteY51" fmla="*/ 936909 h 1026533"/>
              <a:gd name="connsiteX52" fmla="*/ 154648 w 943111"/>
              <a:gd name="connsiteY52" fmla="*/ 936909 h 1026533"/>
              <a:gd name="connsiteX53" fmla="*/ 168332 w 943111"/>
              <a:gd name="connsiteY53" fmla="*/ 950576 h 1026533"/>
              <a:gd name="connsiteX54" fmla="*/ 154648 w 943111"/>
              <a:gd name="connsiteY54" fmla="*/ 964243 h 1026533"/>
              <a:gd name="connsiteX55" fmla="*/ 56360 w 943111"/>
              <a:gd name="connsiteY55" fmla="*/ 964243 h 1026533"/>
              <a:gd name="connsiteX56" fmla="*/ 11570 w 943111"/>
              <a:gd name="connsiteY56" fmla="*/ 941879 h 1026533"/>
              <a:gd name="connsiteX57" fmla="*/ 1618 w 943111"/>
              <a:gd name="connsiteY57" fmla="*/ 892181 h 1026533"/>
              <a:gd name="connsiteX58" fmla="*/ 72534 w 943111"/>
              <a:gd name="connsiteY58" fmla="*/ 641206 h 1026533"/>
              <a:gd name="connsiteX59" fmla="*/ 256668 w 943111"/>
              <a:gd name="connsiteY59" fmla="*/ 500809 h 1026533"/>
              <a:gd name="connsiteX60" fmla="*/ 471964 w 943111"/>
              <a:gd name="connsiteY60" fmla="*/ 289401 h 1026533"/>
              <a:gd name="connsiteX61" fmla="*/ 435936 w 943111"/>
              <a:gd name="connsiteY61" fmla="*/ 310516 h 1026533"/>
              <a:gd name="connsiteX62" fmla="*/ 471964 w 943111"/>
              <a:gd name="connsiteY62" fmla="*/ 332873 h 1026533"/>
              <a:gd name="connsiteX63" fmla="*/ 506750 w 943111"/>
              <a:gd name="connsiteY63" fmla="*/ 310516 h 1026533"/>
              <a:gd name="connsiteX64" fmla="*/ 471964 w 943111"/>
              <a:gd name="connsiteY64" fmla="*/ 289401 h 1026533"/>
              <a:gd name="connsiteX65" fmla="*/ 678196 w 943111"/>
              <a:gd name="connsiteY65" fmla="*/ 248413 h 1026533"/>
              <a:gd name="connsiteX66" fmla="*/ 662046 w 943111"/>
              <a:gd name="connsiteY66" fmla="*/ 296853 h 1026533"/>
              <a:gd name="connsiteX67" fmla="*/ 673228 w 943111"/>
              <a:gd name="connsiteY67" fmla="*/ 296853 h 1026533"/>
              <a:gd name="connsiteX68" fmla="*/ 690620 w 943111"/>
              <a:gd name="connsiteY68" fmla="*/ 288159 h 1026533"/>
              <a:gd name="connsiteX69" fmla="*/ 690620 w 943111"/>
              <a:gd name="connsiteY69" fmla="*/ 268286 h 1026533"/>
              <a:gd name="connsiteX70" fmla="*/ 474448 w 943111"/>
              <a:gd name="connsiteY70" fmla="*/ 27326 h 1026533"/>
              <a:gd name="connsiteX71" fmla="*/ 293062 w 943111"/>
              <a:gd name="connsiteY71" fmla="*/ 207425 h 1026533"/>
              <a:gd name="connsiteX72" fmla="*/ 474448 w 943111"/>
              <a:gd name="connsiteY72" fmla="*/ 388766 h 1026533"/>
              <a:gd name="connsiteX73" fmla="*/ 612352 w 943111"/>
              <a:gd name="connsiteY73" fmla="*/ 324179 h 1026533"/>
              <a:gd name="connsiteX74" fmla="*/ 531598 w 943111"/>
              <a:gd name="connsiteY74" fmla="*/ 324179 h 1026533"/>
              <a:gd name="connsiteX75" fmla="*/ 471964 w 943111"/>
              <a:gd name="connsiteY75" fmla="*/ 358956 h 1026533"/>
              <a:gd name="connsiteX76" fmla="*/ 408602 w 943111"/>
              <a:gd name="connsiteY76" fmla="*/ 310516 h 1026533"/>
              <a:gd name="connsiteX77" fmla="*/ 471964 w 943111"/>
              <a:gd name="connsiteY77" fmla="*/ 262076 h 1026533"/>
              <a:gd name="connsiteX78" fmla="*/ 531598 w 943111"/>
              <a:gd name="connsiteY78" fmla="*/ 296853 h 1026533"/>
              <a:gd name="connsiteX79" fmla="*/ 632230 w 943111"/>
              <a:gd name="connsiteY79" fmla="*/ 296853 h 1026533"/>
              <a:gd name="connsiteX80" fmla="*/ 655834 w 943111"/>
              <a:gd name="connsiteY80" fmla="*/ 207425 h 1026533"/>
              <a:gd name="connsiteX81" fmla="*/ 474448 w 943111"/>
              <a:gd name="connsiteY81" fmla="*/ 27326 h 1026533"/>
              <a:gd name="connsiteX82" fmla="*/ 474448 w 943111"/>
              <a:gd name="connsiteY82" fmla="*/ 0 h 1026533"/>
              <a:gd name="connsiteX83" fmla="*/ 681924 w 943111"/>
              <a:gd name="connsiteY83" fmla="*/ 202456 h 1026533"/>
              <a:gd name="connsiteX84" fmla="*/ 683166 w 943111"/>
              <a:gd name="connsiteY84" fmla="*/ 202456 h 1026533"/>
              <a:gd name="connsiteX85" fmla="*/ 712984 w 943111"/>
              <a:gd name="connsiteY85" fmla="*/ 255865 h 1026533"/>
              <a:gd name="connsiteX86" fmla="*/ 712984 w 943111"/>
              <a:gd name="connsiteY86" fmla="*/ 300579 h 1026533"/>
              <a:gd name="connsiteX87" fmla="*/ 673228 w 943111"/>
              <a:gd name="connsiteY87" fmla="*/ 324179 h 1026533"/>
              <a:gd name="connsiteX88" fmla="*/ 645896 w 943111"/>
              <a:gd name="connsiteY88" fmla="*/ 324179 h 1026533"/>
              <a:gd name="connsiteX89" fmla="*/ 474448 w 943111"/>
              <a:gd name="connsiteY89" fmla="*/ 414849 h 1026533"/>
              <a:gd name="connsiteX90" fmla="*/ 266974 w 943111"/>
              <a:gd name="connsiteY90" fmla="*/ 207425 h 1026533"/>
              <a:gd name="connsiteX91" fmla="*/ 474448 w 943111"/>
              <a:gd name="connsiteY91" fmla="*/ 0 h 10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943111" h="1026533">
                <a:moveTo>
                  <a:pt x="257968" y="661433"/>
                </a:moveTo>
                <a:cubicBezTo>
                  <a:pt x="239312" y="661433"/>
                  <a:pt x="225630" y="673851"/>
                  <a:pt x="225630" y="688753"/>
                </a:cubicBezTo>
                <a:lnTo>
                  <a:pt x="245530" y="999213"/>
                </a:lnTo>
                <a:lnTo>
                  <a:pt x="706988" y="999213"/>
                </a:lnTo>
                <a:lnTo>
                  <a:pt x="725646" y="688753"/>
                </a:lnTo>
                <a:cubicBezTo>
                  <a:pt x="725646" y="673851"/>
                  <a:pt x="711964" y="661433"/>
                  <a:pt x="694550" y="661433"/>
                </a:cubicBezTo>
                <a:close/>
                <a:moveTo>
                  <a:pt x="257968" y="635354"/>
                </a:moveTo>
                <a:lnTo>
                  <a:pt x="694550" y="635354"/>
                </a:lnTo>
                <a:cubicBezTo>
                  <a:pt x="726890" y="635354"/>
                  <a:pt x="753010" y="658949"/>
                  <a:pt x="753010" y="688753"/>
                </a:cubicBezTo>
                <a:lnTo>
                  <a:pt x="746790" y="786858"/>
                </a:lnTo>
                <a:cubicBezTo>
                  <a:pt x="818932" y="791826"/>
                  <a:pt x="858736" y="816662"/>
                  <a:pt x="859978" y="819146"/>
                </a:cubicBezTo>
                <a:cubicBezTo>
                  <a:pt x="866198" y="822872"/>
                  <a:pt x="868686" y="830323"/>
                  <a:pt x="864954" y="836532"/>
                </a:cubicBezTo>
                <a:cubicBezTo>
                  <a:pt x="861222" y="840257"/>
                  <a:pt x="857492" y="842741"/>
                  <a:pt x="852516" y="842741"/>
                </a:cubicBezTo>
                <a:cubicBezTo>
                  <a:pt x="851272" y="842741"/>
                  <a:pt x="847540" y="842741"/>
                  <a:pt x="845054" y="840257"/>
                </a:cubicBezTo>
                <a:cubicBezTo>
                  <a:pt x="845054" y="840257"/>
                  <a:pt x="808982" y="816662"/>
                  <a:pt x="745548" y="812937"/>
                </a:cubicBezTo>
                <a:lnTo>
                  <a:pt x="733108" y="999213"/>
                </a:lnTo>
                <a:lnTo>
                  <a:pt x="761716" y="999213"/>
                </a:lnTo>
                <a:cubicBezTo>
                  <a:pt x="769180" y="999213"/>
                  <a:pt x="775398" y="1004180"/>
                  <a:pt x="775398" y="1012873"/>
                </a:cubicBezTo>
                <a:cubicBezTo>
                  <a:pt x="775398" y="1020324"/>
                  <a:pt x="769180" y="1026533"/>
                  <a:pt x="761716" y="1026533"/>
                </a:cubicBezTo>
                <a:lnTo>
                  <a:pt x="719426" y="1026533"/>
                </a:lnTo>
                <a:lnTo>
                  <a:pt x="231848" y="1026533"/>
                </a:lnTo>
                <a:lnTo>
                  <a:pt x="190802" y="1026533"/>
                </a:lnTo>
                <a:cubicBezTo>
                  <a:pt x="183340" y="1026533"/>
                  <a:pt x="177120" y="1020324"/>
                  <a:pt x="177120" y="1012873"/>
                </a:cubicBezTo>
                <a:cubicBezTo>
                  <a:pt x="177120" y="1004180"/>
                  <a:pt x="183340" y="999213"/>
                  <a:pt x="190802" y="999213"/>
                </a:cubicBezTo>
                <a:lnTo>
                  <a:pt x="218166" y="999213"/>
                </a:lnTo>
                <a:lnTo>
                  <a:pt x="206972" y="812937"/>
                </a:lnTo>
                <a:cubicBezTo>
                  <a:pt x="137318" y="815421"/>
                  <a:pt x="100002" y="840257"/>
                  <a:pt x="100002" y="840257"/>
                </a:cubicBezTo>
                <a:cubicBezTo>
                  <a:pt x="97516" y="842741"/>
                  <a:pt x="95028" y="842741"/>
                  <a:pt x="92540" y="842741"/>
                </a:cubicBezTo>
                <a:cubicBezTo>
                  <a:pt x="87564" y="842741"/>
                  <a:pt x="83834" y="840257"/>
                  <a:pt x="81346" y="836532"/>
                </a:cubicBezTo>
                <a:cubicBezTo>
                  <a:pt x="77614" y="830323"/>
                  <a:pt x="78858" y="822872"/>
                  <a:pt x="85078" y="817904"/>
                </a:cubicBezTo>
                <a:cubicBezTo>
                  <a:pt x="87564" y="816662"/>
                  <a:pt x="128610" y="789342"/>
                  <a:pt x="204484" y="785616"/>
                </a:cubicBezTo>
                <a:lnTo>
                  <a:pt x="199508" y="689995"/>
                </a:lnTo>
                <a:cubicBezTo>
                  <a:pt x="199508" y="658949"/>
                  <a:pt x="225630" y="635354"/>
                  <a:pt x="257968" y="635354"/>
                </a:cubicBezTo>
                <a:close/>
                <a:moveTo>
                  <a:pt x="256668" y="500809"/>
                </a:moveTo>
                <a:lnTo>
                  <a:pt x="685898" y="500809"/>
                </a:lnTo>
                <a:cubicBezTo>
                  <a:pt x="771744" y="500809"/>
                  <a:pt x="847638" y="559204"/>
                  <a:pt x="871276" y="641206"/>
                </a:cubicBezTo>
                <a:lnTo>
                  <a:pt x="940948" y="892181"/>
                </a:lnTo>
                <a:cubicBezTo>
                  <a:pt x="945926" y="909575"/>
                  <a:pt x="942192" y="926969"/>
                  <a:pt x="930996" y="941879"/>
                </a:cubicBezTo>
                <a:cubicBezTo>
                  <a:pt x="921042" y="955546"/>
                  <a:pt x="903624" y="964243"/>
                  <a:pt x="884962" y="964243"/>
                </a:cubicBezTo>
                <a:lnTo>
                  <a:pt x="794140" y="964243"/>
                </a:lnTo>
                <a:cubicBezTo>
                  <a:pt x="786674" y="964243"/>
                  <a:pt x="780454" y="958031"/>
                  <a:pt x="780454" y="950576"/>
                </a:cubicBezTo>
                <a:cubicBezTo>
                  <a:pt x="780454" y="943121"/>
                  <a:pt x="786674" y="936909"/>
                  <a:pt x="794140" y="936909"/>
                </a:cubicBezTo>
                <a:lnTo>
                  <a:pt x="884962" y="936909"/>
                </a:lnTo>
                <a:cubicBezTo>
                  <a:pt x="894916" y="936909"/>
                  <a:pt x="904868" y="933182"/>
                  <a:pt x="909846" y="925727"/>
                </a:cubicBezTo>
                <a:cubicBezTo>
                  <a:pt x="916066" y="918272"/>
                  <a:pt x="917310" y="908333"/>
                  <a:pt x="914822" y="898393"/>
                </a:cubicBezTo>
                <a:lnTo>
                  <a:pt x="845150" y="648661"/>
                </a:lnTo>
                <a:cubicBezTo>
                  <a:pt x="825242" y="577841"/>
                  <a:pt x="759304" y="528143"/>
                  <a:pt x="685898" y="528143"/>
                </a:cubicBezTo>
                <a:lnTo>
                  <a:pt x="256668" y="528143"/>
                </a:lnTo>
                <a:cubicBezTo>
                  <a:pt x="183262" y="528143"/>
                  <a:pt x="117322" y="577841"/>
                  <a:pt x="98660" y="648661"/>
                </a:cubicBezTo>
                <a:lnTo>
                  <a:pt x="27744" y="898393"/>
                </a:lnTo>
                <a:cubicBezTo>
                  <a:pt x="25256" y="908333"/>
                  <a:pt x="27744" y="918272"/>
                  <a:pt x="33964" y="925727"/>
                </a:cubicBezTo>
                <a:cubicBezTo>
                  <a:pt x="38942" y="933182"/>
                  <a:pt x="47650" y="936909"/>
                  <a:pt x="56360" y="936909"/>
                </a:cubicBezTo>
                <a:lnTo>
                  <a:pt x="154648" y="936909"/>
                </a:lnTo>
                <a:cubicBezTo>
                  <a:pt x="162112" y="936909"/>
                  <a:pt x="168332" y="943121"/>
                  <a:pt x="168332" y="950576"/>
                </a:cubicBezTo>
                <a:cubicBezTo>
                  <a:pt x="168332" y="958031"/>
                  <a:pt x="162112" y="964243"/>
                  <a:pt x="154648" y="964243"/>
                </a:cubicBezTo>
                <a:lnTo>
                  <a:pt x="56360" y="964243"/>
                </a:lnTo>
                <a:cubicBezTo>
                  <a:pt x="38942" y="964243"/>
                  <a:pt x="22768" y="955546"/>
                  <a:pt x="11570" y="941879"/>
                </a:cubicBezTo>
                <a:cubicBezTo>
                  <a:pt x="374" y="926969"/>
                  <a:pt x="-2116" y="909575"/>
                  <a:pt x="1618" y="892181"/>
                </a:cubicBezTo>
                <a:lnTo>
                  <a:pt x="72534" y="641206"/>
                </a:lnTo>
                <a:cubicBezTo>
                  <a:pt x="94928" y="559204"/>
                  <a:pt x="170822" y="500809"/>
                  <a:pt x="256668" y="500809"/>
                </a:cubicBezTo>
                <a:close/>
                <a:moveTo>
                  <a:pt x="471964" y="289401"/>
                </a:moveTo>
                <a:cubicBezTo>
                  <a:pt x="449602" y="289401"/>
                  <a:pt x="435936" y="300579"/>
                  <a:pt x="435936" y="310516"/>
                </a:cubicBezTo>
                <a:cubicBezTo>
                  <a:pt x="435936" y="321695"/>
                  <a:pt x="452086" y="332873"/>
                  <a:pt x="471964" y="332873"/>
                </a:cubicBezTo>
                <a:cubicBezTo>
                  <a:pt x="490600" y="332873"/>
                  <a:pt x="506750" y="321695"/>
                  <a:pt x="506750" y="310516"/>
                </a:cubicBezTo>
                <a:cubicBezTo>
                  <a:pt x="506750" y="300579"/>
                  <a:pt x="493084" y="289401"/>
                  <a:pt x="471964" y="289401"/>
                </a:cubicBezTo>
                <a:close/>
                <a:moveTo>
                  <a:pt x="678196" y="248413"/>
                </a:moveTo>
                <a:cubicBezTo>
                  <a:pt x="675712" y="264560"/>
                  <a:pt x="669500" y="281949"/>
                  <a:pt x="662046" y="296853"/>
                </a:cubicBezTo>
                <a:lnTo>
                  <a:pt x="673228" y="296853"/>
                </a:lnTo>
                <a:cubicBezTo>
                  <a:pt x="680682" y="296853"/>
                  <a:pt x="686894" y="294369"/>
                  <a:pt x="690620" y="288159"/>
                </a:cubicBezTo>
                <a:cubicBezTo>
                  <a:pt x="693106" y="281949"/>
                  <a:pt x="693106" y="274496"/>
                  <a:pt x="690620" y="268286"/>
                </a:cubicBezTo>
                <a:close/>
                <a:moveTo>
                  <a:pt x="474448" y="27326"/>
                </a:moveTo>
                <a:cubicBezTo>
                  <a:pt x="375060" y="27326"/>
                  <a:pt x="293062" y="108060"/>
                  <a:pt x="293062" y="207425"/>
                </a:cubicBezTo>
                <a:cubicBezTo>
                  <a:pt x="293062" y="308032"/>
                  <a:pt x="375060" y="388766"/>
                  <a:pt x="474448" y="388766"/>
                </a:cubicBezTo>
                <a:cubicBezTo>
                  <a:pt x="530356" y="388766"/>
                  <a:pt x="580050" y="362683"/>
                  <a:pt x="612352" y="324179"/>
                </a:cubicBezTo>
                <a:lnTo>
                  <a:pt x="531598" y="324179"/>
                </a:lnTo>
                <a:cubicBezTo>
                  <a:pt x="524144" y="345294"/>
                  <a:pt x="500538" y="358956"/>
                  <a:pt x="471964" y="358956"/>
                </a:cubicBezTo>
                <a:cubicBezTo>
                  <a:pt x="435936" y="358956"/>
                  <a:pt x="408602" y="337841"/>
                  <a:pt x="408602" y="310516"/>
                </a:cubicBezTo>
                <a:cubicBezTo>
                  <a:pt x="408602" y="283191"/>
                  <a:pt x="435936" y="262076"/>
                  <a:pt x="471964" y="262076"/>
                </a:cubicBezTo>
                <a:cubicBezTo>
                  <a:pt x="500538" y="262076"/>
                  <a:pt x="524144" y="276980"/>
                  <a:pt x="531598" y="296853"/>
                </a:cubicBezTo>
                <a:lnTo>
                  <a:pt x="632230" y="296853"/>
                </a:lnTo>
                <a:cubicBezTo>
                  <a:pt x="647138" y="270770"/>
                  <a:pt x="655834" y="239718"/>
                  <a:pt x="655834" y="207425"/>
                </a:cubicBezTo>
                <a:cubicBezTo>
                  <a:pt x="655834" y="108060"/>
                  <a:pt x="575080" y="27326"/>
                  <a:pt x="474448" y="27326"/>
                </a:cubicBezTo>
                <a:close/>
                <a:moveTo>
                  <a:pt x="474448" y="0"/>
                </a:moveTo>
                <a:cubicBezTo>
                  <a:pt x="587504" y="0"/>
                  <a:pt x="679440" y="90671"/>
                  <a:pt x="681924" y="202456"/>
                </a:cubicBezTo>
                <a:lnTo>
                  <a:pt x="683166" y="202456"/>
                </a:lnTo>
                <a:lnTo>
                  <a:pt x="712984" y="255865"/>
                </a:lnTo>
                <a:cubicBezTo>
                  <a:pt x="721680" y="269528"/>
                  <a:pt x="721680" y="285675"/>
                  <a:pt x="712984" y="300579"/>
                </a:cubicBezTo>
                <a:cubicBezTo>
                  <a:pt x="705528" y="315484"/>
                  <a:pt x="690620" y="324179"/>
                  <a:pt x="673228" y="324179"/>
                </a:cubicBezTo>
                <a:lnTo>
                  <a:pt x="645896" y="324179"/>
                </a:lnTo>
                <a:cubicBezTo>
                  <a:pt x="608624" y="378829"/>
                  <a:pt x="546506" y="414849"/>
                  <a:pt x="474448" y="414849"/>
                </a:cubicBezTo>
                <a:cubicBezTo>
                  <a:pt x="360150" y="414849"/>
                  <a:pt x="266974" y="321695"/>
                  <a:pt x="266974" y="207425"/>
                </a:cubicBezTo>
                <a:cubicBezTo>
                  <a:pt x="266974" y="93155"/>
                  <a:pt x="360150" y="0"/>
                  <a:pt x="47444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BBB5028-1920-4618-9495-072CE5AD73EC}"/>
              </a:ext>
            </a:extLst>
          </p:cNvPr>
          <p:cNvSpPr/>
          <p:nvPr/>
        </p:nvSpPr>
        <p:spPr>
          <a:xfrm>
            <a:off x="7852230" y="4831097"/>
            <a:ext cx="1025283" cy="971718"/>
          </a:xfrm>
          <a:custGeom>
            <a:avLst/>
            <a:gdLst>
              <a:gd name="connsiteX0" fmla="*/ 512651 w 1025283"/>
              <a:gd name="connsiteY0" fmla="*/ 891157 h 971718"/>
              <a:gd name="connsiteX1" fmla="*/ 486790 w 1025283"/>
              <a:gd name="connsiteY1" fmla="*/ 918424 h 971718"/>
              <a:gd name="connsiteX2" fmla="*/ 512651 w 1025283"/>
              <a:gd name="connsiteY2" fmla="*/ 944451 h 971718"/>
              <a:gd name="connsiteX3" fmla="*/ 539743 w 1025283"/>
              <a:gd name="connsiteY3" fmla="*/ 918424 h 971718"/>
              <a:gd name="connsiteX4" fmla="*/ 512651 w 1025283"/>
              <a:gd name="connsiteY4" fmla="*/ 891157 h 971718"/>
              <a:gd name="connsiteX5" fmla="*/ 823756 w 1025283"/>
              <a:gd name="connsiteY5" fmla="*/ 891082 h 971718"/>
              <a:gd name="connsiteX6" fmla="*/ 796498 w 1025283"/>
              <a:gd name="connsiteY6" fmla="*/ 918374 h 971718"/>
              <a:gd name="connsiteX7" fmla="*/ 823756 w 1025283"/>
              <a:gd name="connsiteY7" fmla="*/ 944426 h 971718"/>
              <a:gd name="connsiteX8" fmla="*/ 851015 w 1025283"/>
              <a:gd name="connsiteY8" fmla="*/ 918374 h 971718"/>
              <a:gd name="connsiteX9" fmla="*/ 823756 w 1025283"/>
              <a:gd name="connsiteY9" fmla="*/ 891082 h 971718"/>
              <a:gd name="connsiteX10" fmla="*/ 202773 w 1025283"/>
              <a:gd name="connsiteY10" fmla="*/ 891082 h 971718"/>
              <a:gd name="connsiteX11" fmla="*/ 175515 w 1025283"/>
              <a:gd name="connsiteY11" fmla="*/ 918374 h 971718"/>
              <a:gd name="connsiteX12" fmla="*/ 202773 w 1025283"/>
              <a:gd name="connsiteY12" fmla="*/ 944426 h 971718"/>
              <a:gd name="connsiteX13" fmla="*/ 230032 w 1025283"/>
              <a:gd name="connsiteY13" fmla="*/ 918374 h 971718"/>
              <a:gd name="connsiteX14" fmla="*/ 202773 w 1025283"/>
              <a:gd name="connsiteY14" fmla="*/ 891082 h 971718"/>
              <a:gd name="connsiteX15" fmla="*/ 512651 w 1025283"/>
              <a:gd name="connsiteY15" fmla="*/ 730034 h 971718"/>
              <a:gd name="connsiteX16" fmla="*/ 526197 w 1025283"/>
              <a:gd name="connsiteY16" fmla="*/ 743668 h 971718"/>
              <a:gd name="connsiteX17" fmla="*/ 526197 w 1025283"/>
              <a:gd name="connsiteY17" fmla="*/ 863890 h 971718"/>
              <a:gd name="connsiteX18" fmla="*/ 526197 w 1025283"/>
              <a:gd name="connsiteY18" fmla="*/ 866369 h 971718"/>
              <a:gd name="connsiteX19" fmla="*/ 566835 w 1025283"/>
              <a:gd name="connsiteY19" fmla="*/ 918424 h 971718"/>
              <a:gd name="connsiteX20" fmla="*/ 512651 w 1025283"/>
              <a:gd name="connsiteY20" fmla="*/ 971718 h 971718"/>
              <a:gd name="connsiteX21" fmla="*/ 459697 w 1025283"/>
              <a:gd name="connsiteY21" fmla="*/ 918424 h 971718"/>
              <a:gd name="connsiteX22" fmla="*/ 500336 w 1025283"/>
              <a:gd name="connsiteY22" fmla="*/ 866369 h 971718"/>
              <a:gd name="connsiteX23" fmla="*/ 500336 w 1025283"/>
              <a:gd name="connsiteY23" fmla="*/ 863890 h 971718"/>
              <a:gd name="connsiteX24" fmla="*/ 500336 w 1025283"/>
              <a:gd name="connsiteY24" fmla="*/ 743668 h 971718"/>
              <a:gd name="connsiteX25" fmla="*/ 512651 w 1025283"/>
              <a:gd name="connsiteY25" fmla="*/ 730034 h 971718"/>
              <a:gd name="connsiteX26" fmla="*/ 661444 w 1025283"/>
              <a:gd name="connsiteY26" fmla="*/ 676465 h 971718"/>
              <a:gd name="connsiteX27" fmla="*/ 694898 w 1025283"/>
              <a:gd name="connsiteY27" fmla="*/ 676465 h 971718"/>
              <a:gd name="connsiteX28" fmla="*/ 743220 w 1025283"/>
              <a:gd name="connsiteY28" fmla="*/ 696314 h 971718"/>
              <a:gd name="connsiteX29" fmla="*/ 817561 w 1025283"/>
              <a:gd name="connsiteY29" fmla="*/ 769507 h 971718"/>
              <a:gd name="connsiteX30" fmla="*/ 837385 w 1025283"/>
              <a:gd name="connsiteY30" fmla="*/ 819130 h 971718"/>
              <a:gd name="connsiteX31" fmla="*/ 837385 w 1025283"/>
              <a:gd name="connsiteY31" fmla="*/ 866271 h 971718"/>
              <a:gd name="connsiteX32" fmla="*/ 877034 w 1025283"/>
              <a:gd name="connsiteY32" fmla="*/ 918374 h 971718"/>
              <a:gd name="connsiteX33" fmla="*/ 823756 w 1025283"/>
              <a:gd name="connsiteY33" fmla="*/ 971718 h 971718"/>
              <a:gd name="connsiteX34" fmla="*/ 769239 w 1025283"/>
              <a:gd name="connsiteY34" fmla="*/ 918374 h 971718"/>
              <a:gd name="connsiteX35" fmla="*/ 810127 w 1025283"/>
              <a:gd name="connsiteY35" fmla="*/ 866271 h 971718"/>
              <a:gd name="connsiteX36" fmla="*/ 810127 w 1025283"/>
              <a:gd name="connsiteY36" fmla="*/ 819130 h 971718"/>
              <a:gd name="connsiteX37" fmla="*/ 797737 w 1025283"/>
              <a:gd name="connsiteY37" fmla="*/ 789356 h 971718"/>
              <a:gd name="connsiteX38" fmla="*/ 724634 w 1025283"/>
              <a:gd name="connsiteY38" fmla="*/ 714923 h 971718"/>
              <a:gd name="connsiteX39" fmla="*/ 694898 w 1025283"/>
              <a:gd name="connsiteY39" fmla="*/ 702517 h 971718"/>
              <a:gd name="connsiteX40" fmla="*/ 661444 w 1025283"/>
              <a:gd name="connsiteY40" fmla="*/ 702517 h 971718"/>
              <a:gd name="connsiteX41" fmla="*/ 649054 w 1025283"/>
              <a:gd name="connsiteY41" fmla="*/ 688871 h 971718"/>
              <a:gd name="connsiteX42" fmla="*/ 661444 w 1025283"/>
              <a:gd name="connsiteY42" fmla="*/ 676465 h 971718"/>
              <a:gd name="connsiteX43" fmla="*/ 331631 w 1025283"/>
              <a:gd name="connsiteY43" fmla="*/ 676465 h 971718"/>
              <a:gd name="connsiteX44" fmla="*/ 363846 w 1025283"/>
              <a:gd name="connsiteY44" fmla="*/ 676465 h 971718"/>
              <a:gd name="connsiteX45" fmla="*/ 377475 w 1025283"/>
              <a:gd name="connsiteY45" fmla="*/ 688871 h 971718"/>
              <a:gd name="connsiteX46" fmla="*/ 363846 w 1025283"/>
              <a:gd name="connsiteY46" fmla="*/ 702517 h 971718"/>
              <a:gd name="connsiteX47" fmla="*/ 331631 w 1025283"/>
              <a:gd name="connsiteY47" fmla="*/ 702517 h 971718"/>
              <a:gd name="connsiteX48" fmla="*/ 301895 w 1025283"/>
              <a:gd name="connsiteY48" fmla="*/ 714923 h 971718"/>
              <a:gd name="connsiteX49" fmla="*/ 227554 w 1025283"/>
              <a:gd name="connsiteY49" fmla="*/ 789356 h 971718"/>
              <a:gd name="connsiteX50" fmla="*/ 216402 w 1025283"/>
              <a:gd name="connsiteY50" fmla="*/ 819130 h 971718"/>
              <a:gd name="connsiteX51" fmla="*/ 216402 w 1025283"/>
              <a:gd name="connsiteY51" fmla="*/ 866271 h 971718"/>
              <a:gd name="connsiteX52" fmla="*/ 256051 w 1025283"/>
              <a:gd name="connsiteY52" fmla="*/ 918374 h 971718"/>
              <a:gd name="connsiteX53" fmla="*/ 202773 w 1025283"/>
              <a:gd name="connsiteY53" fmla="*/ 971718 h 971718"/>
              <a:gd name="connsiteX54" fmla="*/ 149495 w 1025283"/>
              <a:gd name="connsiteY54" fmla="*/ 918374 h 971718"/>
              <a:gd name="connsiteX55" fmla="*/ 189144 w 1025283"/>
              <a:gd name="connsiteY55" fmla="*/ 866271 h 971718"/>
              <a:gd name="connsiteX56" fmla="*/ 189144 w 1025283"/>
              <a:gd name="connsiteY56" fmla="*/ 819130 h 971718"/>
              <a:gd name="connsiteX57" fmla="*/ 208968 w 1025283"/>
              <a:gd name="connsiteY57" fmla="*/ 769507 h 971718"/>
              <a:gd name="connsiteX58" fmla="*/ 283310 w 1025283"/>
              <a:gd name="connsiteY58" fmla="*/ 696314 h 971718"/>
              <a:gd name="connsiteX59" fmla="*/ 331631 w 1025283"/>
              <a:gd name="connsiteY59" fmla="*/ 676465 h 971718"/>
              <a:gd name="connsiteX60" fmla="*/ 971891 w 1025283"/>
              <a:gd name="connsiteY60" fmla="*/ 662008 h 971718"/>
              <a:gd name="connsiteX61" fmla="*/ 945816 w 1025283"/>
              <a:gd name="connsiteY61" fmla="*/ 688008 h 971718"/>
              <a:gd name="connsiteX62" fmla="*/ 971891 w 1025283"/>
              <a:gd name="connsiteY62" fmla="*/ 715246 h 971718"/>
              <a:gd name="connsiteX63" fmla="*/ 999208 w 1025283"/>
              <a:gd name="connsiteY63" fmla="*/ 688008 h 971718"/>
              <a:gd name="connsiteX64" fmla="*/ 971891 w 1025283"/>
              <a:gd name="connsiteY64" fmla="*/ 662008 h 971718"/>
              <a:gd name="connsiteX65" fmla="*/ 53393 w 1025283"/>
              <a:gd name="connsiteY65" fmla="*/ 662008 h 971718"/>
              <a:gd name="connsiteX66" fmla="*/ 27318 w 1025283"/>
              <a:gd name="connsiteY66" fmla="*/ 688008 h 971718"/>
              <a:gd name="connsiteX67" fmla="*/ 53393 w 1025283"/>
              <a:gd name="connsiteY67" fmla="*/ 715246 h 971718"/>
              <a:gd name="connsiteX68" fmla="*/ 80710 w 1025283"/>
              <a:gd name="connsiteY68" fmla="*/ 688008 h 971718"/>
              <a:gd name="connsiteX69" fmla="*/ 53393 w 1025283"/>
              <a:gd name="connsiteY69" fmla="*/ 662008 h 971718"/>
              <a:gd name="connsiteX70" fmla="*/ 432139 w 1025283"/>
              <a:gd name="connsiteY70" fmla="*/ 620638 h 971718"/>
              <a:gd name="connsiteX71" fmla="*/ 432139 w 1025283"/>
              <a:gd name="connsiteY71" fmla="*/ 669084 h 971718"/>
              <a:gd name="connsiteX72" fmla="*/ 438332 w 1025283"/>
              <a:gd name="connsiteY72" fmla="*/ 675295 h 971718"/>
              <a:gd name="connsiteX73" fmla="*/ 500261 w 1025283"/>
              <a:gd name="connsiteY73" fmla="*/ 675295 h 971718"/>
              <a:gd name="connsiteX74" fmla="*/ 500261 w 1025283"/>
              <a:gd name="connsiteY74" fmla="*/ 620638 h 971718"/>
              <a:gd name="connsiteX75" fmla="*/ 661471 w 1025283"/>
              <a:gd name="connsiteY75" fmla="*/ 540674 h 971718"/>
              <a:gd name="connsiteX76" fmla="*/ 727280 w 1025283"/>
              <a:gd name="connsiteY76" fmla="*/ 540674 h 971718"/>
              <a:gd name="connsiteX77" fmla="*/ 763289 w 1025283"/>
              <a:gd name="connsiteY77" fmla="*/ 555531 h 971718"/>
              <a:gd name="connsiteX78" fmla="*/ 877523 w 1025283"/>
              <a:gd name="connsiteY78" fmla="*/ 668198 h 971718"/>
              <a:gd name="connsiteX79" fmla="*/ 894907 w 1025283"/>
              <a:gd name="connsiteY79" fmla="*/ 675627 h 971718"/>
              <a:gd name="connsiteX80" fmla="*/ 919740 w 1025283"/>
              <a:gd name="connsiteY80" fmla="*/ 675627 h 971718"/>
              <a:gd name="connsiteX81" fmla="*/ 971891 w 1025283"/>
              <a:gd name="connsiteY81" fmla="*/ 634770 h 971718"/>
              <a:gd name="connsiteX82" fmla="*/ 1025283 w 1025283"/>
              <a:gd name="connsiteY82" fmla="*/ 688008 h 971718"/>
              <a:gd name="connsiteX83" fmla="*/ 971891 w 1025283"/>
              <a:gd name="connsiteY83" fmla="*/ 741246 h 971718"/>
              <a:gd name="connsiteX84" fmla="*/ 919740 w 1025283"/>
              <a:gd name="connsiteY84" fmla="*/ 701627 h 971718"/>
              <a:gd name="connsiteX85" fmla="*/ 894907 w 1025283"/>
              <a:gd name="connsiteY85" fmla="*/ 701627 h 971718"/>
              <a:gd name="connsiteX86" fmla="*/ 860140 w 1025283"/>
              <a:gd name="connsiteY86" fmla="*/ 686770 h 971718"/>
              <a:gd name="connsiteX87" fmla="*/ 744663 w 1025283"/>
              <a:gd name="connsiteY87" fmla="*/ 574103 h 971718"/>
              <a:gd name="connsiteX88" fmla="*/ 727280 w 1025283"/>
              <a:gd name="connsiteY88" fmla="*/ 567912 h 971718"/>
              <a:gd name="connsiteX89" fmla="*/ 661471 w 1025283"/>
              <a:gd name="connsiteY89" fmla="*/ 567912 h 971718"/>
              <a:gd name="connsiteX90" fmla="*/ 649054 w 1025283"/>
              <a:gd name="connsiteY90" fmla="*/ 554293 h 971718"/>
              <a:gd name="connsiteX91" fmla="*/ 661471 w 1025283"/>
              <a:gd name="connsiteY91" fmla="*/ 540674 h 971718"/>
              <a:gd name="connsiteX92" fmla="*/ 298007 w 1025283"/>
              <a:gd name="connsiteY92" fmla="*/ 540674 h 971718"/>
              <a:gd name="connsiteX93" fmla="*/ 363817 w 1025283"/>
              <a:gd name="connsiteY93" fmla="*/ 540674 h 971718"/>
              <a:gd name="connsiteX94" fmla="*/ 377475 w 1025283"/>
              <a:gd name="connsiteY94" fmla="*/ 554293 h 971718"/>
              <a:gd name="connsiteX95" fmla="*/ 363817 w 1025283"/>
              <a:gd name="connsiteY95" fmla="*/ 567912 h 971718"/>
              <a:gd name="connsiteX96" fmla="*/ 298007 w 1025283"/>
              <a:gd name="connsiteY96" fmla="*/ 567912 h 971718"/>
              <a:gd name="connsiteX97" fmla="*/ 281865 w 1025283"/>
              <a:gd name="connsiteY97" fmla="*/ 574103 h 971718"/>
              <a:gd name="connsiteX98" fmla="*/ 166387 w 1025283"/>
              <a:gd name="connsiteY98" fmla="*/ 686770 h 971718"/>
              <a:gd name="connsiteX99" fmla="*/ 131620 w 1025283"/>
              <a:gd name="connsiteY99" fmla="*/ 701627 h 971718"/>
              <a:gd name="connsiteX100" fmla="*/ 105544 w 1025283"/>
              <a:gd name="connsiteY100" fmla="*/ 701627 h 971718"/>
              <a:gd name="connsiteX101" fmla="*/ 53393 w 1025283"/>
              <a:gd name="connsiteY101" fmla="*/ 741246 h 971718"/>
              <a:gd name="connsiteX102" fmla="*/ 0 w 1025283"/>
              <a:gd name="connsiteY102" fmla="*/ 688008 h 971718"/>
              <a:gd name="connsiteX103" fmla="*/ 53393 w 1025283"/>
              <a:gd name="connsiteY103" fmla="*/ 634770 h 971718"/>
              <a:gd name="connsiteX104" fmla="*/ 105544 w 1025283"/>
              <a:gd name="connsiteY104" fmla="*/ 675627 h 971718"/>
              <a:gd name="connsiteX105" fmla="*/ 131620 w 1025283"/>
              <a:gd name="connsiteY105" fmla="*/ 675627 h 971718"/>
              <a:gd name="connsiteX106" fmla="*/ 146520 w 1025283"/>
              <a:gd name="connsiteY106" fmla="*/ 668198 h 971718"/>
              <a:gd name="connsiteX107" fmla="*/ 261998 w 1025283"/>
              <a:gd name="connsiteY107" fmla="*/ 555531 h 971718"/>
              <a:gd name="connsiteX108" fmla="*/ 298007 w 1025283"/>
              <a:gd name="connsiteY108" fmla="*/ 540674 h 971718"/>
              <a:gd name="connsiteX109" fmla="*/ 666441 w 1025283"/>
              <a:gd name="connsiteY109" fmla="*/ 473401 h 971718"/>
              <a:gd name="connsiteX110" fmla="*/ 931910 w 1025283"/>
              <a:gd name="connsiteY110" fmla="*/ 473401 h 971718"/>
              <a:gd name="connsiteX111" fmla="*/ 945556 w 1025283"/>
              <a:gd name="connsiteY111" fmla="*/ 486452 h 971718"/>
              <a:gd name="connsiteX112" fmla="*/ 931910 w 1025283"/>
              <a:gd name="connsiteY112" fmla="*/ 498317 h 971718"/>
              <a:gd name="connsiteX113" fmla="*/ 666441 w 1025283"/>
              <a:gd name="connsiteY113" fmla="*/ 498317 h 971718"/>
              <a:gd name="connsiteX114" fmla="*/ 652795 w 1025283"/>
              <a:gd name="connsiteY114" fmla="*/ 486452 h 971718"/>
              <a:gd name="connsiteX115" fmla="*/ 666441 w 1025283"/>
              <a:gd name="connsiteY115" fmla="*/ 473401 h 971718"/>
              <a:gd name="connsiteX116" fmla="*/ 94622 w 1025283"/>
              <a:gd name="connsiteY116" fmla="*/ 473401 h 971718"/>
              <a:gd name="connsiteX117" fmla="*/ 360086 w 1025283"/>
              <a:gd name="connsiteY117" fmla="*/ 473401 h 971718"/>
              <a:gd name="connsiteX118" fmla="*/ 372491 w 1025283"/>
              <a:gd name="connsiteY118" fmla="*/ 486452 h 971718"/>
              <a:gd name="connsiteX119" fmla="*/ 360086 w 1025283"/>
              <a:gd name="connsiteY119" fmla="*/ 498317 h 971718"/>
              <a:gd name="connsiteX120" fmla="*/ 94622 w 1025283"/>
              <a:gd name="connsiteY120" fmla="*/ 498317 h 971718"/>
              <a:gd name="connsiteX121" fmla="*/ 80976 w 1025283"/>
              <a:gd name="connsiteY121" fmla="*/ 486452 h 971718"/>
              <a:gd name="connsiteX122" fmla="*/ 94622 w 1025283"/>
              <a:gd name="connsiteY122" fmla="*/ 473401 h 971718"/>
              <a:gd name="connsiteX123" fmla="*/ 526271 w 1025283"/>
              <a:gd name="connsiteY123" fmla="*/ 297666 h 971718"/>
              <a:gd name="connsiteX124" fmla="*/ 526271 w 1025283"/>
              <a:gd name="connsiteY124" fmla="*/ 675295 h 971718"/>
              <a:gd name="connsiteX125" fmla="*/ 588201 w 1025283"/>
              <a:gd name="connsiteY125" fmla="*/ 675295 h 971718"/>
              <a:gd name="connsiteX126" fmla="*/ 594394 w 1025283"/>
              <a:gd name="connsiteY126" fmla="*/ 669084 h 971718"/>
              <a:gd name="connsiteX127" fmla="*/ 594394 w 1025283"/>
              <a:gd name="connsiteY127" fmla="*/ 302634 h 971718"/>
              <a:gd name="connsiteX128" fmla="*/ 588201 w 1025283"/>
              <a:gd name="connsiteY128" fmla="*/ 297666 h 971718"/>
              <a:gd name="connsiteX129" fmla="*/ 438332 w 1025283"/>
              <a:gd name="connsiteY129" fmla="*/ 297666 h 971718"/>
              <a:gd name="connsiteX130" fmla="*/ 432139 w 1025283"/>
              <a:gd name="connsiteY130" fmla="*/ 302634 h 971718"/>
              <a:gd name="connsiteX131" fmla="*/ 432139 w 1025283"/>
              <a:gd name="connsiteY131" fmla="*/ 594552 h 971718"/>
              <a:gd name="connsiteX132" fmla="*/ 500261 w 1025283"/>
              <a:gd name="connsiteY132" fmla="*/ 594552 h 971718"/>
              <a:gd name="connsiteX133" fmla="*/ 500261 w 1025283"/>
              <a:gd name="connsiteY133" fmla="*/ 297666 h 971718"/>
              <a:gd name="connsiteX134" fmla="*/ 438332 w 1025283"/>
              <a:gd name="connsiteY134" fmla="*/ 270337 h 971718"/>
              <a:gd name="connsiteX135" fmla="*/ 588201 w 1025283"/>
              <a:gd name="connsiteY135" fmla="*/ 270337 h 971718"/>
              <a:gd name="connsiteX136" fmla="*/ 620404 w 1025283"/>
              <a:gd name="connsiteY136" fmla="*/ 302634 h 971718"/>
              <a:gd name="connsiteX137" fmla="*/ 620404 w 1025283"/>
              <a:gd name="connsiteY137" fmla="*/ 669084 h 971718"/>
              <a:gd name="connsiteX138" fmla="*/ 588201 w 1025283"/>
              <a:gd name="connsiteY138" fmla="*/ 701381 h 971718"/>
              <a:gd name="connsiteX139" fmla="*/ 515124 w 1025283"/>
              <a:gd name="connsiteY139" fmla="*/ 701381 h 971718"/>
              <a:gd name="connsiteX140" fmla="*/ 512647 w 1025283"/>
              <a:gd name="connsiteY140" fmla="*/ 701381 h 971718"/>
              <a:gd name="connsiteX141" fmla="*/ 511408 w 1025283"/>
              <a:gd name="connsiteY141" fmla="*/ 701381 h 971718"/>
              <a:gd name="connsiteX142" fmla="*/ 438332 w 1025283"/>
              <a:gd name="connsiteY142" fmla="*/ 701381 h 971718"/>
              <a:gd name="connsiteX143" fmla="*/ 406128 w 1025283"/>
              <a:gd name="connsiteY143" fmla="*/ 669084 h 971718"/>
              <a:gd name="connsiteX144" fmla="*/ 406128 w 1025283"/>
              <a:gd name="connsiteY144" fmla="*/ 302634 h 971718"/>
              <a:gd name="connsiteX145" fmla="*/ 438332 w 1025283"/>
              <a:gd name="connsiteY145" fmla="*/ 270337 h 971718"/>
              <a:gd name="connsiteX146" fmla="*/ 971891 w 1025283"/>
              <a:gd name="connsiteY146" fmla="*/ 256468 h 971718"/>
              <a:gd name="connsiteX147" fmla="*/ 945816 w 1025283"/>
              <a:gd name="connsiteY147" fmla="*/ 283706 h 971718"/>
              <a:gd name="connsiteX148" fmla="*/ 971891 w 1025283"/>
              <a:gd name="connsiteY148" fmla="*/ 310945 h 971718"/>
              <a:gd name="connsiteX149" fmla="*/ 999208 w 1025283"/>
              <a:gd name="connsiteY149" fmla="*/ 283706 h 971718"/>
              <a:gd name="connsiteX150" fmla="*/ 971891 w 1025283"/>
              <a:gd name="connsiteY150" fmla="*/ 256468 h 971718"/>
              <a:gd name="connsiteX151" fmla="*/ 53393 w 1025283"/>
              <a:gd name="connsiteY151" fmla="*/ 256468 h 971718"/>
              <a:gd name="connsiteX152" fmla="*/ 27318 w 1025283"/>
              <a:gd name="connsiteY152" fmla="*/ 283706 h 971718"/>
              <a:gd name="connsiteX153" fmla="*/ 53393 w 1025283"/>
              <a:gd name="connsiteY153" fmla="*/ 310945 h 971718"/>
              <a:gd name="connsiteX154" fmla="*/ 80710 w 1025283"/>
              <a:gd name="connsiteY154" fmla="*/ 283706 h 971718"/>
              <a:gd name="connsiteX155" fmla="*/ 53393 w 1025283"/>
              <a:gd name="connsiteY155" fmla="*/ 256468 h 971718"/>
              <a:gd name="connsiteX156" fmla="*/ 971891 w 1025283"/>
              <a:gd name="connsiteY156" fmla="*/ 230468 h 971718"/>
              <a:gd name="connsiteX157" fmla="*/ 1025283 w 1025283"/>
              <a:gd name="connsiteY157" fmla="*/ 283706 h 971718"/>
              <a:gd name="connsiteX158" fmla="*/ 971891 w 1025283"/>
              <a:gd name="connsiteY158" fmla="*/ 336945 h 971718"/>
              <a:gd name="connsiteX159" fmla="*/ 919740 w 1025283"/>
              <a:gd name="connsiteY159" fmla="*/ 297326 h 971718"/>
              <a:gd name="connsiteX160" fmla="*/ 894907 w 1025283"/>
              <a:gd name="connsiteY160" fmla="*/ 297326 h 971718"/>
              <a:gd name="connsiteX161" fmla="*/ 877523 w 1025283"/>
              <a:gd name="connsiteY161" fmla="*/ 303516 h 971718"/>
              <a:gd name="connsiteX162" fmla="*/ 763289 w 1025283"/>
              <a:gd name="connsiteY162" fmla="*/ 417421 h 971718"/>
              <a:gd name="connsiteX163" fmla="*/ 727280 w 1025283"/>
              <a:gd name="connsiteY163" fmla="*/ 431040 h 971718"/>
              <a:gd name="connsiteX164" fmla="*/ 661471 w 1025283"/>
              <a:gd name="connsiteY164" fmla="*/ 431040 h 971718"/>
              <a:gd name="connsiteX165" fmla="*/ 649054 w 1025283"/>
              <a:gd name="connsiteY165" fmla="*/ 418659 h 971718"/>
              <a:gd name="connsiteX166" fmla="*/ 661471 w 1025283"/>
              <a:gd name="connsiteY166" fmla="*/ 405040 h 971718"/>
              <a:gd name="connsiteX167" fmla="*/ 727280 w 1025283"/>
              <a:gd name="connsiteY167" fmla="*/ 405040 h 971718"/>
              <a:gd name="connsiteX168" fmla="*/ 744663 w 1025283"/>
              <a:gd name="connsiteY168" fmla="*/ 398850 h 971718"/>
              <a:gd name="connsiteX169" fmla="*/ 860140 w 1025283"/>
              <a:gd name="connsiteY169" fmla="*/ 284945 h 971718"/>
              <a:gd name="connsiteX170" fmla="*/ 894907 w 1025283"/>
              <a:gd name="connsiteY170" fmla="*/ 270087 h 971718"/>
              <a:gd name="connsiteX171" fmla="*/ 919740 w 1025283"/>
              <a:gd name="connsiteY171" fmla="*/ 270087 h 971718"/>
              <a:gd name="connsiteX172" fmla="*/ 971891 w 1025283"/>
              <a:gd name="connsiteY172" fmla="*/ 230468 h 971718"/>
              <a:gd name="connsiteX173" fmla="*/ 53393 w 1025283"/>
              <a:gd name="connsiteY173" fmla="*/ 230468 h 971718"/>
              <a:gd name="connsiteX174" fmla="*/ 105544 w 1025283"/>
              <a:gd name="connsiteY174" fmla="*/ 270087 h 971718"/>
              <a:gd name="connsiteX175" fmla="*/ 131620 w 1025283"/>
              <a:gd name="connsiteY175" fmla="*/ 270087 h 971718"/>
              <a:gd name="connsiteX176" fmla="*/ 166387 w 1025283"/>
              <a:gd name="connsiteY176" fmla="*/ 284945 h 971718"/>
              <a:gd name="connsiteX177" fmla="*/ 281865 w 1025283"/>
              <a:gd name="connsiteY177" fmla="*/ 398850 h 971718"/>
              <a:gd name="connsiteX178" fmla="*/ 298007 w 1025283"/>
              <a:gd name="connsiteY178" fmla="*/ 405040 h 971718"/>
              <a:gd name="connsiteX179" fmla="*/ 363817 w 1025283"/>
              <a:gd name="connsiteY179" fmla="*/ 405040 h 971718"/>
              <a:gd name="connsiteX180" fmla="*/ 377475 w 1025283"/>
              <a:gd name="connsiteY180" fmla="*/ 418659 h 971718"/>
              <a:gd name="connsiteX181" fmla="*/ 363817 w 1025283"/>
              <a:gd name="connsiteY181" fmla="*/ 431040 h 971718"/>
              <a:gd name="connsiteX182" fmla="*/ 298007 w 1025283"/>
              <a:gd name="connsiteY182" fmla="*/ 431040 h 971718"/>
              <a:gd name="connsiteX183" fmla="*/ 261998 w 1025283"/>
              <a:gd name="connsiteY183" fmla="*/ 417421 h 971718"/>
              <a:gd name="connsiteX184" fmla="*/ 146520 w 1025283"/>
              <a:gd name="connsiteY184" fmla="*/ 303516 h 971718"/>
              <a:gd name="connsiteX185" fmla="*/ 131620 w 1025283"/>
              <a:gd name="connsiteY185" fmla="*/ 297326 h 971718"/>
              <a:gd name="connsiteX186" fmla="*/ 105544 w 1025283"/>
              <a:gd name="connsiteY186" fmla="*/ 297326 h 971718"/>
              <a:gd name="connsiteX187" fmla="*/ 53393 w 1025283"/>
              <a:gd name="connsiteY187" fmla="*/ 336945 h 971718"/>
              <a:gd name="connsiteX188" fmla="*/ 0 w 1025283"/>
              <a:gd name="connsiteY188" fmla="*/ 283706 h 971718"/>
              <a:gd name="connsiteX189" fmla="*/ 53393 w 1025283"/>
              <a:gd name="connsiteY189" fmla="*/ 230468 h 971718"/>
              <a:gd name="connsiteX190" fmla="*/ 823756 w 1025283"/>
              <a:gd name="connsiteY190" fmla="*/ 27292 h 971718"/>
              <a:gd name="connsiteX191" fmla="*/ 796498 w 1025283"/>
              <a:gd name="connsiteY191" fmla="*/ 54585 h 971718"/>
              <a:gd name="connsiteX192" fmla="*/ 823756 w 1025283"/>
              <a:gd name="connsiteY192" fmla="*/ 80637 h 971718"/>
              <a:gd name="connsiteX193" fmla="*/ 851015 w 1025283"/>
              <a:gd name="connsiteY193" fmla="*/ 54585 h 971718"/>
              <a:gd name="connsiteX194" fmla="*/ 823756 w 1025283"/>
              <a:gd name="connsiteY194" fmla="*/ 27292 h 971718"/>
              <a:gd name="connsiteX195" fmla="*/ 202773 w 1025283"/>
              <a:gd name="connsiteY195" fmla="*/ 27292 h 971718"/>
              <a:gd name="connsiteX196" fmla="*/ 175515 w 1025283"/>
              <a:gd name="connsiteY196" fmla="*/ 54585 h 971718"/>
              <a:gd name="connsiteX197" fmla="*/ 202773 w 1025283"/>
              <a:gd name="connsiteY197" fmla="*/ 80637 h 971718"/>
              <a:gd name="connsiteX198" fmla="*/ 230032 w 1025283"/>
              <a:gd name="connsiteY198" fmla="*/ 54585 h 971718"/>
              <a:gd name="connsiteX199" fmla="*/ 202773 w 1025283"/>
              <a:gd name="connsiteY199" fmla="*/ 27292 h 971718"/>
              <a:gd name="connsiteX200" fmla="*/ 512651 w 1025283"/>
              <a:gd name="connsiteY200" fmla="*/ 27267 h 971718"/>
              <a:gd name="connsiteX201" fmla="*/ 486790 w 1025283"/>
              <a:gd name="connsiteY201" fmla="*/ 54534 h 971718"/>
              <a:gd name="connsiteX202" fmla="*/ 512651 w 1025283"/>
              <a:gd name="connsiteY202" fmla="*/ 80561 h 971718"/>
              <a:gd name="connsiteX203" fmla="*/ 539743 w 1025283"/>
              <a:gd name="connsiteY203" fmla="*/ 54534 h 971718"/>
              <a:gd name="connsiteX204" fmla="*/ 512651 w 1025283"/>
              <a:gd name="connsiteY204" fmla="*/ 27267 h 971718"/>
              <a:gd name="connsiteX205" fmla="*/ 823756 w 1025283"/>
              <a:gd name="connsiteY205" fmla="*/ 0 h 971718"/>
              <a:gd name="connsiteX206" fmla="*/ 877034 w 1025283"/>
              <a:gd name="connsiteY206" fmla="*/ 54585 h 971718"/>
              <a:gd name="connsiteX207" fmla="*/ 837385 w 1025283"/>
              <a:gd name="connsiteY207" fmla="*/ 106689 h 971718"/>
              <a:gd name="connsiteX208" fmla="*/ 837385 w 1025283"/>
              <a:gd name="connsiteY208" fmla="*/ 153831 h 971718"/>
              <a:gd name="connsiteX209" fmla="*/ 817561 w 1025283"/>
              <a:gd name="connsiteY209" fmla="*/ 202214 h 971718"/>
              <a:gd name="connsiteX210" fmla="*/ 743220 w 1025283"/>
              <a:gd name="connsiteY210" fmla="*/ 276649 h 971718"/>
              <a:gd name="connsiteX211" fmla="*/ 694898 w 1025283"/>
              <a:gd name="connsiteY211" fmla="*/ 296498 h 971718"/>
              <a:gd name="connsiteX212" fmla="*/ 661444 w 1025283"/>
              <a:gd name="connsiteY212" fmla="*/ 296498 h 971718"/>
              <a:gd name="connsiteX213" fmla="*/ 649054 w 1025283"/>
              <a:gd name="connsiteY213" fmla="*/ 282852 h 971718"/>
              <a:gd name="connsiteX214" fmla="*/ 661444 w 1025283"/>
              <a:gd name="connsiteY214" fmla="*/ 269206 h 971718"/>
              <a:gd name="connsiteX215" fmla="*/ 694898 w 1025283"/>
              <a:gd name="connsiteY215" fmla="*/ 269206 h 971718"/>
              <a:gd name="connsiteX216" fmla="*/ 724634 w 1025283"/>
              <a:gd name="connsiteY216" fmla="*/ 256800 h 971718"/>
              <a:gd name="connsiteX217" fmla="*/ 797737 w 1025283"/>
              <a:gd name="connsiteY217" fmla="*/ 183605 h 971718"/>
              <a:gd name="connsiteX218" fmla="*/ 810127 w 1025283"/>
              <a:gd name="connsiteY218" fmla="*/ 153831 h 971718"/>
              <a:gd name="connsiteX219" fmla="*/ 810127 w 1025283"/>
              <a:gd name="connsiteY219" fmla="*/ 106689 h 971718"/>
              <a:gd name="connsiteX220" fmla="*/ 769239 w 1025283"/>
              <a:gd name="connsiteY220" fmla="*/ 54585 h 971718"/>
              <a:gd name="connsiteX221" fmla="*/ 823756 w 1025283"/>
              <a:gd name="connsiteY221" fmla="*/ 0 h 971718"/>
              <a:gd name="connsiteX222" fmla="*/ 512651 w 1025283"/>
              <a:gd name="connsiteY222" fmla="*/ 0 h 971718"/>
              <a:gd name="connsiteX223" fmla="*/ 566835 w 1025283"/>
              <a:gd name="connsiteY223" fmla="*/ 54534 h 971718"/>
              <a:gd name="connsiteX224" fmla="*/ 526197 w 1025283"/>
              <a:gd name="connsiteY224" fmla="*/ 106589 h 971718"/>
              <a:gd name="connsiteX225" fmla="*/ 526197 w 1025283"/>
              <a:gd name="connsiteY225" fmla="*/ 107828 h 971718"/>
              <a:gd name="connsiteX226" fmla="*/ 526197 w 1025283"/>
              <a:gd name="connsiteY226" fmla="*/ 229290 h 971718"/>
              <a:gd name="connsiteX227" fmla="*/ 512651 w 1025283"/>
              <a:gd name="connsiteY227" fmla="*/ 241684 h 971718"/>
              <a:gd name="connsiteX228" fmla="*/ 500336 w 1025283"/>
              <a:gd name="connsiteY228" fmla="*/ 229290 h 971718"/>
              <a:gd name="connsiteX229" fmla="*/ 500336 w 1025283"/>
              <a:gd name="connsiteY229" fmla="*/ 107828 h 971718"/>
              <a:gd name="connsiteX230" fmla="*/ 500336 w 1025283"/>
              <a:gd name="connsiteY230" fmla="*/ 106589 h 971718"/>
              <a:gd name="connsiteX231" fmla="*/ 459697 w 1025283"/>
              <a:gd name="connsiteY231" fmla="*/ 54534 h 971718"/>
              <a:gd name="connsiteX232" fmla="*/ 512651 w 1025283"/>
              <a:gd name="connsiteY232" fmla="*/ 0 h 971718"/>
              <a:gd name="connsiteX233" fmla="*/ 202773 w 1025283"/>
              <a:gd name="connsiteY233" fmla="*/ 0 h 971718"/>
              <a:gd name="connsiteX234" fmla="*/ 256051 w 1025283"/>
              <a:gd name="connsiteY234" fmla="*/ 54585 h 971718"/>
              <a:gd name="connsiteX235" fmla="*/ 216402 w 1025283"/>
              <a:gd name="connsiteY235" fmla="*/ 106689 h 971718"/>
              <a:gd name="connsiteX236" fmla="*/ 216402 w 1025283"/>
              <a:gd name="connsiteY236" fmla="*/ 153831 h 971718"/>
              <a:gd name="connsiteX237" fmla="*/ 227554 w 1025283"/>
              <a:gd name="connsiteY237" fmla="*/ 183605 h 971718"/>
              <a:gd name="connsiteX238" fmla="*/ 301895 w 1025283"/>
              <a:gd name="connsiteY238" fmla="*/ 256800 h 971718"/>
              <a:gd name="connsiteX239" fmla="*/ 331631 w 1025283"/>
              <a:gd name="connsiteY239" fmla="*/ 269206 h 971718"/>
              <a:gd name="connsiteX240" fmla="*/ 363846 w 1025283"/>
              <a:gd name="connsiteY240" fmla="*/ 269206 h 971718"/>
              <a:gd name="connsiteX241" fmla="*/ 377475 w 1025283"/>
              <a:gd name="connsiteY241" fmla="*/ 282852 h 971718"/>
              <a:gd name="connsiteX242" fmla="*/ 363846 w 1025283"/>
              <a:gd name="connsiteY242" fmla="*/ 296498 h 971718"/>
              <a:gd name="connsiteX243" fmla="*/ 331631 w 1025283"/>
              <a:gd name="connsiteY243" fmla="*/ 296498 h 971718"/>
              <a:gd name="connsiteX244" fmla="*/ 283310 w 1025283"/>
              <a:gd name="connsiteY244" fmla="*/ 276649 h 971718"/>
              <a:gd name="connsiteX245" fmla="*/ 208968 w 1025283"/>
              <a:gd name="connsiteY245" fmla="*/ 202214 h 971718"/>
              <a:gd name="connsiteX246" fmla="*/ 189144 w 1025283"/>
              <a:gd name="connsiteY246" fmla="*/ 153831 h 971718"/>
              <a:gd name="connsiteX247" fmla="*/ 189144 w 1025283"/>
              <a:gd name="connsiteY247" fmla="*/ 106689 h 971718"/>
              <a:gd name="connsiteX248" fmla="*/ 149495 w 1025283"/>
              <a:gd name="connsiteY248" fmla="*/ 54585 h 971718"/>
              <a:gd name="connsiteX249" fmla="*/ 202773 w 1025283"/>
              <a:gd name="connsiteY249" fmla="*/ 0 h 97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025283" h="971718">
                <a:moveTo>
                  <a:pt x="512651" y="891157"/>
                </a:moveTo>
                <a:cubicBezTo>
                  <a:pt x="497873" y="891157"/>
                  <a:pt x="486790" y="903551"/>
                  <a:pt x="486790" y="918424"/>
                </a:cubicBezTo>
                <a:cubicBezTo>
                  <a:pt x="486790" y="933297"/>
                  <a:pt x="497873" y="944451"/>
                  <a:pt x="512651" y="944451"/>
                </a:cubicBezTo>
                <a:cubicBezTo>
                  <a:pt x="527428" y="944451"/>
                  <a:pt x="539743" y="933297"/>
                  <a:pt x="539743" y="918424"/>
                </a:cubicBezTo>
                <a:cubicBezTo>
                  <a:pt x="539743" y="903551"/>
                  <a:pt x="527428" y="891157"/>
                  <a:pt x="512651" y="891157"/>
                </a:cubicBezTo>
                <a:close/>
                <a:moveTo>
                  <a:pt x="823756" y="891082"/>
                </a:moveTo>
                <a:cubicBezTo>
                  <a:pt x="808888" y="891082"/>
                  <a:pt x="796498" y="903488"/>
                  <a:pt x="796498" y="918374"/>
                </a:cubicBezTo>
                <a:cubicBezTo>
                  <a:pt x="796498" y="933261"/>
                  <a:pt x="808888" y="944426"/>
                  <a:pt x="823756" y="944426"/>
                </a:cubicBezTo>
                <a:cubicBezTo>
                  <a:pt x="838624" y="944426"/>
                  <a:pt x="851015" y="933261"/>
                  <a:pt x="851015" y="918374"/>
                </a:cubicBezTo>
                <a:cubicBezTo>
                  <a:pt x="851015" y="903488"/>
                  <a:pt x="838624" y="891082"/>
                  <a:pt x="823756" y="891082"/>
                </a:cubicBezTo>
                <a:close/>
                <a:moveTo>
                  <a:pt x="202773" y="891082"/>
                </a:moveTo>
                <a:cubicBezTo>
                  <a:pt x="187905" y="891082"/>
                  <a:pt x="175515" y="903488"/>
                  <a:pt x="175515" y="918374"/>
                </a:cubicBezTo>
                <a:cubicBezTo>
                  <a:pt x="175515" y="933261"/>
                  <a:pt x="187905" y="944426"/>
                  <a:pt x="202773" y="944426"/>
                </a:cubicBezTo>
                <a:cubicBezTo>
                  <a:pt x="217641" y="944426"/>
                  <a:pt x="230032" y="933261"/>
                  <a:pt x="230032" y="918374"/>
                </a:cubicBezTo>
                <a:cubicBezTo>
                  <a:pt x="230032" y="903488"/>
                  <a:pt x="217641" y="891082"/>
                  <a:pt x="202773" y="891082"/>
                </a:cubicBezTo>
                <a:close/>
                <a:moveTo>
                  <a:pt x="512651" y="730034"/>
                </a:moveTo>
                <a:cubicBezTo>
                  <a:pt x="520039" y="730034"/>
                  <a:pt x="526197" y="736231"/>
                  <a:pt x="526197" y="743668"/>
                </a:cubicBezTo>
                <a:lnTo>
                  <a:pt x="526197" y="863890"/>
                </a:lnTo>
                <a:cubicBezTo>
                  <a:pt x="526197" y="865129"/>
                  <a:pt x="526197" y="865129"/>
                  <a:pt x="526197" y="866369"/>
                </a:cubicBezTo>
                <a:cubicBezTo>
                  <a:pt x="548363" y="871326"/>
                  <a:pt x="566835" y="892396"/>
                  <a:pt x="566835" y="918424"/>
                </a:cubicBezTo>
                <a:cubicBezTo>
                  <a:pt x="566835" y="948170"/>
                  <a:pt x="542206" y="971718"/>
                  <a:pt x="512651" y="971718"/>
                </a:cubicBezTo>
                <a:cubicBezTo>
                  <a:pt x="483095" y="971718"/>
                  <a:pt x="459697" y="948170"/>
                  <a:pt x="459697" y="918424"/>
                </a:cubicBezTo>
                <a:cubicBezTo>
                  <a:pt x="459697" y="892396"/>
                  <a:pt x="476938" y="871326"/>
                  <a:pt x="500336" y="866369"/>
                </a:cubicBezTo>
                <a:cubicBezTo>
                  <a:pt x="500336" y="865129"/>
                  <a:pt x="500336" y="865129"/>
                  <a:pt x="500336" y="863890"/>
                </a:cubicBezTo>
                <a:lnTo>
                  <a:pt x="500336" y="743668"/>
                </a:lnTo>
                <a:cubicBezTo>
                  <a:pt x="500336" y="736231"/>
                  <a:pt x="505262" y="730034"/>
                  <a:pt x="512651" y="730034"/>
                </a:cubicBezTo>
                <a:close/>
                <a:moveTo>
                  <a:pt x="661444" y="676465"/>
                </a:moveTo>
                <a:lnTo>
                  <a:pt x="694898" y="676465"/>
                </a:lnTo>
                <a:cubicBezTo>
                  <a:pt x="712244" y="676465"/>
                  <a:pt x="729590" y="683909"/>
                  <a:pt x="743220" y="696314"/>
                </a:cubicBezTo>
                <a:lnTo>
                  <a:pt x="817561" y="769507"/>
                </a:lnTo>
                <a:cubicBezTo>
                  <a:pt x="828712" y="783153"/>
                  <a:pt x="837385" y="800521"/>
                  <a:pt x="837385" y="819130"/>
                </a:cubicBezTo>
                <a:lnTo>
                  <a:pt x="837385" y="866271"/>
                </a:lnTo>
                <a:cubicBezTo>
                  <a:pt x="859688" y="872474"/>
                  <a:pt x="877034" y="892322"/>
                  <a:pt x="877034" y="918374"/>
                </a:cubicBezTo>
                <a:cubicBezTo>
                  <a:pt x="877034" y="948148"/>
                  <a:pt x="852254" y="971718"/>
                  <a:pt x="823756" y="971718"/>
                </a:cubicBezTo>
                <a:cubicBezTo>
                  <a:pt x="794020" y="971718"/>
                  <a:pt x="769239" y="948148"/>
                  <a:pt x="769239" y="918374"/>
                </a:cubicBezTo>
                <a:cubicBezTo>
                  <a:pt x="769239" y="892322"/>
                  <a:pt x="786585" y="872474"/>
                  <a:pt x="810127" y="866271"/>
                </a:cubicBezTo>
                <a:lnTo>
                  <a:pt x="810127" y="819130"/>
                </a:lnTo>
                <a:cubicBezTo>
                  <a:pt x="810127" y="806724"/>
                  <a:pt x="805171" y="796799"/>
                  <a:pt x="797737" y="789356"/>
                </a:cubicBezTo>
                <a:lnTo>
                  <a:pt x="724634" y="714923"/>
                </a:lnTo>
                <a:cubicBezTo>
                  <a:pt x="715961" y="707479"/>
                  <a:pt x="706049" y="702517"/>
                  <a:pt x="694898" y="702517"/>
                </a:cubicBezTo>
                <a:lnTo>
                  <a:pt x="661444" y="702517"/>
                </a:lnTo>
                <a:cubicBezTo>
                  <a:pt x="655249" y="702517"/>
                  <a:pt x="649054" y="697555"/>
                  <a:pt x="649054" y="688871"/>
                </a:cubicBezTo>
                <a:cubicBezTo>
                  <a:pt x="649054" y="681427"/>
                  <a:pt x="655249" y="676465"/>
                  <a:pt x="661444" y="676465"/>
                </a:cubicBezTo>
                <a:close/>
                <a:moveTo>
                  <a:pt x="331631" y="676465"/>
                </a:moveTo>
                <a:lnTo>
                  <a:pt x="363846" y="676465"/>
                </a:lnTo>
                <a:cubicBezTo>
                  <a:pt x="371280" y="676465"/>
                  <a:pt x="377475" y="681427"/>
                  <a:pt x="377475" y="688871"/>
                </a:cubicBezTo>
                <a:cubicBezTo>
                  <a:pt x="377475" y="697555"/>
                  <a:pt x="371280" y="702517"/>
                  <a:pt x="363846" y="702517"/>
                </a:cubicBezTo>
                <a:lnTo>
                  <a:pt x="331631" y="702517"/>
                </a:lnTo>
                <a:cubicBezTo>
                  <a:pt x="320480" y="702517"/>
                  <a:pt x="309329" y="707479"/>
                  <a:pt x="301895" y="714923"/>
                </a:cubicBezTo>
                <a:lnTo>
                  <a:pt x="227554" y="789356"/>
                </a:lnTo>
                <a:cubicBezTo>
                  <a:pt x="220119" y="796799"/>
                  <a:pt x="216402" y="806724"/>
                  <a:pt x="216402" y="819130"/>
                </a:cubicBezTo>
                <a:lnTo>
                  <a:pt x="216402" y="866271"/>
                </a:lnTo>
                <a:cubicBezTo>
                  <a:pt x="238705" y="872474"/>
                  <a:pt x="256051" y="892322"/>
                  <a:pt x="256051" y="918374"/>
                </a:cubicBezTo>
                <a:cubicBezTo>
                  <a:pt x="256051" y="948148"/>
                  <a:pt x="231271" y="971718"/>
                  <a:pt x="202773" y="971718"/>
                </a:cubicBezTo>
                <a:cubicBezTo>
                  <a:pt x="173037" y="971718"/>
                  <a:pt x="149495" y="948148"/>
                  <a:pt x="149495" y="918374"/>
                </a:cubicBezTo>
                <a:cubicBezTo>
                  <a:pt x="149495" y="892322"/>
                  <a:pt x="165603" y="872474"/>
                  <a:pt x="189144" y="866271"/>
                </a:cubicBezTo>
                <a:lnTo>
                  <a:pt x="189144" y="819130"/>
                </a:lnTo>
                <a:cubicBezTo>
                  <a:pt x="189144" y="800521"/>
                  <a:pt x="196578" y="783153"/>
                  <a:pt x="208968" y="769507"/>
                </a:cubicBezTo>
                <a:lnTo>
                  <a:pt x="283310" y="696314"/>
                </a:lnTo>
                <a:cubicBezTo>
                  <a:pt x="295700" y="683909"/>
                  <a:pt x="313046" y="676465"/>
                  <a:pt x="331631" y="676465"/>
                </a:cubicBezTo>
                <a:close/>
                <a:moveTo>
                  <a:pt x="971891" y="662008"/>
                </a:moveTo>
                <a:cubicBezTo>
                  <a:pt x="956991" y="662008"/>
                  <a:pt x="945816" y="673151"/>
                  <a:pt x="945816" y="688008"/>
                </a:cubicBezTo>
                <a:cubicBezTo>
                  <a:pt x="945816" y="702865"/>
                  <a:pt x="956991" y="715246"/>
                  <a:pt x="971891" y="715246"/>
                </a:cubicBezTo>
                <a:cubicBezTo>
                  <a:pt x="986791" y="715246"/>
                  <a:pt x="999208" y="702865"/>
                  <a:pt x="999208" y="688008"/>
                </a:cubicBezTo>
                <a:cubicBezTo>
                  <a:pt x="999208" y="673151"/>
                  <a:pt x="986791" y="662008"/>
                  <a:pt x="971891" y="662008"/>
                </a:cubicBezTo>
                <a:close/>
                <a:moveTo>
                  <a:pt x="53393" y="662008"/>
                </a:moveTo>
                <a:cubicBezTo>
                  <a:pt x="39734" y="662008"/>
                  <a:pt x="27318" y="673151"/>
                  <a:pt x="27318" y="688008"/>
                </a:cubicBezTo>
                <a:cubicBezTo>
                  <a:pt x="27318" y="702865"/>
                  <a:pt x="39734" y="715246"/>
                  <a:pt x="53393" y="715246"/>
                </a:cubicBezTo>
                <a:cubicBezTo>
                  <a:pt x="68293" y="715246"/>
                  <a:pt x="80710" y="702865"/>
                  <a:pt x="80710" y="688008"/>
                </a:cubicBezTo>
                <a:cubicBezTo>
                  <a:pt x="80710" y="673151"/>
                  <a:pt x="68293" y="662008"/>
                  <a:pt x="53393" y="662008"/>
                </a:cubicBezTo>
                <a:close/>
                <a:moveTo>
                  <a:pt x="432139" y="620638"/>
                </a:moveTo>
                <a:lnTo>
                  <a:pt x="432139" y="669084"/>
                </a:lnTo>
                <a:cubicBezTo>
                  <a:pt x="432139" y="672811"/>
                  <a:pt x="434616" y="675295"/>
                  <a:pt x="438332" y="675295"/>
                </a:cubicBezTo>
                <a:lnTo>
                  <a:pt x="500261" y="675295"/>
                </a:lnTo>
                <a:lnTo>
                  <a:pt x="500261" y="620638"/>
                </a:lnTo>
                <a:close/>
                <a:moveTo>
                  <a:pt x="661471" y="540674"/>
                </a:moveTo>
                <a:lnTo>
                  <a:pt x="727280" y="540674"/>
                </a:lnTo>
                <a:cubicBezTo>
                  <a:pt x="740938" y="540674"/>
                  <a:pt x="753355" y="545627"/>
                  <a:pt x="763289" y="555531"/>
                </a:cubicBezTo>
                <a:lnTo>
                  <a:pt x="877523" y="668198"/>
                </a:lnTo>
                <a:cubicBezTo>
                  <a:pt x="882490" y="673151"/>
                  <a:pt x="888698" y="675627"/>
                  <a:pt x="894907" y="675627"/>
                </a:cubicBezTo>
                <a:lnTo>
                  <a:pt x="919740" y="675627"/>
                </a:lnTo>
                <a:cubicBezTo>
                  <a:pt x="925949" y="652103"/>
                  <a:pt x="947057" y="634770"/>
                  <a:pt x="971891" y="634770"/>
                </a:cubicBezTo>
                <a:cubicBezTo>
                  <a:pt x="1001691" y="634770"/>
                  <a:pt x="1025283" y="659532"/>
                  <a:pt x="1025283" y="688008"/>
                </a:cubicBezTo>
                <a:cubicBezTo>
                  <a:pt x="1025283" y="717722"/>
                  <a:pt x="1001691" y="741246"/>
                  <a:pt x="971891" y="741246"/>
                </a:cubicBezTo>
                <a:cubicBezTo>
                  <a:pt x="947057" y="741246"/>
                  <a:pt x="925949" y="725151"/>
                  <a:pt x="919740" y="701627"/>
                </a:cubicBezTo>
                <a:lnTo>
                  <a:pt x="894907" y="701627"/>
                </a:lnTo>
                <a:cubicBezTo>
                  <a:pt x="881248" y="701627"/>
                  <a:pt x="868831" y="696675"/>
                  <a:pt x="860140" y="686770"/>
                </a:cubicBezTo>
                <a:lnTo>
                  <a:pt x="744663" y="574103"/>
                </a:lnTo>
                <a:cubicBezTo>
                  <a:pt x="739697" y="570389"/>
                  <a:pt x="733488" y="567912"/>
                  <a:pt x="727280" y="567912"/>
                </a:cubicBezTo>
                <a:lnTo>
                  <a:pt x="661471" y="567912"/>
                </a:lnTo>
                <a:cubicBezTo>
                  <a:pt x="655262" y="567912"/>
                  <a:pt x="649054" y="561722"/>
                  <a:pt x="649054" y="554293"/>
                </a:cubicBezTo>
                <a:cubicBezTo>
                  <a:pt x="649054" y="546865"/>
                  <a:pt x="655262" y="540674"/>
                  <a:pt x="661471" y="540674"/>
                </a:cubicBezTo>
                <a:close/>
                <a:moveTo>
                  <a:pt x="298007" y="540674"/>
                </a:moveTo>
                <a:lnTo>
                  <a:pt x="363817" y="540674"/>
                </a:lnTo>
                <a:cubicBezTo>
                  <a:pt x="371267" y="540674"/>
                  <a:pt x="377475" y="546865"/>
                  <a:pt x="377475" y="554293"/>
                </a:cubicBezTo>
                <a:cubicBezTo>
                  <a:pt x="377475" y="561722"/>
                  <a:pt x="371267" y="567912"/>
                  <a:pt x="363817" y="567912"/>
                </a:cubicBezTo>
                <a:lnTo>
                  <a:pt x="298007" y="567912"/>
                </a:lnTo>
                <a:cubicBezTo>
                  <a:pt x="291798" y="567912"/>
                  <a:pt x="285590" y="570389"/>
                  <a:pt x="281865" y="574103"/>
                </a:cubicBezTo>
                <a:lnTo>
                  <a:pt x="166387" y="686770"/>
                </a:lnTo>
                <a:cubicBezTo>
                  <a:pt x="156454" y="696675"/>
                  <a:pt x="144037" y="701627"/>
                  <a:pt x="131620" y="701627"/>
                </a:cubicBezTo>
                <a:lnTo>
                  <a:pt x="105544" y="701627"/>
                </a:lnTo>
                <a:cubicBezTo>
                  <a:pt x="100577" y="725151"/>
                  <a:pt x="78227" y="741246"/>
                  <a:pt x="53393" y="741246"/>
                </a:cubicBezTo>
                <a:cubicBezTo>
                  <a:pt x="24834" y="741246"/>
                  <a:pt x="0" y="717722"/>
                  <a:pt x="0" y="688008"/>
                </a:cubicBezTo>
                <a:cubicBezTo>
                  <a:pt x="0" y="659532"/>
                  <a:pt x="24834" y="634770"/>
                  <a:pt x="53393" y="634770"/>
                </a:cubicBezTo>
                <a:cubicBezTo>
                  <a:pt x="78227" y="634770"/>
                  <a:pt x="100577" y="652103"/>
                  <a:pt x="105544" y="675627"/>
                </a:cubicBezTo>
                <a:lnTo>
                  <a:pt x="131620" y="675627"/>
                </a:lnTo>
                <a:cubicBezTo>
                  <a:pt x="137828" y="675627"/>
                  <a:pt x="142795" y="673151"/>
                  <a:pt x="146520" y="668198"/>
                </a:cubicBezTo>
                <a:lnTo>
                  <a:pt x="261998" y="555531"/>
                </a:lnTo>
                <a:cubicBezTo>
                  <a:pt x="271931" y="545627"/>
                  <a:pt x="284348" y="540674"/>
                  <a:pt x="298007" y="540674"/>
                </a:cubicBezTo>
                <a:close/>
                <a:moveTo>
                  <a:pt x="666441" y="473401"/>
                </a:moveTo>
                <a:lnTo>
                  <a:pt x="931910" y="473401"/>
                </a:lnTo>
                <a:cubicBezTo>
                  <a:pt x="939353" y="473401"/>
                  <a:pt x="945556" y="479334"/>
                  <a:pt x="945556" y="486452"/>
                </a:cubicBezTo>
                <a:cubicBezTo>
                  <a:pt x="945556" y="492385"/>
                  <a:pt x="939353" y="498317"/>
                  <a:pt x="931910" y="498317"/>
                </a:cubicBezTo>
                <a:lnTo>
                  <a:pt x="666441" y="498317"/>
                </a:lnTo>
                <a:cubicBezTo>
                  <a:pt x="658998" y="498317"/>
                  <a:pt x="652795" y="492385"/>
                  <a:pt x="652795" y="486452"/>
                </a:cubicBezTo>
                <a:cubicBezTo>
                  <a:pt x="652795" y="479334"/>
                  <a:pt x="658998" y="473401"/>
                  <a:pt x="666441" y="473401"/>
                </a:cubicBezTo>
                <a:close/>
                <a:moveTo>
                  <a:pt x="94622" y="473401"/>
                </a:moveTo>
                <a:lnTo>
                  <a:pt x="360086" y="473401"/>
                </a:lnTo>
                <a:cubicBezTo>
                  <a:pt x="366289" y="473401"/>
                  <a:pt x="372491" y="479334"/>
                  <a:pt x="372491" y="486452"/>
                </a:cubicBezTo>
                <a:cubicBezTo>
                  <a:pt x="372491" y="492385"/>
                  <a:pt x="366289" y="498317"/>
                  <a:pt x="360086" y="498317"/>
                </a:cubicBezTo>
                <a:lnTo>
                  <a:pt x="94622" y="498317"/>
                </a:lnTo>
                <a:cubicBezTo>
                  <a:pt x="87179" y="498317"/>
                  <a:pt x="80976" y="492385"/>
                  <a:pt x="80976" y="486452"/>
                </a:cubicBezTo>
                <a:cubicBezTo>
                  <a:pt x="80976" y="479334"/>
                  <a:pt x="87179" y="473401"/>
                  <a:pt x="94622" y="473401"/>
                </a:cubicBezTo>
                <a:close/>
                <a:moveTo>
                  <a:pt x="526271" y="297666"/>
                </a:moveTo>
                <a:lnTo>
                  <a:pt x="526271" y="675295"/>
                </a:lnTo>
                <a:lnTo>
                  <a:pt x="588201" y="675295"/>
                </a:lnTo>
                <a:cubicBezTo>
                  <a:pt x="590678" y="675295"/>
                  <a:pt x="594394" y="672811"/>
                  <a:pt x="594394" y="669084"/>
                </a:cubicBezTo>
                <a:lnTo>
                  <a:pt x="594394" y="302634"/>
                </a:lnTo>
                <a:cubicBezTo>
                  <a:pt x="594394" y="298908"/>
                  <a:pt x="590678" y="297666"/>
                  <a:pt x="588201" y="297666"/>
                </a:cubicBezTo>
                <a:close/>
                <a:moveTo>
                  <a:pt x="438332" y="297666"/>
                </a:moveTo>
                <a:cubicBezTo>
                  <a:pt x="434616" y="297666"/>
                  <a:pt x="432139" y="298908"/>
                  <a:pt x="432139" y="302634"/>
                </a:cubicBezTo>
                <a:lnTo>
                  <a:pt x="432139" y="594552"/>
                </a:lnTo>
                <a:lnTo>
                  <a:pt x="500261" y="594552"/>
                </a:lnTo>
                <a:lnTo>
                  <a:pt x="500261" y="297666"/>
                </a:lnTo>
                <a:close/>
                <a:moveTo>
                  <a:pt x="438332" y="270337"/>
                </a:moveTo>
                <a:lnTo>
                  <a:pt x="588201" y="270337"/>
                </a:lnTo>
                <a:cubicBezTo>
                  <a:pt x="605541" y="270337"/>
                  <a:pt x="620404" y="285244"/>
                  <a:pt x="620404" y="302634"/>
                </a:cubicBezTo>
                <a:lnTo>
                  <a:pt x="620404" y="669084"/>
                </a:lnTo>
                <a:cubicBezTo>
                  <a:pt x="620404" y="686475"/>
                  <a:pt x="605541" y="701381"/>
                  <a:pt x="588201" y="701381"/>
                </a:cubicBezTo>
                <a:lnTo>
                  <a:pt x="515124" y="701381"/>
                </a:lnTo>
                <a:cubicBezTo>
                  <a:pt x="513886" y="701381"/>
                  <a:pt x="512647" y="701381"/>
                  <a:pt x="512647" y="701381"/>
                </a:cubicBezTo>
                <a:lnTo>
                  <a:pt x="511408" y="701381"/>
                </a:lnTo>
                <a:lnTo>
                  <a:pt x="438332" y="701381"/>
                </a:lnTo>
                <a:cubicBezTo>
                  <a:pt x="419753" y="701381"/>
                  <a:pt x="406128" y="686475"/>
                  <a:pt x="406128" y="669084"/>
                </a:cubicBezTo>
                <a:lnTo>
                  <a:pt x="406128" y="302634"/>
                </a:lnTo>
                <a:cubicBezTo>
                  <a:pt x="406128" y="285244"/>
                  <a:pt x="419753" y="270337"/>
                  <a:pt x="438332" y="270337"/>
                </a:cubicBezTo>
                <a:close/>
                <a:moveTo>
                  <a:pt x="971891" y="256468"/>
                </a:moveTo>
                <a:cubicBezTo>
                  <a:pt x="956991" y="256468"/>
                  <a:pt x="945816" y="268849"/>
                  <a:pt x="945816" y="283706"/>
                </a:cubicBezTo>
                <a:cubicBezTo>
                  <a:pt x="945816" y="298564"/>
                  <a:pt x="956991" y="310945"/>
                  <a:pt x="971891" y="310945"/>
                </a:cubicBezTo>
                <a:cubicBezTo>
                  <a:pt x="986791" y="310945"/>
                  <a:pt x="999208" y="298564"/>
                  <a:pt x="999208" y="283706"/>
                </a:cubicBezTo>
                <a:cubicBezTo>
                  <a:pt x="999208" y="268849"/>
                  <a:pt x="986791" y="256468"/>
                  <a:pt x="971891" y="256468"/>
                </a:cubicBezTo>
                <a:close/>
                <a:moveTo>
                  <a:pt x="53393" y="256468"/>
                </a:moveTo>
                <a:cubicBezTo>
                  <a:pt x="39734" y="256468"/>
                  <a:pt x="27318" y="268849"/>
                  <a:pt x="27318" y="283706"/>
                </a:cubicBezTo>
                <a:cubicBezTo>
                  <a:pt x="27318" y="298564"/>
                  <a:pt x="39734" y="310945"/>
                  <a:pt x="53393" y="310945"/>
                </a:cubicBezTo>
                <a:cubicBezTo>
                  <a:pt x="68293" y="310945"/>
                  <a:pt x="80710" y="298564"/>
                  <a:pt x="80710" y="283706"/>
                </a:cubicBezTo>
                <a:cubicBezTo>
                  <a:pt x="80710" y="268849"/>
                  <a:pt x="68293" y="256468"/>
                  <a:pt x="53393" y="256468"/>
                </a:cubicBezTo>
                <a:close/>
                <a:moveTo>
                  <a:pt x="971891" y="230468"/>
                </a:moveTo>
                <a:cubicBezTo>
                  <a:pt x="1001691" y="230468"/>
                  <a:pt x="1025283" y="253992"/>
                  <a:pt x="1025283" y="283706"/>
                </a:cubicBezTo>
                <a:cubicBezTo>
                  <a:pt x="1025283" y="313421"/>
                  <a:pt x="1001691" y="336945"/>
                  <a:pt x="971891" y="336945"/>
                </a:cubicBezTo>
                <a:cubicBezTo>
                  <a:pt x="947057" y="336945"/>
                  <a:pt x="925949" y="320849"/>
                  <a:pt x="919740" y="297326"/>
                </a:cubicBezTo>
                <a:lnTo>
                  <a:pt x="894907" y="297326"/>
                </a:lnTo>
                <a:cubicBezTo>
                  <a:pt x="888698" y="297326"/>
                  <a:pt x="882490" y="298564"/>
                  <a:pt x="877523" y="303516"/>
                </a:cubicBezTo>
                <a:lnTo>
                  <a:pt x="763289" y="417421"/>
                </a:lnTo>
                <a:cubicBezTo>
                  <a:pt x="753355" y="426088"/>
                  <a:pt x="740938" y="431040"/>
                  <a:pt x="727280" y="431040"/>
                </a:cubicBezTo>
                <a:lnTo>
                  <a:pt x="661471" y="431040"/>
                </a:lnTo>
                <a:cubicBezTo>
                  <a:pt x="655262" y="431040"/>
                  <a:pt x="649054" y="426088"/>
                  <a:pt x="649054" y="418659"/>
                </a:cubicBezTo>
                <a:cubicBezTo>
                  <a:pt x="649054" y="409993"/>
                  <a:pt x="655262" y="405040"/>
                  <a:pt x="661471" y="405040"/>
                </a:cubicBezTo>
                <a:lnTo>
                  <a:pt x="727280" y="405040"/>
                </a:lnTo>
                <a:cubicBezTo>
                  <a:pt x="733488" y="405040"/>
                  <a:pt x="739697" y="402564"/>
                  <a:pt x="744663" y="398850"/>
                </a:cubicBezTo>
                <a:lnTo>
                  <a:pt x="860140" y="284945"/>
                </a:lnTo>
                <a:cubicBezTo>
                  <a:pt x="868831" y="276278"/>
                  <a:pt x="881248" y="270087"/>
                  <a:pt x="894907" y="270087"/>
                </a:cubicBezTo>
                <a:lnTo>
                  <a:pt x="919740" y="270087"/>
                </a:lnTo>
                <a:cubicBezTo>
                  <a:pt x="925949" y="246564"/>
                  <a:pt x="947057" y="230468"/>
                  <a:pt x="971891" y="230468"/>
                </a:cubicBezTo>
                <a:close/>
                <a:moveTo>
                  <a:pt x="53393" y="230468"/>
                </a:moveTo>
                <a:cubicBezTo>
                  <a:pt x="78227" y="230468"/>
                  <a:pt x="100577" y="246564"/>
                  <a:pt x="105544" y="270087"/>
                </a:cubicBezTo>
                <a:lnTo>
                  <a:pt x="131620" y="270087"/>
                </a:lnTo>
                <a:cubicBezTo>
                  <a:pt x="144037" y="270087"/>
                  <a:pt x="156454" y="276278"/>
                  <a:pt x="166387" y="284945"/>
                </a:cubicBezTo>
                <a:lnTo>
                  <a:pt x="281865" y="398850"/>
                </a:lnTo>
                <a:cubicBezTo>
                  <a:pt x="285590" y="402564"/>
                  <a:pt x="291798" y="405040"/>
                  <a:pt x="298007" y="405040"/>
                </a:cubicBezTo>
                <a:lnTo>
                  <a:pt x="363817" y="405040"/>
                </a:lnTo>
                <a:cubicBezTo>
                  <a:pt x="371267" y="405040"/>
                  <a:pt x="377475" y="409993"/>
                  <a:pt x="377475" y="418659"/>
                </a:cubicBezTo>
                <a:cubicBezTo>
                  <a:pt x="377475" y="426088"/>
                  <a:pt x="371267" y="431040"/>
                  <a:pt x="363817" y="431040"/>
                </a:cubicBezTo>
                <a:lnTo>
                  <a:pt x="298007" y="431040"/>
                </a:lnTo>
                <a:cubicBezTo>
                  <a:pt x="284348" y="431040"/>
                  <a:pt x="271931" y="426088"/>
                  <a:pt x="261998" y="417421"/>
                </a:cubicBezTo>
                <a:lnTo>
                  <a:pt x="146520" y="303516"/>
                </a:lnTo>
                <a:cubicBezTo>
                  <a:pt x="142795" y="298564"/>
                  <a:pt x="137828" y="297326"/>
                  <a:pt x="131620" y="297326"/>
                </a:cubicBezTo>
                <a:lnTo>
                  <a:pt x="105544" y="297326"/>
                </a:lnTo>
                <a:cubicBezTo>
                  <a:pt x="100577" y="320849"/>
                  <a:pt x="78227" y="336945"/>
                  <a:pt x="53393" y="336945"/>
                </a:cubicBezTo>
                <a:cubicBezTo>
                  <a:pt x="24834" y="336945"/>
                  <a:pt x="0" y="313421"/>
                  <a:pt x="0" y="283706"/>
                </a:cubicBezTo>
                <a:cubicBezTo>
                  <a:pt x="0" y="253992"/>
                  <a:pt x="24834" y="230468"/>
                  <a:pt x="53393" y="230468"/>
                </a:cubicBezTo>
                <a:close/>
                <a:moveTo>
                  <a:pt x="823756" y="27292"/>
                </a:moveTo>
                <a:cubicBezTo>
                  <a:pt x="808888" y="27292"/>
                  <a:pt x="796498" y="38458"/>
                  <a:pt x="796498" y="54585"/>
                </a:cubicBezTo>
                <a:cubicBezTo>
                  <a:pt x="796498" y="69472"/>
                  <a:pt x="808888" y="80637"/>
                  <a:pt x="823756" y="80637"/>
                </a:cubicBezTo>
                <a:cubicBezTo>
                  <a:pt x="838624" y="80637"/>
                  <a:pt x="851015" y="69472"/>
                  <a:pt x="851015" y="54585"/>
                </a:cubicBezTo>
                <a:cubicBezTo>
                  <a:pt x="851015" y="38458"/>
                  <a:pt x="838624" y="27292"/>
                  <a:pt x="823756" y="27292"/>
                </a:cubicBezTo>
                <a:close/>
                <a:moveTo>
                  <a:pt x="202773" y="27292"/>
                </a:moveTo>
                <a:cubicBezTo>
                  <a:pt x="187905" y="27292"/>
                  <a:pt x="175515" y="38458"/>
                  <a:pt x="175515" y="54585"/>
                </a:cubicBezTo>
                <a:cubicBezTo>
                  <a:pt x="175515" y="69472"/>
                  <a:pt x="187905" y="80637"/>
                  <a:pt x="202773" y="80637"/>
                </a:cubicBezTo>
                <a:cubicBezTo>
                  <a:pt x="217641" y="80637"/>
                  <a:pt x="230032" y="69472"/>
                  <a:pt x="230032" y="54585"/>
                </a:cubicBezTo>
                <a:cubicBezTo>
                  <a:pt x="230032" y="38458"/>
                  <a:pt x="217641" y="27292"/>
                  <a:pt x="202773" y="27292"/>
                </a:cubicBezTo>
                <a:close/>
                <a:moveTo>
                  <a:pt x="512651" y="27267"/>
                </a:moveTo>
                <a:cubicBezTo>
                  <a:pt x="497873" y="27267"/>
                  <a:pt x="486790" y="38421"/>
                  <a:pt x="486790" y="54534"/>
                </a:cubicBezTo>
                <a:cubicBezTo>
                  <a:pt x="486790" y="69406"/>
                  <a:pt x="497873" y="80561"/>
                  <a:pt x="512651" y="80561"/>
                </a:cubicBezTo>
                <a:cubicBezTo>
                  <a:pt x="527428" y="80561"/>
                  <a:pt x="539743" y="69406"/>
                  <a:pt x="539743" y="54534"/>
                </a:cubicBezTo>
                <a:cubicBezTo>
                  <a:pt x="539743" y="38421"/>
                  <a:pt x="527428" y="27267"/>
                  <a:pt x="512651" y="27267"/>
                </a:cubicBezTo>
                <a:close/>
                <a:moveTo>
                  <a:pt x="823756" y="0"/>
                </a:moveTo>
                <a:cubicBezTo>
                  <a:pt x="852254" y="0"/>
                  <a:pt x="877034" y="24811"/>
                  <a:pt x="877034" y="54585"/>
                </a:cubicBezTo>
                <a:cubicBezTo>
                  <a:pt x="877034" y="79397"/>
                  <a:pt x="859688" y="100487"/>
                  <a:pt x="837385" y="106689"/>
                </a:cubicBezTo>
                <a:lnTo>
                  <a:pt x="837385" y="153831"/>
                </a:lnTo>
                <a:cubicBezTo>
                  <a:pt x="837385" y="172440"/>
                  <a:pt x="828712" y="188568"/>
                  <a:pt x="817561" y="202214"/>
                </a:cubicBezTo>
                <a:lnTo>
                  <a:pt x="743220" y="276649"/>
                </a:lnTo>
                <a:cubicBezTo>
                  <a:pt x="729590" y="289055"/>
                  <a:pt x="712244" y="296498"/>
                  <a:pt x="694898" y="296498"/>
                </a:cubicBezTo>
                <a:lnTo>
                  <a:pt x="661444" y="296498"/>
                </a:lnTo>
                <a:cubicBezTo>
                  <a:pt x="655249" y="296498"/>
                  <a:pt x="649054" y="290295"/>
                  <a:pt x="649054" y="282852"/>
                </a:cubicBezTo>
                <a:cubicBezTo>
                  <a:pt x="649054" y="275408"/>
                  <a:pt x="655249" y="269206"/>
                  <a:pt x="661444" y="269206"/>
                </a:cubicBezTo>
                <a:lnTo>
                  <a:pt x="694898" y="269206"/>
                </a:lnTo>
                <a:cubicBezTo>
                  <a:pt x="706049" y="269206"/>
                  <a:pt x="715961" y="264243"/>
                  <a:pt x="724634" y="256800"/>
                </a:cubicBezTo>
                <a:lnTo>
                  <a:pt x="797737" y="183605"/>
                </a:lnTo>
                <a:cubicBezTo>
                  <a:pt x="805171" y="174921"/>
                  <a:pt x="810127" y="164997"/>
                  <a:pt x="810127" y="153831"/>
                </a:cubicBezTo>
                <a:lnTo>
                  <a:pt x="810127" y="106689"/>
                </a:lnTo>
                <a:cubicBezTo>
                  <a:pt x="786585" y="100487"/>
                  <a:pt x="769239" y="79397"/>
                  <a:pt x="769239" y="54585"/>
                </a:cubicBezTo>
                <a:cubicBezTo>
                  <a:pt x="769239" y="24811"/>
                  <a:pt x="794020" y="0"/>
                  <a:pt x="823756" y="0"/>
                </a:cubicBezTo>
                <a:close/>
                <a:moveTo>
                  <a:pt x="512651" y="0"/>
                </a:moveTo>
                <a:cubicBezTo>
                  <a:pt x="542206" y="0"/>
                  <a:pt x="566835" y="24788"/>
                  <a:pt x="566835" y="54534"/>
                </a:cubicBezTo>
                <a:cubicBezTo>
                  <a:pt x="566835" y="79322"/>
                  <a:pt x="548363" y="100392"/>
                  <a:pt x="526197" y="106589"/>
                </a:cubicBezTo>
                <a:cubicBezTo>
                  <a:pt x="526197" y="106589"/>
                  <a:pt x="526197" y="106589"/>
                  <a:pt x="526197" y="107828"/>
                </a:cubicBezTo>
                <a:lnTo>
                  <a:pt x="526197" y="229290"/>
                </a:lnTo>
                <a:cubicBezTo>
                  <a:pt x="526197" y="235487"/>
                  <a:pt x="520039" y="241684"/>
                  <a:pt x="512651" y="241684"/>
                </a:cubicBezTo>
                <a:cubicBezTo>
                  <a:pt x="505262" y="241684"/>
                  <a:pt x="500336" y="235487"/>
                  <a:pt x="500336" y="229290"/>
                </a:cubicBezTo>
                <a:lnTo>
                  <a:pt x="500336" y="107828"/>
                </a:lnTo>
                <a:lnTo>
                  <a:pt x="500336" y="106589"/>
                </a:lnTo>
                <a:cubicBezTo>
                  <a:pt x="476938" y="100392"/>
                  <a:pt x="459697" y="79322"/>
                  <a:pt x="459697" y="54534"/>
                </a:cubicBezTo>
                <a:cubicBezTo>
                  <a:pt x="459697" y="24788"/>
                  <a:pt x="483095" y="0"/>
                  <a:pt x="512651" y="0"/>
                </a:cubicBezTo>
                <a:close/>
                <a:moveTo>
                  <a:pt x="202773" y="0"/>
                </a:moveTo>
                <a:cubicBezTo>
                  <a:pt x="231271" y="0"/>
                  <a:pt x="256051" y="24811"/>
                  <a:pt x="256051" y="54585"/>
                </a:cubicBezTo>
                <a:cubicBezTo>
                  <a:pt x="256051" y="79397"/>
                  <a:pt x="238705" y="100487"/>
                  <a:pt x="216402" y="106689"/>
                </a:cubicBezTo>
                <a:lnTo>
                  <a:pt x="216402" y="153831"/>
                </a:lnTo>
                <a:cubicBezTo>
                  <a:pt x="216402" y="164997"/>
                  <a:pt x="220119" y="174921"/>
                  <a:pt x="227554" y="183605"/>
                </a:cubicBezTo>
                <a:lnTo>
                  <a:pt x="301895" y="256800"/>
                </a:lnTo>
                <a:cubicBezTo>
                  <a:pt x="309329" y="264243"/>
                  <a:pt x="320480" y="269206"/>
                  <a:pt x="331631" y="269206"/>
                </a:cubicBezTo>
                <a:lnTo>
                  <a:pt x="363846" y="269206"/>
                </a:lnTo>
                <a:cubicBezTo>
                  <a:pt x="371280" y="269206"/>
                  <a:pt x="377475" y="275408"/>
                  <a:pt x="377475" y="282852"/>
                </a:cubicBezTo>
                <a:cubicBezTo>
                  <a:pt x="377475" y="290295"/>
                  <a:pt x="371280" y="296498"/>
                  <a:pt x="363846" y="296498"/>
                </a:cubicBezTo>
                <a:lnTo>
                  <a:pt x="331631" y="296498"/>
                </a:lnTo>
                <a:cubicBezTo>
                  <a:pt x="313046" y="296498"/>
                  <a:pt x="295700" y="289055"/>
                  <a:pt x="283310" y="276649"/>
                </a:cubicBezTo>
                <a:lnTo>
                  <a:pt x="208968" y="202214"/>
                </a:lnTo>
                <a:cubicBezTo>
                  <a:pt x="196578" y="188568"/>
                  <a:pt x="189144" y="172440"/>
                  <a:pt x="189144" y="153831"/>
                </a:cubicBezTo>
                <a:lnTo>
                  <a:pt x="189144" y="106689"/>
                </a:lnTo>
                <a:cubicBezTo>
                  <a:pt x="165603" y="100487"/>
                  <a:pt x="149495" y="79397"/>
                  <a:pt x="149495" y="54585"/>
                </a:cubicBezTo>
                <a:cubicBezTo>
                  <a:pt x="149495" y="24811"/>
                  <a:pt x="173037" y="0"/>
                  <a:pt x="20277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8A1225-72F9-4D2B-8F54-7783EDCEE580}"/>
              </a:ext>
            </a:extLst>
          </p:cNvPr>
          <p:cNvSpPr/>
          <p:nvPr/>
        </p:nvSpPr>
        <p:spPr>
          <a:xfrm>
            <a:off x="6364482" y="10524365"/>
            <a:ext cx="1020010" cy="972963"/>
          </a:xfrm>
          <a:custGeom>
            <a:avLst/>
            <a:gdLst>
              <a:gd name="connsiteX0" fmla="*/ 432205 w 1020010"/>
              <a:gd name="connsiteY0" fmla="*/ 728920 h 972963"/>
              <a:gd name="connsiteX1" fmla="*/ 409856 w 1020010"/>
              <a:gd name="connsiteY1" fmla="*/ 759993 h 972963"/>
              <a:gd name="connsiteX2" fmla="*/ 612236 w 1020010"/>
              <a:gd name="connsiteY2" fmla="*/ 759993 h 972963"/>
              <a:gd name="connsiteX3" fmla="*/ 589888 w 1020010"/>
              <a:gd name="connsiteY3" fmla="*/ 728920 h 972963"/>
              <a:gd name="connsiteX4" fmla="*/ 411250 w 1020010"/>
              <a:gd name="connsiteY4" fmla="*/ 587139 h 972963"/>
              <a:gd name="connsiteX5" fmla="*/ 411250 w 1020010"/>
              <a:gd name="connsiteY5" fmla="*/ 645435 h 972963"/>
              <a:gd name="connsiteX6" fmla="*/ 612084 w 1020010"/>
              <a:gd name="connsiteY6" fmla="*/ 645435 h 972963"/>
              <a:gd name="connsiteX7" fmla="*/ 612084 w 1020010"/>
              <a:gd name="connsiteY7" fmla="*/ 587139 h 972963"/>
              <a:gd name="connsiteX8" fmla="*/ 954638 w 1020010"/>
              <a:gd name="connsiteY8" fmla="*/ 535690 h 972963"/>
              <a:gd name="connsiteX9" fmla="*/ 963347 w 1020010"/>
              <a:gd name="connsiteY9" fmla="*/ 539417 h 972963"/>
              <a:gd name="connsiteX10" fmla="*/ 1016843 w 1020010"/>
              <a:gd name="connsiteY10" fmla="*/ 606498 h 972963"/>
              <a:gd name="connsiteX11" fmla="*/ 1015599 w 1020010"/>
              <a:gd name="connsiteY11" fmla="*/ 625132 h 972963"/>
              <a:gd name="connsiteX12" fmla="*/ 1006890 w 1020010"/>
              <a:gd name="connsiteY12" fmla="*/ 627617 h 972963"/>
              <a:gd name="connsiteX13" fmla="*/ 996937 w 1020010"/>
              <a:gd name="connsiteY13" fmla="*/ 623890 h 972963"/>
              <a:gd name="connsiteX14" fmla="*/ 962103 w 1020010"/>
              <a:gd name="connsiteY14" fmla="*/ 581653 h 972963"/>
              <a:gd name="connsiteX15" fmla="*/ 820276 w 1020010"/>
              <a:gd name="connsiteY15" fmla="*/ 852464 h 972963"/>
              <a:gd name="connsiteX16" fmla="*/ 510497 w 1020010"/>
              <a:gd name="connsiteY16" fmla="*/ 972963 h 972963"/>
              <a:gd name="connsiteX17" fmla="*/ 109898 w 1020010"/>
              <a:gd name="connsiteY17" fmla="*/ 731966 h 972963"/>
              <a:gd name="connsiteX18" fmla="*/ 114875 w 1020010"/>
              <a:gd name="connsiteY18" fmla="*/ 713332 h 972963"/>
              <a:gd name="connsiteX19" fmla="*/ 132292 w 1020010"/>
              <a:gd name="connsiteY19" fmla="*/ 718301 h 972963"/>
              <a:gd name="connsiteX20" fmla="*/ 510497 w 1020010"/>
              <a:gd name="connsiteY20" fmla="*/ 945633 h 972963"/>
              <a:gd name="connsiteX21" fmla="*/ 935977 w 1020010"/>
              <a:gd name="connsiteY21" fmla="*/ 579169 h 972963"/>
              <a:gd name="connsiteX22" fmla="*/ 894922 w 1020010"/>
              <a:gd name="connsiteY22" fmla="*/ 611467 h 972963"/>
              <a:gd name="connsiteX23" fmla="*/ 876260 w 1020010"/>
              <a:gd name="connsiteY23" fmla="*/ 610225 h 972963"/>
              <a:gd name="connsiteX24" fmla="*/ 877504 w 1020010"/>
              <a:gd name="connsiteY24" fmla="*/ 591591 h 972963"/>
              <a:gd name="connsiteX25" fmla="*/ 944685 w 1020010"/>
              <a:gd name="connsiteY25" fmla="*/ 538175 h 972963"/>
              <a:gd name="connsiteX26" fmla="*/ 954638 w 1020010"/>
              <a:gd name="connsiteY26" fmla="*/ 535690 h 972963"/>
              <a:gd name="connsiteX27" fmla="*/ 411250 w 1020010"/>
              <a:gd name="connsiteY27" fmla="*/ 415971 h 972963"/>
              <a:gd name="connsiteX28" fmla="*/ 411250 w 1020010"/>
              <a:gd name="connsiteY28" fmla="*/ 559851 h 972963"/>
              <a:gd name="connsiteX29" fmla="*/ 612084 w 1020010"/>
              <a:gd name="connsiteY29" fmla="*/ 559851 h 972963"/>
              <a:gd name="connsiteX30" fmla="*/ 612084 w 1020010"/>
              <a:gd name="connsiteY30" fmla="*/ 415971 h 972963"/>
              <a:gd name="connsiteX31" fmla="*/ 397613 w 1020010"/>
              <a:gd name="connsiteY31" fmla="*/ 388683 h 972963"/>
              <a:gd name="connsiteX32" fmla="*/ 624481 w 1020010"/>
              <a:gd name="connsiteY32" fmla="*/ 388683 h 972963"/>
              <a:gd name="connsiteX33" fmla="*/ 638118 w 1020010"/>
              <a:gd name="connsiteY33" fmla="*/ 402327 h 972963"/>
              <a:gd name="connsiteX34" fmla="*/ 638118 w 1020010"/>
              <a:gd name="connsiteY34" fmla="*/ 659079 h 972963"/>
              <a:gd name="connsiteX35" fmla="*/ 624481 w 1020010"/>
              <a:gd name="connsiteY35" fmla="*/ 672723 h 972963"/>
              <a:gd name="connsiteX36" fmla="*/ 397613 w 1020010"/>
              <a:gd name="connsiteY36" fmla="*/ 672723 h 972963"/>
              <a:gd name="connsiteX37" fmla="*/ 383976 w 1020010"/>
              <a:gd name="connsiteY37" fmla="*/ 659079 h 972963"/>
              <a:gd name="connsiteX38" fmla="*/ 383976 w 1020010"/>
              <a:gd name="connsiteY38" fmla="*/ 402327 h 972963"/>
              <a:gd name="connsiteX39" fmla="*/ 397613 w 1020010"/>
              <a:gd name="connsiteY39" fmla="*/ 388683 h 972963"/>
              <a:gd name="connsiteX40" fmla="*/ 469453 w 1020010"/>
              <a:gd name="connsiteY40" fmla="*/ 274010 h 972963"/>
              <a:gd name="connsiteX41" fmla="*/ 452070 w 1020010"/>
              <a:gd name="connsiteY41" fmla="*/ 280225 h 972963"/>
              <a:gd name="connsiteX42" fmla="*/ 360192 w 1020010"/>
              <a:gd name="connsiteY42" fmla="*/ 372201 h 972963"/>
              <a:gd name="connsiteX43" fmla="*/ 353984 w 1020010"/>
              <a:gd name="connsiteY43" fmla="*/ 389602 h 972963"/>
              <a:gd name="connsiteX44" fmla="*/ 353984 w 1020010"/>
              <a:gd name="connsiteY44" fmla="*/ 759993 h 972963"/>
              <a:gd name="connsiteX45" fmla="*/ 376333 w 1020010"/>
              <a:gd name="connsiteY45" fmla="*/ 759993 h 972963"/>
              <a:gd name="connsiteX46" fmla="*/ 411098 w 1020010"/>
              <a:gd name="connsiteY46" fmla="*/ 712762 h 972963"/>
              <a:gd name="connsiteX47" fmla="*/ 430963 w 1020010"/>
              <a:gd name="connsiteY47" fmla="*/ 702818 h 972963"/>
              <a:gd name="connsiteX48" fmla="*/ 591129 w 1020010"/>
              <a:gd name="connsiteY48" fmla="*/ 702818 h 972963"/>
              <a:gd name="connsiteX49" fmla="*/ 610995 w 1020010"/>
              <a:gd name="connsiteY49" fmla="*/ 712762 h 972963"/>
              <a:gd name="connsiteX50" fmla="*/ 645759 w 1020010"/>
              <a:gd name="connsiteY50" fmla="*/ 759993 h 972963"/>
              <a:gd name="connsiteX51" fmla="*/ 669350 w 1020010"/>
              <a:gd name="connsiteY51" fmla="*/ 759993 h 972963"/>
              <a:gd name="connsiteX52" fmla="*/ 669350 w 1020010"/>
              <a:gd name="connsiteY52" fmla="*/ 274010 h 972963"/>
              <a:gd name="connsiteX53" fmla="*/ 638310 w 1020010"/>
              <a:gd name="connsiteY53" fmla="*/ 274010 h 972963"/>
              <a:gd name="connsiteX54" fmla="*/ 638310 w 1020010"/>
              <a:gd name="connsiteY54" fmla="*/ 306326 h 972963"/>
              <a:gd name="connsiteX55" fmla="*/ 624652 w 1020010"/>
              <a:gd name="connsiteY55" fmla="*/ 319998 h 972963"/>
              <a:gd name="connsiteX56" fmla="*/ 612236 w 1020010"/>
              <a:gd name="connsiteY56" fmla="*/ 306326 h 972963"/>
              <a:gd name="connsiteX57" fmla="*/ 612236 w 1020010"/>
              <a:gd name="connsiteY57" fmla="*/ 274010 h 972963"/>
              <a:gd name="connsiteX58" fmla="*/ 567539 w 1020010"/>
              <a:gd name="connsiteY58" fmla="*/ 274010 h 972963"/>
              <a:gd name="connsiteX59" fmla="*/ 567539 w 1020010"/>
              <a:gd name="connsiteY59" fmla="*/ 306326 h 972963"/>
              <a:gd name="connsiteX60" fmla="*/ 553881 w 1020010"/>
              <a:gd name="connsiteY60" fmla="*/ 319998 h 972963"/>
              <a:gd name="connsiteX61" fmla="*/ 540224 w 1020010"/>
              <a:gd name="connsiteY61" fmla="*/ 306326 h 972963"/>
              <a:gd name="connsiteX62" fmla="*/ 540224 w 1020010"/>
              <a:gd name="connsiteY62" fmla="*/ 274010 h 972963"/>
              <a:gd name="connsiteX63" fmla="*/ 495526 w 1020010"/>
              <a:gd name="connsiteY63" fmla="*/ 274010 h 972963"/>
              <a:gd name="connsiteX64" fmla="*/ 495526 w 1020010"/>
              <a:gd name="connsiteY64" fmla="*/ 306326 h 972963"/>
              <a:gd name="connsiteX65" fmla="*/ 483110 w 1020010"/>
              <a:gd name="connsiteY65" fmla="*/ 319998 h 972963"/>
              <a:gd name="connsiteX66" fmla="*/ 469453 w 1020010"/>
              <a:gd name="connsiteY66" fmla="*/ 306326 h 972963"/>
              <a:gd name="connsiteX67" fmla="*/ 469453 w 1020010"/>
              <a:gd name="connsiteY67" fmla="*/ 246666 h 972963"/>
              <a:gd name="connsiteX68" fmla="*/ 681766 w 1020010"/>
              <a:gd name="connsiteY68" fmla="*/ 246666 h 972963"/>
              <a:gd name="connsiteX69" fmla="*/ 695423 w 1020010"/>
              <a:gd name="connsiteY69" fmla="*/ 259095 h 972963"/>
              <a:gd name="connsiteX70" fmla="*/ 695423 w 1020010"/>
              <a:gd name="connsiteY70" fmla="*/ 772422 h 972963"/>
              <a:gd name="connsiteX71" fmla="*/ 681766 w 1020010"/>
              <a:gd name="connsiteY71" fmla="*/ 786094 h 972963"/>
              <a:gd name="connsiteX72" fmla="*/ 340327 w 1020010"/>
              <a:gd name="connsiteY72" fmla="*/ 786094 h 972963"/>
              <a:gd name="connsiteX73" fmla="*/ 326669 w 1020010"/>
              <a:gd name="connsiteY73" fmla="*/ 772422 h 972963"/>
              <a:gd name="connsiteX74" fmla="*/ 326669 w 1020010"/>
              <a:gd name="connsiteY74" fmla="*/ 389602 h 972963"/>
              <a:gd name="connsiteX75" fmla="*/ 341568 w 1020010"/>
              <a:gd name="connsiteY75" fmla="*/ 353557 h 972963"/>
              <a:gd name="connsiteX76" fmla="*/ 433446 w 1020010"/>
              <a:gd name="connsiteY76" fmla="*/ 261581 h 972963"/>
              <a:gd name="connsiteX77" fmla="*/ 469453 w 1020010"/>
              <a:gd name="connsiteY77" fmla="*/ 246666 h 972963"/>
              <a:gd name="connsiteX78" fmla="*/ 437586 w 1020010"/>
              <a:gd name="connsiteY78" fmla="*/ 67272 h 972963"/>
              <a:gd name="connsiteX79" fmla="*/ 452494 w 1020010"/>
              <a:gd name="connsiteY79" fmla="*/ 77217 h 972963"/>
              <a:gd name="connsiteX80" fmla="*/ 441313 w 1020010"/>
              <a:gd name="connsiteY80" fmla="*/ 93379 h 972963"/>
              <a:gd name="connsiteX81" fmla="*/ 82268 w 1020010"/>
              <a:gd name="connsiteY81" fmla="*/ 516062 h 972963"/>
              <a:gd name="connsiteX82" fmla="*/ 93449 w 1020010"/>
              <a:gd name="connsiteY82" fmla="*/ 611788 h 972963"/>
              <a:gd name="connsiteX83" fmla="*/ 115812 w 1020010"/>
              <a:gd name="connsiteY83" fmla="*/ 565790 h 972963"/>
              <a:gd name="connsiteX84" fmla="*/ 134448 w 1020010"/>
              <a:gd name="connsiteY84" fmla="*/ 559574 h 972963"/>
              <a:gd name="connsiteX85" fmla="*/ 140660 w 1020010"/>
              <a:gd name="connsiteY85" fmla="*/ 576978 h 972963"/>
              <a:gd name="connsiteX86" fmla="*/ 102146 w 1020010"/>
              <a:gd name="connsiteY86" fmla="*/ 654056 h 972963"/>
              <a:gd name="connsiteX87" fmla="*/ 94692 w 1020010"/>
              <a:gd name="connsiteY87" fmla="*/ 660272 h 972963"/>
              <a:gd name="connsiteX88" fmla="*/ 89722 w 1020010"/>
              <a:gd name="connsiteY88" fmla="*/ 661515 h 972963"/>
              <a:gd name="connsiteX89" fmla="*/ 83510 w 1020010"/>
              <a:gd name="connsiteY89" fmla="*/ 660272 h 972963"/>
              <a:gd name="connsiteX90" fmla="*/ 6484 w 1020010"/>
              <a:gd name="connsiteY90" fmla="*/ 621733 h 972963"/>
              <a:gd name="connsiteX91" fmla="*/ 1514 w 1020010"/>
              <a:gd name="connsiteY91" fmla="*/ 603085 h 972963"/>
              <a:gd name="connsiteX92" fmla="*/ 18907 w 1020010"/>
              <a:gd name="connsiteY92" fmla="*/ 596869 h 972963"/>
              <a:gd name="connsiteX93" fmla="*/ 68602 w 1020010"/>
              <a:gd name="connsiteY93" fmla="*/ 621733 h 972963"/>
              <a:gd name="connsiteX94" fmla="*/ 54936 w 1020010"/>
              <a:gd name="connsiteY94" fmla="*/ 516062 h 972963"/>
              <a:gd name="connsiteX95" fmla="*/ 437586 w 1020010"/>
              <a:gd name="connsiteY95" fmla="*/ 67272 h 972963"/>
              <a:gd name="connsiteX96" fmla="*/ 559461 w 1020010"/>
              <a:gd name="connsiteY96" fmla="*/ 3728 h 972963"/>
              <a:gd name="connsiteX97" fmla="*/ 578098 w 1020010"/>
              <a:gd name="connsiteY97" fmla="*/ 3728 h 972963"/>
              <a:gd name="connsiteX98" fmla="*/ 578098 w 1020010"/>
              <a:gd name="connsiteY98" fmla="*/ 22367 h 972963"/>
              <a:gd name="connsiteX99" fmla="*/ 539581 w 1020010"/>
              <a:gd name="connsiteY99" fmla="*/ 60888 h 972963"/>
              <a:gd name="connsiteX100" fmla="*/ 964514 w 1020010"/>
              <a:gd name="connsiteY100" fmla="*/ 472190 h 972963"/>
              <a:gd name="connsiteX101" fmla="*/ 952089 w 1020010"/>
              <a:gd name="connsiteY101" fmla="*/ 485859 h 972963"/>
              <a:gd name="connsiteX102" fmla="*/ 938422 w 1020010"/>
              <a:gd name="connsiteY102" fmla="*/ 473433 h 972963"/>
              <a:gd name="connsiteX103" fmla="*/ 540824 w 1020010"/>
              <a:gd name="connsiteY103" fmla="*/ 88225 h 972963"/>
              <a:gd name="connsiteX104" fmla="*/ 578098 w 1020010"/>
              <a:gd name="connsiteY104" fmla="*/ 125503 h 972963"/>
              <a:gd name="connsiteX105" fmla="*/ 578098 w 1020010"/>
              <a:gd name="connsiteY105" fmla="*/ 144142 h 972963"/>
              <a:gd name="connsiteX106" fmla="*/ 568158 w 1020010"/>
              <a:gd name="connsiteY106" fmla="*/ 147870 h 972963"/>
              <a:gd name="connsiteX107" fmla="*/ 559461 w 1020010"/>
              <a:gd name="connsiteY107" fmla="*/ 144142 h 972963"/>
              <a:gd name="connsiteX108" fmla="*/ 498579 w 1020010"/>
              <a:gd name="connsiteY108" fmla="*/ 83255 h 972963"/>
              <a:gd name="connsiteX109" fmla="*/ 498579 w 1020010"/>
              <a:gd name="connsiteY109" fmla="*/ 64616 h 97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020010" h="972963">
                <a:moveTo>
                  <a:pt x="432205" y="728920"/>
                </a:moveTo>
                <a:lnTo>
                  <a:pt x="409856" y="759993"/>
                </a:lnTo>
                <a:lnTo>
                  <a:pt x="612236" y="759993"/>
                </a:lnTo>
                <a:lnTo>
                  <a:pt x="589888" y="728920"/>
                </a:lnTo>
                <a:close/>
                <a:moveTo>
                  <a:pt x="411250" y="587139"/>
                </a:moveTo>
                <a:lnTo>
                  <a:pt x="411250" y="645435"/>
                </a:lnTo>
                <a:lnTo>
                  <a:pt x="612084" y="645435"/>
                </a:lnTo>
                <a:lnTo>
                  <a:pt x="612084" y="587139"/>
                </a:lnTo>
                <a:close/>
                <a:moveTo>
                  <a:pt x="954638" y="535690"/>
                </a:moveTo>
                <a:cubicBezTo>
                  <a:pt x="957126" y="535690"/>
                  <a:pt x="960859" y="536932"/>
                  <a:pt x="963347" y="539417"/>
                </a:cubicBezTo>
                <a:lnTo>
                  <a:pt x="1016843" y="606498"/>
                </a:lnTo>
                <a:cubicBezTo>
                  <a:pt x="1021819" y="611467"/>
                  <a:pt x="1020575" y="620163"/>
                  <a:pt x="1015599" y="625132"/>
                </a:cubicBezTo>
                <a:cubicBezTo>
                  <a:pt x="1011867" y="627617"/>
                  <a:pt x="1009378" y="627617"/>
                  <a:pt x="1006890" y="627617"/>
                </a:cubicBezTo>
                <a:cubicBezTo>
                  <a:pt x="1003158" y="627617"/>
                  <a:pt x="998182" y="626374"/>
                  <a:pt x="996937" y="623890"/>
                </a:cubicBezTo>
                <a:lnTo>
                  <a:pt x="962103" y="581653"/>
                </a:lnTo>
                <a:cubicBezTo>
                  <a:pt x="947174" y="684760"/>
                  <a:pt x="897410" y="780414"/>
                  <a:pt x="820276" y="852464"/>
                </a:cubicBezTo>
                <a:cubicBezTo>
                  <a:pt x="735678" y="929484"/>
                  <a:pt x="626197" y="972963"/>
                  <a:pt x="510497" y="972963"/>
                </a:cubicBezTo>
                <a:cubicBezTo>
                  <a:pt x="342544" y="972963"/>
                  <a:pt x="188276" y="879794"/>
                  <a:pt x="109898" y="731966"/>
                </a:cubicBezTo>
                <a:cubicBezTo>
                  <a:pt x="104922" y="724512"/>
                  <a:pt x="107410" y="717059"/>
                  <a:pt x="114875" y="713332"/>
                </a:cubicBezTo>
                <a:cubicBezTo>
                  <a:pt x="121095" y="709605"/>
                  <a:pt x="128560" y="712090"/>
                  <a:pt x="132292" y="718301"/>
                </a:cubicBezTo>
                <a:cubicBezTo>
                  <a:pt x="206938" y="858676"/>
                  <a:pt x="352497" y="945633"/>
                  <a:pt x="510497" y="945633"/>
                </a:cubicBezTo>
                <a:cubicBezTo>
                  <a:pt x="723237" y="945633"/>
                  <a:pt x="904874" y="786625"/>
                  <a:pt x="935977" y="579169"/>
                </a:cubicBezTo>
                <a:lnTo>
                  <a:pt x="894922" y="611467"/>
                </a:lnTo>
                <a:cubicBezTo>
                  <a:pt x="888701" y="616436"/>
                  <a:pt x="881237" y="616436"/>
                  <a:pt x="876260" y="610225"/>
                </a:cubicBezTo>
                <a:cubicBezTo>
                  <a:pt x="871284" y="604014"/>
                  <a:pt x="872528" y="596560"/>
                  <a:pt x="877504" y="591591"/>
                </a:cubicBezTo>
                <a:lnTo>
                  <a:pt x="944685" y="538175"/>
                </a:lnTo>
                <a:cubicBezTo>
                  <a:pt x="947174" y="535690"/>
                  <a:pt x="950906" y="534448"/>
                  <a:pt x="954638" y="535690"/>
                </a:cubicBezTo>
                <a:close/>
                <a:moveTo>
                  <a:pt x="411250" y="415971"/>
                </a:moveTo>
                <a:lnTo>
                  <a:pt x="411250" y="559851"/>
                </a:lnTo>
                <a:lnTo>
                  <a:pt x="612084" y="559851"/>
                </a:lnTo>
                <a:lnTo>
                  <a:pt x="612084" y="415971"/>
                </a:lnTo>
                <a:close/>
                <a:moveTo>
                  <a:pt x="397613" y="388683"/>
                </a:moveTo>
                <a:lnTo>
                  <a:pt x="624481" y="388683"/>
                </a:lnTo>
                <a:cubicBezTo>
                  <a:pt x="631920" y="388683"/>
                  <a:pt x="638118" y="394885"/>
                  <a:pt x="638118" y="402327"/>
                </a:cubicBezTo>
                <a:lnTo>
                  <a:pt x="638118" y="659079"/>
                </a:lnTo>
                <a:cubicBezTo>
                  <a:pt x="638118" y="666521"/>
                  <a:pt x="631920" y="672723"/>
                  <a:pt x="624481" y="672723"/>
                </a:cubicBezTo>
                <a:lnTo>
                  <a:pt x="397613" y="672723"/>
                </a:lnTo>
                <a:cubicBezTo>
                  <a:pt x="390175" y="672723"/>
                  <a:pt x="383976" y="666521"/>
                  <a:pt x="383976" y="659079"/>
                </a:cubicBezTo>
                <a:lnTo>
                  <a:pt x="383976" y="402327"/>
                </a:lnTo>
                <a:cubicBezTo>
                  <a:pt x="383976" y="394885"/>
                  <a:pt x="390175" y="388683"/>
                  <a:pt x="397613" y="388683"/>
                </a:cubicBezTo>
                <a:close/>
                <a:moveTo>
                  <a:pt x="469453" y="274010"/>
                </a:moveTo>
                <a:cubicBezTo>
                  <a:pt x="463245" y="274010"/>
                  <a:pt x="457037" y="275253"/>
                  <a:pt x="452070" y="280225"/>
                </a:cubicBezTo>
                <a:lnTo>
                  <a:pt x="360192" y="372201"/>
                </a:lnTo>
                <a:cubicBezTo>
                  <a:pt x="356468" y="375930"/>
                  <a:pt x="353984" y="382144"/>
                  <a:pt x="353984" y="389602"/>
                </a:cubicBezTo>
                <a:lnTo>
                  <a:pt x="353984" y="759993"/>
                </a:lnTo>
                <a:lnTo>
                  <a:pt x="376333" y="759993"/>
                </a:lnTo>
                <a:lnTo>
                  <a:pt x="411098" y="712762"/>
                </a:lnTo>
                <a:cubicBezTo>
                  <a:pt x="416064" y="706547"/>
                  <a:pt x="423514" y="702818"/>
                  <a:pt x="430963" y="702818"/>
                </a:cubicBezTo>
                <a:lnTo>
                  <a:pt x="591129" y="702818"/>
                </a:lnTo>
                <a:cubicBezTo>
                  <a:pt x="598579" y="702818"/>
                  <a:pt x="606028" y="706547"/>
                  <a:pt x="610995" y="712762"/>
                </a:cubicBezTo>
                <a:lnTo>
                  <a:pt x="645759" y="759993"/>
                </a:lnTo>
                <a:lnTo>
                  <a:pt x="669350" y="759993"/>
                </a:lnTo>
                <a:lnTo>
                  <a:pt x="669350" y="274010"/>
                </a:lnTo>
                <a:lnTo>
                  <a:pt x="638310" y="274010"/>
                </a:lnTo>
                <a:lnTo>
                  <a:pt x="638310" y="306326"/>
                </a:lnTo>
                <a:cubicBezTo>
                  <a:pt x="638310" y="313784"/>
                  <a:pt x="632102" y="319998"/>
                  <a:pt x="624652" y="319998"/>
                </a:cubicBezTo>
                <a:cubicBezTo>
                  <a:pt x="617203" y="319998"/>
                  <a:pt x="612236" y="313784"/>
                  <a:pt x="612236" y="306326"/>
                </a:cubicBezTo>
                <a:lnTo>
                  <a:pt x="612236" y="274010"/>
                </a:lnTo>
                <a:lnTo>
                  <a:pt x="567539" y="274010"/>
                </a:lnTo>
                <a:lnTo>
                  <a:pt x="567539" y="306326"/>
                </a:lnTo>
                <a:cubicBezTo>
                  <a:pt x="567539" y="313784"/>
                  <a:pt x="561331" y="319998"/>
                  <a:pt x="553881" y="319998"/>
                </a:cubicBezTo>
                <a:cubicBezTo>
                  <a:pt x="546432" y="319998"/>
                  <a:pt x="540224" y="313784"/>
                  <a:pt x="540224" y="306326"/>
                </a:cubicBezTo>
                <a:lnTo>
                  <a:pt x="540224" y="274010"/>
                </a:lnTo>
                <a:lnTo>
                  <a:pt x="495526" y="274010"/>
                </a:lnTo>
                <a:lnTo>
                  <a:pt x="495526" y="306326"/>
                </a:lnTo>
                <a:cubicBezTo>
                  <a:pt x="495526" y="313784"/>
                  <a:pt x="489318" y="319998"/>
                  <a:pt x="483110" y="319998"/>
                </a:cubicBezTo>
                <a:cubicBezTo>
                  <a:pt x="475661" y="319998"/>
                  <a:pt x="469453" y="313784"/>
                  <a:pt x="469453" y="306326"/>
                </a:cubicBezTo>
                <a:close/>
                <a:moveTo>
                  <a:pt x="469453" y="246666"/>
                </a:moveTo>
                <a:lnTo>
                  <a:pt x="681766" y="246666"/>
                </a:lnTo>
                <a:cubicBezTo>
                  <a:pt x="689215" y="246666"/>
                  <a:pt x="695423" y="252881"/>
                  <a:pt x="695423" y="259095"/>
                </a:cubicBezTo>
                <a:lnTo>
                  <a:pt x="695423" y="772422"/>
                </a:lnTo>
                <a:cubicBezTo>
                  <a:pt x="695423" y="779879"/>
                  <a:pt x="689215" y="786094"/>
                  <a:pt x="681766" y="786094"/>
                </a:cubicBezTo>
                <a:lnTo>
                  <a:pt x="340327" y="786094"/>
                </a:lnTo>
                <a:cubicBezTo>
                  <a:pt x="332877" y="786094"/>
                  <a:pt x="326669" y="779879"/>
                  <a:pt x="326669" y="772422"/>
                </a:cubicBezTo>
                <a:lnTo>
                  <a:pt x="326669" y="389602"/>
                </a:lnTo>
                <a:cubicBezTo>
                  <a:pt x="326669" y="375930"/>
                  <a:pt x="331636" y="363501"/>
                  <a:pt x="341568" y="353557"/>
                </a:cubicBezTo>
                <a:lnTo>
                  <a:pt x="433446" y="261581"/>
                </a:lnTo>
                <a:cubicBezTo>
                  <a:pt x="443379" y="251638"/>
                  <a:pt x="455795" y="246666"/>
                  <a:pt x="469453" y="246666"/>
                </a:cubicBezTo>
                <a:close/>
                <a:moveTo>
                  <a:pt x="437586" y="67272"/>
                </a:moveTo>
                <a:cubicBezTo>
                  <a:pt x="443798" y="66029"/>
                  <a:pt x="451252" y="71002"/>
                  <a:pt x="452494" y="77217"/>
                </a:cubicBezTo>
                <a:cubicBezTo>
                  <a:pt x="453737" y="84677"/>
                  <a:pt x="448767" y="92136"/>
                  <a:pt x="441313" y="93379"/>
                </a:cubicBezTo>
                <a:cubicBezTo>
                  <a:pt x="232595" y="126945"/>
                  <a:pt x="82268" y="304721"/>
                  <a:pt x="82268" y="516062"/>
                </a:cubicBezTo>
                <a:cubicBezTo>
                  <a:pt x="82268" y="548385"/>
                  <a:pt x="84753" y="580708"/>
                  <a:pt x="93449" y="611788"/>
                </a:cubicBezTo>
                <a:lnTo>
                  <a:pt x="115812" y="565790"/>
                </a:lnTo>
                <a:cubicBezTo>
                  <a:pt x="119540" y="558331"/>
                  <a:pt x="126994" y="555844"/>
                  <a:pt x="134448" y="559574"/>
                </a:cubicBezTo>
                <a:cubicBezTo>
                  <a:pt x="140660" y="562060"/>
                  <a:pt x="143145" y="570762"/>
                  <a:pt x="140660" y="576978"/>
                </a:cubicBezTo>
                <a:lnTo>
                  <a:pt x="102146" y="654056"/>
                </a:lnTo>
                <a:cubicBezTo>
                  <a:pt x="100904" y="656542"/>
                  <a:pt x="97176" y="659029"/>
                  <a:pt x="94692" y="660272"/>
                </a:cubicBezTo>
                <a:cubicBezTo>
                  <a:pt x="93449" y="660272"/>
                  <a:pt x="90965" y="661515"/>
                  <a:pt x="89722" y="661515"/>
                </a:cubicBezTo>
                <a:cubicBezTo>
                  <a:pt x="88480" y="661515"/>
                  <a:pt x="85995" y="660272"/>
                  <a:pt x="83510" y="660272"/>
                </a:cubicBezTo>
                <a:lnTo>
                  <a:pt x="6484" y="621733"/>
                </a:lnTo>
                <a:cubicBezTo>
                  <a:pt x="1514" y="619247"/>
                  <a:pt x="-2213" y="610544"/>
                  <a:pt x="1514" y="603085"/>
                </a:cubicBezTo>
                <a:cubicBezTo>
                  <a:pt x="5241" y="596869"/>
                  <a:pt x="12695" y="594383"/>
                  <a:pt x="18907" y="596869"/>
                </a:cubicBezTo>
                <a:lnTo>
                  <a:pt x="68602" y="621733"/>
                </a:lnTo>
                <a:cubicBezTo>
                  <a:pt x="59905" y="588167"/>
                  <a:pt x="54936" y="552115"/>
                  <a:pt x="54936" y="516062"/>
                </a:cubicBezTo>
                <a:cubicBezTo>
                  <a:pt x="54936" y="292289"/>
                  <a:pt x="216444" y="102081"/>
                  <a:pt x="437586" y="67272"/>
                </a:cubicBezTo>
                <a:close/>
                <a:moveTo>
                  <a:pt x="559461" y="3728"/>
                </a:moveTo>
                <a:cubicBezTo>
                  <a:pt x="564431" y="-1243"/>
                  <a:pt x="573128" y="-1243"/>
                  <a:pt x="578098" y="3728"/>
                </a:cubicBezTo>
                <a:cubicBezTo>
                  <a:pt x="583068" y="9941"/>
                  <a:pt x="583068" y="17396"/>
                  <a:pt x="578098" y="22367"/>
                </a:cubicBezTo>
                <a:lnTo>
                  <a:pt x="539581" y="60888"/>
                </a:lnTo>
                <a:cubicBezTo>
                  <a:pt x="761988" y="74556"/>
                  <a:pt x="943392" y="247279"/>
                  <a:pt x="964514" y="472190"/>
                </a:cubicBezTo>
                <a:cubicBezTo>
                  <a:pt x="965757" y="479646"/>
                  <a:pt x="959544" y="485859"/>
                  <a:pt x="952089" y="485859"/>
                </a:cubicBezTo>
                <a:cubicBezTo>
                  <a:pt x="944634" y="485859"/>
                  <a:pt x="938422" y="480889"/>
                  <a:pt x="938422" y="473433"/>
                </a:cubicBezTo>
                <a:cubicBezTo>
                  <a:pt x="918542" y="263433"/>
                  <a:pt x="749563" y="101894"/>
                  <a:pt x="540824" y="88225"/>
                </a:cubicBezTo>
                <a:lnTo>
                  <a:pt x="578098" y="125503"/>
                </a:lnTo>
                <a:cubicBezTo>
                  <a:pt x="583068" y="130474"/>
                  <a:pt x="583068" y="139172"/>
                  <a:pt x="578098" y="144142"/>
                </a:cubicBezTo>
                <a:cubicBezTo>
                  <a:pt x="575613" y="146628"/>
                  <a:pt x="571886" y="147870"/>
                  <a:pt x="568158" y="147870"/>
                </a:cubicBezTo>
                <a:cubicBezTo>
                  <a:pt x="565673" y="147870"/>
                  <a:pt x="561946" y="146628"/>
                  <a:pt x="559461" y="144142"/>
                </a:cubicBezTo>
                <a:lnTo>
                  <a:pt x="498579" y="83255"/>
                </a:lnTo>
                <a:cubicBezTo>
                  <a:pt x="493609" y="78284"/>
                  <a:pt x="493609" y="69586"/>
                  <a:pt x="498579" y="64616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754FBCB-B015-41AE-B67F-8EA80D10CF72}"/>
              </a:ext>
            </a:extLst>
          </p:cNvPr>
          <p:cNvSpPr/>
          <p:nvPr/>
        </p:nvSpPr>
        <p:spPr>
          <a:xfrm>
            <a:off x="16961459" y="10589142"/>
            <a:ext cx="1082593" cy="8434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" h="678">
                <a:moveTo>
                  <a:pt x="763" y="656"/>
                </a:moveTo>
                <a:lnTo>
                  <a:pt x="356" y="656"/>
                </a:lnTo>
                <a:cubicBezTo>
                  <a:pt x="308" y="656"/>
                  <a:pt x="270" y="617"/>
                  <a:pt x="270" y="570"/>
                </a:cubicBezTo>
                <a:cubicBezTo>
                  <a:pt x="270" y="532"/>
                  <a:pt x="296" y="498"/>
                  <a:pt x="333" y="488"/>
                </a:cubicBezTo>
                <a:cubicBezTo>
                  <a:pt x="345" y="484"/>
                  <a:pt x="354" y="473"/>
                  <a:pt x="353" y="460"/>
                </a:cubicBezTo>
                <a:cubicBezTo>
                  <a:pt x="353" y="460"/>
                  <a:pt x="353" y="459"/>
                  <a:pt x="353" y="458"/>
                </a:cubicBezTo>
                <a:cubicBezTo>
                  <a:pt x="353" y="394"/>
                  <a:pt x="405" y="342"/>
                  <a:pt x="469" y="342"/>
                </a:cubicBezTo>
                <a:cubicBezTo>
                  <a:pt x="491" y="342"/>
                  <a:pt x="512" y="348"/>
                  <a:pt x="532" y="360"/>
                </a:cubicBezTo>
                <a:cubicBezTo>
                  <a:pt x="543" y="367"/>
                  <a:pt x="556" y="365"/>
                  <a:pt x="565" y="354"/>
                </a:cubicBezTo>
                <a:cubicBezTo>
                  <a:pt x="590" y="324"/>
                  <a:pt x="629" y="308"/>
                  <a:pt x="669" y="313"/>
                </a:cubicBezTo>
                <a:cubicBezTo>
                  <a:pt x="717" y="318"/>
                  <a:pt x="757" y="354"/>
                  <a:pt x="768" y="402"/>
                </a:cubicBezTo>
                <a:cubicBezTo>
                  <a:pt x="772" y="421"/>
                  <a:pt x="772" y="440"/>
                  <a:pt x="766" y="459"/>
                </a:cubicBezTo>
                <a:cubicBezTo>
                  <a:pt x="765" y="465"/>
                  <a:pt x="766" y="471"/>
                  <a:pt x="769" y="476"/>
                </a:cubicBezTo>
                <a:cubicBezTo>
                  <a:pt x="772" y="482"/>
                  <a:pt x="777" y="485"/>
                  <a:pt x="784" y="487"/>
                </a:cubicBezTo>
                <a:cubicBezTo>
                  <a:pt x="822" y="496"/>
                  <a:pt x="849" y="531"/>
                  <a:pt x="849" y="570"/>
                </a:cubicBezTo>
                <a:cubicBezTo>
                  <a:pt x="849" y="617"/>
                  <a:pt x="811" y="656"/>
                  <a:pt x="763" y="656"/>
                </a:cubicBezTo>
                <a:close/>
                <a:moveTo>
                  <a:pt x="191" y="443"/>
                </a:moveTo>
                <a:cubicBezTo>
                  <a:pt x="220" y="437"/>
                  <a:pt x="250" y="434"/>
                  <a:pt x="280" y="433"/>
                </a:cubicBezTo>
                <a:lnTo>
                  <a:pt x="280" y="495"/>
                </a:lnTo>
                <a:cubicBezTo>
                  <a:pt x="267" y="508"/>
                  <a:pt x="257" y="525"/>
                  <a:pt x="252" y="544"/>
                </a:cubicBezTo>
                <a:cubicBezTo>
                  <a:pt x="228" y="525"/>
                  <a:pt x="206" y="489"/>
                  <a:pt x="191" y="443"/>
                </a:cubicBezTo>
                <a:close/>
                <a:moveTo>
                  <a:pt x="92" y="472"/>
                </a:moveTo>
                <a:cubicBezTo>
                  <a:pt x="117" y="461"/>
                  <a:pt x="142" y="453"/>
                  <a:pt x="169" y="447"/>
                </a:cubicBezTo>
                <a:cubicBezTo>
                  <a:pt x="183" y="491"/>
                  <a:pt x="204" y="528"/>
                  <a:pt x="228" y="552"/>
                </a:cubicBezTo>
                <a:cubicBezTo>
                  <a:pt x="174" y="539"/>
                  <a:pt x="128" y="510"/>
                  <a:pt x="92" y="472"/>
                </a:cubicBezTo>
                <a:close/>
                <a:moveTo>
                  <a:pt x="78" y="454"/>
                </a:moveTo>
                <a:cubicBezTo>
                  <a:pt x="45" y="411"/>
                  <a:pt x="24" y="358"/>
                  <a:pt x="22" y="301"/>
                </a:cubicBezTo>
                <a:lnTo>
                  <a:pt x="148" y="301"/>
                </a:lnTo>
                <a:cubicBezTo>
                  <a:pt x="149" y="347"/>
                  <a:pt x="154" y="389"/>
                  <a:pt x="164" y="426"/>
                </a:cubicBezTo>
                <a:cubicBezTo>
                  <a:pt x="134" y="433"/>
                  <a:pt x="105" y="442"/>
                  <a:pt x="78" y="454"/>
                </a:cubicBezTo>
                <a:close/>
                <a:moveTo>
                  <a:pt x="78" y="127"/>
                </a:moveTo>
                <a:cubicBezTo>
                  <a:pt x="105" y="138"/>
                  <a:pt x="134" y="147"/>
                  <a:pt x="164" y="155"/>
                </a:cubicBezTo>
                <a:cubicBezTo>
                  <a:pt x="154" y="192"/>
                  <a:pt x="149" y="234"/>
                  <a:pt x="148" y="279"/>
                </a:cubicBezTo>
                <a:lnTo>
                  <a:pt x="22" y="279"/>
                </a:lnTo>
                <a:cubicBezTo>
                  <a:pt x="24" y="222"/>
                  <a:pt x="45" y="169"/>
                  <a:pt x="78" y="127"/>
                </a:cubicBezTo>
                <a:close/>
                <a:moveTo>
                  <a:pt x="228" y="29"/>
                </a:moveTo>
                <a:cubicBezTo>
                  <a:pt x="204" y="53"/>
                  <a:pt x="183" y="88"/>
                  <a:pt x="169" y="134"/>
                </a:cubicBezTo>
                <a:cubicBezTo>
                  <a:pt x="142" y="128"/>
                  <a:pt x="117" y="119"/>
                  <a:pt x="92" y="109"/>
                </a:cubicBezTo>
                <a:cubicBezTo>
                  <a:pt x="128" y="70"/>
                  <a:pt x="174" y="42"/>
                  <a:pt x="228" y="29"/>
                </a:cubicBezTo>
                <a:close/>
                <a:moveTo>
                  <a:pt x="280" y="23"/>
                </a:moveTo>
                <a:lnTo>
                  <a:pt x="280" y="147"/>
                </a:lnTo>
                <a:cubicBezTo>
                  <a:pt x="250" y="147"/>
                  <a:pt x="220" y="144"/>
                  <a:pt x="191" y="138"/>
                </a:cubicBezTo>
                <a:cubicBezTo>
                  <a:pt x="212" y="75"/>
                  <a:pt x="243" y="30"/>
                  <a:pt x="280" y="23"/>
                </a:cubicBezTo>
                <a:close/>
                <a:moveTo>
                  <a:pt x="169" y="279"/>
                </a:moveTo>
                <a:cubicBezTo>
                  <a:pt x="170" y="236"/>
                  <a:pt x="176" y="195"/>
                  <a:pt x="185" y="159"/>
                </a:cubicBezTo>
                <a:cubicBezTo>
                  <a:pt x="216" y="164"/>
                  <a:pt x="248" y="168"/>
                  <a:pt x="280" y="169"/>
                </a:cubicBezTo>
                <a:lnTo>
                  <a:pt x="280" y="279"/>
                </a:lnTo>
                <a:close/>
                <a:moveTo>
                  <a:pt x="280" y="301"/>
                </a:moveTo>
                <a:lnTo>
                  <a:pt x="280" y="412"/>
                </a:lnTo>
                <a:cubicBezTo>
                  <a:pt x="248" y="413"/>
                  <a:pt x="216" y="416"/>
                  <a:pt x="185" y="422"/>
                </a:cubicBezTo>
                <a:cubicBezTo>
                  <a:pt x="176" y="386"/>
                  <a:pt x="170" y="344"/>
                  <a:pt x="169" y="301"/>
                </a:cubicBezTo>
                <a:close/>
                <a:moveTo>
                  <a:pt x="333" y="435"/>
                </a:moveTo>
                <a:cubicBezTo>
                  <a:pt x="332" y="443"/>
                  <a:pt x="331" y="450"/>
                  <a:pt x="331" y="458"/>
                </a:cubicBezTo>
                <a:cubicBezTo>
                  <a:pt x="331" y="459"/>
                  <a:pt x="331" y="460"/>
                  <a:pt x="331" y="461"/>
                </a:cubicBezTo>
                <a:cubicBezTo>
                  <a:pt x="331" y="465"/>
                  <a:pt x="329" y="467"/>
                  <a:pt x="326" y="467"/>
                </a:cubicBezTo>
                <a:cubicBezTo>
                  <a:pt x="318" y="469"/>
                  <a:pt x="309" y="473"/>
                  <a:pt x="302" y="478"/>
                </a:cubicBezTo>
                <a:lnTo>
                  <a:pt x="302" y="433"/>
                </a:lnTo>
                <a:cubicBezTo>
                  <a:pt x="313" y="433"/>
                  <a:pt x="323" y="434"/>
                  <a:pt x="333" y="435"/>
                </a:cubicBezTo>
                <a:close/>
                <a:moveTo>
                  <a:pt x="302" y="301"/>
                </a:moveTo>
                <a:lnTo>
                  <a:pt x="412" y="301"/>
                </a:lnTo>
                <a:cubicBezTo>
                  <a:pt x="412" y="312"/>
                  <a:pt x="411" y="323"/>
                  <a:pt x="410" y="334"/>
                </a:cubicBezTo>
                <a:cubicBezTo>
                  <a:pt x="377" y="350"/>
                  <a:pt x="351" y="378"/>
                  <a:pt x="339" y="414"/>
                </a:cubicBezTo>
                <a:cubicBezTo>
                  <a:pt x="326" y="413"/>
                  <a:pt x="314" y="412"/>
                  <a:pt x="302" y="412"/>
                </a:cubicBezTo>
                <a:close/>
                <a:moveTo>
                  <a:pt x="302" y="169"/>
                </a:moveTo>
                <a:cubicBezTo>
                  <a:pt x="334" y="168"/>
                  <a:pt x="365" y="164"/>
                  <a:pt x="396" y="159"/>
                </a:cubicBezTo>
                <a:cubicBezTo>
                  <a:pt x="406" y="195"/>
                  <a:pt x="411" y="236"/>
                  <a:pt x="412" y="279"/>
                </a:cubicBezTo>
                <a:lnTo>
                  <a:pt x="302" y="279"/>
                </a:lnTo>
                <a:close/>
                <a:moveTo>
                  <a:pt x="302" y="23"/>
                </a:moveTo>
                <a:cubicBezTo>
                  <a:pt x="338" y="30"/>
                  <a:pt x="370" y="75"/>
                  <a:pt x="390" y="138"/>
                </a:cubicBezTo>
                <a:cubicBezTo>
                  <a:pt x="361" y="144"/>
                  <a:pt x="331" y="147"/>
                  <a:pt x="302" y="147"/>
                </a:cubicBezTo>
                <a:close/>
                <a:moveTo>
                  <a:pt x="489" y="109"/>
                </a:moveTo>
                <a:cubicBezTo>
                  <a:pt x="464" y="119"/>
                  <a:pt x="439" y="128"/>
                  <a:pt x="412" y="134"/>
                </a:cubicBezTo>
                <a:cubicBezTo>
                  <a:pt x="397" y="88"/>
                  <a:pt x="378" y="53"/>
                  <a:pt x="354" y="29"/>
                </a:cubicBezTo>
                <a:cubicBezTo>
                  <a:pt x="407" y="42"/>
                  <a:pt x="454" y="70"/>
                  <a:pt x="489" y="109"/>
                </a:cubicBezTo>
                <a:close/>
                <a:moveTo>
                  <a:pt x="503" y="127"/>
                </a:moveTo>
                <a:cubicBezTo>
                  <a:pt x="536" y="169"/>
                  <a:pt x="556" y="222"/>
                  <a:pt x="559" y="279"/>
                </a:cubicBezTo>
                <a:lnTo>
                  <a:pt x="434" y="279"/>
                </a:lnTo>
                <a:cubicBezTo>
                  <a:pt x="433" y="234"/>
                  <a:pt x="427" y="192"/>
                  <a:pt x="418" y="155"/>
                </a:cubicBezTo>
                <a:cubicBezTo>
                  <a:pt x="448" y="147"/>
                  <a:pt x="476" y="138"/>
                  <a:pt x="503" y="127"/>
                </a:cubicBezTo>
                <a:close/>
                <a:moveTo>
                  <a:pt x="556" y="333"/>
                </a:moveTo>
                <a:cubicBezTo>
                  <a:pt x="554" y="335"/>
                  <a:pt x="550" y="338"/>
                  <a:pt x="548" y="341"/>
                </a:cubicBezTo>
                <a:cubicBezTo>
                  <a:pt x="547" y="343"/>
                  <a:pt x="545" y="343"/>
                  <a:pt x="543" y="342"/>
                </a:cubicBezTo>
                <a:cubicBezTo>
                  <a:pt x="521" y="328"/>
                  <a:pt x="495" y="320"/>
                  <a:pt x="469" y="320"/>
                </a:cubicBezTo>
                <a:cubicBezTo>
                  <a:pt x="456" y="320"/>
                  <a:pt x="444" y="322"/>
                  <a:pt x="432" y="325"/>
                </a:cubicBezTo>
                <a:cubicBezTo>
                  <a:pt x="433" y="317"/>
                  <a:pt x="434" y="309"/>
                  <a:pt x="434" y="301"/>
                </a:cubicBezTo>
                <a:lnTo>
                  <a:pt x="559" y="301"/>
                </a:lnTo>
                <a:cubicBezTo>
                  <a:pt x="558" y="312"/>
                  <a:pt x="558" y="322"/>
                  <a:pt x="556" y="333"/>
                </a:cubicBezTo>
                <a:close/>
                <a:moveTo>
                  <a:pt x="788" y="466"/>
                </a:moveTo>
                <a:lnTo>
                  <a:pt x="787" y="465"/>
                </a:lnTo>
                <a:cubicBezTo>
                  <a:pt x="793" y="443"/>
                  <a:pt x="794" y="420"/>
                  <a:pt x="789" y="397"/>
                </a:cubicBezTo>
                <a:cubicBezTo>
                  <a:pt x="776" y="341"/>
                  <a:pt x="729" y="298"/>
                  <a:pt x="671" y="292"/>
                </a:cubicBezTo>
                <a:cubicBezTo>
                  <a:pt x="638" y="288"/>
                  <a:pt x="607" y="295"/>
                  <a:pt x="580" y="312"/>
                </a:cubicBezTo>
                <a:cubicBezTo>
                  <a:pt x="580" y="305"/>
                  <a:pt x="581" y="298"/>
                  <a:pt x="581" y="290"/>
                </a:cubicBezTo>
                <a:cubicBezTo>
                  <a:pt x="581" y="130"/>
                  <a:pt x="451" y="0"/>
                  <a:pt x="291" y="0"/>
                </a:cubicBezTo>
                <a:cubicBezTo>
                  <a:pt x="131" y="0"/>
                  <a:pt x="0" y="130"/>
                  <a:pt x="0" y="290"/>
                </a:cubicBezTo>
                <a:cubicBezTo>
                  <a:pt x="0" y="436"/>
                  <a:pt x="109" y="557"/>
                  <a:pt x="249" y="577"/>
                </a:cubicBezTo>
                <a:cubicBezTo>
                  <a:pt x="252" y="633"/>
                  <a:pt x="299" y="678"/>
                  <a:pt x="356" y="678"/>
                </a:cubicBezTo>
                <a:lnTo>
                  <a:pt x="763" y="678"/>
                </a:lnTo>
                <a:cubicBezTo>
                  <a:pt x="823" y="678"/>
                  <a:pt x="870" y="629"/>
                  <a:pt x="870" y="570"/>
                </a:cubicBezTo>
                <a:cubicBezTo>
                  <a:pt x="870" y="520"/>
                  <a:pt x="837" y="478"/>
                  <a:pt x="788" y="466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F00A54-411F-41C9-9D57-6E43B631F60F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7B2D8F-E256-474F-B40C-CB3A934E4CF7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AE05B3-379F-4489-A4EB-31070E919227}"/>
              </a:ext>
            </a:extLst>
          </p:cNvPr>
          <p:cNvSpPr txBox="1"/>
          <p:nvPr/>
        </p:nvSpPr>
        <p:spPr>
          <a:xfrm>
            <a:off x="3282419" y="4279341"/>
            <a:ext cx="36462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A2CCF0-F31D-4FFA-8D9E-81A8BF48116C}"/>
              </a:ext>
            </a:extLst>
          </p:cNvPr>
          <p:cNvSpPr txBox="1"/>
          <p:nvPr/>
        </p:nvSpPr>
        <p:spPr>
          <a:xfrm>
            <a:off x="3288515" y="4934811"/>
            <a:ext cx="364621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17B7BB-A9A4-4C12-BC31-7A0D003826F7}"/>
              </a:ext>
            </a:extLst>
          </p:cNvPr>
          <p:cNvSpPr txBox="1"/>
          <p:nvPr/>
        </p:nvSpPr>
        <p:spPr>
          <a:xfrm>
            <a:off x="1673225" y="7111316"/>
            <a:ext cx="36462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90DFC5-BA75-4DB5-A773-EC331C994FBF}"/>
              </a:ext>
            </a:extLst>
          </p:cNvPr>
          <p:cNvSpPr txBox="1"/>
          <p:nvPr/>
        </p:nvSpPr>
        <p:spPr>
          <a:xfrm>
            <a:off x="1679321" y="7766786"/>
            <a:ext cx="364621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7C2E02-C2C4-467D-AE80-60F2EEEA8011}"/>
              </a:ext>
            </a:extLst>
          </p:cNvPr>
          <p:cNvSpPr txBox="1"/>
          <p:nvPr/>
        </p:nvSpPr>
        <p:spPr>
          <a:xfrm>
            <a:off x="1795145" y="9953886"/>
            <a:ext cx="36462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BB2F7F-6263-4487-BD77-434ADA091477}"/>
              </a:ext>
            </a:extLst>
          </p:cNvPr>
          <p:cNvSpPr txBox="1"/>
          <p:nvPr/>
        </p:nvSpPr>
        <p:spPr>
          <a:xfrm>
            <a:off x="1801241" y="10609356"/>
            <a:ext cx="364621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C4BF0B-22FA-433A-A480-3CA8F772EDBF}"/>
              </a:ext>
            </a:extLst>
          </p:cNvPr>
          <p:cNvSpPr txBox="1"/>
          <p:nvPr/>
        </p:nvSpPr>
        <p:spPr>
          <a:xfrm>
            <a:off x="17436820" y="4279341"/>
            <a:ext cx="36462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C94E0E-C94B-4FDB-ACC9-03CDDD8E3B1F}"/>
              </a:ext>
            </a:extLst>
          </p:cNvPr>
          <p:cNvSpPr txBox="1"/>
          <p:nvPr/>
        </p:nvSpPr>
        <p:spPr>
          <a:xfrm>
            <a:off x="17442916" y="4934811"/>
            <a:ext cx="364621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99BCF6C-BAE5-4B13-A813-A2E81A5C1871}"/>
              </a:ext>
            </a:extLst>
          </p:cNvPr>
          <p:cNvSpPr txBox="1"/>
          <p:nvPr/>
        </p:nvSpPr>
        <p:spPr>
          <a:xfrm>
            <a:off x="19046014" y="7111316"/>
            <a:ext cx="36462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29EA07-0946-4BCA-B590-E486A0DF78B4}"/>
              </a:ext>
            </a:extLst>
          </p:cNvPr>
          <p:cNvSpPr txBox="1"/>
          <p:nvPr/>
        </p:nvSpPr>
        <p:spPr>
          <a:xfrm>
            <a:off x="19052110" y="7766786"/>
            <a:ext cx="364621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4E044B-7D01-4875-958F-F926D0DB3F98}"/>
              </a:ext>
            </a:extLst>
          </p:cNvPr>
          <p:cNvSpPr txBox="1"/>
          <p:nvPr/>
        </p:nvSpPr>
        <p:spPr>
          <a:xfrm>
            <a:off x="18924094" y="9953886"/>
            <a:ext cx="364621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08B58C-EF6E-484E-A1C8-419C3AE29436}"/>
              </a:ext>
            </a:extLst>
          </p:cNvPr>
          <p:cNvSpPr txBox="1"/>
          <p:nvPr/>
        </p:nvSpPr>
        <p:spPr>
          <a:xfrm>
            <a:off x="18930190" y="10609356"/>
            <a:ext cx="364621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72503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A0C9705-1019-4C4D-934C-51BDDC9141F0}"/>
              </a:ext>
            </a:extLst>
          </p:cNvPr>
          <p:cNvGrpSpPr/>
          <p:nvPr/>
        </p:nvGrpSpPr>
        <p:grpSpPr>
          <a:xfrm>
            <a:off x="1499921" y="3742427"/>
            <a:ext cx="9921232" cy="8040671"/>
            <a:chOff x="1499921" y="3742427"/>
            <a:chExt cx="9921232" cy="804067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2495C9E-A346-4149-AAC7-BC45156DE1E8}"/>
                </a:ext>
              </a:extLst>
            </p:cNvPr>
            <p:cNvGrpSpPr/>
            <p:nvPr/>
          </p:nvGrpSpPr>
          <p:grpSpPr>
            <a:xfrm>
              <a:off x="1735454" y="5611771"/>
              <a:ext cx="9684450" cy="5988132"/>
              <a:chOff x="1735454" y="5611771"/>
              <a:chExt cx="9684450" cy="598813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0DD589B-2906-4231-9684-424780A7C4E5}"/>
                  </a:ext>
                </a:extLst>
              </p:cNvPr>
              <p:cNvSpPr/>
              <p:nvPr/>
            </p:nvSpPr>
            <p:spPr>
              <a:xfrm>
                <a:off x="4981886" y="7656833"/>
                <a:ext cx="6438018" cy="39430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67" h="3165">
                    <a:moveTo>
                      <a:pt x="49" y="2726"/>
                    </a:moveTo>
                    <a:lnTo>
                      <a:pt x="4746" y="13"/>
                    </a:lnTo>
                    <a:cubicBezTo>
                      <a:pt x="4776" y="-4"/>
                      <a:pt x="4813" y="-4"/>
                      <a:pt x="4843" y="13"/>
                    </a:cubicBezTo>
                    <a:lnTo>
                      <a:pt x="5000" y="104"/>
                    </a:lnTo>
                    <a:cubicBezTo>
                      <a:pt x="5222" y="232"/>
                      <a:pt x="5222" y="552"/>
                      <a:pt x="5000" y="681"/>
                    </a:cubicBezTo>
                    <a:lnTo>
                      <a:pt x="775" y="3121"/>
                    </a:lnTo>
                    <a:cubicBezTo>
                      <a:pt x="673" y="3180"/>
                      <a:pt x="545" y="3180"/>
                      <a:pt x="443" y="3121"/>
                    </a:cubicBezTo>
                    <a:lnTo>
                      <a:pt x="49" y="2893"/>
                    </a:lnTo>
                    <a:cubicBezTo>
                      <a:pt x="-16" y="2856"/>
                      <a:pt x="-16" y="2763"/>
                      <a:pt x="49" y="2726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3066A8-70FF-484C-8276-A192BF954573}"/>
                  </a:ext>
                </a:extLst>
              </p:cNvPr>
              <p:cNvSpPr/>
              <p:nvPr/>
            </p:nvSpPr>
            <p:spPr>
              <a:xfrm>
                <a:off x="5441745" y="7511024"/>
                <a:ext cx="5614264" cy="38994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06" h="3130">
                    <a:moveTo>
                      <a:pt x="4448" y="94"/>
                    </a:moveTo>
                    <a:lnTo>
                      <a:pt x="4387" y="0"/>
                    </a:lnTo>
                    <a:lnTo>
                      <a:pt x="63" y="2511"/>
                    </a:lnTo>
                    <a:cubicBezTo>
                      <a:pt x="43" y="2523"/>
                      <a:pt x="22" y="2533"/>
                      <a:pt x="0" y="2540"/>
                    </a:cubicBezTo>
                    <a:lnTo>
                      <a:pt x="0" y="3130"/>
                    </a:lnTo>
                    <a:cubicBezTo>
                      <a:pt x="49" y="3126"/>
                      <a:pt x="98" y="3112"/>
                      <a:pt x="143" y="3086"/>
                    </a:cubicBezTo>
                    <a:lnTo>
                      <a:pt x="4336" y="664"/>
                    </a:lnTo>
                    <a:cubicBezTo>
                      <a:pt x="4441" y="604"/>
                      <a:pt x="4506" y="492"/>
                      <a:pt x="4506" y="371"/>
                    </a:cubicBezTo>
                    <a:lnTo>
                      <a:pt x="4506" y="289"/>
                    </a:lnTo>
                    <a:cubicBezTo>
                      <a:pt x="4506" y="220"/>
                      <a:pt x="4486" y="152"/>
                      <a:pt x="4448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0BEDC27-88D9-45CF-8DCF-5FAD907F0B18}"/>
                  </a:ext>
                </a:extLst>
              </p:cNvPr>
              <p:cNvSpPr/>
              <p:nvPr/>
            </p:nvSpPr>
            <p:spPr>
              <a:xfrm>
                <a:off x="5441745" y="7511024"/>
                <a:ext cx="5614264" cy="38994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06" h="3130">
                    <a:moveTo>
                      <a:pt x="4448" y="94"/>
                    </a:moveTo>
                    <a:lnTo>
                      <a:pt x="4387" y="0"/>
                    </a:lnTo>
                    <a:lnTo>
                      <a:pt x="63" y="2511"/>
                    </a:lnTo>
                    <a:cubicBezTo>
                      <a:pt x="43" y="2523"/>
                      <a:pt x="22" y="2533"/>
                      <a:pt x="0" y="2540"/>
                    </a:cubicBezTo>
                    <a:lnTo>
                      <a:pt x="0" y="3130"/>
                    </a:lnTo>
                    <a:cubicBezTo>
                      <a:pt x="49" y="3126"/>
                      <a:pt x="98" y="3112"/>
                      <a:pt x="143" y="3086"/>
                    </a:cubicBezTo>
                    <a:lnTo>
                      <a:pt x="4336" y="664"/>
                    </a:lnTo>
                    <a:cubicBezTo>
                      <a:pt x="4441" y="604"/>
                      <a:pt x="4506" y="492"/>
                      <a:pt x="4506" y="371"/>
                    </a:cubicBezTo>
                    <a:lnTo>
                      <a:pt x="4506" y="289"/>
                    </a:lnTo>
                    <a:cubicBezTo>
                      <a:pt x="4506" y="220"/>
                      <a:pt x="4486" y="152"/>
                      <a:pt x="4448" y="94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452A076-9E66-4A13-B2FF-AB23B24EC2B3}"/>
                  </a:ext>
                </a:extLst>
              </p:cNvPr>
              <p:cNvSpPr/>
              <p:nvPr/>
            </p:nvSpPr>
            <p:spPr>
              <a:xfrm>
                <a:off x="1735454" y="8769716"/>
                <a:ext cx="3705040" cy="2642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74" h="2121">
                    <a:moveTo>
                      <a:pt x="2699" y="1501"/>
                    </a:moveTo>
                    <a:lnTo>
                      <a:pt x="152" y="0"/>
                    </a:lnTo>
                    <a:cubicBezTo>
                      <a:pt x="58" y="54"/>
                      <a:pt x="0" y="154"/>
                      <a:pt x="0" y="263"/>
                    </a:cubicBezTo>
                    <a:lnTo>
                      <a:pt x="0" y="276"/>
                    </a:lnTo>
                    <a:cubicBezTo>
                      <a:pt x="0" y="397"/>
                      <a:pt x="64" y="509"/>
                      <a:pt x="169" y="569"/>
                    </a:cubicBezTo>
                    <a:lnTo>
                      <a:pt x="2778" y="2076"/>
                    </a:lnTo>
                    <a:cubicBezTo>
                      <a:pt x="2838" y="2110"/>
                      <a:pt x="2906" y="2125"/>
                      <a:pt x="2974" y="2120"/>
                    </a:cubicBezTo>
                    <a:lnTo>
                      <a:pt x="2974" y="1530"/>
                    </a:lnTo>
                    <a:cubicBezTo>
                      <a:pt x="2883" y="1559"/>
                      <a:pt x="2783" y="1550"/>
                      <a:pt x="2699" y="15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90D67AB-BC05-44E4-B6E6-6408E45F7E59}"/>
                  </a:ext>
                </a:extLst>
              </p:cNvPr>
              <p:cNvSpPr/>
              <p:nvPr/>
            </p:nvSpPr>
            <p:spPr>
              <a:xfrm>
                <a:off x="1735454" y="8769716"/>
                <a:ext cx="3705040" cy="2642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74" h="2121">
                    <a:moveTo>
                      <a:pt x="2699" y="1501"/>
                    </a:moveTo>
                    <a:lnTo>
                      <a:pt x="152" y="0"/>
                    </a:lnTo>
                    <a:cubicBezTo>
                      <a:pt x="58" y="54"/>
                      <a:pt x="0" y="154"/>
                      <a:pt x="0" y="263"/>
                    </a:cubicBezTo>
                    <a:lnTo>
                      <a:pt x="0" y="276"/>
                    </a:lnTo>
                    <a:cubicBezTo>
                      <a:pt x="0" y="397"/>
                      <a:pt x="64" y="509"/>
                      <a:pt x="169" y="569"/>
                    </a:cubicBezTo>
                    <a:lnTo>
                      <a:pt x="2778" y="2076"/>
                    </a:lnTo>
                    <a:cubicBezTo>
                      <a:pt x="2838" y="2110"/>
                      <a:pt x="2906" y="2125"/>
                      <a:pt x="2974" y="2120"/>
                    </a:cubicBezTo>
                    <a:lnTo>
                      <a:pt x="2974" y="1530"/>
                    </a:lnTo>
                    <a:cubicBezTo>
                      <a:pt x="2883" y="1559"/>
                      <a:pt x="2783" y="1550"/>
                      <a:pt x="2699" y="1501"/>
                    </a:cubicBezTo>
                    <a:close/>
                  </a:path>
                </a:pathLst>
              </a:custGeom>
              <a:solidFill>
                <a:schemeClr val="accent6">
                  <a:alpha val="1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13EEB0-5465-442B-980E-D3A33E840AAA}"/>
                  </a:ext>
                </a:extLst>
              </p:cNvPr>
              <p:cNvSpPr/>
              <p:nvPr/>
            </p:nvSpPr>
            <p:spPr>
              <a:xfrm>
                <a:off x="1861324" y="5611771"/>
                <a:ext cx="9107445" cy="53226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309" h="4272">
                    <a:moveTo>
                      <a:pt x="7225" y="1797"/>
                    </a:moveTo>
                    <a:lnTo>
                      <a:pt x="3015" y="4226"/>
                    </a:lnTo>
                    <a:cubicBezTo>
                      <a:pt x="2971" y="4252"/>
                      <a:pt x="2922" y="4266"/>
                      <a:pt x="2873" y="4270"/>
                    </a:cubicBezTo>
                    <a:cubicBezTo>
                      <a:pt x="2830" y="4274"/>
                      <a:pt x="2786" y="4269"/>
                      <a:pt x="2744" y="4256"/>
                    </a:cubicBezTo>
                    <a:cubicBezTo>
                      <a:pt x="2721" y="4249"/>
                      <a:pt x="2698" y="4239"/>
                      <a:pt x="2677" y="4226"/>
                    </a:cubicBezTo>
                    <a:lnTo>
                      <a:pt x="51" y="2711"/>
                    </a:lnTo>
                    <a:cubicBezTo>
                      <a:pt x="-17" y="2672"/>
                      <a:pt x="-17" y="2574"/>
                      <a:pt x="51" y="2535"/>
                    </a:cubicBezTo>
                    <a:lnTo>
                      <a:pt x="2737" y="984"/>
                    </a:lnTo>
                    <a:lnTo>
                      <a:pt x="3871" y="329"/>
                    </a:lnTo>
                    <a:lnTo>
                      <a:pt x="4362" y="46"/>
                    </a:lnTo>
                    <a:cubicBezTo>
                      <a:pt x="4466" y="-15"/>
                      <a:pt x="4596" y="-15"/>
                      <a:pt x="4700" y="46"/>
                    </a:cubicBezTo>
                    <a:lnTo>
                      <a:pt x="7225" y="1504"/>
                    </a:lnTo>
                    <a:cubicBezTo>
                      <a:pt x="7236" y="1510"/>
                      <a:pt x="7247" y="1518"/>
                      <a:pt x="7256" y="1527"/>
                    </a:cubicBezTo>
                    <a:cubicBezTo>
                      <a:pt x="7265" y="1535"/>
                      <a:pt x="7273" y="1544"/>
                      <a:pt x="7279" y="1554"/>
                    </a:cubicBezTo>
                    <a:lnTo>
                      <a:pt x="7286" y="1564"/>
                    </a:lnTo>
                    <a:cubicBezTo>
                      <a:pt x="7300" y="1588"/>
                      <a:pt x="7308" y="1615"/>
                      <a:pt x="7309" y="1642"/>
                    </a:cubicBezTo>
                    <a:cubicBezTo>
                      <a:pt x="7312" y="1702"/>
                      <a:pt x="7284" y="1762"/>
                      <a:pt x="7225" y="1797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342711C-44F1-4611-A029-40D330D04E4B}"/>
                  </a:ext>
                </a:extLst>
              </p:cNvPr>
              <p:cNvSpPr/>
              <p:nvPr/>
            </p:nvSpPr>
            <p:spPr>
              <a:xfrm>
                <a:off x="2802230" y="5849800"/>
                <a:ext cx="7643126" cy="45960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34" h="3689">
                    <a:moveTo>
                      <a:pt x="87" y="2412"/>
                    </a:moveTo>
                    <a:lnTo>
                      <a:pt x="2259" y="3666"/>
                    </a:lnTo>
                    <a:cubicBezTo>
                      <a:pt x="2313" y="3697"/>
                      <a:pt x="2379" y="3697"/>
                      <a:pt x="2433" y="3666"/>
                    </a:cubicBezTo>
                    <a:lnTo>
                      <a:pt x="6047" y="1580"/>
                    </a:lnTo>
                    <a:cubicBezTo>
                      <a:pt x="6163" y="1513"/>
                      <a:pt x="6163" y="1345"/>
                      <a:pt x="6047" y="1279"/>
                    </a:cubicBezTo>
                    <a:lnTo>
                      <a:pt x="3874" y="24"/>
                    </a:lnTo>
                    <a:cubicBezTo>
                      <a:pt x="3820" y="-8"/>
                      <a:pt x="3754" y="-8"/>
                      <a:pt x="3700" y="24"/>
                    </a:cubicBezTo>
                    <a:lnTo>
                      <a:pt x="87" y="2110"/>
                    </a:lnTo>
                    <a:cubicBezTo>
                      <a:pt x="-29" y="2177"/>
                      <a:pt x="-29" y="2344"/>
                      <a:pt x="87" y="2412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3B52678-679F-4E8B-818D-18CBB56AC6EC}"/>
                  </a:ext>
                </a:extLst>
              </p:cNvPr>
              <p:cNvSpPr/>
              <p:nvPr/>
            </p:nvSpPr>
            <p:spPr>
              <a:xfrm>
                <a:off x="3258350" y="9927463"/>
                <a:ext cx="1461827" cy="1001680"/>
              </a:xfrm>
              <a:custGeom>
                <a:avLst/>
                <a:gdLst>
                  <a:gd name="connsiteX0" fmla="*/ 1363015 w 1461827"/>
                  <a:gd name="connsiteY0" fmla="*/ 795365 h 1001680"/>
                  <a:gd name="connsiteX1" fmla="*/ 1390175 w 1461827"/>
                  <a:gd name="connsiteY1" fmla="*/ 803765 h 1001680"/>
                  <a:gd name="connsiteX2" fmla="*/ 1461827 w 1461827"/>
                  <a:gd name="connsiteY2" fmla="*/ 938791 h 1001680"/>
                  <a:gd name="connsiteX3" fmla="*/ 1390175 w 1461827"/>
                  <a:gd name="connsiteY3" fmla="*/ 993297 h 1001680"/>
                  <a:gd name="connsiteX4" fmla="*/ 1319757 w 1461827"/>
                  <a:gd name="connsiteY4" fmla="*/ 857032 h 1001680"/>
                  <a:gd name="connsiteX5" fmla="*/ 1363015 w 1461827"/>
                  <a:gd name="connsiteY5" fmla="*/ 795365 h 1001680"/>
                  <a:gd name="connsiteX6" fmla="*/ 0 w 1461827"/>
                  <a:gd name="connsiteY6" fmla="*/ 0 h 1001680"/>
                  <a:gd name="connsiteX7" fmla="*/ 575758 w 1461827"/>
                  <a:gd name="connsiteY7" fmla="*/ 333113 h 1001680"/>
                  <a:gd name="connsiteX8" fmla="*/ 575758 w 1461827"/>
                  <a:gd name="connsiteY8" fmla="*/ 473567 h 1001680"/>
                  <a:gd name="connsiteX9" fmla="*/ 12435 w 1461827"/>
                  <a:gd name="connsiteY9" fmla="*/ 144183 h 100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827" h="1001680">
                    <a:moveTo>
                      <a:pt x="1363015" y="795365"/>
                    </a:moveTo>
                    <a:cubicBezTo>
                      <a:pt x="1371412" y="795481"/>
                      <a:pt x="1380600" y="798191"/>
                      <a:pt x="1390175" y="803765"/>
                    </a:cubicBezTo>
                    <a:cubicBezTo>
                      <a:pt x="1429707" y="826063"/>
                      <a:pt x="1461827" y="886763"/>
                      <a:pt x="1461827" y="938791"/>
                    </a:cubicBezTo>
                    <a:cubicBezTo>
                      <a:pt x="1461827" y="992058"/>
                      <a:pt x="1429707" y="1015594"/>
                      <a:pt x="1390175" y="993297"/>
                    </a:cubicBezTo>
                    <a:cubicBezTo>
                      <a:pt x="1351877" y="970999"/>
                      <a:pt x="1319757" y="909061"/>
                      <a:pt x="1319757" y="857032"/>
                    </a:cubicBezTo>
                    <a:cubicBezTo>
                      <a:pt x="1319757" y="818011"/>
                      <a:pt x="1337825" y="795017"/>
                      <a:pt x="1363015" y="795365"/>
                    </a:cubicBezTo>
                    <a:close/>
                    <a:moveTo>
                      <a:pt x="0" y="0"/>
                    </a:moveTo>
                    <a:lnTo>
                      <a:pt x="575758" y="333113"/>
                    </a:lnTo>
                    <a:lnTo>
                      <a:pt x="575758" y="473567"/>
                    </a:lnTo>
                    <a:lnTo>
                      <a:pt x="12435" y="144183"/>
                    </a:ln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87F562B-7505-47AB-8433-6DCA85969D75}"/>
                  </a:ext>
                </a:extLst>
              </p:cNvPr>
              <p:cNvSpPr/>
              <p:nvPr/>
            </p:nvSpPr>
            <p:spPr>
              <a:xfrm>
                <a:off x="3546226" y="9583504"/>
                <a:ext cx="446150" cy="2517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9" h="203">
                    <a:moveTo>
                      <a:pt x="323" y="163"/>
                    </a:moveTo>
                    <a:cubicBezTo>
                      <a:pt x="383" y="117"/>
                      <a:pt x="367" y="54"/>
                      <a:pt x="288" y="20"/>
                    </a:cubicBezTo>
                    <a:cubicBezTo>
                      <a:pt x="209" y="-13"/>
                      <a:pt x="96" y="-4"/>
                      <a:pt x="36" y="40"/>
                    </a:cubicBezTo>
                    <a:cubicBezTo>
                      <a:pt x="-23" y="85"/>
                      <a:pt x="-7" y="149"/>
                      <a:pt x="72" y="183"/>
                    </a:cubicBezTo>
                    <a:cubicBezTo>
                      <a:pt x="151" y="217"/>
                      <a:pt x="264" y="207"/>
                      <a:pt x="323" y="163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6BBB668-4ED9-4F69-835B-1D06E019E686}"/>
                  </a:ext>
                </a:extLst>
              </p:cNvPr>
              <p:cNvSpPr/>
              <p:nvPr/>
            </p:nvSpPr>
            <p:spPr>
              <a:xfrm>
                <a:off x="4065904" y="8206420"/>
                <a:ext cx="2437625" cy="1481767"/>
              </a:xfrm>
              <a:custGeom>
                <a:avLst/>
                <a:gdLst>
                  <a:gd name="connsiteX0" fmla="*/ 292659 w 2437625"/>
                  <a:gd name="connsiteY0" fmla="*/ 382593 h 1481767"/>
                  <a:gd name="connsiteX1" fmla="*/ 333755 w 2437625"/>
                  <a:gd name="connsiteY1" fmla="*/ 393796 h 1481767"/>
                  <a:gd name="connsiteX2" fmla="*/ 1741009 w 2437625"/>
                  <a:gd name="connsiteY2" fmla="*/ 1205418 h 1481767"/>
                  <a:gd name="connsiteX3" fmla="*/ 1741009 w 2437625"/>
                  <a:gd name="connsiteY3" fmla="*/ 1348572 h 1481767"/>
                  <a:gd name="connsiteX4" fmla="*/ 1531789 w 2437625"/>
                  <a:gd name="connsiteY4" fmla="*/ 1470564 h 1481767"/>
                  <a:gd name="connsiteX5" fmla="*/ 1448350 w 2437625"/>
                  <a:gd name="connsiteY5" fmla="*/ 1470564 h 1481767"/>
                  <a:gd name="connsiteX6" fmla="*/ 41097 w 2437625"/>
                  <a:gd name="connsiteY6" fmla="*/ 658943 h 1481767"/>
                  <a:gd name="connsiteX7" fmla="*/ 41097 w 2437625"/>
                  <a:gd name="connsiteY7" fmla="*/ 514544 h 1481767"/>
                  <a:gd name="connsiteX8" fmla="*/ 251562 w 2437625"/>
                  <a:gd name="connsiteY8" fmla="*/ 393796 h 1481767"/>
                  <a:gd name="connsiteX9" fmla="*/ 292659 w 2437625"/>
                  <a:gd name="connsiteY9" fmla="*/ 382593 h 1481767"/>
                  <a:gd name="connsiteX10" fmla="*/ 947556 w 2437625"/>
                  <a:gd name="connsiteY10" fmla="*/ 0 h 1481767"/>
                  <a:gd name="connsiteX11" fmla="*/ 989275 w 2437625"/>
                  <a:gd name="connsiteY11" fmla="*/ 11204 h 1481767"/>
                  <a:gd name="connsiteX12" fmla="*/ 2396528 w 2437625"/>
                  <a:gd name="connsiteY12" fmla="*/ 822824 h 1481767"/>
                  <a:gd name="connsiteX13" fmla="*/ 2396528 w 2437625"/>
                  <a:gd name="connsiteY13" fmla="*/ 967223 h 1481767"/>
                  <a:gd name="connsiteX14" fmla="*/ 2186063 w 2437625"/>
                  <a:gd name="connsiteY14" fmla="*/ 1087971 h 1481767"/>
                  <a:gd name="connsiteX15" fmla="*/ 2102624 w 2437625"/>
                  <a:gd name="connsiteY15" fmla="*/ 1087971 h 1481767"/>
                  <a:gd name="connsiteX16" fmla="*/ 695371 w 2437625"/>
                  <a:gd name="connsiteY16" fmla="*/ 276350 h 1481767"/>
                  <a:gd name="connsiteX17" fmla="*/ 695371 w 2437625"/>
                  <a:gd name="connsiteY17" fmla="*/ 131951 h 1481767"/>
                  <a:gd name="connsiteX18" fmla="*/ 905836 w 2437625"/>
                  <a:gd name="connsiteY18" fmla="*/ 11204 h 1481767"/>
                  <a:gd name="connsiteX19" fmla="*/ 947556 w 2437625"/>
                  <a:gd name="connsiteY19" fmla="*/ 0 h 1481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37625" h="1481767">
                    <a:moveTo>
                      <a:pt x="292659" y="382593"/>
                    </a:moveTo>
                    <a:cubicBezTo>
                      <a:pt x="306980" y="382593"/>
                      <a:pt x="321302" y="386328"/>
                      <a:pt x="333755" y="393796"/>
                    </a:cubicBezTo>
                    <a:lnTo>
                      <a:pt x="1741009" y="1205418"/>
                    </a:lnTo>
                    <a:cubicBezTo>
                      <a:pt x="1797050" y="1237783"/>
                      <a:pt x="1797050" y="1317451"/>
                      <a:pt x="1741009" y="1348572"/>
                    </a:cubicBezTo>
                    <a:lnTo>
                      <a:pt x="1531789" y="1470564"/>
                    </a:lnTo>
                    <a:cubicBezTo>
                      <a:pt x="1505637" y="1485502"/>
                      <a:pt x="1474503" y="1485502"/>
                      <a:pt x="1448350" y="1470564"/>
                    </a:cubicBezTo>
                    <a:lnTo>
                      <a:pt x="41097" y="658943"/>
                    </a:lnTo>
                    <a:cubicBezTo>
                      <a:pt x="-13699" y="626577"/>
                      <a:pt x="-13699" y="546909"/>
                      <a:pt x="41097" y="514544"/>
                    </a:cubicBezTo>
                    <a:lnTo>
                      <a:pt x="251562" y="393796"/>
                    </a:lnTo>
                    <a:cubicBezTo>
                      <a:pt x="264015" y="386328"/>
                      <a:pt x="278337" y="382593"/>
                      <a:pt x="292659" y="382593"/>
                    </a:cubicBezTo>
                    <a:close/>
                    <a:moveTo>
                      <a:pt x="947556" y="0"/>
                    </a:moveTo>
                    <a:cubicBezTo>
                      <a:pt x="961877" y="0"/>
                      <a:pt x="976199" y="3735"/>
                      <a:pt x="989275" y="11204"/>
                    </a:cubicBezTo>
                    <a:lnTo>
                      <a:pt x="2396528" y="822824"/>
                    </a:lnTo>
                    <a:cubicBezTo>
                      <a:pt x="2451324" y="855190"/>
                      <a:pt x="2451324" y="934858"/>
                      <a:pt x="2396528" y="967223"/>
                    </a:cubicBezTo>
                    <a:lnTo>
                      <a:pt x="2186063" y="1087971"/>
                    </a:lnTo>
                    <a:cubicBezTo>
                      <a:pt x="2159911" y="1102908"/>
                      <a:pt x="2128777" y="1102908"/>
                      <a:pt x="2102624" y="1087971"/>
                    </a:cubicBezTo>
                    <a:lnTo>
                      <a:pt x="695371" y="276350"/>
                    </a:lnTo>
                    <a:cubicBezTo>
                      <a:pt x="640575" y="243984"/>
                      <a:pt x="640575" y="164316"/>
                      <a:pt x="695371" y="131951"/>
                    </a:cubicBezTo>
                    <a:lnTo>
                      <a:pt x="905836" y="11204"/>
                    </a:lnTo>
                    <a:cubicBezTo>
                      <a:pt x="918913" y="3735"/>
                      <a:pt x="933234" y="0"/>
                      <a:pt x="947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CFE998-15CF-442C-A1C9-75DACB7C1EE5}"/>
                  </a:ext>
                </a:extLst>
              </p:cNvPr>
              <p:cNvSpPr/>
              <p:nvPr/>
            </p:nvSpPr>
            <p:spPr>
              <a:xfrm>
                <a:off x="5757037" y="6677297"/>
                <a:ext cx="1747210" cy="18332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03" h="1472">
                    <a:moveTo>
                      <a:pt x="1403" y="0"/>
                    </a:moveTo>
                    <a:cubicBezTo>
                      <a:pt x="977" y="-1"/>
                      <a:pt x="555" y="107"/>
                      <a:pt x="279" y="314"/>
                    </a:cubicBezTo>
                    <a:cubicBezTo>
                      <a:pt x="-182" y="662"/>
                      <a:pt x="-59" y="1155"/>
                      <a:pt x="555" y="1417"/>
                    </a:cubicBezTo>
                    <a:cubicBezTo>
                      <a:pt x="603" y="1437"/>
                      <a:pt x="653" y="1455"/>
                      <a:pt x="704" y="1472"/>
                    </a:cubicBezTo>
                    <a:lnTo>
                      <a:pt x="1391" y="788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D2637BE-DB8F-42E6-B8BB-AE73F5FE6135}"/>
                  </a:ext>
                </a:extLst>
              </p:cNvPr>
              <p:cNvSpPr/>
              <p:nvPr/>
            </p:nvSpPr>
            <p:spPr>
              <a:xfrm>
                <a:off x="7490546" y="6677297"/>
                <a:ext cx="1732259" cy="9882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91" h="794">
                    <a:moveTo>
                      <a:pt x="1391" y="794"/>
                    </a:moveTo>
                    <a:cubicBezTo>
                      <a:pt x="1395" y="553"/>
                      <a:pt x="1203" y="315"/>
                      <a:pt x="837" y="159"/>
                    </a:cubicBezTo>
                    <a:cubicBezTo>
                      <a:pt x="589" y="53"/>
                      <a:pt x="299" y="2"/>
                      <a:pt x="12" y="0"/>
                    </a:cubicBezTo>
                    <a:lnTo>
                      <a:pt x="0" y="7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3C1939E-E85E-4EFE-B2AD-6574AEC604DA}"/>
                  </a:ext>
                </a:extLst>
              </p:cNvPr>
              <p:cNvSpPr/>
              <p:nvPr/>
            </p:nvSpPr>
            <p:spPr>
              <a:xfrm>
                <a:off x="6634386" y="7658079"/>
                <a:ext cx="2588419" cy="9795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78" h="787">
                    <a:moveTo>
                      <a:pt x="687" y="0"/>
                    </a:moveTo>
                    <a:lnTo>
                      <a:pt x="0" y="684"/>
                    </a:lnTo>
                    <a:cubicBezTo>
                      <a:pt x="599" y="877"/>
                      <a:pt x="1373" y="793"/>
                      <a:pt x="1799" y="473"/>
                    </a:cubicBezTo>
                    <a:cubicBezTo>
                      <a:pt x="1985" y="333"/>
                      <a:pt x="2076" y="169"/>
                      <a:pt x="2078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DCA748D-17D4-4343-9B4B-6CF47BBEF6D1}"/>
                  </a:ext>
                </a:extLst>
              </p:cNvPr>
              <p:cNvSpPr/>
              <p:nvPr/>
            </p:nvSpPr>
            <p:spPr>
              <a:xfrm>
                <a:off x="9479524" y="8273717"/>
                <a:ext cx="989510" cy="702873"/>
              </a:xfrm>
              <a:custGeom>
                <a:avLst/>
                <a:gdLst>
                  <a:gd name="connsiteX0" fmla="*/ 419979 w 989510"/>
                  <a:gd name="connsiteY0" fmla="*/ 329004 h 702873"/>
                  <a:gd name="connsiteX1" fmla="*/ 419979 w 989510"/>
                  <a:gd name="connsiteY1" fmla="*/ 456939 h 702873"/>
                  <a:gd name="connsiteX2" fmla="*/ 0 w 989510"/>
                  <a:gd name="connsiteY2" fmla="*/ 702873 h 702873"/>
                  <a:gd name="connsiteX3" fmla="*/ 0 w 989510"/>
                  <a:gd name="connsiteY3" fmla="*/ 572454 h 702873"/>
                  <a:gd name="connsiteX4" fmla="*/ 989510 w 989510"/>
                  <a:gd name="connsiteY4" fmla="*/ 0 h 702873"/>
                  <a:gd name="connsiteX5" fmla="*/ 978325 w 989510"/>
                  <a:gd name="connsiteY5" fmla="*/ 132918 h 702873"/>
                  <a:gd name="connsiteX6" fmla="*/ 540867 w 989510"/>
                  <a:gd name="connsiteY6" fmla="*/ 386331 h 702873"/>
                  <a:gd name="connsiteX7" fmla="*/ 540867 w 989510"/>
                  <a:gd name="connsiteY7" fmla="*/ 258382 h 7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9510" h="702873">
                    <a:moveTo>
                      <a:pt x="419979" y="329004"/>
                    </a:moveTo>
                    <a:lnTo>
                      <a:pt x="419979" y="456939"/>
                    </a:lnTo>
                    <a:lnTo>
                      <a:pt x="0" y="702873"/>
                    </a:lnTo>
                    <a:lnTo>
                      <a:pt x="0" y="572454"/>
                    </a:lnTo>
                    <a:close/>
                    <a:moveTo>
                      <a:pt x="989510" y="0"/>
                    </a:moveTo>
                    <a:lnTo>
                      <a:pt x="978325" y="132918"/>
                    </a:lnTo>
                    <a:lnTo>
                      <a:pt x="540867" y="386331"/>
                    </a:lnTo>
                    <a:lnTo>
                      <a:pt x="540867" y="258382"/>
                    </a:ln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D6AC1C2-0114-4CAE-A50F-D44CDD06274B}"/>
                </a:ext>
              </a:extLst>
            </p:cNvPr>
            <p:cNvGrpSpPr/>
            <p:nvPr/>
          </p:nvGrpSpPr>
          <p:grpSpPr>
            <a:xfrm>
              <a:off x="8878846" y="9689430"/>
              <a:ext cx="2542307" cy="2093668"/>
              <a:chOff x="8878846" y="9689430"/>
              <a:chExt cx="2542307" cy="2093668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52F0D04-4B4F-4455-8595-C734BEC0D28D}"/>
                  </a:ext>
                </a:extLst>
              </p:cNvPr>
              <p:cNvSpPr/>
              <p:nvPr/>
            </p:nvSpPr>
            <p:spPr>
              <a:xfrm>
                <a:off x="8878846" y="10449633"/>
                <a:ext cx="1247472" cy="124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2" h="998">
                    <a:moveTo>
                      <a:pt x="1002" y="611"/>
                    </a:moveTo>
                    <a:lnTo>
                      <a:pt x="1002" y="995"/>
                    </a:lnTo>
                    <a:cubicBezTo>
                      <a:pt x="160" y="1041"/>
                      <a:pt x="17" y="606"/>
                      <a:pt x="17" y="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FC0281B-49A5-4AE8-882C-14D5CC63ECA5}"/>
                  </a:ext>
                </a:extLst>
              </p:cNvPr>
              <p:cNvSpPr/>
              <p:nvPr/>
            </p:nvSpPr>
            <p:spPr>
              <a:xfrm>
                <a:off x="8878846" y="10449633"/>
                <a:ext cx="1247472" cy="124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2" h="998">
                    <a:moveTo>
                      <a:pt x="1002" y="611"/>
                    </a:moveTo>
                    <a:lnTo>
                      <a:pt x="1002" y="995"/>
                    </a:lnTo>
                    <a:cubicBezTo>
                      <a:pt x="160" y="1041"/>
                      <a:pt x="17" y="606"/>
                      <a:pt x="17" y="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644548E-1D94-497A-A1E6-A23CBE8EBA3A}"/>
                  </a:ext>
                </a:extLst>
              </p:cNvPr>
              <p:cNvSpPr/>
              <p:nvPr/>
            </p:nvSpPr>
            <p:spPr>
              <a:xfrm>
                <a:off x="9543086" y="10095700"/>
                <a:ext cx="991999" cy="613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7" h="493">
                    <a:moveTo>
                      <a:pt x="472" y="0"/>
                    </a:moveTo>
                    <a:cubicBezTo>
                      <a:pt x="211" y="0"/>
                      <a:pt x="0" y="128"/>
                      <a:pt x="0" y="284"/>
                    </a:cubicBezTo>
                    <a:cubicBezTo>
                      <a:pt x="0" y="367"/>
                      <a:pt x="58" y="441"/>
                      <a:pt x="150" y="493"/>
                    </a:cubicBezTo>
                    <a:cubicBezTo>
                      <a:pt x="235" y="446"/>
                      <a:pt x="348" y="418"/>
                      <a:pt x="472" y="418"/>
                    </a:cubicBezTo>
                    <a:cubicBezTo>
                      <a:pt x="596" y="418"/>
                      <a:pt x="708" y="446"/>
                      <a:pt x="793" y="493"/>
                    </a:cubicBezTo>
                    <a:cubicBezTo>
                      <a:pt x="794" y="492"/>
                      <a:pt x="796" y="492"/>
                      <a:pt x="797" y="490"/>
                    </a:cubicBezTo>
                    <a:lnTo>
                      <a:pt x="797" y="79"/>
                    </a:lnTo>
                    <a:cubicBezTo>
                      <a:pt x="713" y="30"/>
                      <a:pt x="598" y="0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0DD4FBC-4EE3-4122-8FD6-338569EA57C0}"/>
                  </a:ext>
                </a:extLst>
              </p:cNvPr>
              <p:cNvSpPr/>
              <p:nvPr/>
            </p:nvSpPr>
            <p:spPr>
              <a:xfrm>
                <a:off x="9543086" y="10095700"/>
                <a:ext cx="991999" cy="613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7" h="493">
                    <a:moveTo>
                      <a:pt x="472" y="0"/>
                    </a:moveTo>
                    <a:cubicBezTo>
                      <a:pt x="211" y="0"/>
                      <a:pt x="0" y="128"/>
                      <a:pt x="0" y="284"/>
                    </a:cubicBezTo>
                    <a:cubicBezTo>
                      <a:pt x="0" y="367"/>
                      <a:pt x="58" y="441"/>
                      <a:pt x="150" y="493"/>
                    </a:cubicBezTo>
                    <a:cubicBezTo>
                      <a:pt x="235" y="446"/>
                      <a:pt x="348" y="418"/>
                      <a:pt x="472" y="418"/>
                    </a:cubicBezTo>
                    <a:cubicBezTo>
                      <a:pt x="596" y="418"/>
                      <a:pt x="708" y="446"/>
                      <a:pt x="793" y="493"/>
                    </a:cubicBezTo>
                    <a:cubicBezTo>
                      <a:pt x="794" y="492"/>
                      <a:pt x="796" y="492"/>
                      <a:pt x="797" y="490"/>
                    </a:cubicBezTo>
                    <a:lnTo>
                      <a:pt x="797" y="79"/>
                    </a:lnTo>
                    <a:cubicBezTo>
                      <a:pt x="713" y="30"/>
                      <a:pt x="598" y="0"/>
                      <a:pt x="472" y="0"/>
                    </a:cubicBez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F1E4354-E5BB-4256-B1F9-FD7CDDF0F483}"/>
                  </a:ext>
                </a:extLst>
              </p:cNvPr>
              <p:cNvSpPr/>
              <p:nvPr/>
            </p:nvSpPr>
            <p:spPr>
              <a:xfrm>
                <a:off x="8961097" y="10020930"/>
                <a:ext cx="307819" cy="7888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8" h="634">
                    <a:moveTo>
                      <a:pt x="0" y="0"/>
                    </a:moveTo>
                    <a:lnTo>
                      <a:pt x="0" y="452"/>
                    </a:lnTo>
                    <a:lnTo>
                      <a:pt x="248" y="634"/>
                    </a:lnTo>
                    <a:lnTo>
                      <a:pt x="248" y="8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388E442-64F9-447A-BDC2-DC18FDF1E5BE}"/>
                  </a:ext>
                </a:extLst>
              </p:cNvPr>
              <p:cNvSpPr/>
              <p:nvPr/>
            </p:nvSpPr>
            <p:spPr>
              <a:xfrm>
                <a:off x="8961097" y="10020930"/>
                <a:ext cx="307819" cy="7888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8" h="634">
                    <a:moveTo>
                      <a:pt x="0" y="0"/>
                    </a:moveTo>
                    <a:lnTo>
                      <a:pt x="0" y="452"/>
                    </a:lnTo>
                    <a:lnTo>
                      <a:pt x="248" y="634"/>
                    </a:lnTo>
                    <a:lnTo>
                      <a:pt x="248" y="81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4E75BC-5345-4FEE-82DA-7CE7805C71A3}"/>
                  </a:ext>
                </a:extLst>
              </p:cNvPr>
              <p:cNvSpPr/>
              <p:nvPr/>
            </p:nvSpPr>
            <p:spPr>
              <a:xfrm>
                <a:off x="9270162" y="10121871"/>
                <a:ext cx="595698" cy="6879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553">
                    <a:moveTo>
                      <a:pt x="0" y="0"/>
                    </a:moveTo>
                    <a:lnTo>
                      <a:pt x="0" y="553"/>
                    </a:lnTo>
                    <a:lnTo>
                      <a:pt x="0" y="553"/>
                    </a:lnTo>
                    <a:lnTo>
                      <a:pt x="479" y="535"/>
                    </a:lnTo>
                    <a:lnTo>
                      <a:pt x="479" y="142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E6700F3-585E-4EBE-A3EC-512B797ED2B2}"/>
                  </a:ext>
                </a:extLst>
              </p:cNvPr>
              <p:cNvSpPr/>
              <p:nvPr/>
            </p:nvSpPr>
            <p:spPr>
              <a:xfrm>
                <a:off x="9270162" y="10121871"/>
                <a:ext cx="595698" cy="6879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553">
                    <a:moveTo>
                      <a:pt x="0" y="0"/>
                    </a:moveTo>
                    <a:lnTo>
                      <a:pt x="0" y="553"/>
                    </a:lnTo>
                    <a:lnTo>
                      <a:pt x="0" y="553"/>
                    </a:lnTo>
                    <a:lnTo>
                      <a:pt x="479" y="535"/>
                    </a:lnTo>
                    <a:lnTo>
                      <a:pt x="479" y="142"/>
                    </a:lnTo>
                    <a:close/>
                  </a:path>
                </a:pathLst>
              </a:custGeom>
              <a:solidFill>
                <a:schemeClr val="tx2">
                  <a:alpha val="3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C92C48D-58EC-4815-B7D8-CD2019F95D8C}"/>
                  </a:ext>
                </a:extLst>
              </p:cNvPr>
              <p:cNvSpPr/>
              <p:nvPr/>
            </p:nvSpPr>
            <p:spPr>
              <a:xfrm>
                <a:off x="10381798" y="10771160"/>
                <a:ext cx="196904" cy="816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9" h="656">
                    <a:moveTo>
                      <a:pt x="0" y="0"/>
                    </a:moveTo>
                    <a:lnTo>
                      <a:pt x="0" y="656"/>
                    </a:lnTo>
                    <a:lnTo>
                      <a:pt x="159" y="656"/>
                    </a:lnTo>
                    <a:lnTo>
                      <a:pt x="159" y="18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4A12F1A-D82D-42B5-B07A-245B8AF24503}"/>
                  </a:ext>
                </a:extLst>
              </p:cNvPr>
              <p:cNvSpPr/>
              <p:nvPr/>
            </p:nvSpPr>
            <p:spPr>
              <a:xfrm>
                <a:off x="10381798" y="10771160"/>
                <a:ext cx="196904" cy="816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9" h="656">
                    <a:moveTo>
                      <a:pt x="0" y="0"/>
                    </a:moveTo>
                    <a:lnTo>
                      <a:pt x="0" y="656"/>
                    </a:lnTo>
                    <a:lnTo>
                      <a:pt x="159" y="656"/>
                    </a:lnTo>
                    <a:lnTo>
                      <a:pt x="159" y="180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8E7DF8C-984B-4846-946D-2D55553649B2}"/>
                  </a:ext>
                </a:extLst>
              </p:cNvPr>
              <p:cNvSpPr/>
              <p:nvPr/>
            </p:nvSpPr>
            <p:spPr>
              <a:xfrm>
                <a:off x="10439125" y="10506959"/>
                <a:ext cx="947134" cy="1266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61" h="1017">
                    <a:moveTo>
                      <a:pt x="0" y="547"/>
                    </a:moveTo>
                    <a:lnTo>
                      <a:pt x="0" y="1017"/>
                    </a:lnTo>
                    <a:cubicBezTo>
                      <a:pt x="0" y="1017"/>
                      <a:pt x="620" y="972"/>
                      <a:pt x="761" y="568"/>
                    </a:cubicBezTo>
                    <a:lnTo>
                      <a:pt x="761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3FF3AC3-F1FA-4CD8-A973-AD57C55460F7}"/>
                  </a:ext>
                </a:extLst>
              </p:cNvPr>
              <p:cNvSpPr/>
              <p:nvPr/>
            </p:nvSpPr>
            <p:spPr>
              <a:xfrm>
                <a:off x="10439125" y="10506959"/>
                <a:ext cx="947134" cy="1266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61" h="1017">
                    <a:moveTo>
                      <a:pt x="0" y="547"/>
                    </a:moveTo>
                    <a:lnTo>
                      <a:pt x="0" y="1017"/>
                    </a:lnTo>
                    <a:cubicBezTo>
                      <a:pt x="0" y="1017"/>
                      <a:pt x="620" y="972"/>
                      <a:pt x="761" y="568"/>
                    </a:cubicBezTo>
                    <a:lnTo>
                      <a:pt x="761" y="0"/>
                    </a:lnTo>
                    <a:close/>
                  </a:path>
                </a:pathLst>
              </a:custGeom>
              <a:solidFill>
                <a:schemeClr val="tx2">
                  <a:alpha val="3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9036B72-41C7-4F55-9BFE-EF6186439E65}"/>
                  </a:ext>
                </a:extLst>
              </p:cNvPr>
              <p:cNvSpPr/>
              <p:nvPr/>
            </p:nvSpPr>
            <p:spPr>
              <a:xfrm>
                <a:off x="8878846" y="10197895"/>
                <a:ext cx="1506688" cy="11552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0" h="928">
                    <a:moveTo>
                      <a:pt x="1210" y="640"/>
                    </a:moveTo>
                    <a:lnTo>
                      <a:pt x="1002" y="402"/>
                    </a:lnTo>
                    <a:lnTo>
                      <a:pt x="1002" y="487"/>
                    </a:lnTo>
                    <a:cubicBezTo>
                      <a:pt x="745" y="485"/>
                      <a:pt x="539" y="358"/>
                      <a:pt x="539" y="202"/>
                    </a:cubicBezTo>
                    <a:cubicBezTo>
                      <a:pt x="539" y="197"/>
                      <a:pt x="539" y="192"/>
                      <a:pt x="539" y="187"/>
                    </a:cubicBezTo>
                    <a:lnTo>
                      <a:pt x="261" y="208"/>
                    </a:lnTo>
                    <a:lnTo>
                      <a:pt x="57" y="0"/>
                    </a:lnTo>
                    <a:cubicBezTo>
                      <a:pt x="21" y="64"/>
                      <a:pt x="0" y="132"/>
                      <a:pt x="0" y="202"/>
                    </a:cubicBezTo>
                    <a:cubicBezTo>
                      <a:pt x="0" y="539"/>
                      <a:pt x="448" y="811"/>
                      <a:pt x="1002" y="813"/>
                    </a:cubicBezTo>
                    <a:lnTo>
                      <a:pt x="1002" y="928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63CE18E-E76C-48AC-85D8-E7026DF979E1}"/>
                  </a:ext>
                </a:extLst>
              </p:cNvPr>
              <p:cNvSpPr/>
              <p:nvPr/>
            </p:nvSpPr>
            <p:spPr>
              <a:xfrm>
                <a:off x="10127564" y="10995481"/>
                <a:ext cx="257970" cy="7876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8" h="633">
                    <a:moveTo>
                      <a:pt x="0" y="288"/>
                    </a:moveTo>
                    <a:lnTo>
                      <a:pt x="0" y="633"/>
                    </a:lnTo>
                    <a:lnTo>
                      <a:pt x="204" y="47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5F0BFB-EF04-4CFC-B8BE-725F5102A0D9}"/>
                  </a:ext>
                </a:extLst>
              </p:cNvPr>
              <p:cNvSpPr/>
              <p:nvPr/>
            </p:nvSpPr>
            <p:spPr>
              <a:xfrm>
                <a:off x="10127564" y="10995481"/>
                <a:ext cx="257970" cy="7876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8" h="633">
                    <a:moveTo>
                      <a:pt x="0" y="288"/>
                    </a:moveTo>
                    <a:lnTo>
                      <a:pt x="0" y="633"/>
                    </a:lnTo>
                    <a:lnTo>
                      <a:pt x="204" y="47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tx2">
                  <a:alpha val="3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186162D-334E-4C23-8AD7-E1B819D10FD8}"/>
                  </a:ext>
                </a:extLst>
              </p:cNvPr>
              <p:cNvSpPr/>
              <p:nvPr/>
            </p:nvSpPr>
            <p:spPr>
              <a:xfrm>
                <a:off x="10533838" y="9973573"/>
                <a:ext cx="221829" cy="7315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588">
                    <a:moveTo>
                      <a:pt x="179" y="0"/>
                    </a:moveTo>
                    <a:lnTo>
                      <a:pt x="179" y="528"/>
                    </a:lnTo>
                    <a:lnTo>
                      <a:pt x="2" y="588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E382E1A-03E7-4DB7-B897-C0070ABB9BE4}"/>
                  </a:ext>
                </a:extLst>
              </p:cNvPr>
              <p:cNvSpPr/>
              <p:nvPr/>
            </p:nvSpPr>
            <p:spPr>
              <a:xfrm>
                <a:off x="10533838" y="9973573"/>
                <a:ext cx="221829" cy="7315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588">
                    <a:moveTo>
                      <a:pt x="179" y="0"/>
                    </a:moveTo>
                    <a:lnTo>
                      <a:pt x="179" y="528"/>
                    </a:lnTo>
                    <a:lnTo>
                      <a:pt x="2" y="588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chemeClr val="tx2">
                  <a:alpha val="3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6D5F2B9-83F1-44F2-B001-814FE805B52E}"/>
                  </a:ext>
                </a:extLst>
              </p:cNvPr>
              <p:cNvSpPr/>
              <p:nvPr/>
            </p:nvSpPr>
            <p:spPr>
              <a:xfrm>
                <a:off x="10756910" y="9973573"/>
                <a:ext cx="383839" cy="6567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" h="528">
                    <a:moveTo>
                      <a:pt x="0" y="0"/>
                    </a:moveTo>
                    <a:lnTo>
                      <a:pt x="309" y="26"/>
                    </a:lnTo>
                    <a:lnTo>
                      <a:pt x="309" y="524"/>
                    </a:lnTo>
                    <a:lnTo>
                      <a:pt x="0" y="52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E175355-80D6-482D-8957-B8A33D01EB01}"/>
                  </a:ext>
                </a:extLst>
              </p:cNvPr>
              <p:cNvSpPr/>
              <p:nvPr/>
            </p:nvSpPr>
            <p:spPr>
              <a:xfrm>
                <a:off x="10756910" y="9973573"/>
                <a:ext cx="383839" cy="6567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" h="528">
                    <a:moveTo>
                      <a:pt x="0" y="0"/>
                    </a:moveTo>
                    <a:lnTo>
                      <a:pt x="309" y="26"/>
                    </a:lnTo>
                    <a:lnTo>
                      <a:pt x="309" y="524"/>
                    </a:lnTo>
                    <a:lnTo>
                      <a:pt x="0" y="528"/>
                    </a:lnTo>
                    <a:close/>
                  </a:path>
                </a:pathLst>
              </a:custGeom>
              <a:solidFill>
                <a:schemeClr val="tx2">
                  <a:alpha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D3F032C-4323-41EA-A0F8-8934EDD6879D}"/>
                  </a:ext>
                </a:extLst>
              </p:cNvPr>
              <p:cNvSpPr/>
              <p:nvPr/>
            </p:nvSpPr>
            <p:spPr>
              <a:xfrm>
                <a:off x="10381798" y="10080749"/>
                <a:ext cx="1039355" cy="11066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5" h="889">
                    <a:moveTo>
                      <a:pt x="835" y="36"/>
                    </a:moveTo>
                    <a:lnTo>
                      <a:pt x="353" y="0"/>
                    </a:lnTo>
                    <a:lnTo>
                      <a:pt x="106" y="252"/>
                    </a:lnTo>
                    <a:lnTo>
                      <a:pt x="249" y="213"/>
                    </a:lnTo>
                    <a:cubicBezTo>
                      <a:pt x="263" y="239"/>
                      <a:pt x="270" y="268"/>
                      <a:pt x="270" y="296"/>
                    </a:cubicBezTo>
                    <a:cubicBezTo>
                      <a:pt x="270" y="411"/>
                      <a:pt x="159" y="509"/>
                      <a:pt x="0" y="554"/>
                    </a:cubicBezTo>
                    <a:lnTo>
                      <a:pt x="158" y="734"/>
                    </a:lnTo>
                    <a:lnTo>
                      <a:pt x="46" y="889"/>
                    </a:lnTo>
                    <a:cubicBezTo>
                      <a:pt x="484" y="823"/>
                      <a:pt x="808" y="583"/>
                      <a:pt x="808" y="296"/>
                    </a:cubicBezTo>
                    <a:cubicBezTo>
                      <a:pt x="808" y="215"/>
                      <a:pt x="782" y="137"/>
                      <a:pt x="734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E626133-65A0-4EC4-BC6D-C216B565A4CD}"/>
                  </a:ext>
                </a:extLst>
              </p:cNvPr>
              <p:cNvSpPr/>
              <p:nvPr/>
            </p:nvSpPr>
            <p:spPr>
              <a:xfrm>
                <a:off x="8961097" y="9689430"/>
                <a:ext cx="2179655" cy="6467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50" h="520">
                    <a:moveTo>
                      <a:pt x="944" y="0"/>
                    </a:moveTo>
                    <a:cubicBezTo>
                      <a:pt x="577" y="-3"/>
                      <a:pt x="255" y="114"/>
                      <a:pt x="77" y="289"/>
                    </a:cubicBezTo>
                    <a:lnTo>
                      <a:pt x="0" y="266"/>
                    </a:lnTo>
                    <a:lnTo>
                      <a:pt x="246" y="520"/>
                    </a:lnTo>
                    <a:lnTo>
                      <a:pt x="728" y="488"/>
                    </a:lnTo>
                    <a:lnTo>
                      <a:pt x="564" y="438"/>
                    </a:lnTo>
                    <a:cubicBezTo>
                      <a:pt x="651" y="369"/>
                      <a:pt x="787" y="325"/>
                      <a:pt x="940" y="327"/>
                    </a:cubicBezTo>
                    <a:cubicBezTo>
                      <a:pt x="1066" y="328"/>
                      <a:pt x="1178" y="358"/>
                      <a:pt x="1262" y="407"/>
                    </a:cubicBezTo>
                    <a:lnTo>
                      <a:pt x="1441" y="228"/>
                    </a:lnTo>
                    <a:lnTo>
                      <a:pt x="1750" y="254"/>
                    </a:lnTo>
                    <a:cubicBezTo>
                      <a:pt x="1568" y="102"/>
                      <a:pt x="1275" y="3"/>
                      <a:pt x="9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6E3E4FF-E0BB-42B3-B982-CC20AC60ECC1}"/>
                </a:ext>
              </a:extLst>
            </p:cNvPr>
            <p:cNvGrpSpPr/>
            <p:nvPr/>
          </p:nvGrpSpPr>
          <p:grpSpPr>
            <a:xfrm>
              <a:off x="8357922" y="3742427"/>
              <a:ext cx="1621345" cy="2274369"/>
              <a:chOff x="8357922" y="3742427"/>
              <a:chExt cx="1621345" cy="2274369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40E9C8F-5590-4543-AEF6-45157BCC5D3E}"/>
                  </a:ext>
                </a:extLst>
              </p:cNvPr>
              <p:cNvSpPr/>
              <p:nvPr/>
            </p:nvSpPr>
            <p:spPr>
              <a:xfrm>
                <a:off x="8357922" y="3742427"/>
                <a:ext cx="1621345" cy="22743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02" h="1826">
                    <a:moveTo>
                      <a:pt x="1185" y="1731"/>
                    </a:moveTo>
                    <a:lnTo>
                      <a:pt x="1302" y="1663"/>
                    </a:lnTo>
                    <a:lnTo>
                      <a:pt x="1302" y="682"/>
                    </a:lnTo>
                    <a:lnTo>
                      <a:pt x="1302" y="681"/>
                    </a:lnTo>
                    <a:lnTo>
                      <a:pt x="110" y="0"/>
                    </a:lnTo>
                    <a:lnTo>
                      <a:pt x="0" y="63"/>
                    </a:lnTo>
                    <a:lnTo>
                      <a:pt x="0" y="64"/>
                    </a:lnTo>
                    <a:lnTo>
                      <a:pt x="0" y="1047"/>
                    </a:lnTo>
                    <a:lnTo>
                      <a:pt x="560" y="1370"/>
                    </a:lnTo>
                    <a:lnTo>
                      <a:pt x="841" y="1826"/>
                    </a:lnTo>
                    <a:lnTo>
                      <a:pt x="841" y="1822"/>
                    </a:lnTo>
                    <a:lnTo>
                      <a:pt x="841" y="1826"/>
                    </a:lnTo>
                    <a:lnTo>
                      <a:pt x="957" y="1759"/>
                    </a:lnTo>
                    <a:lnTo>
                      <a:pt x="957" y="1599"/>
                    </a:lnTo>
                    <a:lnTo>
                      <a:pt x="1185" y="173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8EA7CCD-4619-462F-B270-704D69E40A7F}"/>
                  </a:ext>
                </a:extLst>
              </p:cNvPr>
              <p:cNvSpPr/>
              <p:nvPr/>
            </p:nvSpPr>
            <p:spPr>
              <a:xfrm>
                <a:off x="9406001" y="5651650"/>
                <a:ext cx="143316" cy="365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294">
                    <a:moveTo>
                      <a:pt x="0" y="0"/>
                    </a:moveTo>
                    <a:lnTo>
                      <a:pt x="0" y="294"/>
                    </a:lnTo>
                    <a:lnTo>
                      <a:pt x="116" y="227"/>
                    </a:lnTo>
                    <a:lnTo>
                      <a:pt x="116" y="67"/>
                    </a:ln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0D5770-4236-410A-9167-F2CC797C1F6F}"/>
                  </a:ext>
                </a:extLst>
              </p:cNvPr>
              <p:cNvSpPr/>
              <p:nvPr/>
            </p:nvSpPr>
            <p:spPr>
              <a:xfrm>
                <a:off x="9834704" y="4592355"/>
                <a:ext cx="144563" cy="13060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7" h="1049">
                    <a:moveTo>
                      <a:pt x="0" y="68"/>
                    </a:moveTo>
                    <a:lnTo>
                      <a:pt x="0" y="1049"/>
                    </a:lnTo>
                    <a:lnTo>
                      <a:pt x="117" y="98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111340">
                  <a:alpha val="40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06DFE4C-435C-4CD8-B448-2F74984397B1}"/>
                  </a:ext>
                </a:extLst>
              </p:cNvPr>
              <p:cNvSpPr/>
              <p:nvPr/>
            </p:nvSpPr>
            <p:spPr>
              <a:xfrm>
                <a:off x="8357922" y="3742427"/>
                <a:ext cx="1621345" cy="9334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02" h="750">
                    <a:moveTo>
                      <a:pt x="1302" y="681"/>
                    </a:moveTo>
                    <a:lnTo>
                      <a:pt x="110" y="0"/>
                    </a:lnTo>
                    <a:lnTo>
                      <a:pt x="0" y="63"/>
                    </a:lnTo>
                    <a:lnTo>
                      <a:pt x="0" y="64"/>
                    </a:lnTo>
                    <a:lnTo>
                      <a:pt x="1185" y="748"/>
                    </a:lnTo>
                    <a:lnTo>
                      <a:pt x="1185" y="748"/>
                    </a:lnTo>
                    <a:lnTo>
                      <a:pt x="1185" y="750"/>
                    </a:lnTo>
                    <a:lnTo>
                      <a:pt x="1302" y="682"/>
                    </a:ln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1374580-4AC5-4AD4-8B11-481B599AFD25}"/>
                  </a:ext>
                </a:extLst>
              </p:cNvPr>
              <p:cNvSpPr/>
              <p:nvPr/>
            </p:nvSpPr>
            <p:spPr>
              <a:xfrm>
                <a:off x="8650786" y="4366788"/>
                <a:ext cx="940903" cy="963335"/>
              </a:xfrm>
              <a:custGeom>
                <a:avLst/>
                <a:gdLst>
                  <a:gd name="connsiteX0" fmla="*/ 0 w 940903"/>
                  <a:gd name="connsiteY0" fmla="*/ 372622 h 963335"/>
                  <a:gd name="connsiteX1" fmla="*/ 940903 w 940903"/>
                  <a:gd name="connsiteY1" fmla="*/ 916078 h 963335"/>
                  <a:gd name="connsiteX2" fmla="*/ 940903 w 940903"/>
                  <a:gd name="connsiteY2" fmla="*/ 963335 h 963335"/>
                  <a:gd name="connsiteX3" fmla="*/ 0 w 940903"/>
                  <a:gd name="connsiteY3" fmla="*/ 421123 h 963335"/>
                  <a:gd name="connsiteX4" fmla="*/ 0 w 940903"/>
                  <a:gd name="connsiteY4" fmla="*/ 0 h 963335"/>
                  <a:gd name="connsiteX5" fmla="*/ 940903 w 940903"/>
                  <a:gd name="connsiteY5" fmla="*/ 542209 h 963335"/>
                  <a:gd name="connsiteX6" fmla="*/ 940903 w 940903"/>
                  <a:gd name="connsiteY6" fmla="*/ 589466 h 963335"/>
                  <a:gd name="connsiteX7" fmla="*/ 0 w 940903"/>
                  <a:gd name="connsiteY7" fmla="*/ 47257 h 96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903" h="963335">
                    <a:moveTo>
                      <a:pt x="0" y="372622"/>
                    </a:moveTo>
                    <a:lnTo>
                      <a:pt x="940903" y="916078"/>
                    </a:lnTo>
                    <a:lnTo>
                      <a:pt x="940903" y="963335"/>
                    </a:lnTo>
                    <a:lnTo>
                      <a:pt x="0" y="421123"/>
                    </a:lnTo>
                    <a:close/>
                    <a:moveTo>
                      <a:pt x="0" y="0"/>
                    </a:moveTo>
                    <a:lnTo>
                      <a:pt x="940903" y="542209"/>
                    </a:lnTo>
                    <a:lnTo>
                      <a:pt x="940903" y="589466"/>
                    </a:lnTo>
                    <a:lnTo>
                      <a:pt x="0" y="47257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16F5C36-9969-40B4-9385-DD205EF07226}"/>
                </a:ext>
              </a:extLst>
            </p:cNvPr>
            <p:cNvGrpSpPr/>
            <p:nvPr/>
          </p:nvGrpSpPr>
          <p:grpSpPr>
            <a:xfrm>
              <a:off x="1499921" y="4628496"/>
              <a:ext cx="2398987" cy="2923654"/>
              <a:chOff x="1499921" y="4628496"/>
              <a:chExt cx="2398987" cy="292365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80D2996-43DC-4F06-9934-0C9D24760027}"/>
                  </a:ext>
                </a:extLst>
              </p:cNvPr>
              <p:cNvSpPr/>
              <p:nvPr/>
            </p:nvSpPr>
            <p:spPr>
              <a:xfrm>
                <a:off x="1746670" y="4771812"/>
                <a:ext cx="2152238" cy="27803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28" h="2232">
                    <a:moveTo>
                      <a:pt x="865" y="1408"/>
                    </a:moveTo>
                    <a:cubicBezTo>
                      <a:pt x="1005" y="1327"/>
                      <a:pt x="1119" y="1130"/>
                      <a:pt x="1118" y="969"/>
                    </a:cubicBezTo>
                    <a:cubicBezTo>
                      <a:pt x="1118" y="809"/>
                      <a:pt x="1003" y="743"/>
                      <a:pt x="863" y="824"/>
                    </a:cubicBezTo>
                    <a:cubicBezTo>
                      <a:pt x="723" y="905"/>
                      <a:pt x="609" y="1102"/>
                      <a:pt x="610" y="1263"/>
                    </a:cubicBezTo>
                    <a:cubicBezTo>
                      <a:pt x="610" y="1424"/>
                      <a:pt x="724" y="1489"/>
                      <a:pt x="865" y="1408"/>
                    </a:cubicBezTo>
                    <a:close/>
                    <a:moveTo>
                      <a:pt x="1728" y="794"/>
                    </a:moveTo>
                    <a:lnTo>
                      <a:pt x="1497" y="928"/>
                    </a:lnTo>
                    <a:cubicBezTo>
                      <a:pt x="1481" y="1013"/>
                      <a:pt x="1455" y="1099"/>
                      <a:pt x="1421" y="1184"/>
                    </a:cubicBezTo>
                    <a:lnTo>
                      <a:pt x="1585" y="1277"/>
                    </a:lnTo>
                    <a:lnTo>
                      <a:pt x="1368" y="1653"/>
                    </a:lnTo>
                    <a:lnTo>
                      <a:pt x="1204" y="1559"/>
                    </a:lnTo>
                    <a:cubicBezTo>
                      <a:pt x="1148" y="1632"/>
                      <a:pt x="1086" y="1697"/>
                      <a:pt x="1020" y="1754"/>
                    </a:cubicBezTo>
                    <a:lnTo>
                      <a:pt x="1020" y="2019"/>
                    </a:lnTo>
                    <a:lnTo>
                      <a:pt x="713" y="2197"/>
                    </a:lnTo>
                    <a:lnTo>
                      <a:pt x="712" y="1931"/>
                    </a:lnTo>
                    <a:cubicBezTo>
                      <a:pt x="646" y="1951"/>
                      <a:pt x="584" y="1957"/>
                      <a:pt x="527" y="1950"/>
                    </a:cubicBezTo>
                    <a:lnTo>
                      <a:pt x="365" y="2232"/>
                    </a:lnTo>
                    <a:lnTo>
                      <a:pt x="147" y="2108"/>
                    </a:lnTo>
                    <a:lnTo>
                      <a:pt x="309" y="1826"/>
                    </a:lnTo>
                    <a:cubicBezTo>
                      <a:pt x="275" y="1781"/>
                      <a:pt x="249" y="1725"/>
                      <a:pt x="232" y="1658"/>
                    </a:cubicBezTo>
                    <a:lnTo>
                      <a:pt x="2" y="1791"/>
                    </a:lnTo>
                    <a:lnTo>
                      <a:pt x="0" y="1438"/>
                    </a:lnTo>
                    <a:lnTo>
                      <a:pt x="232" y="1304"/>
                    </a:lnTo>
                    <a:cubicBezTo>
                      <a:pt x="247" y="1219"/>
                      <a:pt x="273" y="1133"/>
                      <a:pt x="308" y="1048"/>
                    </a:cubicBezTo>
                    <a:lnTo>
                      <a:pt x="143" y="955"/>
                    </a:lnTo>
                    <a:lnTo>
                      <a:pt x="360" y="579"/>
                    </a:lnTo>
                    <a:lnTo>
                      <a:pt x="524" y="673"/>
                    </a:lnTo>
                    <a:cubicBezTo>
                      <a:pt x="580" y="600"/>
                      <a:pt x="642" y="535"/>
                      <a:pt x="708" y="478"/>
                    </a:cubicBezTo>
                    <a:lnTo>
                      <a:pt x="707" y="213"/>
                    </a:lnTo>
                    <a:lnTo>
                      <a:pt x="1015" y="35"/>
                    </a:lnTo>
                    <a:lnTo>
                      <a:pt x="1016" y="301"/>
                    </a:lnTo>
                    <a:cubicBezTo>
                      <a:pt x="1082" y="281"/>
                      <a:pt x="1144" y="275"/>
                      <a:pt x="1201" y="282"/>
                    </a:cubicBezTo>
                    <a:lnTo>
                      <a:pt x="1364" y="0"/>
                    </a:lnTo>
                    <a:lnTo>
                      <a:pt x="1582" y="125"/>
                    </a:lnTo>
                    <a:lnTo>
                      <a:pt x="1419" y="407"/>
                    </a:lnTo>
                    <a:cubicBezTo>
                      <a:pt x="1453" y="451"/>
                      <a:pt x="1480" y="507"/>
                      <a:pt x="1496" y="574"/>
                    </a:cubicBezTo>
                    <a:lnTo>
                      <a:pt x="1727" y="44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740246C-CB11-46D3-A43C-EFFFC5D5ECAC}"/>
                  </a:ext>
                </a:extLst>
              </p:cNvPr>
              <p:cNvSpPr/>
              <p:nvPr/>
            </p:nvSpPr>
            <p:spPr>
              <a:xfrm>
                <a:off x="1948563" y="5350063"/>
                <a:ext cx="449889" cy="2592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2" h="209">
                    <a:moveTo>
                      <a:pt x="198" y="115"/>
                    </a:moveTo>
                    <a:lnTo>
                      <a:pt x="0" y="0"/>
                    </a:lnTo>
                    <a:lnTo>
                      <a:pt x="164" y="94"/>
                    </a:lnTo>
                    <a:lnTo>
                      <a:pt x="362" y="209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73715C-4908-40E5-B5F5-1EE5EEC225ED}"/>
                  </a:ext>
                </a:extLst>
              </p:cNvPr>
              <p:cNvSpPr/>
              <p:nvPr/>
            </p:nvSpPr>
            <p:spPr>
              <a:xfrm>
                <a:off x="1499921" y="6420574"/>
                <a:ext cx="248000" cy="5819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0" h="468">
                    <a:moveTo>
                      <a:pt x="0" y="0"/>
                    </a:moveTo>
                    <a:lnTo>
                      <a:pt x="1" y="353"/>
                    </a:lnTo>
                    <a:lnTo>
                      <a:pt x="200" y="468"/>
                    </a:lnTo>
                    <a:lnTo>
                      <a:pt x="198" y="115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BCFEA2D-1604-42D9-89F5-E1251F77FD88}"/>
                  </a:ext>
                </a:extLst>
              </p:cNvPr>
              <p:cNvSpPr/>
              <p:nvPr/>
            </p:nvSpPr>
            <p:spPr>
              <a:xfrm>
                <a:off x="2382248" y="4893943"/>
                <a:ext cx="245507" cy="4723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8" h="380">
                    <a:moveTo>
                      <a:pt x="197" y="115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198" y="38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0907168-7D66-40A0-A568-EA3E23517080}"/>
                  </a:ext>
                </a:extLst>
              </p:cNvPr>
              <p:cNvSpPr/>
              <p:nvPr/>
            </p:nvSpPr>
            <p:spPr>
              <a:xfrm>
                <a:off x="2388482" y="7177035"/>
                <a:ext cx="245507" cy="3302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8" h="266">
                    <a:moveTo>
                      <a:pt x="197" y="0"/>
                    </a:moveTo>
                    <a:cubicBezTo>
                      <a:pt x="131" y="20"/>
                      <a:pt x="69" y="26"/>
                      <a:pt x="12" y="19"/>
                    </a:cubicBezTo>
                    <a:lnTo>
                      <a:pt x="0" y="41"/>
                    </a:lnTo>
                    <a:lnTo>
                      <a:pt x="0" y="151"/>
                    </a:lnTo>
                    <a:lnTo>
                      <a:pt x="198" y="266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3EF6895-60C6-46C0-911D-7FDC8B4E60C9}"/>
                  </a:ext>
                </a:extLst>
              </p:cNvPr>
              <p:cNvSpPr/>
              <p:nvPr/>
            </p:nvSpPr>
            <p:spPr>
              <a:xfrm>
                <a:off x="1903695" y="6838060"/>
                <a:ext cx="226814" cy="208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68">
                    <a:moveTo>
                      <a:pt x="120" y="48"/>
                    </a:moveTo>
                    <a:cubicBezTo>
                      <a:pt x="115" y="32"/>
                      <a:pt x="110" y="16"/>
                      <a:pt x="106" y="0"/>
                    </a:cubicBezTo>
                    <a:lnTo>
                      <a:pt x="0" y="61"/>
                    </a:lnTo>
                    <a:lnTo>
                      <a:pt x="183" y="168"/>
                    </a:lnTo>
                    <a:cubicBezTo>
                      <a:pt x="166" y="146"/>
                      <a:pt x="151" y="120"/>
                      <a:pt x="138" y="92"/>
                    </a:cubicBezTo>
                    <a:cubicBezTo>
                      <a:pt x="131" y="78"/>
                      <a:pt x="126" y="63"/>
                      <a:pt x="120" y="4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8CBC5FE-C723-4970-82D3-8435D9C32CEF}"/>
                  </a:ext>
                </a:extLst>
              </p:cNvPr>
              <p:cNvSpPr/>
              <p:nvPr/>
            </p:nvSpPr>
            <p:spPr>
              <a:xfrm>
                <a:off x="1499921" y="6420574"/>
                <a:ext cx="248000" cy="5819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0" h="468">
                    <a:moveTo>
                      <a:pt x="0" y="0"/>
                    </a:moveTo>
                    <a:lnTo>
                      <a:pt x="1" y="353"/>
                    </a:lnTo>
                    <a:lnTo>
                      <a:pt x="200" y="468"/>
                    </a:lnTo>
                    <a:lnTo>
                      <a:pt x="198" y="115"/>
                    </a:lnTo>
                    <a:close/>
                  </a:path>
                </a:pathLst>
              </a:custGeom>
              <a:solidFill>
                <a:schemeClr val="tx2">
                  <a:alpha val="3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E74FA7-8E49-4FA1-A4B6-48889590E803}"/>
                  </a:ext>
                </a:extLst>
              </p:cNvPr>
              <p:cNvSpPr/>
              <p:nvPr/>
            </p:nvSpPr>
            <p:spPr>
              <a:xfrm>
                <a:off x="2382248" y="4893943"/>
                <a:ext cx="245507" cy="4723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8" h="380">
                    <a:moveTo>
                      <a:pt x="197" y="115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198" y="380"/>
                    </a:lnTo>
                    <a:close/>
                  </a:path>
                </a:pathLst>
              </a:custGeom>
              <a:solidFill>
                <a:schemeClr val="tx2">
                  <a:alpha val="3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949D42-F9FE-4362-825A-B387DEFEA01F}"/>
                  </a:ext>
                </a:extLst>
              </p:cNvPr>
              <p:cNvSpPr/>
              <p:nvPr/>
            </p:nvSpPr>
            <p:spPr>
              <a:xfrm>
                <a:off x="2388482" y="7177035"/>
                <a:ext cx="245507" cy="3302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8" h="266">
                    <a:moveTo>
                      <a:pt x="197" y="0"/>
                    </a:moveTo>
                    <a:cubicBezTo>
                      <a:pt x="131" y="20"/>
                      <a:pt x="69" y="26"/>
                      <a:pt x="12" y="19"/>
                    </a:cubicBezTo>
                    <a:lnTo>
                      <a:pt x="0" y="41"/>
                    </a:lnTo>
                    <a:lnTo>
                      <a:pt x="0" y="151"/>
                    </a:lnTo>
                    <a:lnTo>
                      <a:pt x="198" y="266"/>
                    </a:lnTo>
                    <a:close/>
                  </a:path>
                </a:pathLst>
              </a:custGeom>
              <a:solidFill>
                <a:schemeClr val="tx2">
                  <a:alpha val="3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922D1E1-4564-4395-B083-A7AD74550542}"/>
                  </a:ext>
                </a:extLst>
              </p:cNvPr>
              <p:cNvSpPr/>
              <p:nvPr/>
            </p:nvSpPr>
            <p:spPr>
              <a:xfrm>
                <a:off x="1903695" y="6838060"/>
                <a:ext cx="226814" cy="208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68">
                    <a:moveTo>
                      <a:pt x="120" y="48"/>
                    </a:moveTo>
                    <a:cubicBezTo>
                      <a:pt x="115" y="32"/>
                      <a:pt x="110" y="16"/>
                      <a:pt x="106" y="0"/>
                    </a:cubicBezTo>
                    <a:lnTo>
                      <a:pt x="0" y="61"/>
                    </a:lnTo>
                    <a:lnTo>
                      <a:pt x="183" y="168"/>
                    </a:lnTo>
                    <a:cubicBezTo>
                      <a:pt x="166" y="146"/>
                      <a:pt x="151" y="120"/>
                      <a:pt x="138" y="92"/>
                    </a:cubicBezTo>
                    <a:cubicBezTo>
                      <a:pt x="131" y="78"/>
                      <a:pt x="126" y="63"/>
                      <a:pt x="120" y="48"/>
                    </a:cubicBezTo>
                    <a:close/>
                  </a:path>
                </a:pathLst>
              </a:custGeom>
              <a:solidFill>
                <a:schemeClr val="tx2">
                  <a:alpha val="3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077A7B7-666E-41B7-B05A-9C25A060D894}"/>
                  </a:ext>
                </a:extLst>
              </p:cNvPr>
              <p:cNvSpPr/>
              <p:nvPr/>
            </p:nvSpPr>
            <p:spPr>
              <a:xfrm>
                <a:off x="1787796" y="5934544"/>
                <a:ext cx="341467" cy="461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5" h="371">
                    <a:moveTo>
                      <a:pt x="67" y="23"/>
                    </a:moveTo>
                    <a:cubicBezTo>
                      <a:pt x="67" y="24"/>
                      <a:pt x="67" y="25"/>
                      <a:pt x="67" y="26"/>
                    </a:cubicBezTo>
                    <a:cubicBezTo>
                      <a:pt x="59" y="44"/>
                      <a:pt x="53" y="62"/>
                      <a:pt x="47" y="80"/>
                    </a:cubicBezTo>
                    <a:cubicBezTo>
                      <a:pt x="46" y="82"/>
                      <a:pt x="46" y="83"/>
                      <a:pt x="45" y="85"/>
                    </a:cubicBezTo>
                    <a:cubicBezTo>
                      <a:pt x="45" y="86"/>
                      <a:pt x="44" y="88"/>
                      <a:pt x="43" y="90"/>
                    </a:cubicBezTo>
                    <a:cubicBezTo>
                      <a:pt x="41" y="96"/>
                      <a:pt x="40" y="102"/>
                      <a:pt x="38" y="107"/>
                    </a:cubicBezTo>
                    <a:cubicBezTo>
                      <a:pt x="36" y="112"/>
                      <a:pt x="35" y="118"/>
                      <a:pt x="33" y="123"/>
                    </a:cubicBezTo>
                    <a:cubicBezTo>
                      <a:pt x="32" y="129"/>
                      <a:pt x="30" y="134"/>
                      <a:pt x="28" y="140"/>
                    </a:cubicBezTo>
                    <a:cubicBezTo>
                      <a:pt x="27" y="143"/>
                      <a:pt x="26" y="147"/>
                      <a:pt x="25" y="151"/>
                    </a:cubicBezTo>
                    <a:cubicBezTo>
                      <a:pt x="25" y="152"/>
                      <a:pt x="24" y="153"/>
                      <a:pt x="24" y="155"/>
                    </a:cubicBezTo>
                    <a:cubicBezTo>
                      <a:pt x="22" y="163"/>
                      <a:pt x="19" y="171"/>
                      <a:pt x="18" y="179"/>
                    </a:cubicBezTo>
                    <a:cubicBezTo>
                      <a:pt x="16" y="183"/>
                      <a:pt x="16" y="186"/>
                      <a:pt x="14" y="190"/>
                    </a:cubicBezTo>
                    <a:cubicBezTo>
                      <a:pt x="12" y="201"/>
                      <a:pt x="9" y="213"/>
                      <a:pt x="6" y="225"/>
                    </a:cubicBezTo>
                    <a:cubicBezTo>
                      <a:pt x="4" y="236"/>
                      <a:pt x="2" y="246"/>
                      <a:pt x="0" y="257"/>
                    </a:cubicBezTo>
                    <a:lnTo>
                      <a:pt x="199" y="371"/>
                    </a:lnTo>
                    <a:cubicBezTo>
                      <a:pt x="200" y="361"/>
                      <a:pt x="202" y="351"/>
                      <a:pt x="205" y="340"/>
                    </a:cubicBezTo>
                    <a:cubicBezTo>
                      <a:pt x="207" y="328"/>
                      <a:pt x="210" y="316"/>
                      <a:pt x="213" y="305"/>
                    </a:cubicBezTo>
                    <a:cubicBezTo>
                      <a:pt x="214" y="301"/>
                      <a:pt x="214" y="298"/>
                      <a:pt x="216" y="294"/>
                    </a:cubicBezTo>
                    <a:cubicBezTo>
                      <a:pt x="218" y="286"/>
                      <a:pt x="219" y="278"/>
                      <a:pt x="222" y="270"/>
                    </a:cubicBezTo>
                    <a:cubicBezTo>
                      <a:pt x="223" y="265"/>
                      <a:pt x="225" y="260"/>
                      <a:pt x="226" y="255"/>
                    </a:cubicBezTo>
                    <a:cubicBezTo>
                      <a:pt x="228" y="249"/>
                      <a:pt x="229" y="244"/>
                      <a:pt x="231" y="238"/>
                    </a:cubicBezTo>
                    <a:cubicBezTo>
                      <a:pt x="233" y="233"/>
                      <a:pt x="234" y="227"/>
                      <a:pt x="236" y="222"/>
                    </a:cubicBezTo>
                    <a:cubicBezTo>
                      <a:pt x="238" y="217"/>
                      <a:pt x="240" y="211"/>
                      <a:pt x="241" y="205"/>
                    </a:cubicBezTo>
                    <a:cubicBezTo>
                      <a:pt x="242" y="201"/>
                      <a:pt x="244" y="198"/>
                      <a:pt x="245" y="195"/>
                    </a:cubicBezTo>
                    <a:cubicBezTo>
                      <a:pt x="251" y="177"/>
                      <a:pt x="257" y="159"/>
                      <a:pt x="264" y="141"/>
                    </a:cubicBezTo>
                    <a:cubicBezTo>
                      <a:pt x="268" y="132"/>
                      <a:pt x="271" y="124"/>
                      <a:pt x="275" y="115"/>
                    </a:cubicBezTo>
                    <a:lnTo>
                      <a:pt x="76" y="0"/>
                    </a:lnTo>
                    <a:cubicBezTo>
                      <a:pt x="73" y="8"/>
                      <a:pt x="70" y="16"/>
                      <a:pt x="67" y="23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A887D06-AF43-41F7-8D6F-A43118BF5E9E}"/>
                  </a:ext>
                </a:extLst>
              </p:cNvPr>
              <p:cNvSpPr/>
              <p:nvPr/>
            </p:nvSpPr>
            <p:spPr>
              <a:xfrm>
                <a:off x="2152941" y="5224193"/>
                <a:ext cx="474813" cy="3850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2" h="310">
                    <a:moveTo>
                      <a:pt x="155" y="27"/>
                    </a:moveTo>
                    <a:cubicBezTo>
                      <a:pt x="152" y="29"/>
                      <a:pt x="149" y="31"/>
                      <a:pt x="147" y="34"/>
                    </a:cubicBezTo>
                    <a:cubicBezTo>
                      <a:pt x="139" y="41"/>
                      <a:pt x="132" y="48"/>
                      <a:pt x="125" y="55"/>
                    </a:cubicBezTo>
                    <a:cubicBezTo>
                      <a:pt x="123" y="57"/>
                      <a:pt x="121" y="58"/>
                      <a:pt x="120" y="60"/>
                    </a:cubicBezTo>
                    <a:cubicBezTo>
                      <a:pt x="118" y="61"/>
                      <a:pt x="118" y="62"/>
                      <a:pt x="116" y="63"/>
                    </a:cubicBezTo>
                    <a:cubicBezTo>
                      <a:pt x="106" y="73"/>
                      <a:pt x="96" y="84"/>
                      <a:pt x="85" y="95"/>
                    </a:cubicBezTo>
                    <a:cubicBezTo>
                      <a:pt x="84" y="97"/>
                      <a:pt x="82" y="99"/>
                      <a:pt x="80" y="101"/>
                    </a:cubicBezTo>
                    <a:cubicBezTo>
                      <a:pt x="71" y="110"/>
                      <a:pt x="62" y="120"/>
                      <a:pt x="53" y="131"/>
                    </a:cubicBezTo>
                    <a:cubicBezTo>
                      <a:pt x="52" y="132"/>
                      <a:pt x="51" y="133"/>
                      <a:pt x="49" y="135"/>
                    </a:cubicBezTo>
                    <a:cubicBezTo>
                      <a:pt x="48" y="136"/>
                      <a:pt x="47" y="137"/>
                      <a:pt x="47" y="138"/>
                    </a:cubicBezTo>
                    <a:cubicBezTo>
                      <a:pt x="41" y="144"/>
                      <a:pt x="36" y="151"/>
                      <a:pt x="31" y="157"/>
                    </a:cubicBezTo>
                    <a:cubicBezTo>
                      <a:pt x="28" y="160"/>
                      <a:pt x="25" y="163"/>
                      <a:pt x="23" y="166"/>
                    </a:cubicBezTo>
                    <a:cubicBezTo>
                      <a:pt x="15" y="176"/>
                      <a:pt x="8" y="185"/>
                      <a:pt x="0" y="195"/>
                    </a:cubicBezTo>
                    <a:lnTo>
                      <a:pt x="198" y="310"/>
                    </a:lnTo>
                    <a:cubicBezTo>
                      <a:pt x="206" y="300"/>
                      <a:pt x="213" y="291"/>
                      <a:pt x="221" y="281"/>
                    </a:cubicBezTo>
                    <a:cubicBezTo>
                      <a:pt x="224" y="278"/>
                      <a:pt x="226" y="275"/>
                      <a:pt x="229" y="272"/>
                    </a:cubicBezTo>
                    <a:cubicBezTo>
                      <a:pt x="234" y="266"/>
                      <a:pt x="239" y="259"/>
                      <a:pt x="244" y="253"/>
                    </a:cubicBezTo>
                    <a:cubicBezTo>
                      <a:pt x="247" y="250"/>
                      <a:pt x="249" y="248"/>
                      <a:pt x="251" y="246"/>
                    </a:cubicBezTo>
                    <a:cubicBezTo>
                      <a:pt x="260" y="236"/>
                      <a:pt x="269" y="226"/>
                      <a:pt x="278" y="216"/>
                    </a:cubicBezTo>
                    <a:cubicBezTo>
                      <a:pt x="280" y="214"/>
                      <a:pt x="282" y="212"/>
                      <a:pt x="283" y="210"/>
                    </a:cubicBezTo>
                    <a:cubicBezTo>
                      <a:pt x="294" y="199"/>
                      <a:pt x="304" y="188"/>
                      <a:pt x="315" y="178"/>
                    </a:cubicBezTo>
                    <a:cubicBezTo>
                      <a:pt x="318" y="175"/>
                      <a:pt x="320" y="173"/>
                      <a:pt x="323" y="170"/>
                    </a:cubicBezTo>
                    <a:cubicBezTo>
                      <a:pt x="330" y="163"/>
                      <a:pt x="337" y="156"/>
                      <a:pt x="344" y="149"/>
                    </a:cubicBezTo>
                    <a:cubicBezTo>
                      <a:pt x="347" y="147"/>
                      <a:pt x="350" y="144"/>
                      <a:pt x="353" y="142"/>
                    </a:cubicBezTo>
                    <a:cubicBezTo>
                      <a:pt x="362" y="132"/>
                      <a:pt x="372" y="124"/>
                      <a:pt x="382" y="115"/>
                    </a:cubicBezTo>
                    <a:lnTo>
                      <a:pt x="184" y="0"/>
                    </a:lnTo>
                    <a:cubicBezTo>
                      <a:pt x="175" y="9"/>
                      <a:pt x="165" y="17"/>
                      <a:pt x="155" y="27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92870D-948C-4F36-823C-0B9FC97CE310}"/>
                  </a:ext>
                </a:extLst>
              </p:cNvPr>
              <p:cNvSpPr/>
              <p:nvPr/>
            </p:nvSpPr>
            <p:spPr>
              <a:xfrm>
                <a:off x="3012843" y="4989902"/>
                <a:ext cx="229306" cy="1557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5" h="126">
                    <a:moveTo>
                      <a:pt x="0" y="0"/>
                    </a:moveTo>
                    <a:lnTo>
                      <a:pt x="0" y="126"/>
                    </a:lnTo>
                    <a:cubicBezTo>
                      <a:pt x="6" y="124"/>
                      <a:pt x="12" y="122"/>
                      <a:pt x="19" y="120"/>
                    </a:cubicBezTo>
                    <a:cubicBezTo>
                      <a:pt x="35" y="116"/>
                      <a:pt x="51" y="112"/>
                      <a:pt x="68" y="110"/>
                    </a:cubicBezTo>
                    <a:lnTo>
                      <a:pt x="69" y="110"/>
                    </a:lnTo>
                    <a:cubicBezTo>
                      <a:pt x="86" y="107"/>
                      <a:pt x="103" y="106"/>
                      <a:pt x="119" y="104"/>
                    </a:cubicBezTo>
                    <a:cubicBezTo>
                      <a:pt x="123" y="104"/>
                      <a:pt x="126" y="104"/>
                      <a:pt x="129" y="104"/>
                    </a:cubicBezTo>
                    <a:cubicBezTo>
                      <a:pt x="137" y="104"/>
                      <a:pt x="146" y="104"/>
                      <a:pt x="154" y="104"/>
                    </a:cubicBezTo>
                    <a:cubicBezTo>
                      <a:pt x="157" y="105"/>
                      <a:pt x="160" y="105"/>
                      <a:pt x="163" y="105"/>
                    </a:cubicBezTo>
                    <a:cubicBezTo>
                      <a:pt x="170" y="106"/>
                      <a:pt x="177" y="106"/>
                      <a:pt x="185" y="1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3DC316-D861-49E4-8294-77C157A24FB8}"/>
                  </a:ext>
                </a:extLst>
              </p:cNvPr>
              <p:cNvSpPr/>
              <p:nvPr/>
            </p:nvSpPr>
            <p:spPr>
              <a:xfrm>
                <a:off x="1787796" y="5934544"/>
                <a:ext cx="341467" cy="461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5" h="371">
                    <a:moveTo>
                      <a:pt x="67" y="23"/>
                    </a:moveTo>
                    <a:cubicBezTo>
                      <a:pt x="67" y="24"/>
                      <a:pt x="67" y="25"/>
                      <a:pt x="67" y="26"/>
                    </a:cubicBezTo>
                    <a:cubicBezTo>
                      <a:pt x="59" y="44"/>
                      <a:pt x="53" y="62"/>
                      <a:pt x="47" y="80"/>
                    </a:cubicBezTo>
                    <a:cubicBezTo>
                      <a:pt x="46" y="82"/>
                      <a:pt x="46" y="83"/>
                      <a:pt x="45" y="85"/>
                    </a:cubicBezTo>
                    <a:cubicBezTo>
                      <a:pt x="45" y="86"/>
                      <a:pt x="44" y="88"/>
                      <a:pt x="43" y="90"/>
                    </a:cubicBezTo>
                    <a:cubicBezTo>
                      <a:pt x="41" y="96"/>
                      <a:pt x="40" y="102"/>
                      <a:pt x="38" y="107"/>
                    </a:cubicBezTo>
                    <a:cubicBezTo>
                      <a:pt x="36" y="112"/>
                      <a:pt x="35" y="118"/>
                      <a:pt x="33" y="123"/>
                    </a:cubicBezTo>
                    <a:cubicBezTo>
                      <a:pt x="32" y="129"/>
                      <a:pt x="30" y="134"/>
                      <a:pt x="28" y="140"/>
                    </a:cubicBezTo>
                    <a:cubicBezTo>
                      <a:pt x="27" y="143"/>
                      <a:pt x="26" y="147"/>
                      <a:pt x="25" y="151"/>
                    </a:cubicBezTo>
                    <a:cubicBezTo>
                      <a:pt x="25" y="152"/>
                      <a:pt x="24" y="153"/>
                      <a:pt x="24" y="155"/>
                    </a:cubicBezTo>
                    <a:cubicBezTo>
                      <a:pt x="22" y="163"/>
                      <a:pt x="19" y="171"/>
                      <a:pt x="18" y="179"/>
                    </a:cubicBezTo>
                    <a:cubicBezTo>
                      <a:pt x="16" y="183"/>
                      <a:pt x="16" y="186"/>
                      <a:pt x="14" y="190"/>
                    </a:cubicBezTo>
                    <a:cubicBezTo>
                      <a:pt x="12" y="201"/>
                      <a:pt x="9" y="213"/>
                      <a:pt x="6" y="225"/>
                    </a:cubicBezTo>
                    <a:cubicBezTo>
                      <a:pt x="4" y="236"/>
                      <a:pt x="2" y="246"/>
                      <a:pt x="0" y="257"/>
                    </a:cubicBezTo>
                    <a:lnTo>
                      <a:pt x="199" y="371"/>
                    </a:lnTo>
                    <a:cubicBezTo>
                      <a:pt x="200" y="361"/>
                      <a:pt x="202" y="351"/>
                      <a:pt x="205" y="340"/>
                    </a:cubicBezTo>
                    <a:cubicBezTo>
                      <a:pt x="207" y="328"/>
                      <a:pt x="210" y="316"/>
                      <a:pt x="213" y="305"/>
                    </a:cubicBezTo>
                    <a:cubicBezTo>
                      <a:pt x="214" y="301"/>
                      <a:pt x="214" y="298"/>
                      <a:pt x="216" y="294"/>
                    </a:cubicBezTo>
                    <a:cubicBezTo>
                      <a:pt x="218" y="286"/>
                      <a:pt x="219" y="278"/>
                      <a:pt x="222" y="270"/>
                    </a:cubicBezTo>
                    <a:cubicBezTo>
                      <a:pt x="223" y="265"/>
                      <a:pt x="225" y="260"/>
                      <a:pt x="226" y="255"/>
                    </a:cubicBezTo>
                    <a:cubicBezTo>
                      <a:pt x="228" y="249"/>
                      <a:pt x="229" y="244"/>
                      <a:pt x="231" y="238"/>
                    </a:cubicBezTo>
                    <a:cubicBezTo>
                      <a:pt x="233" y="233"/>
                      <a:pt x="234" y="227"/>
                      <a:pt x="236" y="222"/>
                    </a:cubicBezTo>
                    <a:cubicBezTo>
                      <a:pt x="238" y="217"/>
                      <a:pt x="240" y="211"/>
                      <a:pt x="241" y="205"/>
                    </a:cubicBezTo>
                    <a:cubicBezTo>
                      <a:pt x="242" y="201"/>
                      <a:pt x="244" y="198"/>
                      <a:pt x="245" y="195"/>
                    </a:cubicBezTo>
                    <a:cubicBezTo>
                      <a:pt x="251" y="177"/>
                      <a:pt x="257" y="159"/>
                      <a:pt x="264" y="141"/>
                    </a:cubicBezTo>
                    <a:cubicBezTo>
                      <a:pt x="268" y="132"/>
                      <a:pt x="271" y="124"/>
                      <a:pt x="275" y="115"/>
                    </a:cubicBezTo>
                    <a:lnTo>
                      <a:pt x="76" y="0"/>
                    </a:lnTo>
                    <a:cubicBezTo>
                      <a:pt x="73" y="8"/>
                      <a:pt x="70" y="16"/>
                      <a:pt x="67" y="23"/>
                    </a:cubicBezTo>
                    <a:close/>
                  </a:path>
                </a:pathLst>
              </a:custGeom>
              <a:solidFill>
                <a:schemeClr val="tx2">
                  <a:alpha val="3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447CC04-CE69-4A0B-BF2A-DF888C84D7C1}"/>
                  </a:ext>
                </a:extLst>
              </p:cNvPr>
              <p:cNvSpPr/>
              <p:nvPr/>
            </p:nvSpPr>
            <p:spPr>
              <a:xfrm>
                <a:off x="2152941" y="5224193"/>
                <a:ext cx="474813" cy="3850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2" h="310">
                    <a:moveTo>
                      <a:pt x="155" y="27"/>
                    </a:moveTo>
                    <a:cubicBezTo>
                      <a:pt x="152" y="29"/>
                      <a:pt x="149" y="31"/>
                      <a:pt x="147" y="34"/>
                    </a:cubicBezTo>
                    <a:cubicBezTo>
                      <a:pt x="139" y="41"/>
                      <a:pt x="132" y="48"/>
                      <a:pt x="125" y="55"/>
                    </a:cubicBezTo>
                    <a:cubicBezTo>
                      <a:pt x="123" y="57"/>
                      <a:pt x="121" y="58"/>
                      <a:pt x="120" y="60"/>
                    </a:cubicBezTo>
                    <a:cubicBezTo>
                      <a:pt x="118" y="61"/>
                      <a:pt x="118" y="62"/>
                      <a:pt x="116" y="63"/>
                    </a:cubicBezTo>
                    <a:cubicBezTo>
                      <a:pt x="106" y="73"/>
                      <a:pt x="96" y="84"/>
                      <a:pt x="85" y="95"/>
                    </a:cubicBezTo>
                    <a:cubicBezTo>
                      <a:pt x="84" y="97"/>
                      <a:pt x="82" y="99"/>
                      <a:pt x="80" y="101"/>
                    </a:cubicBezTo>
                    <a:cubicBezTo>
                      <a:pt x="71" y="110"/>
                      <a:pt x="62" y="120"/>
                      <a:pt x="53" y="131"/>
                    </a:cubicBezTo>
                    <a:cubicBezTo>
                      <a:pt x="52" y="132"/>
                      <a:pt x="51" y="133"/>
                      <a:pt x="49" y="135"/>
                    </a:cubicBezTo>
                    <a:cubicBezTo>
                      <a:pt x="48" y="136"/>
                      <a:pt x="47" y="137"/>
                      <a:pt x="47" y="138"/>
                    </a:cubicBezTo>
                    <a:cubicBezTo>
                      <a:pt x="41" y="144"/>
                      <a:pt x="36" y="151"/>
                      <a:pt x="31" y="157"/>
                    </a:cubicBezTo>
                    <a:cubicBezTo>
                      <a:pt x="28" y="160"/>
                      <a:pt x="25" y="163"/>
                      <a:pt x="23" y="166"/>
                    </a:cubicBezTo>
                    <a:cubicBezTo>
                      <a:pt x="15" y="176"/>
                      <a:pt x="8" y="185"/>
                      <a:pt x="0" y="195"/>
                    </a:cubicBezTo>
                    <a:lnTo>
                      <a:pt x="198" y="310"/>
                    </a:lnTo>
                    <a:cubicBezTo>
                      <a:pt x="206" y="300"/>
                      <a:pt x="213" y="291"/>
                      <a:pt x="221" y="281"/>
                    </a:cubicBezTo>
                    <a:cubicBezTo>
                      <a:pt x="224" y="278"/>
                      <a:pt x="226" y="275"/>
                      <a:pt x="229" y="272"/>
                    </a:cubicBezTo>
                    <a:cubicBezTo>
                      <a:pt x="234" y="266"/>
                      <a:pt x="239" y="259"/>
                      <a:pt x="244" y="253"/>
                    </a:cubicBezTo>
                    <a:cubicBezTo>
                      <a:pt x="247" y="250"/>
                      <a:pt x="249" y="248"/>
                      <a:pt x="251" y="246"/>
                    </a:cubicBezTo>
                    <a:cubicBezTo>
                      <a:pt x="260" y="236"/>
                      <a:pt x="269" y="226"/>
                      <a:pt x="278" y="216"/>
                    </a:cubicBezTo>
                    <a:cubicBezTo>
                      <a:pt x="280" y="214"/>
                      <a:pt x="282" y="212"/>
                      <a:pt x="283" y="210"/>
                    </a:cubicBezTo>
                    <a:cubicBezTo>
                      <a:pt x="294" y="199"/>
                      <a:pt x="304" y="188"/>
                      <a:pt x="315" y="178"/>
                    </a:cubicBezTo>
                    <a:cubicBezTo>
                      <a:pt x="318" y="175"/>
                      <a:pt x="320" y="173"/>
                      <a:pt x="323" y="170"/>
                    </a:cubicBezTo>
                    <a:cubicBezTo>
                      <a:pt x="330" y="163"/>
                      <a:pt x="337" y="156"/>
                      <a:pt x="344" y="149"/>
                    </a:cubicBezTo>
                    <a:cubicBezTo>
                      <a:pt x="347" y="147"/>
                      <a:pt x="350" y="144"/>
                      <a:pt x="353" y="142"/>
                    </a:cubicBezTo>
                    <a:cubicBezTo>
                      <a:pt x="362" y="132"/>
                      <a:pt x="372" y="124"/>
                      <a:pt x="382" y="115"/>
                    </a:cubicBezTo>
                    <a:lnTo>
                      <a:pt x="184" y="0"/>
                    </a:lnTo>
                    <a:cubicBezTo>
                      <a:pt x="175" y="9"/>
                      <a:pt x="165" y="17"/>
                      <a:pt x="155" y="27"/>
                    </a:cubicBezTo>
                    <a:close/>
                  </a:path>
                </a:pathLst>
              </a:custGeom>
              <a:solidFill>
                <a:schemeClr val="tx2">
                  <a:alpha val="3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8AACF4C-27E3-451F-BBB9-6F8DBE5B2411}"/>
                  </a:ext>
                </a:extLst>
              </p:cNvPr>
              <p:cNvSpPr/>
              <p:nvPr/>
            </p:nvSpPr>
            <p:spPr>
              <a:xfrm>
                <a:off x="3012843" y="4989902"/>
                <a:ext cx="229306" cy="1557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5" h="126">
                    <a:moveTo>
                      <a:pt x="0" y="0"/>
                    </a:moveTo>
                    <a:lnTo>
                      <a:pt x="0" y="126"/>
                    </a:lnTo>
                    <a:cubicBezTo>
                      <a:pt x="6" y="124"/>
                      <a:pt x="12" y="122"/>
                      <a:pt x="19" y="120"/>
                    </a:cubicBezTo>
                    <a:cubicBezTo>
                      <a:pt x="35" y="116"/>
                      <a:pt x="51" y="112"/>
                      <a:pt x="68" y="110"/>
                    </a:cubicBezTo>
                    <a:lnTo>
                      <a:pt x="69" y="110"/>
                    </a:lnTo>
                    <a:cubicBezTo>
                      <a:pt x="86" y="107"/>
                      <a:pt x="103" y="106"/>
                      <a:pt x="119" y="104"/>
                    </a:cubicBezTo>
                    <a:cubicBezTo>
                      <a:pt x="123" y="104"/>
                      <a:pt x="126" y="104"/>
                      <a:pt x="129" y="104"/>
                    </a:cubicBezTo>
                    <a:cubicBezTo>
                      <a:pt x="137" y="104"/>
                      <a:pt x="146" y="104"/>
                      <a:pt x="154" y="104"/>
                    </a:cubicBezTo>
                    <a:cubicBezTo>
                      <a:pt x="157" y="105"/>
                      <a:pt x="160" y="105"/>
                      <a:pt x="163" y="105"/>
                    </a:cubicBezTo>
                    <a:cubicBezTo>
                      <a:pt x="170" y="106"/>
                      <a:pt x="177" y="106"/>
                      <a:pt x="185" y="107"/>
                    </a:cubicBezTo>
                    <a:close/>
                  </a:path>
                </a:pathLst>
              </a:custGeom>
              <a:solidFill>
                <a:schemeClr val="tx2">
                  <a:alpha val="3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0704E7E-61A8-48B2-966A-ECA2642D33C1}"/>
                  </a:ext>
                </a:extLst>
              </p:cNvPr>
              <p:cNvSpPr/>
              <p:nvPr/>
            </p:nvSpPr>
            <p:spPr>
              <a:xfrm>
                <a:off x="2513105" y="5755087"/>
                <a:ext cx="625607" cy="8137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3" h="654">
                    <a:moveTo>
                      <a:pt x="125" y="654"/>
                    </a:moveTo>
                    <a:lnTo>
                      <a:pt x="127" y="654"/>
                    </a:lnTo>
                    <a:cubicBezTo>
                      <a:pt x="132" y="654"/>
                      <a:pt x="137" y="654"/>
                      <a:pt x="142" y="654"/>
                    </a:cubicBezTo>
                    <a:cubicBezTo>
                      <a:pt x="143" y="654"/>
                      <a:pt x="144" y="654"/>
                      <a:pt x="146" y="654"/>
                    </a:cubicBezTo>
                    <a:cubicBezTo>
                      <a:pt x="151" y="653"/>
                      <a:pt x="157" y="653"/>
                      <a:pt x="162" y="652"/>
                    </a:cubicBezTo>
                    <a:lnTo>
                      <a:pt x="163" y="652"/>
                    </a:lnTo>
                    <a:cubicBezTo>
                      <a:pt x="169" y="651"/>
                      <a:pt x="176" y="649"/>
                      <a:pt x="183" y="648"/>
                    </a:cubicBezTo>
                    <a:cubicBezTo>
                      <a:pt x="184" y="647"/>
                      <a:pt x="185" y="647"/>
                      <a:pt x="185" y="647"/>
                    </a:cubicBezTo>
                    <a:cubicBezTo>
                      <a:pt x="190" y="646"/>
                      <a:pt x="194" y="644"/>
                      <a:pt x="199" y="643"/>
                    </a:cubicBezTo>
                    <a:cubicBezTo>
                      <a:pt x="200" y="642"/>
                      <a:pt x="201" y="642"/>
                      <a:pt x="202" y="641"/>
                    </a:cubicBezTo>
                    <a:cubicBezTo>
                      <a:pt x="205" y="640"/>
                      <a:pt x="209" y="639"/>
                      <a:pt x="213" y="637"/>
                    </a:cubicBezTo>
                    <a:cubicBezTo>
                      <a:pt x="215" y="637"/>
                      <a:pt x="216" y="636"/>
                      <a:pt x="217" y="635"/>
                    </a:cubicBezTo>
                    <a:cubicBezTo>
                      <a:pt x="221" y="634"/>
                      <a:pt x="225" y="632"/>
                      <a:pt x="229" y="630"/>
                    </a:cubicBezTo>
                    <a:cubicBezTo>
                      <a:pt x="230" y="630"/>
                      <a:pt x="230" y="630"/>
                      <a:pt x="231" y="629"/>
                    </a:cubicBezTo>
                    <a:cubicBezTo>
                      <a:pt x="232" y="629"/>
                      <a:pt x="233" y="629"/>
                      <a:pt x="234" y="628"/>
                    </a:cubicBezTo>
                    <a:cubicBezTo>
                      <a:pt x="239" y="625"/>
                      <a:pt x="245" y="623"/>
                      <a:pt x="250" y="619"/>
                    </a:cubicBezTo>
                    <a:cubicBezTo>
                      <a:pt x="258" y="614"/>
                      <a:pt x="266" y="609"/>
                      <a:pt x="274" y="603"/>
                    </a:cubicBezTo>
                    <a:cubicBezTo>
                      <a:pt x="277" y="602"/>
                      <a:pt x="279" y="600"/>
                      <a:pt x="282" y="598"/>
                    </a:cubicBezTo>
                    <a:cubicBezTo>
                      <a:pt x="287" y="594"/>
                      <a:pt x="292" y="591"/>
                      <a:pt x="298" y="586"/>
                    </a:cubicBezTo>
                    <a:cubicBezTo>
                      <a:pt x="301" y="584"/>
                      <a:pt x="303" y="581"/>
                      <a:pt x="307" y="579"/>
                    </a:cubicBezTo>
                    <a:cubicBezTo>
                      <a:pt x="311" y="575"/>
                      <a:pt x="316" y="570"/>
                      <a:pt x="321" y="566"/>
                    </a:cubicBezTo>
                    <a:cubicBezTo>
                      <a:pt x="324" y="564"/>
                      <a:pt x="326" y="561"/>
                      <a:pt x="330" y="558"/>
                    </a:cubicBezTo>
                    <a:cubicBezTo>
                      <a:pt x="333" y="555"/>
                      <a:pt x="336" y="551"/>
                      <a:pt x="340" y="548"/>
                    </a:cubicBezTo>
                    <a:cubicBezTo>
                      <a:pt x="346" y="542"/>
                      <a:pt x="352" y="536"/>
                      <a:pt x="357" y="529"/>
                    </a:cubicBezTo>
                    <a:cubicBezTo>
                      <a:pt x="360" y="526"/>
                      <a:pt x="364" y="522"/>
                      <a:pt x="367" y="518"/>
                    </a:cubicBezTo>
                    <a:cubicBezTo>
                      <a:pt x="370" y="515"/>
                      <a:pt x="374" y="511"/>
                      <a:pt x="377" y="507"/>
                    </a:cubicBezTo>
                    <a:cubicBezTo>
                      <a:pt x="380" y="502"/>
                      <a:pt x="385" y="497"/>
                      <a:pt x="388" y="492"/>
                    </a:cubicBezTo>
                    <a:cubicBezTo>
                      <a:pt x="391" y="488"/>
                      <a:pt x="393" y="486"/>
                      <a:pt x="395" y="482"/>
                    </a:cubicBezTo>
                    <a:cubicBezTo>
                      <a:pt x="399" y="476"/>
                      <a:pt x="404" y="470"/>
                      <a:pt x="408" y="464"/>
                    </a:cubicBezTo>
                    <a:cubicBezTo>
                      <a:pt x="410" y="462"/>
                      <a:pt x="411" y="459"/>
                      <a:pt x="413" y="457"/>
                    </a:cubicBezTo>
                    <a:cubicBezTo>
                      <a:pt x="418" y="448"/>
                      <a:pt x="424" y="440"/>
                      <a:pt x="429" y="431"/>
                    </a:cubicBezTo>
                    <a:cubicBezTo>
                      <a:pt x="429" y="429"/>
                      <a:pt x="430" y="428"/>
                      <a:pt x="431" y="426"/>
                    </a:cubicBezTo>
                    <a:cubicBezTo>
                      <a:pt x="435" y="419"/>
                      <a:pt x="440" y="411"/>
                      <a:pt x="443" y="403"/>
                    </a:cubicBezTo>
                    <a:cubicBezTo>
                      <a:pt x="445" y="401"/>
                      <a:pt x="446" y="399"/>
                      <a:pt x="448" y="396"/>
                    </a:cubicBezTo>
                    <a:cubicBezTo>
                      <a:pt x="451" y="388"/>
                      <a:pt x="456" y="380"/>
                      <a:pt x="459" y="371"/>
                    </a:cubicBezTo>
                    <a:cubicBezTo>
                      <a:pt x="459" y="370"/>
                      <a:pt x="460" y="369"/>
                      <a:pt x="461" y="368"/>
                    </a:cubicBezTo>
                    <a:cubicBezTo>
                      <a:pt x="465" y="359"/>
                      <a:pt x="468" y="349"/>
                      <a:pt x="472" y="340"/>
                    </a:cubicBezTo>
                    <a:cubicBezTo>
                      <a:pt x="473" y="337"/>
                      <a:pt x="474" y="334"/>
                      <a:pt x="475" y="331"/>
                    </a:cubicBezTo>
                    <a:cubicBezTo>
                      <a:pt x="477" y="325"/>
                      <a:pt x="480" y="318"/>
                      <a:pt x="482" y="311"/>
                    </a:cubicBezTo>
                    <a:cubicBezTo>
                      <a:pt x="482" y="308"/>
                      <a:pt x="484" y="304"/>
                      <a:pt x="485" y="301"/>
                    </a:cubicBezTo>
                    <a:cubicBezTo>
                      <a:pt x="487" y="295"/>
                      <a:pt x="488" y="289"/>
                      <a:pt x="490" y="282"/>
                    </a:cubicBezTo>
                    <a:cubicBezTo>
                      <a:pt x="491" y="278"/>
                      <a:pt x="492" y="274"/>
                      <a:pt x="493" y="270"/>
                    </a:cubicBezTo>
                    <a:cubicBezTo>
                      <a:pt x="494" y="265"/>
                      <a:pt x="495" y="260"/>
                      <a:pt x="495" y="256"/>
                    </a:cubicBezTo>
                    <a:cubicBezTo>
                      <a:pt x="497" y="249"/>
                      <a:pt x="498" y="242"/>
                      <a:pt x="499" y="235"/>
                    </a:cubicBezTo>
                    <a:cubicBezTo>
                      <a:pt x="500" y="229"/>
                      <a:pt x="501" y="223"/>
                      <a:pt x="502" y="218"/>
                    </a:cubicBezTo>
                    <a:cubicBezTo>
                      <a:pt x="502" y="215"/>
                      <a:pt x="502" y="211"/>
                      <a:pt x="502" y="208"/>
                    </a:cubicBezTo>
                    <a:cubicBezTo>
                      <a:pt x="503" y="199"/>
                      <a:pt x="503" y="189"/>
                      <a:pt x="503" y="180"/>
                    </a:cubicBezTo>
                    <a:cubicBezTo>
                      <a:pt x="503" y="171"/>
                      <a:pt x="503" y="161"/>
                      <a:pt x="502" y="152"/>
                    </a:cubicBezTo>
                    <a:cubicBezTo>
                      <a:pt x="501" y="142"/>
                      <a:pt x="500" y="133"/>
                      <a:pt x="498" y="125"/>
                    </a:cubicBezTo>
                    <a:cubicBezTo>
                      <a:pt x="497" y="117"/>
                      <a:pt x="494" y="109"/>
                      <a:pt x="492" y="101"/>
                    </a:cubicBezTo>
                    <a:lnTo>
                      <a:pt x="492" y="100"/>
                    </a:lnTo>
                    <a:cubicBezTo>
                      <a:pt x="489" y="93"/>
                      <a:pt x="486" y="86"/>
                      <a:pt x="483" y="79"/>
                    </a:cubicBezTo>
                    <a:cubicBezTo>
                      <a:pt x="480" y="72"/>
                      <a:pt x="476" y="66"/>
                      <a:pt x="473" y="60"/>
                    </a:cubicBezTo>
                    <a:cubicBezTo>
                      <a:pt x="473" y="60"/>
                      <a:pt x="473" y="59"/>
                      <a:pt x="472" y="59"/>
                    </a:cubicBezTo>
                    <a:cubicBezTo>
                      <a:pt x="468" y="54"/>
                      <a:pt x="465" y="48"/>
                      <a:pt x="461" y="43"/>
                    </a:cubicBezTo>
                    <a:cubicBezTo>
                      <a:pt x="460" y="43"/>
                      <a:pt x="460" y="43"/>
                      <a:pt x="460" y="43"/>
                    </a:cubicBezTo>
                    <a:cubicBezTo>
                      <a:pt x="456" y="38"/>
                      <a:pt x="451" y="33"/>
                      <a:pt x="446" y="29"/>
                    </a:cubicBezTo>
                    <a:lnTo>
                      <a:pt x="445" y="29"/>
                    </a:lnTo>
                    <a:cubicBezTo>
                      <a:pt x="440" y="24"/>
                      <a:pt x="435" y="21"/>
                      <a:pt x="430" y="17"/>
                    </a:cubicBezTo>
                    <a:cubicBezTo>
                      <a:pt x="395" y="-2"/>
                      <a:pt x="350" y="-6"/>
                      <a:pt x="300" y="11"/>
                    </a:cubicBezTo>
                    <a:cubicBezTo>
                      <a:pt x="303" y="27"/>
                      <a:pt x="305" y="46"/>
                      <a:pt x="305" y="65"/>
                    </a:cubicBezTo>
                    <a:cubicBezTo>
                      <a:pt x="305" y="74"/>
                      <a:pt x="305" y="84"/>
                      <a:pt x="304" y="93"/>
                    </a:cubicBezTo>
                    <a:cubicBezTo>
                      <a:pt x="304" y="97"/>
                      <a:pt x="303" y="100"/>
                      <a:pt x="303" y="102"/>
                    </a:cubicBezTo>
                    <a:cubicBezTo>
                      <a:pt x="303" y="108"/>
                      <a:pt x="302" y="114"/>
                      <a:pt x="301" y="120"/>
                    </a:cubicBezTo>
                    <a:cubicBezTo>
                      <a:pt x="300" y="127"/>
                      <a:pt x="299" y="134"/>
                      <a:pt x="298" y="141"/>
                    </a:cubicBezTo>
                    <a:cubicBezTo>
                      <a:pt x="297" y="145"/>
                      <a:pt x="296" y="150"/>
                      <a:pt x="295" y="155"/>
                    </a:cubicBezTo>
                    <a:cubicBezTo>
                      <a:pt x="294" y="159"/>
                      <a:pt x="293" y="163"/>
                      <a:pt x="292" y="167"/>
                    </a:cubicBezTo>
                    <a:cubicBezTo>
                      <a:pt x="291" y="174"/>
                      <a:pt x="289" y="180"/>
                      <a:pt x="287" y="186"/>
                    </a:cubicBezTo>
                    <a:cubicBezTo>
                      <a:pt x="286" y="189"/>
                      <a:pt x="285" y="193"/>
                      <a:pt x="284" y="196"/>
                    </a:cubicBezTo>
                    <a:cubicBezTo>
                      <a:pt x="281" y="203"/>
                      <a:pt x="279" y="210"/>
                      <a:pt x="277" y="216"/>
                    </a:cubicBezTo>
                    <a:cubicBezTo>
                      <a:pt x="276" y="219"/>
                      <a:pt x="275" y="222"/>
                      <a:pt x="274" y="225"/>
                    </a:cubicBezTo>
                    <a:cubicBezTo>
                      <a:pt x="270" y="234"/>
                      <a:pt x="267" y="244"/>
                      <a:pt x="262" y="253"/>
                    </a:cubicBezTo>
                    <a:cubicBezTo>
                      <a:pt x="262" y="254"/>
                      <a:pt x="262" y="255"/>
                      <a:pt x="261" y="256"/>
                    </a:cubicBezTo>
                    <a:cubicBezTo>
                      <a:pt x="257" y="265"/>
                      <a:pt x="254" y="273"/>
                      <a:pt x="250" y="281"/>
                    </a:cubicBezTo>
                    <a:cubicBezTo>
                      <a:pt x="248" y="283"/>
                      <a:pt x="247" y="286"/>
                      <a:pt x="246" y="289"/>
                    </a:cubicBezTo>
                    <a:cubicBezTo>
                      <a:pt x="242" y="296"/>
                      <a:pt x="237" y="304"/>
                      <a:pt x="234" y="311"/>
                    </a:cubicBezTo>
                    <a:cubicBezTo>
                      <a:pt x="232" y="312"/>
                      <a:pt x="232" y="314"/>
                      <a:pt x="231" y="315"/>
                    </a:cubicBezTo>
                    <a:cubicBezTo>
                      <a:pt x="226" y="325"/>
                      <a:pt x="220" y="333"/>
                      <a:pt x="215" y="342"/>
                    </a:cubicBezTo>
                    <a:cubicBezTo>
                      <a:pt x="213" y="344"/>
                      <a:pt x="212" y="347"/>
                      <a:pt x="210" y="349"/>
                    </a:cubicBezTo>
                    <a:cubicBezTo>
                      <a:pt x="205" y="355"/>
                      <a:pt x="202" y="361"/>
                      <a:pt x="198" y="367"/>
                    </a:cubicBezTo>
                    <a:cubicBezTo>
                      <a:pt x="195" y="371"/>
                      <a:pt x="193" y="373"/>
                      <a:pt x="190" y="377"/>
                    </a:cubicBezTo>
                    <a:cubicBezTo>
                      <a:pt x="187" y="382"/>
                      <a:pt x="183" y="387"/>
                      <a:pt x="179" y="391"/>
                    </a:cubicBezTo>
                    <a:cubicBezTo>
                      <a:pt x="176" y="396"/>
                      <a:pt x="172" y="400"/>
                      <a:pt x="169" y="403"/>
                    </a:cubicBezTo>
                    <a:cubicBezTo>
                      <a:pt x="166" y="407"/>
                      <a:pt x="162" y="411"/>
                      <a:pt x="159" y="414"/>
                    </a:cubicBezTo>
                    <a:cubicBezTo>
                      <a:pt x="153" y="421"/>
                      <a:pt x="148" y="427"/>
                      <a:pt x="142" y="433"/>
                    </a:cubicBezTo>
                    <a:cubicBezTo>
                      <a:pt x="139" y="436"/>
                      <a:pt x="135" y="440"/>
                      <a:pt x="131" y="443"/>
                    </a:cubicBezTo>
                    <a:cubicBezTo>
                      <a:pt x="129" y="446"/>
                      <a:pt x="126" y="449"/>
                      <a:pt x="123" y="451"/>
                    </a:cubicBezTo>
                    <a:cubicBezTo>
                      <a:pt x="118" y="456"/>
                      <a:pt x="113" y="460"/>
                      <a:pt x="108" y="464"/>
                    </a:cubicBezTo>
                    <a:cubicBezTo>
                      <a:pt x="106" y="466"/>
                      <a:pt x="103" y="469"/>
                      <a:pt x="100" y="471"/>
                    </a:cubicBezTo>
                    <a:cubicBezTo>
                      <a:pt x="95" y="475"/>
                      <a:pt x="89" y="479"/>
                      <a:pt x="84" y="483"/>
                    </a:cubicBezTo>
                    <a:cubicBezTo>
                      <a:pt x="81" y="485"/>
                      <a:pt x="79" y="487"/>
                      <a:pt x="77" y="488"/>
                    </a:cubicBezTo>
                    <a:cubicBezTo>
                      <a:pt x="68" y="494"/>
                      <a:pt x="60" y="499"/>
                      <a:pt x="52" y="504"/>
                    </a:cubicBezTo>
                    <a:cubicBezTo>
                      <a:pt x="46" y="508"/>
                      <a:pt x="42" y="510"/>
                      <a:pt x="36" y="513"/>
                    </a:cubicBezTo>
                    <a:cubicBezTo>
                      <a:pt x="34" y="514"/>
                      <a:pt x="33" y="514"/>
                      <a:pt x="31" y="515"/>
                    </a:cubicBezTo>
                    <a:cubicBezTo>
                      <a:pt x="27" y="517"/>
                      <a:pt x="23" y="518"/>
                      <a:pt x="20" y="520"/>
                    </a:cubicBezTo>
                    <a:cubicBezTo>
                      <a:pt x="18" y="521"/>
                      <a:pt x="16" y="522"/>
                      <a:pt x="15" y="522"/>
                    </a:cubicBezTo>
                    <a:cubicBezTo>
                      <a:pt x="12" y="524"/>
                      <a:pt x="8" y="525"/>
                      <a:pt x="4" y="527"/>
                    </a:cubicBezTo>
                    <a:cubicBezTo>
                      <a:pt x="3" y="527"/>
                      <a:pt x="2" y="527"/>
                      <a:pt x="1" y="528"/>
                    </a:cubicBezTo>
                    <a:lnTo>
                      <a:pt x="0" y="528"/>
                    </a:lnTo>
                    <a:cubicBezTo>
                      <a:pt x="10" y="580"/>
                      <a:pt x="35" y="617"/>
                      <a:pt x="70" y="637"/>
                    </a:cubicBezTo>
                    <a:cubicBezTo>
                      <a:pt x="70" y="638"/>
                      <a:pt x="71" y="638"/>
                      <a:pt x="72" y="638"/>
                    </a:cubicBezTo>
                    <a:cubicBezTo>
                      <a:pt x="75" y="640"/>
                      <a:pt x="78" y="641"/>
                      <a:pt x="81" y="643"/>
                    </a:cubicBezTo>
                    <a:cubicBezTo>
                      <a:pt x="82" y="643"/>
                      <a:pt x="82" y="643"/>
                      <a:pt x="82" y="643"/>
                    </a:cubicBezTo>
                    <a:cubicBezTo>
                      <a:pt x="83" y="643"/>
                      <a:pt x="84" y="644"/>
                      <a:pt x="85" y="644"/>
                    </a:cubicBezTo>
                    <a:cubicBezTo>
                      <a:pt x="89" y="646"/>
                      <a:pt x="92" y="647"/>
                      <a:pt x="95" y="648"/>
                    </a:cubicBezTo>
                    <a:cubicBezTo>
                      <a:pt x="96" y="648"/>
                      <a:pt x="97" y="648"/>
                      <a:pt x="97" y="649"/>
                    </a:cubicBezTo>
                    <a:cubicBezTo>
                      <a:pt x="102" y="650"/>
                      <a:pt x="105" y="651"/>
                      <a:pt x="109" y="651"/>
                    </a:cubicBezTo>
                    <a:lnTo>
                      <a:pt x="110" y="651"/>
                    </a:lnTo>
                    <a:cubicBezTo>
                      <a:pt x="111" y="652"/>
                      <a:pt x="112" y="652"/>
                      <a:pt x="113" y="652"/>
                    </a:cubicBezTo>
                    <a:cubicBezTo>
                      <a:pt x="117" y="653"/>
                      <a:pt x="120" y="653"/>
                      <a:pt x="125" y="654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49372F4-E5DA-4758-9D30-324ACC1C9520}"/>
                  </a:ext>
                </a:extLst>
              </p:cNvPr>
              <p:cNvSpPr/>
              <p:nvPr/>
            </p:nvSpPr>
            <p:spPr>
              <a:xfrm>
                <a:off x="2513105" y="5755087"/>
                <a:ext cx="625607" cy="8137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3" h="654">
                    <a:moveTo>
                      <a:pt x="125" y="654"/>
                    </a:moveTo>
                    <a:lnTo>
                      <a:pt x="127" y="654"/>
                    </a:lnTo>
                    <a:cubicBezTo>
                      <a:pt x="132" y="654"/>
                      <a:pt x="137" y="654"/>
                      <a:pt x="142" y="654"/>
                    </a:cubicBezTo>
                    <a:cubicBezTo>
                      <a:pt x="143" y="654"/>
                      <a:pt x="144" y="654"/>
                      <a:pt x="146" y="654"/>
                    </a:cubicBezTo>
                    <a:cubicBezTo>
                      <a:pt x="151" y="653"/>
                      <a:pt x="157" y="653"/>
                      <a:pt x="162" y="652"/>
                    </a:cubicBezTo>
                    <a:lnTo>
                      <a:pt x="163" y="652"/>
                    </a:lnTo>
                    <a:cubicBezTo>
                      <a:pt x="169" y="651"/>
                      <a:pt x="176" y="649"/>
                      <a:pt x="183" y="648"/>
                    </a:cubicBezTo>
                    <a:cubicBezTo>
                      <a:pt x="184" y="647"/>
                      <a:pt x="185" y="647"/>
                      <a:pt x="185" y="647"/>
                    </a:cubicBezTo>
                    <a:cubicBezTo>
                      <a:pt x="190" y="646"/>
                      <a:pt x="194" y="644"/>
                      <a:pt x="199" y="643"/>
                    </a:cubicBezTo>
                    <a:cubicBezTo>
                      <a:pt x="200" y="642"/>
                      <a:pt x="201" y="642"/>
                      <a:pt x="202" y="641"/>
                    </a:cubicBezTo>
                    <a:cubicBezTo>
                      <a:pt x="205" y="640"/>
                      <a:pt x="209" y="639"/>
                      <a:pt x="213" y="637"/>
                    </a:cubicBezTo>
                    <a:cubicBezTo>
                      <a:pt x="215" y="637"/>
                      <a:pt x="216" y="636"/>
                      <a:pt x="217" y="635"/>
                    </a:cubicBezTo>
                    <a:cubicBezTo>
                      <a:pt x="221" y="634"/>
                      <a:pt x="225" y="632"/>
                      <a:pt x="229" y="630"/>
                    </a:cubicBezTo>
                    <a:cubicBezTo>
                      <a:pt x="230" y="630"/>
                      <a:pt x="230" y="630"/>
                      <a:pt x="231" y="629"/>
                    </a:cubicBezTo>
                    <a:cubicBezTo>
                      <a:pt x="232" y="629"/>
                      <a:pt x="233" y="629"/>
                      <a:pt x="234" y="628"/>
                    </a:cubicBezTo>
                    <a:cubicBezTo>
                      <a:pt x="239" y="625"/>
                      <a:pt x="245" y="623"/>
                      <a:pt x="250" y="619"/>
                    </a:cubicBezTo>
                    <a:cubicBezTo>
                      <a:pt x="258" y="614"/>
                      <a:pt x="266" y="609"/>
                      <a:pt x="274" y="603"/>
                    </a:cubicBezTo>
                    <a:cubicBezTo>
                      <a:pt x="277" y="602"/>
                      <a:pt x="279" y="600"/>
                      <a:pt x="282" y="598"/>
                    </a:cubicBezTo>
                    <a:cubicBezTo>
                      <a:pt x="287" y="594"/>
                      <a:pt x="292" y="591"/>
                      <a:pt x="298" y="586"/>
                    </a:cubicBezTo>
                    <a:cubicBezTo>
                      <a:pt x="301" y="584"/>
                      <a:pt x="303" y="581"/>
                      <a:pt x="307" y="579"/>
                    </a:cubicBezTo>
                    <a:cubicBezTo>
                      <a:pt x="311" y="575"/>
                      <a:pt x="316" y="570"/>
                      <a:pt x="321" y="566"/>
                    </a:cubicBezTo>
                    <a:cubicBezTo>
                      <a:pt x="324" y="564"/>
                      <a:pt x="326" y="561"/>
                      <a:pt x="330" y="558"/>
                    </a:cubicBezTo>
                    <a:cubicBezTo>
                      <a:pt x="333" y="555"/>
                      <a:pt x="336" y="551"/>
                      <a:pt x="340" y="548"/>
                    </a:cubicBezTo>
                    <a:cubicBezTo>
                      <a:pt x="346" y="542"/>
                      <a:pt x="352" y="536"/>
                      <a:pt x="357" y="529"/>
                    </a:cubicBezTo>
                    <a:cubicBezTo>
                      <a:pt x="360" y="526"/>
                      <a:pt x="364" y="522"/>
                      <a:pt x="367" y="518"/>
                    </a:cubicBezTo>
                    <a:cubicBezTo>
                      <a:pt x="370" y="515"/>
                      <a:pt x="374" y="511"/>
                      <a:pt x="377" y="507"/>
                    </a:cubicBezTo>
                    <a:cubicBezTo>
                      <a:pt x="380" y="502"/>
                      <a:pt x="385" y="497"/>
                      <a:pt x="388" y="492"/>
                    </a:cubicBezTo>
                    <a:cubicBezTo>
                      <a:pt x="391" y="488"/>
                      <a:pt x="393" y="486"/>
                      <a:pt x="395" y="482"/>
                    </a:cubicBezTo>
                    <a:cubicBezTo>
                      <a:pt x="399" y="476"/>
                      <a:pt x="404" y="470"/>
                      <a:pt x="408" y="464"/>
                    </a:cubicBezTo>
                    <a:cubicBezTo>
                      <a:pt x="410" y="462"/>
                      <a:pt x="411" y="459"/>
                      <a:pt x="413" y="457"/>
                    </a:cubicBezTo>
                    <a:cubicBezTo>
                      <a:pt x="418" y="448"/>
                      <a:pt x="424" y="440"/>
                      <a:pt x="429" y="431"/>
                    </a:cubicBezTo>
                    <a:cubicBezTo>
                      <a:pt x="429" y="429"/>
                      <a:pt x="430" y="428"/>
                      <a:pt x="431" y="426"/>
                    </a:cubicBezTo>
                    <a:cubicBezTo>
                      <a:pt x="435" y="419"/>
                      <a:pt x="440" y="411"/>
                      <a:pt x="443" y="403"/>
                    </a:cubicBezTo>
                    <a:cubicBezTo>
                      <a:pt x="445" y="401"/>
                      <a:pt x="446" y="399"/>
                      <a:pt x="448" y="396"/>
                    </a:cubicBezTo>
                    <a:cubicBezTo>
                      <a:pt x="451" y="388"/>
                      <a:pt x="456" y="380"/>
                      <a:pt x="459" y="371"/>
                    </a:cubicBezTo>
                    <a:cubicBezTo>
                      <a:pt x="459" y="370"/>
                      <a:pt x="460" y="369"/>
                      <a:pt x="461" y="368"/>
                    </a:cubicBezTo>
                    <a:cubicBezTo>
                      <a:pt x="465" y="359"/>
                      <a:pt x="468" y="349"/>
                      <a:pt x="472" y="340"/>
                    </a:cubicBezTo>
                    <a:cubicBezTo>
                      <a:pt x="473" y="337"/>
                      <a:pt x="474" y="334"/>
                      <a:pt x="475" y="331"/>
                    </a:cubicBezTo>
                    <a:cubicBezTo>
                      <a:pt x="477" y="325"/>
                      <a:pt x="480" y="318"/>
                      <a:pt x="482" y="311"/>
                    </a:cubicBezTo>
                    <a:cubicBezTo>
                      <a:pt x="482" y="308"/>
                      <a:pt x="484" y="304"/>
                      <a:pt x="485" y="301"/>
                    </a:cubicBezTo>
                    <a:cubicBezTo>
                      <a:pt x="487" y="295"/>
                      <a:pt x="488" y="289"/>
                      <a:pt x="490" y="282"/>
                    </a:cubicBezTo>
                    <a:cubicBezTo>
                      <a:pt x="491" y="278"/>
                      <a:pt x="492" y="274"/>
                      <a:pt x="493" y="270"/>
                    </a:cubicBezTo>
                    <a:cubicBezTo>
                      <a:pt x="494" y="265"/>
                      <a:pt x="495" y="260"/>
                      <a:pt x="495" y="256"/>
                    </a:cubicBezTo>
                    <a:cubicBezTo>
                      <a:pt x="497" y="249"/>
                      <a:pt x="498" y="242"/>
                      <a:pt x="499" y="235"/>
                    </a:cubicBezTo>
                    <a:cubicBezTo>
                      <a:pt x="500" y="229"/>
                      <a:pt x="501" y="223"/>
                      <a:pt x="502" y="218"/>
                    </a:cubicBezTo>
                    <a:cubicBezTo>
                      <a:pt x="502" y="215"/>
                      <a:pt x="502" y="211"/>
                      <a:pt x="502" y="208"/>
                    </a:cubicBezTo>
                    <a:cubicBezTo>
                      <a:pt x="503" y="199"/>
                      <a:pt x="503" y="189"/>
                      <a:pt x="503" y="180"/>
                    </a:cubicBezTo>
                    <a:cubicBezTo>
                      <a:pt x="503" y="171"/>
                      <a:pt x="503" y="161"/>
                      <a:pt x="502" y="152"/>
                    </a:cubicBezTo>
                    <a:cubicBezTo>
                      <a:pt x="501" y="142"/>
                      <a:pt x="500" y="133"/>
                      <a:pt x="498" y="125"/>
                    </a:cubicBezTo>
                    <a:cubicBezTo>
                      <a:pt x="497" y="117"/>
                      <a:pt x="494" y="109"/>
                      <a:pt x="492" y="101"/>
                    </a:cubicBezTo>
                    <a:lnTo>
                      <a:pt x="492" y="100"/>
                    </a:lnTo>
                    <a:cubicBezTo>
                      <a:pt x="489" y="93"/>
                      <a:pt x="486" y="86"/>
                      <a:pt x="483" y="79"/>
                    </a:cubicBezTo>
                    <a:cubicBezTo>
                      <a:pt x="480" y="72"/>
                      <a:pt x="476" y="66"/>
                      <a:pt x="473" y="60"/>
                    </a:cubicBezTo>
                    <a:cubicBezTo>
                      <a:pt x="473" y="60"/>
                      <a:pt x="473" y="59"/>
                      <a:pt x="472" y="59"/>
                    </a:cubicBezTo>
                    <a:cubicBezTo>
                      <a:pt x="468" y="54"/>
                      <a:pt x="465" y="48"/>
                      <a:pt x="461" y="43"/>
                    </a:cubicBezTo>
                    <a:cubicBezTo>
                      <a:pt x="460" y="43"/>
                      <a:pt x="460" y="43"/>
                      <a:pt x="460" y="43"/>
                    </a:cubicBezTo>
                    <a:cubicBezTo>
                      <a:pt x="456" y="38"/>
                      <a:pt x="451" y="33"/>
                      <a:pt x="446" y="29"/>
                    </a:cubicBezTo>
                    <a:lnTo>
                      <a:pt x="445" y="29"/>
                    </a:lnTo>
                    <a:cubicBezTo>
                      <a:pt x="440" y="24"/>
                      <a:pt x="435" y="21"/>
                      <a:pt x="430" y="17"/>
                    </a:cubicBezTo>
                    <a:cubicBezTo>
                      <a:pt x="395" y="-2"/>
                      <a:pt x="350" y="-6"/>
                      <a:pt x="300" y="11"/>
                    </a:cubicBezTo>
                    <a:cubicBezTo>
                      <a:pt x="303" y="27"/>
                      <a:pt x="305" y="46"/>
                      <a:pt x="305" y="65"/>
                    </a:cubicBezTo>
                    <a:cubicBezTo>
                      <a:pt x="305" y="74"/>
                      <a:pt x="305" y="84"/>
                      <a:pt x="304" y="93"/>
                    </a:cubicBezTo>
                    <a:cubicBezTo>
                      <a:pt x="304" y="97"/>
                      <a:pt x="303" y="100"/>
                      <a:pt x="303" y="102"/>
                    </a:cubicBezTo>
                    <a:cubicBezTo>
                      <a:pt x="303" y="108"/>
                      <a:pt x="302" y="114"/>
                      <a:pt x="301" y="120"/>
                    </a:cubicBezTo>
                    <a:cubicBezTo>
                      <a:pt x="300" y="127"/>
                      <a:pt x="299" y="134"/>
                      <a:pt x="298" y="141"/>
                    </a:cubicBezTo>
                    <a:cubicBezTo>
                      <a:pt x="297" y="145"/>
                      <a:pt x="296" y="150"/>
                      <a:pt x="295" y="155"/>
                    </a:cubicBezTo>
                    <a:cubicBezTo>
                      <a:pt x="294" y="159"/>
                      <a:pt x="293" y="163"/>
                      <a:pt x="292" y="167"/>
                    </a:cubicBezTo>
                    <a:cubicBezTo>
                      <a:pt x="291" y="174"/>
                      <a:pt x="289" y="180"/>
                      <a:pt x="287" y="186"/>
                    </a:cubicBezTo>
                    <a:cubicBezTo>
                      <a:pt x="286" y="189"/>
                      <a:pt x="285" y="193"/>
                      <a:pt x="284" y="196"/>
                    </a:cubicBezTo>
                    <a:cubicBezTo>
                      <a:pt x="281" y="203"/>
                      <a:pt x="279" y="210"/>
                      <a:pt x="277" y="216"/>
                    </a:cubicBezTo>
                    <a:cubicBezTo>
                      <a:pt x="276" y="219"/>
                      <a:pt x="275" y="222"/>
                      <a:pt x="274" y="225"/>
                    </a:cubicBezTo>
                    <a:cubicBezTo>
                      <a:pt x="270" y="234"/>
                      <a:pt x="267" y="244"/>
                      <a:pt x="262" y="253"/>
                    </a:cubicBezTo>
                    <a:cubicBezTo>
                      <a:pt x="262" y="254"/>
                      <a:pt x="262" y="255"/>
                      <a:pt x="261" y="256"/>
                    </a:cubicBezTo>
                    <a:cubicBezTo>
                      <a:pt x="257" y="265"/>
                      <a:pt x="254" y="273"/>
                      <a:pt x="250" y="281"/>
                    </a:cubicBezTo>
                    <a:cubicBezTo>
                      <a:pt x="248" y="283"/>
                      <a:pt x="247" y="286"/>
                      <a:pt x="246" y="289"/>
                    </a:cubicBezTo>
                    <a:cubicBezTo>
                      <a:pt x="242" y="296"/>
                      <a:pt x="237" y="304"/>
                      <a:pt x="234" y="311"/>
                    </a:cubicBezTo>
                    <a:cubicBezTo>
                      <a:pt x="232" y="312"/>
                      <a:pt x="232" y="314"/>
                      <a:pt x="231" y="315"/>
                    </a:cubicBezTo>
                    <a:cubicBezTo>
                      <a:pt x="226" y="325"/>
                      <a:pt x="220" y="333"/>
                      <a:pt x="215" y="342"/>
                    </a:cubicBezTo>
                    <a:cubicBezTo>
                      <a:pt x="213" y="344"/>
                      <a:pt x="212" y="347"/>
                      <a:pt x="210" y="349"/>
                    </a:cubicBezTo>
                    <a:cubicBezTo>
                      <a:pt x="205" y="355"/>
                      <a:pt x="202" y="361"/>
                      <a:pt x="198" y="367"/>
                    </a:cubicBezTo>
                    <a:cubicBezTo>
                      <a:pt x="195" y="371"/>
                      <a:pt x="193" y="373"/>
                      <a:pt x="190" y="377"/>
                    </a:cubicBezTo>
                    <a:cubicBezTo>
                      <a:pt x="187" y="382"/>
                      <a:pt x="183" y="387"/>
                      <a:pt x="179" y="391"/>
                    </a:cubicBezTo>
                    <a:cubicBezTo>
                      <a:pt x="176" y="396"/>
                      <a:pt x="172" y="400"/>
                      <a:pt x="169" y="403"/>
                    </a:cubicBezTo>
                    <a:cubicBezTo>
                      <a:pt x="166" y="407"/>
                      <a:pt x="162" y="411"/>
                      <a:pt x="159" y="414"/>
                    </a:cubicBezTo>
                    <a:cubicBezTo>
                      <a:pt x="153" y="421"/>
                      <a:pt x="148" y="427"/>
                      <a:pt x="142" y="433"/>
                    </a:cubicBezTo>
                    <a:cubicBezTo>
                      <a:pt x="139" y="436"/>
                      <a:pt x="135" y="440"/>
                      <a:pt x="131" y="443"/>
                    </a:cubicBezTo>
                    <a:cubicBezTo>
                      <a:pt x="129" y="446"/>
                      <a:pt x="126" y="449"/>
                      <a:pt x="123" y="451"/>
                    </a:cubicBezTo>
                    <a:cubicBezTo>
                      <a:pt x="118" y="456"/>
                      <a:pt x="113" y="460"/>
                      <a:pt x="108" y="464"/>
                    </a:cubicBezTo>
                    <a:cubicBezTo>
                      <a:pt x="106" y="466"/>
                      <a:pt x="103" y="469"/>
                      <a:pt x="100" y="471"/>
                    </a:cubicBezTo>
                    <a:cubicBezTo>
                      <a:pt x="95" y="475"/>
                      <a:pt x="89" y="479"/>
                      <a:pt x="84" y="483"/>
                    </a:cubicBezTo>
                    <a:cubicBezTo>
                      <a:pt x="81" y="485"/>
                      <a:pt x="79" y="487"/>
                      <a:pt x="77" y="488"/>
                    </a:cubicBezTo>
                    <a:cubicBezTo>
                      <a:pt x="68" y="494"/>
                      <a:pt x="60" y="499"/>
                      <a:pt x="52" y="504"/>
                    </a:cubicBezTo>
                    <a:cubicBezTo>
                      <a:pt x="46" y="508"/>
                      <a:pt x="42" y="510"/>
                      <a:pt x="36" y="513"/>
                    </a:cubicBezTo>
                    <a:cubicBezTo>
                      <a:pt x="34" y="514"/>
                      <a:pt x="33" y="514"/>
                      <a:pt x="31" y="515"/>
                    </a:cubicBezTo>
                    <a:cubicBezTo>
                      <a:pt x="27" y="517"/>
                      <a:pt x="23" y="518"/>
                      <a:pt x="20" y="520"/>
                    </a:cubicBezTo>
                    <a:cubicBezTo>
                      <a:pt x="18" y="521"/>
                      <a:pt x="16" y="522"/>
                      <a:pt x="15" y="522"/>
                    </a:cubicBezTo>
                    <a:cubicBezTo>
                      <a:pt x="12" y="524"/>
                      <a:pt x="8" y="525"/>
                      <a:pt x="4" y="527"/>
                    </a:cubicBezTo>
                    <a:cubicBezTo>
                      <a:pt x="3" y="527"/>
                      <a:pt x="2" y="527"/>
                      <a:pt x="1" y="528"/>
                    </a:cubicBezTo>
                    <a:lnTo>
                      <a:pt x="0" y="528"/>
                    </a:lnTo>
                    <a:cubicBezTo>
                      <a:pt x="10" y="580"/>
                      <a:pt x="35" y="617"/>
                      <a:pt x="70" y="637"/>
                    </a:cubicBezTo>
                    <a:cubicBezTo>
                      <a:pt x="70" y="638"/>
                      <a:pt x="71" y="638"/>
                      <a:pt x="72" y="638"/>
                    </a:cubicBezTo>
                    <a:cubicBezTo>
                      <a:pt x="75" y="640"/>
                      <a:pt x="78" y="641"/>
                      <a:pt x="81" y="643"/>
                    </a:cubicBezTo>
                    <a:cubicBezTo>
                      <a:pt x="82" y="643"/>
                      <a:pt x="82" y="643"/>
                      <a:pt x="82" y="643"/>
                    </a:cubicBezTo>
                    <a:cubicBezTo>
                      <a:pt x="83" y="643"/>
                      <a:pt x="84" y="644"/>
                      <a:pt x="85" y="644"/>
                    </a:cubicBezTo>
                    <a:cubicBezTo>
                      <a:pt x="89" y="646"/>
                      <a:pt x="92" y="647"/>
                      <a:pt x="95" y="648"/>
                    </a:cubicBezTo>
                    <a:cubicBezTo>
                      <a:pt x="96" y="648"/>
                      <a:pt x="97" y="648"/>
                      <a:pt x="97" y="649"/>
                    </a:cubicBezTo>
                    <a:cubicBezTo>
                      <a:pt x="102" y="650"/>
                      <a:pt x="105" y="651"/>
                      <a:pt x="109" y="651"/>
                    </a:cubicBezTo>
                    <a:lnTo>
                      <a:pt x="110" y="651"/>
                    </a:lnTo>
                    <a:cubicBezTo>
                      <a:pt x="111" y="652"/>
                      <a:pt x="112" y="652"/>
                      <a:pt x="113" y="652"/>
                    </a:cubicBezTo>
                    <a:cubicBezTo>
                      <a:pt x="117" y="653"/>
                      <a:pt x="120" y="653"/>
                      <a:pt x="125" y="654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598DE8B-AFA0-49C0-8DA0-ED466C4ED6C3}"/>
                  </a:ext>
                </a:extLst>
              </p:cNvPr>
              <p:cNvSpPr/>
              <p:nvPr/>
            </p:nvSpPr>
            <p:spPr>
              <a:xfrm>
                <a:off x="1499921" y="6254825"/>
                <a:ext cx="534632" cy="3078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0" h="248">
                    <a:moveTo>
                      <a:pt x="0" y="133"/>
                    </a:moveTo>
                    <a:lnTo>
                      <a:pt x="198" y="248"/>
                    </a:lnTo>
                    <a:lnTo>
                      <a:pt x="430" y="11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EB59CEB-73DB-4A71-A1D6-21AB2B9B8021}"/>
                  </a:ext>
                </a:extLst>
              </p:cNvPr>
              <p:cNvSpPr/>
              <p:nvPr/>
            </p:nvSpPr>
            <p:spPr>
              <a:xfrm>
                <a:off x="2382248" y="4672114"/>
                <a:ext cx="628100" cy="3638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5" h="293">
                    <a:moveTo>
                      <a:pt x="0" y="178"/>
                    </a:moveTo>
                    <a:lnTo>
                      <a:pt x="197" y="293"/>
                    </a:lnTo>
                    <a:lnTo>
                      <a:pt x="505" y="115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F3D56FB-A1E9-43D6-9DA8-CAD1E8EF94E0}"/>
                  </a:ext>
                </a:extLst>
              </p:cNvPr>
              <p:cNvSpPr/>
              <p:nvPr/>
            </p:nvSpPr>
            <p:spPr>
              <a:xfrm>
                <a:off x="3515074" y="5178083"/>
                <a:ext cx="382592" cy="3078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8" h="248">
                    <a:moveTo>
                      <a:pt x="110" y="0"/>
                    </a:moveTo>
                    <a:lnTo>
                      <a:pt x="14" y="55"/>
                    </a:lnTo>
                    <a:lnTo>
                      <a:pt x="0" y="81"/>
                    </a:lnTo>
                    <a:cubicBezTo>
                      <a:pt x="34" y="125"/>
                      <a:pt x="61" y="181"/>
                      <a:pt x="77" y="248"/>
                    </a:cubicBezTo>
                    <a:lnTo>
                      <a:pt x="308" y="115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681EA78-4B5B-4A51-B6B0-FC287DC6930D}"/>
                  </a:ext>
                </a:extLst>
              </p:cNvPr>
              <p:cNvSpPr/>
              <p:nvPr/>
            </p:nvSpPr>
            <p:spPr>
              <a:xfrm>
                <a:off x="1499921" y="6254825"/>
                <a:ext cx="534632" cy="3078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0" h="248">
                    <a:moveTo>
                      <a:pt x="0" y="133"/>
                    </a:moveTo>
                    <a:lnTo>
                      <a:pt x="198" y="248"/>
                    </a:lnTo>
                    <a:lnTo>
                      <a:pt x="430" y="11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6F927EA-41D4-4ED8-8D2F-062627641FF4}"/>
                  </a:ext>
                </a:extLst>
              </p:cNvPr>
              <p:cNvSpPr/>
              <p:nvPr/>
            </p:nvSpPr>
            <p:spPr>
              <a:xfrm>
                <a:off x="2382248" y="4672114"/>
                <a:ext cx="628100" cy="3638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5" h="293">
                    <a:moveTo>
                      <a:pt x="0" y="178"/>
                    </a:moveTo>
                    <a:lnTo>
                      <a:pt x="197" y="293"/>
                    </a:lnTo>
                    <a:lnTo>
                      <a:pt x="505" y="115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DDF96DA-5F40-4670-ABC7-DB977649DF96}"/>
                  </a:ext>
                </a:extLst>
              </p:cNvPr>
              <p:cNvSpPr/>
              <p:nvPr/>
            </p:nvSpPr>
            <p:spPr>
              <a:xfrm>
                <a:off x="3515074" y="5178083"/>
                <a:ext cx="382592" cy="3078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8" h="248">
                    <a:moveTo>
                      <a:pt x="110" y="0"/>
                    </a:moveTo>
                    <a:lnTo>
                      <a:pt x="14" y="55"/>
                    </a:lnTo>
                    <a:lnTo>
                      <a:pt x="0" y="81"/>
                    </a:lnTo>
                    <a:cubicBezTo>
                      <a:pt x="34" y="125"/>
                      <a:pt x="61" y="181"/>
                      <a:pt x="77" y="248"/>
                    </a:cubicBezTo>
                    <a:lnTo>
                      <a:pt x="308" y="115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11AD3-EB01-4B35-9E15-05839B47AC5C}"/>
                  </a:ext>
                </a:extLst>
              </p:cNvPr>
              <p:cNvSpPr/>
              <p:nvPr/>
            </p:nvSpPr>
            <p:spPr>
              <a:xfrm>
                <a:off x="1678128" y="5350063"/>
                <a:ext cx="515939" cy="6106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5" h="491">
                    <a:moveTo>
                      <a:pt x="0" y="376"/>
                    </a:moveTo>
                    <a:lnTo>
                      <a:pt x="198" y="491"/>
                    </a:lnTo>
                    <a:lnTo>
                      <a:pt x="415" y="11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D5F6AEB-78E4-4601-B72D-BCC15C15C130}"/>
                  </a:ext>
                </a:extLst>
              </p:cNvPr>
              <p:cNvSpPr/>
              <p:nvPr/>
            </p:nvSpPr>
            <p:spPr>
              <a:xfrm>
                <a:off x="3012843" y="4628496"/>
                <a:ext cx="432442" cy="49350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8" h="397">
                    <a:moveTo>
                      <a:pt x="149" y="0"/>
                    </a:moveTo>
                    <a:lnTo>
                      <a:pt x="0" y="260"/>
                    </a:lnTo>
                    <a:lnTo>
                      <a:pt x="0" y="289"/>
                    </a:lnTo>
                    <a:lnTo>
                      <a:pt x="185" y="397"/>
                    </a:lnTo>
                    <a:lnTo>
                      <a:pt x="348" y="115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880C0B4-8B73-442D-80F0-DC1323FA8684}"/>
                  </a:ext>
                </a:extLst>
              </p:cNvPr>
              <p:cNvSpPr/>
              <p:nvPr/>
            </p:nvSpPr>
            <p:spPr>
              <a:xfrm>
                <a:off x="1681867" y="6912834"/>
                <a:ext cx="448643" cy="4835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1" h="389">
                    <a:moveTo>
                      <a:pt x="149" y="17"/>
                    </a:moveTo>
                    <a:lnTo>
                      <a:pt x="0" y="274"/>
                    </a:lnTo>
                    <a:lnTo>
                      <a:pt x="199" y="389"/>
                    </a:lnTo>
                    <a:lnTo>
                      <a:pt x="361" y="107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1E82554-67EA-45E1-A71D-4A6A022969A8}"/>
                  </a:ext>
                </a:extLst>
              </p:cNvPr>
              <p:cNvSpPr/>
              <p:nvPr/>
            </p:nvSpPr>
            <p:spPr>
              <a:xfrm>
                <a:off x="1678128" y="5350063"/>
                <a:ext cx="515939" cy="6106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5" h="491">
                    <a:moveTo>
                      <a:pt x="0" y="376"/>
                    </a:moveTo>
                    <a:lnTo>
                      <a:pt x="198" y="491"/>
                    </a:lnTo>
                    <a:lnTo>
                      <a:pt x="415" y="11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75892EA-8D1E-4593-9BCA-BA156B4FDD6F}"/>
                  </a:ext>
                </a:extLst>
              </p:cNvPr>
              <p:cNvSpPr/>
              <p:nvPr/>
            </p:nvSpPr>
            <p:spPr>
              <a:xfrm>
                <a:off x="3012843" y="4628496"/>
                <a:ext cx="432442" cy="49350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8" h="397">
                    <a:moveTo>
                      <a:pt x="149" y="0"/>
                    </a:moveTo>
                    <a:lnTo>
                      <a:pt x="0" y="260"/>
                    </a:lnTo>
                    <a:lnTo>
                      <a:pt x="0" y="289"/>
                    </a:lnTo>
                    <a:lnTo>
                      <a:pt x="185" y="397"/>
                    </a:lnTo>
                    <a:lnTo>
                      <a:pt x="348" y="115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FEC1155-D7C9-4CE6-8A20-EAC9F5F06869}"/>
                  </a:ext>
                </a:extLst>
              </p:cNvPr>
              <p:cNvSpPr/>
              <p:nvPr/>
            </p:nvSpPr>
            <p:spPr>
              <a:xfrm>
                <a:off x="1681867" y="6912834"/>
                <a:ext cx="448643" cy="4835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1" h="389">
                    <a:moveTo>
                      <a:pt x="149" y="17"/>
                    </a:moveTo>
                    <a:lnTo>
                      <a:pt x="0" y="274"/>
                    </a:lnTo>
                    <a:lnTo>
                      <a:pt x="199" y="389"/>
                    </a:lnTo>
                    <a:lnTo>
                      <a:pt x="361" y="107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F2B9F96-9194-4CE4-89F6-BB3CEE07CCAF}"/>
                </a:ext>
              </a:extLst>
            </p:cNvPr>
            <p:cNvGrpSpPr/>
            <p:nvPr/>
          </p:nvGrpSpPr>
          <p:grpSpPr>
            <a:xfrm>
              <a:off x="4448500" y="4935068"/>
              <a:ext cx="3479469" cy="2622067"/>
              <a:chOff x="4448500" y="4935068"/>
              <a:chExt cx="3479469" cy="2622067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F3DD5AF-9740-4475-BE99-CCB13DF2EEDF}"/>
                  </a:ext>
                </a:extLst>
              </p:cNvPr>
              <p:cNvSpPr/>
              <p:nvPr/>
            </p:nvSpPr>
            <p:spPr>
              <a:xfrm>
                <a:off x="5272257" y="6021780"/>
                <a:ext cx="2655712" cy="15353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32" h="1233">
                    <a:moveTo>
                      <a:pt x="2080" y="546"/>
                    </a:moveTo>
                    <a:lnTo>
                      <a:pt x="2078" y="545"/>
                    </a:lnTo>
                    <a:lnTo>
                      <a:pt x="1327" y="111"/>
                    </a:lnTo>
                    <a:lnTo>
                      <a:pt x="1134" y="0"/>
                    </a:lnTo>
                    <a:lnTo>
                      <a:pt x="0" y="655"/>
                    </a:lnTo>
                    <a:lnTo>
                      <a:pt x="193" y="767"/>
                    </a:lnTo>
                    <a:lnTo>
                      <a:pt x="534" y="964"/>
                    </a:lnTo>
                    <a:lnTo>
                      <a:pt x="949" y="1204"/>
                    </a:lnTo>
                    <a:cubicBezTo>
                      <a:pt x="1017" y="1243"/>
                      <a:pt x="1128" y="1243"/>
                      <a:pt x="1196" y="1204"/>
                    </a:cubicBezTo>
                    <a:lnTo>
                      <a:pt x="1787" y="860"/>
                    </a:lnTo>
                    <a:lnTo>
                      <a:pt x="2081" y="689"/>
                    </a:lnTo>
                    <a:cubicBezTo>
                      <a:pt x="2149" y="649"/>
                      <a:pt x="2149" y="586"/>
                      <a:pt x="2080" y="546"/>
                    </a:cubicBezTo>
                    <a:close/>
                  </a:path>
                </a:pathLst>
              </a:custGeom>
              <a:solidFill>
                <a:schemeClr val="tx2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6F94735-2C12-4D23-B311-858CF478325A}"/>
                  </a:ext>
                </a:extLst>
              </p:cNvPr>
              <p:cNvSpPr/>
              <p:nvPr/>
            </p:nvSpPr>
            <p:spPr>
              <a:xfrm>
                <a:off x="4448500" y="4935068"/>
                <a:ext cx="3479469" cy="20126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3" h="1616">
                    <a:moveTo>
                      <a:pt x="2741" y="929"/>
                    </a:moveTo>
                    <a:lnTo>
                      <a:pt x="1183" y="29"/>
                    </a:lnTo>
                    <a:cubicBezTo>
                      <a:pt x="1115" y="-10"/>
                      <a:pt x="1004" y="-10"/>
                      <a:pt x="936" y="29"/>
                    </a:cubicBezTo>
                    <a:lnTo>
                      <a:pt x="51" y="544"/>
                    </a:lnTo>
                    <a:cubicBezTo>
                      <a:pt x="-17" y="583"/>
                      <a:pt x="-17" y="647"/>
                      <a:pt x="52" y="687"/>
                    </a:cubicBezTo>
                    <a:lnTo>
                      <a:pt x="1610" y="1586"/>
                    </a:lnTo>
                    <a:cubicBezTo>
                      <a:pt x="1678" y="1626"/>
                      <a:pt x="1789" y="1626"/>
                      <a:pt x="1857" y="1586"/>
                    </a:cubicBezTo>
                    <a:lnTo>
                      <a:pt x="2742" y="1072"/>
                    </a:lnTo>
                    <a:cubicBezTo>
                      <a:pt x="2811" y="1032"/>
                      <a:pt x="2810" y="968"/>
                      <a:pt x="2741" y="9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7590256-6D11-45D1-BDE8-68C906536A35}"/>
                  </a:ext>
                </a:extLst>
              </p:cNvPr>
              <p:cNvSpPr/>
              <p:nvPr/>
            </p:nvSpPr>
            <p:spPr>
              <a:xfrm>
                <a:off x="4448500" y="5702745"/>
                <a:ext cx="3479469" cy="14531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3" h="1167">
                    <a:moveTo>
                      <a:pt x="2793" y="391"/>
                    </a:moveTo>
                    <a:cubicBezTo>
                      <a:pt x="2792" y="393"/>
                      <a:pt x="2792" y="395"/>
                      <a:pt x="2792" y="397"/>
                    </a:cubicBezTo>
                    <a:cubicBezTo>
                      <a:pt x="2792" y="398"/>
                      <a:pt x="2791" y="400"/>
                      <a:pt x="2791" y="401"/>
                    </a:cubicBezTo>
                    <a:cubicBezTo>
                      <a:pt x="2790" y="403"/>
                      <a:pt x="2790" y="404"/>
                      <a:pt x="2789" y="406"/>
                    </a:cubicBezTo>
                    <a:cubicBezTo>
                      <a:pt x="2789" y="408"/>
                      <a:pt x="2788" y="409"/>
                      <a:pt x="2787" y="411"/>
                    </a:cubicBezTo>
                    <a:cubicBezTo>
                      <a:pt x="2787" y="413"/>
                      <a:pt x="2786" y="414"/>
                      <a:pt x="2785" y="416"/>
                    </a:cubicBezTo>
                    <a:cubicBezTo>
                      <a:pt x="2784" y="417"/>
                      <a:pt x="2784" y="419"/>
                      <a:pt x="2782" y="420"/>
                    </a:cubicBezTo>
                    <a:cubicBezTo>
                      <a:pt x="2781" y="422"/>
                      <a:pt x="2780" y="424"/>
                      <a:pt x="2779" y="426"/>
                    </a:cubicBezTo>
                    <a:cubicBezTo>
                      <a:pt x="2777" y="428"/>
                      <a:pt x="2776" y="430"/>
                      <a:pt x="2774" y="431"/>
                    </a:cubicBezTo>
                    <a:cubicBezTo>
                      <a:pt x="2774" y="432"/>
                      <a:pt x="2773" y="433"/>
                      <a:pt x="2773" y="433"/>
                    </a:cubicBezTo>
                    <a:cubicBezTo>
                      <a:pt x="2771" y="436"/>
                      <a:pt x="2768" y="438"/>
                      <a:pt x="2765" y="440"/>
                    </a:cubicBezTo>
                    <a:cubicBezTo>
                      <a:pt x="2764" y="442"/>
                      <a:pt x="2762" y="443"/>
                      <a:pt x="2761" y="445"/>
                    </a:cubicBezTo>
                    <a:cubicBezTo>
                      <a:pt x="2758" y="446"/>
                      <a:pt x="2757" y="447"/>
                      <a:pt x="2756" y="449"/>
                    </a:cubicBezTo>
                    <a:cubicBezTo>
                      <a:pt x="2753" y="450"/>
                      <a:pt x="2751" y="452"/>
                      <a:pt x="2749" y="453"/>
                    </a:cubicBezTo>
                    <a:cubicBezTo>
                      <a:pt x="2747" y="454"/>
                      <a:pt x="2745" y="456"/>
                      <a:pt x="2742" y="457"/>
                    </a:cubicBezTo>
                    <a:lnTo>
                      <a:pt x="1857" y="971"/>
                    </a:lnTo>
                    <a:cubicBezTo>
                      <a:pt x="1852" y="975"/>
                      <a:pt x="1847" y="977"/>
                      <a:pt x="1841" y="979"/>
                    </a:cubicBezTo>
                    <a:cubicBezTo>
                      <a:pt x="1839" y="981"/>
                      <a:pt x="1838" y="981"/>
                      <a:pt x="1836" y="982"/>
                    </a:cubicBezTo>
                    <a:cubicBezTo>
                      <a:pt x="1831" y="984"/>
                      <a:pt x="1827" y="985"/>
                      <a:pt x="1822" y="987"/>
                    </a:cubicBezTo>
                    <a:cubicBezTo>
                      <a:pt x="1820" y="987"/>
                      <a:pt x="1819" y="988"/>
                      <a:pt x="1817" y="989"/>
                    </a:cubicBezTo>
                    <a:cubicBezTo>
                      <a:pt x="1814" y="990"/>
                      <a:pt x="1811" y="990"/>
                      <a:pt x="1808" y="991"/>
                    </a:cubicBezTo>
                    <a:cubicBezTo>
                      <a:pt x="1806" y="992"/>
                      <a:pt x="1803" y="993"/>
                      <a:pt x="1802" y="993"/>
                    </a:cubicBezTo>
                    <a:cubicBezTo>
                      <a:pt x="1798" y="994"/>
                      <a:pt x="1795" y="995"/>
                      <a:pt x="1792" y="995"/>
                    </a:cubicBezTo>
                    <a:cubicBezTo>
                      <a:pt x="1789" y="996"/>
                      <a:pt x="1787" y="996"/>
                      <a:pt x="1785" y="996"/>
                    </a:cubicBezTo>
                    <a:cubicBezTo>
                      <a:pt x="1778" y="998"/>
                      <a:pt x="1771" y="998"/>
                      <a:pt x="1765" y="1000"/>
                    </a:cubicBezTo>
                    <a:cubicBezTo>
                      <a:pt x="1763" y="1000"/>
                      <a:pt x="1761" y="1000"/>
                      <a:pt x="1759" y="1000"/>
                    </a:cubicBezTo>
                    <a:cubicBezTo>
                      <a:pt x="1755" y="1000"/>
                      <a:pt x="1751" y="1000"/>
                      <a:pt x="1747" y="1001"/>
                    </a:cubicBezTo>
                    <a:cubicBezTo>
                      <a:pt x="1745" y="1001"/>
                      <a:pt x="1742" y="1001"/>
                      <a:pt x="1740" y="1001"/>
                    </a:cubicBezTo>
                    <a:cubicBezTo>
                      <a:pt x="1736" y="1001"/>
                      <a:pt x="1733" y="1001"/>
                      <a:pt x="1730" y="1001"/>
                    </a:cubicBezTo>
                    <a:cubicBezTo>
                      <a:pt x="1728" y="1001"/>
                      <a:pt x="1724" y="1001"/>
                      <a:pt x="1722" y="1001"/>
                    </a:cubicBezTo>
                    <a:cubicBezTo>
                      <a:pt x="1719" y="1001"/>
                      <a:pt x="1716" y="1000"/>
                      <a:pt x="1713" y="1000"/>
                    </a:cubicBezTo>
                    <a:cubicBezTo>
                      <a:pt x="1710" y="1000"/>
                      <a:pt x="1708" y="1000"/>
                      <a:pt x="1705" y="1000"/>
                    </a:cubicBezTo>
                    <a:cubicBezTo>
                      <a:pt x="1702" y="999"/>
                      <a:pt x="1699" y="999"/>
                      <a:pt x="1696" y="998"/>
                    </a:cubicBezTo>
                    <a:cubicBezTo>
                      <a:pt x="1694" y="998"/>
                      <a:pt x="1691" y="998"/>
                      <a:pt x="1688" y="997"/>
                    </a:cubicBezTo>
                    <a:cubicBezTo>
                      <a:pt x="1685" y="997"/>
                      <a:pt x="1682" y="996"/>
                      <a:pt x="1679" y="996"/>
                    </a:cubicBezTo>
                    <a:cubicBezTo>
                      <a:pt x="1677" y="995"/>
                      <a:pt x="1674" y="995"/>
                      <a:pt x="1672" y="994"/>
                    </a:cubicBezTo>
                    <a:cubicBezTo>
                      <a:pt x="1668" y="994"/>
                      <a:pt x="1665" y="993"/>
                      <a:pt x="1661" y="992"/>
                    </a:cubicBezTo>
                    <a:cubicBezTo>
                      <a:pt x="1659" y="991"/>
                      <a:pt x="1657" y="990"/>
                      <a:pt x="1655" y="990"/>
                    </a:cubicBezTo>
                    <a:cubicBezTo>
                      <a:pt x="1649" y="988"/>
                      <a:pt x="1642" y="986"/>
                      <a:pt x="1636" y="984"/>
                    </a:cubicBezTo>
                    <a:cubicBezTo>
                      <a:pt x="1633" y="983"/>
                      <a:pt x="1630" y="981"/>
                      <a:pt x="1628" y="980"/>
                    </a:cubicBezTo>
                    <a:cubicBezTo>
                      <a:pt x="1626" y="979"/>
                      <a:pt x="1625" y="979"/>
                      <a:pt x="1623" y="978"/>
                    </a:cubicBezTo>
                    <a:cubicBezTo>
                      <a:pt x="1619" y="976"/>
                      <a:pt x="1614" y="974"/>
                      <a:pt x="1610" y="971"/>
                    </a:cubicBezTo>
                    <a:lnTo>
                      <a:pt x="52" y="72"/>
                    </a:lnTo>
                    <a:cubicBezTo>
                      <a:pt x="18" y="52"/>
                      <a:pt x="0" y="25"/>
                      <a:pt x="0" y="0"/>
                    </a:cubicBezTo>
                    <a:lnTo>
                      <a:pt x="0" y="166"/>
                    </a:lnTo>
                    <a:cubicBezTo>
                      <a:pt x="0" y="192"/>
                      <a:pt x="17" y="218"/>
                      <a:pt x="51" y="237"/>
                    </a:cubicBezTo>
                    <a:lnTo>
                      <a:pt x="1610" y="1137"/>
                    </a:lnTo>
                    <a:cubicBezTo>
                      <a:pt x="1614" y="1140"/>
                      <a:pt x="1618" y="1142"/>
                      <a:pt x="1622" y="1144"/>
                    </a:cubicBezTo>
                    <a:cubicBezTo>
                      <a:pt x="1624" y="1145"/>
                      <a:pt x="1625" y="1146"/>
                      <a:pt x="1627" y="1146"/>
                    </a:cubicBezTo>
                    <a:cubicBezTo>
                      <a:pt x="1630" y="1148"/>
                      <a:pt x="1632" y="1149"/>
                      <a:pt x="1635" y="1149"/>
                    </a:cubicBezTo>
                    <a:lnTo>
                      <a:pt x="1636" y="1150"/>
                    </a:lnTo>
                    <a:cubicBezTo>
                      <a:pt x="1642" y="1152"/>
                      <a:pt x="1648" y="1154"/>
                      <a:pt x="1655" y="1156"/>
                    </a:cubicBezTo>
                    <a:lnTo>
                      <a:pt x="1656" y="1157"/>
                    </a:lnTo>
                    <a:cubicBezTo>
                      <a:pt x="1658" y="1157"/>
                      <a:pt x="1659" y="1157"/>
                      <a:pt x="1661" y="1158"/>
                    </a:cubicBezTo>
                    <a:cubicBezTo>
                      <a:pt x="1665" y="1159"/>
                      <a:pt x="1668" y="1160"/>
                      <a:pt x="1672" y="1160"/>
                    </a:cubicBezTo>
                    <a:lnTo>
                      <a:pt x="1674" y="1161"/>
                    </a:lnTo>
                    <a:cubicBezTo>
                      <a:pt x="1676" y="1162"/>
                      <a:pt x="1677" y="1162"/>
                      <a:pt x="1678" y="1162"/>
                    </a:cubicBezTo>
                    <a:cubicBezTo>
                      <a:pt x="1682" y="1162"/>
                      <a:pt x="1685" y="1163"/>
                      <a:pt x="1688" y="1163"/>
                    </a:cubicBezTo>
                    <a:cubicBezTo>
                      <a:pt x="1689" y="1163"/>
                      <a:pt x="1691" y="1164"/>
                      <a:pt x="1692" y="1164"/>
                    </a:cubicBezTo>
                    <a:cubicBezTo>
                      <a:pt x="1693" y="1165"/>
                      <a:pt x="1694" y="1165"/>
                      <a:pt x="1696" y="1165"/>
                    </a:cubicBezTo>
                    <a:cubicBezTo>
                      <a:pt x="1699" y="1165"/>
                      <a:pt x="1702" y="1165"/>
                      <a:pt x="1704" y="1166"/>
                    </a:cubicBezTo>
                    <a:cubicBezTo>
                      <a:pt x="1706" y="1166"/>
                      <a:pt x="1707" y="1166"/>
                      <a:pt x="1708" y="1166"/>
                    </a:cubicBezTo>
                    <a:cubicBezTo>
                      <a:pt x="1710" y="1166"/>
                      <a:pt x="1712" y="1166"/>
                      <a:pt x="1713" y="1167"/>
                    </a:cubicBezTo>
                    <a:cubicBezTo>
                      <a:pt x="1716" y="1167"/>
                      <a:pt x="1718" y="1167"/>
                      <a:pt x="1721" y="1167"/>
                    </a:cubicBezTo>
                    <a:cubicBezTo>
                      <a:pt x="1723" y="1167"/>
                      <a:pt x="1724" y="1167"/>
                      <a:pt x="1726" y="1167"/>
                    </a:cubicBezTo>
                    <a:cubicBezTo>
                      <a:pt x="1727" y="1167"/>
                      <a:pt x="1728" y="1167"/>
                      <a:pt x="1729" y="1167"/>
                    </a:cubicBezTo>
                    <a:cubicBezTo>
                      <a:pt x="1732" y="1167"/>
                      <a:pt x="1736" y="1167"/>
                      <a:pt x="1739" y="1167"/>
                    </a:cubicBezTo>
                    <a:cubicBezTo>
                      <a:pt x="1740" y="1167"/>
                      <a:pt x="1742" y="1167"/>
                      <a:pt x="1744" y="1167"/>
                    </a:cubicBezTo>
                    <a:cubicBezTo>
                      <a:pt x="1745" y="1167"/>
                      <a:pt x="1746" y="1167"/>
                      <a:pt x="1746" y="1167"/>
                    </a:cubicBezTo>
                    <a:cubicBezTo>
                      <a:pt x="1751" y="1167"/>
                      <a:pt x="1754" y="1167"/>
                      <a:pt x="1759" y="1166"/>
                    </a:cubicBezTo>
                    <a:cubicBezTo>
                      <a:pt x="1760" y="1166"/>
                      <a:pt x="1762" y="1166"/>
                      <a:pt x="1763" y="1166"/>
                    </a:cubicBezTo>
                    <a:cubicBezTo>
                      <a:pt x="1764" y="1165"/>
                      <a:pt x="1764" y="1165"/>
                      <a:pt x="1765" y="1165"/>
                    </a:cubicBezTo>
                    <a:cubicBezTo>
                      <a:pt x="1771" y="1165"/>
                      <a:pt x="1778" y="1164"/>
                      <a:pt x="1784" y="1163"/>
                    </a:cubicBezTo>
                    <a:cubicBezTo>
                      <a:pt x="1785" y="1163"/>
                      <a:pt x="1785" y="1163"/>
                      <a:pt x="1786" y="1162"/>
                    </a:cubicBezTo>
                    <a:cubicBezTo>
                      <a:pt x="1787" y="1162"/>
                      <a:pt x="1789" y="1162"/>
                      <a:pt x="1791" y="1162"/>
                    </a:cubicBezTo>
                    <a:cubicBezTo>
                      <a:pt x="1794" y="1160"/>
                      <a:pt x="1798" y="1160"/>
                      <a:pt x="1801" y="1159"/>
                    </a:cubicBezTo>
                    <a:cubicBezTo>
                      <a:pt x="1803" y="1159"/>
                      <a:pt x="1805" y="1158"/>
                      <a:pt x="1808" y="1157"/>
                    </a:cubicBezTo>
                    <a:cubicBezTo>
                      <a:pt x="1811" y="1157"/>
                      <a:pt x="1814" y="1156"/>
                      <a:pt x="1817" y="1155"/>
                    </a:cubicBezTo>
                    <a:cubicBezTo>
                      <a:pt x="1817" y="1155"/>
                      <a:pt x="1818" y="1154"/>
                      <a:pt x="1819" y="1154"/>
                    </a:cubicBezTo>
                    <a:cubicBezTo>
                      <a:pt x="1820" y="1154"/>
                      <a:pt x="1820" y="1154"/>
                      <a:pt x="1822" y="1153"/>
                    </a:cubicBezTo>
                    <a:cubicBezTo>
                      <a:pt x="1827" y="1152"/>
                      <a:pt x="1831" y="1150"/>
                      <a:pt x="1835" y="1148"/>
                    </a:cubicBezTo>
                    <a:cubicBezTo>
                      <a:pt x="1837" y="1147"/>
                      <a:pt x="1839" y="1146"/>
                      <a:pt x="1840" y="1146"/>
                    </a:cubicBezTo>
                    <a:cubicBezTo>
                      <a:pt x="1846" y="1143"/>
                      <a:pt x="1852" y="1140"/>
                      <a:pt x="1856" y="1137"/>
                    </a:cubicBezTo>
                    <a:lnTo>
                      <a:pt x="2742" y="623"/>
                    </a:lnTo>
                    <a:cubicBezTo>
                      <a:pt x="2743" y="623"/>
                      <a:pt x="2743" y="622"/>
                      <a:pt x="2744" y="622"/>
                    </a:cubicBezTo>
                    <a:cubicBezTo>
                      <a:pt x="2746" y="621"/>
                      <a:pt x="2747" y="620"/>
                      <a:pt x="2748" y="619"/>
                    </a:cubicBezTo>
                    <a:cubicBezTo>
                      <a:pt x="2751" y="617"/>
                      <a:pt x="2753" y="616"/>
                      <a:pt x="2755" y="615"/>
                    </a:cubicBezTo>
                    <a:cubicBezTo>
                      <a:pt x="2757" y="614"/>
                      <a:pt x="2758" y="612"/>
                      <a:pt x="2760" y="611"/>
                    </a:cubicBezTo>
                    <a:cubicBezTo>
                      <a:pt x="2762" y="609"/>
                      <a:pt x="2763" y="608"/>
                      <a:pt x="2765" y="606"/>
                    </a:cubicBezTo>
                    <a:lnTo>
                      <a:pt x="2766" y="606"/>
                    </a:lnTo>
                    <a:cubicBezTo>
                      <a:pt x="2768" y="603"/>
                      <a:pt x="2770" y="602"/>
                      <a:pt x="2773" y="599"/>
                    </a:cubicBezTo>
                    <a:lnTo>
                      <a:pt x="2773" y="598"/>
                    </a:lnTo>
                    <a:cubicBezTo>
                      <a:pt x="2774" y="597"/>
                      <a:pt x="2776" y="595"/>
                      <a:pt x="2777" y="594"/>
                    </a:cubicBezTo>
                    <a:cubicBezTo>
                      <a:pt x="2778" y="593"/>
                      <a:pt x="2778" y="593"/>
                      <a:pt x="2778" y="592"/>
                    </a:cubicBezTo>
                    <a:cubicBezTo>
                      <a:pt x="2779" y="590"/>
                      <a:pt x="2781" y="588"/>
                      <a:pt x="2782" y="586"/>
                    </a:cubicBezTo>
                    <a:cubicBezTo>
                      <a:pt x="2783" y="585"/>
                      <a:pt x="2784" y="584"/>
                      <a:pt x="2784" y="584"/>
                    </a:cubicBezTo>
                    <a:cubicBezTo>
                      <a:pt x="2784" y="583"/>
                      <a:pt x="2784" y="582"/>
                      <a:pt x="2784" y="582"/>
                    </a:cubicBezTo>
                    <a:cubicBezTo>
                      <a:pt x="2785" y="580"/>
                      <a:pt x="2786" y="578"/>
                      <a:pt x="2787" y="576"/>
                    </a:cubicBezTo>
                    <a:cubicBezTo>
                      <a:pt x="2787" y="576"/>
                      <a:pt x="2788" y="575"/>
                      <a:pt x="2789" y="573"/>
                    </a:cubicBezTo>
                    <a:cubicBezTo>
                      <a:pt x="2790" y="571"/>
                      <a:pt x="2790" y="569"/>
                      <a:pt x="2790" y="567"/>
                    </a:cubicBezTo>
                    <a:cubicBezTo>
                      <a:pt x="2791" y="566"/>
                      <a:pt x="2791" y="565"/>
                      <a:pt x="2792" y="564"/>
                    </a:cubicBezTo>
                    <a:lnTo>
                      <a:pt x="2792" y="563"/>
                    </a:lnTo>
                    <a:cubicBezTo>
                      <a:pt x="2792" y="561"/>
                      <a:pt x="2792" y="559"/>
                      <a:pt x="2792" y="557"/>
                    </a:cubicBezTo>
                    <a:cubicBezTo>
                      <a:pt x="2792" y="556"/>
                      <a:pt x="2793" y="555"/>
                      <a:pt x="2793" y="554"/>
                    </a:cubicBezTo>
                    <a:cubicBezTo>
                      <a:pt x="2793" y="553"/>
                      <a:pt x="2793" y="553"/>
                      <a:pt x="2793" y="552"/>
                    </a:cubicBezTo>
                    <a:lnTo>
                      <a:pt x="2793" y="386"/>
                    </a:lnTo>
                    <a:cubicBezTo>
                      <a:pt x="2793" y="387"/>
                      <a:pt x="2793" y="389"/>
                      <a:pt x="2793" y="39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BD7C456-25A9-4014-8CEE-63D85B57BD14}"/>
                  </a:ext>
                </a:extLst>
              </p:cNvPr>
              <p:cNvSpPr/>
              <p:nvPr/>
            </p:nvSpPr>
            <p:spPr>
              <a:xfrm>
                <a:off x="5278488" y="5335104"/>
                <a:ext cx="1819495" cy="1215078"/>
              </a:xfrm>
              <a:custGeom>
                <a:avLst/>
                <a:gdLst>
                  <a:gd name="connsiteX0" fmla="*/ 839337 w 1819495"/>
                  <a:gd name="connsiteY0" fmla="*/ 568284 h 1215078"/>
                  <a:gd name="connsiteX1" fmla="*/ 840582 w 1819495"/>
                  <a:gd name="connsiteY1" fmla="*/ 728598 h 1215078"/>
                  <a:gd name="connsiteX2" fmla="*/ 1329727 w 1819495"/>
                  <a:gd name="connsiteY2" fmla="*/ 688830 h 1215078"/>
                  <a:gd name="connsiteX3" fmla="*/ 1052171 w 1819495"/>
                  <a:gd name="connsiteY3" fmla="*/ 1011942 h 1215078"/>
                  <a:gd name="connsiteX4" fmla="*/ 350191 w 1819495"/>
                  <a:gd name="connsiteY4" fmla="*/ 608052 h 1215078"/>
                  <a:gd name="connsiteX5" fmla="*/ 768924 w 1819495"/>
                  <a:gd name="connsiteY5" fmla="*/ 387890 h 1215078"/>
                  <a:gd name="connsiteX6" fmla="*/ 838893 w 1819495"/>
                  <a:gd name="connsiteY6" fmla="*/ 403606 h 1215078"/>
                  <a:gd name="connsiteX7" fmla="*/ 838893 w 1819495"/>
                  <a:gd name="connsiteY7" fmla="*/ 483731 h 1215078"/>
                  <a:gd name="connsiteX8" fmla="*/ 700194 w 1819495"/>
                  <a:gd name="connsiteY8" fmla="*/ 483731 h 1215078"/>
                  <a:gd name="connsiteX9" fmla="*/ 698955 w 1819495"/>
                  <a:gd name="connsiteY9" fmla="*/ 403606 h 1215078"/>
                  <a:gd name="connsiteX10" fmla="*/ 768924 w 1819495"/>
                  <a:gd name="connsiteY10" fmla="*/ 387890 h 1215078"/>
                  <a:gd name="connsiteX11" fmla="*/ 838139 w 1819495"/>
                  <a:gd name="connsiteY11" fmla="*/ 242923 h 1215078"/>
                  <a:gd name="connsiteX12" fmla="*/ 140728 w 1819495"/>
                  <a:gd name="connsiteY12" fmla="*/ 647469 h 1215078"/>
                  <a:gd name="connsiteX13" fmla="*/ 982602 w 1819495"/>
                  <a:gd name="connsiteY13" fmla="*/ 1134169 h 1215078"/>
                  <a:gd name="connsiteX14" fmla="*/ 1680013 w 1819495"/>
                  <a:gd name="connsiteY14" fmla="*/ 728378 h 1215078"/>
                  <a:gd name="connsiteX15" fmla="*/ 836893 w 1819495"/>
                  <a:gd name="connsiteY15" fmla="*/ 162014 h 1215078"/>
                  <a:gd name="connsiteX16" fmla="*/ 1819495 w 1819495"/>
                  <a:gd name="connsiteY16" fmla="*/ 728378 h 1215078"/>
                  <a:gd name="connsiteX17" fmla="*/ 982602 w 1819495"/>
                  <a:gd name="connsiteY17" fmla="*/ 1215078 h 1215078"/>
                  <a:gd name="connsiteX18" fmla="*/ 0 w 1819495"/>
                  <a:gd name="connsiteY18" fmla="*/ 647469 h 1215078"/>
                  <a:gd name="connsiteX19" fmla="*/ 836893 w 1819495"/>
                  <a:gd name="connsiteY19" fmla="*/ 0 h 1215078"/>
                  <a:gd name="connsiteX20" fmla="*/ 1819495 w 1819495"/>
                  <a:gd name="connsiteY20" fmla="*/ 565873 h 1215078"/>
                  <a:gd name="connsiteX21" fmla="*/ 1749754 w 1819495"/>
                  <a:gd name="connsiteY21" fmla="*/ 606914 h 1215078"/>
                  <a:gd name="connsiteX22" fmla="*/ 836893 w 1819495"/>
                  <a:gd name="connsiteY22" fmla="*/ 80839 h 1215078"/>
                  <a:gd name="connsiteX23" fmla="*/ 69741 w 1819495"/>
                  <a:gd name="connsiteY23" fmla="*/ 524832 h 1215078"/>
                  <a:gd name="connsiteX24" fmla="*/ 0 w 1819495"/>
                  <a:gd name="connsiteY24" fmla="*/ 485034 h 121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19495" h="1215078">
                    <a:moveTo>
                      <a:pt x="839337" y="568284"/>
                    </a:moveTo>
                    <a:lnTo>
                      <a:pt x="840582" y="728598"/>
                    </a:lnTo>
                    <a:lnTo>
                      <a:pt x="1329727" y="688830"/>
                    </a:lnTo>
                    <a:lnTo>
                      <a:pt x="1052171" y="1011942"/>
                    </a:lnTo>
                    <a:lnTo>
                      <a:pt x="350191" y="608052"/>
                    </a:lnTo>
                    <a:close/>
                    <a:moveTo>
                      <a:pt x="768924" y="387890"/>
                    </a:moveTo>
                    <a:cubicBezTo>
                      <a:pt x="794311" y="387890"/>
                      <a:pt x="819698" y="393129"/>
                      <a:pt x="838893" y="403606"/>
                    </a:cubicBezTo>
                    <a:cubicBezTo>
                      <a:pt x="877283" y="425794"/>
                      <a:pt x="877283" y="461542"/>
                      <a:pt x="838893" y="483731"/>
                    </a:cubicBezTo>
                    <a:cubicBezTo>
                      <a:pt x="800503" y="505919"/>
                      <a:pt x="737345" y="505919"/>
                      <a:pt x="700194" y="483731"/>
                    </a:cubicBezTo>
                    <a:cubicBezTo>
                      <a:pt x="661804" y="461542"/>
                      <a:pt x="660565" y="425794"/>
                      <a:pt x="698955" y="403606"/>
                    </a:cubicBezTo>
                    <a:cubicBezTo>
                      <a:pt x="718150" y="393129"/>
                      <a:pt x="743537" y="387890"/>
                      <a:pt x="768924" y="387890"/>
                    </a:cubicBezTo>
                    <a:close/>
                    <a:moveTo>
                      <a:pt x="838139" y="242923"/>
                    </a:moveTo>
                    <a:lnTo>
                      <a:pt x="140728" y="647469"/>
                    </a:lnTo>
                    <a:lnTo>
                      <a:pt x="982602" y="1134169"/>
                    </a:lnTo>
                    <a:lnTo>
                      <a:pt x="1680013" y="728378"/>
                    </a:lnTo>
                    <a:close/>
                    <a:moveTo>
                      <a:pt x="836893" y="162014"/>
                    </a:moveTo>
                    <a:lnTo>
                      <a:pt x="1819495" y="728378"/>
                    </a:lnTo>
                    <a:lnTo>
                      <a:pt x="982602" y="1215078"/>
                    </a:lnTo>
                    <a:lnTo>
                      <a:pt x="0" y="647469"/>
                    </a:lnTo>
                    <a:close/>
                    <a:moveTo>
                      <a:pt x="836893" y="0"/>
                    </a:moveTo>
                    <a:lnTo>
                      <a:pt x="1819495" y="565873"/>
                    </a:lnTo>
                    <a:lnTo>
                      <a:pt x="1749754" y="606914"/>
                    </a:lnTo>
                    <a:lnTo>
                      <a:pt x="836893" y="80839"/>
                    </a:lnTo>
                    <a:lnTo>
                      <a:pt x="69741" y="524832"/>
                    </a:lnTo>
                    <a:lnTo>
                      <a:pt x="0" y="485034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4EE2B69-546C-4F26-99BE-EAA3776254D9}"/>
                  </a:ext>
                </a:extLst>
              </p:cNvPr>
              <p:cNvSpPr/>
              <p:nvPr/>
            </p:nvSpPr>
            <p:spPr>
              <a:xfrm>
                <a:off x="4448500" y="5702745"/>
                <a:ext cx="3479469" cy="14531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3" h="1167">
                    <a:moveTo>
                      <a:pt x="2793" y="391"/>
                    </a:moveTo>
                    <a:cubicBezTo>
                      <a:pt x="2792" y="393"/>
                      <a:pt x="2792" y="395"/>
                      <a:pt x="2792" y="397"/>
                    </a:cubicBezTo>
                    <a:cubicBezTo>
                      <a:pt x="2792" y="398"/>
                      <a:pt x="2791" y="400"/>
                      <a:pt x="2791" y="401"/>
                    </a:cubicBezTo>
                    <a:cubicBezTo>
                      <a:pt x="2790" y="403"/>
                      <a:pt x="2790" y="404"/>
                      <a:pt x="2789" y="406"/>
                    </a:cubicBezTo>
                    <a:cubicBezTo>
                      <a:pt x="2789" y="408"/>
                      <a:pt x="2788" y="409"/>
                      <a:pt x="2787" y="411"/>
                    </a:cubicBezTo>
                    <a:cubicBezTo>
                      <a:pt x="2787" y="413"/>
                      <a:pt x="2786" y="414"/>
                      <a:pt x="2785" y="416"/>
                    </a:cubicBezTo>
                    <a:cubicBezTo>
                      <a:pt x="2784" y="417"/>
                      <a:pt x="2784" y="419"/>
                      <a:pt x="2782" y="420"/>
                    </a:cubicBezTo>
                    <a:cubicBezTo>
                      <a:pt x="2781" y="422"/>
                      <a:pt x="2780" y="424"/>
                      <a:pt x="2779" y="426"/>
                    </a:cubicBezTo>
                    <a:cubicBezTo>
                      <a:pt x="2777" y="428"/>
                      <a:pt x="2776" y="430"/>
                      <a:pt x="2774" y="431"/>
                    </a:cubicBezTo>
                    <a:cubicBezTo>
                      <a:pt x="2774" y="432"/>
                      <a:pt x="2773" y="433"/>
                      <a:pt x="2773" y="433"/>
                    </a:cubicBezTo>
                    <a:cubicBezTo>
                      <a:pt x="2771" y="436"/>
                      <a:pt x="2768" y="438"/>
                      <a:pt x="2765" y="440"/>
                    </a:cubicBezTo>
                    <a:cubicBezTo>
                      <a:pt x="2764" y="442"/>
                      <a:pt x="2762" y="443"/>
                      <a:pt x="2761" y="445"/>
                    </a:cubicBezTo>
                    <a:cubicBezTo>
                      <a:pt x="2758" y="446"/>
                      <a:pt x="2757" y="447"/>
                      <a:pt x="2756" y="449"/>
                    </a:cubicBezTo>
                    <a:cubicBezTo>
                      <a:pt x="2753" y="450"/>
                      <a:pt x="2751" y="452"/>
                      <a:pt x="2749" y="453"/>
                    </a:cubicBezTo>
                    <a:cubicBezTo>
                      <a:pt x="2747" y="454"/>
                      <a:pt x="2745" y="456"/>
                      <a:pt x="2742" y="457"/>
                    </a:cubicBezTo>
                    <a:lnTo>
                      <a:pt x="1857" y="971"/>
                    </a:lnTo>
                    <a:cubicBezTo>
                      <a:pt x="1852" y="975"/>
                      <a:pt x="1847" y="977"/>
                      <a:pt x="1841" y="979"/>
                    </a:cubicBezTo>
                    <a:cubicBezTo>
                      <a:pt x="1839" y="981"/>
                      <a:pt x="1838" y="981"/>
                      <a:pt x="1836" y="982"/>
                    </a:cubicBezTo>
                    <a:cubicBezTo>
                      <a:pt x="1831" y="984"/>
                      <a:pt x="1827" y="985"/>
                      <a:pt x="1822" y="987"/>
                    </a:cubicBezTo>
                    <a:cubicBezTo>
                      <a:pt x="1820" y="987"/>
                      <a:pt x="1819" y="988"/>
                      <a:pt x="1817" y="989"/>
                    </a:cubicBezTo>
                    <a:cubicBezTo>
                      <a:pt x="1814" y="990"/>
                      <a:pt x="1811" y="990"/>
                      <a:pt x="1808" y="991"/>
                    </a:cubicBezTo>
                    <a:cubicBezTo>
                      <a:pt x="1806" y="992"/>
                      <a:pt x="1803" y="993"/>
                      <a:pt x="1802" y="993"/>
                    </a:cubicBezTo>
                    <a:cubicBezTo>
                      <a:pt x="1798" y="994"/>
                      <a:pt x="1795" y="995"/>
                      <a:pt x="1792" y="995"/>
                    </a:cubicBezTo>
                    <a:cubicBezTo>
                      <a:pt x="1789" y="996"/>
                      <a:pt x="1787" y="996"/>
                      <a:pt x="1785" y="996"/>
                    </a:cubicBezTo>
                    <a:cubicBezTo>
                      <a:pt x="1778" y="998"/>
                      <a:pt x="1771" y="998"/>
                      <a:pt x="1765" y="1000"/>
                    </a:cubicBezTo>
                    <a:cubicBezTo>
                      <a:pt x="1763" y="1000"/>
                      <a:pt x="1761" y="1000"/>
                      <a:pt x="1759" y="1000"/>
                    </a:cubicBezTo>
                    <a:cubicBezTo>
                      <a:pt x="1755" y="1000"/>
                      <a:pt x="1751" y="1000"/>
                      <a:pt x="1747" y="1001"/>
                    </a:cubicBezTo>
                    <a:cubicBezTo>
                      <a:pt x="1745" y="1001"/>
                      <a:pt x="1742" y="1001"/>
                      <a:pt x="1740" y="1001"/>
                    </a:cubicBezTo>
                    <a:cubicBezTo>
                      <a:pt x="1736" y="1001"/>
                      <a:pt x="1733" y="1001"/>
                      <a:pt x="1730" y="1001"/>
                    </a:cubicBezTo>
                    <a:cubicBezTo>
                      <a:pt x="1728" y="1001"/>
                      <a:pt x="1724" y="1001"/>
                      <a:pt x="1722" y="1001"/>
                    </a:cubicBezTo>
                    <a:cubicBezTo>
                      <a:pt x="1719" y="1001"/>
                      <a:pt x="1716" y="1000"/>
                      <a:pt x="1713" y="1000"/>
                    </a:cubicBezTo>
                    <a:cubicBezTo>
                      <a:pt x="1710" y="1000"/>
                      <a:pt x="1708" y="1000"/>
                      <a:pt x="1705" y="1000"/>
                    </a:cubicBezTo>
                    <a:cubicBezTo>
                      <a:pt x="1702" y="999"/>
                      <a:pt x="1699" y="999"/>
                      <a:pt x="1696" y="998"/>
                    </a:cubicBezTo>
                    <a:cubicBezTo>
                      <a:pt x="1694" y="998"/>
                      <a:pt x="1691" y="998"/>
                      <a:pt x="1688" y="997"/>
                    </a:cubicBezTo>
                    <a:cubicBezTo>
                      <a:pt x="1685" y="997"/>
                      <a:pt x="1682" y="996"/>
                      <a:pt x="1679" y="996"/>
                    </a:cubicBezTo>
                    <a:cubicBezTo>
                      <a:pt x="1677" y="995"/>
                      <a:pt x="1674" y="995"/>
                      <a:pt x="1672" y="994"/>
                    </a:cubicBezTo>
                    <a:cubicBezTo>
                      <a:pt x="1668" y="994"/>
                      <a:pt x="1665" y="993"/>
                      <a:pt x="1661" y="992"/>
                    </a:cubicBezTo>
                    <a:cubicBezTo>
                      <a:pt x="1659" y="991"/>
                      <a:pt x="1657" y="990"/>
                      <a:pt x="1655" y="990"/>
                    </a:cubicBezTo>
                    <a:cubicBezTo>
                      <a:pt x="1649" y="988"/>
                      <a:pt x="1642" y="986"/>
                      <a:pt x="1636" y="984"/>
                    </a:cubicBezTo>
                    <a:cubicBezTo>
                      <a:pt x="1633" y="983"/>
                      <a:pt x="1630" y="981"/>
                      <a:pt x="1628" y="980"/>
                    </a:cubicBezTo>
                    <a:cubicBezTo>
                      <a:pt x="1626" y="979"/>
                      <a:pt x="1625" y="979"/>
                      <a:pt x="1623" y="978"/>
                    </a:cubicBezTo>
                    <a:cubicBezTo>
                      <a:pt x="1619" y="976"/>
                      <a:pt x="1614" y="974"/>
                      <a:pt x="1610" y="971"/>
                    </a:cubicBezTo>
                    <a:lnTo>
                      <a:pt x="52" y="72"/>
                    </a:lnTo>
                    <a:cubicBezTo>
                      <a:pt x="18" y="52"/>
                      <a:pt x="0" y="25"/>
                      <a:pt x="0" y="0"/>
                    </a:cubicBezTo>
                    <a:lnTo>
                      <a:pt x="0" y="166"/>
                    </a:lnTo>
                    <a:cubicBezTo>
                      <a:pt x="0" y="192"/>
                      <a:pt x="17" y="218"/>
                      <a:pt x="51" y="237"/>
                    </a:cubicBezTo>
                    <a:lnTo>
                      <a:pt x="1610" y="1137"/>
                    </a:lnTo>
                    <a:cubicBezTo>
                      <a:pt x="1614" y="1140"/>
                      <a:pt x="1618" y="1142"/>
                      <a:pt x="1622" y="1144"/>
                    </a:cubicBezTo>
                    <a:cubicBezTo>
                      <a:pt x="1624" y="1145"/>
                      <a:pt x="1625" y="1146"/>
                      <a:pt x="1627" y="1146"/>
                    </a:cubicBezTo>
                    <a:cubicBezTo>
                      <a:pt x="1630" y="1148"/>
                      <a:pt x="1632" y="1149"/>
                      <a:pt x="1635" y="1149"/>
                    </a:cubicBezTo>
                    <a:lnTo>
                      <a:pt x="1636" y="1150"/>
                    </a:lnTo>
                    <a:cubicBezTo>
                      <a:pt x="1642" y="1152"/>
                      <a:pt x="1648" y="1154"/>
                      <a:pt x="1655" y="1156"/>
                    </a:cubicBezTo>
                    <a:lnTo>
                      <a:pt x="1656" y="1157"/>
                    </a:lnTo>
                    <a:cubicBezTo>
                      <a:pt x="1658" y="1157"/>
                      <a:pt x="1659" y="1157"/>
                      <a:pt x="1661" y="1158"/>
                    </a:cubicBezTo>
                    <a:cubicBezTo>
                      <a:pt x="1665" y="1159"/>
                      <a:pt x="1668" y="1160"/>
                      <a:pt x="1672" y="1160"/>
                    </a:cubicBezTo>
                    <a:lnTo>
                      <a:pt x="1674" y="1161"/>
                    </a:lnTo>
                    <a:cubicBezTo>
                      <a:pt x="1676" y="1162"/>
                      <a:pt x="1677" y="1162"/>
                      <a:pt x="1678" y="1162"/>
                    </a:cubicBezTo>
                    <a:cubicBezTo>
                      <a:pt x="1682" y="1162"/>
                      <a:pt x="1685" y="1163"/>
                      <a:pt x="1688" y="1163"/>
                    </a:cubicBezTo>
                    <a:cubicBezTo>
                      <a:pt x="1689" y="1163"/>
                      <a:pt x="1691" y="1164"/>
                      <a:pt x="1692" y="1164"/>
                    </a:cubicBezTo>
                    <a:cubicBezTo>
                      <a:pt x="1693" y="1165"/>
                      <a:pt x="1694" y="1165"/>
                      <a:pt x="1696" y="1165"/>
                    </a:cubicBezTo>
                    <a:cubicBezTo>
                      <a:pt x="1699" y="1165"/>
                      <a:pt x="1702" y="1165"/>
                      <a:pt x="1704" y="1166"/>
                    </a:cubicBezTo>
                    <a:cubicBezTo>
                      <a:pt x="1706" y="1166"/>
                      <a:pt x="1707" y="1166"/>
                      <a:pt x="1708" y="1166"/>
                    </a:cubicBezTo>
                    <a:cubicBezTo>
                      <a:pt x="1710" y="1166"/>
                      <a:pt x="1712" y="1166"/>
                      <a:pt x="1713" y="1167"/>
                    </a:cubicBezTo>
                    <a:cubicBezTo>
                      <a:pt x="1716" y="1167"/>
                      <a:pt x="1718" y="1167"/>
                      <a:pt x="1721" y="1167"/>
                    </a:cubicBezTo>
                    <a:cubicBezTo>
                      <a:pt x="1723" y="1167"/>
                      <a:pt x="1724" y="1167"/>
                      <a:pt x="1726" y="1167"/>
                    </a:cubicBezTo>
                    <a:cubicBezTo>
                      <a:pt x="1727" y="1167"/>
                      <a:pt x="1728" y="1167"/>
                      <a:pt x="1729" y="1167"/>
                    </a:cubicBezTo>
                    <a:cubicBezTo>
                      <a:pt x="1732" y="1167"/>
                      <a:pt x="1736" y="1167"/>
                      <a:pt x="1739" y="1167"/>
                    </a:cubicBezTo>
                    <a:cubicBezTo>
                      <a:pt x="1740" y="1167"/>
                      <a:pt x="1742" y="1167"/>
                      <a:pt x="1744" y="1167"/>
                    </a:cubicBezTo>
                    <a:cubicBezTo>
                      <a:pt x="1745" y="1167"/>
                      <a:pt x="1746" y="1167"/>
                      <a:pt x="1746" y="1167"/>
                    </a:cubicBezTo>
                    <a:cubicBezTo>
                      <a:pt x="1751" y="1167"/>
                      <a:pt x="1754" y="1167"/>
                      <a:pt x="1759" y="1166"/>
                    </a:cubicBezTo>
                    <a:cubicBezTo>
                      <a:pt x="1760" y="1166"/>
                      <a:pt x="1762" y="1166"/>
                      <a:pt x="1763" y="1166"/>
                    </a:cubicBezTo>
                    <a:cubicBezTo>
                      <a:pt x="1764" y="1165"/>
                      <a:pt x="1764" y="1165"/>
                      <a:pt x="1765" y="1165"/>
                    </a:cubicBezTo>
                    <a:cubicBezTo>
                      <a:pt x="1771" y="1165"/>
                      <a:pt x="1778" y="1164"/>
                      <a:pt x="1784" y="1163"/>
                    </a:cubicBezTo>
                    <a:cubicBezTo>
                      <a:pt x="1785" y="1163"/>
                      <a:pt x="1785" y="1163"/>
                      <a:pt x="1786" y="1162"/>
                    </a:cubicBezTo>
                    <a:cubicBezTo>
                      <a:pt x="1787" y="1162"/>
                      <a:pt x="1789" y="1162"/>
                      <a:pt x="1791" y="1162"/>
                    </a:cubicBezTo>
                    <a:cubicBezTo>
                      <a:pt x="1794" y="1160"/>
                      <a:pt x="1798" y="1160"/>
                      <a:pt x="1801" y="1159"/>
                    </a:cubicBezTo>
                    <a:cubicBezTo>
                      <a:pt x="1803" y="1159"/>
                      <a:pt x="1805" y="1158"/>
                      <a:pt x="1808" y="1157"/>
                    </a:cubicBezTo>
                    <a:cubicBezTo>
                      <a:pt x="1811" y="1157"/>
                      <a:pt x="1814" y="1156"/>
                      <a:pt x="1817" y="1155"/>
                    </a:cubicBezTo>
                    <a:cubicBezTo>
                      <a:pt x="1817" y="1155"/>
                      <a:pt x="1818" y="1154"/>
                      <a:pt x="1819" y="1154"/>
                    </a:cubicBezTo>
                    <a:cubicBezTo>
                      <a:pt x="1820" y="1154"/>
                      <a:pt x="1820" y="1154"/>
                      <a:pt x="1822" y="1153"/>
                    </a:cubicBezTo>
                    <a:cubicBezTo>
                      <a:pt x="1827" y="1152"/>
                      <a:pt x="1831" y="1150"/>
                      <a:pt x="1835" y="1148"/>
                    </a:cubicBezTo>
                    <a:cubicBezTo>
                      <a:pt x="1837" y="1147"/>
                      <a:pt x="1839" y="1146"/>
                      <a:pt x="1840" y="1146"/>
                    </a:cubicBezTo>
                    <a:cubicBezTo>
                      <a:pt x="1846" y="1143"/>
                      <a:pt x="1852" y="1140"/>
                      <a:pt x="1856" y="1137"/>
                    </a:cubicBezTo>
                    <a:lnTo>
                      <a:pt x="2742" y="623"/>
                    </a:lnTo>
                    <a:cubicBezTo>
                      <a:pt x="2743" y="623"/>
                      <a:pt x="2743" y="622"/>
                      <a:pt x="2744" y="622"/>
                    </a:cubicBezTo>
                    <a:cubicBezTo>
                      <a:pt x="2746" y="621"/>
                      <a:pt x="2747" y="620"/>
                      <a:pt x="2748" y="619"/>
                    </a:cubicBezTo>
                    <a:cubicBezTo>
                      <a:pt x="2751" y="617"/>
                      <a:pt x="2753" y="616"/>
                      <a:pt x="2755" y="615"/>
                    </a:cubicBezTo>
                    <a:cubicBezTo>
                      <a:pt x="2757" y="614"/>
                      <a:pt x="2758" y="612"/>
                      <a:pt x="2760" y="611"/>
                    </a:cubicBezTo>
                    <a:cubicBezTo>
                      <a:pt x="2762" y="609"/>
                      <a:pt x="2763" y="608"/>
                      <a:pt x="2765" y="606"/>
                    </a:cubicBezTo>
                    <a:lnTo>
                      <a:pt x="2766" y="606"/>
                    </a:lnTo>
                    <a:cubicBezTo>
                      <a:pt x="2768" y="603"/>
                      <a:pt x="2770" y="602"/>
                      <a:pt x="2773" y="599"/>
                    </a:cubicBezTo>
                    <a:lnTo>
                      <a:pt x="2773" y="598"/>
                    </a:lnTo>
                    <a:cubicBezTo>
                      <a:pt x="2774" y="597"/>
                      <a:pt x="2776" y="595"/>
                      <a:pt x="2777" y="594"/>
                    </a:cubicBezTo>
                    <a:cubicBezTo>
                      <a:pt x="2778" y="593"/>
                      <a:pt x="2778" y="593"/>
                      <a:pt x="2778" y="592"/>
                    </a:cubicBezTo>
                    <a:cubicBezTo>
                      <a:pt x="2779" y="590"/>
                      <a:pt x="2781" y="588"/>
                      <a:pt x="2782" y="586"/>
                    </a:cubicBezTo>
                    <a:cubicBezTo>
                      <a:pt x="2783" y="585"/>
                      <a:pt x="2784" y="584"/>
                      <a:pt x="2784" y="584"/>
                    </a:cubicBezTo>
                    <a:cubicBezTo>
                      <a:pt x="2784" y="583"/>
                      <a:pt x="2784" y="582"/>
                      <a:pt x="2784" y="582"/>
                    </a:cubicBezTo>
                    <a:cubicBezTo>
                      <a:pt x="2785" y="580"/>
                      <a:pt x="2786" y="578"/>
                      <a:pt x="2787" y="576"/>
                    </a:cubicBezTo>
                    <a:cubicBezTo>
                      <a:pt x="2787" y="576"/>
                      <a:pt x="2788" y="575"/>
                      <a:pt x="2789" y="573"/>
                    </a:cubicBezTo>
                    <a:cubicBezTo>
                      <a:pt x="2790" y="571"/>
                      <a:pt x="2790" y="569"/>
                      <a:pt x="2790" y="567"/>
                    </a:cubicBezTo>
                    <a:cubicBezTo>
                      <a:pt x="2791" y="566"/>
                      <a:pt x="2791" y="565"/>
                      <a:pt x="2792" y="564"/>
                    </a:cubicBezTo>
                    <a:lnTo>
                      <a:pt x="2792" y="563"/>
                    </a:lnTo>
                    <a:cubicBezTo>
                      <a:pt x="2792" y="561"/>
                      <a:pt x="2792" y="559"/>
                      <a:pt x="2792" y="557"/>
                    </a:cubicBezTo>
                    <a:cubicBezTo>
                      <a:pt x="2792" y="556"/>
                      <a:pt x="2793" y="555"/>
                      <a:pt x="2793" y="554"/>
                    </a:cubicBezTo>
                    <a:cubicBezTo>
                      <a:pt x="2793" y="553"/>
                      <a:pt x="2793" y="553"/>
                      <a:pt x="2793" y="552"/>
                    </a:cubicBezTo>
                    <a:lnTo>
                      <a:pt x="2793" y="386"/>
                    </a:lnTo>
                    <a:cubicBezTo>
                      <a:pt x="2793" y="387"/>
                      <a:pt x="2793" y="389"/>
                      <a:pt x="2793" y="391"/>
                    </a:cubicBezTo>
                    <a:close/>
                  </a:path>
                </a:pathLst>
              </a:custGeom>
              <a:solidFill>
                <a:srgbClr val="111340">
                  <a:alpha val="7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B6C73BA-9D48-4FD5-B6B5-59EF574CC9C4}"/>
              </a:ext>
            </a:extLst>
          </p:cNvPr>
          <p:cNvSpPr txBox="1"/>
          <p:nvPr/>
        </p:nvSpPr>
        <p:spPr>
          <a:xfrm>
            <a:off x="13264419" y="4075841"/>
            <a:ext cx="412291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47%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E5734C6-E0F3-4B7C-9D6A-4B9ED935F876}"/>
              </a:ext>
            </a:extLst>
          </p:cNvPr>
          <p:cNvSpPr txBox="1"/>
          <p:nvPr/>
        </p:nvSpPr>
        <p:spPr>
          <a:xfrm>
            <a:off x="13264419" y="5430180"/>
            <a:ext cx="412291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3159A7-8202-475B-AC29-B66DECB943EC}"/>
              </a:ext>
            </a:extLst>
          </p:cNvPr>
          <p:cNvSpPr txBox="1"/>
          <p:nvPr/>
        </p:nvSpPr>
        <p:spPr>
          <a:xfrm>
            <a:off x="13268230" y="6096826"/>
            <a:ext cx="41229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BA667DD-D72B-4E3F-BB72-7BCEED88C53D}"/>
              </a:ext>
            </a:extLst>
          </p:cNvPr>
          <p:cNvSpPr txBox="1"/>
          <p:nvPr/>
        </p:nvSpPr>
        <p:spPr>
          <a:xfrm>
            <a:off x="18871045" y="5418605"/>
            <a:ext cx="412291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D5EE72-5415-4D17-B5D1-03C11B9CB0DA}"/>
              </a:ext>
            </a:extLst>
          </p:cNvPr>
          <p:cNvSpPr txBox="1"/>
          <p:nvPr/>
        </p:nvSpPr>
        <p:spPr>
          <a:xfrm>
            <a:off x="18874856" y="6085251"/>
            <a:ext cx="41229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7F914E4-8959-4996-904E-3612C41829F4}"/>
              </a:ext>
            </a:extLst>
          </p:cNvPr>
          <p:cNvSpPr txBox="1"/>
          <p:nvPr/>
        </p:nvSpPr>
        <p:spPr>
          <a:xfrm>
            <a:off x="13264419" y="9793438"/>
            <a:ext cx="412291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19D127-3AB7-4328-8526-7FA1C331493B}"/>
              </a:ext>
            </a:extLst>
          </p:cNvPr>
          <p:cNvSpPr txBox="1"/>
          <p:nvPr/>
        </p:nvSpPr>
        <p:spPr>
          <a:xfrm>
            <a:off x="13268230" y="10449924"/>
            <a:ext cx="41229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6EC136-7AEA-429C-BFF9-F9A4CB3B8FC8}"/>
              </a:ext>
            </a:extLst>
          </p:cNvPr>
          <p:cNvSpPr txBox="1"/>
          <p:nvPr/>
        </p:nvSpPr>
        <p:spPr>
          <a:xfrm>
            <a:off x="18871045" y="9792023"/>
            <a:ext cx="412291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97598A-C346-409F-8E16-9A1757677ECD}"/>
              </a:ext>
            </a:extLst>
          </p:cNvPr>
          <p:cNvSpPr txBox="1"/>
          <p:nvPr/>
        </p:nvSpPr>
        <p:spPr>
          <a:xfrm>
            <a:off x="18874856" y="10448509"/>
            <a:ext cx="41229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F80BEB-8622-48EC-9566-5BCD8B1645C9}"/>
              </a:ext>
            </a:extLst>
          </p:cNvPr>
          <p:cNvSpPr txBox="1"/>
          <p:nvPr/>
        </p:nvSpPr>
        <p:spPr>
          <a:xfrm>
            <a:off x="18879329" y="4075841"/>
            <a:ext cx="412291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21%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16507A-0E1B-40CC-8CA8-F9B4D3F46035}"/>
              </a:ext>
            </a:extLst>
          </p:cNvPr>
          <p:cNvSpPr txBox="1"/>
          <p:nvPr/>
        </p:nvSpPr>
        <p:spPr>
          <a:xfrm>
            <a:off x="13264419" y="8436328"/>
            <a:ext cx="412291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65%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F2146C-035C-4943-877B-56D1E08FA42A}"/>
              </a:ext>
            </a:extLst>
          </p:cNvPr>
          <p:cNvSpPr txBox="1"/>
          <p:nvPr/>
        </p:nvSpPr>
        <p:spPr>
          <a:xfrm>
            <a:off x="18879329" y="8431756"/>
            <a:ext cx="412291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39%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2E5AF5-EF1C-4A5B-8D0C-1A07870F47CD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ACC3063-1692-42B6-ACDA-2997D27877C6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33961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DDE6335-4134-41CF-BC77-9238798CAE20}"/>
              </a:ext>
            </a:extLst>
          </p:cNvPr>
          <p:cNvSpPr/>
          <p:nvPr/>
        </p:nvSpPr>
        <p:spPr>
          <a:xfrm>
            <a:off x="10198056" y="4832343"/>
            <a:ext cx="3138146" cy="2638586"/>
          </a:xfrm>
          <a:custGeom>
            <a:avLst/>
            <a:gdLst>
              <a:gd name="connsiteX0" fmla="*/ 1254509 w 3138146"/>
              <a:gd name="connsiteY0" fmla="*/ 2614916 h 2638586"/>
              <a:gd name="connsiteX1" fmla="*/ 1329257 w 3138146"/>
              <a:gd name="connsiteY1" fmla="*/ 2614916 h 2638586"/>
              <a:gd name="connsiteX2" fmla="*/ 1329257 w 3138146"/>
              <a:gd name="connsiteY2" fmla="*/ 2638586 h 2638586"/>
              <a:gd name="connsiteX3" fmla="*/ 1254509 w 3138146"/>
              <a:gd name="connsiteY3" fmla="*/ 2638586 h 2638586"/>
              <a:gd name="connsiteX4" fmla="*/ 961751 w 3138146"/>
              <a:gd name="connsiteY4" fmla="*/ 2614916 h 2638586"/>
              <a:gd name="connsiteX5" fmla="*/ 1107509 w 3138146"/>
              <a:gd name="connsiteY5" fmla="*/ 2614916 h 2638586"/>
              <a:gd name="connsiteX6" fmla="*/ 1107509 w 3138146"/>
              <a:gd name="connsiteY6" fmla="*/ 2638586 h 2638586"/>
              <a:gd name="connsiteX7" fmla="*/ 961751 w 3138146"/>
              <a:gd name="connsiteY7" fmla="*/ 2638586 h 2638586"/>
              <a:gd name="connsiteX8" fmla="*/ 670236 w 3138146"/>
              <a:gd name="connsiteY8" fmla="*/ 2614916 h 2638586"/>
              <a:gd name="connsiteX9" fmla="*/ 814748 w 3138146"/>
              <a:gd name="connsiteY9" fmla="*/ 2614916 h 2638586"/>
              <a:gd name="connsiteX10" fmla="*/ 814748 w 3138146"/>
              <a:gd name="connsiteY10" fmla="*/ 2638586 h 2638586"/>
              <a:gd name="connsiteX11" fmla="*/ 670236 w 3138146"/>
              <a:gd name="connsiteY11" fmla="*/ 2638586 h 2638586"/>
              <a:gd name="connsiteX12" fmla="*/ 377475 w 3138146"/>
              <a:gd name="connsiteY12" fmla="*/ 2614916 h 2638586"/>
              <a:gd name="connsiteX13" fmla="*/ 523233 w 3138146"/>
              <a:gd name="connsiteY13" fmla="*/ 2614916 h 2638586"/>
              <a:gd name="connsiteX14" fmla="*/ 523233 w 3138146"/>
              <a:gd name="connsiteY14" fmla="*/ 2638586 h 2638586"/>
              <a:gd name="connsiteX15" fmla="*/ 377475 w 3138146"/>
              <a:gd name="connsiteY15" fmla="*/ 2638586 h 2638586"/>
              <a:gd name="connsiteX16" fmla="*/ 116936 w 3138146"/>
              <a:gd name="connsiteY16" fmla="*/ 2532694 h 2638586"/>
              <a:gd name="connsiteX17" fmla="*/ 235454 w 3138146"/>
              <a:gd name="connsiteY17" fmla="*/ 2601540 h 2638586"/>
              <a:gd name="connsiteX18" fmla="*/ 228047 w 3138146"/>
              <a:gd name="connsiteY18" fmla="*/ 2626128 h 2638586"/>
              <a:gd name="connsiteX19" fmla="*/ 98417 w 3138146"/>
              <a:gd name="connsiteY19" fmla="*/ 2551135 h 2638586"/>
              <a:gd name="connsiteX20" fmla="*/ 0 w 3138146"/>
              <a:gd name="connsiteY20" fmla="*/ 2276061 h 2638586"/>
              <a:gd name="connsiteX21" fmla="*/ 25369 w 3138146"/>
              <a:gd name="connsiteY21" fmla="*/ 2276061 h 2638586"/>
              <a:gd name="connsiteX22" fmla="*/ 25369 w 3138146"/>
              <a:gd name="connsiteY22" fmla="*/ 2319297 h 2638586"/>
              <a:gd name="connsiteX23" fmla="*/ 39865 w 3138146"/>
              <a:gd name="connsiteY23" fmla="*/ 2414417 h 2638586"/>
              <a:gd name="connsiteX24" fmla="*/ 18120 w 3138146"/>
              <a:gd name="connsiteY24" fmla="*/ 2423064 h 2638586"/>
              <a:gd name="connsiteX25" fmla="*/ 0 w 3138146"/>
              <a:gd name="connsiteY25" fmla="*/ 2319297 h 2638586"/>
              <a:gd name="connsiteX26" fmla="*/ 0 w 3138146"/>
              <a:gd name="connsiteY26" fmla="*/ 1984546 h 2638586"/>
              <a:gd name="connsiteX27" fmla="*/ 24916 w 3138146"/>
              <a:gd name="connsiteY27" fmla="*/ 1984546 h 2638586"/>
              <a:gd name="connsiteX28" fmla="*/ 24916 w 3138146"/>
              <a:gd name="connsiteY28" fmla="*/ 2130304 h 2638586"/>
              <a:gd name="connsiteX29" fmla="*/ 0 w 3138146"/>
              <a:gd name="connsiteY29" fmla="*/ 2130304 h 2638586"/>
              <a:gd name="connsiteX30" fmla="*/ 0 w 3138146"/>
              <a:gd name="connsiteY30" fmla="*/ 1693031 h 2638586"/>
              <a:gd name="connsiteX31" fmla="*/ 24916 w 3138146"/>
              <a:gd name="connsiteY31" fmla="*/ 1693031 h 2638586"/>
              <a:gd name="connsiteX32" fmla="*/ 24916 w 3138146"/>
              <a:gd name="connsiteY32" fmla="*/ 1837543 h 2638586"/>
              <a:gd name="connsiteX33" fmla="*/ 0 w 3138146"/>
              <a:gd name="connsiteY33" fmla="*/ 1837543 h 2638586"/>
              <a:gd name="connsiteX34" fmla="*/ 2477880 w 3138146"/>
              <a:gd name="connsiteY34" fmla="*/ 1610805 h 2638586"/>
              <a:gd name="connsiteX35" fmla="*/ 2502796 w 3138146"/>
              <a:gd name="connsiteY35" fmla="*/ 1610805 h 2638586"/>
              <a:gd name="connsiteX36" fmla="*/ 2502796 w 3138146"/>
              <a:gd name="connsiteY36" fmla="*/ 1766529 h 2638586"/>
              <a:gd name="connsiteX37" fmla="*/ 2477880 w 3138146"/>
              <a:gd name="connsiteY37" fmla="*/ 1766529 h 2638586"/>
              <a:gd name="connsiteX38" fmla="*/ 0 w 3138146"/>
              <a:gd name="connsiteY38" fmla="*/ 1400270 h 2638586"/>
              <a:gd name="connsiteX39" fmla="*/ 24916 w 3138146"/>
              <a:gd name="connsiteY39" fmla="*/ 1400270 h 2638586"/>
              <a:gd name="connsiteX40" fmla="*/ 24916 w 3138146"/>
              <a:gd name="connsiteY40" fmla="*/ 1546028 h 2638586"/>
              <a:gd name="connsiteX41" fmla="*/ 0 w 3138146"/>
              <a:gd name="connsiteY41" fmla="*/ 1546028 h 2638586"/>
              <a:gd name="connsiteX42" fmla="*/ 2477880 w 3138146"/>
              <a:gd name="connsiteY42" fmla="*/ 1296869 h 2638586"/>
              <a:gd name="connsiteX43" fmla="*/ 2502796 w 3138146"/>
              <a:gd name="connsiteY43" fmla="*/ 1296869 h 2638586"/>
              <a:gd name="connsiteX44" fmla="*/ 2502796 w 3138146"/>
              <a:gd name="connsiteY44" fmla="*/ 1452593 h 2638586"/>
              <a:gd name="connsiteX45" fmla="*/ 2477880 w 3138146"/>
              <a:gd name="connsiteY45" fmla="*/ 1452593 h 2638586"/>
              <a:gd name="connsiteX46" fmla="*/ 0 w 3138146"/>
              <a:gd name="connsiteY46" fmla="*/ 1108751 h 2638586"/>
              <a:gd name="connsiteX47" fmla="*/ 24916 w 3138146"/>
              <a:gd name="connsiteY47" fmla="*/ 1108751 h 2638586"/>
              <a:gd name="connsiteX48" fmla="*/ 24916 w 3138146"/>
              <a:gd name="connsiteY48" fmla="*/ 1253263 h 2638586"/>
              <a:gd name="connsiteX49" fmla="*/ 0 w 3138146"/>
              <a:gd name="connsiteY49" fmla="*/ 1253263 h 2638586"/>
              <a:gd name="connsiteX50" fmla="*/ 2477880 w 3138146"/>
              <a:gd name="connsiteY50" fmla="*/ 982929 h 2638586"/>
              <a:gd name="connsiteX51" fmla="*/ 2502796 w 3138146"/>
              <a:gd name="connsiteY51" fmla="*/ 982929 h 2638586"/>
              <a:gd name="connsiteX52" fmla="*/ 2502796 w 3138146"/>
              <a:gd name="connsiteY52" fmla="*/ 1138653 h 2638586"/>
              <a:gd name="connsiteX53" fmla="*/ 2477880 w 3138146"/>
              <a:gd name="connsiteY53" fmla="*/ 1138653 h 2638586"/>
              <a:gd name="connsiteX54" fmla="*/ 0 w 3138146"/>
              <a:gd name="connsiteY54" fmla="*/ 885758 h 2638586"/>
              <a:gd name="connsiteX55" fmla="*/ 24916 w 3138146"/>
              <a:gd name="connsiteY55" fmla="*/ 885758 h 2638586"/>
              <a:gd name="connsiteX56" fmla="*/ 24916 w 3138146"/>
              <a:gd name="connsiteY56" fmla="*/ 961751 h 2638586"/>
              <a:gd name="connsiteX57" fmla="*/ 0 w 3138146"/>
              <a:gd name="connsiteY57" fmla="*/ 961751 h 2638586"/>
              <a:gd name="connsiteX58" fmla="*/ 2477880 w 3138146"/>
              <a:gd name="connsiteY58" fmla="*/ 668990 h 2638586"/>
              <a:gd name="connsiteX59" fmla="*/ 2502796 w 3138146"/>
              <a:gd name="connsiteY59" fmla="*/ 668990 h 2638586"/>
              <a:gd name="connsiteX60" fmla="*/ 2502796 w 3138146"/>
              <a:gd name="connsiteY60" fmla="*/ 824714 h 2638586"/>
              <a:gd name="connsiteX61" fmla="*/ 2477880 w 3138146"/>
              <a:gd name="connsiteY61" fmla="*/ 824714 h 2638586"/>
              <a:gd name="connsiteX62" fmla="*/ 2477880 w 3138146"/>
              <a:gd name="connsiteY62" fmla="*/ 356296 h 2638586"/>
              <a:gd name="connsiteX63" fmla="*/ 2502796 w 3138146"/>
              <a:gd name="connsiteY63" fmla="*/ 356296 h 2638586"/>
              <a:gd name="connsiteX64" fmla="*/ 2502796 w 3138146"/>
              <a:gd name="connsiteY64" fmla="*/ 512020 h 2638586"/>
              <a:gd name="connsiteX65" fmla="*/ 2477880 w 3138146"/>
              <a:gd name="connsiteY65" fmla="*/ 512020 h 2638586"/>
              <a:gd name="connsiteX66" fmla="*/ 2597654 w 3138146"/>
              <a:gd name="connsiteY66" fmla="*/ 68518 h 2638586"/>
              <a:gd name="connsiteX67" fmla="*/ 2613671 w 3138146"/>
              <a:gd name="connsiteY67" fmla="*/ 88271 h 2638586"/>
              <a:gd name="connsiteX68" fmla="*/ 2524960 w 3138146"/>
              <a:gd name="connsiteY68" fmla="*/ 205555 h 2638586"/>
              <a:gd name="connsiteX69" fmla="*/ 2501550 w 3138146"/>
              <a:gd name="connsiteY69" fmla="*/ 195678 h 2638586"/>
              <a:gd name="connsiteX70" fmla="*/ 2597654 w 3138146"/>
              <a:gd name="connsiteY70" fmla="*/ 68518 h 2638586"/>
              <a:gd name="connsiteX71" fmla="*/ 3063398 w 3138146"/>
              <a:gd name="connsiteY71" fmla="*/ 0 h 2638586"/>
              <a:gd name="connsiteX72" fmla="*/ 3138146 w 3138146"/>
              <a:gd name="connsiteY72" fmla="*/ 0 h 2638586"/>
              <a:gd name="connsiteX73" fmla="*/ 3138146 w 3138146"/>
              <a:gd name="connsiteY73" fmla="*/ 23670 h 2638586"/>
              <a:gd name="connsiteX74" fmla="*/ 3063398 w 3138146"/>
              <a:gd name="connsiteY74" fmla="*/ 23670 h 2638586"/>
              <a:gd name="connsiteX75" fmla="*/ 2797650 w 3138146"/>
              <a:gd name="connsiteY75" fmla="*/ 0 h 2638586"/>
              <a:gd name="connsiteX76" fmla="*/ 2905187 w 3138146"/>
              <a:gd name="connsiteY76" fmla="*/ 0 h 2638586"/>
              <a:gd name="connsiteX77" fmla="*/ 2905187 w 3138146"/>
              <a:gd name="connsiteY77" fmla="*/ 23832 h 2638586"/>
              <a:gd name="connsiteX78" fmla="*/ 2797650 w 3138146"/>
              <a:gd name="connsiteY78" fmla="*/ 23832 h 2638586"/>
              <a:gd name="connsiteX79" fmla="*/ 2750679 w 3138146"/>
              <a:gd name="connsiteY79" fmla="*/ 27407 h 2638586"/>
              <a:gd name="connsiteX80" fmla="*/ 2746971 w 3138146"/>
              <a:gd name="connsiteY80" fmla="*/ 3575 h 2638586"/>
              <a:gd name="connsiteX81" fmla="*/ 2797650 w 3138146"/>
              <a:gd name="connsiteY81" fmla="*/ 0 h 263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138146" h="2638586">
                <a:moveTo>
                  <a:pt x="1254509" y="2614916"/>
                </a:moveTo>
                <a:lnTo>
                  <a:pt x="1329257" y="2614916"/>
                </a:lnTo>
                <a:lnTo>
                  <a:pt x="1329257" y="2638586"/>
                </a:lnTo>
                <a:lnTo>
                  <a:pt x="1254509" y="2638586"/>
                </a:lnTo>
                <a:close/>
                <a:moveTo>
                  <a:pt x="961751" y="2614916"/>
                </a:moveTo>
                <a:lnTo>
                  <a:pt x="1107509" y="2614916"/>
                </a:lnTo>
                <a:lnTo>
                  <a:pt x="1107509" y="2638586"/>
                </a:lnTo>
                <a:lnTo>
                  <a:pt x="961751" y="2638586"/>
                </a:lnTo>
                <a:close/>
                <a:moveTo>
                  <a:pt x="670236" y="2614916"/>
                </a:moveTo>
                <a:lnTo>
                  <a:pt x="814748" y="2614916"/>
                </a:lnTo>
                <a:lnTo>
                  <a:pt x="814748" y="2638586"/>
                </a:lnTo>
                <a:lnTo>
                  <a:pt x="670236" y="2638586"/>
                </a:lnTo>
                <a:close/>
                <a:moveTo>
                  <a:pt x="377475" y="2614916"/>
                </a:moveTo>
                <a:lnTo>
                  <a:pt x="523233" y="2614916"/>
                </a:lnTo>
                <a:lnTo>
                  <a:pt x="523233" y="2638586"/>
                </a:lnTo>
                <a:lnTo>
                  <a:pt x="377475" y="2638586"/>
                </a:lnTo>
                <a:close/>
                <a:moveTo>
                  <a:pt x="116936" y="2532694"/>
                </a:moveTo>
                <a:cubicBezTo>
                  <a:pt x="150269" y="2564658"/>
                  <a:pt x="191010" y="2588017"/>
                  <a:pt x="235454" y="2601540"/>
                </a:cubicBezTo>
                <a:lnTo>
                  <a:pt x="228047" y="2626128"/>
                </a:lnTo>
                <a:cubicBezTo>
                  <a:pt x="181133" y="2611375"/>
                  <a:pt x="135454" y="2585558"/>
                  <a:pt x="98417" y="2551135"/>
                </a:cubicBezTo>
                <a:close/>
                <a:moveTo>
                  <a:pt x="0" y="2276061"/>
                </a:moveTo>
                <a:lnTo>
                  <a:pt x="25369" y="2276061"/>
                </a:lnTo>
                <a:lnTo>
                  <a:pt x="25369" y="2319297"/>
                </a:lnTo>
                <a:cubicBezTo>
                  <a:pt x="25369" y="2352651"/>
                  <a:pt x="30201" y="2384769"/>
                  <a:pt x="39865" y="2414417"/>
                </a:cubicBezTo>
                <a:lnTo>
                  <a:pt x="18120" y="2423064"/>
                </a:lnTo>
                <a:cubicBezTo>
                  <a:pt x="6040" y="2389710"/>
                  <a:pt x="0" y="2355121"/>
                  <a:pt x="0" y="2319297"/>
                </a:cubicBezTo>
                <a:close/>
                <a:moveTo>
                  <a:pt x="0" y="1984546"/>
                </a:moveTo>
                <a:lnTo>
                  <a:pt x="24916" y="1984546"/>
                </a:lnTo>
                <a:lnTo>
                  <a:pt x="24916" y="2130304"/>
                </a:lnTo>
                <a:lnTo>
                  <a:pt x="0" y="2130304"/>
                </a:lnTo>
                <a:close/>
                <a:moveTo>
                  <a:pt x="0" y="1693031"/>
                </a:moveTo>
                <a:lnTo>
                  <a:pt x="24916" y="1693031"/>
                </a:lnTo>
                <a:lnTo>
                  <a:pt x="24916" y="1837543"/>
                </a:lnTo>
                <a:lnTo>
                  <a:pt x="0" y="1837543"/>
                </a:lnTo>
                <a:close/>
                <a:moveTo>
                  <a:pt x="2477880" y="1610805"/>
                </a:moveTo>
                <a:lnTo>
                  <a:pt x="2502796" y="1610805"/>
                </a:lnTo>
                <a:lnTo>
                  <a:pt x="2502796" y="1766529"/>
                </a:lnTo>
                <a:lnTo>
                  <a:pt x="2477880" y="1766529"/>
                </a:lnTo>
                <a:close/>
                <a:moveTo>
                  <a:pt x="0" y="1400270"/>
                </a:moveTo>
                <a:lnTo>
                  <a:pt x="24916" y="1400270"/>
                </a:lnTo>
                <a:lnTo>
                  <a:pt x="24916" y="1546028"/>
                </a:lnTo>
                <a:lnTo>
                  <a:pt x="0" y="1546028"/>
                </a:lnTo>
                <a:close/>
                <a:moveTo>
                  <a:pt x="2477880" y="1296869"/>
                </a:moveTo>
                <a:lnTo>
                  <a:pt x="2502796" y="1296869"/>
                </a:lnTo>
                <a:lnTo>
                  <a:pt x="2502796" y="1452593"/>
                </a:lnTo>
                <a:lnTo>
                  <a:pt x="2477880" y="1452593"/>
                </a:lnTo>
                <a:close/>
                <a:moveTo>
                  <a:pt x="0" y="1108751"/>
                </a:moveTo>
                <a:lnTo>
                  <a:pt x="24916" y="1108751"/>
                </a:lnTo>
                <a:lnTo>
                  <a:pt x="24916" y="1253263"/>
                </a:lnTo>
                <a:lnTo>
                  <a:pt x="0" y="1253263"/>
                </a:lnTo>
                <a:close/>
                <a:moveTo>
                  <a:pt x="2477880" y="982929"/>
                </a:moveTo>
                <a:lnTo>
                  <a:pt x="2502796" y="982929"/>
                </a:lnTo>
                <a:lnTo>
                  <a:pt x="2502796" y="1138653"/>
                </a:lnTo>
                <a:lnTo>
                  <a:pt x="2477880" y="1138653"/>
                </a:lnTo>
                <a:close/>
                <a:moveTo>
                  <a:pt x="0" y="885758"/>
                </a:moveTo>
                <a:lnTo>
                  <a:pt x="24916" y="885758"/>
                </a:lnTo>
                <a:lnTo>
                  <a:pt x="24916" y="961751"/>
                </a:lnTo>
                <a:lnTo>
                  <a:pt x="0" y="961751"/>
                </a:lnTo>
                <a:close/>
                <a:moveTo>
                  <a:pt x="2477880" y="668990"/>
                </a:moveTo>
                <a:lnTo>
                  <a:pt x="2502796" y="668990"/>
                </a:lnTo>
                <a:lnTo>
                  <a:pt x="2502796" y="824714"/>
                </a:lnTo>
                <a:lnTo>
                  <a:pt x="2477880" y="824714"/>
                </a:lnTo>
                <a:close/>
                <a:moveTo>
                  <a:pt x="2477880" y="356296"/>
                </a:moveTo>
                <a:lnTo>
                  <a:pt x="2502796" y="356296"/>
                </a:lnTo>
                <a:lnTo>
                  <a:pt x="2502796" y="512020"/>
                </a:lnTo>
                <a:lnTo>
                  <a:pt x="2477880" y="512020"/>
                </a:lnTo>
                <a:close/>
                <a:moveTo>
                  <a:pt x="2597654" y="68518"/>
                </a:moveTo>
                <a:lnTo>
                  <a:pt x="2613671" y="88271"/>
                </a:lnTo>
                <a:cubicBezTo>
                  <a:pt x="2574244" y="119135"/>
                  <a:pt x="2544673" y="159876"/>
                  <a:pt x="2524960" y="205555"/>
                </a:cubicBezTo>
                <a:lnTo>
                  <a:pt x="2501550" y="195678"/>
                </a:lnTo>
                <a:cubicBezTo>
                  <a:pt x="2522496" y="146296"/>
                  <a:pt x="2555762" y="101851"/>
                  <a:pt x="2597654" y="68518"/>
                </a:cubicBezTo>
                <a:close/>
                <a:moveTo>
                  <a:pt x="3063398" y="0"/>
                </a:moveTo>
                <a:lnTo>
                  <a:pt x="3138146" y="0"/>
                </a:lnTo>
                <a:lnTo>
                  <a:pt x="3138146" y="23670"/>
                </a:lnTo>
                <a:lnTo>
                  <a:pt x="3063398" y="23670"/>
                </a:lnTo>
                <a:close/>
                <a:moveTo>
                  <a:pt x="2797650" y="0"/>
                </a:moveTo>
                <a:lnTo>
                  <a:pt x="2905187" y="0"/>
                </a:lnTo>
                <a:lnTo>
                  <a:pt x="2905187" y="23832"/>
                </a:lnTo>
                <a:lnTo>
                  <a:pt x="2797650" y="23832"/>
                </a:lnTo>
                <a:cubicBezTo>
                  <a:pt x="2781581" y="23832"/>
                  <a:pt x="2766748" y="25024"/>
                  <a:pt x="2750679" y="27407"/>
                </a:cubicBezTo>
                <a:lnTo>
                  <a:pt x="2746971" y="3575"/>
                </a:lnTo>
                <a:cubicBezTo>
                  <a:pt x="2763040" y="0"/>
                  <a:pt x="2780345" y="0"/>
                  <a:pt x="2797650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B7F0318F-5794-4B8C-983E-25B2BEF9068D}"/>
              </a:ext>
            </a:extLst>
          </p:cNvPr>
          <p:cNvSpPr/>
          <p:nvPr/>
        </p:nvSpPr>
        <p:spPr>
          <a:xfrm>
            <a:off x="8386675" y="9755711"/>
            <a:ext cx="1334239" cy="1286903"/>
          </a:xfrm>
          <a:custGeom>
            <a:avLst/>
            <a:gdLst>
              <a:gd name="connsiteX0" fmla="*/ 1258246 w 1334239"/>
              <a:gd name="connsiteY0" fmla="*/ 1263233 h 1286903"/>
              <a:gd name="connsiteX1" fmla="*/ 1334239 w 1334239"/>
              <a:gd name="connsiteY1" fmla="*/ 1263233 h 1286903"/>
              <a:gd name="connsiteX2" fmla="*/ 1334239 w 1334239"/>
              <a:gd name="connsiteY2" fmla="*/ 1286903 h 1286903"/>
              <a:gd name="connsiteX3" fmla="*/ 1258246 w 1334239"/>
              <a:gd name="connsiteY3" fmla="*/ 1286903 h 1286903"/>
              <a:gd name="connsiteX4" fmla="*/ 950539 w 1334239"/>
              <a:gd name="connsiteY4" fmla="*/ 1263233 h 1286903"/>
              <a:gd name="connsiteX5" fmla="*/ 1103771 w 1334239"/>
              <a:gd name="connsiteY5" fmla="*/ 1263233 h 1286903"/>
              <a:gd name="connsiteX6" fmla="*/ 1103771 w 1334239"/>
              <a:gd name="connsiteY6" fmla="*/ 1286903 h 1286903"/>
              <a:gd name="connsiteX7" fmla="*/ 950539 w 1334239"/>
              <a:gd name="connsiteY7" fmla="*/ 1286903 h 1286903"/>
              <a:gd name="connsiteX8" fmla="*/ 641579 w 1334239"/>
              <a:gd name="connsiteY8" fmla="*/ 1263233 h 1286903"/>
              <a:gd name="connsiteX9" fmla="*/ 794811 w 1334239"/>
              <a:gd name="connsiteY9" fmla="*/ 1263233 h 1286903"/>
              <a:gd name="connsiteX10" fmla="*/ 794811 w 1334239"/>
              <a:gd name="connsiteY10" fmla="*/ 1286903 h 1286903"/>
              <a:gd name="connsiteX11" fmla="*/ 641579 w 1334239"/>
              <a:gd name="connsiteY11" fmla="*/ 1286903 h 1286903"/>
              <a:gd name="connsiteX12" fmla="*/ 333872 w 1334239"/>
              <a:gd name="connsiteY12" fmla="*/ 1263233 h 1286903"/>
              <a:gd name="connsiteX13" fmla="*/ 485859 w 1334239"/>
              <a:gd name="connsiteY13" fmla="*/ 1263233 h 1286903"/>
              <a:gd name="connsiteX14" fmla="*/ 485859 w 1334239"/>
              <a:gd name="connsiteY14" fmla="*/ 1286903 h 1286903"/>
              <a:gd name="connsiteX15" fmla="*/ 333872 w 1334239"/>
              <a:gd name="connsiteY15" fmla="*/ 1286903 h 1286903"/>
              <a:gd name="connsiteX16" fmla="*/ 78287 w 1334239"/>
              <a:gd name="connsiteY16" fmla="*/ 1137408 h 1286903"/>
              <a:gd name="connsiteX17" fmla="*/ 189360 w 1334239"/>
              <a:gd name="connsiteY17" fmla="*/ 1231091 h 1286903"/>
              <a:gd name="connsiteX18" fmla="*/ 177019 w 1334239"/>
              <a:gd name="connsiteY18" fmla="*/ 1254512 h 1286903"/>
              <a:gd name="connsiteX19" fmla="*/ 57306 w 1334239"/>
              <a:gd name="connsiteY19" fmla="*/ 1150967 h 1286903"/>
              <a:gd name="connsiteX20" fmla="*/ 0 w 1334239"/>
              <a:gd name="connsiteY20" fmla="*/ 848384 h 1286903"/>
              <a:gd name="connsiteX21" fmla="*/ 24973 w 1334239"/>
              <a:gd name="connsiteY21" fmla="*/ 848384 h 1286903"/>
              <a:gd name="connsiteX22" fmla="*/ 24973 w 1334239"/>
              <a:gd name="connsiteY22" fmla="*/ 968251 h 1286903"/>
              <a:gd name="connsiteX23" fmla="*/ 26162 w 1334239"/>
              <a:gd name="connsiteY23" fmla="*/ 999145 h 1286903"/>
              <a:gd name="connsiteX24" fmla="*/ 2378 w 1334239"/>
              <a:gd name="connsiteY24" fmla="*/ 1001616 h 1286903"/>
              <a:gd name="connsiteX25" fmla="*/ 0 w 1334239"/>
              <a:gd name="connsiteY25" fmla="*/ 968251 h 1286903"/>
              <a:gd name="connsiteX26" fmla="*/ 0 w 1334239"/>
              <a:gd name="connsiteY26" fmla="*/ 539428 h 1286903"/>
              <a:gd name="connsiteX27" fmla="*/ 24916 w 1334239"/>
              <a:gd name="connsiteY27" fmla="*/ 539428 h 1286903"/>
              <a:gd name="connsiteX28" fmla="*/ 24916 w 1334239"/>
              <a:gd name="connsiteY28" fmla="*/ 691415 h 1286903"/>
              <a:gd name="connsiteX29" fmla="*/ 0 w 1334239"/>
              <a:gd name="connsiteY29" fmla="*/ 691415 h 1286903"/>
              <a:gd name="connsiteX30" fmla="*/ 0 w 1334239"/>
              <a:gd name="connsiteY30" fmla="*/ 230468 h 1286903"/>
              <a:gd name="connsiteX31" fmla="*/ 24916 w 1334239"/>
              <a:gd name="connsiteY31" fmla="*/ 230468 h 1286903"/>
              <a:gd name="connsiteX32" fmla="*/ 24916 w 1334239"/>
              <a:gd name="connsiteY32" fmla="*/ 383700 h 1286903"/>
              <a:gd name="connsiteX33" fmla="*/ 0 w 1334239"/>
              <a:gd name="connsiteY33" fmla="*/ 383700 h 1286903"/>
              <a:gd name="connsiteX34" fmla="*/ 0 w 1334239"/>
              <a:gd name="connsiteY34" fmla="*/ 0 h 1286903"/>
              <a:gd name="connsiteX35" fmla="*/ 24916 w 1334239"/>
              <a:gd name="connsiteY35" fmla="*/ 0 h 1286903"/>
              <a:gd name="connsiteX36" fmla="*/ 24916 w 1334239"/>
              <a:gd name="connsiteY36" fmla="*/ 74747 h 1286903"/>
              <a:gd name="connsiteX37" fmla="*/ 0 w 1334239"/>
              <a:gd name="connsiteY37" fmla="*/ 74747 h 128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34239" h="1286903">
                <a:moveTo>
                  <a:pt x="1258246" y="1263233"/>
                </a:moveTo>
                <a:lnTo>
                  <a:pt x="1334239" y="1263233"/>
                </a:lnTo>
                <a:lnTo>
                  <a:pt x="1334239" y="1286903"/>
                </a:lnTo>
                <a:lnTo>
                  <a:pt x="1258246" y="1286903"/>
                </a:lnTo>
                <a:close/>
                <a:moveTo>
                  <a:pt x="950539" y="1263233"/>
                </a:moveTo>
                <a:lnTo>
                  <a:pt x="1103771" y="1263233"/>
                </a:lnTo>
                <a:lnTo>
                  <a:pt x="1103771" y="1286903"/>
                </a:lnTo>
                <a:lnTo>
                  <a:pt x="950539" y="1286903"/>
                </a:lnTo>
                <a:close/>
                <a:moveTo>
                  <a:pt x="641579" y="1263233"/>
                </a:moveTo>
                <a:lnTo>
                  <a:pt x="794811" y="1263233"/>
                </a:lnTo>
                <a:lnTo>
                  <a:pt x="794811" y="1286903"/>
                </a:lnTo>
                <a:lnTo>
                  <a:pt x="641579" y="1286903"/>
                </a:lnTo>
                <a:close/>
                <a:moveTo>
                  <a:pt x="333872" y="1263233"/>
                </a:moveTo>
                <a:lnTo>
                  <a:pt x="485859" y="1263233"/>
                </a:lnTo>
                <a:lnTo>
                  <a:pt x="485859" y="1286903"/>
                </a:lnTo>
                <a:lnTo>
                  <a:pt x="333872" y="1286903"/>
                </a:lnTo>
                <a:close/>
                <a:moveTo>
                  <a:pt x="78287" y="1137408"/>
                </a:moveTo>
                <a:cubicBezTo>
                  <a:pt x="106672" y="1176854"/>
                  <a:pt x="144931" y="1208903"/>
                  <a:pt x="189360" y="1231091"/>
                </a:cubicBezTo>
                <a:lnTo>
                  <a:pt x="177019" y="1254512"/>
                </a:lnTo>
                <a:cubicBezTo>
                  <a:pt x="130121" y="1231091"/>
                  <a:pt x="89394" y="1195344"/>
                  <a:pt x="57306" y="1150967"/>
                </a:cubicBezTo>
                <a:close/>
                <a:moveTo>
                  <a:pt x="0" y="848384"/>
                </a:moveTo>
                <a:lnTo>
                  <a:pt x="24973" y="848384"/>
                </a:lnTo>
                <a:lnTo>
                  <a:pt x="24973" y="968251"/>
                </a:lnTo>
                <a:cubicBezTo>
                  <a:pt x="24973" y="978137"/>
                  <a:pt x="24973" y="989259"/>
                  <a:pt x="26162" y="999145"/>
                </a:cubicBezTo>
                <a:lnTo>
                  <a:pt x="2378" y="1001616"/>
                </a:lnTo>
                <a:cubicBezTo>
                  <a:pt x="1189" y="990494"/>
                  <a:pt x="0" y="979373"/>
                  <a:pt x="0" y="968251"/>
                </a:cubicBezTo>
                <a:close/>
                <a:moveTo>
                  <a:pt x="0" y="539428"/>
                </a:moveTo>
                <a:lnTo>
                  <a:pt x="24916" y="539428"/>
                </a:lnTo>
                <a:lnTo>
                  <a:pt x="24916" y="691415"/>
                </a:lnTo>
                <a:lnTo>
                  <a:pt x="0" y="691415"/>
                </a:lnTo>
                <a:close/>
                <a:moveTo>
                  <a:pt x="0" y="230468"/>
                </a:moveTo>
                <a:lnTo>
                  <a:pt x="24916" y="230468"/>
                </a:lnTo>
                <a:lnTo>
                  <a:pt x="24916" y="383700"/>
                </a:lnTo>
                <a:lnTo>
                  <a:pt x="0" y="383700"/>
                </a:lnTo>
                <a:close/>
                <a:moveTo>
                  <a:pt x="0" y="0"/>
                </a:moveTo>
                <a:lnTo>
                  <a:pt x="24916" y="0"/>
                </a:lnTo>
                <a:lnTo>
                  <a:pt x="24916" y="74747"/>
                </a:lnTo>
                <a:lnTo>
                  <a:pt x="0" y="74747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E4A0313-311D-4AAE-9814-91E0E239BFB2}"/>
              </a:ext>
            </a:extLst>
          </p:cNvPr>
          <p:cNvSpPr/>
          <p:nvPr/>
        </p:nvSpPr>
        <p:spPr>
          <a:xfrm>
            <a:off x="13668832" y="3561636"/>
            <a:ext cx="2837914" cy="28379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79" h="2279">
                <a:moveTo>
                  <a:pt x="2279" y="1140"/>
                </a:moveTo>
                <a:cubicBezTo>
                  <a:pt x="2279" y="1769"/>
                  <a:pt x="1769" y="2279"/>
                  <a:pt x="1140" y="2279"/>
                </a:cubicBezTo>
                <a:cubicBezTo>
                  <a:pt x="511" y="2279"/>
                  <a:pt x="0" y="1769"/>
                  <a:pt x="0" y="1140"/>
                </a:cubicBezTo>
                <a:cubicBezTo>
                  <a:pt x="0" y="510"/>
                  <a:pt x="511" y="0"/>
                  <a:pt x="1140" y="0"/>
                </a:cubicBezTo>
                <a:cubicBezTo>
                  <a:pt x="1769" y="0"/>
                  <a:pt x="2279" y="510"/>
                  <a:pt x="2279" y="114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33A6556-6801-4702-8A10-B78D808DF7E8}"/>
              </a:ext>
            </a:extLst>
          </p:cNvPr>
          <p:cNvGrpSpPr/>
          <p:nvPr/>
        </p:nvGrpSpPr>
        <p:grpSpPr>
          <a:xfrm>
            <a:off x="13337451" y="3602747"/>
            <a:ext cx="3484480" cy="2538922"/>
            <a:chOff x="13337451" y="3602747"/>
            <a:chExt cx="3484480" cy="2538922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B0981A3-4962-4BCA-84AD-F257F65FF168}"/>
                </a:ext>
              </a:extLst>
            </p:cNvPr>
            <p:cNvSpPr/>
            <p:nvPr/>
          </p:nvSpPr>
          <p:spPr>
            <a:xfrm>
              <a:off x="13969064" y="3635137"/>
              <a:ext cx="2281045" cy="228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2" h="1832">
                  <a:moveTo>
                    <a:pt x="1832" y="916"/>
                  </a:moveTo>
                  <a:cubicBezTo>
                    <a:pt x="1832" y="1422"/>
                    <a:pt x="1422" y="1832"/>
                    <a:pt x="916" y="1832"/>
                  </a:cubicBezTo>
                  <a:cubicBezTo>
                    <a:pt x="410" y="1832"/>
                    <a:pt x="0" y="1422"/>
                    <a:pt x="0" y="916"/>
                  </a:cubicBezTo>
                  <a:cubicBezTo>
                    <a:pt x="0" y="410"/>
                    <a:pt x="410" y="0"/>
                    <a:pt x="916" y="0"/>
                  </a:cubicBezTo>
                  <a:cubicBezTo>
                    <a:pt x="1422" y="0"/>
                    <a:pt x="1832" y="410"/>
                    <a:pt x="1832" y="91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8358BE0-B3A9-45CB-99E9-AA4791846840}"/>
                </a:ext>
              </a:extLst>
            </p:cNvPr>
            <p:cNvSpPr/>
            <p:nvPr/>
          </p:nvSpPr>
          <p:spPr>
            <a:xfrm>
              <a:off x="14687886" y="4747629"/>
              <a:ext cx="1489967" cy="113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7" h="913">
                  <a:moveTo>
                    <a:pt x="726" y="88"/>
                  </a:moveTo>
                  <a:cubicBezTo>
                    <a:pt x="710" y="62"/>
                    <a:pt x="686" y="42"/>
                    <a:pt x="658" y="30"/>
                  </a:cubicBezTo>
                  <a:cubicBezTo>
                    <a:pt x="615" y="11"/>
                    <a:pt x="533" y="-18"/>
                    <a:pt x="499" y="14"/>
                  </a:cubicBezTo>
                  <a:cubicBezTo>
                    <a:pt x="453" y="59"/>
                    <a:pt x="566" y="124"/>
                    <a:pt x="388" y="136"/>
                  </a:cubicBezTo>
                  <a:cubicBezTo>
                    <a:pt x="209" y="147"/>
                    <a:pt x="201" y="124"/>
                    <a:pt x="201" y="207"/>
                  </a:cubicBezTo>
                  <a:cubicBezTo>
                    <a:pt x="201" y="207"/>
                    <a:pt x="239" y="275"/>
                    <a:pt x="92" y="335"/>
                  </a:cubicBezTo>
                  <a:cubicBezTo>
                    <a:pt x="-54" y="395"/>
                    <a:pt x="-10" y="445"/>
                    <a:pt x="107" y="539"/>
                  </a:cubicBezTo>
                  <a:cubicBezTo>
                    <a:pt x="224" y="634"/>
                    <a:pt x="-16" y="681"/>
                    <a:pt x="167" y="815"/>
                  </a:cubicBezTo>
                  <a:cubicBezTo>
                    <a:pt x="240" y="869"/>
                    <a:pt x="395" y="860"/>
                    <a:pt x="449" y="848"/>
                  </a:cubicBezTo>
                  <a:cubicBezTo>
                    <a:pt x="533" y="828"/>
                    <a:pt x="558" y="922"/>
                    <a:pt x="676" y="912"/>
                  </a:cubicBezTo>
                  <a:cubicBezTo>
                    <a:pt x="795" y="903"/>
                    <a:pt x="746" y="815"/>
                    <a:pt x="799" y="808"/>
                  </a:cubicBezTo>
                  <a:cubicBezTo>
                    <a:pt x="853" y="802"/>
                    <a:pt x="929" y="903"/>
                    <a:pt x="981" y="826"/>
                  </a:cubicBezTo>
                  <a:cubicBezTo>
                    <a:pt x="1033" y="750"/>
                    <a:pt x="1088" y="760"/>
                    <a:pt x="1175" y="632"/>
                  </a:cubicBezTo>
                  <a:cubicBezTo>
                    <a:pt x="1263" y="504"/>
                    <a:pt x="1055" y="572"/>
                    <a:pt x="1009" y="472"/>
                  </a:cubicBezTo>
                  <a:cubicBezTo>
                    <a:pt x="962" y="371"/>
                    <a:pt x="877" y="264"/>
                    <a:pt x="749" y="316"/>
                  </a:cubicBezTo>
                  <a:cubicBezTo>
                    <a:pt x="635" y="362"/>
                    <a:pt x="805" y="214"/>
                    <a:pt x="726" y="88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91F4CE7-F50D-4F10-A259-BC0AD9D67439}"/>
                </a:ext>
              </a:extLst>
            </p:cNvPr>
            <p:cNvSpPr/>
            <p:nvPr/>
          </p:nvSpPr>
          <p:spPr>
            <a:xfrm>
              <a:off x="15406711" y="3843184"/>
              <a:ext cx="1100034" cy="1496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02">
                  <a:moveTo>
                    <a:pt x="490" y="50"/>
                  </a:moveTo>
                  <a:cubicBezTo>
                    <a:pt x="463" y="64"/>
                    <a:pt x="436" y="90"/>
                    <a:pt x="428" y="143"/>
                  </a:cubicBezTo>
                  <a:cubicBezTo>
                    <a:pt x="411" y="260"/>
                    <a:pt x="197" y="270"/>
                    <a:pt x="261" y="143"/>
                  </a:cubicBezTo>
                  <a:cubicBezTo>
                    <a:pt x="326" y="17"/>
                    <a:pt x="172" y="-46"/>
                    <a:pt x="104" y="38"/>
                  </a:cubicBezTo>
                  <a:cubicBezTo>
                    <a:pt x="36" y="122"/>
                    <a:pt x="138" y="147"/>
                    <a:pt x="51" y="207"/>
                  </a:cubicBezTo>
                  <a:cubicBezTo>
                    <a:pt x="-37" y="267"/>
                    <a:pt x="-8" y="503"/>
                    <a:pt x="107" y="539"/>
                  </a:cubicBezTo>
                  <a:cubicBezTo>
                    <a:pt x="222" y="575"/>
                    <a:pt x="135" y="458"/>
                    <a:pt x="237" y="436"/>
                  </a:cubicBezTo>
                  <a:cubicBezTo>
                    <a:pt x="339" y="412"/>
                    <a:pt x="198" y="515"/>
                    <a:pt x="344" y="588"/>
                  </a:cubicBezTo>
                  <a:cubicBezTo>
                    <a:pt x="490" y="660"/>
                    <a:pt x="553" y="640"/>
                    <a:pt x="518" y="752"/>
                  </a:cubicBezTo>
                  <a:cubicBezTo>
                    <a:pt x="482" y="864"/>
                    <a:pt x="401" y="864"/>
                    <a:pt x="561" y="957"/>
                  </a:cubicBezTo>
                  <a:cubicBezTo>
                    <a:pt x="722" y="1051"/>
                    <a:pt x="654" y="1194"/>
                    <a:pt x="723" y="1202"/>
                  </a:cubicBezTo>
                  <a:cubicBezTo>
                    <a:pt x="792" y="1210"/>
                    <a:pt x="702" y="987"/>
                    <a:pt x="873" y="1073"/>
                  </a:cubicBezTo>
                  <a:cubicBezTo>
                    <a:pt x="880" y="1020"/>
                    <a:pt x="884" y="967"/>
                    <a:pt x="884" y="913"/>
                  </a:cubicBezTo>
                  <a:cubicBezTo>
                    <a:pt x="884" y="568"/>
                    <a:pt x="731" y="259"/>
                    <a:pt x="490" y="5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1E27A8-B084-4190-8B8B-C54D5E8403FB}"/>
                </a:ext>
              </a:extLst>
            </p:cNvPr>
            <p:cNvSpPr/>
            <p:nvPr/>
          </p:nvSpPr>
          <p:spPr>
            <a:xfrm>
              <a:off x="13668832" y="3602747"/>
              <a:ext cx="1254509" cy="180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8" h="1453">
                  <a:moveTo>
                    <a:pt x="140" y="1365"/>
                  </a:moveTo>
                  <a:cubicBezTo>
                    <a:pt x="121" y="1294"/>
                    <a:pt x="261" y="1355"/>
                    <a:pt x="249" y="1252"/>
                  </a:cubicBezTo>
                  <a:cubicBezTo>
                    <a:pt x="236" y="1148"/>
                    <a:pt x="205" y="1136"/>
                    <a:pt x="294" y="1114"/>
                  </a:cubicBezTo>
                  <a:cubicBezTo>
                    <a:pt x="383" y="1091"/>
                    <a:pt x="457" y="1067"/>
                    <a:pt x="403" y="1020"/>
                  </a:cubicBezTo>
                  <a:cubicBezTo>
                    <a:pt x="350" y="973"/>
                    <a:pt x="136" y="906"/>
                    <a:pt x="254" y="796"/>
                  </a:cubicBezTo>
                  <a:cubicBezTo>
                    <a:pt x="372" y="686"/>
                    <a:pt x="373" y="929"/>
                    <a:pt x="440" y="921"/>
                  </a:cubicBezTo>
                  <a:cubicBezTo>
                    <a:pt x="507" y="913"/>
                    <a:pt x="474" y="793"/>
                    <a:pt x="536" y="825"/>
                  </a:cubicBezTo>
                  <a:cubicBezTo>
                    <a:pt x="597" y="858"/>
                    <a:pt x="713" y="824"/>
                    <a:pt x="701" y="718"/>
                  </a:cubicBezTo>
                  <a:cubicBezTo>
                    <a:pt x="690" y="613"/>
                    <a:pt x="739" y="715"/>
                    <a:pt x="823" y="647"/>
                  </a:cubicBezTo>
                  <a:cubicBezTo>
                    <a:pt x="907" y="579"/>
                    <a:pt x="1204" y="451"/>
                    <a:pt x="803" y="389"/>
                  </a:cubicBezTo>
                  <a:cubicBezTo>
                    <a:pt x="459" y="336"/>
                    <a:pt x="926" y="119"/>
                    <a:pt x="870" y="0"/>
                  </a:cubicBezTo>
                  <a:cubicBezTo>
                    <a:pt x="371" y="121"/>
                    <a:pt x="0" y="570"/>
                    <a:pt x="0" y="1107"/>
                  </a:cubicBezTo>
                  <a:cubicBezTo>
                    <a:pt x="0" y="1227"/>
                    <a:pt x="19" y="1343"/>
                    <a:pt x="54" y="1453"/>
                  </a:cubicBezTo>
                  <a:cubicBezTo>
                    <a:pt x="98" y="1438"/>
                    <a:pt x="152" y="1410"/>
                    <a:pt x="140" y="1365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967E0FA-C7FC-4FB2-B6EA-7FFEDCBCD134}"/>
                </a:ext>
              </a:extLst>
            </p:cNvPr>
            <p:cNvSpPr/>
            <p:nvPr/>
          </p:nvSpPr>
          <p:spPr>
            <a:xfrm>
              <a:off x="13337451" y="4239346"/>
              <a:ext cx="3484480" cy="167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8" h="1342">
                  <a:moveTo>
                    <a:pt x="2538" y="1342"/>
                  </a:moveTo>
                  <a:cubicBezTo>
                    <a:pt x="2452" y="1342"/>
                    <a:pt x="2361" y="1331"/>
                    <a:pt x="2291" y="1320"/>
                  </a:cubicBezTo>
                  <a:cubicBezTo>
                    <a:pt x="2286" y="1319"/>
                    <a:pt x="2283" y="1315"/>
                    <a:pt x="2284" y="1310"/>
                  </a:cubicBezTo>
                  <a:cubicBezTo>
                    <a:pt x="2285" y="1305"/>
                    <a:pt x="2289" y="1301"/>
                    <a:pt x="2294" y="1303"/>
                  </a:cubicBezTo>
                  <a:cubicBezTo>
                    <a:pt x="2565" y="1346"/>
                    <a:pt x="2740" y="1325"/>
                    <a:pt x="2773" y="1245"/>
                  </a:cubicBezTo>
                  <a:cubicBezTo>
                    <a:pt x="2807" y="1164"/>
                    <a:pt x="2695" y="1023"/>
                    <a:pt x="2467" y="858"/>
                  </a:cubicBezTo>
                  <a:cubicBezTo>
                    <a:pt x="2232" y="687"/>
                    <a:pt x="1899" y="509"/>
                    <a:pt x="1530" y="355"/>
                  </a:cubicBezTo>
                  <a:cubicBezTo>
                    <a:pt x="1162" y="201"/>
                    <a:pt x="801" y="90"/>
                    <a:pt x="515" y="43"/>
                  </a:cubicBezTo>
                  <a:cubicBezTo>
                    <a:pt x="237" y="-4"/>
                    <a:pt x="58" y="16"/>
                    <a:pt x="24" y="98"/>
                  </a:cubicBezTo>
                  <a:cubicBezTo>
                    <a:pt x="-8" y="172"/>
                    <a:pt x="82" y="295"/>
                    <a:pt x="277" y="445"/>
                  </a:cubicBezTo>
                  <a:cubicBezTo>
                    <a:pt x="281" y="448"/>
                    <a:pt x="282" y="454"/>
                    <a:pt x="279" y="457"/>
                  </a:cubicBezTo>
                  <a:cubicBezTo>
                    <a:pt x="276" y="462"/>
                    <a:pt x="270" y="462"/>
                    <a:pt x="266" y="459"/>
                  </a:cubicBezTo>
                  <a:cubicBezTo>
                    <a:pt x="123" y="350"/>
                    <a:pt x="-37" y="197"/>
                    <a:pt x="7" y="91"/>
                  </a:cubicBezTo>
                  <a:cubicBezTo>
                    <a:pt x="59" y="-32"/>
                    <a:pt x="350" y="-3"/>
                    <a:pt x="518" y="25"/>
                  </a:cubicBezTo>
                  <a:cubicBezTo>
                    <a:pt x="806" y="73"/>
                    <a:pt x="1168" y="184"/>
                    <a:pt x="1538" y="338"/>
                  </a:cubicBezTo>
                  <a:cubicBezTo>
                    <a:pt x="1908" y="493"/>
                    <a:pt x="2242" y="672"/>
                    <a:pt x="2478" y="843"/>
                  </a:cubicBezTo>
                  <a:cubicBezTo>
                    <a:pt x="2616" y="943"/>
                    <a:pt x="2841" y="1130"/>
                    <a:pt x="2790" y="1253"/>
                  </a:cubicBezTo>
                  <a:cubicBezTo>
                    <a:pt x="2761" y="1322"/>
                    <a:pt x="2655" y="1342"/>
                    <a:pt x="2538" y="1342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C8F447-BB91-4E94-A109-E4B77DF2FA4A}"/>
                </a:ext>
              </a:extLst>
            </p:cNvPr>
            <p:cNvSpPr/>
            <p:nvPr/>
          </p:nvSpPr>
          <p:spPr>
            <a:xfrm>
              <a:off x="13468259" y="4010120"/>
              <a:ext cx="3224109" cy="213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9" h="1712">
                  <a:moveTo>
                    <a:pt x="170" y="1712"/>
                  </a:moveTo>
                  <a:cubicBezTo>
                    <a:pt x="92" y="1712"/>
                    <a:pt x="39" y="1693"/>
                    <a:pt x="15" y="1653"/>
                  </a:cubicBezTo>
                  <a:cubicBezTo>
                    <a:pt x="-55" y="1540"/>
                    <a:pt x="137" y="1320"/>
                    <a:pt x="257" y="1199"/>
                  </a:cubicBezTo>
                  <a:cubicBezTo>
                    <a:pt x="463" y="992"/>
                    <a:pt x="764" y="762"/>
                    <a:pt x="1104" y="550"/>
                  </a:cubicBezTo>
                  <a:cubicBezTo>
                    <a:pt x="1444" y="338"/>
                    <a:pt x="1784" y="170"/>
                    <a:pt x="2059" y="76"/>
                  </a:cubicBezTo>
                  <a:cubicBezTo>
                    <a:pt x="2222" y="21"/>
                    <a:pt x="2504" y="-54"/>
                    <a:pt x="2574" y="59"/>
                  </a:cubicBezTo>
                  <a:cubicBezTo>
                    <a:pt x="2620" y="132"/>
                    <a:pt x="2560" y="265"/>
                    <a:pt x="2401" y="441"/>
                  </a:cubicBezTo>
                  <a:cubicBezTo>
                    <a:pt x="2398" y="445"/>
                    <a:pt x="2392" y="445"/>
                    <a:pt x="2389" y="441"/>
                  </a:cubicBezTo>
                  <a:cubicBezTo>
                    <a:pt x="2385" y="438"/>
                    <a:pt x="2385" y="432"/>
                    <a:pt x="2388" y="429"/>
                  </a:cubicBezTo>
                  <a:cubicBezTo>
                    <a:pt x="2539" y="262"/>
                    <a:pt x="2600" y="134"/>
                    <a:pt x="2559" y="68"/>
                  </a:cubicBezTo>
                  <a:cubicBezTo>
                    <a:pt x="2513" y="-6"/>
                    <a:pt x="2332" y="2"/>
                    <a:pt x="2066" y="93"/>
                  </a:cubicBezTo>
                  <a:cubicBezTo>
                    <a:pt x="1790" y="186"/>
                    <a:pt x="1452" y="354"/>
                    <a:pt x="1113" y="565"/>
                  </a:cubicBezTo>
                  <a:cubicBezTo>
                    <a:pt x="774" y="777"/>
                    <a:pt x="474" y="1006"/>
                    <a:pt x="270" y="1212"/>
                  </a:cubicBezTo>
                  <a:cubicBezTo>
                    <a:pt x="71" y="1412"/>
                    <a:pt x="-17" y="1569"/>
                    <a:pt x="30" y="1644"/>
                  </a:cubicBezTo>
                  <a:cubicBezTo>
                    <a:pt x="77" y="1720"/>
                    <a:pt x="261" y="1710"/>
                    <a:pt x="534" y="1616"/>
                  </a:cubicBezTo>
                  <a:cubicBezTo>
                    <a:pt x="538" y="1614"/>
                    <a:pt x="543" y="1617"/>
                    <a:pt x="545" y="1622"/>
                  </a:cubicBezTo>
                  <a:cubicBezTo>
                    <a:pt x="547" y="1626"/>
                    <a:pt x="544" y="1631"/>
                    <a:pt x="539" y="1633"/>
                  </a:cubicBezTo>
                  <a:cubicBezTo>
                    <a:pt x="386" y="1686"/>
                    <a:pt x="261" y="1712"/>
                    <a:pt x="170" y="1712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DB9276-A891-4005-9E11-7153F786D749}"/>
              </a:ext>
            </a:extLst>
          </p:cNvPr>
          <p:cNvGrpSpPr/>
          <p:nvPr/>
        </p:nvGrpSpPr>
        <p:grpSpPr>
          <a:xfrm>
            <a:off x="8427786" y="8618303"/>
            <a:ext cx="7523337" cy="4342826"/>
            <a:chOff x="8427786" y="8618303"/>
            <a:chExt cx="7523337" cy="4342826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005E32D-5A90-4CC0-A881-5FA8959E860E}"/>
                </a:ext>
              </a:extLst>
            </p:cNvPr>
            <p:cNvSpPr/>
            <p:nvPr/>
          </p:nvSpPr>
          <p:spPr>
            <a:xfrm>
              <a:off x="8427786" y="12715712"/>
              <a:ext cx="7523337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40" h="111">
                  <a:moveTo>
                    <a:pt x="0" y="0"/>
                  </a:moveTo>
                  <a:lnTo>
                    <a:pt x="6040" y="0"/>
                  </a:lnTo>
                  <a:lnTo>
                    <a:pt x="6040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66F07E1-0B81-46F4-AC9E-AF4337B60E33}"/>
                </a:ext>
              </a:extLst>
            </p:cNvPr>
            <p:cNvSpPr/>
            <p:nvPr/>
          </p:nvSpPr>
          <p:spPr>
            <a:xfrm>
              <a:off x="8427786" y="12853991"/>
              <a:ext cx="7523337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40" h="87">
                  <a:moveTo>
                    <a:pt x="6040" y="0"/>
                  </a:moveTo>
                  <a:cubicBezTo>
                    <a:pt x="6040" y="0"/>
                    <a:pt x="5924" y="87"/>
                    <a:pt x="5031" y="87"/>
                  </a:cubicBezTo>
                  <a:lnTo>
                    <a:pt x="1009" y="87"/>
                  </a:lnTo>
                  <a:cubicBezTo>
                    <a:pt x="116" y="8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50694B-3058-4831-A7DC-6E015DCAD9CD}"/>
                </a:ext>
              </a:extLst>
            </p:cNvPr>
            <p:cNvSpPr/>
            <p:nvPr/>
          </p:nvSpPr>
          <p:spPr>
            <a:xfrm>
              <a:off x="11569669" y="12715712"/>
              <a:ext cx="1239563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6" h="87">
                  <a:moveTo>
                    <a:pt x="937" y="87"/>
                  </a:moveTo>
                  <a:lnTo>
                    <a:pt x="59" y="87"/>
                  </a:lnTo>
                  <a:cubicBezTo>
                    <a:pt x="27" y="87"/>
                    <a:pt x="0" y="61"/>
                    <a:pt x="0" y="29"/>
                  </a:cubicBezTo>
                  <a:lnTo>
                    <a:pt x="0" y="0"/>
                  </a:lnTo>
                  <a:lnTo>
                    <a:pt x="996" y="0"/>
                  </a:lnTo>
                  <a:lnTo>
                    <a:pt x="996" y="29"/>
                  </a:lnTo>
                  <a:cubicBezTo>
                    <a:pt x="996" y="61"/>
                    <a:pt x="970" y="87"/>
                    <a:pt x="937" y="8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77AA97C-74E4-48CD-9F62-7C3D681D23B0}"/>
                </a:ext>
              </a:extLst>
            </p:cNvPr>
            <p:cNvSpPr/>
            <p:nvPr/>
          </p:nvSpPr>
          <p:spPr>
            <a:xfrm>
              <a:off x="9151591" y="8618303"/>
              <a:ext cx="6076972" cy="40961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9" h="3289">
                  <a:moveTo>
                    <a:pt x="4731" y="0"/>
                  </a:moveTo>
                  <a:lnTo>
                    <a:pt x="148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3289"/>
                  </a:lnTo>
                  <a:lnTo>
                    <a:pt x="4879" y="3289"/>
                  </a:lnTo>
                  <a:lnTo>
                    <a:pt x="4879" y="149"/>
                  </a:lnTo>
                  <a:cubicBezTo>
                    <a:pt x="4879" y="67"/>
                    <a:pt x="4813" y="0"/>
                    <a:pt x="4731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E7125E6-FC67-4BEF-9765-A04F8A4C436F}"/>
                </a:ext>
              </a:extLst>
            </p:cNvPr>
            <p:cNvSpPr/>
            <p:nvPr/>
          </p:nvSpPr>
          <p:spPr>
            <a:xfrm>
              <a:off x="9293611" y="8761570"/>
              <a:ext cx="5791686" cy="38096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50" h="3059">
                  <a:moveTo>
                    <a:pt x="4650" y="132"/>
                  </a:moveTo>
                  <a:lnTo>
                    <a:pt x="4650" y="3059"/>
                  </a:lnTo>
                  <a:lnTo>
                    <a:pt x="0" y="3059"/>
                  </a:lnTo>
                  <a:lnTo>
                    <a:pt x="0" y="132"/>
                  </a:lnTo>
                  <a:cubicBezTo>
                    <a:pt x="0" y="59"/>
                    <a:pt x="59" y="0"/>
                    <a:pt x="131" y="0"/>
                  </a:cubicBezTo>
                  <a:lnTo>
                    <a:pt x="4519" y="0"/>
                  </a:lnTo>
                  <a:cubicBezTo>
                    <a:pt x="4592" y="0"/>
                    <a:pt x="4650" y="59"/>
                    <a:pt x="4650" y="132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E8E373B-486E-4814-ADE2-F9301D9C25A8}"/>
                </a:ext>
              </a:extLst>
            </p:cNvPr>
            <p:cNvSpPr/>
            <p:nvPr/>
          </p:nvSpPr>
          <p:spPr>
            <a:xfrm>
              <a:off x="9293610" y="8761570"/>
              <a:ext cx="5790440" cy="3809631"/>
            </a:xfrm>
            <a:custGeom>
              <a:avLst/>
              <a:gdLst>
                <a:gd name="connsiteX0" fmla="*/ 5790440 w 5790440"/>
                <a:gd name="connsiteY0" fmla="*/ 896969 h 3809631"/>
                <a:gd name="connsiteX1" fmla="*/ 5790440 w 5790440"/>
                <a:gd name="connsiteY1" fmla="*/ 2103623 h 3809631"/>
                <a:gd name="connsiteX2" fmla="*/ 4211506 w 5790440"/>
                <a:gd name="connsiteY2" fmla="*/ 3809626 h 3809631"/>
                <a:gd name="connsiteX3" fmla="*/ 3094547 w 5790440"/>
                <a:gd name="connsiteY3" fmla="*/ 3809626 h 3809631"/>
                <a:gd name="connsiteX4" fmla="*/ 3392754 w 5790440"/>
                <a:gd name="connsiteY4" fmla="*/ 0 h 3809631"/>
                <a:gd name="connsiteX5" fmla="*/ 5400507 w 5790440"/>
                <a:gd name="connsiteY5" fmla="*/ 0 h 3809631"/>
                <a:gd name="connsiteX6" fmla="*/ 1873239 w 5790440"/>
                <a:gd name="connsiteY6" fmla="*/ 3809631 h 3809631"/>
                <a:gd name="connsiteX7" fmla="*/ 0 w 5790440"/>
                <a:gd name="connsiteY7" fmla="*/ 3809631 h 3809631"/>
                <a:gd name="connsiteX8" fmla="*/ 0 w 5790440"/>
                <a:gd name="connsiteY8" fmla="*/ 3665166 h 3809631"/>
                <a:gd name="connsiteX9" fmla="*/ 1825556 w 5790440"/>
                <a:gd name="connsiteY9" fmla="*/ 0 h 3809631"/>
                <a:gd name="connsiteX10" fmla="*/ 2942557 w 5790440"/>
                <a:gd name="connsiteY10" fmla="*/ 0 h 3809631"/>
                <a:gd name="connsiteX11" fmla="*/ 0 w 5790440"/>
                <a:gd name="connsiteY11" fmla="*/ 3179257 h 3809631"/>
                <a:gd name="connsiteX12" fmla="*/ 0 w 5790440"/>
                <a:gd name="connsiteY12" fmla="*/ 1972559 h 380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0440" h="3809631">
                  <a:moveTo>
                    <a:pt x="5790440" y="896969"/>
                  </a:moveTo>
                  <a:lnTo>
                    <a:pt x="5790440" y="2103623"/>
                  </a:lnTo>
                  <a:lnTo>
                    <a:pt x="4211506" y="3809626"/>
                  </a:lnTo>
                  <a:lnTo>
                    <a:pt x="3094547" y="3809626"/>
                  </a:lnTo>
                  <a:close/>
                  <a:moveTo>
                    <a:pt x="3392754" y="0"/>
                  </a:moveTo>
                  <a:lnTo>
                    <a:pt x="5400507" y="0"/>
                  </a:lnTo>
                  <a:lnTo>
                    <a:pt x="1873239" y="3809631"/>
                  </a:lnTo>
                  <a:lnTo>
                    <a:pt x="0" y="3809631"/>
                  </a:lnTo>
                  <a:lnTo>
                    <a:pt x="0" y="3665166"/>
                  </a:lnTo>
                  <a:close/>
                  <a:moveTo>
                    <a:pt x="1825556" y="0"/>
                  </a:moveTo>
                  <a:lnTo>
                    <a:pt x="2942557" y="0"/>
                  </a:lnTo>
                  <a:lnTo>
                    <a:pt x="0" y="3179257"/>
                  </a:lnTo>
                  <a:lnTo>
                    <a:pt x="0" y="1972559"/>
                  </a:lnTo>
                  <a:close/>
                </a:path>
              </a:pathLst>
            </a:custGeom>
            <a:solidFill>
              <a:schemeClr val="accent6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2572591-5A6A-45E5-BACA-2DF31A03F65A}"/>
              </a:ext>
            </a:extLst>
          </p:cNvPr>
          <p:cNvSpPr/>
          <p:nvPr/>
        </p:nvSpPr>
        <p:spPr>
          <a:xfrm>
            <a:off x="2921383" y="6511670"/>
            <a:ext cx="2740742" cy="2373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1" h="1906">
                <a:moveTo>
                  <a:pt x="1651" y="0"/>
                </a:moveTo>
                <a:lnTo>
                  <a:pt x="551" y="0"/>
                </a:lnTo>
                <a:lnTo>
                  <a:pt x="0" y="953"/>
                </a:lnTo>
                <a:lnTo>
                  <a:pt x="551" y="1906"/>
                </a:lnTo>
                <a:lnTo>
                  <a:pt x="1651" y="1906"/>
                </a:lnTo>
                <a:lnTo>
                  <a:pt x="2201" y="953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7B029A1-31E8-4246-B5B8-31D798D0559A}"/>
              </a:ext>
            </a:extLst>
          </p:cNvPr>
          <p:cNvGrpSpPr/>
          <p:nvPr/>
        </p:nvGrpSpPr>
        <p:grpSpPr>
          <a:xfrm>
            <a:off x="8330614" y="3286316"/>
            <a:ext cx="3312561" cy="3546768"/>
            <a:chOff x="8330614" y="3286316"/>
            <a:chExt cx="3312561" cy="354676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48CC54B-4BB7-47A8-9DE8-41E36AB76F68}"/>
                </a:ext>
              </a:extLst>
            </p:cNvPr>
            <p:cNvGrpSpPr/>
            <p:nvPr/>
          </p:nvGrpSpPr>
          <p:grpSpPr>
            <a:xfrm>
              <a:off x="8422803" y="3286316"/>
              <a:ext cx="1234579" cy="1557239"/>
              <a:chOff x="8422803" y="3286316"/>
              <a:chExt cx="1234579" cy="1557239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B354854-1CD0-4E8D-8903-2CC61F3EF8B9}"/>
                  </a:ext>
                </a:extLst>
              </p:cNvPr>
              <p:cNvSpPr/>
              <p:nvPr/>
            </p:nvSpPr>
            <p:spPr>
              <a:xfrm>
                <a:off x="9542769" y="3286316"/>
                <a:ext cx="114613" cy="6976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3" h="561">
                    <a:moveTo>
                      <a:pt x="93" y="32"/>
                    </a:moveTo>
                    <a:lnTo>
                      <a:pt x="93" y="529"/>
                    </a:lnTo>
                    <a:cubicBezTo>
                      <a:pt x="93" y="547"/>
                      <a:pt x="79" y="561"/>
                      <a:pt x="61" y="561"/>
                    </a:cubicBezTo>
                    <a:lnTo>
                      <a:pt x="32" y="561"/>
                    </a:lnTo>
                    <a:lnTo>
                      <a:pt x="32" y="32"/>
                    </a:lnTo>
                    <a:cubicBezTo>
                      <a:pt x="32" y="15"/>
                      <a:pt x="18" y="0"/>
                      <a:pt x="0" y="0"/>
                    </a:cubicBezTo>
                    <a:lnTo>
                      <a:pt x="61" y="0"/>
                    </a:lnTo>
                    <a:cubicBezTo>
                      <a:pt x="79" y="0"/>
                      <a:pt x="93" y="15"/>
                      <a:pt x="93" y="32"/>
                    </a:cubicBezTo>
                    <a:close/>
                  </a:path>
                </a:pathLst>
              </a:custGeom>
              <a:solidFill>
                <a:srgbClr val="713FC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D667720-C579-4C64-93F4-90494D09397E}"/>
                  </a:ext>
                </a:extLst>
              </p:cNvPr>
              <p:cNvSpPr/>
              <p:nvPr/>
            </p:nvSpPr>
            <p:spPr>
              <a:xfrm>
                <a:off x="9542769" y="3286316"/>
                <a:ext cx="114613" cy="6976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3" h="561">
                    <a:moveTo>
                      <a:pt x="93" y="32"/>
                    </a:moveTo>
                    <a:lnTo>
                      <a:pt x="93" y="529"/>
                    </a:lnTo>
                    <a:cubicBezTo>
                      <a:pt x="93" y="547"/>
                      <a:pt x="79" y="561"/>
                      <a:pt x="61" y="561"/>
                    </a:cubicBezTo>
                    <a:lnTo>
                      <a:pt x="32" y="561"/>
                    </a:lnTo>
                    <a:lnTo>
                      <a:pt x="32" y="32"/>
                    </a:lnTo>
                    <a:cubicBezTo>
                      <a:pt x="32" y="15"/>
                      <a:pt x="18" y="0"/>
                      <a:pt x="0" y="0"/>
                    </a:cubicBezTo>
                    <a:lnTo>
                      <a:pt x="61" y="0"/>
                    </a:lnTo>
                    <a:cubicBezTo>
                      <a:pt x="79" y="0"/>
                      <a:pt x="93" y="15"/>
                      <a:pt x="93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FF405BD-FFE9-4444-B8DB-AB6618917327}"/>
                  </a:ext>
                </a:extLst>
              </p:cNvPr>
              <p:cNvSpPr/>
              <p:nvPr/>
            </p:nvSpPr>
            <p:spPr>
              <a:xfrm>
                <a:off x="8422803" y="3286316"/>
                <a:ext cx="1158586" cy="15572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31" h="1251">
                    <a:moveTo>
                      <a:pt x="931" y="32"/>
                    </a:moveTo>
                    <a:lnTo>
                      <a:pt x="931" y="561"/>
                    </a:lnTo>
                    <a:lnTo>
                      <a:pt x="931" y="1219"/>
                    </a:lnTo>
                    <a:cubicBezTo>
                      <a:pt x="931" y="1236"/>
                      <a:pt x="917" y="1251"/>
                      <a:pt x="899" y="1251"/>
                    </a:cubicBezTo>
                    <a:lnTo>
                      <a:pt x="33" y="1251"/>
                    </a:lnTo>
                    <a:cubicBezTo>
                      <a:pt x="15" y="1251"/>
                      <a:pt x="0" y="1236"/>
                      <a:pt x="0" y="1219"/>
                    </a:cubicBezTo>
                    <a:lnTo>
                      <a:pt x="0" y="32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21" y="0"/>
                    </a:lnTo>
                    <a:lnTo>
                      <a:pt x="899" y="0"/>
                    </a:lnTo>
                    <a:cubicBezTo>
                      <a:pt x="917" y="0"/>
                      <a:pt x="931" y="15"/>
                      <a:pt x="931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BE36AE1-D3A5-45C2-AB28-35CCD39C1187}"/>
                  </a:ext>
                </a:extLst>
              </p:cNvPr>
              <p:cNvSpPr/>
              <p:nvPr/>
            </p:nvSpPr>
            <p:spPr>
              <a:xfrm>
                <a:off x="8680682" y="3560390"/>
                <a:ext cx="644074" cy="3313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8" h="267">
                    <a:moveTo>
                      <a:pt x="51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E9781D4-213A-4687-9EBA-477E7084590C}"/>
                </a:ext>
              </a:extLst>
            </p:cNvPr>
            <p:cNvGrpSpPr/>
            <p:nvPr/>
          </p:nvGrpSpPr>
          <p:grpSpPr>
            <a:xfrm>
              <a:off x="10409841" y="3934124"/>
              <a:ext cx="1233334" cy="1555990"/>
              <a:chOff x="10409841" y="3934124"/>
              <a:chExt cx="1233334" cy="155599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1A277D7-5C5D-4ECC-B420-76BC6400B316}"/>
                  </a:ext>
                </a:extLst>
              </p:cNvPr>
              <p:cNvSpPr/>
              <p:nvPr/>
            </p:nvSpPr>
            <p:spPr>
              <a:xfrm>
                <a:off x="11528562" y="3934124"/>
                <a:ext cx="114613" cy="6976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3" h="561">
                    <a:moveTo>
                      <a:pt x="93" y="32"/>
                    </a:moveTo>
                    <a:lnTo>
                      <a:pt x="93" y="529"/>
                    </a:lnTo>
                    <a:cubicBezTo>
                      <a:pt x="93" y="546"/>
                      <a:pt x="78" y="561"/>
                      <a:pt x="61" y="561"/>
                    </a:cubicBezTo>
                    <a:lnTo>
                      <a:pt x="32" y="561"/>
                    </a:lnTo>
                    <a:lnTo>
                      <a:pt x="32" y="32"/>
                    </a:lnTo>
                    <a:cubicBezTo>
                      <a:pt x="32" y="14"/>
                      <a:pt x="18" y="0"/>
                      <a:pt x="0" y="0"/>
                    </a:cubicBezTo>
                    <a:lnTo>
                      <a:pt x="61" y="0"/>
                    </a:lnTo>
                    <a:cubicBezTo>
                      <a:pt x="78" y="0"/>
                      <a:pt x="93" y="14"/>
                      <a:pt x="93" y="32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7B66470-83E2-465E-AE8D-FBB314304D9B}"/>
                  </a:ext>
                </a:extLst>
              </p:cNvPr>
              <p:cNvSpPr/>
              <p:nvPr/>
            </p:nvSpPr>
            <p:spPr>
              <a:xfrm>
                <a:off x="11528562" y="3934124"/>
                <a:ext cx="114613" cy="6976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3" h="561">
                    <a:moveTo>
                      <a:pt x="93" y="32"/>
                    </a:moveTo>
                    <a:lnTo>
                      <a:pt x="93" y="529"/>
                    </a:lnTo>
                    <a:cubicBezTo>
                      <a:pt x="93" y="546"/>
                      <a:pt x="78" y="561"/>
                      <a:pt x="61" y="561"/>
                    </a:cubicBezTo>
                    <a:lnTo>
                      <a:pt x="32" y="561"/>
                    </a:lnTo>
                    <a:lnTo>
                      <a:pt x="32" y="32"/>
                    </a:lnTo>
                    <a:cubicBezTo>
                      <a:pt x="32" y="14"/>
                      <a:pt x="18" y="0"/>
                      <a:pt x="0" y="0"/>
                    </a:cubicBezTo>
                    <a:lnTo>
                      <a:pt x="61" y="0"/>
                    </a:lnTo>
                    <a:cubicBezTo>
                      <a:pt x="78" y="0"/>
                      <a:pt x="93" y="14"/>
                      <a:pt x="93" y="32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6398917-ABEE-4943-BD0F-249221BB430F}"/>
                  </a:ext>
                </a:extLst>
              </p:cNvPr>
              <p:cNvSpPr/>
              <p:nvPr/>
            </p:nvSpPr>
            <p:spPr>
              <a:xfrm>
                <a:off x="10409841" y="3934124"/>
                <a:ext cx="1157341" cy="15559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30" h="1250">
                    <a:moveTo>
                      <a:pt x="930" y="32"/>
                    </a:moveTo>
                    <a:lnTo>
                      <a:pt x="930" y="561"/>
                    </a:lnTo>
                    <a:lnTo>
                      <a:pt x="930" y="1218"/>
                    </a:lnTo>
                    <a:cubicBezTo>
                      <a:pt x="930" y="1236"/>
                      <a:pt x="916" y="1250"/>
                      <a:pt x="898" y="1250"/>
                    </a:cubicBezTo>
                    <a:lnTo>
                      <a:pt x="32" y="1250"/>
                    </a:lnTo>
                    <a:cubicBezTo>
                      <a:pt x="14" y="1250"/>
                      <a:pt x="0" y="1236"/>
                      <a:pt x="0" y="1218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lnTo>
                      <a:pt x="621" y="0"/>
                    </a:lnTo>
                    <a:lnTo>
                      <a:pt x="898" y="0"/>
                    </a:lnTo>
                    <a:cubicBezTo>
                      <a:pt x="916" y="0"/>
                      <a:pt x="930" y="14"/>
                      <a:pt x="930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43015F8-D192-4243-B4B7-6DDFC71631A8}"/>
                  </a:ext>
                </a:extLst>
              </p:cNvPr>
              <p:cNvSpPr/>
              <p:nvPr/>
            </p:nvSpPr>
            <p:spPr>
              <a:xfrm>
                <a:off x="10667719" y="4208201"/>
                <a:ext cx="641583" cy="33013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6" h="266">
                    <a:moveTo>
                      <a:pt x="516" y="266"/>
                    </a:moveTo>
                    <a:lnTo>
                      <a:pt x="0" y="266"/>
                    </a:lnTo>
                    <a:lnTo>
                      <a:pt x="0" y="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B694B76-5D23-479C-AE86-5B03DB1B214F}"/>
                </a:ext>
              </a:extLst>
            </p:cNvPr>
            <p:cNvSpPr/>
            <p:nvPr/>
          </p:nvSpPr>
          <p:spPr>
            <a:xfrm>
              <a:off x="9860446" y="3286316"/>
              <a:ext cx="701381" cy="38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" h="308">
                  <a:moveTo>
                    <a:pt x="564" y="154"/>
                  </a:moveTo>
                  <a:lnTo>
                    <a:pt x="417" y="0"/>
                  </a:lnTo>
                  <a:lnTo>
                    <a:pt x="417" y="46"/>
                  </a:lnTo>
                  <a:lnTo>
                    <a:pt x="0" y="46"/>
                  </a:lnTo>
                  <a:lnTo>
                    <a:pt x="0" y="263"/>
                  </a:lnTo>
                  <a:lnTo>
                    <a:pt x="417" y="263"/>
                  </a:lnTo>
                  <a:lnTo>
                    <a:pt x="417" y="308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AB0BF3-4B05-41C5-928E-0BF8AA2039B5}"/>
                </a:ext>
              </a:extLst>
            </p:cNvPr>
            <p:cNvSpPr/>
            <p:nvPr/>
          </p:nvSpPr>
          <p:spPr>
            <a:xfrm>
              <a:off x="9505392" y="5108909"/>
              <a:ext cx="701381" cy="38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" h="307">
                  <a:moveTo>
                    <a:pt x="0" y="153"/>
                  </a:moveTo>
                  <a:lnTo>
                    <a:pt x="147" y="307"/>
                  </a:lnTo>
                  <a:lnTo>
                    <a:pt x="147" y="262"/>
                  </a:lnTo>
                  <a:lnTo>
                    <a:pt x="564" y="262"/>
                  </a:lnTo>
                  <a:lnTo>
                    <a:pt x="564" y="45"/>
                  </a:lnTo>
                  <a:lnTo>
                    <a:pt x="147" y="4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4A8102-B8E1-45D9-9E53-A5BB87F39169}"/>
                </a:ext>
              </a:extLst>
            </p:cNvPr>
            <p:cNvSpPr/>
            <p:nvPr/>
          </p:nvSpPr>
          <p:spPr>
            <a:xfrm>
              <a:off x="8330614" y="5620929"/>
              <a:ext cx="1397778" cy="121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3" h="974">
                  <a:moveTo>
                    <a:pt x="292" y="953"/>
                  </a:moveTo>
                  <a:lnTo>
                    <a:pt x="830" y="953"/>
                  </a:lnTo>
                  <a:lnTo>
                    <a:pt x="1100" y="487"/>
                  </a:lnTo>
                  <a:lnTo>
                    <a:pt x="830" y="21"/>
                  </a:lnTo>
                  <a:lnTo>
                    <a:pt x="292" y="21"/>
                  </a:lnTo>
                  <a:lnTo>
                    <a:pt x="23" y="487"/>
                  </a:lnTo>
                  <a:close/>
                  <a:moveTo>
                    <a:pt x="843" y="974"/>
                  </a:moveTo>
                  <a:lnTo>
                    <a:pt x="281" y="974"/>
                  </a:lnTo>
                  <a:lnTo>
                    <a:pt x="0" y="487"/>
                  </a:lnTo>
                  <a:lnTo>
                    <a:pt x="281" y="0"/>
                  </a:lnTo>
                  <a:lnTo>
                    <a:pt x="843" y="0"/>
                  </a:lnTo>
                  <a:lnTo>
                    <a:pt x="1123" y="487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F0C57B7-B1C4-4A04-9555-AE7360C94C30}"/>
              </a:ext>
            </a:extLst>
          </p:cNvPr>
          <p:cNvSpPr/>
          <p:nvPr/>
        </p:nvSpPr>
        <p:spPr>
          <a:xfrm>
            <a:off x="13873138" y="6729683"/>
            <a:ext cx="2472897" cy="19035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6" h="1529">
                <a:moveTo>
                  <a:pt x="1948" y="961"/>
                </a:moveTo>
                <a:lnTo>
                  <a:pt x="1906" y="918"/>
                </a:lnTo>
                <a:lnTo>
                  <a:pt x="1906" y="919"/>
                </a:lnTo>
                <a:cubicBezTo>
                  <a:pt x="1870" y="882"/>
                  <a:pt x="1837" y="847"/>
                  <a:pt x="1802" y="814"/>
                </a:cubicBezTo>
                <a:cubicBezTo>
                  <a:pt x="1774" y="787"/>
                  <a:pt x="1762" y="759"/>
                  <a:pt x="1769" y="720"/>
                </a:cubicBezTo>
                <a:cubicBezTo>
                  <a:pt x="1784" y="634"/>
                  <a:pt x="1758" y="555"/>
                  <a:pt x="1712" y="484"/>
                </a:cubicBezTo>
                <a:cubicBezTo>
                  <a:pt x="1606" y="318"/>
                  <a:pt x="1450" y="198"/>
                  <a:pt x="1311" y="61"/>
                </a:cubicBezTo>
                <a:cubicBezTo>
                  <a:pt x="1307" y="57"/>
                  <a:pt x="1302" y="56"/>
                  <a:pt x="1297" y="53"/>
                </a:cubicBezTo>
                <a:cubicBezTo>
                  <a:pt x="1213" y="5"/>
                  <a:pt x="1119" y="44"/>
                  <a:pt x="1093" y="138"/>
                </a:cubicBezTo>
                <a:cubicBezTo>
                  <a:pt x="1089" y="149"/>
                  <a:pt x="1087" y="161"/>
                  <a:pt x="1083" y="182"/>
                </a:cubicBezTo>
                <a:cubicBezTo>
                  <a:pt x="1035" y="127"/>
                  <a:pt x="980" y="103"/>
                  <a:pt x="915" y="122"/>
                </a:cubicBezTo>
                <a:cubicBezTo>
                  <a:pt x="847" y="141"/>
                  <a:pt x="822" y="195"/>
                  <a:pt x="816" y="266"/>
                </a:cubicBezTo>
                <a:cubicBezTo>
                  <a:pt x="762" y="226"/>
                  <a:pt x="714" y="190"/>
                  <a:pt x="648" y="212"/>
                </a:cubicBezTo>
                <a:cubicBezTo>
                  <a:pt x="580" y="234"/>
                  <a:pt x="556" y="287"/>
                  <a:pt x="549" y="357"/>
                </a:cubicBezTo>
                <a:cubicBezTo>
                  <a:pt x="440" y="250"/>
                  <a:pt x="337" y="147"/>
                  <a:pt x="232" y="45"/>
                </a:cubicBezTo>
                <a:cubicBezTo>
                  <a:pt x="171" y="-13"/>
                  <a:pt x="93" y="-14"/>
                  <a:pt x="38" y="40"/>
                </a:cubicBezTo>
                <a:cubicBezTo>
                  <a:pt x="-15" y="94"/>
                  <a:pt x="-13" y="172"/>
                  <a:pt x="45" y="234"/>
                </a:cubicBezTo>
                <a:cubicBezTo>
                  <a:pt x="51" y="240"/>
                  <a:pt x="58" y="246"/>
                  <a:pt x="64" y="253"/>
                </a:cubicBezTo>
                <a:cubicBezTo>
                  <a:pt x="244" y="432"/>
                  <a:pt x="425" y="612"/>
                  <a:pt x="605" y="793"/>
                </a:cubicBezTo>
                <a:cubicBezTo>
                  <a:pt x="626" y="814"/>
                  <a:pt x="645" y="839"/>
                  <a:pt x="668" y="868"/>
                </a:cubicBezTo>
                <a:cubicBezTo>
                  <a:pt x="671" y="877"/>
                  <a:pt x="669" y="886"/>
                  <a:pt x="650" y="889"/>
                </a:cubicBezTo>
                <a:cubicBezTo>
                  <a:pt x="642" y="888"/>
                  <a:pt x="636" y="887"/>
                  <a:pt x="630" y="887"/>
                </a:cubicBezTo>
                <a:cubicBezTo>
                  <a:pt x="548" y="878"/>
                  <a:pt x="466" y="867"/>
                  <a:pt x="384" y="862"/>
                </a:cubicBezTo>
                <a:cubicBezTo>
                  <a:pt x="317" y="858"/>
                  <a:pt x="255" y="906"/>
                  <a:pt x="240" y="965"/>
                </a:cubicBezTo>
                <a:cubicBezTo>
                  <a:pt x="223" y="1030"/>
                  <a:pt x="242" y="1073"/>
                  <a:pt x="308" y="1114"/>
                </a:cubicBezTo>
                <a:cubicBezTo>
                  <a:pt x="329" y="1127"/>
                  <a:pt x="352" y="1138"/>
                  <a:pt x="375" y="1146"/>
                </a:cubicBezTo>
                <a:cubicBezTo>
                  <a:pt x="616" y="1228"/>
                  <a:pt x="862" y="1288"/>
                  <a:pt x="1116" y="1305"/>
                </a:cubicBezTo>
                <a:cubicBezTo>
                  <a:pt x="1190" y="1310"/>
                  <a:pt x="1249" y="1334"/>
                  <a:pt x="1302" y="1381"/>
                </a:cubicBezTo>
                <a:cubicBezTo>
                  <a:pt x="1327" y="1403"/>
                  <a:pt x="1352" y="1425"/>
                  <a:pt x="1377" y="1448"/>
                </a:cubicBezTo>
                <a:lnTo>
                  <a:pt x="1419" y="1490"/>
                </a:lnTo>
                <a:cubicBezTo>
                  <a:pt x="1470" y="1541"/>
                  <a:pt x="1553" y="1541"/>
                  <a:pt x="1604" y="1490"/>
                </a:cubicBezTo>
                <a:lnTo>
                  <a:pt x="1948" y="1146"/>
                </a:lnTo>
                <a:cubicBezTo>
                  <a:pt x="1999" y="1094"/>
                  <a:pt x="1999" y="1012"/>
                  <a:pt x="1948" y="961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C1CB894-E8C7-4A18-9B34-81A4F7BE7228}"/>
              </a:ext>
            </a:extLst>
          </p:cNvPr>
          <p:cNvSpPr/>
          <p:nvPr/>
        </p:nvSpPr>
        <p:spPr>
          <a:xfrm>
            <a:off x="3637325" y="6985071"/>
            <a:ext cx="1309849" cy="1423939"/>
          </a:xfrm>
          <a:custGeom>
            <a:avLst/>
            <a:gdLst>
              <a:gd name="connsiteX0" fmla="*/ 355156 w 1309849"/>
              <a:gd name="connsiteY0" fmla="*/ 916820 h 1423939"/>
              <a:gd name="connsiteX1" fmla="*/ 311603 w 1309849"/>
              <a:gd name="connsiteY1" fmla="*/ 956594 h 1423939"/>
              <a:gd name="connsiteX2" fmla="*/ 338979 w 1309849"/>
              <a:gd name="connsiteY2" fmla="*/ 1386651 h 1423939"/>
              <a:gd name="connsiteX3" fmla="*/ 979833 w 1309849"/>
              <a:gd name="connsiteY3" fmla="*/ 1386651 h 1423939"/>
              <a:gd name="connsiteX4" fmla="*/ 1007209 w 1309849"/>
              <a:gd name="connsiteY4" fmla="*/ 955351 h 1423939"/>
              <a:gd name="connsiteX5" fmla="*/ 963656 w 1309849"/>
              <a:gd name="connsiteY5" fmla="*/ 916820 h 1423939"/>
              <a:gd name="connsiteX6" fmla="*/ 355156 w 1309849"/>
              <a:gd name="connsiteY6" fmla="*/ 880774 h 1423939"/>
              <a:gd name="connsiteX7" fmla="*/ 963656 w 1309849"/>
              <a:gd name="connsiteY7" fmla="*/ 880774 h 1423939"/>
              <a:gd name="connsiteX8" fmla="*/ 1044540 w 1309849"/>
              <a:gd name="connsiteY8" fmla="*/ 956594 h 1423939"/>
              <a:gd name="connsiteX9" fmla="*/ 1035829 w 1309849"/>
              <a:gd name="connsiteY9" fmla="*/ 1092074 h 1423939"/>
              <a:gd name="connsiteX10" fmla="*/ 1193865 w 1309849"/>
              <a:gd name="connsiteY10" fmla="*/ 1136820 h 1423939"/>
              <a:gd name="connsiteX11" fmla="*/ 1198842 w 1309849"/>
              <a:gd name="connsiteY11" fmla="*/ 1162922 h 1423939"/>
              <a:gd name="connsiteX12" fmla="*/ 1183910 w 1309849"/>
              <a:gd name="connsiteY12" fmla="*/ 1170379 h 1423939"/>
              <a:gd name="connsiteX13" fmla="*/ 1172711 w 1309849"/>
              <a:gd name="connsiteY13" fmla="*/ 1167893 h 1423939"/>
              <a:gd name="connsiteX14" fmla="*/ 1033341 w 1309849"/>
              <a:gd name="connsiteY14" fmla="*/ 1129362 h 1423939"/>
              <a:gd name="connsiteX15" fmla="*/ 1017164 w 1309849"/>
              <a:gd name="connsiteY15" fmla="*/ 1386651 h 1423939"/>
              <a:gd name="connsiteX16" fmla="*/ 1056984 w 1309849"/>
              <a:gd name="connsiteY16" fmla="*/ 1386651 h 1423939"/>
              <a:gd name="connsiteX17" fmla="*/ 1074405 w 1309849"/>
              <a:gd name="connsiteY17" fmla="*/ 1406538 h 1423939"/>
              <a:gd name="connsiteX18" fmla="*/ 1056984 w 1309849"/>
              <a:gd name="connsiteY18" fmla="*/ 1423939 h 1423939"/>
              <a:gd name="connsiteX19" fmla="*/ 998498 w 1309849"/>
              <a:gd name="connsiteY19" fmla="*/ 1423939 h 1423939"/>
              <a:gd name="connsiteX20" fmla="*/ 321558 w 1309849"/>
              <a:gd name="connsiteY20" fmla="*/ 1423939 h 1423939"/>
              <a:gd name="connsiteX21" fmla="*/ 261828 w 1309849"/>
              <a:gd name="connsiteY21" fmla="*/ 1423939 h 1423939"/>
              <a:gd name="connsiteX22" fmla="*/ 243163 w 1309849"/>
              <a:gd name="connsiteY22" fmla="*/ 1406538 h 1423939"/>
              <a:gd name="connsiteX23" fmla="*/ 261828 w 1309849"/>
              <a:gd name="connsiteY23" fmla="*/ 1386651 h 1423939"/>
              <a:gd name="connsiteX24" fmla="*/ 301648 w 1309849"/>
              <a:gd name="connsiteY24" fmla="*/ 1386651 h 1423939"/>
              <a:gd name="connsiteX25" fmla="*/ 284227 w 1309849"/>
              <a:gd name="connsiteY25" fmla="*/ 1128119 h 1423939"/>
              <a:gd name="connsiteX26" fmla="*/ 136146 w 1309849"/>
              <a:gd name="connsiteY26" fmla="*/ 1166651 h 1423939"/>
              <a:gd name="connsiteX27" fmla="*/ 126191 w 1309849"/>
              <a:gd name="connsiteY27" fmla="*/ 1170379 h 1423939"/>
              <a:gd name="connsiteX28" fmla="*/ 110015 w 1309849"/>
              <a:gd name="connsiteY28" fmla="*/ 1162922 h 1423939"/>
              <a:gd name="connsiteX29" fmla="*/ 114992 w 1309849"/>
              <a:gd name="connsiteY29" fmla="*/ 1136820 h 1423939"/>
              <a:gd name="connsiteX30" fmla="*/ 282983 w 1309849"/>
              <a:gd name="connsiteY30" fmla="*/ 1092074 h 1423939"/>
              <a:gd name="connsiteX31" fmla="*/ 274272 w 1309849"/>
              <a:gd name="connsiteY31" fmla="*/ 957837 h 1423939"/>
              <a:gd name="connsiteX32" fmla="*/ 355156 w 1309849"/>
              <a:gd name="connsiteY32" fmla="*/ 880774 h 1423939"/>
              <a:gd name="connsiteX33" fmla="*/ 356349 w 1309849"/>
              <a:gd name="connsiteY33" fmla="*/ 695151 h 1423939"/>
              <a:gd name="connsiteX34" fmla="*/ 952516 w 1309849"/>
              <a:gd name="connsiteY34" fmla="*/ 695151 h 1423939"/>
              <a:gd name="connsiteX35" fmla="*/ 1208905 w 1309849"/>
              <a:gd name="connsiteY35" fmla="*/ 890363 h 1423939"/>
              <a:gd name="connsiteX36" fmla="*/ 1307229 w 1309849"/>
              <a:gd name="connsiteY36" fmla="*/ 1238511 h 1423939"/>
              <a:gd name="connsiteX37" fmla="*/ 1293538 w 1309849"/>
              <a:gd name="connsiteY37" fmla="*/ 1308141 h 1423939"/>
              <a:gd name="connsiteX38" fmla="*/ 1230063 w 1309849"/>
              <a:gd name="connsiteY38" fmla="*/ 1339225 h 1423939"/>
              <a:gd name="connsiteX39" fmla="*/ 1103113 w 1309849"/>
              <a:gd name="connsiteY39" fmla="*/ 1339225 h 1423939"/>
              <a:gd name="connsiteX40" fmla="*/ 1085689 w 1309849"/>
              <a:gd name="connsiteY40" fmla="*/ 1320574 h 1423939"/>
              <a:gd name="connsiteX41" fmla="*/ 1103113 w 1309849"/>
              <a:gd name="connsiteY41" fmla="*/ 1301924 h 1423939"/>
              <a:gd name="connsiteX42" fmla="*/ 1230063 w 1309849"/>
              <a:gd name="connsiteY42" fmla="*/ 1301924 h 1423939"/>
              <a:gd name="connsiteX43" fmla="*/ 1263668 w 1309849"/>
              <a:gd name="connsiteY43" fmla="*/ 1285760 h 1423939"/>
              <a:gd name="connsiteX44" fmla="*/ 1271135 w 1309849"/>
              <a:gd name="connsiteY44" fmla="*/ 1248458 h 1423939"/>
              <a:gd name="connsiteX45" fmla="*/ 1174056 w 1309849"/>
              <a:gd name="connsiteY45" fmla="*/ 900310 h 1423939"/>
              <a:gd name="connsiteX46" fmla="*/ 952516 w 1309849"/>
              <a:gd name="connsiteY46" fmla="*/ 733696 h 1423939"/>
              <a:gd name="connsiteX47" fmla="*/ 356349 w 1309849"/>
              <a:gd name="connsiteY47" fmla="*/ 733696 h 1423939"/>
              <a:gd name="connsiteX48" fmla="*/ 134808 w 1309849"/>
              <a:gd name="connsiteY48" fmla="*/ 900310 h 1423939"/>
              <a:gd name="connsiteX49" fmla="*/ 38974 w 1309849"/>
              <a:gd name="connsiteY49" fmla="*/ 1248458 h 1423939"/>
              <a:gd name="connsiteX50" fmla="*/ 45197 w 1309849"/>
              <a:gd name="connsiteY50" fmla="*/ 1285760 h 1423939"/>
              <a:gd name="connsiteX51" fmla="*/ 78801 w 1309849"/>
              <a:gd name="connsiteY51" fmla="*/ 1301924 h 1423939"/>
              <a:gd name="connsiteX52" fmla="*/ 213219 w 1309849"/>
              <a:gd name="connsiteY52" fmla="*/ 1301924 h 1423939"/>
              <a:gd name="connsiteX53" fmla="*/ 233132 w 1309849"/>
              <a:gd name="connsiteY53" fmla="*/ 1320574 h 1423939"/>
              <a:gd name="connsiteX54" fmla="*/ 213219 w 1309849"/>
              <a:gd name="connsiteY54" fmla="*/ 1339225 h 1423939"/>
              <a:gd name="connsiteX55" fmla="*/ 78801 w 1309849"/>
              <a:gd name="connsiteY55" fmla="*/ 1339225 h 1423939"/>
              <a:gd name="connsiteX56" fmla="*/ 15326 w 1309849"/>
              <a:gd name="connsiteY56" fmla="*/ 1308141 h 1423939"/>
              <a:gd name="connsiteX57" fmla="*/ 2880 w 1309849"/>
              <a:gd name="connsiteY57" fmla="*/ 1238511 h 1423939"/>
              <a:gd name="connsiteX58" fmla="*/ 99959 w 1309849"/>
              <a:gd name="connsiteY58" fmla="*/ 890363 h 1423939"/>
              <a:gd name="connsiteX59" fmla="*/ 356349 w 1309849"/>
              <a:gd name="connsiteY59" fmla="*/ 695151 h 1423939"/>
              <a:gd name="connsiteX60" fmla="*/ 655115 w 1309849"/>
              <a:gd name="connsiteY60" fmla="*/ 400280 h 1423939"/>
              <a:gd name="connsiteX61" fmla="*/ 605382 w 1309849"/>
              <a:gd name="connsiteY61" fmla="*/ 431358 h 1423939"/>
              <a:gd name="connsiteX62" fmla="*/ 655115 w 1309849"/>
              <a:gd name="connsiteY62" fmla="*/ 462436 h 1423939"/>
              <a:gd name="connsiteX63" fmla="*/ 703605 w 1309849"/>
              <a:gd name="connsiteY63" fmla="*/ 431358 h 1423939"/>
              <a:gd name="connsiteX64" fmla="*/ 655115 w 1309849"/>
              <a:gd name="connsiteY64" fmla="*/ 400280 h 1423939"/>
              <a:gd name="connsiteX65" fmla="*/ 942324 w 1309849"/>
              <a:gd name="connsiteY65" fmla="*/ 344340 h 1423939"/>
              <a:gd name="connsiteX66" fmla="*/ 919944 w 1309849"/>
              <a:gd name="connsiteY66" fmla="*/ 412711 h 1423939"/>
              <a:gd name="connsiteX67" fmla="*/ 934864 w 1309849"/>
              <a:gd name="connsiteY67" fmla="*/ 412711 h 1423939"/>
              <a:gd name="connsiteX68" fmla="*/ 958487 w 1309849"/>
              <a:gd name="connsiteY68" fmla="*/ 399037 h 1423939"/>
              <a:gd name="connsiteX69" fmla="*/ 958487 w 1309849"/>
              <a:gd name="connsiteY69" fmla="*/ 372932 h 1423939"/>
              <a:gd name="connsiteX70" fmla="*/ 658845 w 1309849"/>
              <a:gd name="connsiteY70" fmla="*/ 36050 h 1423939"/>
              <a:gd name="connsiteX71" fmla="*/ 407692 w 1309849"/>
              <a:gd name="connsiteY71" fmla="*/ 288401 h 1423939"/>
              <a:gd name="connsiteX72" fmla="*/ 658845 w 1309849"/>
              <a:gd name="connsiteY72" fmla="*/ 539508 h 1423939"/>
              <a:gd name="connsiteX73" fmla="*/ 851561 w 1309849"/>
              <a:gd name="connsiteY73" fmla="*/ 450004 h 1423939"/>
              <a:gd name="connsiteX74" fmla="*/ 738418 w 1309849"/>
              <a:gd name="connsiteY74" fmla="*/ 450004 h 1423939"/>
              <a:gd name="connsiteX75" fmla="*/ 655115 w 1309849"/>
              <a:gd name="connsiteY75" fmla="*/ 498486 h 1423939"/>
              <a:gd name="connsiteX76" fmla="*/ 568082 w 1309849"/>
              <a:gd name="connsiteY76" fmla="*/ 431358 h 1423939"/>
              <a:gd name="connsiteX77" fmla="*/ 655115 w 1309849"/>
              <a:gd name="connsiteY77" fmla="*/ 362987 h 1423939"/>
              <a:gd name="connsiteX78" fmla="*/ 738418 w 1309849"/>
              <a:gd name="connsiteY78" fmla="*/ 412711 h 1423939"/>
              <a:gd name="connsiteX79" fmla="*/ 877671 w 1309849"/>
              <a:gd name="connsiteY79" fmla="*/ 412711 h 1423939"/>
              <a:gd name="connsiteX80" fmla="*/ 911241 w 1309849"/>
              <a:gd name="connsiteY80" fmla="*/ 288401 h 1423939"/>
              <a:gd name="connsiteX81" fmla="*/ 658845 w 1309849"/>
              <a:gd name="connsiteY81" fmla="*/ 36050 h 1423939"/>
              <a:gd name="connsiteX82" fmla="*/ 658845 w 1309849"/>
              <a:gd name="connsiteY82" fmla="*/ 0 h 1423939"/>
              <a:gd name="connsiteX83" fmla="*/ 947297 w 1309849"/>
              <a:gd name="connsiteY83" fmla="*/ 280942 h 1423939"/>
              <a:gd name="connsiteX84" fmla="*/ 948541 w 1309849"/>
              <a:gd name="connsiteY84" fmla="*/ 282185 h 1423939"/>
              <a:gd name="connsiteX85" fmla="*/ 990814 w 1309849"/>
              <a:gd name="connsiteY85" fmla="*/ 354285 h 1423939"/>
              <a:gd name="connsiteX86" fmla="*/ 990814 w 1309849"/>
              <a:gd name="connsiteY86" fmla="*/ 418927 h 1423939"/>
              <a:gd name="connsiteX87" fmla="*/ 934864 w 1309849"/>
              <a:gd name="connsiteY87" fmla="*/ 450004 h 1423939"/>
              <a:gd name="connsiteX88" fmla="*/ 897564 w 1309849"/>
              <a:gd name="connsiteY88" fmla="*/ 450004 h 1423939"/>
              <a:gd name="connsiteX89" fmla="*/ 658845 w 1309849"/>
              <a:gd name="connsiteY89" fmla="*/ 576801 h 1423939"/>
              <a:gd name="connsiteX90" fmla="*/ 370392 w 1309849"/>
              <a:gd name="connsiteY90" fmla="*/ 288401 h 1423939"/>
              <a:gd name="connsiteX91" fmla="*/ 658845 w 1309849"/>
              <a:gd name="connsiteY91" fmla="*/ 0 h 142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09849" h="1423939">
                <a:moveTo>
                  <a:pt x="355156" y="916820"/>
                </a:moveTo>
                <a:cubicBezTo>
                  <a:pt x="331513" y="916820"/>
                  <a:pt x="311603" y="935464"/>
                  <a:pt x="311603" y="956594"/>
                </a:cubicBezTo>
                <a:lnTo>
                  <a:pt x="338979" y="1386651"/>
                </a:lnTo>
                <a:lnTo>
                  <a:pt x="979833" y="1386651"/>
                </a:lnTo>
                <a:lnTo>
                  <a:pt x="1007209" y="955351"/>
                </a:lnTo>
                <a:cubicBezTo>
                  <a:pt x="1007209" y="935464"/>
                  <a:pt x="987299" y="916820"/>
                  <a:pt x="963656" y="916820"/>
                </a:cubicBezTo>
                <a:close/>
                <a:moveTo>
                  <a:pt x="355156" y="880774"/>
                </a:moveTo>
                <a:lnTo>
                  <a:pt x="963656" y="880774"/>
                </a:lnTo>
                <a:cubicBezTo>
                  <a:pt x="1007209" y="880774"/>
                  <a:pt x="1044540" y="915577"/>
                  <a:pt x="1044540" y="956594"/>
                </a:cubicBezTo>
                <a:lnTo>
                  <a:pt x="1035829" y="1092074"/>
                </a:lnTo>
                <a:cubicBezTo>
                  <a:pt x="1135379" y="1098289"/>
                  <a:pt x="1191376" y="1134334"/>
                  <a:pt x="1193865" y="1136820"/>
                </a:cubicBezTo>
                <a:cubicBezTo>
                  <a:pt x="1201331" y="1143035"/>
                  <a:pt x="1203820" y="1154221"/>
                  <a:pt x="1198842" y="1162922"/>
                </a:cubicBezTo>
                <a:cubicBezTo>
                  <a:pt x="1195109" y="1167893"/>
                  <a:pt x="1188887" y="1170379"/>
                  <a:pt x="1183910" y="1170379"/>
                </a:cubicBezTo>
                <a:cubicBezTo>
                  <a:pt x="1178932" y="1170379"/>
                  <a:pt x="1176444" y="1170379"/>
                  <a:pt x="1172711" y="1167893"/>
                </a:cubicBezTo>
                <a:cubicBezTo>
                  <a:pt x="1171466" y="1166651"/>
                  <a:pt x="1122936" y="1134334"/>
                  <a:pt x="1033341" y="1129362"/>
                </a:cubicBezTo>
                <a:lnTo>
                  <a:pt x="1017164" y="1386651"/>
                </a:lnTo>
                <a:lnTo>
                  <a:pt x="1056984" y="1386651"/>
                </a:lnTo>
                <a:cubicBezTo>
                  <a:pt x="1065694" y="1386651"/>
                  <a:pt x="1074405" y="1395352"/>
                  <a:pt x="1074405" y="1406538"/>
                </a:cubicBezTo>
                <a:cubicBezTo>
                  <a:pt x="1074405" y="1416481"/>
                  <a:pt x="1065694" y="1423939"/>
                  <a:pt x="1056984" y="1423939"/>
                </a:cubicBezTo>
                <a:lnTo>
                  <a:pt x="998498" y="1423939"/>
                </a:lnTo>
                <a:lnTo>
                  <a:pt x="321558" y="1423939"/>
                </a:lnTo>
                <a:lnTo>
                  <a:pt x="261828" y="1423939"/>
                </a:lnTo>
                <a:cubicBezTo>
                  <a:pt x="251873" y="1423939"/>
                  <a:pt x="243163" y="1416481"/>
                  <a:pt x="243163" y="1406538"/>
                </a:cubicBezTo>
                <a:cubicBezTo>
                  <a:pt x="243163" y="1395352"/>
                  <a:pt x="251873" y="1386651"/>
                  <a:pt x="261828" y="1386651"/>
                </a:cubicBezTo>
                <a:lnTo>
                  <a:pt x="301648" y="1386651"/>
                </a:lnTo>
                <a:lnTo>
                  <a:pt x="284227" y="1128119"/>
                </a:lnTo>
                <a:cubicBezTo>
                  <a:pt x="189655" y="1131848"/>
                  <a:pt x="137391" y="1166651"/>
                  <a:pt x="136146" y="1166651"/>
                </a:cubicBezTo>
                <a:cubicBezTo>
                  <a:pt x="133658" y="1169136"/>
                  <a:pt x="129925" y="1170379"/>
                  <a:pt x="126191" y="1170379"/>
                </a:cubicBezTo>
                <a:cubicBezTo>
                  <a:pt x="119970" y="1170379"/>
                  <a:pt x="113748" y="1167893"/>
                  <a:pt x="110015" y="1162922"/>
                </a:cubicBezTo>
                <a:cubicBezTo>
                  <a:pt x="105037" y="1152978"/>
                  <a:pt x="107526" y="1141792"/>
                  <a:pt x="114992" y="1136820"/>
                </a:cubicBezTo>
                <a:cubicBezTo>
                  <a:pt x="117481" y="1134334"/>
                  <a:pt x="177211" y="1094560"/>
                  <a:pt x="282983" y="1092074"/>
                </a:cubicBezTo>
                <a:lnTo>
                  <a:pt x="274272" y="957837"/>
                </a:lnTo>
                <a:cubicBezTo>
                  <a:pt x="274272" y="915577"/>
                  <a:pt x="310359" y="880774"/>
                  <a:pt x="355156" y="880774"/>
                </a:cubicBezTo>
                <a:close/>
                <a:moveTo>
                  <a:pt x="356349" y="695151"/>
                </a:moveTo>
                <a:lnTo>
                  <a:pt x="952516" y="695151"/>
                </a:lnTo>
                <a:cubicBezTo>
                  <a:pt x="1071998" y="695151"/>
                  <a:pt x="1177790" y="775971"/>
                  <a:pt x="1208905" y="890363"/>
                </a:cubicBezTo>
                <a:lnTo>
                  <a:pt x="1307229" y="1238511"/>
                </a:lnTo>
                <a:cubicBezTo>
                  <a:pt x="1313452" y="1262135"/>
                  <a:pt x="1308474" y="1288246"/>
                  <a:pt x="1293538" y="1308141"/>
                </a:cubicBezTo>
                <a:cubicBezTo>
                  <a:pt x="1277358" y="1328035"/>
                  <a:pt x="1254955" y="1339225"/>
                  <a:pt x="1230063" y="1339225"/>
                </a:cubicBezTo>
                <a:lnTo>
                  <a:pt x="1103113" y="1339225"/>
                </a:lnTo>
                <a:cubicBezTo>
                  <a:pt x="1093156" y="1339225"/>
                  <a:pt x="1085689" y="1330522"/>
                  <a:pt x="1085689" y="1320574"/>
                </a:cubicBezTo>
                <a:cubicBezTo>
                  <a:pt x="1085689" y="1310627"/>
                  <a:pt x="1093156" y="1301924"/>
                  <a:pt x="1103113" y="1301924"/>
                </a:cubicBezTo>
                <a:lnTo>
                  <a:pt x="1230063" y="1301924"/>
                </a:lnTo>
                <a:cubicBezTo>
                  <a:pt x="1243754" y="1301924"/>
                  <a:pt x="1256200" y="1295707"/>
                  <a:pt x="1263668" y="1285760"/>
                </a:cubicBezTo>
                <a:cubicBezTo>
                  <a:pt x="1272380" y="1274569"/>
                  <a:pt x="1273625" y="1262135"/>
                  <a:pt x="1271135" y="1248458"/>
                </a:cubicBezTo>
                <a:lnTo>
                  <a:pt x="1174056" y="900310"/>
                </a:lnTo>
                <a:cubicBezTo>
                  <a:pt x="1146675" y="802082"/>
                  <a:pt x="1055818" y="733696"/>
                  <a:pt x="952516" y="733696"/>
                </a:cubicBezTo>
                <a:lnTo>
                  <a:pt x="356349" y="733696"/>
                </a:lnTo>
                <a:cubicBezTo>
                  <a:pt x="254291" y="733696"/>
                  <a:pt x="163434" y="802082"/>
                  <a:pt x="134808" y="900310"/>
                </a:cubicBezTo>
                <a:lnTo>
                  <a:pt x="38974" y="1248458"/>
                </a:lnTo>
                <a:cubicBezTo>
                  <a:pt x="35240" y="1262135"/>
                  <a:pt x="36484" y="1274569"/>
                  <a:pt x="45197" y="1285760"/>
                </a:cubicBezTo>
                <a:cubicBezTo>
                  <a:pt x="52664" y="1295707"/>
                  <a:pt x="65110" y="1301924"/>
                  <a:pt x="78801" y="1301924"/>
                </a:cubicBezTo>
                <a:lnTo>
                  <a:pt x="213219" y="1301924"/>
                </a:lnTo>
                <a:cubicBezTo>
                  <a:pt x="224420" y="1301924"/>
                  <a:pt x="233132" y="1310627"/>
                  <a:pt x="233132" y="1320574"/>
                </a:cubicBezTo>
                <a:cubicBezTo>
                  <a:pt x="233132" y="1330522"/>
                  <a:pt x="224420" y="1339225"/>
                  <a:pt x="213219" y="1339225"/>
                </a:cubicBezTo>
                <a:lnTo>
                  <a:pt x="78801" y="1339225"/>
                </a:lnTo>
                <a:cubicBezTo>
                  <a:pt x="53909" y="1339225"/>
                  <a:pt x="31506" y="1328035"/>
                  <a:pt x="15326" y="1308141"/>
                </a:cubicBezTo>
                <a:cubicBezTo>
                  <a:pt x="391" y="1288246"/>
                  <a:pt x="-3343" y="1262135"/>
                  <a:pt x="2880" y="1238511"/>
                </a:cubicBezTo>
                <a:lnTo>
                  <a:pt x="99959" y="890363"/>
                </a:lnTo>
                <a:cubicBezTo>
                  <a:pt x="131075" y="775971"/>
                  <a:pt x="236866" y="695151"/>
                  <a:pt x="356349" y="695151"/>
                </a:cubicBezTo>
                <a:close/>
                <a:moveTo>
                  <a:pt x="655115" y="400280"/>
                </a:moveTo>
                <a:cubicBezTo>
                  <a:pt x="625275" y="400280"/>
                  <a:pt x="605382" y="416441"/>
                  <a:pt x="605382" y="431358"/>
                </a:cubicBezTo>
                <a:cubicBezTo>
                  <a:pt x="605382" y="447518"/>
                  <a:pt x="627762" y="462436"/>
                  <a:pt x="655115" y="462436"/>
                </a:cubicBezTo>
                <a:cubicBezTo>
                  <a:pt x="681225" y="462436"/>
                  <a:pt x="703605" y="447518"/>
                  <a:pt x="703605" y="431358"/>
                </a:cubicBezTo>
                <a:cubicBezTo>
                  <a:pt x="703605" y="416441"/>
                  <a:pt x="684955" y="400280"/>
                  <a:pt x="655115" y="400280"/>
                </a:cubicBezTo>
                <a:close/>
                <a:moveTo>
                  <a:pt x="942324" y="344340"/>
                </a:moveTo>
                <a:cubicBezTo>
                  <a:pt x="937351" y="369203"/>
                  <a:pt x="929891" y="391578"/>
                  <a:pt x="919944" y="412711"/>
                </a:cubicBezTo>
                <a:lnTo>
                  <a:pt x="934864" y="412711"/>
                </a:lnTo>
                <a:cubicBezTo>
                  <a:pt x="944811" y="412711"/>
                  <a:pt x="954757" y="407739"/>
                  <a:pt x="958487" y="399037"/>
                </a:cubicBezTo>
                <a:cubicBezTo>
                  <a:pt x="963461" y="391578"/>
                  <a:pt x="963461" y="381634"/>
                  <a:pt x="958487" y="372932"/>
                </a:cubicBezTo>
                <a:close/>
                <a:moveTo>
                  <a:pt x="658845" y="36050"/>
                </a:moveTo>
                <a:cubicBezTo>
                  <a:pt x="520835" y="36050"/>
                  <a:pt x="407692" y="150416"/>
                  <a:pt x="407692" y="288401"/>
                </a:cubicBezTo>
                <a:cubicBezTo>
                  <a:pt x="407692" y="426385"/>
                  <a:pt x="520835" y="539508"/>
                  <a:pt x="658845" y="539508"/>
                </a:cubicBezTo>
                <a:cubicBezTo>
                  <a:pt x="737175" y="539508"/>
                  <a:pt x="805558" y="504701"/>
                  <a:pt x="851561" y="450004"/>
                </a:cubicBezTo>
                <a:lnTo>
                  <a:pt x="738418" y="450004"/>
                </a:lnTo>
                <a:cubicBezTo>
                  <a:pt x="728471" y="478596"/>
                  <a:pt x="694901" y="498486"/>
                  <a:pt x="655115" y="498486"/>
                </a:cubicBezTo>
                <a:cubicBezTo>
                  <a:pt x="606625" y="498486"/>
                  <a:pt x="568082" y="469894"/>
                  <a:pt x="568082" y="431358"/>
                </a:cubicBezTo>
                <a:cubicBezTo>
                  <a:pt x="568082" y="392822"/>
                  <a:pt x="606625" y="362987"/>
                  <a:pt x="655115" y="362987"/>
                </a:cubicBezTo>
                <a:cubicBezTo>
                  <a:pt x="694901" y="362987"/>
                  <a:pt x="728471" y="384120"/>
                  <a:pt x="738418" y="412711"/>
                </a:cubicBezTo>
                <a:lnTo>
                  <a:pt x="877671" y="412711"/>
                </a:lnTo>
                <a:cubicBezTo>
                  <a:pt x="898807" y="376661"/>
                  <a:pt x="911241" y="334396"/>
                  <a:pt x="911241" y="288401"/>
                </a:cubicBezTo>
                <a:cubicBezTo>
                  <a:pt x="911241" y="150416"/>
                  <a:pt x="798098" y="36050"/>
                  <a:pt x="658845" y="36050"/>
                </a:cubicBezTo>
                <a:close/>
                <a:moveTo>
                  <a:pt x="658845" y="0"/>
                </a:moveTo>
                <a:cubicBezTo>
                  <a:pt x="815504" y="0"/>
                  <a:pt x="943567" y="125554"/>
                  <a:pt x="947297" y="280942"/>
                </a:cubicBezTo>
                <a:cubicBezTo>
                  <a:pt x="948541" y="280942"/>
                  <a:pt x="948541" y="280942"/>
                  <a:pt x="948541" y="282185"/>
                </a:cubicBezTo>
                <a:lnTo>
                  <a:pt x="990814" y="354285"/>
                </a:lnTo>
                <a:cubicBezTo>
                  <a:pt x="1003247" y="374175"/>
                  <a:pt x="1002004" y="397794"/>
                  <a:pt x="990814" y="418927"/>
                </a:cubicBezTo>
                <a:cubicBezTo>
                  <a:pt x="979624" y="437573"/>
                  <a:pt x="958487" y="450004"/>
                  <a:pt x="934864" y="450004"/>
                </a:cubicBezTo>
                <a:lnTo>
                  <a:pt x="897564" y="450004"/>
                </a:lnTo>
                <a:cubicBezTo>
                  <a:pt x="846588" y="525834"/>
                  <a:pt x="758311" y="576801"/>
                  <a:pt x="658845" y="576801"/>
                </a:cubicBezTo>
                <a:cubicBezTo>
                  <a:pt x="499698" y="576801"/>
                  <a:pt x="370392" y="447518"/>
                  <a:pt x="370392" y="288401"/>
                </a:cubicBezTo>
                <a:cubicBezTo>
                  <a:pt x="370392" y="129283"/>
                  <a:pt x="499698" y="0"/>
                  <a:pt x="65884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9171B0A-378B-4165-9702-28E30DDA4E7F}"/>
              </a:ext>
            </a:extLst>
          </p:cNvPr>
          <p:cNvSpPr/>
          <p:nvPr/>
        </p:nvSpPr>
        <p:spPr>
          <a:xfrm>
            <a:off x="18711797" y="6511670"/>
            <a:ext cx="2740742" cy="23732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1" h="1906">
                <a:moveTo>
                  <a:pt x="1651" y="0"/>
                </a:moveTo>
                <a:lnTo>
                  <a:pt x="551" y="0"/>
                </a:lnTo>
                <a:lnTo>
                  <a:pt x="0" y="953"/>
                </a:lnTo>
                <a:lnTo>
                  <a:pt x="551" y="1906"/>
                </a:lnTo>
                <a:lnTo>
                  <a:pt x="1651" y="1906"/>
                </a:lnTo>
                <a:lnTo>
                  <a:pt x="2201" y="953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60BD481-A892-4C00-BEAC-67D9677E578B}"/>
              </a:ext>
            </a:extLst>
          </p:cNvPr>
          <p:cNvGrpSpPr/>
          <p:nvPr/>
        </p:nvGrpSpPr>
        <p:grpSpPr>
          <a:xfrm>
            <a:off x="10853339" y="5517528"/>
            <a:ext cx="2672227" cy="7053668"/>
            <a:chOff x="10853339" y="5517528"/>
            <a:chExt cx="2672227" cy="705366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64A08DF-5629-438B-BA6A-F2CC39956EE3}"/>
                </a:ext>
              </a:extLst>
            </p:cNvPr>
            <p:cNvSpPr/>
            <p:nvPr/>
          </p:nvSpPr>
          <p:spPr>
            <a:xfrm>
              <a:off x="12675936" y="7383724"/>
              <a:ext cx="24916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61">
                  <a:moveTo>
                    <a:pt x="21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C76911-8DBB-48D5-BC6B-02DFC9398523}"/>
                </a:ext>
              </a:extLst>
            </p:cNvPr>
            <p:cNvSpPr/>
            <p:nvPr/>
          </p:nvSpPr>
          <p:spPr>
            <a:xfrm>
              <a:off x="12675936" y="7068539"/>
              <a:ext cx="24916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7">
                  <a:moveTo>
                    <a:pt x="2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E84CD1-867F-4B60-8836-6E842559E427}"/>
                </a:ext>
              </a:extLst>
            </p:cNvPr>
            <p:cNvSpPr/>
            <p:nvPr/>
          </p:nvSpPr>
          <p:spPr>
            <a:xfrm>
              <a:off x="12675936" y="6757091"/>
              <a:ext cx="24916" cy="15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5">
                  <a:moveTo>
                    <a:pt x="21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4D3A282-5B7E-4103-A1CE-195AB1FA3356}"/>
                </a:ext>
              </a:extLst>
            </p:cNvPr>
            <p:cNvSpPr/>
            <p:nvPr/>
          </p:nvSpPr>
          <p:spPr>
            <a:xfrm>
              <a:off x="10898187" y="8172310"/>
              <a:ext cx="571818" cy="1766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1419">
                  <a:moveTo>
                    <a:pt x="454" y="1039"/>
                  </a:moveTo>
                  <a:lnTo>
                    <a:pt x="71" y="1419"/>
                  </a:lnTo>
                  <a:cubicBezTo>
                    <a:pt x="71" y="1419"/>
                    <a:pt x="1" y="665"/>
                    <a:pt x="0" y="495"/>
                  </a:cubicBezTo>
                  <a:cubicBezTo>
                    <a:pt x="-3" y="69"/>
                    <a:pt x="229" y="-50"/>
                    <a:pt x="304" y="18"/>
                  </a:cubicBezTo>
                  <a:cubicBezTo>
                    <a:pt x="507" y="200"/>
                    <a:pt x="454" y="1039"/>
                    <a:pt x="454" y="103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263E76-9BF6-4F8F-AAA4-759E618CA381}"/>
                </a:ext>
              </a:extLst>
            </p:cNvPr>
            <p:cNvSpPr/>
            <p:nvPr/>
          </p:nvSpPr>
          <p:spPr>
            <a:xfrm>
              <a:off x="12957485" y="8157361"/>
              <a:ext cx="568081" cy="17627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416">
                  <a:moveTo>
                    <a:pt x="10" y="1041"/>
                  </a:moveTo>
                  <a:lnTo>
                    <a:pt x="399" y="1416"/>
                  </a:lnTo>
                  <a:cubicBezTo>
                    <a:pt x="399" y="1416"/>
                    <a:pt x="458" y="661"/>
                    <a:pt x="457" y="491"/>
                  </a:cubicBezTo>
                  <a:cubicBezTo>
                    <a:pt x="454" y="65"/>
                    <a:pt x="219" y="-50"/>
                    <a:pt x="146" y="18"/>
                  </a:cubicBezTo>
                  <a:cubicBezTo>
                    <a:pt x="-54" y="204"/>
                    <a:pt x="10" y="1041"/>
                    <a:pt x="10" y="1041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5DB28D3-80E1-40B8-B1F9-372BEA130F11}"/>
                </a:ext>
              </a:extLst>
            </p:cNvPr>
            <p:cNvSpPr/>
            <p:nvPr/>
          </p:nvSpPr>
          <p:spPr>
            <a:xfrm>
              <a:off x="11401491" y="9636115"/>
              <a:ext cx="1542290" cy="2935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9" h="2357">
                  <a:moveTo>
                    <a:pt x="1239" y="615"/>
                  </a:moveTo>
                  <a:cubicBezTo>
                    <a:pt x="1242" y="957"/>
                    <a:pt x="632" y="2357"/>
                    <a:pt x="632" y="2357"/>
                  </a:cubicBezTo>
                  <a:cubicBezTo>
                    <a:pt x="632" y="2357"/>
                    <a:pt x="2" y="967"/>
                    <a:pt x="0" y="624"/>
                  </a:cubicBezTo>
                  <a:cubicBezTo>
                    <a:pt x="-3" y="282"/>
                    <a:pt x="273" y="2"/>
                    <a:pt x="615" y="0"/>
                  </a:cubicBezTo>
                  <a:cubicBezTo>
                    <a:pt x="957" y="-3"/>
                    <a:pt x="1237" y="273"/>
                    <a:pt x="1239" y="61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B2B7E31-49A5-460C-9A19-5CE0E0F2B984}"/>
                </a:ext>
              </a:extLst>
            </p:cNvPr>
            <p:cNvSpPr/>
            <p:nvPr/>
          </p:nvSpPr>
          <p:spPr>
            <a:xfrm>
              <a:off x="11595834" y="9790593"/>
              <a:ext cx="1152357" cy="219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1761">
                  <a:moveTo>
                    <a:pt x="926" y="460"/>
                  </a:moveTo>
                  <a:cubicBezTo>
                    <a:pt x="928" y="716"/>
                    <a:pt x="473" y="1761"/>
                    <a:pt x="473" y="1761"/>
                  </a:cubicBezTo>
                  <a:cubicBezTo>
                    <a:pt x="473" y="1761"/>
                    <a:pt x="2" y="722"/>
                    <a:pt x="0" y="466"/>
                  </a:cubicBezTo>
                  <a:cubicBezTo>
                    <a:pt x="-2" y="211"/>
                    <a:pt x="204" y="2"/>
                    <a:pt x="460" y="0"/>
                  </a:cubicBezTo>
                  <a:cubicBezTo>
                    <a:pt x="716" y="-2"/>
                    <a:pt x="925" y="204"/>
                    <a:pt x="926" y="46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2804ADD-E2EF-449E-86CD-05E047ABF0CA}"/>
                </a:ext>
              </a:extLst>
            </p:cNvPr>
            <p:cNvSpPr/>
            <p:nvPr/>
          </p:nvSpPr>
          <p:spPr>
            <a:xfrm>
              <a:off x="11508625" y="5517528"/>
              <a:ext cx="1389058" cy="1418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1140">
                  <a:moveTo>
                    <a:pt x="1116" y="979"/>
                  </a:moveTo>
                  <a:cubicBezTo>
                    <a:pt x="1039" y="780"/>
                    <a:pt x="940" y="577"/>
                    <a:pt x="812" y="382"/>
                  </a:cubicBezTo>
                  <a:lnTo>
                    <a:pt x="547" y="0"/>
                  </a:lnTo>
                  <a:lnTo>
                    <a:pt x="330" y="319"/>
                  </a:lnTo>
                  <a:cubicBezTo>
                    <a:pt x="301" y="362"/>
                    <a:pt x="273" y="407"/>
                    <a:pt x="249" y="454"/>
                  </a:cubicBezTo>
                  <a:cubicBezTo>
                    <a:pt x="148" y="651"/>
                    <a:pt x="66" y="832"/>
                    <a:pt x="0" y="1001"/>
                  </a:cubicBezTo>
                  <a:cubicBezTo>
                    <a:pt x="156" y="1072"/>
                    <a:pt x="354" y="1141"/>
                    <a:pt x="531" y="1140"/>
                  </a:cubicBezTo>
                  <a:cubicBezTo>
                    <a:pt x="729" y="1139"/>
                    <a:pt x="949" y="1057"/>
                    <a:pt x="1116" y="979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2C201B-81F9-485B-BBA4-84B30687F858}"/>
                </a:ext>
              </a:extLst>
            </p:cNvPr>
            <p:cNvSpPr/>
            <p:nvPr/>
          </p:nvSpPr>
          <p:spPr>
            <a:xfrm>
              <a:off x="11173511" y="6737158"/>
              <a:ext cx="2058048" cy="2996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3" h="2406">
                  <a:moveTo>
                    <a:pt x="1385" y="0"/>
                  </a:moveTo>
                  <a:cubicBezTo>
                    <a:pt x="1218" y="78"/>
                    <a:pt x="998" y="160"/>
                    <a:pt x="800" y="161"/>
                  </a:cubicBezTo>
                  <a:cubicBezTo>
                    <a:pt x="623" y="162"/>
                    <a:pt x="425" y="93"/>
                    <a:pt x="269" y="22"/>
                  </a:cubicBezTo>
                  <a:cubicBezTo>
                    <a:pt x="100" y="452"/>
                    <a:pt x="35" y="793"/>
                    <a:pt x="10" y="1068"/>
                  </a:cubicBezTo>
                  <a:cubicBezTo>
                    <a:pt x="-15" y="1356"/>
                    <a:pt x="8" y="1646"/>
                    <a:pt x="74" y="1927"/>
                  </a:cubicBezTo>
                  <a:lnTo>
                    <a:pt x="187" y="2406"/>
                  </a:lnTo>
                  <a:lnTo>
                    <a:pt x="1489" y="2397"/>
                  </a:lnTo>
                  <a:lnTo>
                    <a:pt x="1589" y="1947"/>
                  </a:lnTo>
                  <a:cubicBezTo>
                    <a:pt x="1652" y="1660"/>
                    <a:pt x="1669" y="1365"/>
                    <a:pt x="1638" y="1073"/>
                  </a:cubicBezTo>
                  <a:cubicBezTo>
                    <a:pt x="1606" y="764"/>
                    <a:pt x="1536" y="387"/>
                    <a:pt x="1385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891549-768D-44DF-B6AB-8E26427F50DF}"/>
                </a:ext>
              </a:extLst>
            </p:cNvPr>
            <p:cNvSpPr/>
            <p:nvPr/>
          </p:nvSpPr>
          <p:spPr>
            <a:xfrm>
              <a:off x="11918494" y="8164835"/>
              <a:ext cx="553132" cy="1766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1419">
                  <a:moveTo>
                    <a:pt x="444" y="221"/>
                  </a:moveTo>
                  <a:cubicBezTo>
                    <a:pt x="445" y="255"/>
                    <a:pt x="445" y="430"/>
                    <a:pt x="445" y="539"/>
                  </a:cubicBezTo>
                  <a:cubicBezTo>
                    <a:pt x="445" y="597"/>
                    <a:pt x="436" y="654"/>
                    <a:pt x="417" y="708"/>
                  </a:cubicBezTo>
                  <a:lnTo>
                    <a:pt x="231" y="1419"/>
                  </a:lnTo>
                  <a:lnTo>
                    <a:pt x="34" y="713"/>
                  </a:lnTo>
                  <a:cubicBezTo>
                    <a:pt x="13" y="657"/>
                    <a:pt x="3" y="598"/>
                    <a:pt x="2" y="540"/>
                  </a:cubicBezTo>
                  <a:cubicBezTo>
                    <a:pt x="1" y="432"/>
                    <a:pt x="0" y="259"/>
                    <a:pt x="0" y="224"/>
                  </a:cubicBezTo>
                  <a:cubicBezTo>
                    <a:pt x="-1" y="101"/>
                    <a:pt x="98" y="1"/>
                    <a:pt x="220" y="0"/>
                  </a:cubicBezTo>
                  <a:cubicBezTo>
                    <a:pt x="344" y="-1"/>
                    <a:pt x="444" y="98"/>
                    <a:pt x="444" y="221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B7571C3-5216-452E-AC03-B330D7E99A10}"/>
                </a:ext>
              </a:extLst>
            </p:cNvPr>
            <p:cNvSpPr/>
            <p:nvPr/>
          </p:nvSpPr>
          <p:spPr>
            <a:xfrm>
              <a:off x="11078831" y="9994900"/>
              <a:ext cx="83468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8">
                  <a:moveTo>
                    <a:pt x="68" y="34"/>
                  </a:moveTo>
                  <a:cubicBezTo>
                    <a:pt x="68" y="53"/>
                    <a:pt x="53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462C00F-24A1-4900-B615-2BFD5CD70D7A}"/>
                </a:ext>
              </a:extLst>
            </p:cNvPr>
            <p:cNvSpPr/>
            <p:nvPr/>
          </p:nvSpPr>
          <p:spPr>
            <a:xfrm>
              <a:off x="11024016" y="10260257"/>
              <a:ext cx="254142" cy="25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206">
                  <a:moveTo>
                    <a:pt x="205" y="102"/>
                  </a:moveTo>
                  <a:cubicBezTo>
                    <a:pt x="206" y="159"/>
                    <a:pt x="160" y="205"/>
                    <a:pt x="104" y="206"/>
                  </a:cubicBezTo>
                  <a:cubicBezTo>
                    <a:pt x="47" y="206"/>
                    <a:pt x="0" y="161"/>
                    <a:pt x="0" y="104"/>
                  </a:cubicBezTo>
                  <a:cubicBezTo>
                    <a:pt x="0" y="47"/>
                    <a:pt x="46" y="1"/>
                    <a:pt x="102" y="0"/>
                  </a:cubicBezTo>
                  <a:cubicBezTo>
                    <a:pt x="159" y="0"/>
                    <a:pt x="205" y="46"/>
                    <a:pt x="205" y="10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B56BF8-446B-45EC-8DDB-B87882AA1003}"/>
                </a:ext>
              </a:extLst>
            </p:cNvPr>
            <p:cNvSpPr/>
            <p:nvPr/>
          </p:nvSpPr>
          <p:spPr>
            <a:xfrm>
              <a:off x="10853339" y="10116987"/>
              <a:ext cx="123333" cy="1233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00">
                  <a:moveTo>
                    <a:pt x="100" y="49"/>
                  </a:moveTo>
                  <a:cubicBezTo>
                    <a:pt x="101" y="77"/>
                    <a:pt x="78" y="99"/>
                    <a:pt x="51" y="100"/>
                  </a:cubicBezTo>
                  <a:cubicBezTo>
                    <a:pt x="23" y="100"/>
                    <a:pt x="1" y="78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77" y="0"/>
                    <a:pt x="100" y="22"/>
                    <a:pt x="100" y="49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408A844-BC77-4543-BD77-376DB9351A4E}"/>
                </a:ext>
              </a:extLst>
            </p:cNvPr>
            <p:cNvSpPr/>
            <p:nvPr/>
          </p:nvSpPr>
          <p:spPr>
            <a:xfrm>
              <a:off x="13272670" y="9952546"/>
              <a:ext cx="83468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9">
                  <a:moveTo>
                    <a:pt x="2" y="23"/>
                  </a:moveTo>
                  <a:cubicBezTo>
                    <a:pt x="-5" y="41"/>
                    <a:pt x="4" y="60"/>
                    <a:pt x="22" y="67"/>
                  </a:cubicBezTo>
                  <a:cubicBezTo>
                    <a:pt x="39" y="73"/>
                    <a:pt x="59" y="64"/>
                    <a:pt x="66" y="47"/>
                  </a:cubicBezTo>
                  <a:cubicBezTo>
                    <a:pt x="72" y="29"/>
                    <a:pt x="63" y="9"/>
                    <a:pt x="46" y="2"/>
                  </a:cubicBezTo>
                  <a:cubicBezTo>
                    <a:pt x="28" y="-4"/>
                    <a:pt x="8" y="6"/>
                    <a:pt x="2" y="2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21F17CE-D1AF-4C8B-8A49-799557BB54FE}"/>
                </a:ext>
              </a:extLst>
            </p:cNvPr>
            <p:cNvSpPr/>
            <p:nvPr/>
          </p:nvSpPr>
          <p:spPr>
            <a:xfrm>
              <a:off x="13039707" y="10188001"/>
              <a:ext cx="254142" cy="2541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205">
                  <a:moveTo>
                    <a:pt x="6" y="67"/>
                  </a:moveTo>
                  <a:cubicBezTo>
                    <a:pt x="-14" y="120"/>
                    <a:pt x="14" y="179"/>
                    <a:pt x="67" y="198"/>
                  </a:cubicBezTo>
                  <a:cubicBezTo>
                    <a:pt x="120" y="218"/>
                    <a:pt x="179" y="190"/>
                    <a:pt x="198" y="137"/>
                  </a:cubicBezTo>
                  <a:cubicBezTo>
                    <a:pt x="218" y="84"/>
                    <a:pt x="190" y="25"/>
                    <a:pt x="137" y="6"/>
                  </a:cubicBezTo>
                  <a:cubicBezTo>
                    <a:pt x="84" y="-14"/>
                    <a:pt x="25" y="14"/>
                    <a:pt x="6" y="67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6D9E83-167F-48BF-B2F9-ABE09A2531C1}"/>
                </a:ext>
              </a:extLst>
            </p:cNvPr>
            <p:cNvSpPr/>
            <p:nvPr/>
          </p:nvSpPr>
          <p:spPr>
            <a:xfrm>
              <a:off x="13398495" y="10135678"/>
              <a:ext cx="123333" cy="1233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00">
                  <a:moveTo>
                    <a:pt x="3" y="32"/>
                  </a:moveTo>
                  <a:cubicBezTo>
                    <a:pt x="-6" y="58"/>
                    <a:pt x="7" y="87"/>
                    <a:pt x="33" y="96"/>
                  </a:cubicBezTo>
                  <a:cubicBezTo>
                    <a:pt x="59" y="106"/>
                    <a:pt x="87" y="92"/>
                    <a:pt x="97" y="67"/>
                  </a:cubicBezTo>
                  <a:cubicBezTo>
                    <a:pt x="106" y="40"/>
                    <a:pt x="93" y="12"/>
                    <a:pt x="67" y="3"/>
                  </a:cubicBezTo>
                  <a:cubicBezTo>
                    <a:pt x="42" y="-7"/>
                    <a:pt x="13" y="6"/>
                    <a:pt x="3" y="32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CF262A1-4058-4E01-B3F1-0D55BF9C3BCF}"/>
                </a:ext>
              </a:extLst>
            </p:cNvPr>
            <p:cNvSpPr/>
            <p:nvPr/>
          </p:nvSpPr>
          <p:spPr>
            <a:xfrm>
              <a:off x="11823814" y="7166953"/>
              <a:ext cx="743738" cy="74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8" h="599">
                  <a:moveTo>
                    <a:pt x="598" y="297"/>
                  </a:moveTo>
                  <a:cubicBezTo>
                    <a:pt x="599" y="463"/>
                    <a:pt x="466" y="598"/>
                    <a:pt x="301" y="599"/>
                  </a:cubicBezTo>
                  <a:cubicBezTo>
                    <a:pt x="135" y="600"/>
                    <a:pt x="1" y="467"/>
                    <a:pt x="0" y="302"/>
                  </a:cubicBezTo>
                  <a:cubicBezTo>
                    <a:pt x="-2" y="137"/>
                    <a:pt x="131" y="2"/>
                    <a:pt x="297" y="0"/>
                  </a:cubicBezTo>
                  <a:cubicBezTo>
                    <a:pt x="462" y="-1"/>
                    <a:pt x="597" y="133"/>
                    <a:pt x="598" y="29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AC8337A-F1CA-4D52-AC54-B6691D3C6CD2}"/>
                </a:ext>
              </a:extLst>
            </p:cNvPr>
            <p:cNvSpPr/>
            <p:nvPr/>
          </p:nvSpPr>
          <p:spPr>
            <a:xfrm>
              <a:off x="11929707" y="7272849"/>
              <a:ext cx="533199" cy="53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9" h="429">
                  <a:moveTo>
                    <a:pt x="429" y="213"/>
                  </a:moveTo>
                  <a:cubicBezTo>
                    <a:pt x="430" y="332"/>
                    <a:pt x="335" y="428"/>
                    <a:pt x="216" y="429"/>
                  </a:cubicBezTo>
                  <a:cubicBezTo>
                    <a:pt x="98" y="430"/>
                    <a:pt x="1" y="335"/>
                    <a:pt x="0" y="216"/>
                  </a:cubicBezTo>
                  <a:cubicBezTo>
                    <a:pt x="-1" y="97"/>
                    <a:pt x="95" y="1"/>
                    <a:pt x="214" y="0"/>
                  </a:cubicBezTo>
                  <a:cubicBezTo>
                    <a:pt x="331" y="-1"/>
                    <a:pt x="429" y="95"/>
                    <a:pt x="429" y="21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8AF8D9C-906D-48A6-A4D5-48C87D088084}"/>
                </a:ext>
              </a:extLst>
            </p:cNvPr>
            <p:cNvSpPr/>
            <p:nvPr/>
          </p:nvSpPr>
          <p:spPr>
            <a:xfrm>
              <a:off x="11993238" y="7336384"/>
              <a:ext cx="406128" cy="24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197">
                  <a:moveTo>
                    <a:pt x="327" y="162"/>
                  </a:moveTo>
                  <a:cubicBezTo>
                    <a:pt x="327" y="253"/>
                    <a:pt x="254" y="126"/>
                    <a:pt x="164" y="127"/>
                  </a:cubicBezTo>
                  <a:cubicBezTo>
                    <a:pt x="73" y="127"/>
                    <a:pt x="1" y="255"/>
                    <a:pt x="0" y="165"/>
                  </a:cubicBezTo>
                  <a:cubicBezTo>
                    <a:pt x="0" y="75"/>
                    <a:pt x="72" y="1"/>
                    <a:pt x="163" y="0"/>
                  </a:cubicBezTo>
                  <a:cubicBezTo>
                    <a:pt x="253" y="-1"/>
                    <a:pt x="326" y="72"/>
                    <a:pt x="327" y="162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94C4063B-CEBC-4DE1-BDC3-08DC9B42225F}"/>
              </a:ext>
            </a:extLst>
          </p:cNvPr>
          <p:cNvSpPr/>
          <p:nvPr/>
        </p:nvSpPr>
        <p:spPr>
          <a:xfrm>
            <a:off x="19522808" y="6997529"/>
            <a:ext cx="1118538" cy="1399024"/>
          </a:xfrm>
          <a:custGeom>
            <a:avLst/>
            <a:gdLst>
              <a:gd name="connsiteX0" fmla="*/ 109454 w 1118538"/>
              <a:gd name="connsiteY0" fmla="*/ 1349192 h 1399024"/>
              <a:gd name="connsiteX1" fmla="*/ 211948 w 1118538"/>
              <a:gd name="connsiteY1" fmla="*/ 1349192 h 1399024"/>
              <a:gd name="connsiteX2" fmla="*/ 230470 w 1118538"/>
              <a:gd name="connsiteY2" fmla="*/ 1367256 h 1399024"/>
              <a:gd name="connsiteX3" fmla="*/ 211948 w 1118538"/>
              <a:gd name="connsiteY3" fmla="*/ 1385320 h 1399024"/>
              <a:gd name="connsiteX4" fmla="*/ 109454 w 1118538"/>
              <a:gd name="connsiteY4" fmla="*/ 1385320 h 1399024"/>
              <a:gd name="connsiteX5" fmla="*/ 89696 w 1118538"/>
              <a:gd name="connsiteY5" fmla="*/ 1367256 h 1399024"/>
              <a:gd name="connsiteX6" fmla="*/ 109454 w 1118538"/>
              <a:gd name="connsiteY6" fmla="*/ 1349192 h 1399024"/>
              <a:gd name="connsiteX7" fmla="*/ 155434 w 1118538"/>
              <a:gd name="connsiteY7" fmla="*/ 1190973 h 1399024"/>
              <a:gd name="connsiteX8" fmla="*/ 195872 w 1118538"/>
              <a:gd name="connsiteY8" fmla="*/ 1190973 h 1399024"/>
              <a:gd name="connsiteX9" fmla="*/ 213028 w 1118538"/>
              <a:gd name="connsiteY9" fmla="*/ 1209037 h 1399024"/>
              <a:gd name="connsiteX10" fmla="*/ 195872 w 1118538"/>
              <a:gd name="connsiteY10" fmla="*/ 1227101 h 1399024"/>
              <a:gd name="connsiteX11" fmla="*/ 155434 w 1118538"/>
              <a:gd name="connsiteY11" fmla="*/ 1227101 h 1399024"/>
              <a:gd name="connsiteX12" fmla="*/ 138280 w 1118538"/>
              <a:gd name="connsiteY12" fmla="*/ 1209037 h 1399024"/>
              <a:gd name="connsiteX13" fmla="*/ 155434 w 1118538"/>
              <a:gd name="connsiteY13" fmla="*/ 1190973 h 1399024"/>
              <a:gd name="connsiteX14" fmla="*/ 166756 w 1118538"/>
              <a:gd name="connsiteY14" fmla="*/ 1111246 h 1399024"/>
              <a:gd name="connsiteX15" fmla="*/ 258058 w 1118538"/>
              <a:gd name="connsiteY15" fmla="*/ 1111246 h 1399024"/>
              <a:gd name="connsiteX16" fmla="*/ 276566 w 1118538"/>
              <a:gd name="connsiteY16" fmla="*/ 1129288 h 1399024"/>
              <a:gd name="connsiteX17" fmla="*/ 258058 w 1118538"/>
              <a:gd name="connsiteY17" fmla="*/ 1146128 h 1399024"/>
              <a:gd name="connsiteX18" fmla="*/ 166756 w 1118538"/>
              <a:gd name="connsiteY18" fmla="*/ 1146128 h 1399024"/>
              <a:gd name="connsiteX19" fmla="*/ 148248 w 1118538"/>
              <a:gd name="connsiteY19" fmla="*/ 1129288 h 1399024"/>
              <a:gd name="connsiteX20" fmla="*/ 166756 w 1118538"/>
              <a:gd name="connsiteY20" fmla="*/ 1111246 h 1399024"/>
              <a:gd name="connsiteX21" fmla="*/ 199004 w 1118538"/>
              <a:gd name="connsiteY21" fmla="*/ 1031515 h 1399024"/>
              <a:gd name="connsiteX22" fmla="*/ 233284 w 1118538"/>
              <a:gd name="connsiteY22" fmla="*/ 1031515 h 1399024"/>
              <a:gd name="connsiteX23" fmla="*/ 251648 w 1118538"/>
              <a:gd name="connsiteY23" fmla="*/ 1049579 h 1399024"/>
              <a:gd name="connsiteX24" fmla="*/ 233284 w 1118538"/>
              <a:gd name="connsiteY24" fmla="*/ 1067643 h 1399024"/>
              <a:gd name="connsiteX25" fmla="*/ 199004 w 1118538"/>
              <a:gd name="connsiteY25" fmla="*/ 1067643 h 1399024"/>
              <a:gd name="connsiteX26" fmla="*/ 180640 w 1118538"/>
              <a:gd name="connsiteY26" fmla="*/ 1049579 h 1399024"/>
              <a:gd name="connsiteX27" fmla="*/ 199004 w 1118538"/>
              <a:gd name="connsiteY27" fmla="*/ 1031515 h 1399024"/>
              <a:gd name="connsiteX28" fmla="*/ 179228 w 1118538"/>
              <a:gd name="connsiteY28" fmla="*/ 951784 h 1399024"/>
              <a:gd name="connsiteX29" fmla="*/ 274250 w 1118538"/>
              <a:gd name="connsiteY29" fmla="*/ 951784 h 1399024"/>
              <a:gd name="connsiteX30" fmla="*/ 292760 w 1118538"/>
              <a:gd name="connsiteY30" fmla="*/ 971052 h 1399024"/>
              <a:gd name="connsiteX31" fmla="*/ 274250 w 1118538"/>
              <a:gd name="connsiteY31" fmla="*/ 987912 h 1399024"/>
              <a:gd name="connsiteX32" fmla="*/ 179228 w 1118538"/>
              <a:gd name="connsiteY32" fmla="*/ 987912 h 1399024"/>
              <a:gd name="connsiteX33" fmla="*/ 161952 w 1118538"/>
              <a:gd name="connsiteY33" fmla="*/ 971052 h 1399024"/>
              <a:gd name="connsiteX34" fmla="*/ 179228 w 1118538"/>
              <a:gd name="connsiteY34" fmla="*/ 951784 h 1399024"/>
              <a:gd name="connsiteX35" fmla="*/ 166716 w 1118538"/>
              <a:gd name="connsiteY35" fmla="*/ 873300 h 1399024"/>
              <a:gd name="connsiteX36" fmla="*/ 235660 w 1118538"/>
              <a:gd name="connsiteY36" fmla="*/ 873300 h 1399024"/>
              <a:gd name="connsiteX37" fmla="*/ 252896 w 1118538"/>
              <a:gd name="connsiteY37" fmla="*/ 891364 h 1399024"/>
              <a:gd name="connsiteX38" fmla="*/ 235660 w 1118538"/>
              <a:gd name="connsiteY38" fmla="*/ 909428 h 1399024"/>
              <a:gd name="connsiteX39" fmla="*/ 166716 w 1118538"/>
              <a:gd name="connsiteY39" fmla="*/ 909428 h 1399024"/>
              <a:gd name="connsiteX40" fmla="*/ 148248 w 1118538"/>
              <a:gd name="connsiteY40" fmla="*/ 891364 h 1399024"/>
              <a:gd name="connsiteX41" fmla="*/ 166716 w 1118538"/>
              <a:gd name="connsiteY41" fmla="*/ 873300 h 1399024"/>
              <a:gd name="connsiteX42" fmla="*/ 114336 w 1118538"/>
              <a:gd name="connsiteY42" fmla="*/ 715084 h 1399024"/>
              <a:gd name="connsiteX43" fmla="*/ 154794 w 1118538"/>
              <a:gd name="connsiteY43" fmla="*/ 715084 h 1399024"/>
              <a:gd name="connsiteX44" fmla="*/ 174410 w 1118538"/>
              <a:gd name="connsiteY44" fmla="*/ 731943 h 1399024"/>
              <a:gd name="connsiteX45" fmla="*/ 154794 w 1118538"/>
              <a:gd name="connsiteY45" fmla="*/ 751212 h 1399024"/>
              <a:gd name="connsiteX46" fmla="*/ 114336 w 1118538"/>
              <a:gd name="connsiteY46" fmla="*/ 751212 h 1399024"/>
              <a:gd name="connsiteX47" fmla="*/ 97172 w 1118538"/>
              <a:gd name="connsiteY47" fmla="*/ 731943 h 1399024"/>
              <a:gd name="connsiteX48" fmla="*/ 114336 w 1118538"/>
              <a:gd name="connsiteY48" fmla="*/ 715084 h 1399024"/>
              <a:gd name="connsiteX49" fmla="*/ 33384 w 1118538"/>
              <a:gd name="connsiteY49" fmla="*/ 555619 h 1399024"/>
              <a:gd name="connsiteX50" fmla="*/ 87458 w 1118538"/>
              <a:gd name="connsiteY50" fmla="*/ 555619 h 1399024"/>
              <a:gd name="connsiteX51" fmla="*/ 105892 w 1118538"/>
              <a:gd name="connsiteY51" fmla="*/ 573683 h 1399024"/>
              <a:gd name="connsiteX52" fmla="*/ 87458 w 1118538"/>
              <a:gd name="connsiteY52" fmla="*/ 591747 h 1399024"/>
              <a:gd name="connsiteX53" fmla="*/ 33384 w 1118538"/>
              <a:gd name="connsiteY53" fmla="*/ 591747 h 1399024"/>
              <a:gd name="connsiteX54" fmla="*/ 14948 w 1118538"/>
              <a:gd name="connsiteY54" fmla="*/ 573683 h 1399024"/>
              <a:gd name="connsiteX55" fmla="*/ 33384 w 1118538"/>
              <a:gd name="connsiteY55" fmla="*/ 555619 h 1399024"/>
              <a:gd name="connsiteX56" fmla="*/ 18444 w 1118538"/>
              <a:gd name="connsiteY56" fmla="*/ 396161 h 1399024"/>
              <a:gd name="connsiteX57" fmla="*/ 76234 w 1118538"/>
              <a:gd name="connsiteY57" fmla="*/ 396161 h 1399024"/>
              <a:gd name="connsiteX58" fmla="*/ 94680 w 1118538"/>
              <a:gd name="connsiteY58" fmla="*/ 415451 h 1399024"/>
              <a:gd name="connsiteX59" fmla="*/ 76234 w 1118538"/>
              <a:gd name="connsiteY59" fmla="*/ 433535 h 1399024"/>
              <a:gd name="connsiteX60" fmla="*/ 18444 w 1118538"/>
              <a:gd name="connsiteY60" fmla="*/ 433535 h 1399024"/>
              <a:gd name="connsiteX61" fmla="*/ 0 w 1118538"/>
              <a:gd name="connsiteY61" fmla="*/ 415451 h 1399024"/>
              <a:gd name="connsiteX62" fmla="*/ 18444 w 1118538"/>
              <a:gd name="connsiteY62" fmla="*/ 396161 h 1399024"/>
              <a:gd name="connsiteX63" fmla="*/ 176752 w 1118538"/>
              <a:gd name="connsiteY63" fmla="*/ 317677 h 1399024"/>
              <a:gd name="connsiteX64" fmla="*/ 294156 w 1118538"/>
              <a:gd name="connsiteY64" fmla="*/ 317677 h 1399024"/>
              <a:gd name="connsiteX65" fmla="*/ 312692 w 1118538"/>
              <a:gd name="connsiteY65" fmla="*/ 335741 h 1399024"/>
              <a:gd name="connsiteX66" fmla="*/ 294156 w 1118538"/>
              <a:gd name="connsiteY66" fmla="*/ 353805 h 1399024"/>
              <a:gd name="connsiteX67" fmla="*/ 176752 w 1118538"/>
              <a:gd name="connsiteY67" fmla="*/ 353805 h 1399024"/>
              <a:gd name="connsiteX68" fmla="*/ 158216 w 1118538"/>
              <a:gd name="connsiteY68" fmla="*/ 335741 h 1399024"/>
              <a:gd name="connsiteX69" fmla="*/ 176752 w 1118538"/>
              <a:gd name="connsiteY69" fmla="*/ 317677 h 1399024"/>
              <a:gd name="connsiteX70" fmla="*/ 37174 w 1118538"/>
              <a:gd name="connsiteY70" fmla="*/ 317677 h 1399024"/>
              <a:gd name="connsiteX71" fmla="*/ 116056 w 1118538"/>
              <a:gd name="connsiteY71" fmla="*/ 317677 h 1399024"/>
              <a:gd name="connsiteX72" fmla="*/ 134544 w 1118538"/>
              <a:gd name="connsiteY72" fmla="*/ 335741 h 1399024"/>
              <a:gd name="connsiteX73" fmla="*/ 116056 w 1118538"/>
              <a:gd name="connsiteY73" fmla="*/ 353805 h 1399024"/>
              <a:gd name="connsiteX74" fmla="*/ 37174 w 1118538"/>
              <a:gd name="connsiteY74" fmla="*/ 353805 h 1399024"/>
              <a:gd name="connsiteX75" fmla="*/ 18686 w 1118538"/>
              <a:gd name="connsiteY75" fmla="*/ 335741 h 1399024"/>
              <a:gd name="connsiteX76" fmla="*/ 37174 w 1118538"/>
              <a:gd name="connsiteY76" fmla="*/ 317677 h 1399024"/>
              <a:gd name="connsiteX77" fmla="*/ 69602 w 1118538"/>
              <a:gd name="connsiteY77" fmla="*/ 237946 h 1399024"/>
              <a:gd name="connsiteX78" fmla="*/ 175818 w 1118538"/>
              <a:gd name="connsiteY78" fmla="*/ 237946 h 1399024"/>
              <a:gd name="connsiteX79" fmla="*/ 194344 w 1118538"/>
              <a:gd name="connsiteY79" fmla="*/ 256010 h 1399024"/>
              <a:gd name="connsiteX80" fmla="*/ 175818 w 1118538"/>
              <a:gd name="connsiteY80" fmla="*/ 274074 h 1399024"/>
              <a:gd name="connsiteX81" fmla="*/ 69602 w 1118538"/>
              <a:gd name="connsiteY81" fmla="*/ 274074 h 1399024"/>
              <a:gd name="connsiteX82" fmla="*/ 51076 w 1118538"/>
              <a:gd name="connsiteY82" fmla="*/ 256010 h 1399024"/>
              <a:gd name="connsiteX83" fmla="*/ 69602 w 1118538"/>
              <a:gd name="connsiteY83" fmla="*/ 237946 h 1399024"/>
              <a:gd name="connsiteX84" fmla="*/ 887260 w 1118538"/>
              <a:gd name="connsiteY84" fmla="*/ 222932 h 1399024"/>
              <a:gd name="connsiteX85" fmla="*/ 874816 w 1118538"/>
              <a:gd name="connsiteY85" fmla="*/ 261513 h 1399024"/>
              <a:gd name="connsiteX86" fmla="*/ 872328 w 1118538"/>
              <a:gd name="connsiteY86" fmla="*/ 265247 h 1399024"/>
              <a:gd name="connsiteX87" fmla="*/ 831262 w 1118538"/>
              <a:gd name="connsiteY87" fmla="*/ 343653 h 1399024"/>
              <a:gd name="connsiteX88" fmla="*/ 827530 w 1118538"/>
              <a:gd name="connsiteY88" fmla="*/ 348631 h 1399024"/>
              <a:gd name="connsiteX89" fmla="*/ 434298 w 1118538"/>
              <a:gd name="connsiteY89" fmla="*/ 542779 h 1399024"/>
              <a:gd name="connsiteX90" fmla="*/ 433054 w 1118538"/>
              <a:gd name="connsiteY90" fmla="*/ 542779 h 1399024"/>
              <a:gd name="connsiteX91" fmla="*/ 430564 w 1118538"/>
              <a:gd name="connsiteY91" fmla="*/ 542779 h 1399024"/>
              <a:gd name="connsiteX92" fmla="*/ 429320 w 1118538"/>
              <a:gd name="connsiteY92" fmla="*/ 542779 h 1399024"/>
              <a:gd name="connsiteX93" fmla="*/ 428076 w 1118538"/>
              <a:gd name="connsiteY93" fmla="*/ 541535 h 1399024"/>
              <a:gd name="connsiteX94" fmla="*/ 426832 w 1118538"/>
              <a:gd name="connsiteY94" fmla="*/ 540290 h 1399024"/>
              <a:gd name="connsiteX95" fmla="*/ 424342 w 1118538"/>
              <a:gd name="connsiteY95" fmla="*/ 539046 h 1399024"/>
              <a:gd name="connsiteX96" fmla="*/ 423098 w 1118538"/>
              <a:gd name="connsiteY96" fmla="*/ 539046 h 1399024"/>
              <a:gd name="connsiteX97" fmla="*/ 421854 w 1118538"/>
              <a:gd name="connsiteY97" fmla="*/ 537801 h 1399024"/>
              <a:gd name="connsiteX98" fmla="*/ 420610 w 1118538"/>
              <a:gd name="connsiteY98" fmla="*/ 536557 h 1399024"/>
              <a:gd name="connsiteX99" fmla="*/ 418120 w 1118538"/>
              <a:gd name="connsiteY99" fmla="*/ 534068 h 1399024"/>
              <a:gd name="connsiteX100" fmla="*/ 416876 w 1118538"/>
              <a:gd name="connsiteY100" fmla="*/ 531579 h 1399024"/>
              <a:gd name="connsiteX101" fmla="*/ 416876 w 1118538"/>
              <a:gd name="connsiteY101" fmla="*/ 530334 h 1399024"/>
              <a:gd name="connsiteX102" fmla="*/ 416876 w 1118538"/>
              <a:gd name="connsiteY102" fmla="*/ 527845 h 1399024"/>
              <a:gd name="connsiteX103" fmla="*/ 415632 w 1118538"/>
              <a:gd name="connsiteY103" fmla="*/ 526600 h 1399024"/>
              <a:gd name="connsiteX104" fmla="*/ 342212 w 1118538"/>
              <a:gd name="connsiteY104" fmla="*/ 443216 h 1399024"/>
              <a:gd name="connsiteX105" fmla="*/ 267548 w 1118538"/>
              <a:gd name="connsiteY105" fmla="*/ 446950 h 1399024"/>
              <a:gd name="connsiteX106" fmla="*/ 233948 w 1118538"/>
              <a:gd name="connsiteY106" fmla="*/ 566426 h 1399024"/>
              <a:gd name="connsiteX107" fmla="*/ 235192 w 1118538"/>
              <a:gd name="connsiteY107" fmla="*/ 571404 h 1399024"/>
              <a:gd name="connsiteX108" fmla="*/ 252614 w 1118538"/>
              <a:gd name="connsiteY108" fmla="*/ 609985 h 1399024"/>
              <a:gd name="connsiteX109" fmla="*/ 308612 w 1118538"/>
              <a:gd name="connsiteY109" fmla="*/ 697103 h 1399024"/>
              <a:gd name="connsiteX110" fmla="*/ 323546 w 1118538"/>
              <a:gd name="connsiteY110" fmla="*/ 718260 h 1399024"/>
              <a:gd name="connsiteX111" fmla="*/ 327278 w 1118538"/>
              <a:gd name="connsiteY111" fmla="*/ 723238 h 1399024"/>
              <a:gd name="connsiteX112" fmla="*/ 394476 w 1118538"/>
              <a:gd name="connsiteY112" fmla="*/ 731950 h 1399024"/>
              <a:gd name="connsiteX113" fmla="*/ 409410 w 1118538"/>
              <a:gd name="connsiteY113" fmla="*/ 729461 h 1399024"/>
              <a:gd name="connsiteX114" fmla="*/ 425586 w 1118538"/>
              <a:gd name="connsiteY114" fmla="*/ 735683 h 1399024"/>
              <a:gd name="connsiteX115" fmla="*/ 430564 w 1118538"/>
              <a:gd name="connsiteY115" fmla="*/ 751862 h 1399024"/>
              <a:gd name="connsiteX116" fmla="*/ 475364 w 1118538"/>
              <a:gd name="connsiteY116" fmla="*/ 1035618 h 1399024"/>
              <a:gd name="connsiteX117" fmla="*/ 742910 w 1118538"/>
              <a:gd name="connsiteY117" fmla="*/ 1189941 h 1399024"/>
              <a:gd name="connsiteX118" fmla="*/ 935792 w 1118538"/>
              <a:gd name="connsiteY118" fmla="*/ 1189941 h 1399024"/>
              <a:gd name="connsiteX119" fmla="*/ 950726 w 1118538"/>
              <a:gd name="connsiteY119" fmla="*/ 1175006 h 1399024"/>
              <a:gd name="connsiteX120" fmla="*/ 940770 w 1118538"/>
              <a:gd name="connsiteY120" fmla="*/ 1101578 h 1399024"/>
              <a:gd name="connsiteX121" fmla="*/ 961926 w 1118538"/>
              <a:gd name="connsiteY121" fmla="*/ 1003260 h 1399024"/>
              <a:gd name="connsiteX122" fmla="*/ 939526 w 1118538"/>
              <a:gd name="connsiteY122" fmla="*/ 988325 h 1399024"/>
              <a:gd name="connsiteX123" fmla="*/ 917126 w 1118538"/>
              <a:gd name="connsiteY123" fmla="*/ 988325 h 1399024"/>
              <a:gd name="connsiteX124" fmla="*/ 908416 w 1118538"/>
              <a:gd name="connsiteY124" fmla="*/ 988325 h 1399024"/>
              <a:gd name="connsiteX125" fmla="*/ 900950 w 1118538"/>
              <a:gd name="connsiteY125" fmla="*/ 988325 h 1399024"/>
              <a:gd name="connsiteX126" fmla="*/ 882284 w 1118538"/>
              <a:gd name="connsiteY126" fmla="*/ 970902 h 1399024"/>
              <a:gd name="connsiteX127" fmla="*/ 900950 w 1118538"/>
              <a:gd name="connsiteY127" fmla="*/ 950989 h 1399024"/>
              <a:gd name="connsiteX128" fmla="*/ 908416 w 1118538"/>
              <a:gd name="connsiteY128" fmla="*/ 950989 h 1399024"/>
              <a:gd name="connsiteX129" fmla="*/ 986814 w 1118538"/>
              <a:gd name="connsiteY129" fmla="*/ 943522 h 1399024"/>
              <a:gd name="connsiteX130" fmla="*/ 951970 w 1118538"/>
              <a:gd name="connsiteY130" fmla="*/ 863871 h 1399024"/>
              <a:gd name="connsiteX131" fmla="*/ 963170 w 1118538"/>
              <a:gd name="connsiteY131" fmla="*/ 835247 h 1399024"/>
              <a:gd name="connsiteX132" fmla="*/ 1081388 w 1118538"/>
              <a:gd name="connsiteY132" fmla="*/ 749373 h 1399024"/>
              <a:gd name="connsiteX133" fmla="*/ 1047788 w 1118538"/>
              <a:gd name="connsiteY133" fmla="*/ 707059 h 1399024"/>
              <a:gd name="connsiteX134" fmla="*/ 949480 w 1118538"/>
              <a:gd name="connsiteY134" fmla="*/ 455662 h 1399024"/>
              <a:gd name="connsiteX135" fmla="*/ 949480 w 1118538"/>
              <a:gd name="connsiteY135" fmla="*/ 454417 h 1399024"/>
              <a:gd name="connsiteX136" fmla="*/ 950726 w 1118538"/>
              <a:gd name="connsiteY136" fmla="*/ 444461 h 1399024"/>
              <a:gd name="connsiteX137" fmla="*/ 887260 w 1118538"/>
              <a:gd name="connsiteY137" fmla="*/ 222932 h 1399024"/>
              <a:gd name="connsiteX138" fmla="*/ 532606 w 1118538"/>
              <a:gd name="connsiteY138" fmla="*/ 159461 h 1399024"/>
              <a:gd name="connsiteX139" fmla="*/ 874816 w 1118538"/>
              <a:gd name="connsiteY139" fmla="*/ 159461 h 1399024"/>
              <a:gd name="connsiteX140" fmla="*/ 877306 w 1118538"/>
              <a:gd name="connsiteY140" fmla="*/ 159461 h 1399024"/>
              <a:gd name="connsiteX141" fmla="*/ 894728 w 1118538"/>
              <a:gd name="connsiteY141" fmla="*/ 166928 h 1399024"/>
              <a:gd name="connsiteX142" fmla="*/ 900950 w 1118538"/>
              <a:gd name="connsiteY142" fmla="*/ 174395 h 1399024"/>
              <a:gd name="connsiteX143" fmla="*/ 986814 w 1118538"/>
              <a:gd name="connsiteY143" fmla="*/ 444461 h 1399024"/>
              <a:gd name="connsiteX144" fmla="*/ 986814 w 1118538"/>
              <a:gd name="connsiteY144" fmla="*/ 454417 h 1399024"/>
              <a:gd name="connsiteX145" fmla="*/ 1076410 w 1118538"/>
              <a:gd name="connsiteY145" fmla="*/ 682168 h 1399024"/>
              <a:gd name="connsiteX146" fmla="*/ 1112498 w 1118538"/>
              <a:gd name="connsiteY146" fmla="*/ 729461 h 1399024"/>
              <a:gd name="connsiteX147" fmla="*/ 1102542 w 1118538"/>
              <a:gd name="connsiteY147" fmla="*/ 780487 h 1399024"/>
              <a:gd name="connsiteX148" fmla="*/ 990546 w 1118538"/>
              <a:gd name="connsiteY148" fmla="*/ 860137 h 1399024"/>
              <a:gd name="connsiteX149" fmla="*/ 1027878 w 1118538"/>
              <a:gd name="connsiteY149" fmla="*/ 938544 h 1399024"/>
              <a:gd name="connsiteX150" fmla="*/ 1031612 w 1118538"/>
              <a:gd name="connsiteY150" fmla="*/ 946011 h 1399024"/>
              <a:gd name="connsiteX151" fmla="*/ 1032856 w 1118538"/>
              <a:gd name="connsiteY151" fmla="*/ 963434 h 1399024"/>
              <a:gd name="connsiteX152" fmla="*/ 1019168 w 1118538"/>
              <a:gd name="connsiteY152" fmla="*/ 973391 h 1399024"/>
              <a:gd name="connsiteX153" fmla="*/ 991790 w 1118538"/>
              <a:gd name="connsiteY153" fmla="*/ 980858 h 1399024"/>
              <a:gd name="connsiteX154" fmla="*/ 1002990 w 1118538"/>
              <a:gd name="connsiteY154" fmla="*/ 1000771 h 1399024"/>
              <a:gd name="connsiteX155" fmla="*/ 994280 w 1118538"/>
              <a:gd name="connsiteY155" fmla="*/ 1020683 h 1399024"/>
              <a:gd name="connsiteX156" fmla="*/ 978102 w 1118538"/>
              <a:gd name="connsiteY156" fmla="*/ 1097845 h 1399024"/>
              <a:gd name="connsiteX157" fmla="*/ 986814 w 1118538"/>
              <a:gd name="connsiteY157" fmla="*/ 1172517 h 1399024"/>
              <a:gd name="connsiteX158" fmla="*/ 988058 w 1118538"/>
              <a:gd name="connsiteY158" fmla="*/ 1175006 h 1399024"/>
              <a:gd name="connsiteX159" fmla="*/ 935792 w 1118538"/>
              <a:gd name="connsiteY159" fmla="*/ 1227277 h 1399024"/>
              <a:gd name="connsiteX160" fmla="*/ 742910 w 1118538"/>
              <a:gd name="connsiteY160" fmla="*/ 1227277 h 1399024"/>
              <a:gd name="connsiteX161" fmla="*/ 649580 w 1118538"/>
              <a:gd name="connsiteY161" fmla="*/ 1214832 h 1399024"/>
              <a:gd name="connsiteX162" fmla="*/ 591092 w 1118538"/>
              <a:gd name="connsiteY162" fmla="*/ 1380356 h 1399024"/>
              <a:gd name="connsiteX163" fmla="*/ 572426 w 1118538"/>
              <a:gd name="connsiteY163" fmla="*/ 1399024 h 1399024"/>
              <a:gd name="connsiteX164" fmla="*/ 555004 w 1118538"/>
              <a:gd name="connsiteY164" fmla="*/ 1385334 h 1399024"/>
              <a:gd name="connsiteX165" fmla="*/ 294924 w 1118538"/>
              <a:gd name="connsiteY165" fmla="*/ 1385334 h 1399024"/>
              <a:gd name="connsiteX166" fmla="*/ 276258 w 1118538"/>
              <a:gd name="connsiteY166" fmla="*/ 1366666 h 1399024"/>
              <a:gd name="connsiteX167" fmla="*/ 294924 w 1118538"/>
              <a:gd name="connsiteY167" fmla="*/ 1347998 h 1399024"/>
              <a:gd name="connsiteX168" fmla="*/ 555004 w 1118538"/>
              <a:gd name="connsiteY168" fmla="*/ 1347998 h 1399024"/>
              <a:gd name="connsiteX169" fmla="*/ 563716 w 1118538"/>
              <a:gd name="connsiteY169" fmla="*/ 1305683 h 1399024"/>
              <a:gd name="connsiteX170" fmla="*/ 136886 w 1118538"/>
              <a:gd name="connsiteY170" fmla="*/ 1305683 h 1399024"/>
              <a:gd name="connsiteX171" fmla="*/ 118220 w 1118538"/>
              <a:gd name="connsiteY171" fmla="*/ 1287015 h 1399024"/>
              <a:gd name="connsiteX172" fmla="*/ 136886 w 1118538"/>
              <a:gd name="connsiteY172" fmla="*/ 1268347 h 1399024"/>
              <a:gd name="connsiteX173" fmla="*/ 574916 w 1118538"/>
              <a:gd name="connsiteY173" fmla="*/ 1268347 h 1399024"/>
              <a:gd name="connsiteX174" fmla="*/ 594826 w 1118538"/>
              <a:gd name="connsiteY174" fmla="*/ 1227277 h 1399024"/>
              <a:gd name="connsiteX175" fmla="*/ 258836 w 1118538"/>
              <a:gd name="connsiteY175" fmla="*/ 1227277 h 1399024"/>
              <a:gd name="connsiteX176" fmla="*/ 240170 w 1118538"/>
              <a:gd name="connsiteY176" fmla="*/ 1208609 h 1399024"/>
              <a:gd name="connsiteX177" fmla="*/ 258836 w 1118538"/>
              <a:gd name="connsiteY177" fmla="*/ 1189941 h 1399024"/>
              <a:gd name="connsiteX178" fmla="*/ 587360 w 1118538"/>
              <a:gd name="connsiteY178" fmla="*/ 1189941 h 1399024"/>
              <a:gd name="connsiteX179" fmla="*/ 522650 w 1118538"/>
              <a:gd name="connsiteY179" fmla="*/ 1146382 h 1399024"/>
              <a:gd name="connsiteX180" fmla="*/ 337234 w 1118538"/>
              <a:gd name="connsiteY180" fmla="*/ 1146382 h 1399024"/>
              <a:gd name="connsiteX181" fmla="*/ 318568 w 1118538"/>
              <a:gd name="connsiteY181" fmla="*/ 1128958 h 1399024"/>
              <a:gd name="connsiteX182" fmla="*/ 337234 w 1118538"/>
              <a:gd name="connsiteY182" fmla="*/ 1110290 h 1399024"/>
              <a:gd name="connsiteX183" fmla="*/ 484074 w 1118538"/>
              <a:gd name="connsiteY183" fmla="*/ 1110290 h 1399024"/>
              <a:gd name="connsiteX184" fmla="*/ 451720 w 1118538"/>
              <a:gd name="connsiteY184" fmla="*/ 1067976 h 1399024"/>
              <a:gd name="connsiteX185" fmla="*/ 293680 w 1118538"/>
              <a:gd name="connsiteY185" fmla="*/ 1067976 h 1399024"/>
              <a:gd name="connsiteX186" fmla="*/ 275014 w 1118538"/>
              <a:gd name="connsiteY186" fmla="*/ 1049308 h 1399024"/>
              <a:gd name="connsiteX187" fmla="*/ 293680 w 1118538"/>
              <a:gd name="connsiteY187" fmla="*/ 1030640 h 1399024"/>
              <a:gd name="connsiteX188" fmla="*/ 430564 w 1118538"/>
              <a:gd name="connsiteY188" fmla="*/ 1030640 h 1399024"/>
              <a:gd name="connsiteX189" fmla="*/ 413142 w 1118538"/>
              <a:gd name="connsiteY189" fmla="*/ 988325 h 1399024"/>
              <a:gd name="connsiteX190" fmla="*/ 408166 w 1118538"/>
              <a:gd name="connsiteY190" fmla="*/ 988325 h 1399024"/>
              <a:gd name="connsiteX191" fmla="*/ 337234 w 1118538"/>
              <a:gd name="connsiteY191" fmla="*/ 988325 h 1399024"/>
              <a:gd name="connsiteX192" fmla="*/ 318568 w 1118538"/>
              <a:gd name="connsiteY192" fmla="*/ 970902 h 1399024"/>
              <a:gd name="connsiteX193" fmla="*/ 337234 w 1118538"/>
              <a:gd name="connsiteY193" fmla="*/ 950989 h 1399024"/>
              <a:gd name="connsiteX194" fmla="*/ 403188 w 1118538"/>
              <a:gd name="connsiteY194" fmla="*/ 950989 h 1399024"/>
              <a:gd name="connsiteX195" fmla="*/ 398210 w 1118538"/>
              <a:gd name="connsiteY195" fmla="*/ 927343 h 1399024"/>
              <a:gd name="connsiteX196" fmla="*/ 398210 w 1118538"/>
              <a:gd name="connsiteY196" fmla="*/ 924854 h 1399024"/>
              <a:gd name="connsiteX197" fmla="*/ 395722 w 1118538"/>
              <a:gd name="connsiteY197" fmla="*/ 909919 h 1399024"/>
              <a:gd name="connsiteX198" fmla="*/ 293680 w 1118538"/>
              <a:gd name="connsiteY198" fmla="*/ 909919 h 1399024"/>
              <a:gd name="connsiteX199" fmla="*/ 275014 w 1118538"/>
              <a:gd name="connsiteY199" fmla="*/ 890006 h 1399024"/>
              <a:gd name="connsiteX200" fmla="*/ 293680 w 1118538"/>
              <a:gd name="connsiteY200" fmla="*/ 872583 h 1399024"/>
              <a:gd name="connsiteX201" fmla="*/ 390744 w 1118538"/>
              <a:gd name="connsiteY201" fmla="*/ 872583 h 1399024"/>
              <a:gd name="connsiteX202" fmla="*/ 389500 w 1118538"/>
              <a:gd name="connsiteY202" fmla="*/ 830268 h 1399024"/>
              <a:gd name="connsiteX203" fmla="*/ 179194 w 1118538"/>
              <a:gd name="connsiteY203" fmla="*/ 830268 h 1399024"/>
              <a:gd name="connsiteX204" fmla="*/ 161774 w 1118538"/>
              <a:gd name="connsiteY204" fmla="*/ 811600 h 1399024"/>
              <a:gd name="connsiteX205" fmla="*/ 179194 w 1118538"/>
              <a:gd name="connsiteY205" fmla="*/ 792932 h 1399024"/>
              <a:gd name="connsiteX206" fmla="*/ 389500 w 1118538"/>
              <a:gd name="connsiteY206" fmla="*/ 792932 h 1399024"/>
              <a:gd name="connsiteX207" fmla="*/ 390744 w 1118538"/>
              <a:gd name="connsiteY207" fmla="*/ 770530 h 1399024"/>
              <a:gd name="connsiteX208" fmla="*/ 303636 w 1118538"/>
              <a:gd name="connsiteY208" fmla="*/ 751862 h 1399024"/>
              <a:gd name="connsiteX209" fmla="*/ 216526 w 1118538"/>
              <a:gd name="connsiteY209" fmla="*/ 751862 h 1399024"/>
              <a:gd name="connsiteX210" fmla="*/ 197860 w 1118538"/>
              <a:gd name="connsiteY210" fmla="*/ 731950 h 1399024"/>
              <a:gd name="connsiteX211" fmla="*/ 216526 w 1118538"/>
              <a:gd name="connsiteY211" fmla="*/ 714526 h 1399024"/>
              <a:gd name="connsiteX212" fmla="*/ 275014 w 1118538"/>
              <a:gd name="connsiteY212" fmla="*/ 714526 h 1399024"/>
              <a:gd name="connsiteX213" fmla="*/ 247638 w 1118538"/>
              <a:gd name="connsiteY213" fmla="*/ 670967 h 1399024"/>
              <a:gd name="connsiteX214" fmla="*/ 63466 w 1118538"/>
              <a:gd name="connsiteY214" fmla="*/ 670967 h 1399024"/>
              <a:gd name="connsiteX215" fmla="*/ 44800 w 1118538"/>
              <a:gd name="connsiteY215" fmla="*/ 653544 h 1399024"/>
              <a:gd name="connsiteX216" fmla="*/ 63466 w 1118538"/>
              <a:gd name="connsiteY216" fmla="*/ 634875 h 1399024"/>
              <a:gd name="connsiteX217" fmla="*/ 223994 w 1118538"/>
              <a:gd name="connsiteY217" fmla="*/ 634875 h 1399024"/>
              <a:gd name="connsiteX218" fmla="*/ 220260 w 1118538"/>
              <a:gd name="connsiteY218" fmla="*/ 629897 h 1399024"/>
              <a:gd name="connsiteX219" fmla="*/ 202838 w 1118538"/>
              <a:gd name="connsiteY219" fmla="*/ 592561 h 1399024"/>
              <a:gd name="connsiteX220" fmla="*/ 143108 w 1118538"/>
              <a:gd name="connsiteY220" fmla="*/ 592561 h 1399024"/>
              <a:gd name="connsiteX221" fmla="*/ 124442 w 1118538"/>
              <a:gd name="connsiteY221" fmla="*/ 573893 h 1399024"/>
              <a:gd name="connsiteX222" fmla="*/ 143108 w 1118538"/>
              <a:gd name="connsiteY222" fmla="*/ 555225 h 1399024"/>
              <a:gd name="connsiteX223" fmla="*/ 194128 w 1118538"/>
              <a:gd name="connsiteY223" fmla="*/ 555225 h 1399024"/>
              <a:gd name="connsiteX224" fmla="*/ 192884 w 1118538"/>
              <a:gd name="connsiteY224" fmla="*/ 512910 h 1399024"/>
              <a:gd name="connsiteX225" fmla="*/ 19912 w 1118538"/>
              <a:gd name="connsiteY225" fmla="*/ 512910 h 1399024"/>
              <a:gd name="connsiteX226" fmla="*/ 1244 w 1118538"/>
              <a:gd name="connsiteY226" fmla="*/ 494242 h 1399024"/>
              <a:gd name="connsiteX227" fmla="*/ 19912 w 1118538"/>
              <a:gd name="connsiteY227" fmla="*/ 475574 h 1399024"/>
              <a:gd name="connsiteX228" fmla="*/ 201594 w 1118538"/>
              <a:gd name="connsiteY228" fmla="*/ 475574 h 1399024"/>
              <a:gd name="connsiteX229" fmla="*/ 226482 w 1118538"/>
              <a:gd name="connsiteY229" fmla="*/ 434504 h 1399024"/>
              <a:gd name="connsiteX230" fmla="*/ 136886 w 1118538"/>
              <a:gd name="connsiteY230" fmla="*/ 434504 h 1399024"/>
              <a:gd name="connsiteX231" fmla="*/ 118220 w 1118538"/>
              <a:gd name="connsiteY231" fmla="*/ 415836 h 1399024"/>
              <a:gd name="connsiteX232" fmla="*/ 136886 w 1118538"/>
              <a:gd name="connsiteY232" fmla="*/ 395924 h 1399024"/>
              <a:gd name="connsiteX233" fmla="*/ 306124 w 1118538"/>
              <a:gd name="connsiteY233" fmla="*/ 395924 h 1399024"/>
              <a:gd name="connsiteX234" fmla="*/ 311102 w 1118538"/>
              <a:gd name="connsiteY234" fmla="*/ 397168 h 1399024"/>
              <a:gd name="connsiteX235" fmla="*/ 357144 w 1118538"/>
              <a:gd name="connsiteY235" fmla="*/ 408369 h 1399024"/>
              <a:gd name="connsiteX236" fmla="*/ 447986 w 1118538"/>
              <a:gd name="connsiteY236" fmla="*/ 504199 h 1399024"/>
              <a:gd name="connsiteX237" fmla="*/ 776508 w 1118538"/>
              <a:gd name="connsiteY237" fmla="*/ 354854 h 1399024"/>
              <a:gd name="connsiteX238" fmla="*/ 374566 w 1118538"/>
              <a:gd name="connsiteY238" fmla="*/ 354854 h 1399024"/>
              <a:gd name="connsiteX239" fmla="*/ 355900 w 1118538"/>
              <a:gd name="connsiteY239" fmla="*/ 336186 h 1399024"/>
              <a:gd name="connsiteX240" fmla="*/ 374566 w 1118538"/>
              <a:gd name="connsiteY240" fmla="*/ 317517 h 1399024"/>
              <a:gd name="connsiteX241" fmla="*/ 803886 w 1118538"/>
              <a:gd name="connsiteY241" fmla="*/ 317517 h 1399024"/>
              <a:gd name="connsiteX242" fmla="*/ 827530 w 1118538"/>
              <a:gd name="connsiteY242" fmla="*/ 275203 h 1399024"/>
              <a:gd name="connsiteX243" fmla="*/ 255104 w 1118538"/>
              <a:gd name="connsiteY243" fmla="*/ 275203 h 1399024"/>
              <a:gd name="connsiteX244" fmla="*/ 236438 w 1118538"/>
              <a:gd name="connsiteY244" fmla="*/ 256535 h 1399024"/>
              <a:gd name="connsiteX245" fmla="*/ 255104 w 1118538"/>
              <a:gd name="connsiteY245" fmla="*/ 237867 h 1399024"/>
              <a:gd name="connsiteX246" fmla="*/ 843706 w 1118538"/>
              <a:gd name="connsiteY246" fmla="*/ 237867 h 1399024"/>
              <a:gd name="connsiteX247" fmla="*/ 856150 w 1118538"/>
              <a:gd name="connsiteY247" fmla="*/ 195552 h 1399024"/>
              <a:gd name="connsiteX248" fmla="*/ 532606 w 1118538"/>
              <a:gd name="connsiteY248" fmla="*/ 195552 h 1399024"/>
              <a:gd name="connsiteX249" fmla="*/ 513940 w 1118538"/>
              <a:gd name="connsiteY249" fmla="*/ 178129 h 1399024"/>
              <a:gd name="connsiteX250" fmla="*/ 532606 w 1118538"/>
              <a:gd name="connsiteY250" fmla="*/ 159461 h 1399024"/>
              <a:gd name="connsiteX251" fmla="*/ 295134 w 1118538"/>
              <a:gd name="connsiteY251" fmla="*/ 159461 h 1399024"/>
              <a:gd name="connsiteX252" fmla="*/ 453586 w 1118538"/>
              <a:gd name="connsiteY252" fmla="*/ 159461 h 1399024"/>
              <a:gd name="connsiteX253" fmla="*/ 472154 w 1118538"/>
              <a:gd name="connsiteY253" fmla="*/ 177503 h 1399024"/>
              <a:gd name="connsiteX254" fmla="*/ 453586 w 1118538"/>
              <a:gd name="connsiteY254" fmla="*/ 194343 h 1399024"/>
              <a:gd name="connsiteX255" fmla="*/ 295134 w 1118538"/>
              <a:gd name="connsiteY255" fmla="*/ 194343 h 1399024"/>
              <a:gd name="connsiteX256" fmla="*/ 276564 w 1118538"/>
              <a:gd name="connsiteY256" fmla="*/ 177503 h 1399024"/>
              <a:gd name="connsiteX257" fmla="*/ 295134 w 1118538"/>
              <a:gd name="connsiteY257" fmla="*/ 159461 h 1399024"/>
              <a:gd name="connsiteX258" fmla="*/ 106986 w 1118538"/>
              <a:gd name="connsiteY258" fmla="*/ 159461 h 1399024"/>
              <a:gd name="connsiteX259" fmla="*/ 215672 w 1118538"/>
              <a:gd name="connsiteY259" fmla="*/ 159461 h 1399024"/>
              <a:gd name="connsiteX260" fmla="*/ 232962 w 1118538"/>
              <a:gd name="connsiteY260" fmla="*/ 177503 h 1399024"/>
              <a:gd name="connsiteX261" fmla="*/ 215672 w 1118538"/>
              <a:gd name="connsiteY261" fmla="*/ 194343 h 1399024"/>
              <a:gd name="connsiteX262" fmla="*/ 106986 w 1118538"/>
              <a:gd name="connsiteY262" fmla="*/ 194343 h 1399024"/>
              <a:gd name="connsiteX263" fmla="*/ 89696 w 1118538"/>
              <a:gd name="connsiteY263" fmla="*/ 177503 h 1399024"/>
              <a:gd name="connsiteX264" fmla="*/ 106986 w 1118538"/>
              <a:gd name="connsiteY264" fmla="*/ 159461 h 1399024"/>
              <a:gd name="connsiteX265" fmla="*/ 454650 w 1118538"/>
              <a:gd name="connsiteY265" fmla="*/ 79730 h 1399024"/>
              <a:gd name="connsiteX266" fmla="*/ 808570 w 1118538"/>
              <a:gd name="connsiteY266" fmla="*/ 79730 h 1399024"/>
              <a:gd name="connsiteX267" fmla="*/ 825956 w 1118538"/>
              <a:gd name="connsiteY267" fmla="*/ 97772 h 1399024"/>
              <a:gd name="connsiteX268" fmla="*/ 808570 w 1118538"/>
              <a:gd name="connsiteY268" fmla="*/ 114612 h 1399024"/>
              <a:gd name="connsiteX269" fmla="*/ 454650 w 1118538"/>
              <a:gd name="connsiteY269" fmla="*/ 114612 h 1399024"/>
              <a:gd name="connsiteX270" fmla="*/ 436024 w 1118538"/>
              <a:gd name="connsiteY270" fmla="*/ 97772 h 1399024"/>
              <a:gd name="connsiteX271" fmla="*/ 454650 w 1118538"/>
              <a:gd name="connsiteY271" fmla="*/ 79730 h 1399024"/>
              <a:gd name="connsiteX272" fmla="*/ 176804 w 1118538"/>
              <a:gd name="connsiteY272" fmla="*/ 79730 h 1399024"/>
              <a:gd name="connsiteX273" fmla="*/ 373836 w 1118538"/>
              <a:gd name="connsiteY273" fmla="*/ 79730 h 1399024"/>
              <a:gd name="connsiteX274" fmla="*/ 392424 w 1118538"/>
              <a:gd name="connsiteY274" fmla="*/ 97772 h 1399024"/>
              <a:gd name="connsiteX275" fmla="*/ 373836 w 1118538"/>
              <a:gd name="connsiteY275" fmla="*/ 114612 h 1399024"/>
              <a:gd name="connsiteX276" fmla="*/ 176804 w 1118538"/>
              <a:gd name="connsiteY276" fmla="*/ 114612 h 1399024"/>
              <a:gd name="connsiteX277" fmla="*/ 158216 w 1118538"/>
              <a:gd name="connsiteY277" fmla="*/ 97772 h 1399024"/>
              <a:gd name="connsiteX278" fmla="*/ 176804 w 1118538"/>
              <a:gd name="connsiteY278" fmla="*/ 79730 h 1399024"/>
              <a:gd name="connsiteX279" fmla="*/ 533072 w 1118538"/>
              <a:gd name="connsiteY279" fmla="*/ 0 h 1399024"/>
              <a:gd name="connsiteX280" fmla="*/ 682822 w 1118538"/>
              <a:gd name="connsiteY280" fmla="*/ 0 h 1399024"/>
              <a:gd name="connsiteX281" fmla="*/ 702624 w 1118538"/>
              <a:gd name="connsiteY281" fmla="*/ 18064 h 1399024"/>
              <a:gd name="connsiteX282" fmla="*/ 682822 w 1118538"/>
              <a:gd name="connsiteY282" fmla="*/ 36128 h 1399024"/>
              <a:gd name="connsiteX283" fmla="*/ 533072 w 1118538"/>
              <a:gd name="connsiteY283" fmla="*/ 36128 h 1399024"/>
              <a:gd name="connsiteX284" fmla="*/ 514508 w 1118538"/>
              <a:gd name="connsiteY284" fmla="*/ 18064 h 1399024"/>
              <a:gd name="connsiteX285" fmla="*/ 533072 w 1118538"/>
              <a:gd name="connsiteY285" fmla="*/ 0 h 1399024"/>
              <a:gd name="connsiteX286" fmla="*/ 303846 w 1118538"/>
              <a:gd name="connsiteY286" fmla="*/ 0 h 1399024"/>
              <a:gd name="connsiteX287" fmla="*/ 448612 w 1118538"/>
              <a:gd name="connsiteY287" fmla="*/ 0 h 1399024"/>
              <a:gd name="connsiteX288" fmla="*/ 467172 w 1118538"/>
              <a:gd name="connsiteY288" fmla="*/ 18064 h 1399024"/>
              <a:gd name="connsiteX289" fmla="*/ 448612 w 1118538"/>
              <a:gd name="connsiteY289" fmla="*/ 36128 h 1399024"/>
              <a:gd name="connsiteX290" fmla="*/ 303846 w 1118538"/>
              <a:gd name="connsiteY290" fmla="*/ 36128 h 1399024"/>
              <a:gd name="connsiteX291" fmla="*/ 285286 w 1118538"/>
              <a:gd name="connsiteY291" fmla="*/ 18064 h 1399024"/>
              <a:gd name="connsiteX292" fmla="*/ 303846 w 1118538"/>
              <a:gd name="connsiteY292" fmla="*/ 0 h 139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118538" h="1399024">
                <a:moveTo>
                  <a:pt x="109454" y="1349192"/>
                </a:moveTo>
                <a:lnTo>
                  <a:pt x="211948" y="1349192"/>
                </a:lnTo>
                <a:cubicBezTo>
                  <a:pt x="221826" y="1349192"/>
                  <a:pt x="230470" y="1357622"/>
                  <a:pt x="230470" y="1367256"/>
                </a:cubicBezTo>
                <a:cubicBezTo>
                  <a:pt x="230470" y="1376890"/>
                  <a:pt x="221826" y="1385320"/>
                  <a:pt x="211948" y="1385320"/>
                </a:cubicBezTo>
                <a:lnTo>
                  <a:pt x="109454" y="1385320"/>
                </a:lnTo>
                <a:cubicBezTo>
                  <a:pt x="98340" y="1385320"/>
                  <a:pt x="89696" y="1376890"/>
                  <a:pt x="89696" y="1367256"/>
                </a:cubicBezTo>
                <a:cubicBezTo>
                  <a:pt x="89696" y="1357622"/>
                  <a:pt x="98340" y="1349192"/>
                  <a:pt x="109454" y="1349192"/>
                </a:cubicBezTo>
                <a:close/>
                <a:moveTo>
                  <a:pt x="155434" y="1190973"/>
                </a:moveTo>
                <a:lnTo>
                  <a:pt x="195872" y="1190973"/>
                </a:lnTo>
                <a:cubicBezTo>
                  <a:pt x="205674" y="1190973"/>
                  <a:pt x="213028" y="1199403"/>
                  <a:pt x="213028" y="1209037"/>
                </a:cubicBezTo>
                <a:cubicBezTo>
                  <a:pt x="213028" y="1218671"/>
                  <a:pt x="205674" y="1227101"/>
                  <a:pt x="195872" y="1227101"/>
                </a:cubicBezTo>
                <a:lnTo>
                  <a:pt x="155434" y="1227101"/>
                </a:lnTo>
                <a:cubicBezTo>
                  <a:pt x="146856" y="1227101"/>
                  <a:pt x="138280" y="1218671"/>
                  <a:pt x="138280" y="1209037"/>
                </a:cubicBezTo>
                <a:cubicBezTo>
                  <a:pt x="138280" y="1199403"/>
                  <a:pt x="146856" y="1190973"/>
                  <a:pt x="155434" y="1190973"/>
                </a:cubicBezTo>
                <a:close/>
                <a:moveTo>
                  <a:pt x="166756" y="1111246"/>
                </a:moveTo>
                <a:lnTo>
                  <a:pt x="258058" y="1111246"/>
                </a:lnTo>
                <a:cubicBezTo>
                  <a:pt x="267930" y="1111246"/>
                  <a:pt x="276566" y="1119666"/>
                  <a:pt x="276566" y="1129288"/>
                </a:cubicBezTo>
                <a:cubicBezTo>
                  <a:pt x="276566" y="1138911"/>
                  <a:pt x="267930" y="1146128"/>
                  <a:pt x="258058" y="1146128"/>
                </a:cubicBezTo>
                <a:lnTo>
                  <a:pt x="166756" y="1146128"/>
                </a:lnTo>
                <a:cubicBezTo>
                  <a:pt x="155652" y="1146128"/>
                  <a:pt x="148248" y="1138911"/>
                  <a:pt x="148248" y="1129288"/>
                </a:cubicBezTo>
                <a:cubicBezTo>
                  <a:pt x="148248" y="1119666"/>
                  <a:pt x="155652" y="1111246"/>
                  <a:pt x="166756" y="1111246"/>
                </a:cubicBezTo>
                <a:close/>
                <a:moveTo>
                  <a:pt x="199004" y="1031515"/>
                </a:moveTo>
                <a:lnTo>
                  <a:pt x="233284" y="1031515"/>
                </a:lnTo>
                <a:cubicBezTo>
                  <a:pt x="243078" y="1031515"/>
                  <a:pt x="251648" y="1039945"/>
                  <a:pt x="251648" y="1049579"/>
                </a:cubicBezTo>
                <a:cubicBezTo>
                  <a:pt x="251648" y="1059213"/>
                  <a:pt x="243078" y="1067643"/>
                  <a:pt x="233284" y="1067643"/>
                </a:cubicBezTo>
                <a:lnTo>
                  <a:pt x="199004" y="1067643"/>
                </a:lnTo>
                <a:cubicBezTo>
                  <a:pt x="189210" y="1067643"/>
                  <a:pt x="180640" y="1059213"/>
                  <a:pt x="180640" y="1049579"/>
                </a:cubicBezTo>
                <a:cubicBezTo>
                  <a:pt x="180640" y="1039945"/>
                  <a:pt x="189210" y="1031515"/>
                  <a:pt x="199004" y="1031515"/>
                </a:cubicBezTo>
                <a:close/>
                <a:moveTo>
                  <a:pt x="179228" y="951784"/>
                </a:moveTo>
                <a:lnTo>
                  <a:pt x="274250" y="951784"/>
                </a:lnTo>
                <a:cubicBezTo>
                  <a:pt x="284122" y="951784"/>
                  <a:pt x="292760" y="960214"/>
                  <a:pt x="292760" y="971052"/>
                </a:cubicBezTo>
                <a:cubicBezTo>
                  <a:pt x="292760" y="980686"/>
                  <a:pt x="284122" y="987912"/>
                  <a:pt x="274250" y="987912"/>
                </a:cubicBezTo>
                <a:lnTo>
                  <a:pt x="179228" y="987912"/>
                </a:lnTo>
                <a:cubicBezTo>
                  <a:pt x="169356" y="987912"/>
                  <a:pt x="161952" y="980686"/>
                  <a:pt x="161952" y="971052"/>
                </a:cubicBezTo>
                <a:cubicBezTo>
                  <a:pt x="161952" y="960214"/>
                  <a:pt x="169356" y="951784"/>
                  <a:pt x="179228" y="951784"/>
                </a:cubicBezTo>
                <a:close/>
                <a:moveTo>
                  <a:pt x="166716" y="873300"/>
                </a:moveTo>
                <a:lnTo>
                  <a:pt x="235660" y="873300"/>
                </a:lnTo>
                <a:cubicBezTo>
                  <a:pt x="245510" y="873300"/>
                  <a:pt x="252896" y="881730"/>
                  <a:pt x="252896" y="891364"/>
                </a:cubicBezTo>
                <a:cubicBezTo>
                  <a:pt x="252896" y="900998"/>
                  <a:pt x="245510" y="909428"/>
                  <a:pt x="235660" y="909428"/>
                </a:cubicBezTo>
                <a:lnTo>
                  <a:pt x="166716" y="909428"/>
                </a:lnTo>
                <a:cubicBezTo>
                  <a:pt x="155636" y="909428"/>
                  <a:pt x="148248" y="900998"/>
                  <a:pt x="148248" y="891364"/>
                </a:cubicBezTo>
                <a:cubicBezTo>
                  <a:pt x="148248" y="881730"/>
                  <a:pt x="155636" y="873300"/>
                  <a:pt x="166716" y="873300"/>
                </a:cubicBezTo>
                <a:close/>
                <a:moveTo>
                  <a:pt x="114336" y="715084"/>
                </a:moveTo>
                <a:lnTo>
                  <a:pt x="154794" y="715084"/>
                </a:lnTo>
                <a:cubicBezTo>
                  <a:pt x="165828" y="715084"/>
                  <a:pt x="174410" y="722309"/>
                  <a:pt x="174410" y="731943"/>
                </a:cubicBezTo>
                <a:cubicBezTo>
                  <a:pt x="174410" y="742782"/>
                  <a:pt x="165828" y="751212"/>
                  <a:pt x="154794" y="751212"/>
                </a:cubicBezTo>
                <a:lnTo>
                  <a:pt x="114336" y="751212"/>
                </a:lnTo>
                <a:cubicBezTo>
                  <a:pt x="104528" y="751212"/>
                  <a:pt x="97172" y="742782"/>
                  <a:pt x="97172" y="731943"/>
                </a:cubicBezTo>
                <a:cubicBezTo>
                  <a:pt x="97172" y="722309"/>
                  <a:pt x="104528" y="715084"/>
                  <a:pt x="114336" y="715084"/>
                </a:cubicBezTo>
                <a:close/>
                <a:moveTo>
                  <a:pt x="33384" y="555619"/>
                </a:moveTo>
                <a:lnTo>
                  <a:pt x="87458" y="555619"/>
                </a:lnTo>
                <a:cubicBezTo>
                  <a:pt x="97290" y="555619"/>
                  <a:pt x="105892" y="564049"/>
                  <a:pt x="105892" y="573683"/>
                </a:cubicBezTo>
                <a:cubicBezTo>
                  <a:pt x="105892" y="583317"/>
                  <a:pt x="97290" y="591747"/>
                  <a:pt x="87458" y="591747"/>
                </a:cubicBezTo>
                <a:lnTo>
                  <a:pt x="33384" y="591747"/>
                </a:lnTo>
                <a:cubicBezTo>
                  <a:pt x="22322" y="591747"/>
                  <a:pt x="14948" y="583317"/>
                  <a:pt x="14948" y="573683"/>
                </a:cubicBezTo>
                <a:cubicBezTo>
                  <a:pt x="14948" y="564049"/>
                  <a:pt x="22322" y="555619"/>
                  <a:pt x="33384" y="555619"/>
                </a:cubicBezTo>
                <a:close/>
                <a:moveTo>
                  <a:pt x="18444" y="396161"/>
                </a:moveTo>
                <a:lnTo>
                  <a:pt x="76234" y="396161"/>
                </a:lnTo>
                <a:cubicBezTo>
                  <a:pt x="87302" y="396161"/>
                  <a:pt x="94680" y="404600"/>
                  <a:pt x="94680" y="415451"/>
                </a:cubicBezTo>
                <a:cubicBezTo>
                  <a:pt x="94680" y="425095"/>
                  <a:pt x="87302" y="433535"/>
                  <a:pt x="76234" y="433535"/>
                </a:cubicBezTo>
                <a:lnTo>
                  <a:pt x="18444" y="433535"/>
                </a:lnTo>
                <a:cubicBezTo>
                  <a:pt x="8606" y="433535"/>
                  <a:pt x="0" y="425095"/>
                  <a:pt x="0" y="415451"/>
                </a:cubicBezTo>
                <a:cubicBezTo>
                  <a:pt x="0" y="404600"/>
                  <a:pt x="8606" y="396161"/>
                  <a:pt x="18444" y="396161"/>
                </a:cubicBezTo>
                <a:close/>
                <a:moveTo>
                  <a:pt x="176752" y="317677"/>
                </a:moveTo>
                <a:lnTo>
                  <a:pt x="294156" y="317677"/>
                </a:lnTo>
                <a:cubicBezTo>
                  <a:pt x="304042" y="317677"/>
                  <a:pt x="312692" y="326107"/>
                  <a:pt x="312692" y="335741"/>
                </a:cubicBezTo>
                <a:cubicBezTo>
                  <a:pt x="312692" y="345375"/>
                  <a:pt x="304042" y="353805"/>
                  <a:pt x="294156" y="353805"/>
                </a:cubicBezTo>
                <a:lnTo>
                  <a:pt x="176752" y="353805"/>
                </a:lnTo>
                <a:cubicBezTo>
                  <a:pt x="165630" y="353805"/>
                  <a:pt x="158216" y="345375"/>
                  <a:pt x="158216" y="335741"/>
                </a:cubicBezTo>
                <a:cubicBezTo>
                  <a:pt x="158216" y="326107"/>
                  <a:pt x="165630" y="317677"/>
                  <a:pt x="176752" y="317677"/>
                </a:cubicBezTo>
                <a:close/>
                <a:moveTo>
                  <a:pt x="37174" y="317677"/>
                </a:moveTo>
                <a:lnTo>
                  <a:pt x="116056" y="317677"/>
                </a:lnTo>
                <a:cubicBezTo>
                  <a:pt x="125918" y="317677"/>
                  <a:pt x="134544" y="326107"/>
                  <a:pt x="134544" y="335741"/>
                </a:cubicBezTo>
                <a:cubicBezTo>
                  <a:pt x="134544" y="345375"/>
                  <a:pt x="125918" y="353805"/>
                  <a:pt x="116056" y="353805"/>
                </a:cubicBezTo>
                <a:lnTo>
                  <a:pt x="37174" y="353805"/>
                </a:lnTo>
                <a:cubicBezTo>
                  <a:pt x="27314" y="353805"/>
                  <a:pt x="18686" y="345375"/>
                  <a:pt x="18686" y="335741"/>
                </a:cubicBezTo>
                <a:cubicBezTo>
                  <a:pt x="18686" y="326107"/>
                  <a:pt x="27314" y="317677"/>
                  <a:pt x="37174" y="317677"/>
                </a:cubicBezTo>
                <a:close/>
                <a:moveTo>
                  <a:pt x="69602" y="237946"/>
                </a:moveTo>
                <a:lnTo>
                  <a:pt x="175818" y="237946"/>
                </a:lnTo>
                <a:cubicBezTo>
                  <a:pt x="185698" y="237946"/>
                  <a:pt x="194344" y="246376"/>
                  <a:pt x="194344" y="256010"/>
                </a:cubicBezTo>
                <a:cubicBezTo>
                  <a:pt x="194344" y="265644"/>
                  <a:pt x="185698" y="274074"/>
                  <a:pt x="175818" y="274074"/>
                </a:cubicBezTo>
                <a:lnTo>
                  <a:pt x="69602" y="274074"/>
                </a:lnTo>
                <a:cubicBezTo>
                  <a:pt x="59722" y="274074"/>
                  <a:pt x="51076" y="265644"/>
                  <a:pt x="51076" y="256010"/>
                </a:cubicBezTo>
                <a:cubicBezTo>
                  <a:pt x="51076" y="246376"/>
                  <a:pt x="59722" y="237946"/>
                  <a:pt x="69602" y="237946"/>
                </a:cubicBezTo>
                <a:close/>
                <a:moveTo>
                  <a:pt x="887260" y="222932"/>
                </a:moveTo>
                <a:cubicBezTo>
                  <a:pt x="883528" y="236622"/>
                  <a:pt x="878550" y="249068"/>
                  <a:pt x="874816" y="261513"/>
                </a:cubicBezTo>
                <a:cubicBezTo>
                  <a:pt x="873572" y="262758"/>
                  <a:pt x="873572" y="264002"/>
                  <a:pt x="872328" y="265247"/>
                </a:cubicBezTo>
                <a:cubicBezTo>
                  <a:pt x="861128" y="295116"/>
                  <a:pt x="847440" y="321251"/>
                  <a:pt x="831262" y="343653"/>
                </a:cubicBezTo>
                <a:cubicBezTo>
                  <a:pt x="830018" y="344897"/>
                  <a:pt x="828774" y="347386"/>
                  <a:pt x="827530" y="348631"/>
                </a:cubicBezTo>
                <a:cubicBezTo>
                  <a:pt x="691890" y="539046"/>
                  <a:pt x="436786" y="542779"/>
                  <a:pt x="434298" y="542779"/>
                </a:cubicBezTo>
                <a:lnTo>
                  <a:pt x="433054" y="542779"/>
                </a:lnTo>
                <a:cubicBezTo>
                  <a:pt x="431808" y="542779"/>
                  <a:pt x="431808" y="542779"/>
                  <a:pt x="430564" y="542779"/>
                </a:cubicBezTo>
                <a:cubicBezTo>
                  <a:pt x="430564" y="542779"/>
                  <a:pt x="430564" y="542779"/>
                  <a:pt x="429320" y="542779"/>
                </a:cubicBezTo>
                <a:lnTo>
                  <a:pt x="428076" y="541535"/>
                </a:lnTo>
                <a:lnTo>
                  <a:pt x="426832" y="540290"/>
                </a:lnTo>
                <a:cubicBezTo>
                  <a:pt x="425586" y="540290"/>
                  <a:pt x="424342" y="539046"/>
                  <a:pt x="424342" y="539046"/>
                </a:cubicBezTo>
                <a:lnTo>
                  <a:pt x="423098" y="539046"/>
                </a:lnTo>
                <a:cubicBezTo>
                  <a:pt x="423098" y="537801"/>
                  <a:pt x="421854" y="537801"/>
                  <a:pt x="421854" y="537801"/>
                </a:cubicBezTo>
                <a:lnTo>
                  <a:pt x="420610" y="536557"/>
                </a:lnTo>
                <a:cubicBezTo>
                  <a:pt x="420610" y="536557"/>
                  <a:pt x="419364" y="535312"/>
                  <a:pt x="418120" y="534068"/>
                </a:cubicBezTo>
                <a:cubicBezTo>
                  <a:pt x="418120" y="532823"/>
                  <a:pt x="418120" y="531579"/>
                  <a:pt x="416876" y="531579"/>
                </a:cubicBezTo>
                <a:lnTo>
                  <a:pt x="416876" y="530334"/>
                </a:lnTo>
                <a:cubicBezTo>
                  <a:pt x="416876" y="530334"/>
                  <a:pt x="416876" y="529089"/>
                  <a:pt x="416876" y="527845"/>
                </a:cubicBezTo>
                <a:cubicBezTo>
                  <a:pt x="415632" y="527845"/>
                  <a:pt x="415632" y="527845"/>
                  <a:pt x="415632" y="526600"/>
                </a:cubicBezTo>
                <a:cubicBezTo>
                  <a:pt x="411898" y="496731"/>
                  <a:pt x="379544" y="459395"/>
                  <a:pt x="342212" y="443216"/>
                </a:cubicBezTo>
                <a:cubicBezTo>
                  <a:pt x="322302" y="434504"/>
                  <a:pt x="293680" y="428282"/>
                  <a:pt x="267548" y="446950"/>
                </a:cubicBezTo>
                <a:cubicBezTo>
                  <a:pt x="226482" y="475574"/>
                  <a:pt x="223994" y="526600"/>
                  <a:pt x="233948" y="566426"/>
                </a:cubicBezTo>
                <a:cubicBezTo>
                  <a:pt x="233948" y="567670"/>
                  <a:pt x="233948" y="568915"/>
                  <a:pt x="235192" y="571404"/>
                </a:cubicBezTo>
                <a:cubicBezTo>
                  <a:pt x="238926" y="586338"/>
                  <a:pt x="245148" y="600028"/>
                  <a:pt x="252614" y="609985"/>
                </a:cubicBezTo>
                <a:lnTo>
                  <a:pt x="308612" y="697103"/>
                </a:lnTo>
                <a:cubicBezTo>
                  <a:pt x="314834" y="707059"/>
                  <a:pt x="319812" y="713282"/>
                  <a:pt x="323546" y="718260"/>
                </a:cubicBezTo>
                <a:cubicBezTo>
                  <a:pt x="324790" y="719504"/>
                  <a:pt x="326034" y="720749"/>
                  <a:pt x="327278" y="723238"/>
                </a:cubicBezTo>
                <a:cubicBezTo>
                  <a:pt x="342212" y="739417"/>
                  <a:pt x="355900" y="738172"/>
                  <a:pt x="394476" y="731950"/>
                </a:cubicBezTo>
                <a:lnTo>
                  <a:pt x="409410" y="729461"/>
                </a:lnTo>
                <a:cubicBezTo>
                  <a:pt x="415632" y="729461"/>
                  <a:pt x="421854" y="731950"/>
                  <a:pt x="425586" y="735683"/>
                </a:cubicBezTo>
                <a:cubicBezTo>
                  <a:pt x="429320" y="739417"/>
                  <a:pt x="431808" y="745640"/>
                  <a:pt x="430564" y="751862"/>
                </a:cubicBezTo>
                <a:cubicBezTo>
                  <a:pt x="430564" y="753107"/>
                  <a:pt x="406920" y="909919"/>
                  <a:pt x="475364" y="1035618"/>
                </a:cubicBezTo>
                <a:cubicBezTo>
                  <a:pt x="530116" y="1127714"/>
                  <a:pt x="630914" y="1189941"/>
                  <a:pt x="742910" y="1189941"/>
                </a:cubicBezTo>
                <a:lnTo>
                  <a:pt x="935792" y="1189941"/>
                </a:lnTo>
                <a:cubicBezTo>
                  <a:pt x="943260" y="1189941"/>
                  <a:pt x="949480" y="1183718"/>
                  <a:pt x="950726" y="1175006"/>
                </a:cubicBezTo>
                <a:lnTo>
                  <a:pt x="940770" y="1101578"/>
                </a:lnTo>
                <a:cubicBezTo>
                  <a:pt x="935792" y="1046819"/>
                  <a:pt x="953214" y="1018194"/>
                  <a:pt x="961926" y="1003260"/>
                </a:cubicBezTo>
                <a:cubicBezTo>
                  <a:pt x="956948" y="999526"/>
                  <a:pt x="948236" y="993303"/>
                  <a:pt x="939526" y="988325"/>
                </a:cubicBezTo>
                <a:cubicBezTo>
                  <a:pt x="932060" y="988325"/>
                  <a:pt x="924592" y="988325"/>
                  <a:pt x="917126" y="988325"/>
                </a:cubicBezTo>
                <a:lnTo>
                  <a:pt x="908416" y="988325"/>
                </a:lnTo>
                <a:lnTo>
                  <a:pt x="900950" y="988325"/>
                </a:lnTo>
                <a:cubicBezTo>
                  <a:pt x="890994" y="988325"/>
                  <a:pt x="882284" y="980858"/>
                  <a:pt x="882284" y="970902"/>
                </a:cubicBezTo>
                <a:cubicBezTo>
                  <a:pt x="882284" y="959701"/>
                  <a:pt x="890994" y="950989"/>
                  <a:pt x="900950" y="950989"/>
                </a:cubicBezTo>
                <a:lnTo>
                  <a:pt x="908416" y="950989"/>
                </a:lnTo>
                <a:cubicBezTo>
                  <a:pt x="942014" y="950989"/>
                  <a:pt x="953214" y="950989"/>
                  <a:pt x="986814" y="943522"/>
                </a:cubicBezTo>
                <a:cubicBezTo>
                  <a:pt x="973124" y="918631"/>
                  <a:pt x="959436" y="892496"/>
                  <a:pt x="951970" y="863871"/>
                </a:cubicBezTo>
                <a:cubicBezTo>
                  <a:pt x="949480" y="852670"/>
                  <a:pt x="953214" y="841469"/>
                  <a:pt x="963170" y="835247"/>
                </a:cubicBezTo>
                <a:lnTo>
                  <a:pt x="1081388" y="749373"/>
                </a:lnTo>
                <a:cubicBezTo>
                  <a:pt x="1070188" y="734439"/>
                  <a:pt x="1060232" y="720749"/>
                  <a:pt x="1047788" y="707059"/>
                </a:cubicBezTo>
                <a:cubicBezTo>
                  <a:pt x="1005480" y="656033"/>
                  <a:pt x="956948" y="600028"/>
                  <a:pt x="949480" y="455662"/>
                </a:cubicBezTo>
                <a:cubicBezTo>
                  <a:pt x="949480" y="455662"/>
                  <a:pt x="949480" y="455662"/>
                  <a:pt x="949480" y="454417"/>
                </a:cubicBezTo>
                <a:lnTo>
                  <a:pt x="950726" y="444461"/>
                </a:lnTo>
                <a:cubicBezTo>
                  <a:pt x="948236" y="366055"/>
                  <a:pt x="927082" y="291382"/>
                  <a:pt x="887260" y="222932"/>
                </a:cubicBezTo>
                <a:close/>
                <a:moveTo>
                  <a:pt x="532606" y="159461"/>
                </a:moveTo>
                <a:lnTo>
                  <a:pt x="874816" y="159461"/>
                </a:lnTo>
                <a:cubicBezTo>
                  <a:pt x="876062" y="159461"/>
                  <a:pt x="877306" y="159461"/>
                  <a:pt x="877306" y="159461"/>
                </a:cubicBezTo>
                <a:cubicBezTo>
                  <a:pt x="884772" y="158216"/>
                  <a:pt x="890994" y="161950"/>
                  <a:pt x="894728" y="166928"/>
                </a:cubicBezTo>
                <a:lnTo>
                  <a:pt x="900950" y="174395"/>
                </a:lnTo>
                <a:cubicBezTo>
                  <a:pt x="955704" y="254046"/>
                  <a:pt x="985568" y="347386"/>
                  <a:pt x="986814" y="444461"/>
                </a:cubicBezTo>
                <a:lnTo>
                  <a:pt x="986814" y="454417"/>
                </a:lnTo>
                <a:cubicBezTo>
                  <a:pt x="994280" y="586338"/>
                  <a:pt x="1034100" y="632386"/>
                  <a:pt x="1076410" y="682168"/>
                </a:cubicBezTo>
                <a:cubicBezTo>
                  <a:pt x="1088854" y="697103"/>
                  <a:pt x="1101298" y="712037"/>
                  <a:pt x="1112498" y="729461"/>
                </a:cubicBezTo>
                <a:cubicBezTo>
                  <a:pt x="1123698" y="745640"/>
                  <a:pt x="1118720" y="768041"/>
                  <a:pt x="1102542" y="780487"/>
                </a:cubicBezTo>
                <a:lnTo>
                  <a:pt x="990546" y="860137"/>
                </a:lnTo>
                <a:cubicBezTo>
                  <a:pt x="998012" y="888762"/>
                  <a:pt x="1012946" y="914897"/>
                  <a:pt x="1027878" y="938544"/>
                </a:cubicBezTo>
                <a:lnTo>
                  <a:pt x="1031612" y="946011"/>
                </a:lnTo>
                <a:cubicBezTo>
                  <a:pt x="1034100" y="950989"/>
                  <a:pt x="1035344" y="957212"/>
                  <a:pt x="1032856" y="963434"/>
                </a:cubicBezTo>
                <a:cubicBezTo>
                  <a:pt x="1030368" y="968413"/>
                  <a:pt x="1025390" y="972146"/>
                  <a:pt x="1019168" y="973391"/>
                </a:cubicBezTo>
                <a:cubicBezTo>
                  <a:pt x="1009212" y="977124"/>
                  <a:pt x="1000502" y="979613"/>
                  <a:pt x="991790" y="980858"/>
                </a:cubicBezTo>
                <a:cubicBezTo>
                  <a:pt x="1002990" y="990814"/>
                  <a:pt x="1002990" y="997037"/>
                  <a:pt x="1002990" y="1000771"/>
                </a:cubicBezTo>
                <a:cubicBezTo>
                  <a:pt x="1002990" y="1009482"/>
                  <a:pt x="999258" y="1014461"/>
                  <a:pt x="994280" y="1020683"/>
                </a:cubicBezTo>
                <a:cubicBezTo>
                  <a:pt x="986814" y="1033129"/>
                  <a:pt x="974370" y="1053041"/>
                  <a:pt x="978102" y="1097845"/>
                </a:cubicBezTo>
                <a:lnTo>
                  <a:pt x="986814" y="1172517"/>
                </a:lnTo>
                <a:cubicBezTo>
                  <a:pt x="988058" y="1172517"/>
                  <a:pt x="988058" y="1173762"/>
                  <a:pt x="988058" y="1175006"/>
                </a:cubicBezTo>
                <a:cubicBezTo>
                  <a:pt x="988058" y="1203631"/>
                  <a:pt x="964414" y="1227277"/>
                  <a:pt x="935792" y="1227277"/>
                </a:cubicBezTo>
                <a:lnTo>
                  <a:pt x="742910" y="1227277"/>
                </a:lnTo>
                <a:cubicBezTo>
                  <a:pt x="710556" y="1227277"/>
                  <a:pt x="679446" y="1222299"/>
                  <a:pt x="649580" y="1214832"/>
                </a:cubicBezTo>
                <a:cubicBezTo>
                  <a:pt x="633402" y="1232255"/>
                  <a:pt x="591092" y="1288260"/>
                  <a:pt x="591092" y="1380356"/>
                </a:cubicBezTo>
                <a:cubicBezTo>
                  <a:pt x="591092" y="1391557"/>
                  <a:pt x="583626" y="1399024"/>
                  <a:pt x="572426" y="1399024"/>
                </a:cubicBezTo>
                <a:cubicBezTo>
                  <a:pt x="563716" y="1399024"/>
                  <a:pt x="556250" y="1392801"/>
                  <a:pt x="555004" y="1385334"/>
                </a:cubicBezTo>
                <a:lnTo>
                  <a:pt x="294924" y="1385334"/>
                </a:lnTo>
                <a:cubicBezTo>
                  <a:pt x="284970" y="1385334"/>
                  <a:pt x="276258" y="1376622"/>
                  <a:pt x="276258" y="1366666"/>
                </a:cubicBezTo>
                <a:cubicBezTo>
                  <a:pt x="276258" y="1356710"/>
                  <a:pt x="284970" y="1347998"/>
                  <a:pt x="294924" y="1347998"/>
                </a:cubicBezTo>
                <a:lnTo>
                  <a:pt x="555004" y="1347998"/>
                </a:lnTo>
                <a:cubicBezTo>
                  <a:pt x="557494" y="1333063"/>
                  <a:pt x="559982" y="1319373"/>
                  <a:pt x="563716" y="1305683"/>
                </a:cubicBezTo>
                <a:lnTo>
                  <a:pt x="136886" y="1305683"/>
                </a:lnTo>
                <a:cubicBezTo>
                  <a:pt x="126930" y="1305683"/>
                  <a:pt x="118220" y="1298216"/>
                  <a:pt x="118220" y="1287015"/>
                </a:cubicBezTo>
                <a:cubicBezTo>
                  <a:pt x="118220" y="1277059"/>
                  <a:pt x="126930" y="1268347"/>
                  <a:pt x="136886" y="1268347"/>
                </a:cubicBezTo>
                <a:lnTo>
                  <a:pt x="574916" y="1268347"/>
                </a:lnTo>
                <a:cubicBezTo>
                  <a:pt x="581138" y="1253412"/>
                  <a:pt x="587360" y="1238478"/>
                  <a:pt x="594826" y="1227277"/>
                </a:cubicBezTo>
                <a:lnTo>
                  <a:pt x="258836" y="1227277"/>
                </a:lnTo>
                <a:cubicBezTo>
                  <a:pt x="247638" y="1227277"/>
                  <a:pt x="240170" y="1218565"/>
                  <a:pt x="240170" y="1208609"/>
                </a:cubicBezTo>
                <a:cubicBezTo>
                  <a:pt x="240170" y="1198653"/>
                  <a:pt x="247638" y="1189941"/>
                  <a:pt x="258836" y="1189941"/>
                </a:cubicBezTo>
                <a:lnTo>
                  <a:pt x="587360" y="1189941"/>
                </a:lnTo>
                <a:cubicBezTo>
                  <a:pt x="564960" y="1177495"/>
                  <a:pt x="542560" y="1163806"/>
                  <a:pt x="522650" y="1146382"/>
                </a:cubicBezTo>
                <a:lnTo>
                  <a:pt x="337234" y="1146382"/>
                </a:lnTo>
                <a:cubicBezTo>
                  <a:pt x="327278" y="1146382"/>
                  <a:pt x="318568" y="1138915"/>
                  <a:pt x="318568" y="1128958"/>
                </a:cubicBezTo>
                <a:cubicBezTo>
                  <a:pt x="318568" y="1119002"/>
                  <a:pt x="327278" y="1110290"/>
                  <a:pt x="337234" y="1110290"/>
                </a:cubicBezTo>
                <a:lnTo>
                  <a:pt x="484074" y="1110290"/>
                </a:lnTo>
                <a:cubicBezTo>
                  <a:pt x="472874" y="1096600"/>
                  <a:pt x="461674" y="1082910"/>
                  <a:pt x="451720" y="1067976"/>
                </a:cubicBezTo>
                <a:lnTo>
                  <a:pt x="293680" y="1067976"/>
                </a:lnTo>
                <a:cubicBezTo>
                  <a:pt x="283724" y="1067976"/>
                  <a:pt x="275014" y="1059264"/>
                  <a:pt x="275014" y="1049308"/>
                </a:cubicBezTo>
                <a:cubicBezTo>
                  <a:pt x="275014" y="1039351"/>
                  <a:pt x="283724" y="1030640"/>
                  <a:pt x="293680" y="1030640"/>
                </a:cubicBezTo>
                <a:lnTo>
                  <a:pt x="430564" y="1030640"/>
                </a:lnTo>
                <a:cubicBezTo>
                  <a:pt x="424342" y="1016950"/>
                  <a:pt x="418120" y="1002015"/>
                  <a:pt x="413142" y="988325"/>
                </a:cubicBezTo>
                <a:cubicBezTo>
                  <a:pt x="411898" y="988325"/>
                  <a:pt x="409410" y="988325"/>
                  <a:pt x="408166" y="988325"/>
                </a:cubicBezTo>
                <a:lnTo>
                  <a:pt x="337234" y="988325"/>
                </a:lnTo>
                <a:cubicBezTo>
                  <a:pt x="327278" y="988325"/>
                  <a:pt x="318568" y="980858"/>
                  <a:pt x="318568" y="970902"/>
                </a:cubicBezTo>
                <a:cubicBezTo>
                  <a:pt x="318568" y="959701"/>
                  <a:pt x="327278" y="950989"/>
                  <a:pt x="337234" y="950989"/>
                </a:cubicBezTo>
                <a:lnTo>
                  <a:pt x="403188" y="950989"/>
                </a:lnTo>
                <a:cubicBezTo>
                  <a:pt x="401944" y="943522"/>
                  <a:pt x="400698" y="936054"/>
                  <a:pt x="398210" y="927343"/>
                </a:cubicBezTo>
                <a:cubicBezTo>
                  <a:pt x="398210" y="926098"/>
                  <a:pt x="398210" y="926098"/>
                  <a:pt x="398210" y="924854"/>
                </a:cubicBezTo>
                <a:cubicBezTo>
                  <a:pt x="398210" y="919875"/>
                  <a:pt x="396966" y="914897"/>
                  <a:pt x="395722" y="909919"/>
                </a:cubicBezTo>
                <a:lnTo>
                  <a:pt x="293680" y="909919"/>
                </a:lnTo>
                <a:cubicBezTo>
                  <a:pt x="283724" y="909919"/>
                  <a:pt x="275014" y="901207"/>
                  <a:pt x="275014" y="890006"/>
                </a:cubicBezTo>
                <a:cubicBezTo>
                  <a:pt x="275014" y="881295"/>
                  <a:pt x="283724" y="872583"/>
                  <a:pt x="293680" y="872583"/>
                </a:cubicBezTo>
                <a:lnTo>
                  <a:pt x="390744" y="872583"/>
                </a:lnTo>
                <a:cubicBezTo>
                  <a:pt x="390744" y="857648"/>
                  <a:pt x="389500" y="843958"/>
                  <a:pt x="389500" y="830268"/>
                </a:cubicBezTo>
                <a:lnTo>
                  <a:pt x="179194" y="830268"/>
                </a:lnTo>
                <a:cubicBezTo>
                  <a:pt x="169240" y="830268"/>
                  <a:pt x="161774" y="822801"/>
                  <a:pt x="161774" y="811600"/>
                </a:cubicBezTo>
                <a:cubicBezTo>
                  <a:pt x="161774" y="801644"/>
                  <a:pt x="169240" y="792932"/>
                  <a:pt x="179194" y="792932"/>
                </a:cubicBezTo>
                <a:lnTo>
                  <a:pt x="389500" y="792932"/>
                </a:lnTo>
                <a:cubicBezTo>
                  <a:pt x="389500" y="785465"/>
                  <a:pt x="390744" y="776753"/>
                  <a:pt x="390744" y="770530"/>
                </a:cubicBezTo>
                <a:cubicBezTo>
                  <a:pt x="350922" y="774264"/>
                  <a:pt x="328524" y="774264"/>
                  <a:pt x="303636" y="751862"/>
                </a:cubicBezTo>
                <a:lnTo>
                  <a:pt x="216526" y="751862"/>
                </a:lnTo>
                <a:cubicBezTo>
                  <a:pt x="206572" y="751862"/>
                  <a:pt x="197860" y="743151"/>
                  <a:pt x="197860" y="731950"/>
                </a:cubicBezTo>
                <a:cubicBezTo>
                  <a:pt x="197860" y="721993"/>
                  <a:pt x="206572" y="714526"/>
                  <a:pt x="216526" y="714526"/>
                </a:cubicBezTo>
                <a:lnTo>
                  <a:pt x="275014" y="714526"/>
                </a:lnTo>
                <a:lnTo>
                  <a:pt x="247638" y="670967"/>
                </a:lnTo>
                <a:lnTo>
                  <a:pt x="63466" y="670967"/>
                </a:lnTo>
                <a:cubicBezTo>
                  <a:pt x="53510" y="670967"/>
                  <a:pt x="44800" y="663500"/>
                  <a:pt x="44800" y="653544"/>
                </a:cubicBezTo>
                <a:cubicBezTo>
                  <a:pt x="44800" y="643587"/>
                  <a:pt x="53510" y="634875"/>
                  <a:pt x="63466" y="634875"/>
                </a:cubicBezTo>
                <a:lnTo>
                  <a:pt x="223994" y="634875"/>
                </a:lnTo>
                <a:lnTo>
                  <a:pt x="220260" y="629897"/>
                </a:lnTo>
                <a:cubicBezTo>
                  <a:pt x="214038" y="619941"/>
                  <a:pt x="207816" y="607496"/>
                  <a:pt x="202838" y="592561"/>
                </a:cubicBezTo>
                <a:lnTo>
                  <a:pt x="143108" y="592561"/>
                </a:lnTo>
                <a:cubicBezTo>
                  <a:pt x="133152" y="592561"/>
                  <a:pt x="124442" y="583849"/>
                  <a:pt x="124442" y="573893"/>
                </a:cubicBezTo>
                <a:cubicBezTo>
                  <a:pt x="124442" y="563937"/>
                  <a:pt x="133152" y="555225"/>
                  <a:pt x="143108" y="555225"/>
                </a:cubicBezTo>
                <a:lnTo>
                  <a:pt x="194128" y="555225"/>
                </a:lnTo>
                <a:cubicBezTo>
                  <a:pt x="192884" y="541535"/>
                  <a:pt x="191638" y="527845"/>
                  <a:pt x="192884" y="512910"/>
                </a:cubicBezTo>
                <a:lnTo>
                  <a:pt x="19912" y="512910"/>
                </a:lnTo>
                <a:cubicBezTo>
                  <a:pt x="9956" y="512910"/>
                  <a:pt x="1244" y="504199"/>
                  <a:pt x="1244" y="494242"/>
                </a:cubicBezTo>
                <a:cubicBezTo>
                  <a:pt x="1244" y="484286"/>
                  <a:pt x="9956" y="475574"/>
                  <a:pt x="19912" y="475574"/>
                </a:cubicBezTo>
                <a:lnTo>
                  <a:pt x="201594" y="475574"/>
                </a:lnTo>
                <a:cubicBezTo>
                  <a:pt x="206572" y="460640"/>
                  <a:pt x="214038" y="446950"/>
                  <a:pt x="226482" y="434504"/>
                </a:cubicBezTo>
                <a:lnTo>
                  <a:pt x="136886" y="434504"/>
                </a:lnTo>
                <a:cubicBezTo>
                  <a:pt x="126930" y="434504"/>
                  <a:pt x="118220" y="425793"/>
                  <a:pt x="118220" y="415836"/>
                </a:cubicBezTo>
                <a:cubicBezTo>
                  <a:pt x="118220" y="404635"/>
                  <a:pt x="126930" y="395924"/>
                  <a:pt x="136886" y="395924"/>
                </a:cubicBezTo>
                <a:lnTo>
                  <a:pt x="306124" y="395924"/>
                </a:lnTo>
                <a:cubicBezTo>
                  <a:pt x="308612" y="395924"/>
                  <a:pt x="309858" y="397168"/>
                  <a:pt x="311102" y="397168"/>
                </a:cubicBezTo>
                <a:cubicBezTo>
                  <a:pt x="326034" y="398413"/>
                  <a:pt x="342212" y="402146"/>
                  <a:pt x="357144" y="408369"/>
                </a:cubicBezTo>
                <a:cubicBezTo>
                  <a:pt x="399454" y="428282"/>
                  <a:pt x="435542" y="466862"/>
                  <a:pt x="447986" y="504199"/>
                </a:cubicBezTo>
                <a:cubicBezTo>
                  <a:pt x="499006" y="501710"/>
                  <a:pt x="668246" y="483041"/>
                  <a:pt x="776508" y="354854"/>
                </a:cubicBezTo>
                <a:lnTo>
                  <a:pt x="374566" y="354854"/>
                </a:lnTo>
                <a:cubicBezTo>
                  <a:pt x="363366" y="354854"/>
                  <a:pt x="355900" y="346142"/>
                  <a:pt x="355900" y="336186"/>
                </a:cubicBezTo>
                <a:cubicBezTo>
                  <a:pt x="355900" y="326229"/>
                  <a:pt x="363366" y="317517"/>
                  <a:pt x="374566" y="317517"/>
                </a:cubicBezTo>
                <a:lnTo>
                  <a:pt x="803886" y="317517"/>
                </a:lnTo>
                <a:cubicBezTo>
                  <a:pt x="812596" y="305072"/>
                  <a:pt x="820064" y="290138"/>
                  <a:pt x="827530" y="275203"/>
                </a:cubicBezTo>
                <a:lnTo>
                  <a:pt x="255104" y="275203"/>
                </a:lnTo>
                <a:cubicBezTo>
                  <a:pt x="245148" y="275203"/>
                  <a:pt x="236438" y="266491"/>
                  <a:pt x="236438" y="256535"/>
                </a:cubicBezTo>
                <a:cubicBezTo>
                  <a:pt x="236438" y="246579"/>
                  <a:pt x="245148" y="237867"/>
                  <a:pt x="255104" y="237867"/>
                </a:cubicBezTo>
                <a:lnTo>
                  <a:pt x="843706" y="237867"/>
                </a:lnTo>
                <a:cubicBezTo>
                  <a:pt x="848684" y="224177"/>
                  <a:pt x="852418" y="210487"/>
                  <a:pt x="856150" y="195552"/>
                </a:cubicBezTo>
                <a:lnTo>
                  <a:pt x="532606" y="195552"/>
                </a:lnTo>
                <a:cubicBezTo>
                  <a:pt x="522650" y="195552"/>
                  <a:pt x="513940" y="186841"/>
                  <a:pt x="513940" y="178129"/>
                </a:cubicBezTo>
                <a:cubicBezTo>
                  <a:pt x="513940" y="166928"/>
                  <a:pt x="522650" y="159461"/>
                  <a:pt x="532606" y="159461"/>
                </a:cubicBezTo>
                <a:close/>
                <a:moveTo>
                  <a:pt x="295134" y="159461"/>
                </a:moveTo>
                <a:lnTo>
                  <a:pt x="453586" y="159461"/>
                </a:lnTo>
                <a:cubicBezTo>
                  <a:pt x="463488" y="159461"/>
                  <a:pt x="472154" y="166678"/>
                  <a:pt x="472154" y="177503"/>
                </a:cubicBezTo>
                <a:cubicBezTo>
                  <a:pt x="472154" y="185923"/>
                  <a:pt x="463488" y="194343"/>
                  <a:pt x="453586" y="194343"/>
                </a:cubicBezTo>
                <a:lnTo>
                  <a:pt x="295134" y="194343"/>
                </a:lnTo>
                <a:cubicBezTo>
                  <a:pt x="285230" y="194343"/>
                  <a:pt x="276564" y="185923"/>
                  <a:pt x="276564" y="177503"/>
                </a:cubicBezTo>
                <a:cubicBezTo>
                  <a:pt x="276564" y="166678"/>
                  <a:pt x="285230" y="159461"/>
                  <a:pt x="295134" y="159461"/>
                </a:cubicBezTo>
                <a:close/>
                <a:moveTo>
                  <a:pt x="106986" y="159461"/>
                </a:moveTo>
                <a:lnTo>
                  <a:pt x="215672" y="159461"/>
                </a:lnTo>
                <a:cubicBezTo>
                  <a:pt x="225552" y="159461"/>
                  <a:pt x="232962" y="166678"/>
                  <a:pt x="232962" y="177503"/>
                </a:cubicBezTo>
                <a:cubicBezTo>
                  <a:pt x="232962" y="185923"/>
                  <a:pt x="225552" y="194343"/>
                  <a:pt x="215672" y="194343"/>
                </a:cubicBezTo>
                <a:lnTo>
                  <a:pt x="106986" y="194343"/>
                </a:lnTo>
                <a:cubicBezTo>
                  <a:pt x="97106" y="194343"/>
                  <a:pt x="89696" y="185923"/>
                  <a:pt x="89696" y="177503"/>
                </a:cubicBezTo>
                <a:cubicBezTo>
                  <a:pt x="89696" y="166678"/>
                  <a:pt x="97106" y="159461"/>
                  <a:pt x="106986" y="159461"/>
                </a:cubicBezTo>
                <a:close/>
                <a:moveTo>
                  <a:pt x="454650" y="79730"/>
                </a:moveTo>
                <a:lnTo>
                  <a:pt x="808570" y="79730"/>
                </a:lnTo>
                <a:cubicBezTo>
                  <a:pt x="818506" y="79730"/>
                  <a:pt x="825956" y="86947"/>
                  <a:pt x="825956" y="97772"/>
                </a:cubicBezTo>
                <a:cubicBezTo>
                  <a:pt x="825956" y="107395"/>
                  <a:pt x="818506" y="114612"/>
                  <a:pt x="808570" y="114612"/>
                </a:cubicBezTo>
                <a:lnTo>
                  <a:pt x="454650" y="114612"/>
                </a:lnTo>
                <a:cubicBezTo>
                  <a:pt x="444716" y="114612"/>
                  <a:pt x="436024" y="107395"/>
                  <a:pt x="436024" y="97772"/>
                </a:cubicBezTo>
                <a:cubicBezTo>
                  <a:pt x="436024" y="86947"/>
                  <a:pt x="444716" y="79730"/>
                  <a:pt x="454650" y="79730"/>
                </a:cubicBezTo>
                <a:close/>
                <a:moveTo>
                  <a:pt x="176804" y="79730"/>
                </a:moveTo>
                <a:lnTo>
                  <a:pt x="373836" y="79730"/>
                </a:lnTo>
                <a:cubicBezTo>
                  <a:pt x="383750" y="79730"/>
                  <a:pt x="392424" y="86947"/>
                  <a:pt x="392424" y="97772"/>
                </a:cubicBezTo>
                <a:cubicBezTo>
                  <a:pt x="392424" y="107395"/>
                  <a:pt x="383750" y="114612"/>
                  <a:pt x="373836" y="114612"/>
                </a:cubicBezTo>
                <a:lnTo>
                  <a:pt x="176804" y="114612"/>
                </a:lnTo>
                <a:cubicBezTo>
                  <a:pt x="165650" y="114612"/>
                  <a:pt x="158216" y="107395"/>
                  <a:pt x="158216" y="97772"/>
                </a:cubicBezTo>
                <a:cubicBezTo>
                  <a:pt x="158216" y="86947"/>
                  <a:pt x="165650" y="79730"/>
                  <a:pt x="176804" y="79730"/>
                </a:cubicBezTo>
                <a:close/>
                <a:moveTo>
                  <a:pt x="533072" y="0"/>
                </a:moveTo>
                <a:lnTo>
                  <a:pt x="682822" y="0"/>
                </a:lnTo>
                <a:cubicBezTo>
                  <a:pt x="693960" y="0"/>
                  <a:pt x="702624" y="8430"/>
                  <a:pt x="702624" y="18064"/>
                </a:cubicBezTo>
                <a:cubicBezTo>
                  <a:pt x="702624" y="27698"/>
                  <a:pt x="693960" y="36128"/>
                  <a:pt x="682822" y="36128"/>
                </a:cubicBezTo>
                <a:lnTo>
                  <a:pt x="533072" y="36128"/>
                </a:lnTo>
                <a:cubicBezTo>
                  <a:pt x="523172" y="36128"/>
                  <a:pt x="514508" y="27698"/>
                  <a:pt x="514508" y="18064"/>
                </a:cubicBezTo>
                <a:cubicBezTo>
                  <a:pt x="514508" y="8430"/>
                  <a:pt x="523172" y="0"/>
                  <a:pt x="533072" y="0"/>
                </a:cubicBezTo>
                <a:close/>
                <a:moveTo>
                  <a:pt x="303846" y="0"/>
                </a:moveTo>
                <a:lnTo>
                  <a:pt x="448612" y="0"/>
                </a:lnTo>
                <a:cubicBezTo>
                  <a:pt x="458510" y="0"/>
                  <a:pt x="467172" y="8430"/>
                  <a:pt x="467172" y="18064"/>
                </a:cubicBezTo>
                <a:cubicBezTo>
                  <a:pt x="467172" y="27698"/>
                  <a:pt x="458510" y="36128"/>
                  <a:pt x="448612" y="36128"/>
                </a:cubicBezTo>
                <a:lnTo>
                  <a:pt x="303846" y="36128"/>
                </a:lnTo>
                <a:cubicBezTo>
                  <a:pt x="292710" y="36128"/>
                  <a:pt x="285286" y="27698"/>
                  <a:pt x="285286" y="18064"/>
                </a:cubicBezTo>
                <a:cubicBezTo>
                  <a:pt x="285286" y="8430"/>
                  <a:pt x="292710" y="0"/>
                  <a:pt x="30384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ACCCB7C-D7D1-4D1A-914D-12FC0C0B9C06}"/>
              </a:ext>
            </a:extLst>
          </p:cNvPr>
          <p:cNvGrpSpPr/>
          <p:nvPr/>
        </p:nvGrpSpPr>
        <p:grpSpPr>
          <a:xfrm>
            <a:off x="8086439" y="7149515"/>
            <a:ext cx="1832560" cy="2350806"/>
            <a:chOff x="8086439" y="7149515"/>
            <a:chExt cx="1832560" cy="2350806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C8B3F5A-7373-4470-99C1-546EC13A90BD}"/>
                </a:ext>
              </a:extLst>
            </p:cNvPr>
            <p:cNvSpPr/>
            <p:nvPr/>
          </p:nvSpPr>
          <p:spPr>
            <a:xfrm>
              <a:off x="8316910" y="7149515"/>
              <a:ext cx="1371617" cy="144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2" h="1163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63"/>
                  </a:lnTo>
                  <a:lnTo>
                    <a:pt x="1102" y="1163"/>
                  </a:lnTo>
                  <a:lnTo>
                    <a:pt x="1102" y="551"/>
                  </a:lnTo>
                  <a:cubicBezTo>
                    <a:pt x="1102" y="247"/>
                    <a:pt x="855" y="0"/>
                    <a:pt x="551" y="0"/>
                  </a:cubicBezTo>
                  <a:close/>
                  <a:moveTo>
                    <a:pt x="551" y="179"/>
                  </a:moveTo>
                  <a:cubicBezTo>
                    <a:pt x="756" y="179"/>
                    <a:pt x="923" y="346"/>
                    <a:pt x="923" y="551"/>
                  </a:cubicBezTo>
                  <a:lnTo>
                    <a:pt x="923" y="984"/>
                  </a:lnTo>
                  <a:lnTo>
                    <a:pt x="178" y="984"/>
                  </a:lnTo>
                  <a:lnTo>
                    <a:pt x="178" y="551"/>
                  </a:lnTo>
                  <a:cubicBezTo>
                    <a:pt x="178" y="346"/>
                    <a:pt x="345" y="179"/>
                    <a:pt x="551" y="179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D1B991-BBFB-46C7-B0CB-6D3408AF3DAC}"/>
                </a:ext>
              </a:extLst>
            </p:cNvPr>
            <p:cNvSpPr/>
            <p:nvPr/>
          </p:nvSpPr>
          <p:spPr>
            <a:xfrm>
              <a:off x="8086439" y="8188502"/>
              <a:ext cx="1832560" cy="1311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2" h="1054">
                  <a:moveTo>
                    <a:pt x="1472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790C509-7D86-4F10-BEDF-0E4CEBE1630C}"/>
                </a:ext>
              </a:extLst>
            </p:cNvPr>
            <p:cNvSpPr/>
            <p:nvPr/>
          </p:nvSpPr>
          <p:spPr>
            <a:xfrm>
              <a:off x="8252126" y="8265744"/>
              <a:ext cx="1501176" cy="115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6" h="930">
                  <a:moveTo>
                    <a:pt x="1065" y="930"/>
                  </a:moveTo>
                  <a:lnTo>
                    <a:pt x="141" y="930"/>
                  </a:lnTo>
                  <a:cubicBezTo>
                    <a:pt x="63" y="930"/>
                    <a:pt x="0" y="867"/>
                    <a:pt x="0" y="790"/>
                  </a:cubicBezTo>
                  <a:lnTo>
                    <a:pt x="0" y="140"/>
                  </a:lnTo>
                  <a:cubicBezTo>
                    <a:pt x="0" y="63"/>
                    <a:pt x="63" y="0"/>
                    <a:pt x="141" y="0"/>
                  </a:cubicBezTo>
                  <a:lnTo>
                    <a:pt x="1065" y="0"/>
                  </a:lnTo>
                  <a:cubicBezTo>
                    <a:pt x="1142" y="0"/>
                    <a:pt x="1206" y="63"/>
                    <a:pt x="1206" y="140"/>
                  </a:cubicBezTo>
                  <a:lnTo>
                    <a:pt x="1206" y="790"/>
                  </a:lnTo>
                  <a:cubicBezTo>
                    <a:pt x="1206" y="867"/>
                    <a:pt x="1142" y="930"/>
                    <a:pt x="1065" y="93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F2CFC6F-3632-4F1B-B288-01F5CA4A9446}"/>
                </a:ext>
              </a:extLst>
            </p:cNvPr>
            <p:cNvSpPr/>
            <p:nvPr/>
          </p:nvSpPr>
          <p:spPr>
            <a:xfrm>
              <a:off x="8762904" y="8470054"/>
              <a:ext cx="533199" cy="78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9" h="628">
                  <a:moveTo>
                    <a:pt x="429" y="215"/>
                  </a:moveTo>
                  <a:cubicBezTo>
                    <a:pt x="429" y="96"/>
                    <a:pt x="333" y="0"/>
                    <a:pt x="214" y="0"/>
                  </a:cubicBezTo>
                  <a:cubicBezTo>
                    <a:pt x="96" y="0"/>
                    <a:pt x="0" y="96"/>
                    <a:pt x="0" y="215"/>
                  </a:cubicBezTo>
                  <a:cubicBezTo>
                    <a:pt x="0" y="311"/>
                    <a:pt x="63" y="392"/>
                    <a:pt x="150" y="419"/>
                  </a:cubicBezTo>
                  <a:cubicBezTo>
                    <a:pt x="148" y="524"/>
                    <a:pt x="97" y="628"/>
                    <a:pt x="214" y="628"/>
                  </a:cubicBezTo>
                  <a:cubicBezTo>
                    <a:pt x="332" y="628"/>
                    <a:pt x="282" y="524"/>
                    <a:pt x="280" y="419"/>
                  </a:cubicBezTo>
                  <a:cubicBezTo>
                    <a:pt x="367" y="392"/>
                    <a:pt x="429" y="311"/>
                    <a:pt x="429" y="215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3CB993-5D3D-4C61-8F05-9D5D91BB9CE9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2A554-ADCB-4FBB-BAD4-BE052721E1B2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FA4A17F-98BB-4DBD-84AA-CAF6069C55A2}"/>
              </a:ext>
            </a:extLst>
          </p:cNvPr>
          <p:cNvSpPr txBox="1"/>
          <p:nvPr/>
        </p:nvSpPr>
        <p:spPr>
          <a:xfrm>
            <a:off x="2214833" y="4900191"/>
            <a:ext cx="412291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47%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0BCE15-8934-4432-9A0F-8902822906EC}"/>
              </a:ext>
            </a:extLst>
          </p:cNvPr>
          <p:cNvSpPr txBox="1"/>
          <p:nvPr/>
        </p:nvSpPr>
        <p:spPr>
          <a:xfrm>
            <a:off x="1366653" y="9408461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616C476-29B4-4007-8E37-AAC1DDB660E4}"/>
              </a:ext>
            </a:extLst>
          </p:cNvPr>
          <p:cNvSpPr txBox="1"/>
          <p:nvPr/>
        </p:nvSpPr>
        <p:spPr>
          <a:xfrm>
            <a:off x="1370463" y="10066979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5A36A34-7044-4055-BD67-21550549291F}"/>
              </a:ext>
            </a:extLst>
          </p:cNvPr>
          <p:cNvSpPr txBox="1"/>
          <p:nvPr/>
        </p:nvSpPr>
        <p:spPr>
          <a:xfrm>
            <a:off x="17994795" y="4900191"/>
            <a:ext cx="412291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97%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B67B1E-B862-460C-BC66-C5DA6C483CAD}"/>
              </a:ext>
            </a:extLst>
          </p:cNvPr>
          <p:cNvSpPr txBox="1"/>
          <p:nvPr/>
        </p:nvSpPr>
        <p:spPr>
          <a:xfrm>
            <a:off x="17146615" y="9408461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7196328-953A-4898-91B3-30A6D951B2D5}"/>
              </a:ext>
            </a:extLst>
          </p:cNvPr>
          <p:cNvSpPr txBox="1"/>
          <p:nvPr/>
        </p:nvSpPr>
        <p:spPr>
          <a:xfrm>
            <a:off x="17150425" y="10055404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36387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AFA50E-EAD0-4BB5-AA48-A27B2E773AB0}"/>
              </a:ext>
            </a:extLst>
          </p:cNvPr>
          <p:cNvSpPr/>
          <p:nvPr/>
        </p:nvSpPr>
        <p:spPr>
          <a:xfrm>
            <a:off x="6485596" y="5128841"/>
            <a:ext cx="3737375" cy="1229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1" h="988" fill="none">
                <a:moveTo>
                  <a:pt x="3001" y="988"/>
                </a:moveTo>
                <a:lnTo>
                  <a:pt x="2214" y="988"/>
                </a:lnTo>
                <a:lnTo>
                  <a:pt x="1223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014D23-BFFF-4767-849F-45C01C113E21}"/>
              </a:ext>
            </a:extLst>
          </p:cNvPr>
          <p:cNvSpPr/>
          <p:nvPr/>
        </p:nvSpPr>
        <p:spPr>
          <a:xfrm>
            <a:off x="5815357" y="4457360"/>
            <a:ext cx="1339226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6" h="1077">
                <a:moveTo>
                  <a:pt x="1076" y="539"/>
                </a:moveTo>
                <a:cubicBezTo>
                  <a:pt x="1076" y="836"/>
                  <a:pt x="835" y="1077"/>
                  <a:pt x="538" y="1077"/>
                </a:cubicBezTo>
                <a:cubicBezTo>
                  <a:pt x="240" y="1077"/>
                  <a:pt x="0" y="836"/>
                  <a:pt x="0" y="539"/>
                </a:cubicBezTo>
                <a:cubicBezTo>
                  <a:pt x="0" y="241"/>
                  <a:pt x="240" y="0"/>
                  <a:pt x="538" y="0"/>
                </a:cubicBezTo>
                <a:cubicBezTo>
                  <a:pt x="835" y="0"/>
                  <a:pt x="1076" y="241"/>
                  <a:pt x="1076" y="53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4F3A2D-4603-49E6-84AE-4C8E98628149}"/>
              </a:ext>
            </a:extLst>
          </p:cNvPr>
          <p:cNvSpPr/>
          <p:nvPr/>
        </p:nvSpPr>
        <p:spPr>
          <a:xfrm>
            <a:off x="6485596" y="9889007"/>
            <a:ext cx="3737375" cy="12308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1" h="989" fill="none">
                <a:moveTo>
                  <a:pt x="3001" y="0"/>
                </a:moveTo>
                <a:lnTo>
                  <a:pt x="2214" y="0"/>
                </a:lnTo>
                <a:lnTo>
                  <a:pt x="1223" y="989"/>
                </a:lnTo>
                <a:lnTo>
                  <a:pt x="0" y="989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068245-4727-4EE0-ACCF-12D77092C208}"/>
              </a:ext>
            </a:extLst>
          </p:cNvPr>
          <p:cNvSpPr/>
          <p:nvPr/>
        </p:nvSpPr>
        <p:spPr>
          <a:xfrm>
            <a:off x="5815357" y="10449617"/>
            <a:ext cx="1339226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6" h="1077">
                <a:moveTo>
                  <a:pt x="1076" y="539"/>
                </a:moveTo>
                <a:cubicBezTo>
                  <a:pt x="1076" y="241"/>
                  <a:pt x="835" y="0"/>
                  <a:pt x="538" y="0"/>
                </a:cubicBezTo>
                <a:cubicBezTo>
                  <a:pt x="240" y="0"/>
                  <a:pt x="0" y="241"/>
                  <a:pt x="0" y="539"/>
                </a:cubicBezTo>
                <a:cubicBezTo>
                  <a:pt x="0" y="836"/>
                  <a:pt x="240" y="1077"/>
                  <a:pt x="538" y="1077"/>
                </a:cubicBezTo>
                <a:cubicBezTo>
                  <a:pt x="835" y="1077"/>
                  <a:pt x="1076" y="836"/>
                  <a:pt x="1076" y="53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2271E6-EFF9-4FD5-9802-47E472B39287}"/>
              </a:ext>
            </a:extLst>
          </p:cNvPr>
          <p:cNvSpPr/>
          <p:nvPr/>
        </p:nvSpPr>
        <p:spPr>
          <a:xfrm>
            <a:off x="14154691" y="5128841"/>
            <a:ext cx="3738621" cy="1229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2" h="988" fill="none">
                <a:moveTo>
                  <a:pt x="0" y="988"/>
                </a:moveTo>
                <a:lnTo>
                  <a:pt x="788" y="988"/>
                </a:lnTo>
                <a:lnTo>
                  <a:pt x="1778" y="0"/>
                </a:lnTo>
                <a:lnTo>
                  <a:pt x="3002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E02EE0-A9A7-4BC5-8C72-59AD10D87AA8}"/>
              </a:ext>
            </a:extLst>
          </p:cNvPr>
          <p:cNvSpPr/>
          <p:nvPr/>
        </p:nvSpPr>
        <p:spPr>
          <a:xfrm>
            <a:off x="17223076" y="4457360"/>
            <a:ext cx="1340472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" h="1077">
                <a:moveTo>
                  <a:pt x="0" y="539"/>
                </a:moveTo>
                <a:cubicBezTo>
                  <a:pt x="0" y="836"/>
                  <a:pt x="241" y="1077"/>
                  <a:pt x="539" y="1077"/>
                </a:cubicBezTo>
                <a:cubicBezTo>
                  <a:pt x="836" y="1077"/>
                  <a:pt x="1077" y="836"/>
                  <a:pt x="1077" y="539"/>
                </a:cubicBezTo>
                <a:cubicBezTo>
                  <a:pt x="1077" y="241"/>
                  <a:pt x="836" y="0"/>
                  <a:pt x="539" y="0"/>
                </a:cubicBezTo>
                <a:cubicBezTo>
                  <a:pt x="241" y="0"/>
                  <a:pt x="0" y="241"/>
                  <a:pt x="0" y="53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792433-9A98-4FF1-91BB-9C2928D6C62A}"/>
              </a:ext>
            </a:extLst>
          </p:cNvPr>
          <p:cNvSpPr/>
          <p:nvPr/>
        </p:nvSpPr>
        <p:spPr>
          <a:xfrm>
            <a:off x="14154691" y="9889007"/>
            <a:ext cx="3738621" cy="12308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2" h="989" fill="none">
                <a:moveTo>
                  <a:pt x="0" y="0"/>
                </a:moveTo>
                <a:lnTo>
                  <a:pt x="788" y="0"/>
                </a:lnTo>
                <a:lnTo>
                  <a:pt x="1778" y="989"/>
                </a:lnTo>
                <a:lnTo>
                  <a:pt x="3002" y="989"/>
                </a:ln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CF2E4D-DFF0-4F36-BD4B-7716DB3AEB98}"/>
              </a:ext>
            </a:extLst>
          </p:cNvPr>
          <p:cNvSpPr/>
          <p:nvPr/>
        </p:nvSpPr>
        <p:spPr>
          <a:xfrm>
            <a:off x="17223076" y="10449617"/>
            <a:ext cx="1340472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" h="1077">
                <a:moveTo>
                  <a:pt x="0" y="539"/>
                </a:moveTo>
                <a:cubicBezTo>
                  <a:pt x="0" y="241"/>
                  <a:pt x="241" y="0"/>
                  <a:pt x="539" y="0"/>
                </a:cubicBezTo>
                <a:cubicBezTo>
                  <a:pt x="836" y="0"/>
                  <a:pt x="1077" y="241"/>
                  <a:pt x="1077" y="539"/>
                </a:cubicBezTo>
                <a:cubicBezTo>
                  <a:pt x="1077" y="836"/>
                  <a:pt x="836" y="1077"/>
                  <a:pt x="539" y="1077"/>
                </a:cubicBezTo>
                <a:cubicBezTo>
                  <a:pt x="241" y="1077"/>
                  <a:pt x="0" y="836"/>
                  <a:pt x="0" y="53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E69EA9-95A4-4F98-9196-254DF442969D}"/>
              </a:ext>
            </a:extLst>
          </p:cNvPr>
          <p:cNvGrpSpPr/>
          <p:nvPr/>
        </p:nvGrpSpPr>
        <p:grpSpPr>
          <a:xfrm>
            <a:off x="6958997" y="3661299"/>
            <a:ext cx="10463405" cy="8926093"/>
            <a:chOff x="6958997" y="3661299"/>
            <a:chExt cx="10463405" cy="892609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E5D1F4-05B8-4184-A189-6772F6570FEA}"/>
                </a:ext>
              </a:extLst>
            </p:cNvPr>
            <p:cNvSpPr/>
            <p:nvPr/>
          </p:nvSpPr>
          <p:spPr>
            <a:xfrm>
              <a:off x="12437990" y="4170828"/>
              <a:ext cx="284041" cy="202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1629">
                  <a:moveTo>
                    <a:pt x="20" y="1629"/>
                  </a:moveTo>
                  <a:lnTo>
                    <a:pt x="0" y="1629"/>
                  </a:lnTo>
                  <a:lnTo>
                    <a:pt x="0" y="591"/>
                  </a:lnTo>
                  <a:lnTo>
                    <a:pt x="209" y="382"/>
                  </a:lnTo>
                  <a:lnTo>
                    <a:pt x="209" y="0"/>
                  </a:lnTo>
                  <a:lnTo>
                    <a:pt x="229" y="0"/>
                  </a:lnTo>
                  <a:lnTo>
                    <a:pt x="229" y="391"/>
                  </a:lnTo>
                  <a:lnTo>
                    <a:pt x="20" y="599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FF1DA1-8416-458E-AA0E-DEE2FA9F326B}"/>
                </a:ext>
              </a:extLst>
            </p:cNvPr>
            <p:cNvSpPr/>
            <p:nvPr/>
          </p:nvSpPr>
          <p:spPr>
            <a:xfrm>
              <a:off x="11660615" y="4170828"/>
              <a:ext cx="282795" cy="202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" h="1629">
                  <a:moveTo>
                    <a:pt x="228" y="1629"/>
                  </a:moveTo>
                  <a:lnTo>
                    <a:pt x="208" y="1629"/>
                  </a:lnTo>
                  <a:lnTo>
                    <a:pt x="208" y="599"/>
                  </a:lnTo>
                  <a:lnTo>
                    <a:pt x="0" y="39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382"/>
                  </a:lnTo>
                  <a:lnTo>
                    <a:pt x="228" y="59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49316F-C44C-4642-8F70-07B23A6C972D}"/>
                </a:ext>
              </a:extLst>
            </p:cNvPr>
            <p:cNvSpPr/>
            <p:nvPr/>
          </p:nvSpPr>
          <p:spPr>
            <a:xfrm>
              <a:off x="11218359" y="3949077"/>
              <a:ext cx="465926" cy="22499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1807">
                  <a:moveTo>
                    <a:pt x="375" y="1807"/>
                  </a:moveTo>
                  <a:lnTo>
                    <a:pt x="355" y="1807"/>
                  </a:lnTo>
                  <a:lnTo>
                    <a:pt x="355" y="1317"/>
                  </a:lnTo>
                  <a:lnTo>
                    <a:pt x="0" y="96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957"/>
                  </a:lnTo>
                  <a:lnTo>
                    <a:pt x="375" y="1309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382641-5B8A-49AF-B89E-A1C9B08DBFCF}"/>
                </a:ext>
              </a:extLst>
            </p:cNvPr>
            <p:cNvSpPr/>
            <p:nvPr/>
          </p:nvSpPr>
          <p:spPr>
            <a:xfrm>
              <a:off x="12698357" y="3949077"/>
              <a:ext cx="464680" cy="22499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1807">
                  <a:moveTo>
                    <a:pt x="20" y="1807"/>
                  </a:moveTo>
                  <a:lnTo>
                    <a:pt x="0" y="1807"/>
                  </a:lnTo>
                  <a:lnTo>
                    <a:pt x="0" y="1309"/>
                  </a:lnTo>
                  <a:lnTo>
                    <a:pt x="3" y="1306"/>
                  </a:lnTo>
                  <a:lnTo>
                    <a:pt x="354" y="957"/>
                  </a:lnTo>
                  <a:lnTo>
                    <a:pt x="354" y="0"/>
                  </a:lnTo>
                  <a:lnTo>
                    <a:pt x="374" y="0"/>
                  </a:lnTo>
                  <a:lnTo>
                    <a:pt x="374" y="965"/>
                  </a:lnTo>
                  <a:lnTo>
                    <a:pt x="372" y="968"/>
                  </a:lnTo>
                  <a:lnTo>
                    <a:pt x="20" y="1317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C30442-5755-4E96-B77B-07739ED3EBCD}"/>
                </a:ext>
              </a:extLst>
            </p:cNvPr>
            <p:cNvSpPr/>
            <p:nvPr/>
          </p:nvSpPr>
          <p:spPr>
            <a:xfrm>
              <a:off x="12180107" y="3840689"/>
              <a:ext cx="23670" cy="235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" h="1894">
                  <a:moveTo>
                    <a:pt x="20" y="1894"/>
                  </a:moveTo>
                  <a:lnTo>
                    <a:pt x="0" y="1894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F74A22-B548-4846-9625-9A6702E5C09E}"/>
                </a:ext>
              </a:extLst>
            </p:cNvPr>
            <p:cNvSpPr/>
            <p:nvPr/>
          </p:nvSpPr>
          <p:spPr>
            <a:xfrm>
              <a:off x="12984892" y="3782141"/>
              <a:ext cx="332626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7">
                  <a:moveTo>
                    <a:pt x="0" y="134"/>
                  </a:moveTo>
                  <a:cubicBezTo>
                    <a:pt x="0" y="60"/>
                    <a:pt x="60" y="0"/>
                    <a:pt x="134" y="0"/>
                  </a:cubicBezTo>
                  <a:cubicBezTo>
                    <a:pt x="207" y="0"/>
                    <a:pt x="268" y="60"/>
                    <a:pt x="268" y="134"/>
                  </a:cubicBezTo>
                  <a:cubicBezTo>
                    <a:pt x="268" y="207"/>
                    <a:pt x="207" y="267"/>
                    <a:pt x="134" y="267"/>
                  </a:cubicBezTo>
                  <a:cubicBezTo>
                    <a:pt x="60" y="267"/>
                    <a:pt x="0" y="207"/>
                    <a:pt x="0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BA9F3C-33D6-4436-9B41-500E54281BFE}"/>
                </a:ext>
              </a:extLst>
            </p:cNvPr>
            <p:cNvSpPr/>
            <p:nvPr/>
          </p:nvSpPr>
          <p:spPr>
            <a:xfrm>
              <a:off x="12972434" y="3769683"/>
              <a:ext cx="357542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8">
                  <a:moveTo>
                    <a:pt x="144" y="20"/>
                  </a:moveTo>
                  <a:cubicBezTo>
                    <a:pt x="76" y="20"/>
                    <a:pt x="21" y="75"/>
                    <a:pt x="21" y="144"/>
                  </a:cubicBezTo>
                  <a:cubicBezTo>
                    <a:pt x="21" y="212"/>
                    <a:pt x="76" y="267"/>
                    <a:pt x="144" y="267"/>
                  </a:cubicBezTo>
                  <a:cubicBezTo>
                    <a:pt x="212" y="267"/>
                    <a:pt x="268" y="212"/>
                    <a:pt x="268" y="144"/>
                  </a:cubicBezTo>
                  <a:cubicBezTo>
                    <a:pt x="268" y="75"/>
                    <a:pt x="212" y="20"/>
                    <a:pt x="144" y="20"/>
                  </a:cubicBezTo>
                  <a:close/>
                  <a:moveTo>
                    <a:pt x="144" y="288"/>
                  </a:moveTo>
                  <a:cubicBezTo>
                    <a:pt x="65" y="288"/>
                    <a:pt x="0" y="223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5F00F3-2748-4523-A03E-06987534B9CC}"/>
                </a:ext>
              </a:extLst>
            </p:cNvPr>
            <p:cNvSpPr/>
            <p:nvPr/>
          </p:nvSpPr>
          <p:spPr>
            <a:xfrm>
              <a:off x="12543882" y="4003892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0" y="134"/>
                  </a:move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7" y="60"/>
                    <a:pt x="267" y="134"/>
                  </a:cubicBezTo>
                  <a:cubicBezTo>
                    <a:pt x="267" y="208"/>
                    <a:pt x="208" y="267"/>
                    <a:pt x="134" y="267"/>
                  </a:cubicBezTo>
                  <a:cubicBezTo>
                    <a:pt x="60" y="267"/>
                    <a:pt x="0" y="208"/>
                    <a:pt x="0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149F33-6D00-4F66-A2EE-81FC37E3CDBA}"/>
                </a:ext>
              </a:extLst>
            </p:cNvPr>
            <p:cNvSpPr/>
            <p:nvPr/>
          </p:nvSpPr>
          <p:spPr>
            <a:xfrm>
              <a:off x="12531424" y="3991434"/>
              <a:ext cx="356296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8">
                  <a:moveTo>
                    <a:pt x="144" y="20"/>
                  </a:moveTo>
                  <a:cubicBezTo>
                    <a:pt x="76" y="20"/>
                    <a:pt x="20" y="76"/>
                    <a:pt x="20" y="144"/>
                  </a:cubicBezTo>
                  <a:cubicBezTo>
                    <a:pt x="20" y="212"/>
                    <a:pt x="76" y="267"/>
                    <a:pt x="144" y="267"/>
                  </a:cubicBezTo>
                  <a:cubicBezTo>
                    <a:pt x="212" y="267"/>
                    <a:pt x="267" y="212"/>
                    <a:pt x="267" y="144"/>
                  </a:cubicBezTo>
                  <a:cubicBezTo>
                    <a:pt x="267" y="76"/>
                    <a:pt x="212" y="20"/>
                    <a:pt x="144" y="20"/>
                  </a:cubicBezTo>
                  <a:close/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7" y="64"/>
                    <a:pt x="287" y="144"/>
                  </a:cubicBezTo>
                  <a:cubicBezTo>
                    <a:pt x="287" y="223"/>
                    <a:pt x="223" y="288"/>
                    <a:pt x="144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089B345-F1E2-47B2-A6D6-579CBF2C20F2}"/>
                </a:ext>
              </a:extLst>
            </p:cNvPr>
            <p:cNvSpPr/>
            <p:nvPr/>
          </p:nvSpPr>
          <p:spPr>
            <a:xfrm>
              <a:off x="12025632" y="3673757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0" y="134"/>
                  </a:moveTo>
                  <a:cubicBezTo>
                    <a:pt x="0" y="60"/>
                    <a:pt x="60" y="0"/>
                    <a:pt x="133" y="0"/>
                  </a:cubicBezTo>
                  <a:cubicBezTo>
                    <a:pt x="207" y="0"/>
                    <a:pt x="267" y="60"/>
                    <a:pt x="267" y="134"/>
                  </a:cubicBezTo>
                  <a:cubicBezTo>
                    <a:pt x="267" y="207"/>
                    <a:pt x="207" y="267"/>
                    <a:pt x="133" y="267"/>
                  </a:cubicBezTo>
                  <a:cubicBezTo>
                    <a:pt x="60" y="267"/>
                    <a:pt x="0" y="207"/>
                    <a:pt x="0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E77091-7B0C-432D-8721-B52C8162AFB9}"/>
                </a:ext>
              </a:extLst>
            </p:cNvPr>
            <p:cNvSpPr/>
            <p:nvPr/>
          </p:nvSpPr>
          <p:spPr>
            <a:xfrm>
              <a:off x="12013171" y="3661299"/>
              <a:ext cx="356296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8">
                  <a:moveTo>
                    <a:pt x="143" y="20"/>
                  </a:moveTo>
                  <a:cubicBezTo>
                    <a:pt x="75" y="20"/>
                    <a:pt x="21" y="76"/>
                    <a:pt x="21" y="144"/>
                  </a:cubicBezTo>
                  <a:cubicBezTo>
                    <a:pt x="21" y="212"/>
                    <a:pt x="75" y="267"/>
                    <a:pt x="143" y="267"/>
                  </a:cubicBezTo>
                  <a:cubicBezTo>
                    <a:pt x="212" y="267"/>
                    <a:pt x="267" y="212"/>
                    <a:pt x="267" y="144"/>
                  </a:cubicBezTo>
                  <a:cubicBezTo>
                    <a:pt x="267" y="76"/>
                    <a:pt x="212" y="20"/>
                    <a:pt x="143" y="20"/>
                  </a:cubicBezTo>
                  <a:close/>
                  <a:moveTo>
                    <a:pt x="143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5"/>
                    <a:pt x="64" y="0"/>
                    <a:pt x="143" y="0"/>
                  </a:cubicBezTo>
                  <a:cubicBezTo>
                    <a:pt x="223" y="0"/>
                    <a:pt x="287" y="65"/>
                    <a:pt x="287" y="144"/>
                  </a:cubicBezTo>
                  <a:cubicBezTo>
                    <a:pt x="287" y="223"/>
                    <a:pt x="223" y="288"/>
                    <a:pt x="143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4E66C1-16F8-46AE-887B-1DB74E1D528A}"/>
                </a:ext>
              </a:extLst>
            </p:cNvPr>
            <p:cNvSpPr/>
            <p:nvPr/>
          </p:nvSpPr>
          <p:spPr>
            <a:xfrm>
              <a:off x="11506134" y="4003892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0" y="134"/>
                  </a:moveTo>
                  <a:cubicBezTo>
                    <a:pt x="0" y="60"/>
                    <a:pt x="60" y="0"/>
                    <a:pt x="133" y="0"/>
                  </a:cubicBezTo>
                  <a:cubicBezTo>
                    <a:pt x="207" y="0"/>
                    <a:pt x="267" y="60"/>
                    <a:pt x="267" y="134"/>
                  </a:cubicBezTo>
                  <a:cubicBezTo>
                    <a:pt x="267" y="208"/>
                    <a:pt x="207" y="267"/>
                    <a:pt x="133" y="267"/>
                  </a:cubicBezTo>
                  <a:cubicBezTo>
                    <a:pt x="60" y="267"/>
                    <a:pt x="0" y="208"/>
                    <a:pt x="0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D436F4-6966-4C11-8CB6-463EDF566AF4}"/>
                </a:ext>
              </a:extLst>
            </p:cNvPr>
            <p:cNvSpPr/>
            <p:nvPr/>
          </p:nvSpPr>
          <p:spPr>
            <a:xfrm>
              <a:off x="11493676" y="3991434"/>
              <a:ext cx="356296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8">
                  <a:moveTo>
                    <a:pt x="143" y="20"/>
                  </a:moveTo>
                  <a:cubicBezTo>
                    <a:pt x="75" y="20"/>
                    <a:pt x="20" y="76"/>
                    <a:pt x="20" y="144"/>
                  </a:cubicBezTo>
                  <a:cubicBezTo>
                    <a:pt x="20" y="212"/>
                    <a:pt x="75" y="267"/>
                    <a:pt x="143" y="267"/>
                  </a:cubicBezTo>
                  <a:cubicBezTo>
                    <a:pt x="212" y="267"/>
                    <a:pt x="267" y="212"/>
                    <a:pt x="267" y="144"/>
                  </a:cubicBezTo>
                  <a:cubicBezTo>
                    <a:pt x="267" y="76"/>
                    <a:pt x="212" y="20"/>
                    <a:pt x="143" y="20"/>
                  </a:cubicBezTo>
                  <a:close/>
                  <a:moveTo>
                    <a:pt x="143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3" y="0"/>
                  </a:cubicBezTo>
                  <a:cubicBezTo>
                    <a:pt x="223" y="0"/>
                    <a:pt x="287" y="64"/>
                    <a:pt x="287" y="144"/>
                  </a:cubicBezTo>
                  <a:cubicBezTo>
                    <a:pt x="287" y="223"/>
                    <a:pt x="223" y="288"/>
                    <a:pt x="143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D75DFBD-CF18-457D-BAA5-EDDFD2A3D1D7}"/>
                </a:ext>
              </a:extLst>
            </p:cNvPr>
            <p:cNvSpPr/>
            <p:nvPr/>
          </p:nvSpPr>
          <p:spPr>
            <a:xfrm>
              <a:off x="11063881" y="3782141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0" y="134"/>
                  </a:move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7" y="60"/>
                    <a:pt x="267" y="134"/>
                  </a:cubicBezTo>
                  <a:cubicBezTo>
                    <a:pt x="267" y="207"/>
                    <a:pt x="208" y="267"/>
                    <a:pt x="134" y="267"/>
                  </a:cubicBezTo>
                  <a:cubicBezTo>
                    <a:pt x="60" y="267"/>
                    <a:pt x="0" y="207"/>
                    <a:pt x="0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B22638E-135F-4E2E-84A2-499B59455147}"/>
                </a:ext>
              </a:extLst>
            </p:cNvPr>
            <p:cNvSpPr/>
            <p:nvPr/>
          </p:nvSpPr>
          <p:spPr>
            <a:xfrm>
              <a:off x="11052669" y="3769683"/>
              <a:ext cx="356296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8">
                  <a:moveTo>
                    <a:pt x="143" y="20"/>
                  </a:moveTo>
                  <a:cubicBezTo>
                    <a:pt x="75" y="20"/>
                    <a:pt x="19" y="75"/>
                    <a:pt x="19" y="144"/>
                  </a:cubicBezTo>
                  <a:cubicBezTo>
                    <a:pt x="19" y="212"/>
                    <a:pt x="75" y="267"/>
                    <a:pt x="143" y="267"/>
                  </a:cubicBezTo>
                  <a:cubicBezTo>
                    <a:pt x="211" y="267"/>
                    <a:pt x="267" y="212"/>
                    <a:pt x="267" y="144"/>
                  </a:cubicBezTo>
                  <a:cubicBezTo>
                    <a:pt x="267" y="75"/>
                    <a:pt x="211" y="20"/>
                    <a:pt x="143" y="20"/>
                  </a:cubicBezTo>
                  <a:close/>
                  <a:moveTo>
                    <a:pt x="143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3" y="0"/>
                  </a:cubicBezTo>
                  <a:cubicBezTo>
                    <a:pt x="222" y="0"/>
                    <a:pt x="287" y="64"/>
                    <a:pt x="287" y="144"/>
                  </a:cubicBezTo>
                  <a:cubicBezTo>
                    <a:pt x="287" y="223"/>
                    <a:pt x="222" y="288"/>
                    <a:pt x="143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380F70-FFA3-4ACE-A84E-A100BC0662CA}"/>
                </a:ext>
              </a:extLst>
            </p:cNvPr>
            <p:cNvSpPr/>
            <p:nvPr/>
          </p:nvSpPr>
          <p:spPr>
            <a:xfrm>
              <a:off x="11660615" y="10048472"/>
              <a:ext cx="282795" cy="202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" h="1630">
                  <a:moveTo>
                    <a:pt x="20" y="1630"/>
                  </a:moveTo>
                  <a:lnTo>
                    <a:pt x="0" y="1630"/>
                  </a:lnTo>
                  <a:lnTo>
                    <a:pt x="0" y="1239"/>
                  </a:lnTo>
                  <a:lnTo>
                    <a:pt x="208" y="1030"/>
                  </a:lnTo>
                  <a:lnTo>
                    <a:pt x="208" y="0"/>
                  </a:lnTo>
                  <a:lnTo>
                    <a:pt x="228" y="0"/>
                  </a:lnTo>
                  <a:lnTo>
                    <a:pt x="228" y="1039"/>
                  </a:lnTo>
                  <a:lnTo>
                    <a:pt x="20" y="1247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8D13D6C-7259-4EC0-84BE-FB71136C087F}"/>
                </a:ext>
              </a:extLst>
            </p:cNvPr>
            <p:cNvSpPr/>
            <p:nvPr/>
          </p:nvSpPr>
          <p:spPr>
            <a:xfrm>
              <a:off x="12437990" y="10048472"/>
              <a:ext cx="284041" cy="202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1630">
                  <a:moveTo>
                    <a:pt x="229" y="1630"/>
                  </a:moveTo>
                  <a:lnTo>
                    <a:pt x="209" y="1630"/>
                  </a:lnTo>
                  <a:lnTo>
                    <a:pt x="209" y="1247"/>
                  </a:lnTo>
                  <a:lnTo>
                    <a:pt x="0" y="1039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030"/>
                  </a:lnTo>
                  <a:lnTo>
                    <a:pt x="229" y="1239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00E298A-A56C-462F-B10F-286917E83B67}"/>
                </a:ext>
              </a:extLst>
            </p:cNvPr>
            <p:cNvSpPr/>
            <p:nvPr/>
          </p:nvSpPr>
          <p:spPr>
            <a:xfrm>
              <a:off x="12698357" y="10048472"/>
              <a:ext cx="464680" cy="225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1808">
                  <a:moveTo>
                    <a:pt x="374" y="1808"/>
                  </a:moveTo>
                  <a:lnTo>
                    <a:pt x="354" y="1808"/>
                  </a:lnTo>
                  <a:lnTo>
                    <a:pt x="354" y="850"/>
                  </a:lnTo>
                  <a:lnTo>
                    <a:pt x="0" y="499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0"/>
                  </a:lnTo>
                  <a:lnTo>
                    <a:pt x="374" y="842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AB5FB3-2FB9-46CD-8BFE-39FC32C70947}"/>
                </a:ext>
              </a:extLst>
            </p:cNvPr>
            <p:cNvSpPr/>
            <p:nvPr/>
          </p:nvSpPr>
          <p:spPr>
            <a:xfrm>
              <a:off x="11218359" y="10048472"/>
              <a:ext cx="465926" cy="225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1808">
                  <a:moveTo>
                    <a:pt x="20" y="1808"/>
                  </a:moveTo>
                  <a:lnTo>
                    <a:pt x="0" y="1808"/>
                  </a:lnTo>
                  <a:lnTo>
                    <a:pt x="0" y="842"/>
                  </a:lnTo>
                  <a:lnTo>
                    <a:pt x="355" y="490"/>
                  </a:lnTo>
                  <a:lnTo>
                    <a:pt x="355" y="0"/>
                  </a:lnTo>
                  <a:lnTo>
                    <a:pt x="375" y="0"/>
                  </a:lnTo>
                  <a:lnTo>
                    <a:pt x="375" y="499"/>
                  </a:lnTo>
                  <a:lnTo>
                    <a:pt x="20" y="85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79EF3A-46A3-401C-B885-CCDDC4FEDD5E}"/>
                </a:ext>
              </a:extLst>
            </p:cNvPr>
            <p:cNvSpPr/>
            <p:nvPr/>
          </p:nvSpPr>
          <p:spPr>
            <a:xfrm>
              <a:off x="12180107" y="10048472"/>
              <a:ext cx="23670" cy="235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" h="1894">
                  <a:moveTo>
                    <a:pt x="20" y="1894"/>
                  </a:moveTo>
                  <a:lnTo>
                    <a:pt x="0" y="1894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34AC0A3-C36B-4443-BFC5-B5B2EC818B6E}"/>
                </a:ext>
              </a:extLst>
            </p:cNvPr>
            <p:cNvSpPr/>
            <p:nvPr/>
          </p:nvSpPr>
          <p:spPr>
            <a:xfrm>
              <a:off x="11063881" y="12133924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267" y="134"/>
                  </a:moveTo>
                  <a:cubicBezTo>
                    <a:pt x="267" y="207"/>
                    <a:pt x="208" y="267"/>
                    <a:pt x="134" y="267"/>
                  </a:cubicBezTo>
                  <a:cubicBezTo>
                    <a:pt x="60" y="267"/>
                    <a:pt x="0" y="207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7" y="60"/>
                    <a:pt x="267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56869B-662E-45C2-88ED-7DB9A3BADD36}"/>
                </a:ext>
              </a:extLst>
            </p:cNvPr>
            <p:cNvSpPr/>
            <p:nvPr/>
          </p:nvSpPr>
          <p:spPr>
            <a:xfrm>
              <a:off x="11052669" y="12121469"/>
              <a:ext cx="356296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7">
                  <a:moveTo>
                    <a:pt x="143" y="20"/>
                  </a:moveTo>
                  <a:cubicBezTo>
                    <a:pt x="75" y="20"/>
                    <a:pt x="19" y="76"/>
                    <a:pt x="19" y="144"/>
                  </a:cubicBezTo>
                  <a:cubicBezTo>
                    <a:pt x="19" y="212"/>
                    <a:pt x="75" y="267"/>
                    <a:pt x="143" y="267"/>
                  </a:cubicBezTo>
                  <a:cubicBezTo>
                    <a:pt x="211" y="267"/>
                    <a:pt x="267" y="212"/>
                    <a:pt x="267" y="144"/>
                  </a:cubicBezTo>
                  <a:cubicBezTo>
                    <a:pt x="267" y="76"/>
                    <a:pt x="211" y="20"/>
                    <a:pt x="143" y="20"/>
                  </a:cubicBezTo>
                  <a:close/>
                  <a:moveTo>
                    <a:pt x="143" y="287"/>
                  </a:moveTo>
                  <a:cubicBezTo>
                    <a:pt x="64" y="287"/>
                    <a:pt x="0" y="223"/>
                    <a:pt x="0" y="144"/>
                  </a:cubicBezTo>
                  <a:cubicBezTo>
                    <a:pt x="0" y="65"/>
                    <a:pt x="64" y="0"/>
                    <a:pt x="143" y="0"/>
                  </a:cubicBezTo>
                  <a:cubicBezTo>
                    <a:pt x="222" y="0"/>
                    <a:pt x="287" y="65"/>
                    <a:pt x="287" y="144"/>
                  </a:cubicBezTo>
                  <a:cubicBezTo>
                    <a:pt x="287" y="223"/>
                    <a:pt x="222" y="287"/>
                    <a:pt x="143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697489F-ECCB-4F5D-A376-7165F527B674}"/>
                </a:ext>
              </a:extLst>
            </p:cNvPr>
            <p:cNvSpPr/>
            <p:nvPr/>
          </p:nvSpPr>
          <p:spPr>
            <a:xfrm>
              <a:off x="11506134" y="11912176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267" y="134"/>
                  </a:moveTo>
                  <a:cubicBezTo>
                    <a:pt x="267" y="208"/>
                    <a:pt x="207" y="267"/>
                    <a:pt x="133" y="267"/>
                  </a:cubicBezTo>
                  <a:cubicBezTo>
                    <a:pt x="60" y="267"/>
                    <a:pt x="0" y="208"/>
                    <a:pt x="0" y="134"/>
                  </a:cubicBezTo>
                  <a:cubicBezTo>
                    <a:pt x="0" y="60"/>
                    <a:pt x="60" y="0"/>
                    <a:pt x="133" y="0"/>
                  </a:cubicBezTo>
                  <a:cubicBezTo>
                    <a:pt x="207" y="0"/>
                    <a:pt x="267" y="60"/>
                    <a:pt x="267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BAC75EE-7597-40E1-A02D-0A5F432F3FA0}"/>
                </a:ext>
              </a:extLst>
            </p:cNvPr>
            <p:cNvSpPr/>
            <p:nvPr/>
          </p:nvSpPr>
          <p:spPr>
            <a:xfrm>
              <a:off x="11493676" y="11899718"/>
              <a:ext cx="356296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7">
                  <a:moveTo>
                    <a:pt x="143" y="20"/>
                  </a:moveTo>
                  <a:cubicBezTo>
                    <a:pt x="75" y="20"/>
                    <a:pt x="20" y="76"/>
                    <a:pt x="20" y="144"/>
                  </a:cubicBezTo>
                  <a:cubicBezTo>
                    <a:pt x="20" y="211"/>
                    <a:pt x="75" y="267"/>
                    <a:pt x="143" y="267"/>
                  </a:cubicBezTo>
                  <a:cubicBezTo>
                    <a:pt x="212" y="267"/>
                    <a:pt x="267" y="211"/>
                    <a:pt x="267" y="144"/>
                  </a:cubicBezTo>
                  <a:cubicBezTo>
                    <a:pt x="267" y="76"/>
                    <a:pt x="212" y="20"/>
                    <a:pt x="143" y="20"/>
                  </a:cubicBezTo>
                  <a:close/>
                  <a:moveTo>
                    <a:pt x="143" y="287"/>
                  </a:moveTo>
                  <a:cubicBezTo>
                    <a:pt x="64" y="287"/>
                    <a:pt x="0" y="223"/>
                    <a:pt x="0" y="144"/>
                  </a:cubicBezTo>
                  <a:cubicBezTo>
                    <a:pt x="0" y="64"/>
                    <a:pt x="64" y="0"/>
                    <a:pt x="143" y="0"/>
                  </a:cubicBezTo>
                  <a:cubicBezTo>
                    <a:pt x="223" y="0"/>
                    <a:pt x="287" y="64"/>
                    <a:pt x="287" y="144"/>
                  </a:cubicBezTo>
                  <a:cubicBezTo>
                    <a:pt x="287" y="223"/>
                    <a:pt x="223" y="287"/>
                    <a:pt x="143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64183B-65DB-45EF-A21C-1C3D0F9AB865}"/>
                </a:ext>
              </a:extLst>
            </p:cNvPr>
            <p:cNvSpPr/>
            <p:nvPr/>
          </p:nvSpPr>
          <p:spPr>
            <a:xfrm>
              <a:off x="12025632" y="12242308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267" y="133"/>
                  </a:moveTo>
                  <a:cubicBezTo>
                    <a:pt x="267" y="207"/>
                    <a:pt x="207" y="267"/>
                    <a:pt x="133" y="267"/>
                  </a:cubicBezTo>
                  <a:cubicBezTo>
                    <a:pt x="60" y="267"/>
                    <a:pt x="0" y="207"/>
                    <a:pt x="0" y="133"/>
                  </a:cubicBezTo>
                  <a:cubicBezTo>
                    <a:pt x="0" y="60"/>
                    <a:pt x="60" y="0"/>
                    <a:pt x="133" y="0"/>
                  </a:cubicBezTo>
                  <a:cubicBezTo>
                    <a:pt x="207" y="0"/>
                    <a:pt x="267" y="60"/>
                    <a:pt x="267" y="133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7A7215-6479-469B-B73B-F8E787461450}"/>
                </a:ext>
              </a:extLst>
            </p:cNvPr>
            <p:cNvSpPr/>
            <p:nvPr/>
          </p:nvSpPr>
          <p:spPr>
            <a:xfrm>
              <a:off x="12013171" y="12229850"/>
              <a:ext cx="356296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8">
                  <a:moveTo>
                    <a:pt x="143" y="20"/>
                  </a:moveTo>
                  <a:cubicBezTo>
                    <a:pt x="75" y="20"/>
                    <a:pt x="21" y="75"/>
                    <a:pt x="21" y="143"/>
                  </a:cubicBezTo>
                  <a:cubicBezTo>
                    <a:pt x="21" y="212"/>
                    <a:pt x="75" y="267"/>
                    <a:pt x="143" y="267"/>
                  </a:cubicBezTo>
                  <a:cubicBezTo>
                    <a:pt x="212" y="267"/>
                    <a:pt x="267" y="212"/>
                    <a:pt x="267" y="143"/>
                  </a:cubicBezTo>
                  <a:cubicBezTo>
                    <a:pt x="267" y="75"/>
                    <a:pt x="212" y="20"/>
                    <a:pt x="143" y="20"/>
                  </a:cubicBezTo>
                  <a:close/>
                  <a:moveTo>
                    <a:pt x="143" y="288"/>
                  </a:moveTo>
                  <a:cubicBezTo>
                    <a:pt x="64" y="288"/>
                    <a:pt x="0" y="223"/>
                    <a:pt x="0" y="143"/>
                  </a:cubicBezTo>
                  <a:cubicBezTo>
                    <a:pt x="0" y="64"/>
                    <a:pt x="64" y="0"/>
                    <a:pt x="143" y="0"/>
                  </a:cubicBezTo>
                  <a:cubicBezTo>
                    <a:pt x="223" y="0"/>
                    <a:pt x="287" y="64"/>
                    <a:pt x="287" y="143"/>
                  </a:cubicBezTo>
                  <a:cubicBezTo>
                    <a:pt x="287" y="223"/>
                    <a:pt x="223" y="288"/>
                    <a:pt x="143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65AFC4-65E4-466D-87E1-35388D694E1E}"/>
                </a:ext>
              </a:extLst>
            </p:cNvPr>
            <p:cNvSpPr/>
            <p:nvPr/>
          </p:nvSpPr>
          <p:spPr>
            <a:xfrm>
              <a:off x="12543882" y="11912176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267" y="134"/>
                  </a:moveTo>
                  <a:cubicBezTo>
                    <a:pt x="267" y="208"/>
                    <a:pt x="208" y="267"/>
                    <a:pt x="134" y="267"/>
                  </a:cubicBezTo>
                  <a:cubicBezTo>
                    <a:pt x="60" y="267"/>
                    <a:pt x="0" y="208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7" y="60"/>
                    <a:pt x="267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008D6EF-ED08-4876-97CF-B7F5936A5881}"/>
                </a:ext>
              </a:extLst>
            </p:cNvPr>
            <p:cNvSpPr/>
            <p:nvPr/>
          </p:nvSpPr>
          <p:spPr>
            <a:xfrm>
              <a:off x="12531424" y="11899718"/>
              <a:ext cx="356296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7">
                  <a:moveTo>
                    <a:pt x="144" y="20"/>
                  </a:moveTo>
                  <a:cubicBezTo>
                    <a:pt x="76" y="20"/>
                    <a:pt x="20" y="76"/>
                    <a:pt x="20" y="144"/>
                  </a:cubicBezTo>
                  <a:cubicBezTo>
                    <a:pt x="20" y="211"/>
                    <a:pt x="76" y="267"/>
                    <a:pt x="144" y="267"/>
                  </a:cubicBezTo>
                  <a:cubicBezTo>
                    <a:pt x="212" y="267"/>
                    <a:pt x="267" y="211"/>
                    <a:pt x="267" y="144"/>
                  </a:cubicBezTo>
                  <a:cubicBezTo>
                    <a:pt x="267" y="76"/>
                    <a:pt x="212" y="20"/>
                    <a:pt x="144" y="20"/>
                  </a:cubicBezTo>
                  <a:close/>
                  <a:moveTo>
                    <a:pt x="144" y="287"/>
                  </a:moveTo>
                  <a:cubicBezTo>
                    <a:pt x="64" y="287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7" y="64"/>
                    <a:pt x="287" y="144"/>
                  </a:cubicBezTo>
                  <a:cubicBezTo>
                    <a:pt x="287" y="223"/>
                    <a:pt x="223" y="287"/>
                    <a:pt x="144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1D5008-0457-4D11-986E-74E2D94E6DBD}"/>
                </a:ext>
              </a:extLst>
            </p:cNvPr>
            <p:cNvSpPr/>
            <p:nvPr/>
          </p:nvSpPr>
          <p:spPr>
            <a:xfrm>
              <a:off x="12984892" y="12133924"/>
              <a:ext cx="332626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7">
                  <a:moveTo>
                    <a:pt x="268" y="134"/>
                  </a:moveTo>
                  <a:cubicBezTo>
                    <a:pt x="268" y="207"/>
                    <a:pt x="207" y="267"/>
                    <a:pt x="134" y="267"/>
                  </a:cubicBezTo>
                  <a:cubicBezTo>
                    <a:pt x="60" y="267"/>
                    <a:pt x="0" y="207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207" y="0"/>
                    <a:pt x="268" y="60"/>
                    <a:pt x="268" y="134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E3B1FCA-FB34-440E-9A34-1012C9C56CF0}"/>
                </a:ext>
              </a:extLst>
            </p:cNvPr>
            <p:cNvSpPr/>
            <p:nvPr/>
          </p:nvSpPr>
          <p:spPr>
            <a:xfrm>
              <a:off x="12972434" y="12121469"/>
              <a:ext cx="357542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7">
                  <a:moveTo>
                    <a:pt x="144" y="20"/>
                  </a:moveTo>
                  <a:cubicBezTo>
                    <a:pt x="76" y="20"/>
                    <a:pt x="21" y="76"/>
                    <a:pt x="21" y="144"/>
                  </a:cubicBezTo>
                  <a:cubicBezTo>
                    <a:pt x="21" y="212"/>
                    <a:pt x="76" y="267"/>
                    <a:pt x="144" y="267"/>
                  </a:cubicBezTo>
                  <a:cubicBezTo>
                    <a:pt x="212" y="267"/>
                    <a:pt x="268" y="212"/>
                    <a:pt x="268" y="144"/>
                  </a:cubicBezTo>
                  <a:cubicBezTo>
                    <a:pt x="268" y="76"/>
                    <a:pt x="212" y="20"/>
                    <a:pt x="144" y="20"/>
                  </a:cubicBezTo>
                  <a:close/>
                  <a:moveTo>
                    <a:pt x="144" y="287"/>
                  </a:moveTo>
                  <a:cubicBezTo>
                    <a:pt x="65" y="287"/>
                    <a:pt x="0" y="223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3" y="0"/>
                    <a:pt x="288" y="65"/>
                    <a:pt x="288" y="144"/>
                  </a:cubicBezTo>
                  <a:cubicBezTo>
                    <a:pt x="288" y="223"/>
                    <a:pt x="223" y="287"/>
                    <a:pt x="144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4F19687-2720-4381-8EE7-72A77B5526C1}"/>
                </a:ext>
              </a:extLst>
            </p:cNvPr>
            <p:cNvSpPr/>
            <p:nvPr/>
          </p:nvSpPr>
          <p:spPr>
            <a:xfrm>
              <a:off x="14884725" y="8371637"/>
              <a:ext cx="2028149" cy="28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" h="228">
                  <a:moveTo>
                    <a:pt x="1629" y="228"/>
                  </a:moveTo>
                  <a:lnTo>
                    <a:pt x="1238" y="228"/>
                  </a:lnTo>
                  <a:lnTo>
                    <a:pt x="1030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1038" y="0"/>
                  </a:lnTo>
                  <a:lnTo>
                    <a:pt x="1247" y="208"/>
                  </a:lnTo>
                  <a:lnTo>
                    <a:pt x="1629" y="208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CCB2612-754E-44FA-AC9A-3EAF4E012B33}"/>
                </a:ext>
              </a:extLst>
            </p:cNvPr>
            <p:cNvSpPr/>
            <p:nvPr/>
          </p:nvSpPr>
          <p:spPr>
            <a:xfrm>
              <a:off x="14884725" y="7591771"/>
              <a:ext cx="2028149" cy="2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" h="229">
                  <a:moveTo>
                    <a:pt x="1038" y="229"/>
                  </a:moveTo>
                  <a:lnTo>
                    <a:pt x="0" y="229"/>
                  </a:lnTo>
                  <a:lnTo>
                    <a:pt x="0" y="208"/>
                  </a:lnTo>
                  <a:lnTo>
                    <a:pt x="1030" y="208"/>
                  </a:lnTo>
                  <a:lnTo>
                    <a:pt x="1238" y="0"/>
                  </a:lnTo>
                  <a:lnTo>
                    <a:pt x="1629" y="0"/>
                  </a:lnTo>
                  <a:lnTo>
                    <a:pt x="1629" y="20"/>
                  </a:lnTo>
                  <a:lnTo>
                    <a:pt x="1247" y="2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CE60A3-991D-410D-84B0-7F6F38F08695}"/>
                </a:ext>
              </a:extLst>
            </p:cNvPr>
            <p:cNvSpPr/>
            <p:nvPr/>
          </p:nvSpPr>
          <p:spPr>
            <a:xfrm>
              <a:off x="14884725" y="7149515"/>
              <a:ext cx="2251146" cy="46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8" h="375">
                  <a:moveTo>
                    <a:pt x="498" y="375"/>
                  </a:moveTo>
                  <a:lnTo>
                    <a:pt x="0" y="375"/>
                  </a:lnTo>
                  <a:lnTo>
                    <a:pt x="0" y="355"/>
                  </a:lnTo>
                  <a:lnTo>
                    <a:pt x="490" y="355"/>
                  </a:lnTo>
                  <a:lnTo>
                    <a:pt x="842" y="0"/>
                  </a:lnTo>
                  <a:lnTo>
                    <a:pt x="1808" y="0"/>
                  </a:lnTo>
                  <a:lnTo>
                    <a:pt x="1808" y="21"/>
                  </a:lnTo>
                  <a:lnTo>
                    <a:pt x="851" y="2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B2D5BCD-A88C-4AEB-858A-DC87279F8C0F}"/>
                </a:ext>
              </a:extLst>
            </p:cNvPr>
            <p:cNvSpPr/>
            <p:nvPr/>
          </p:nvSpPr>
          <p:spPr>
            <a:xfrm>
              <a:off x="14884725" y="8630761"/>
              <a:ext cx="2251146" cy="46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8" h="375">
                  <a:moveTo>
                    <a:pt x="1808" y="375"/>
                  </a:moveTo>
                  <a:lnTo>
                    <a:pt x="842" y="375"/>
                  </a:lnTo>
                  <a:lnTo>
                    <a:pt x="839" y="372"/>
                  </a:lnTo>
                  <a:lnTo>
                    <a:pt x="490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8" y="0"/>
                  </a:lnTo>
                  <a:lnTo>
                    <a:pt x="501" y="3"/>
                  </a:lnTo>
                  <a:lnTo>
                    <a:pt x="851" y="354"/>
                  </a:lnTo>
                  <a:lnTo>
                    <a:pt x="1808" y="354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27B1D4D-E8A1-47D5-B657-1A69EA940B5C}"/>
                </a:ext>
              </a:extLst>
            </p:cNvPr>
            <p:cNvSpPr/>
            <p:nvPr/>
          </p:nvSpPr>
          <p:spPr>
            <a:xfrm>
              <a:off x="14884725" y="8111266"/>
              <a:ext cx="2359530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5" h="20">
                  <a:moveTo>
                    <a:pt x="1895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E9BE28-C5D6-4E75-A84F-2AB209C2DFD5}"/>
                </a:ext>
              </a:extLst>
            </p:cNvPr>
            <p:cNvSpPr/>
            <p:nvPr/>
          </p:nvSpPr>
          <p:spPr>
            <a:xfrm>
              <a:off x="16970180" y="8918539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134" y="0"/>
                  </a:moveTo>
                  <a:cubicBezTo>
                    <a:pt x="207" y="0"/>
                    <a:pt x="267" y="60"/>
                    <a:pt x="267" y="134"/>
                  </a:cubicBezTo>
                  <a:cubicBezTo>
                    <a:pt x="267" y="208"/>
                    <a:pt x="207" y="267"/>
                    <a:pt x="134" y="267"/>
                  </a:cubicBezTo>
                  <a:cubicBezTo>
                    <a:pt x="60" y="267"/>
                    <a:pt x="0" y="208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7BB9EAA-57AA-4BCB-80BE-358404A2E4F4}"/>
                </a:ext>
              </a:extLst>
            </p:cNvPr>
            <p:cNvSpPr/>
            <p:nvPr/>
          </p:nvSpPr>
          <p:spPr>
            <a:xfrm>
              <a:off x="16956476" y="8906081"/>
              <a:ext cx="357542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7">
                  <a:moveTo>
                    <a:pt x="145" y="20"/>
                  </a:moveTo>
                  <a:cubicBezTo>
                    <a:pt x="76" y="20"/>
                    <a:pt x="21" y="76"/>
                    <a:pt x="21" y="144"/>
                  </a:cubicBezTo>
                  <a:cubicBezTo>
                    <a:pt x="21" y="211"/>
                    <a:pt x="76" y="267"/>
                    <a:pt x="145" y="267"/>
                  </a:cubicBezTo>
                  <a:cubicBezTo>
                    <a:pt x="213" y="267"/>
                    <a:pt x="267" y="211"/>
                    <a:pt x="267" y="144"/>
                  </a:cubicBezTo>
                  <a:cubicBezTo>
                    <a:pt x="267" y="76"/>
                    <a:pt x="213" y="20"/>
                    <a:pt x="145" y="20"/>
                  </a:cubicBezTo>
                  <a:close/>
                  <a:moveTo>
                    <a:pt x="145" y="287"/>
                  </a:moveTo>
                  <a:cubicBezTo>
                    <a:pt x="65" y="287"/>
                    <a:pt x="0" y="223"/>
                    <a:pt x="0" y="144"/>
                  </a:cubicBezTo>
                  <a:cubicBezTo>
                    <a:pt x="0" y="64"/>
                    <a:pt x="65" y="0"/>
                    <a:pt x="145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223"/>
                    <a:pt x="224" y="287"/>
                    <a:pt x="145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B41712-CB78-4C81-B9CA-1955828E35B5}"/>
                </a:ext>
              </a:extLst>
            </p:cNvPr>
            <p:cNvSpPr/>
            <p:nvPr/>
          </p:nvSpPr>
          <p:spPr>
            <a:xfrm>
              <a:off x="16748429" y="8477529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133" y="0"/>
                  </a:moveTo>
                  <a:cubicBezTo>
                    <a:pt x="207" y="0"/>
                    <a:pt x="267" y="60"/>
                    <a:pt x="267" y="134"/>
                  </a:cubicBezTo>
                  <a:cubicBezTo>
                    <a:pt x="267" y="207"/>
                    <a:pt x="207" y="267"/>
                    <a:pt x="133" y="267"/>
                  </a:cubicBezTo>
                  <a:cubicBezTo>
                    <a:pt x="60" y="267"/>
                    <a:pt x="0" y="207"/>
                    <a:pt x="0" y="134"/>
                  </a:cubicBezTo>
                  <a:cubicBezTo>
                    <a:pt x="0" y="60"/>
                    <a:pt x="60" y="0"/>
                    <a:pt x="133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1C8977-E358-4AEB-A666-3E7E726DDC94}"/>
                </a:ext>
              </a:extLst>
            </p:cNvPr>
            <p:cNvSpPr/>
            <p:nvPr/>
          </p:nvSpPr>
          <p:spPr>
            <a:xfrm>
              <a:off x="16734725" y="8463825"/>
              <a:ext cx="357542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8">
                  <a:moveTo>
                    <a:pt x="144" y="21"/>
                  </a:moveTo>
                  <a:cubicBezTo>
                    <a:pt x="76" y="21"/>
                    <a:pt x="20" y="76"/>
                    <a:pt x="20" y="145"/>
                  </a:cubicBezTo>
                  <a:cubicBezTo>
                    <a:pt x="20" y="213"/>
                    <a:pt x="76" y="267"/>
                    <a:pt x="144" y="267"/>
                  </a:cubicBezTo>
                  <a:cubicBezTo>
                    <a:pt x="212" y="267"/>
                    <a:pt x="268" y="213"/>
                    <a:pt x="268" y="145"/>
                  </a:cubicBezTo>
                  <a:cubicBezTo>
                    <a:pt x="268" y="76"/>
                    <a:pt x="212" y="21"/>
                    <a:pt x="144" y="21"/>
                  </a:cubicBezTo>
                  <a:close/>
                  <a:moveTo>
                    <a:pt x="144" y="288"/>
                  </a:moveTo>
                  <a:cubicBezTo>
                    <a:pt x="65" y="288"/>
                    <a:pt x="0" y="224"/>
                    <a:pt x="0" y="145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5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540713-2BE1-4DE1-9A28-B3ABE7A07673}"/>
                </a:ext>
              </a:extLst>
            </p:cNvPr>
            <p:cNvSpPr/>
            <p:nvPr/>
          </p:nvSpPr>
          <p:spPr>
            <a:xfrm>
              <a:off x="17078564" y="7958034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134" y="0"/>
                  </a:moveTo>
                  <a:cubicBezTo>
                    <a:pt x="207" y="0"/>
                    <a:pt x="267" y="59"/>
                    <a:pt x="267" y="133"/>
                  </a:cubicBezTo>
                  <a:cubicBezTo>
                    <a:pt x="267" y="207"/>
                    <a:pt x="207" y="267"/>
                    <a:pt x="134" y="267"/>
                  </a:cubicBezTo>
                  <a:cubicBezTo>
                    <a:pt x="59" y="267"/>
                    <a:pt x="0" y="207"/>
                    <a:pt x="0" y="133"/>
                  </a:cubicBezTo>
                  <a:cubicBezTo>
                    <a:pt x="0" y="59"/>
                    <a:pt x="59" y="0"/>
                    <a:pt x="134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33C5BB-B4A5-45E6-82B0-9D833413087D}"/>
                </a:ext>
              </a:extLst>
            </p:cNvPr>
            <p:cNvSpPr/>
            <p:nvPr/>
          </p:nvSpPr>
          <p:spPr>
            <a:xfrm>
              <a:off x="17064860" y="7944330"/>
              <a:ext cx="357542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8">
                  <a:moveTo>
                    <a:pt x="145" y="21"/>
                  </a:moveTo>
                  <a:cubicBezTo>
                    <a:pt x="76" y="21"/>
                    <a:pt x="21" y="76"/>
                    <a:pt x="21" y="144"/>
                  </a:cubicBezTo>
                  <a:cubicBezTo>
                    <a:pt x="21" y="212"/>
                    <a:pt x="76" y="268"/>
                    <a:pt x="145" y="268"/>
                  </a:cubicBezTo>
                  <a:cubicBezTo>
                    <a:pt x="213" y="268"/>
                    <a:pt x="267" y="212"/>
                    <a:pt x="267" y="144"/>
                  </a:cubicBezTo>
                  <a:cubicBezTo>
                    <a:pt x="267" y="76"/>
                    <a:pt x="213" y="21"/>
                    <a:pt x="145" y="21"/>
                  </a:cubicBezTo>
                  <a:close/>
                  <a:moveTo>
                    <a:pt x="145" y="288"/>
                  </a:moveTo>
                  <a:cubicBezTo>
                    <a:pt x="65" y="288"/>
                    <a:pt x="0" y="223"/>
                    <a:pt x="0" y="144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3" y="0"/>
                    <a:pt x="288" y="65"/>
                    <a:pt x="288" y="144"/>
                  </a:cubicBezTo>
                  <a:cubicBezTo>
                    <a:pt x="288" y="223"/>
                    <a:pt x="223" y="288"/>
                    <a:pt x="145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2AA5984-DC21-4885-BB54-BD8ED55CDCF3}"/>
                </a:ext>
              </a:extLst>
            </p:cNvPr>
            <p:cNvSpPr/>
            <p:nvPr/>
          </p:nvSpPr>
          <p:spPr>
            <a:xfrm>
              <a:off x="16748429" y="7437293"/>
              <a:ext cx="331381" cy="33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133" y="0"/>
                  </a:moveTo>
                  <a:cubicBezTo>
                    <a:pt x="207" y="0"/>
                    <a:pt x="267" y="60"/>
                    <a:pt x="267" y="134"/>
                  </a:cubicBezTo>
                  <a:cubicBezTo>
                    <a:pt x="267" y="208"/>
                    <a:pt x="207" y="268"/>
                    <a:pt x="133" y="268"/>
                  </a:cubicBezTo>
                  <a:cubicBezTo>
                    <a:pt x="60" y="268"/>
                    <a:pt x="0" y="208"/>
                    <a:pt x="0" y="134"/>
                  </a:cubicBezTo>
                  <a:cubicBezTo>
                    <a:pt x="0" y="60"/>
                    <a:pt x="60" y="0"/>
                    <a:pt x="133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8BDCE27-F7D8-48CA-BB7B-4A9E83679196}"/>
                </a:ext>
              </a:extLst>
            </p:cNvPr>
            <p:cNvSpPr/>
            <p:nvPr/>
          </p:nvSpPr>
          <p:spPr>
            <a:xfrm>
              <a:off x="16734725" y="7424835"/>
              <a:ext cx="357542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8">
                  <a:moveTo>
                    <a:pt x="144" y="21"/>
                  </a:moveTo>
                  <a:cubicBezTo>
                    <a:pt x="76" y="21"/>
                    <a:pt x="20" y="76"/>
                    <a:pt x="20" y="144"/>
                  </a:cubicBezTo>
                  <a:cubicBezTo>
                    <a:pt x="20" y="212"/>
                    <a:pt x="76" y="267"/>
                    <a:pt x="144" y="267"/>
                  </a:cubicBezTo>
                  <a:cubicBezTo>
                    <a:pt x="212" y="267"/>
                    <a:pt x="268" y="212"/>
                    <a:pt x="268" y="144"/>
                  </a:cubicBezTo>
                  <a:cubicBezTo>
                    <a:pt x="268" y="76"/>
                    <a:pt x="212" y="21"/>
                    <a:pt x="144" y="21"/>
                  </a:cubicBezTo>
                  <a:close/>
                  <a:moveTo>
                    <a:pt x="144" y="288"/>
                  </a:moveTo>
                  <a:cubicBezTo>
                    <a:pt x="65" y="288"/>
                    <a:pt x="0" y="223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97BA821-8533-4719-B463-B5854C40357E}"/>
                </a:ext>
              </a:extLst>
            </p:cNvPr>
            <p:cNvSpPr/>
            <p:nvPr/>
          </p:nvSpPr>
          <p:spPr>
            <a:xfrm>
              <a:off x="16970180" y="6996283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134" y="0"/>
                  </a:moveTo>
                  <a:cubicBezTo>
                    <a:pt x="207" y="0"/>
                    <a:pt x="267" y="60"/>
                    <a:pt x="267" y="134"/>
                  </a:cubicBezTo>
                  <a:cubicBezTo>
                    <a:pt x="267" y="208"/>
                    <a:pt x="207" y="267"/>
                    <a:pt x="134" y="267"/>
                  </a:cubicBezTo>
                  <a:cubicBezTo>
                    <a:pt x="60" y="267"/>
                    <a:pt x="0" y="208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A8CEE63-4EE7-4A3A-A71E-059AD30696FD}"/>
                </a:ext>
              </a:extLst>
            </p:cNvPr>
            <p:cNvSpPr/>
            <p:nvPr/>
          </p:nvSpPr>
          <p:spPr>
            <a:xfrm>
              <a:off x="16956476" y="6983825"/>
              <a:ext cx="357542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7">
                  <a:moveTo>
                    <a:pt x="145" y="20"/>
                  </a:moveTo>
                  <a:cubicBezTo>
                    <a:pt x="76" y="20"/>
                    <a:pt x="21" y="76"/>
                    <a:pt x="21" y="144"/>
                  </a:cubicBezTo>
                  <a:cubicBezTo>
                    <a:pt x="21" y="212"/>
                    <a:pt x="76" y="267"/>
                    <a:pt x="145" y="267"/>
                  </a:cubicBezTo>
                  <a:cubicBezTo>
                    <a:pt x="213" y="267"/>
                    <a:pt x="267" y="212"/>
                    <a:pt x="267" y="144"/>
                  </a:cubicBezTo>
                  <a:cubicBezTo>
                    <a:pt x="267" y="76"/>
                    <a:pt x="213" y="20"/>
                    <a:pt x="145" y="20"/>
                  </a:cubicBezTo>
                  <a:close/>
                  <a:moveTo>
                    <a:pt x="145" y="287"/>
                  </a:moveTo>
                  <a:cubicBezTo>
                    <a:pt x="65" y="287"/>
                    <a:pt x="0" y="223"/>
                    <a:pt x="0" y="144"/>
                  </a:cubicBezTo>
                  <a:cubicBezTo>
                    <a:pt x="0" y="64"/>
                    <a:pt x="65" y="0"/>
                    <a:pt x="145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223"/>
                    <a:pt x="224" y="287"/>
                    <a:pt x="145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3F33FE4-DEA2-4406-A82B-A5AEECC5B919}"/>
                </a:ext>
              </a:extLst>
            </p:cNvPr>
            <p:cNvSpPr/>
            <p:nvPr/>
          </p:nvSpPr>
          <p:spPr>
            <a:xfrm>
              <a:off x="7468526" y="7591771"/>
              <a:ext cx="2028149" cy="2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" h="229">
                  <a:moveTo>
                    <a:pt x="1629" y="229"/>
                  </a:moveTo>
                  <a:lnTo>
                    <a:pt x="591" y="229"/>
                  </a:lnTo>
                  <a:lnTo>
                    <a:pt x="382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391" y="0"/>
                  </a:lnTo>
                  <a:lnTo>
                    <a:pt x="599" y="208"/>
                  </a:lnTo>
                  <a:lnTo>
                    <a:pt x="1629" y="208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2EF08AA-5AD5-4571-BAEF-A017E5D18582}"/>
                </a:ext>
              </a:extLst>
            </p:cNvPr>
            <p:cNvSpPr/>
            <p:nvPr/>
          </p:nvSpPr>
          <p:spPr>
            <a:xfrm>
              <a:off x="7468526" y="8371637"/>
              <a:ext cx="2028149" cy="28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" h="228">
                  <a:moveTo>
                    <a:pt x="391" y="228"/>
                  </a:moveTo>
                  <a:lnTo>
                    <a:pt x="0" y="228"/>
                  </a:lnTo>
                  <a:lnTo>
                    <a:pt x="0" y="208"/>
                  </a:lnTo>
                  <a:lnTo>
                    <a:pt x="382" y="208"/>
                  </a:lnTo>
                  <a:lnTo>
                    <a:pt x="591" y="0"/>
                  </a:lnTo>
                  <a:lnTo>
                    <a:pt x="1629" y="0"/>
                  </a:lnTo>
                  <a:lnTo>
                    <a:pt x="1629" y="20"/>
                  </a:lnTo>
                  <a:lnTo>
                    <a:pt x="599" y="2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74A28A3-5A9F-4E2B-8EF7-B475E620CFEF}"/>
                </a:ext>
              </a:extLst>
            </p:cNvPr>
            <p:cNvSpPr/>
            <p:nvPr/>
          </p:nvSpPr>
          <p:spPr>
            <a:xfrm>
              <a:off x="7246775" y="8630761"/>
              <a:ext cx="2249900" cy="46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7" h="375">
                  <a:moveTo>
                    <a:pt x="965" y="375"/>
                  </a:moveTo>
                  <a:lnTo>
                    <a:pt x="0" y="375"/>
                  </a:lnTo>
                  <a:lnTo>
                    <a:pt x="0" y="354"/>
                  </a:lnTo>
                  <a:lnTo>
                    <a:pt x="957" y="354"/>
                  </a:lnTo>
                  <a:lnTo>
                    <a:pt x="1309" y="0"/>
                  </a:lnTo>
                  <a:lnTo>
                    <a:pt x="1807" y="0"/>
                  </a:lnTo>
                  <a:lnTo>
                    <a:pt x="1807" y="20"/>
                  </a:lnTo>
                  <a:lnTo>
                    <a:pt x="1317" y="2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0DED0CF-02E9-4495-AD00-4B7A5D0D2DDC}"/>
                </a:ext>
              </a:extLst>
            </p:cNvPr>
            <p:cNvSpPr/>
            <p:nvPr/>
          </p:nvSpPr>
          <p:spPr>
            <a:xfrm>
              <a:off x="7246775" y="7149515"/>
              <a:ext cx="2249900" cy="46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7" h="375">
                  <a:moveTo>
                    <a:pt x="1807" y="375"/>
                  </a:moveTo>
                  <a:lnTo>
                    <a:pt x="1309" y="375"/>
                  </a:lnTo>
                  <a:lnTo>
                    <a:pt x="957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1317" y="355"/>
                  </a:lnTo>
                  <a:lnTo>
                    <a:pt x="1807" y="355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EDD2A8-DBE6-4A9E-B3D4-0657C362B9F8}"/>
                </a:ext>
              </a:extLst>
            </p:cNvPr>
            <p:cNvSpPr/>
            <p:nvPr/>
          </p:nvSpPr>
          <p:spPr>
            <a:xfrm>
              <a:off x="7138391" y="8111266"/>
              <a:ext cx="2358284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4" h="20">
                  <a:moveTo>
                    <a:pt x="1894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6260A3-AC4C-4C7D-AE55-3C9E71763F4D}"/>
                </a:ext>
              </a:extLst>
            </p:cNvPr>
            <p:cNvSpPr/>
            <p:nvPr/>
          </p:nvSpPr>
          <p:spPr>
            <a:xfrm>
              <a:off x="7079836" y="6996283"/>
              <a:ext cx="332626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7">
                  <a:moveTo>
                    <a:pt x="134" y="267"/>
                  </a:moveTo>
                  <a:cubicBezTo>
                    <a:pt x="60" y="267"/>
                    <a:pt x="0" y="208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8" y="60"/>
                    <a:pt x="268" y="134"/>
                  </a:cubicBezTo>
                  <a:cubicBezTo>
                    <a:pt x="268" y="208"/>
                    <a:pt x="208" y="267"/>
                    <a:pt x="134" y="267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C2A59C-D1A7-4F26-9B4E-CA99FDCD8B1D}"/>
                </a:ext>
              </a:extLst>
            </p:cNvPr>
            <p:cNvSpPr/>
            <p:nvPr/>
          </p:nvSpPr>
          <p:spPr>
            <a:xfrm>
              <a:off x="7067381" y="6983825"/>
              <a:ext cx="356296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7">
                  <a:moveTo>
                    <a:pt x="144" y="20"/>
                  </a:moveTo>
                  <a:cubicBezTo>
                    <a:pt x="76" y="20"/>
                    <a:pt x="20" y="76"/>
                    <a:pt x="20" y="144"/>
                  </a:cubicBezTo>
                  <a:cubicBezTo>
                    <a:pt x="20" y="212"/>
                    <a:pt x="76" y="267"/>
                    <a:pt x="144" y="267"/>
                  </a:cubicBezTo>
                  <a:cubicBezTo>
                    <a:pt x="212" y="267"/>
                    <a:pt x="267" y="212"/>
                    <a:pt x="267" y="144"/>
                  </a:cubicBezTo>
                  <a:cubicBezTo>
                    <a:pt x="267" y="76"/>
                    <a:pt x="212" y="20"/>
                    <a:pt x="144" y="20"/>
                  </a:cubicBezTo>
                  <a:close/>
                  <a:moveTo>
                    <a:pt x="144" y="287"/>
                  </a:moveTo>
                  <a:cubicBezTo>
                    <a:pt x="64" y="287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7" y="64"/>
                    <a:pt x="287" y="144"/>
                  </a:cubicBezTo>
                  <a:cubicBezTo>
                    <a:pt x="287" y="223"/>
                    <a:pt x="223" y="287"/>
                    <a:pt x="144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C819139-B740-4FE3-9117-ADE0E96B15F3}"/>
                </a:ext>
              </a:extLst>
            </p:cNvPr>
            <p:cNvSpPr/>
            <p:nvPr/>
          </p:nvSpPr>
          <p:spPr>
            <a:xfrm>
              <a:off x="7301587" y="7437293"/>
              <a:ext cx="332626" cy="33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8">
                  <a:moveTo>
                    <a:pt x="134" y="268"/>
                  </a:moveTo>
                  <a:cubicBezTo>
                    <a:pt x="60" y="268"/>
                    <a:pt x="0" y="208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8" y="60"/>
                    <a:pt x="268" y="134"/>
                  </a:cubicBezTo>
                  <a:cubicBezTo>
                    <a:pt x="268" y="208"/>
                    <a:pt x="208" y="268"/>
                    <a:pt x="134" y="268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9C723FE-5B15-45B5-B805-D71150738E41}"/>
                </a:ext>
              </a:extLst>
            </p:cNvPr>
            <p:cNvSpPr/>
            <p:nvPr/>
          </p:nvSpPr>
          <p:spPr>
            <a:xfrm>
              <a:off x="7289132" y="7424835"/>
              <a:ext cx="357542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8">
                  <a:moveTo>
                    <a:pt x="144" y="21"/>
                  </a:moveTo>
                  <a:cubicBezTo>
                    <a:pt x="76" y="21"/>
                    <a:pt x="21" y="76"/>
                    <a:pt x="21" y="144"/>
                  </a:cubicBezTo>
                  <a:cubicBezTo>
                    <a:pt x="21" y="212"/>
                    <a:pt x="76" y="267"/>
                    <a:pt x="144" y="267"/>
                  </a:cubicBezTo>
                  <a:cubicBezTo>
                    <a:pt x="212" y="267"/>
                    <a:pt x="267" y="212"/>
                    <a:pt x="267" y="144"/>
                  </a:cubicBezTo>
                  <a:cubicBezTo>
                    <a:pt x="267" y="76"/>
                    <a:pt x="212" y="21"/>
                    <a:pt x="144" y="21"/>
                  </a:cubicBezTo>
                  <a:close/>
                  <a:moveTo>
                    <a:pt x="144" y="288"/>
                  </a:moveTo>
                  <a:cubicBezTo>
                    <a:pt x="65" y="288"/>
                    <a:pt x="0" y="223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3" y="0"/>
                    <a:pt x="288" y="65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19AA1A-82A0-4053-A24E-0EFEF2D81A0C}"/>
                </a:ext>
              </a:extLst>
            </p:cNvPr>
            <p:cNvSpPr/>
            <p:nvPr/>
          </p:nvSpPr>
          <p:spPr>
            <a:xfrm>
              <a:off x="6971455" y="7958034"/>
              <a:ext cx="332626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7">
                  <a:moveTo>
                    <a:pt x="134" y="267"/>
                  </a:moveTo>
                  <a:cubicBezTo>
                    <a:pt x="60" y="267"/>
                    <a:pt x="0" y="207"/>
                    <a:pt x="0" y="133"/>
                  </a:cubicBezTo>
                  <a:cubicBezTo>
                    <a:pt x="0" y="59"/>
                    <a:pt x="60" y="0"/>
                    <a:pt x="134" y="0"/>
                  </a:cubicBezTo>
                  <a:cubicBezTo>
                    <a:pt x="208" y="0"/>
                    <a:pt x="268" y="59"/>
                    <a:pt x="268" y="133"/>
                  </a:cubicBezTo>
                  <a:cubicBezTo>
                    <a:pt x="268" y="207"/>
                    <a:pt x="208" y="267"/>
                    <a:pt x="134" y="267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BA3475-E458-40C2-A877-2ABA9872C252}"/>
                </a:ext>
              </a:extLst>
            </p:cNvPr>
            <p:cNvSpPr/>
            <p:nvPr/>
          </p:nvSpPr>
          <p:spPr>
            <a:xfrm>
              <a:off x="6958997" y="7944330"/>
              <a:ext cx="357542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8">
                  <a:moveTo>
                    <a:pt x="144" y="21"/>
                  </a:moveTo>
                  <a:cubicBezTo>
                    <a:pt x="76" y="21"/>
                    <a:pt x="20" y="76"/>
                    <a:pt x="20" y="144"/>
                  </a:cubicBezTo>
                  <a:cubicBezTo>
                    <a:pt x="20" y="212"/>
                    <a:pt x="76" y="268"/>
                    <a:pt x="144" y="268"/>
                  </a:cubicBezTo>
                  <a:cubicBezTo>
                    <a:pt x="212" y="268"/>
                    <a:pt x="267" y="212"/>
                    <a:pt x="267" y="144"/>
                  </a:cubicBezTo>
                  <a:cubicBezTo>
                    <a:pt x="267" y="76"/>
                    <a:pt x="212" y="21"/>
                    <a:pt x="144" y="21"/>
                  </a:cubicBezTo>
                  <a:close/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5"/>
                    <a:pt x="64" y="0"/>
                    <a:pt x="144" y="0"/>
                  </a:cubicBezTo>
                  <a:cubicBezTo>
                    <a:pt x="223" y="0"/>
                    <a:pt x="288" y="65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7C47542-2EC9-4D57-BB9B-4EC4A0B97605}"/>
                </a:ext>
              </a:extLst>
            </p:cNvPr>
            <p:cNvSpPr/>
            <p:nvPr/>
          </p:nvSpPr>
          <p:spPr>
            <a:xfrm>
              <a:off x="7301587" y="8477529"/>
              <a:ext cx="332626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7">
                  <a:moveTo>
                    <a:pt x="134" y="267"/>
                  </a:moveTo>
                  <a:cubicBezTo>
                    <a:pt x="60" y="267"/>
                    <a:pt x="0" y="207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8" y="60"/>
                    <a:pt x="268" y="134"/>
                  </a:cubicBezTo>
                  <a:cubicBezTo>
                    <a:pt x="268" y="207"/>
                    <a:pt x="208" y="267"/>
                    <a:pt x="134" y="267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119275-BA32-42C0-BB0F-46E5485C9BC7}"/>
                </a:ext>
              </a:extLst>
            </p:cNvPr>
            <p:cNvSpPr/>
            <p:nvPr/>
          </p:nvSpPr>
          <p:spPr>
            <a:xfrm>
              <a:off x="7289132" y="8463825"/>
              <a:ext cx="357542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8">
                  <a:moveTo>
                    <a:pt x="144" y="21"/>
                  </a:moveTo>
                  <a:cubicBezTo>
                    <a:pt x="76" y="21"/>
                    <a:pt x="21" y="76"/>
                    <a:pt x="21" y="145"/>
                  </a:cubicBezTo>
                  <a:cubicBezTo>
                    <a:pt x="21" y="213"/>
                    <a:pt x="76" y="267"/>
                    <a:pt x="144" y="267"/>
                  </a:cubicBezTo>
                  <a:cubicBezTo>
                    <a:pt x="212" y="267"/>
                    <a:pt x="267" y="213"/>
                    <a:pt x="267" y="145"/>
                  </a:cubicBezTo>
                  <a:cubicBezTo>
                    <a:pt x="267" y="76"/>
                    <a:pt x="212" y="21"/>
                    <a:pt x="144" y="21"/>
                  </a:cubicBezTo>
                  <a:close/>
                  <a:moveTo>
                    <a:pt x="144" y="288"/>
                  </a:moveTo>
                  <a:cubicBezTo>
                    <a:pt x="65" y="288"/>
                    <a:pt x="0" y="224"/>
                    <a:pt x="0" y="145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3" y="0"/>
                    <a:pt x="288" y="65"/>
                    <a:pt x="288" y="145"/>
                  </a:cubicBezTo>
                  <a:cubicBezTo>
                    <a:pt x="288" y="224"/>
                    <a:pt x="223" y="288"/>
                    <a:pt x="144" y="28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436E581-A5B7-46DA-A9DA-344829AFEF91}"/>
                </a:ext>
              </a:extLst>
            </p:cNvPr>
            <p:cNvSpPr/>
            <p:nvPr/>
          </p:nvSpPr>
          <p:spPr>
            <a:xfrm>
              <a:off x="7079836" y="8918539"/>
              <a:ext cx="332626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7">
                  <a:moveTo>
                    <a:pt x="134" y="267"/>
                  </a:moveTo>
                  <a:cubicBezTo>
                    <a:pt x="60" y="267"/>
                    <a:pt x="0" y="208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208" y="0"/>
                    <a:pt x="268" y="60"/>
                    <a:pt x="268" y="134"/>
                  </a:cubicBezTo>
                  <a:cubicBezTo>
                    <a:pt x="268" y="208"/>
                    <a:pt x="208" y="267"/>
                    <a:pt x="134" y="267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E35EBB-49E1-477D-B88A-B6D7B3A4E0D5}"/>
                </a:ext>
              </a:extLst>
            </p:cNvPr>
            <p:cNvSpPr/>
            <p:nvPr/>
          </p:nvSpPr>
          <p:spPr>
            <a:xfrm>
              <a:off x="7067381" y="8906081"/>
              <a:ext cx="356296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7">
                  <a:moveTo>
                    <a:pt x="144" y="20"/>
                  </a:moveTo>
                  <a:cubicBezTo>
                    <a:pt x="76" y="20"/>
                    <a:pt x="20" y="76"/>
                    <a:pt x="20" y="144"/>
                  </a:cubicBezTo>
                  <a:cubicBezTo>
                    <a:pt x="20" y="211"/>
                    <a:pt x="76" y="267"/>
                    <a:pt x="144" y="267"/>
                  </a:cubicBezTo>
                  <a:cubicBezTo>
                    <a:pt x="212" y="267"/>
                    <a:pt x="267" y="211"/>
                    <a:pt x="267" y="144"/>
                  </a:cubicBezTo>
                  <a:cubicBezTo>
                    <a:pt x="267" y="76"/>
                    <a:pt x="212" y="20"/>
                    <a:pt x="144" y="20"/>
                  </a:cubicBezTo>
                  <a:close/>
                  <a:moveTo>
                    <a:pt x="144" y="287"/>
                  </a:moveTo>
                  <a:cubicBezTo>
                    <a:pt x="64" y="287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7" y="64"/>
                    <a:pt x="287" y="144"/>
                  </a:cubicBezTo>
                  <a:cubicBezTo>
                    <a:pt x="287" y="223"/>
                    <a:pt x="223" y="287"/>
                    <a:pt x="144" y="28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34AE03B-9106-46FD-86FB-EFF1F8017A77}"/>
              </a:ext>
            </a:extLst>
          </p:cNvPr>
          <p:cNvSpPr/>
          <p:nvPr/>
        </p:nvSpPr>
        <p:spPr>
          <a:xfrm>
            <a:off x="6179132" y="4786249"/>
            <a:ext cx="610438" cy="682694"/>
          </a:xfrm>
          <a:custGeom>
            <a:avLst/>
            <a:gdLst>
              <a:gd name="connsiteX0" fmla="*/ 314544 w 610438"/>
              <a:gd name="connsiteY0" fmla="*/ 595648 h 682694"/>
              <a:gd name="connsiteX1" fmla="*/ 279733 w 610438"/>
              <a:gd name="connsiteY1" fmla="*/ 630466 h 682694"/>
              <a:gd name="connsiteX2" fmla="*/ 314544 w 610438"/>
              <a:gd name="connsiteY2" fmla="*/ 665285 h 682694"/>
              <a:gd name="connsiteX3" fmla="*/ 348112 w 610438"/>
              <a:gd name="connsiteY3" fmla="*/ 630466 h 682694"/>
              <a:gd name="connsiteX4" fmla="*/ 314544 w 610438"/>
              <a:gd name="connsiteY4" fmla="*/ 595648 h 682694"/>
              <a:gd name="connsiteX5" fmla="*/ 227668 w 610438"/>
              <a:gd name="connsiteY5" fmla="*/ 453468 h 682694"/>
              <a:gd name="connsiteX6" fmla="*/ 261927 w 610438"/>
              <a:gd name="connsiteY6" fmla="*/ 453468 h 682694"/>
              <a:gd name="connsiteX7" fmla="*/ 279057 w 610438"/>
              <a:gd name="connsiteY7" fmla="*/ 471488 h 682694"/>
              <a:gd name="connsiteX8" fmla="*/ 261927 w 610438"/>
              <a:gd name="connsiteY8" fmla="*/ 487104 h 682694"/>
              <a:gd name="connsiteX9" fmla="*/ 227668 w 610438"/>
              <a:gd name="connsiteY9" fmla="*/ 487104 h 682694"/>
              <a:gd name="connsiteX10" fmla="*/ 210538 w 610438"/>
              <a:gd name="connsiteY10" fmla="*/ 471488 h 682694"/>
              <a:gd name="connsiteX11" fmla="*/ 227668 w 610438"/>
              <a:gd name="connsiteY11" fmla="*/ 453468 h 682694"/>
              <a:gd name="connsiteX12" fmla="*/ 123022 w 610438"/>
              <a:gd name="connsiteY12" fmla="*/ 453468 h 682694"/>
              <a:gd name="connsiteX13" fmla="*/ 157281 w 610438"/>
              <a:gd name="connsiteY13" fmla="*/ 453468 h 682694"/>
              <a:gd name="connsiteX14" fmla="*/ 174411 w 610438"/>
              <a:gd name="connsiteY14" fmla="*/ 471488 h 682694"/>
              <a:gd name="connsiteX15" fmla="*/ 157281 w 610438"/>
              <a:gd name="connsiteY15" fmla="*/ 487104 h 682694"/>
              <a:gd name="connsiteX16" fmla="*/ 123022 w 610438"/>
              <a:gd name="connsiteY16" fmla="*/ 487104 h 682694"/>
              <a:gd name="connsiteX17" fmla="*/ 105892 w 610438"/>
              <a:gd name="connsiteY17" fmla="*/ 471488 h 682694"/>
              <a:gd name="connsiteX18" fmla="*/ 123022 w 610438"/>
              <a:gd name="connsiteY18" fmla="*/ 453468 h 682694"/>
              <a:gd name="connsiteX19" fmla="*/ 471532 w 610438"/>
              <a:gd name="connsiteY19" fmla="*/ 444488 h 682694"/>
              <a:gd name="connsiteX20" fmla="*/ 445734 w 610438"/>
              <a:gd name="connsiteY20" fmla="*/ 471514 h 682694"/>
              <a:gd name="connsiteX21" fmla="*/ 471532 w 610438"/>
              <a:gd name="connsiteY21" fmla="*/ 497312 h 682694"/>
              <a:gd name="connsiteX22" fmla="*/ 497330 w 610438"/>
              <a:gd name="connsiteY22" fmla="*/ 471514 h 682694"/>
              <a:gd name="connsiteX23" fmla="*/ 471532 w 610438"/>
              <a:gd name="connsiteY23" fmla="*/ 444488 h 682694"/>
              <a:gd name="connsiteX24" fmla="*/ 471532 w 610438"/>
              <a:gd name="connsiteY24" fmla="*/ 426060 h 682694"/>
              <a:gd name="connsiteX25" fmla="*/ 515757 w 610438"/>
              <a:gd name="connsiteY25" fmla="*/ 471514 h 682694"/>
              <a:gd name="connsiteX26" fmla="*/ 471532 w 610438"/>
              <a:gd name="connsiteY26" fmla="*/ 514511 h 682694"/>
              <a:gd name="connsiteX27" fmla="*/ 427306 w 610438"/>
              <a:gd name="connsiteY27" fmla="*/ 471514 h 682694"/>
              <a:gd name="connsiteX28" fmla="*/ 471532 w 610438"/>
              <a:gd name="connsiteY28" fmla="*/ 426060 h 682694"/>
              <a:gd name="connsiteX29" fmla="*/ 57190 w 610438"/>
              <a:gd name="connsiteY29" fmla="*/ 400415 h 682694"/>
              <a:gd name="connsiteX30" fmla="*/ 53460 w 610438"/>
              <a:gd name="connsiteY30" fmla="*/ 405389 h 682694"/>
              <a:gd name="connsiteX31" fmla="*/ 53460 w 610438"/>
              <a:gd name="connsiteY31" fmla="*/ 535959 h 682694"/>
              <a:gd name="connsiteX32" fmla="*/ 57190 w 610438"/>
              <a:gd name="connsiteY32" fmla="*/ 539689 h 682694"/>
              <a:gd name="connsiteX33" fmla="*/ 570654 w 610438"/>
              <a:gd name="connsiteY33" fmla="*/ 539689 h 682694"/>
              <a:gd name="connsiteX34" fmla="*/ 575627 w 610438"/>
              <a:gd name="connsiteY34" fmla="*/ 535959 h 682694"/>
              <a:gd name="connsiteX35" fmla="*/ 575627 w 610438"/>
              <a:gd name="connsiteY35" fmla="*/ 405389 h 682694"/>
              <a:gd name="connsiteX36" fmla="*/ 570654 w 610438"/>
              <a:gd name="connsiteY36" fmla="*/ 400415 h 682694"/>
              <a:gd name="connsiteX37" fmla="*/ 105677 w 610438"/>
              <a:gd name="connsiteY37" fmla="*/ 365596 h 682694"/>
              <a:gd name="connsiteX38" fmla="*/ 105677 w 610438"/>
              <a:gd name="connsiteY38" fmla="*/ 383005 h 682694"/>
              <a:gd name="connsiteX39" fmla="*/ 540816 w 610438"/>
              <a:gd name="connsiteY39" fmla="*/ 383005 h 682694"/>
              <a:gd name="connsiteX40" fmla="*/ 540816 w 610438"/>
              <a:gd name="connsiteY40" fmla="*/ 365596 h 682694"/>
              <a:gd name="connsiteX41" fmla="*/ 227668 w 610438"/>
              <a:gd name="connsiteY41" fmla="*/ 261616 h 682694"/>
              <a:gd name="connsiteX42" fmla="*/ 261927 w 610438"/>
              <a:gd name="connsiteY42" fmla="*/ 261616 h 682694"/>
              <a:gd name="connsiteX43" fmla="*/ 279057 w 610438"/>
              <a:gd name="connsiteY43" fmla="*/ 278434 h 682694"/>
              <a:gd name="connsiteX44" fmla="*/ 261927 w 610438"/>
              <a:gd name="connsiteY44" fmla="*/ 295252 h 682694"/>
              <a:gd name="connsiteX45" fmla="*/ 227668 w 610438"/>
              <a:gd name="connsiteY45" fmla="*/ 295252 h 682694"/>
              <a:gd name="connsiteX46" fmla="*/ 210538 w 610438"/>
              <a:gd name="connsiteY46" fmla="*/ 278434 h 682694"/>
              <a:gd name="connsiteX47" fmla="*/ 227668 w 610438"/>
              <a:gd name="connsiteY47" fmla="*/ 261616 h 682694"/>
              <a:gd name="connsiteX48" fmla="*/ 123022 w 610438"/>
              <a:gd name="connsiteY48" fmla="*/ 261616 h 682694"/>
              <a:gd name="connsiteX49" fmla="*/ 157281 w 610438"/>
              <a:gd name="connsiteY49" fmla="*/ 261616 h 682694"/>
              <a:gd name="connsiteX50" fmla="*/ 174411 w 610438"/>
              <a:gd name="connsiteY50" fmla="*/ 278434 h 682694"/>
              <a:gd name="connsiteX51" fmla="*/ 157281 w 610438"/>
              <a:gd name="connsiteY51" fmla="*/ 295252 h 682694"/>
              <a:gd name="connsiteX52" fmla="*/ 123022 w 610438"/>
              <a:gd name="connsiteY52" fmla="*/ 295252 h 682694"/>
              <a:gd name="connsiteX53" fmla="*/ 105892 w 610438"/>
              <a:gd name="connsiteY53" fmla="*/ 278434 h 682694"/>
              <a:gd name="connsiteX54" fmla="*/ 123022 w 610438"/>
              <a:gd name="connsiteY54" fmla="*/ 261616 h 682694"/>
              <a:gd name="connsiteX55" fmla="*/ 471532 w 610438"/>
              <a:gd name="connsiteY55" fmla="*/ 251407 h 682694"/>
              <a:gd name="connsiteX56" fmla="*/ 445734 w 610438"/>
              <a:gd name="connsiteY56" fmla="*/ 278434 h 682694"/>
              <a:gd name="connsiteX57" fmla="*/ 471532 w 610438"/>
              <a:gd name="connsiteY57" fmla="*/ 305460 h 682694"/>
              <a:gd name="connsiteX58" fmla="*/ 497330 w 610438"/>
              <a:gd name="connsiteY58" fmla="*/ 278434 h 682694"/>
              <a:gd name="connsiteX59" fmla="*/ 471532 w 610438"/>
              <a:gd name="connsiteY59" fmla="*/ 251407 h 682694"/>
              <a:gd name="connsiteX60" fmla="*/ 471532 w 610438"/>
              <a:gd name="connsiteY60" fmla="*/ 234208 h 682694"/>
              <a:gd name="connsiteX61" fmla="*/ 515757 w 610438"/>
              <a:gd name="connsiteY61" fmla="*/ 278434 h 682694"/>
              <a:gd name="connsiteX62" fmla="*/ 471532 w 610438"/>
              <a:gd name="connsiteY62" fmla="*/ 322659 h 682694"/>
              <a:gd name="connsiteX63" fmla="*/ 427306 w 610438"/>
              <a:gd name="connsiteY63" fmla="*/ 278434 h 682694"/>
              <a:gd name="connsiteX64" fmla="*/ 471532 w 610438"/>
              <a:gd name="connsiteY64" fmla="*/ 234208 h 682694"/>
              <a:gd name="connsiteX65" fmla="*/ 57190 w 610438"/>
              <a:gd name="connsiteY65" fmla="*/ 208912 h 682694"/>
              <a:gd name="connsiteX66" fmla="*/ 53460 w 610438"/>
              <a:gd name="connsiteY66" fmla="*/ 213886 h 682694"/>
              <a:gd name="connsiteX67" fmla="*/ 53460 w 610438"/>
              <a:gd name="connsiteY67" fmla="*/ 343213 h 682694"/>
              <a:gd name="connsiteX68" fmla="*/ 57190 w 610438"/>
              <a:gd name="connsiteY68" fmla="*/ 348187 h 682694"/>
              <a:gd name="connsiteX69" fmla="*/ 570654 w 610438"/>
              <a:gd name="connsiteY69" fmla="*/ 348187 h 682694"/>
              <a:gd name="connsiteX70" fmla="*/ 575627 w 610438"/>
              <a:gd name="connsiteY70" fmla="*/ 343213 h 682694"/>
              <a:gd name="connsiteX71" fmla="*/ 575627 w 610438"/>
              <a:gd name="connsiteY71" fmla="*/ 213886 h 682694"/>
              <a:gd name="connsiteX72" fmla="*/ 570654 w 610438"/>
              <a:gd name="connsiteY72" fmla="*/ 208912 h 682694"/>
              <a:gd name="connsiteX73" fmla="*/ 105677 w 610438"/>
              <a:gd name="connsiteY73" fmla="*/ 174093 h 682694"/>
              <a:gd name="connsiteX74" fmla="*/ 105677 w 610438"/>
              <a:gd name="connsiteY74" fmla="*/ 191503 h 682694"/>
              <a:gd name="connsiteX75" fmla="*/ 540816 w 610438"/>
              <a:gd name="connsiteY75" fmla="*/ 191503 h 682694"/>
              <a:gd name="connsiteX76" fmla="*/ 540816 w 610438"/>
              <a:gd name="connsiteY76" fmla="*/ 174093 h 682694"/>
              <a:gd name="connsiteX77" fmla="*/ 227668 w 610438"/>
              <a:gd name="connsiteY77" fmla="*/ 69764 h 682694"/>
              <a:gd name="connsiteX78" fmla="*/ 261927 w 610438"/>
              <a:gd name="connsiteY78" fmla="*/ 69764 h 682694"/>
              <a:gd name="connsiteX79" fmla="*/ 279057 w 610438"/>
              <a:gd name="connsiteY79" fmla="*/ 86582 h 682694"/>
              <a:gd name="connsiteX80" fmla="*/ 261927 w 610438"/>
              <a:gd name="connsiteY80" fmla="*/ 103400 h 682694"/>
              <a:gd name="connsiteX81" fmla="*/ 227668 w 610438"/>
              <a:gd name="connsiteY81" fmla="*/ 103400 h 682694"/>
              <a:gd name="connsiteX82" fmla="*/ 210538 w 610438"/>
              <a:gd name="connsiteY82" fmla="*/ 86582 h 682694"/>
              <a:gd name="connsiteX83" fmla="*/ 227668 w 610438"/>
              <a:gd name="connsiteY83" fmla="*/ 69764 h 682694"/>
              <a:gd name="connsiteX84" fmla="*/ 123022 w 610438"/>
              <a:gd name="connsiteY84" fmla="*/ 69764 h 682694"/>
              <a:gd name="connsiteX85" fmla="*/ 157281 w 610438"/>
              <a:gd name="connsiteY85" fmla="*/ 69764 h 682694"/>
              <a:gd name="connsiteX86" fmla="*/ 174411 w 610438"/>
              <a:gd name="connsiteY86" fmla="*/ 86582 h 682694"/>
              <a:gd name="connsiteX87" fmla="*/ 157281 w 610438"/>
              <a:gd name="connsiteY87" fmla="*/ 103400 h 682694"/>
              <a:gd name="connsiteX88" fmla="*/ 123022 w 610438"/>
              <a:gd name="connsiteY88" fmla="*/ 103400 h 682694"/>
              <a:gd name="connsiteX89" fmla="*/ 105892 w 610438"/>
              <a:gd name="connsiteY89" fmla="*/ 86582 h 682694"/>
              <a:gd name="connsiteX90" fmla="*/ 123022 w 610438"/>
              <a:gd name="connsiteY90" fmla="*/ 69764 h 682694"/>
              <a:gd name="connsiteX91" fmla="*/ 471532 w 610438"/>
              <a:gd name="connsiteY91" fmla="*/ 59556 h 682694"/>
              <a:gd name="connsiteX92" fmla="*/ 445734 w 610438"/>
              <a:gd name="connsiteY92" fmla="*/ 86583 h 682694"/>
              <a:gd name="connsiteX93" fmla="*/ 471532 w 610438"/>
              <a:gd name="connsiteY93" fmla="*/ 113609 h 682694"/>
              <a:gd name="connsiteX94" fmla="*/ 497330 w 610438"/>
              <a:gd name="connsiteY94" fmla="*/ 86583 h 682694"/>
              <a:gd name="connsiteX95" fmla="*/ 471532 w 610438"/>
              <a:gd name="connsiteY95" fmla="*/ 59556 h 682694"/>
              <a:gd name="connsiteX96" fmla="*/ 471532 w 610438"/>
              <a:gd name="connsiteY96" fmla="*/ 42357 h 682694"/>
              <a:gd name="connsiteX97" fmla="*/ 515757 w 610438"/>
              <a:gd name="connsiteY97" fmla="*/ 86583 h 682694"/>
              <a:gd name="connsiteX98" fmla="*/ 471532 w 610438"/>
              <a:gd name="connsiteY98" fmla="*/ 130808 h 682694"/>
              <a:gd name="connsiteX99" fmla="*/ 427306 w 610438"/>
              <a:gd name="connsiteY99" fmla="*/ 86583 h 682694"/>
              <a:gd name="connsiteX100" fmla="*/ 471532 w 610438"/>
              <a:gd name="connsiteY100" fmla="*/ 42357 h 682694"/>
              <a:gd name="connsiteX101" fmla="*/ 57190 w 610438"/>
              <a:gd name="connsiteY101" fmla="*/ 17410 h 682694"/>
              <a:gd name="connsiteX102" fmla="*/ 53460 w 610438"/>
              <a:gd name="connsiteY102" fmla="*/ 22384 h 682694"/>
              <a:gd name="connsiteX103" fmla="*/ 53460 w 610438"/>
              <a:gd name="connsiteY103" fmla="*/ 151710 h 682694"/>
              <a:gd name="connsiteX104" fmla="*/ 57190 w 610438"/>
              <a:gd name="connsiteY104" fmla="*/ 156684 h 682694"/>
              <a:gd name="connsiteX105" fmla="*/ 570654 w 610438"/>
              <a:gd name="connsiteY105" fmla="*/ 156684 h 682694"/>
              <a:gd name="connsiteX106" fmla="*/ 575627 w 610438"/>
              <a:gd name="connsiteY106" fmla="*/ 151710 h 682694"/>
              <a:gd name="connsiteX107" fmla="*/ 575627 w 610438"/>
              <a:gd name="connsiteY107" fmla="*/ 22384 h 682694"/>
              <a:gd name="connsiteX108" fmla="*/ 570654 w 610438"/>
              <a:gd name="connsiteY108" fmla="*/ 17410 h 682694"/>
              <a:gd name="connsiteX109" fmla="*/ 57190 w 610438"/>
              <a:gd name="connsiteY109" fmla="*/ 0 h 682694"/>
              <a:gd name="connsiteX110" fmla="*/ 570654 w 610438"/>
              <a:gd name="connsiteY110" fmla="*/ 0 h 682694"/>
              <a:gd name="connsiteX111" fmla="*/ 594276 w 610438"/>
              <a:gd name="connsiteY111" fmla="*/ 22384 h 682694"/>
              <a:gd name="connsiteX112" fmla="*/ 594276 w 610438"/>
              <a:gd name="connsiteY112" fmla="*/ 151710 h 682694"/>
              <a:gd name="connsiteX113" fmla="*/ 570654 w 610438"/>
              <a:gd name="connsiteY113" fmla="*/ 174093 h 682694"/>
              <a:gd name="connsiteX114" fmla="*/ 558222 w 610438"/>
              <a:gd name="connsiteY114" fmla="*/ 174093 h 682694"/>
              <a:gd name="connsiteX115" fmla="*/ 558222 w 610438"/>
              <a:gd name="connsiteY115" fmla="*/ 191503 h 682694"/>
              <a:gd name="connsiteX116" fmla="*/ 570654 w 610438"/>
              <a:gd name="connsiteY116" fmla="*/ 191503 h 682694"/>
              <a:gd name="connsiteX117" fmla="*/ 594276 w 610438"/>
              <a:gd name="connsiteY117" fmla="*/ 213886 h 682694"/>
              <a:gd name="connsiteX118" fmla="*/ 594276 w 610438"/>
              <a:gd name="connsiteY118" fmla="*/ 343213 h 682694"/>
              <a:gd name="connsiteX119" fmla="*/ 570654 w 610438"/>
              <a:gd name="connsiteY119" fmla="*/ 365596 h 682694"/>
              <a:gd name="connsiteX120" fmla="*/ 558222 w 610438"/>
              <a:gd name="connsiteY120" fmla="*/ 365596 h 682694"/>
              <a:gd name="connsiteX121" fmla="*/ 558222 w 610438"/>
              <a:gd name="connsiteY121" fmla="*/ 383005 h 682694"/>
              <a:gd name="connsiteX122" fmla="*/ 570654 w 610438"/>
              <a:gd name="connsiteY122" fmla="*/ 383005 h 682694"/>
              <a:gd name="connsiteX123" fmla="*/ 594276 w 610438"/>
              <a:gd name="connsiteY123" fmla="*/ 405389 h 682694"/>
              <a:gd name="connsiteX124" fmla="*/ 594276 w 610438"/>
              <a:gd name="connsiteY124" fmla="*/ 535959 h 682694"/>
              <a:gd name="connsiteX125" fmla="*/ 570654 w 610438"/>
              <a:gd name="connsiteY125" fmla="*/ 557098 h 682694"/>
              <a:gd name="connsiteX126" fmla="*/ 323246 w 610438"/>
              <a:gd name="connsiteY126" fmla="*/ 557098 h 682694"/>
              <a:gd name="connsiteX127" fmla="*/ 323246 w 610438"/>
              <a:gd name="connsiteY127" fmla="*/ 578238 h 682694"/>
              <a:gd name="connsiteX128" fmla="*/ 365517 w 610438"/>
              <a:gd name="connsiteY128" fmla="*/ 618031 h 682694"/>
              <a:gd name="connsiteX129" fmla="*/ 601735 w 610438"/>
              <a:gd name="connsiteY129" fmla="*/ 618031 h 682694"/>
              <a:gd name="connsiteX130" fmla="*/ 610438 w 610438"/>
              <a:gd name="connsiteY130" fmla="*/ 627979 h 682694"/>
              <a:gd name="connsiteX131" fmla="*/ 601735 w 610438"/>
              <a:gd name="connsiteY131" fmla="*/ 635440 h 682694"/>
              <a:gd name="connsiteX132" fmla="*/ 366760 w 610438"/>
              <a:gd name="connsiteY132" fmla="*/ 635440 h 682694"/>
              <a:gd name="connsiteX133" fmla="*/ 314544 w 610438"/>
              <a:gd name="connsiteY133" fmla="*/ 682694 h 682694"/>
              <a:gd name="connsiteX134" fmla="*/ 262327 w 610438"/>
              <a:gd name="connsiteY134" fmla="*/ 635440 h 682694"/>
              <a:gd name="connsiteX135" fmla="*/ 9946 w 610438"/>
              <a:gd name="connsiteY135" fmla="*/ 635440 h 682694"/>
              <a:gd name="connsiteX136" fmla="*/ 0 w 610438"/>
              <a:gd name="connsiteY136" fmla="*/ 627979 h 682694"/>
              <a:gd name="connsiteX137" fmla="*/ 9946 w 610438"/>
              <a:gd name="connsiteY137" fmla="*/ 618031 h 682694"/>
              <a:gd name="connsiteX138" fmla="*/ 263570 w 610438"/>
              <a:gd name="connsiteY138" fmla="*/ 618031 h 682694"/>
              <a:gd name="connsiteX139" fmla="*/ 305841 w 610438"/>
              <a:gd name="connsiteY139" fmla="*/ 578238 h 682694"/>
              <a:gd name="connsiteX140" fmla="*/ 305841 w 610438"/>
              <a:gd name="connsiteY140" fmla="*/ 557098 h 682694"/>
              <a:gd name="connsiteX141" fmla="*/ 57190 w 610438"/>
              <a:gd name="connsiteY141" fmla="*/ 557098 h 682694"/>
              <a:gd name="connsiteX142" fmla="*/ 36055 w 610438"/>
              <a:gd name="connsiteY142" fmla="*/ 535959 h 682694"/>
              <a:gd name="connsiteX143" fmla="*/ 36055 w 610438"/>
              <a:gd name="connsiteY143" fmla="*/ 405389 h 682694"/>
              <a:gd name="connsiteX144" fmla="*/ 57190 w 610438"/>
              <a:gd name="connsiteY144" fmla="*/ 383005 h 682694"/>
              <a:gd name="connsiteX145" fmla="*/ 88271 w 610438"/>
              <a:gd name="connsiteY145" fmla="*/ 383005 h 682694"/>
              <a:gd name="connsiteX146" fmla="*/ 88271 w 610438"/>
              <a:gd name="connsiteY146" fmla="*/ 365596 h 682694"/>
              <a:gd name="connsiteX147" fmla="*/ 57190 w 610438"/>
              <a:gd name="connsiteY147" fmla="*/ 365596 h 682694"/>
              <a:gd name="connsiteX148" fmla="*/ 36055 w 610438"/>
              <a:gd name="connsiteY148" fmla="*/ 343213 h 682694"/>
              <a:gd name="connsiteX149" fmla="*/ 36055 w 610438"/>
              <a:gd name="connsiteY149" fmla="*/ 213886 h 682694"/>
              <a:gd name="connsiteX150" fmla="*/ 57190 w 610438"/>
              <a:gd name="connsiteY150" fmla="*/ 191503 h 682694"/>
              <a:gd name="connsiteX151" fmla="*/ 88271 w 610438"/>
              <a:gd name="connsiteY151" fmla="*/ 191503 h 682694"/>
              <a:gd name="connsiteX152" fmla="*/ 88271 w 610438"/>
              <a:gd name="connsiteY152" fmla="*/ 174093 h 682694"/>
              <a:gd name="connsiteX153" fmla="*/ 57190 w 610438"/>
              <a:gd name="connsiteY153" fmla="*/ 174093 h 682694"/>
              <a:gd name="connsiteX154" fmla="*/ 36055 w 610438"/>
              <a:gd name="connsiteY154" fmla="*/ 151710 h 682694"/>
              <a:gd name="connsiteX155" fmla="*/ 36055 w 610438"/>
              <a:gd name="connsiteY155" fmla="*/ 22384 h 682694"/>
              <a:gd name="connsiteX156" fmla="*/ 57190 w 610438"/>
              <a:gd name="connsiteY156" fmla="*/ 0 h 68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610438" h="682694">
                <a:moveTo>
                  <a:pt x="314544" y="595648"/>
                </a:moveTo>
                <a:cubicBezTo>
                  <a:pt x="295895" y="595648"/>
                  <a:pt x="279733" y="611813"/>
                  <a:pt x="279733" y="630466"/>
                </a:cubicBezTo>
                <a:cubicBezTo>
                  <a:pt x="279733" y="649119"/>
                  <a:pt x="295895" y="665285"/>
                  <a:pt x="314544" y="665285"/>
                </a:cubicBezTo>
                <a:cubicBezTo>
                  <a:pt x="333192" y="665285"/>
                  <a:pt x="348112" y="649119"/>
                  <a:pt x="348112" y="630466"/>
                </a:cubicBezTo>
                <a:cubicBezTo>
                  <a:pt x="348112" y="611813"/>
                  <a:pt x="333192" y="595648"/>
                  <a:pt x="314544" y="595648"/>
                </a:cubicBezTo>
                <a:close/>
                <a:moveTo>
                  <a:pt x="227668" y="453468"/>
                </a:moveTo>
                <a:lnTo>
                  <a:pt x="261927" y="453468"/>
                </a:lnTo>
                <a:cubicBezTo>
                  <a:pt x="271716" y="453468"/>
                  <a:pt x="279057" y="460676"/>
                  <a:pt x="279057" y="471488"/>
                </a:cubicBezTo>
                <a:cubicBezTo>
                  <a:pt x="279057" y="479897"/>
                  <a:pt x="271716" y="487104"/>
                  <a:pt x="261927" y="487104"/>
                </a:cubicBezTo>
                <a:lnTo>
                  <a:pt x="227668" y="487104"/>
                </a:lnTo>
                <a:cubicBezTo>
                  <a:pt x="217880" y="487104"/>
                  <a:pt x="210538" y="479897"/>
                  <a:pt x="210538" y="471488"/>
                </a:cubicBezTo>
                <a:cubicBezTo>
                  <a:pt x="210538" y="460676"/>
                  <a:pt x="217880" y="453468"/>
                  <a:pt x="227668" y="453468"/>
                </a:cubicBezTo>
                <a:close/>
                <a:moveTo>
                  <a:pt x="123022" y="453468"/>
                </a:moveTo>
                <a:lnTo>
                  <a:pt x="157281" y="453468"/>
                </a:lnTo>
                <a:cubicBezTo>
                  <a:pt x="165846" y="453468"/>
                  <a:pt x="174411" y="460676"/>
                  <a:pt x="174411" y="471488"/>
                </a:cubicBezTo>
                <a:cubicBezTo>
                  <a:pt x="174411" y="479897"/>
                  <a:pt x="165846" y="487104"/>
                  <a:pt x="157281" y="487104"/>
                </a:cubicBezTo>
                <a:lnTo>
                  <a:pt x="123022" y="487104"/>
                </a:lnTo>
                <a:cubicBezTo>
                  <a:pt x="113234" y="487104"/>
                  <a:pt x="105892" y="479897"/>
                  <a:pt x="105892" y="471488"/>
                </a:cubicBezTo>
                <a:cubicBezTo>
                  <a:pt x="105892" y="460676"/>
                  <a:pt x="113234" y="453468"/>
                  <a:pt x="123022" y="453468"/>
                </a:cubicBezTo>
                <a:close/>
                <a:moveTo>
                  <a:pt x="471532" y="444488"/>
                </a:moveTo>
                <a:cubicBezTo>
                  <a:pt x="456790" y="444488"/>
                  <a:pt x="445734" y="455544"/>
                  <a:pt x="445734" y="471514"/>
                </a:cubicBezTo>
                <a:cubicBezTo>
                  <a:pt x="445734" y="485028"/>
                  <a:pt x="456790" y="497312"/>
                  <a:pt x="471532" y="497312"/>
                </a:cubicBezTo>
                <a:cubicBezTo>
                  <a:pt x="486274" y="497312"/>
                  <a:pt x="497330" y="485028"/>
                  <a:pt x="497330" y="471514"/>
                </a:cubicBezTo>
                <a:cubicBezTo>
                  <a:pt x="497330" y="455544"/>
                  <a:pt x="486274" y="444488"/>
                  <a:pt x="471532" y="444488"/>
                </a:cubicBezTo>
                <a:close/>
                <a:moveTo>
                  <a:pt x="471532" y="426060"/>
                </a:moveTo>
                <a:cubicBezTo>
                  <a:pt x="496101" y="426060"/>
                  <a:pt x="515757" y="445716"/>
                  <a:pt x="515757" y="471514"/>
                </a:cubicBezTo>
                <a:cubicBezTo>
                  <a:pt x="515757" y="494855"/>
                  <a:pt x="496101" y="514511"/>
                  <a:pt x="471532" y="514511"/>
                </a:cubicBezTo>
                <a:cubicBezTo>
                  <a:pt x="446962" y="514511"/>
                  <a:pt x="427306" y="494855"/>
                  <a:pt x="427306" y="471514"/>
                </a:cubicBezTo>
                <a:cubicBezTo>
                  <a:pt x="427306" y="445716"/>
                  <a:pt x="446962" y="426060"/>
                  <a:pt x="471532" y="426060"/>
                </a:cubicBezTo>
                <a:close/>
                <a:moveTo>
                  <a:pt x="57190" y="400415"/>
                </a:moveTo>
                <a:cubicBezTo>
                  <a:pt x="54703" y="400415"/>
                  <a:pt x="53460" y="402902"/>
                  <a:pt x="53460" y="405389"/>
                </a:cubicBezTo>
                <a:lnTo>
                  <a:pt x="53460" y="535959"/>
                </a:lnTo>
                <a:cubicBezTo>
                  <a:pt x="53460" y="537202"/>
                  <a:pt x="54703" y="539689"/>
                  <a:pt x="57190" y="539689"/>
                </a:cubicBezTo>
                <a:lnTo>
                  <a:pt x="570654" y="539689"/>
                </a:lnTo>
                <a:cubicBezTo>
                  <a:pt x="574384" y="539689"/>
                  <a:pt x="575627" y="537202"/>
                  <a:pt x="575627" y="535959"/>
                </a:cubicBezTo>
                <a:lnTo>
                  <a:pt x="575627" y="405389"/>
                </a:lnTo>
                <a:cubicBezTo>
                  <a:pt x="575627" y="402902"/>
                  <a:pt x="574384" y="400415"/>
                  <a:pt x="570654" y="400415"/>
                </a:cubicBezTo>
                <a:close/>
                <a:moveTo>
                  <a:pt x="105677" y="365596"/>
                </a:moveTo>
                <a:lnTo>
                  <a:pt x="105677" y="383005"/>
                </a:lnTo>
                <a:lnTo>
                  <a:pt x="540816" y="383005"/>
                </a:lnTo>
                <a:lnTo>
                  <a:pt x="540816" y="365596"/>
                </a:lnTo>
                <a:close/>
                <a:moveTo>
                  <a:pt x="227668" y="261616"/>
                </a:moveTo>
                <a:lnTo>
                  <a:pt x="261927" y="261616"/>
                </a:lnTo>
                <a:cubicBezTo>
                  <a:pt x="271716" y="261616"/>
                  <a:pt x="279057" y="268824"/>
                  <a:pt x="279057" y="278434"/>
                </a:cubicBezTo>
                <a:cubicBezTo>
                  <a:pt x="279057" y="288045"/>
                  <a:pt x="271716" y="295252"/>
                  <a:pt x="261927" y="295252"/>
                </a:cubicBezTo>
                <a:lnTo>
                  <a:pt x="227668" y="295252"/>
                </a:lnTo>
                <a:cubicBezTo>
                  <a:pt x="217880" y="295252"/>
                  <a:pt x="210538" y="288045"/>
                  <a:pt x="210538" y="278434"/>
                </a:cubicBezTo>
                <a:cubicBezTo>
                  <a:pt x="210538" y="268824"/>
                  <a:pt x="217880" y="261616"/>
                  <a:pt x="227668" y="261616"/>
                </a:cubicBezTo>
                <a:close/>
                <a:moveTo>
                  <a:pt x="123022" y="261616"/>
                </a:moveTo>
                <a:lnTo>
                  <a:pt x="157281" y="261616"/>
                </a:lnTo>
                <a:cubicBezTo>
                  <a:pt x="165846" y="261616"/>
                  <a:pt x="174411" y="268824"/>
                  <a:pt x="174411" y="278434"/>
                </a:cubicBezTo>
                <a:cubicBezTo>
                  <a:pt x="174411" y="288045"/>
                  <a:pt x="165846" y="295252"/>
                  <a:pt x="157281" y="295252"/>
                </a:cubicBezTo>
                <a:lnTo>
                  <a:pt x="123022" y="295252"/>
                </a:lnTo>
                <a:cubicBezTo>
                  <a:pt x="113234" y="295252"/>
                  <a:pt x="105892" y="288045"/>
                  <a:pt x="105892" y="278434"/>
                </a:cubicBezTo>
                <a:cubicBezTo>
                  <a:pt x="105892" y="268824"/>
                  <a:pt x="113234" y="261616"/>
                  <a:pt x="123022" y="261616"/>
                </a:cubicBezTo>
                <a:close/>
                <a:moveTo>
                  <a:pt x="471532" y="251407"/>
                </a:moveTo>
                <a:cubicBezTo>
                  <a:pt x="456790" y="251407"/>
                  <a:pt x="445734" y="263692"/>
                  <a:pt x="445734" y="278434"/>
                </a:cubicBezTo>
                <a:cubicBezTo>
                  <a:pt x="445734" y="293176"/>
                  <a:pt x="456790" y="305460"/>
                  <a:pt x="471532" y="305460"/>
                </a:cubicBezTo>
                <a:cubicBezTo>
                  <a:pt x="486274" y="305460"/>
                  <a:pt x="497330" y="293176"/>
                  <a:pt x="497330" y="278434"/>
                </a:cubicBezTo>
                <a:cubicBezTo>
                  <a:pt x="497330" y="263692"/>
                  <a:pt x="486274" y="251407"/>
                  <a:pt x="471532" y="251407"/>
                </a:cubicBezTo>
                <a:close/>
                <a:moveTo>
                  <a:pt x="471532" y="234208"/>
                </a:moveTo>
                <a:cubicBezTo>
                  <a:pt x="496101" y="234208"/>
                  <a:pt x="515757" y="253864"/>
                  <a:pt x="515757" y="278434"/>
                </a:cubicBezTo>
                <a:cubicBezTo>
                  <a:pt x="515757" y="303003"/>
                  <a:pt x="496101" y="322659"/>
                  <a:pt x="471532" y="322659"/>
                </a:cubicBezTo>
                <a:cubicBezTo>
                  <a:pt x="446962" y="322659"/>
                  <a:pt x="427306" y="303003"/>
                  <a:pt x="427306" y="278434"/>
                </a:cubicBezTo>
                <a:cubicBezTo>
                  <a:pt x="427306" y="253864"/>
                  <a:pt x="446962" y="234208"/>
                  <a:pt x="471532" y="234208"/>
                </a:cubicBezTo>
                <a:close/>
                <a:moveTo>
                  <a:pt x="57190" y="208912"/>
                </a:moveTo>
                <a:cubicBezTo>
                  <a:pt x="54703" y="208912"/>
                  <a:pt x="53460" y="211399"/>
                  <a:pt x="53460" y="213886"/>
                </a:cubicBezTo>
                <a:lnTo>
                  <a:pt x="53460" y="343213"/>
                </a:lnTo>
                <a:cubicBezTo>
                  <a:pt x="53460" y="345700"/>
                  <a:pt x="54703" y="348187"/>
                  <a:pt x="57190" y="348187"/>
                </a:cubicBezTo>
                <a:lnTo>
                  <a:pt x="570654" y="348187"/>
                </a:lnTo>
                <a:cubicBezTo>
                  <a:pt x="574384" y="348187"/>
                  <a:pt x="575627" y="345700"/>
                  <a:pt x="575627" y="343213"/>
                </a:cubicBezTo>
                <a:lnTo>
                  <a:pt x="575627" y="213886"/>
                </a:lnTo>
                <a:cubicBezTo>
                  <a:pt x="575627" y="211399"/>
                  <a:pt x="574384" y="208912"/>
                  <a:pt x="570654" y="208912"/>
                </a:cubicBezTo>
                <a:close/>
                <a:moveTo>
                  <a:pt x="105677" y="174093"/>
                </a:moveTo>
                <a:lnTo>
                  <a:pt x="105677" y="191503"/>
                </a:lnTo>
                <a:lnTo>
                  <a:pt x="540816" y="191503"/>
                </a:lnTo>
                <a:lnTo>
                  <a:pt x="540816" y="174093"/>
                </a:lnTo>
                <a:close/>
                <a:moveTo>
                  <a:pt x="227668" y="69764"/>
                </a:moveTo>
                <a:lnTo>
                  <a:pt x="261927" y="69764"/>
                </a:lnTo>
                <a:cubicBezTo>
                  <a:pt x="271716" y="69764"/>
                  <a:pt x="279057" y="76972"/>
                  <a:pt x="279057" y="86582"/>
                </a:cubicBezTo>
                <a:cubicBezTo>
                  <a:pt x="279057" y="96193"/>
                  <a:pt x="271716" y="103400"/>
                  <a:pt x="261927" y="103400"/>
                </a:cubicBezTo>
                <a:lnTo>
                  <a:pt x="227668" y="103400"/>
                </a:lnTo>
                <a:cubicBezTo>
                  <a:pt x="217880" y="103400"/>
                  <a:pt x="210538" y="96193"/>
                  <a:pt x="210538" y="86582"/>
                </a:cubicBezTo>
                <a:cubicBezTo>
                  <a:pt x="210538" y="76972"/>
                  <a:pt x="217880" y="69764"/>
                  <a:pt x="227668" y="69764"/>
                </a:cubicBezTo>
                <a:close/>
                <a:moveTo>
                  <a:pt x="123022" y="69764"/>
                </a:moveTo>
                <a:lnTo>
                  <a:pt x="157281" y="69764"/>
                </a:lnTo>
                <a:cubicBezTo>
                  <a:pt x="165846" y="69764"/>
                  <a:pt x="174411" y="76972"/>
                  <a:pt x="174411" y="86582"/>
                </a:cubicBezTo>
                <a:cubicBezTo>
                  <a:pt x="174411" y="96193"/>
                  <a:pt x="165846" y="103400"/>
                  <a:pt x="157281" y="103400"/>
                </a:cubicBezTo>
                <a:lnTo>
                  <a:pt x="123022" y="103400"/>
                </a:lnTo>
                <a:cubicBezTo>
                  <a:pt x="113234" y="103400"/>
                  <a:pt x="105892" y="96193"/>
                  <a:pt x="105892" y="86582"/>
                </a:cubicBezTo>
                <a:cubicBezTo>
                  <a:pt x="105892" y="76972"/>
                  <a:pt x="113234" y="69764"/>
                  <a:pt x="123022" y="69764"/>
                </a:cubicBezTo>
                <a:close/>
                <a:moveTo>
                  <a:pt x="471532" y="59556"/>
                </a:moveTo>
                <a:cubicBezTo>
                  <a:pt x="456790" y="59556"/>
                  <a:pt x="445734" y="71841"/>
                  <a:pt x="445734" y="86583"/>
                </a:cubicBezTo>
                <a:cubicBezTo>
                  <a:pt x="445734" y="101325"/>
                  <a:pt x="456790" y="113609"/>
                  <a:pt x="471532" y="113609"/>
                </a:cubicBezTo>
                <a:cubicBezTo>
                  <a:pt x="486274" y="113609"/>
                  <a:pt x="497330" y="101325"/>
                  <a:pt x="497330" y="86583"/>
                </a:cubicBezTo>
                <a:cubicBezTo>
                  <a:pt x="497330" y="71841"/>
                  <a:pt x="486274" y="59556"/>
                  <a:pt x="471532" y="59556"/>
                </a:cubicBezTo>
                <a:close/>
                <a:moveTo>
                  <a:pt x="471532" y="42357"/>
                </a:moveTo>
                <a:cubicBezTo>
                  <a:pt x="496101" y="42357"/>
                  <a:pt x="515757" y="62013"/>
                  <a:pt x="515757" y="86583"/>
                </a:cubicBezTo>
                <a:cubicBezTo>
                  <a:pt x="515757" y="111152"/>
                  <a:pt x="496101" y="130808"/>
                  <a:pt x="471532" y="130808"/>
                </a:cubicBezTo>
                <a:cubicBezTo>
                  <a:pt x="446962" y="130808"/>
                  <a:pt x="427306" y="111152"/>
                  <a:pt x="427306" y="86583"/>
                </a:cubicBezTo>
                <a:cubicBezTo>
                  <a:pt x="427306" y="62013"/>
                  <a:pt x="446962" y="42357"/>
                  <a:pt x="471532" y="42357"/>
                </a:cubicBezTo>
                <a:close/>
                <a:moveTo>
                  <a:pt x="57190" y="17410"/>
                </a:moveTo>
                <a:cubicBezTo>
                  <a:pt x="54703" y="17410"/>
                  <a:pt x="53460" y="19897"/>
                  <a:pt x="53460" y="22384"/>
                </a:cubicBezTo>
                <a:lnTo>
                  <a:pt x="53460" y="151710"/>
                </a:lnTo>
                <a:cubicBezTo>
                  <a:pt x="53460" y="154197"/>
                  <a:pt x="54703" y="156684"/>
                  <a:pt x="57190" y="156684"/>
                </a:cubicBezTo>
                <a:lnTo>
                  <a:pt x="570654" y="156684"/>
                </a:lnTo>
                <a:cubicBezTo>
                  <a:pt x="574384" y="156684"/>
                  <a:pt x="575627" y="154197"/>
                  <a:pt x="575627" y="151710"/>
                </a:cubicBezTo>
                <a:lnTo>
                  <a:pt x="575627" y="22384"/>
                </a:lnTo>
                <a:cubicBezTo>
                  <a:pt x="575627" y="19897"/>
                  <a:pt x="574384" y="17410"/>
                  <a:pt x="570654" y="17410"/>
                </a:cubicBezTo>
                <a:close/>
                <a:moveTo>
                  <a:pt x="57190" y="0"/>
                </a:moveTo>
                <a:lnTo>
                  <a:pt x="570654" y="0"/>
                </a:lnTo>
                <a:cubicBezTo>
                  <a:pt x="583087" y="0"/>
                  <a:pt x="594276" y="9948"/>
                  <a:pt x="594276" y="22384"/>
                </a:cubicBezTo>
                <a:lnTo>
                  <a:pt x="594276" y="151710"/>
                </a:lnTo>
                <a:cubicBezTo>
                  <a:pt x="594276" y="164145"/>
                  <a:pt x="583087" y="174093"/>
                  <a:pt x="570654" y="174093"/>
                </a:cubicBezTo>
                <a:lnTo>
                  <a:pt x="558222" y="174093"/>
                </a:lnTo>
                <a:lnTo>
                  <a:pt x="558222" y="191503"/>
                </a:lnTo>
                <a:lnTo>
                  <a:pt x="570654" y="191503"/>
                </a:lnTo>
                <a:cubicBezTo>
                  <a:pt x="583087" y="191503"/>
                  <a:pt x="594276" y="201451"/>
                  <a:pt x="594276" y="213886"/>
                </a:cubicBezTo>
                <a:lnTo>
                  <a:pt x="594276" y="343213"/>
                </a:lnTo>
                <a:cubicBezTo>
                  <a:pt x="594276" y="355648"/>
                  <a:pt x="583087" y="365596"/>
                  <a:pt x="570654" y="365596"/>
                </a:cubicBezTo>
                <a:lnTo>
                  <a:pt x="558222" y="365596"/>
                </a:lnTo>
                <a:lnTo>
                  <a:pt x="558222" y="383005"/>
                </a:lnTo>
                <a:lnTo>
                  <a:pt x="570654" y="383005"/>
                </a:lnTo>
                <a:cubicBezTo>
                  <a:pt x="583087" y="383005"/>
                  <a:pt x="594276" y="392953"/>
                  <a:pt x="594276" y="405389"/>
                </a:cubicBezTo>
                <a:lnTo>
                  <a:pt x="594276" y="535959"/>
                </a:lnTo>
                <a:cubicBezTo>
                  <a:pt x="594276" y="547150"/>
                  <a:pt x="583087" y="557098"/>
                  <a:pt x="570654" y="557098"/>
                </a:cubicBezTo>
                <a:lnTo>
                  <a:pt x="323246" y="557098"/>
                </a:lnTo>
                <a:lnTo>
                  <a:pt x="323246" y="578238"/>
                </a:lnTo>
                <a:cubicBezTo>
                  <a:pt x="344382" y="581969"/>
                  <a:pt x="360544" y="598135"/>
                  <a:pt x="365517" y="618031"/>
                </a:cubicBezTo>
                <a:lnTo>
                  <a:pt x="601735" y="618031"/>
                </a:lnTo>
                <a:cubicBezTo>
                  <a:pt x="606708" y="618031"/>
                  <a:pt x="610438" y="621762"/>
                  <a:pt x="610438" y="627979"/>
                </a:cubicBezTo>
                <a:cubicBezTo>
                  <a:pt x="610438" y="631710"/>
                  <a:pt x="606708" y="635440"/>
                  <a:pt x="601735" y="635440"/>
                </a:cubicBezTo>
                <a:lnTo>
                  <a:pt x="366760" y="635440"/>
                </a:lnTo>
                <a:cubicBezTo>
                  <a:pt x="364274" y="662798"/>
                  <a:pt x="340652" y="682694"/>
                  <a:pt x="314544" y="682694"/>
                </a:cubicBezTo>
                <a:cubicBezTo>
                  <a:pt x="287192" y="682694"/>
                  <a:pt x="264813" y="662798"/>
                  <a:pt x="262327" y="635440"/>
                </a:cubicBezTo>
                <a:lnTo>
                  <a:pt x="9946" y="635440"/>
                </a:lnTo>
                <a:cubicBezTo>
                  <a:pt x="3730" y="635440"/>
                  <a:pt x="0" y="631710"/>
                  <a:pt x="0" y="627979"/>
                </a:cubicBezTo>
                <a:cubicBezTo>
                  <a:pt x="0" y="621762"/>
                  <a:pt x="3730" y="618031"/>
                  <a:pt x="9946" y="618031"/>
                </a:cubicBezTo>
                <a:lnTo>
                  <a:pt x="263570" y="618031"/>
                </a:lnTo>
                <a:cubicBezTo>
                  <a:pt x="268543" y="598135"/>
                  <a:pt x="284706" y="581969"/>
                  <a:pt x="305841" y="578238"/>
                </a:cubicBezTo>
                <a:lnTo>
                  <a:pt x="305841" y="557098"/>
                </a:lnTo>
                <a:lnTo>
                  <a:pt x="57190" y="557098"/>
                </a:lnTo>
                <a:cubicBezTo>
                  <a:pt x="46001" y="557098"/>
                  <a:pt x="36055" y="547150"/>
                  <a:pt x="36055" y="535959"/>
                </a:cubicBezTo>
                <a:lnTo>
                  <a:pt x="36055" y="405389"/>
                </a:lnTo>
                <a:cubicBezTo>
                  <a:pt x="36055" y="392953"/>
                  <a:pt x="46001" y="383005"/>
                  <a:pt x="57190" y="383005"/>
                </a:cubicBezTo>
                <a:lnTo>
                  <a:pt x="88271" y="383005"/>
                </a:lnTo>
                <a:lnTo>
                  <a:pt x="88271" y="365596"/>
                </a:lnTo>
                <a:lnTo>
                  <a:pt x="57190" y="365596"/>
                </a:lnTo>
                <a:cubicBezTo>
                  <a:pt x="46001" y="365596"/>
                  <a:pt x="36055" y="355648"/>
                  <a:pt x="36055" y="343213"/>
                </a:cubicBezTo>
                <a:lnTo>
                  <a:pt x="36055" y="213886"/>
                </a:lnTo>
                <a:cubicBezTo>
                  <a:pt x="36055" y="201451"/>
                  <a:pt x="46001" y="191503"/>
                  <a:pt x="57190" y="191503"/>
                </a:cubicBezTo>
                <a:lnTo>
                  <a:pt x="88271" y="191503"/>
                </a:lnTo>
                <a:lnTo>
                  <a:pt x="88271" y="174093"/>
                </a:lnTo>
                <a:lnTo>
                  <a:pt x="57190" y="174093"/>
                </a:lnTo>
                <a:cubicBezTo>
                  <a:pt x="46001" y="174093"/>
                  <a:pt x="36055" y="164145"/>
                  <a:pt x="36055" y="151710"/>
                </a:cubicBezTo>
                <a:lnTo>
                  <a:pt x="36055" y="22384"/>
                </a:lnTo>
                <a:cubicBezTo>
                  <a:pt x="36055" y="9948"/>
                  <a:pt x="46001" y="0"/>
                  <a:pt x="5719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67EEDD6D-3ADC-48BE-8CEB-F7777378FF21}"/>
              </a:ext>
            </a:extLst>
          </p:cNvPr>
          <p:cNvSpPr/>
          <p:nvPr/>
        </p:nvSpPr>
        <p:spPr>
          <a:xfrm>
            <a:off x="6161691" y="10792113"/>
            <a:ext cx="645958" cy="656629"/>
          </a:xfrm>
          <a:custGeom>
            <a:avLst/>
            <a:gdLst>
              <a:gd name="connsiteX0" fmla="*/ 591854 w 645958"/>
              <a:gd name="connsiteY0" fmla="*/ 478818 h 656629"/>
              <a:gd name="connsiteX1" fmla="*/ 452595 w 645958"/>
              <a:gd name="connsiteY1" fmla="*/ 516121 h 656629"/>
              <a:gd name="connsiteX2" fmla="*/ 471245 w 645958"/>
              <a:gd name="connsiteY2" fmla="*/ 584510 h 656629"/>
              <a:gd name="connsiteX3" fmla="*/ 504817 w 645958"/>
              <a:gd name="connsiteY3" fmla="*/ 628030 h 656629"/>
              <a:gd name="connsiteX4" fmla="*/ 559526 w 645958"/>
              <a:gd name="connsiteY4" fmla="*/ 635491 h 656629"/>
              <a:gd name="connsiteX5" fmla="*/ 603045 w 645958"/>
              <a:gd name="connsiteY5" fmla="*/ 601918 h 656629"/>
              <a:gd name="connsiteX6" fmla="*/ 610505 w 645958"/>
              <a:gd name="connsiteY6" fmla="*/ 548450 h 656629"/>
              <a:gd name="connsiteX7" fmla="*/ 410319 w 645958"/>
              <a:gd name="connsiteY7" fmla="*/ 445246 h 656629"/>
              <a:gd name="connsiteX8" fmla="*/ 346906 w 645958"/>
              <a:gd name="connsiteY8" fmla="*/ 555911 h 656629"/>
              <a:gd name="connsiteX9" fmla="*/ 435187 w 645958"/>
              <a:gd name="connsiteY9" fmla="*/ 519851 h 656629"/>
              <a:gd name="connsiteX10" fmla="*/ 425240 w 645958"/>
              <a:gd name="connsiteY10" fmla="*/ 478818 h 656629"/>
              <a:gd name="connsiteX11" fmla="*/ 421510 w 645958"/>
              <a:gd name="connsiteY11" fmla="*/ 447732 h 656629"/>
              <a:gd name="connsiteX12" fmla="*/ 410319 w 645958"/>
              <a:gd name="connsiteY12" fmla="*/ 445246 h 656629"/>
              <a:gd name="connsiteX13" fmla="*/ 170345 w 645958"/>
              <a:gd name="connsiteY13" fmla="*/ 445246 h 656629"/>
              <a:gd name="connsiteX14" fmla="*/ 88281 w 645958"/>
              <a:gd name="connsiteY14" fmla="*/ 471358 h 656629"/>
              <a:gd name="connsiteX15" fmla="*/ 232514 w 645958"/>
              <a:gd name="connsiteY15" fmla="*/ 555911 h 656629"/>
              <a:gd name="connsiteX16" fmla="*/ 170345 w 645958"/>
              <a:gd name="connsiteY16" fmla="*/ 445246 h 656629"/>
              <a:gd name="connsiteX17" fmla="*/ 299657 w 645958"/>
              <a:gd name="connsiteY17" fmla="*/ 432811 h 656629"/>
              <a:gd name="connsiteX18" fmla="*/ 299657 w 645958"/>
              <a:gd name="connsiteY18" fmla="*/ 562128 h 656629"/>
              <a:gd name="connsiteX19" fmla="*/ 391668 w 645958"/>
              <a:gd name="connsiteY19" fmla="*/ 441515 h 656629"/>
              <a:gd name="connsiteX20" fmla="*/ 299657 w 645958"/>
              <a:gd name="connsiteY20" fmla="*/ 432811 h 656629"/>
              <a:gd name="connsiteX21" fmla="*/ 281007 w 645958"/>
              <a:gd name="connsiteY21" fmla="*/ 432811 h 656629"/>
              <a:gd name="connsiteX22" fmla="*/ 187752 w 645958"/>
              <a:gd name="connsiteY22" fmla="*/ 441515 h 656629"/>
              <a:gd name="connsiteX23" fmla="*/ 281007 w 645958"/>
              <a:gd name="connsiteY23" fmla="*/ 562128 h 656629"/>
              <a:gd name="connsiteX24" fmla="*/ 499234 w 645958"/>
              <a:gd name="connsiteY24" fmla="*/ 413696 h 656629"/>
              <a:gd name="connsiteX25" fmla="*/ 509856 w 645958"/>
              <a:gd name="connsiteY25" fmla="*/ 420944 h 656629"/>
              <a:gd name="connsiteX26" fmla="*/ 515757 w 645958"/>
              <a:gd name="connsiteY26" fmla="*/ 442689 h 656629"/>
              <a:gd name="connsiteX27" fmla="*/ 509856 w 645958"/>
              <a:gd name="connsiteY27" fmla="*/ 453561 h 656629"/>
              <a:gd name="connsiteX28" fmla="*/ 507496 w 645958"/>
              <a:gd name="connsiteY28" fmla="*/ 453561 h 656629"/>
              <a:gd name="connsiteX29" fmla="*/ 499234 w 645958"/>
              <a:gd name="connsiteY29" fmla="*/ 447521 h 656629"/>
              <a:gd name="connsiteX30" fmla="*/ 493333 w 645958"/>
              <a:gd name="connsiteY30" fmla="*/ 424568 h 656629"/>
              <a:gd name="connsiteX31" fmla="*/ 499234 w 645958"/>
              <a:gd name="connsiteY31" fmla="*/ 413696 h 656629"/>
              <a:gd name="connsiteX32" fmla="*/ 511034 w 645958"/>
              <a:gd name="connsiteY32" fmla="*/ 384317 h 656629"/>
              <a:gd name="connsiteX33" fmla="*/ 492383 w 645958"/>
              <a:gd name="connsiteY33" fmla="*/ 385561 h 656629"/>
              <a:gd name="connsiteX34" fmla="*/ 441404 w 645958"/>
              <a:gd name="connsiteY34" fmla="*/ 473845 h 656629"/>
              <a:gd name="connsiteX35" fmla="*/ 448864 w 645958"/>
              <a:gd name="connsiteY35" fmla="*/ 498713 h 656629"/>
              <a:gd name="connsiteX36" fmla="*/ 586881 w 645958"/>
              <a:gd name="connsiteY36" fmla="*/ 461410 h 656629"/>
              <a:gd name="connsiteX37" fmla="*/ 579420 w 645958"/>
              <a:gd name="connsiteY37" fmla="*/ 436542 h 656629"/>
              <a:gd name="connsiteX38" fmla="*/ 547092 w 645958"/>
              <a:gd name="connsiteY38" fmla="*/ 393021 h 656629"/>
              <a:gd name="connsiteX39" fmla="*/ 511034 w 645958"/>
              <a:gd name="connsiteY39" fmla="*/ 384317 h 656629"/>
              <a:gd name="connsiteX40" fmla="*/ 477462 w 645958"/>
              <a:gd name="connsiteY40" fmla="*/ 299764 h 656629"/>
              <a:gd name="connsiteX41" fmla="*/ 496113 w 645958"/>
              <a:gd name="connsiteY41" fmla="*/ 366909 h 656629"/>
              <a:gd name="connsiteX42" fmla="*/ 548336 w 645958"/>
              <a:gd name="connsiteY42" fmla="*/ 374370 h 656629"/>
              <a:gd name="connsiteX43" fmla="*/ 562013 w 645958"/>
              <a:gd name="connsiteY43" fmla="*/ 299764 h 656629"/>
              <a:gd name="connsiteX44" fmla="*/ 431457 w 645958"/>
              <a:gd name="connsiteY44" fmla="*/ 299764 h 656629"/>
              <a:gd name="connsiteX45" fmla="*/ 415293 w 645958"/>
              <a:gd name="connsiteY45" fmla="*/ 427838 h 656629"/>
              <a:gd name="connsiteX46" fmla="*/ 425240 w 645958"/>
              <a:gd name="connsiteY46" fmla="*/ 430324 h 656629"/>
              <a:gd name="connsiteX47" fmla="*/ 479949 w 645958"/>
              <a:gd name="connsiteY47" fmla="*/ 371883 h 656629"/>
              <a:gd name="connsiteX48" fmla="*/ 460055 w 645958"/>
              <a:gd name="connsiteY48" fmla="*/ 301007 h 656629"/>
              <a:gd name="connsiteX49" fmla="*/ 458812 w 645958"/>
              <a:gd name="connsiteY49" fmla="*/ 299764 h 656629"/>
              <a:gd name="connsiteX50" fmla="*/ 299657 w 645958"/>
              <a:gd name="connsiteY50" fmla="*/ 299764 h 656629"/>
              <a:gd name="connsiteX51" fmla="*/ 299657 w 645958"/>
              <a:gd name="connsiteY51" fmla="*/ 414160 h 656629"/>
              <a:gd name="connsiteX52" fmla="*/ 397885 w 645958"/>
              <a:gd name="connsiteY52" fmla="*/ 424107 h 656629"/>
              <a:gd name="connsiteX53" fmla="*/ 414049 w 645958"/>
              <a:gd name="connsiteY53" fmla="*/ 299764 h 656629"/>
              <a:gd name="connsiteX54" fmla="*/ 166615 w 645958"/>
              <a:gd name="connsiteY54" fmla="*/ 299764 h 656629"/>
              <a:gd name="connsiteX55" fmla="*/ 182779 w 645958"/>
              <a:gd name="connsiteY55" fmla="*/ 424107 h 656629"/>
              <a:gd name="connsiteX56" fmla="*/ 281007 w 645958"/>
              <a:gd name="connsiteY56" fmla="*/ 414160 h 656629"/>
              <a:gd name="connsiteX57" fmla="*/ 281007 w 645958"/>
              <a:gd name="connsiteY57" fmla="*/ 299764 h 656629"/>
              <a:gd name="connsiteX58" fmla="*/ 18651 w 645958"/>
              <a:gd name="connsiteY58" fmla="*/ 299764 h 656629"/>
              <a:gd name="connsiteX59" fmla="*/ 75847 w 645958"/>
              <a:gd name="connsiteY59" fmla="*/ 457680 h 656629"/>
              <a:gd name="connsiteX60" fmla="*/ 164128 w 645958"/>
              <a:gd name="connsiteY60" fmla="*/ 427838 h 656629"/>
              <a:gd name="connsiteX61" fmla="*/ 149207 w 645958"/>
              <a:gd name="connsiteY61" fmla="*/ 299764 h 656629"/>
              <a:gd name="connsiteX62" fmla="*/ 540875 w 645958"/>
              <a:gd name="connsiteY62" fmla="*/ 184125 h 656629"/>
              <a:gd name="connsiteX63" fmla="*/ 486166 w 645958"/>
              <a:gd name="connsiteY63" fmla="*/ 226402 h 656629"/>
              <a:gd name="connsiteX64" fmla="*/ 473732 w 645958"/>
              <a:gd name="connsiteY64" fmla="*/ 281113 h 656629"/>
              <a:gd name="connsiteX65" fmla="*/ 562013 w 645958"/>
              <a:gd name="connsiteY65" fmla="*/ 281113 h 656629"/>
              <a:gd name="connsiteX66" fmla="*/ 540875 w 645958"/>
              <a:gd name="connsiteY66" fmla="*/ 184125 h 656629"/>
              <a:gd name="connsiteX67" fmla="*/ 397885 w 645958"/>
              <a:gd name="connsiteY67" fmla="*/ 156769 h 656629"/>
              <a:gd name="connsiteX68" fmla="*/ 299657 w 645958"/>
              <a:gd name="connsiteY68" fmla="*/ 165473 h 656629"/>
              <a:gd name="connsiteX69" fmla="*/ 299657 w 645958"/>
              <a:gd name="connsiteY69" fmla="*/ 281113 h 656629"/>
              <a:gd name="connsiteX70" fmla="*/ 414049 w 645958"/>
              <a:gd name="connsiteY70" fmla="*/ 281113 h 656629"/>
              <a:gd name="connsiteX71" fmla="*/ 397885 w 645958"/>
              <a:gd name="connsiteY71" fmla="*/ 156769 h 656629"/>
              <a:gd name="connsiteX72" fmla="*/ 182779 w 645958"/>
              <a:gd name="connsiteY72" fmla="*/ 156769 h 656629"/>
              <a:gd name="connsiteX73" fmla="*/ 166615 w 645958"/>
              <a:gd name="connsiteY73" fmla="*/ 281113 h 656629"/>
              <a:gd name="connsiteX74" fmla="*/ 281007 w 645958"/>
              <a:gd name="connsiteY74" fmla="*/ 281113 h 656629"/>
              <a:gd name="connsiteX75" fmla="*/ 281007 w 645958"/>
              <a:gd name="connsiteY75" fmla="*/ 165473 h 656629"/>
              <a:gd name="connsiteX76" fmla="*/ 182779 w 645958"/>
              <a:gd name="connsiteY76" fmla="*/ 156769 h 656629"/>
              <a:gd name="connsiteX77" fmla="*/ 504817 w 645958"/>
              <a:gd name="connsiteY77" fmla="*/ 123197 h 656629"/>
              <a:gd name="connsiteX78" fmla="*/ 415293 w 645958"/>
              <a:gd name="connsiteY78" fmla="*/ 151796 h 656629"/>
              <a:gd name="connsiteX79" fmla="*/ 431457 w 645958"/>
              <a:gd name="connsiteY79" fmla="*/ 281113 h 656629"/>
              <a:gd name="connsiteX80" fmla="*/ 456325 w 645958"/>
              <a:gd name="connsiteY80" fmla="*/ 281113 h 656629"/>
              <a:gd name="connsiteX81" fmla="*/ 470002 w 645958"/>
              <a:gd name="connsiteY81" fmla="*/ 216454 h 656629"/>
              <a:gd name="connsiteX82" fmla="*/ 533415 w 645958"/>
              <a:gd name="connsiteY82" fmla="*/ 167960 h 656629"/>
              <a:gd name="connsiteX83" fmla="*/ 504817 w 645958"/>
              <a:gd name="connsiteY83" fmla="*/ 123197 h 656629"/>
              <a:gd name="connsiteX84" fmla="*/ 75847 w 645958"/>
              <a:gd name="connsiteY84" fmla="*/ 123197 h 656629"/>
              <a:gd name="connsiteX85" fmla="*/ 18651 w 645958"/>
              <a:gd name="connsiteY85" fmla="*/ 281113 h 656629"/>
              <a:gd name="connsiteX86" fmla="*/ 149207 w 645958"/>
              <a:gd name="connsiteY86" fmla="*/ 281113 h 656629"/>
              <a:gd name="connsiteX87" fmla="*/ 164128 w 645958"/>
              <a:gd name="connsiteY87" fmla="*/ 151796 h 656629"/>
              <a:gd name="connsiteX88" fmla="*/ 75847 w 645958"/>
              <a:gd name="connsiteY88" fmla="*/ 123197 h 656629"/>
              <a:gd name="connsiteX89" fmla="*/ 346906 w 645958"/>
              <a:gd name="connsiteY89" fmla="*/ 24966 h 656629"/>
              <a:gd name="connsiteX90" fmla="*/ 410319 w 645958"/>
              <a:gd name="connsiteY90" fmla="*/ 135631 h 656629"/>
              <a:gd name="connsiteX91" fmla="*/ 492383 w 645958"/>
              <a:gd name="connsiteY91" fmla="*/ 108276 h 656629"/>
              <a:gd name="connsiteX92" fmla="*/ 346906 w 645958"/>
              <a:gd name="connsiteY92" fmla="*/ 24966 h 656629"/>
              <a:gd name="connsiteX93" fmla="*/ 232514 w 645958"/>
              <a:gd name="connsiteY93" fmla="*/ 24966 h 656629"/>
              <a:gd name="connsiteX94" fmla="*/ 88281 w 645958"/>
              <a:gd name="connsiteY94" fmla="*/ 108276 h 656629"/>
              <a:gd name="connsiteX95" fmla="*/ 170345 w 645958"/>
              <a:gd name="connsiteY95" fmla="*/ 135631 h 656629"/>
              <a:gd name="connsiteX96" fmla="*/ 232514 w 645958"/>
              <a:gd name="connsiteY96" fmla="*/ 24966 h 656629"/>
              <a:gd name="connsiteX97" fmla="*/ 299657 w 645958"/>
              <a:gd name="connsiteY97" fmla="*/ 19992 h 656629"/>
              <a:gd name="connsiteX98" fmla="*/ 299657 w 645958"/>
              <a:gd name="connsiteY98" fmla="*/ 148065 h 656629"/>
              <a:gd name="connsiteX99" fmla="*/ 391668 w 645958"/>
              <a:gd name="connsiteY99" fmla="*/ 138118 h 656629"/>
              <a:gd name="connsiteX100" fmla="*/ 299657 w 645958"/>
              <a:gd name="connsiteY100" fmla="*/ 19992 h 656629"/>
              <a:gd name="connsiteX101" fmla="*/ 281007 w 645958"/>
              <a:gd name="connsiteY101" fmla="*/ 19992 h 656629"/>
              <a:gd name="connsiteX102" fmla="*/ 187752 w 645958"/>
              <a:gd name="connsiteY102" fmla="*/ 138118 h 656629"/>
              <a:gd name="connsiteX103" fmla="*/ 281007 w 645958"/>
              <a:gd name="connsiteY103" fmla="*/ 148065 h 656629"/>
              <a:gd name="connsiteX104" fmla="*/ 549268 w 645958"/>
              <a:gd name="connsiteY104" fmla="*/ 18282 h 656629"/>
              <a:gd name="connsiteX105" fmla="*/ 520981 w 645958"/>
              <a:gd name="connsiteY105" fmla="*/ 27453 h 656629"/>
              <a:gd name="connsiteX106" fmla="*/ 466272 w 645958"/>
              <a:gd name="connsiteY106" fmla="*/ 61025 h 656629"/>
              <a:gd name="connsiteX107" fmla="*/ 549579 w 645958"/>
              <a:gd name="connsiteY107" fmla="*/ 162987 h 656629"/>
              <a:gd name="connsiteX108" fmla="*/ 573204 w 645958"/>
              <a:gd name="connsiteY108" fmla="*/ 156769 h 656629"/>
              <a:gd name="connsiteX109" fmla="*/ 620452 w 645958"/>
              <a:gd name="connsiteY109" fmla="*/ 119466 h 656629"/>
              <a:gd name="connsiteX110" fmla="*/ 622939 w 645958"/>
              <a:gd name="connsiteY110" fmla="*/ 61025 h 656629"/>
              <a:gd name="connsiteX111" fmla="*/ 620452 w 645958"/>
              <a:gd name="connsiteY111" fmla="*/ 56051 h 656629"/>
              <a:gd name="connsiteX112" fmla="*/ 579420 w 645958"/>
              <a:gd name="connsiteY112" fmla="*/ 21235 h 656629"/>
              <a:gd name="connsiteX113" fmla="*/ 549268 w 645958"/>
              <a:gd name="connsiteY113" fmla="*/ 18282 h 656629"/>
              <a:gd name="connsiteX114" fmla="*/ 290954 w 645958"/>
              <a:gd name="connsiteY114" fmla="*/ 97 h 656629"/>
              <a:gd name="connsiteX115" fmla="*/ 451351 w 645958"/>
              <a:gd name="connsiteY115" fmla="*/ 49834 h 656629"/>
              <a:gd name="connsiteX116" fmla="*/ 512277 w 645958"/>
              <a:gd name="connsiteY116" fmla="*/ 12531 h 656629"/>
              <a:gd name="connsiteX117" fmla="*/ 585637 w 645958"/>
              <a:gd name="connsiteY117" fmla="*/ 3827 h 656629"/>
              <a:gd name="connsiteX118" fmla="*/ 636616 w 645958"/>
              <a:gd name="connsiteY118" fmla="*/ 48591 h 656629"/>
              <a:gd name="connsiteX119" fmla="*/ 640347 w 645958"/>
              <a:gd name="connsiteY119" fmla="*/ 54808 h 656629"/>
              <a:gd name="connsiteX120" fmla="*/ 635373 w 645958"/>
              <a:gd name="connsiteY120" fmla="*/ 128170 h 656629"/>
              <a:gd name="connsiteX121" fmla="*/ 578177 w 645958"/>
              <a:gd name="connsiteY121" fmla="*/ 172934 h 656629"/>
              <a:gd name="connsiteX122" fmla="*/ 558283 w 645958"/>
              <a:gd name="connsiteY122" fmla="*/ 179151 h 656629"/>
              <a:gd name="connsiteX123" fmla="*/ 579420 w 645958"/>
              <a:gd name="connsiteY123" fmla="*/ 289817 h 656629"/>
              <a:gd name="connsiteX124" fmla="*/ 564500 w 645958"/>
              <a:gd name="connsiteY124" fmla="*/ 384317 h 656629"/>
              <a:gd name="connsiteX125" fmla="*/ 598071 w 645958"/>
              <a:gd name="connsiteY125" fmla="*/ 432811 h 656629"/>
              <a:gd name="connsiteX126" fmla="*/ 626669 w 645958"/>
              <a:gd name="connsiteY126" fmla="*/ 543477 h 656629"/>
              <a:gd name="connsiteX127" fmla="*/ 617966 w 645958"/>
              <a:gd name="connsiteY127" fmla="*/ 611865 h 656629"/>
              <a:gd name="connsiteX128" fmla="*/ 564500 w 645958"/>
              <a:gd name="connsiteY128" fmla="*/ 652899 h 656629"/>
              <a:gd name="connsiteX129" fmla="*/ 540875 w 645958"/>
              <a:gd name="connsiteY129" fmla="*/ 656629 h 656629"/>
              <a:gd name="connsiteX130" fmla="*/ 496113 w 645958"/>
              <a:gd name="connsiteY130" fmla="*/ 644195 h 656629"/>
              <a:gd name="connsiteX131" fmla="*/ 455081 w 645958"/>
              <a:gd name="connsiteY131" fmla="*/ 589484 h 656629"/>
              <a:gd name="connsiteX132" fmla="*/ 440161 w 645958"/>
              <a:gd name="connsiteY132" fmla="*/ 537260 h 656629"/>
              <a:gd name="connsiteX133" fmla="*/ 290954 w 645958"/>
              <a:gd name="connsiteY133" fmla="*/ 579536 h 656629"/>
              <a:gd name="connsiteX134" fmla="*/ 0 w 645958"/>
              <a:gd name="connsiteY134" fmla="*/ 289817 h 656629"/>
              <a:gd name="connsiteX135" fmla="*/ 290954 w 645958"/>
              <a:gd name="connsiteY135" fmla="*/ 97 h 6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45958" h="656629">
                <a:moveTo>
                  <a:pt x="591854" y="478818"/>
                </a:moveTo>
                <a:lnTo>
                  <a:pt x="452595" y="516121"/>
                </a:lnTo>
                <a:lnTo>
                  <a:pt x="471245" y="584510"/>
                </a:lnTo>
                <a:cubicBezTo>
                  <a:pt x="476219" y="603161"/>
                  <a:pt x="487410" y="619326"/>
                  <a:pt x="504817" y="628030"/>
                </a:cubicBezTo>
                <a:cubicBezTo>
                  <a:pt x="520981" y="637977"/>
                  <a:pt x="540875" y="640464"/>
                  <a:pt x="559526" y="635491"/>
                </a:cubicBezTo>
                <a:cubicBezTo>
                  <a:pt x="578177" y="630517"/>
                  <a:pt x="593098" y="619326"/>
                  <a:pt x="603045" y="601918"/>
                </a:cubicBezTo>
                <a:cubicBezTo>
                  <a:pt x="612992" y="585753"/>
                  <a:pt x="614235" y="567102"/>
                  <a:pt x="610505" y="548450"/>
                </a:cubicBezTo>
                <a:close/>
                <a:moveTo>
                  <a:pt x="410319" y="445246"/>
                </a:moveTo>
                <a:cubicBezTo>
                  <a:pt x="395399" y="493739"/>
                  <a:pt x="374261" y="532286"/>
                  <a:pt x="346906" y="555911"/>
                </a:cubicBezTo>
                <a:cubicBezTo>
                  <a:pt x="379235" y="548450"/>
                  <a:pt x="409076" y="536016"/>
                  <a:pt x="435187" y="519851"/>
                </a:cubicBezTo>
                <a:lnTo>
                  <a:pt x="425240" y="478818"/>
                </a:lnTo>
                <a:cubicBezTo>
                  <a:pt x="421510" y="467627"/>
                  <a:pt x="421510" y="457680"/>
                  <a:pt x="421510" y="447732"/>
                </a:cubicBezTo>
                <a:cubicBezTo>
                  <a:pt x="417780" y="446489"/>
                  <a:pt x="414049" y="445246"/>
                  <a:pt x="410319" y="445246"/>
                </a:cubicBezTo>
                <a:close/>
                <a:moveTo>
                  <a:pt x="170345" y="445246"/>
                </a:moveTo>
                <a:cubicBezTo>
                  <a:pt x="141747" y="451463"/>
                  <a:pt x="114392" y="460167"/>
                  <a:pt x="88281" y="471358"/>
                </a:cubicBezTo>
                <a:cubicBezTo>
                  <a:pt x="125583" y="513634"/>
                  <a:pt x="175318" y="543477"/>
                  <a:pt x="232514" y="555911"/>
                </a:cubicBezTo>
                <a:cubicBezTo>
                  <a:pt x="206403" y="532286"/>
                  <a:pt x="184022" y="493739"/>
                  <a:pt x="170345" y="445246"/>
                </a:cubicBezTo>
                <a:close/>
                <a:moveTo>
                  <a:pt x="299657" y="432811"/>
                </a:moveTo>
                <a:lnTo>
                  <a:pt x="299657" y="562128"/>
                </a:lnTo>
                <a:cubicBezTo>
                  <a:pt x="336959" y="554668"/>
                  <a:pt x="371774" y="508661"/>
                  <a:pt x="391668" y="441515"/>
                </a:cubicBezTo>
                <a:cubicBezTo>
                  <a:pt x="363070" y="436542"/>
                  <a:pt x="330742" y="432811"/>
                  <a:pt x="299657" y="432811"/>
                </a:cubicBezTo>
                <a:close/>
                <a:moveTo>
                  <a:pt x="281007" y="432811"/>
                </a:moveTo>
                <a:cubicBezTo>
                  <a:pt x="248678" y="432811"/>
                  <a:pt x="217594" y="436542"/>
                  <a:pt x="187752" y="441515"/>
                </a:cubicBezTo>
                <a:cubicBezTo>
                  <a:pt x="208890" y="508661"/>
                  <a:pt x="242462" y="554668"/>
                  <a:pt x="281007" y="562128"/>
                </a:cubicBezTo>
                <a:close/>
                <a:moveTo>
                  <a:pt x="499234" y="413696"/>
                </a:moveTo>
                <a:cubicBezTo>
                  <a:pt x="503955" y="413696"/>
                  <a:pt x="507496" y="414904"/>
                  <a:pt x="509856" y="420944"/>
                </a:cubicBezTo>
                <a:lnTo>
                  <a:pt x="515757" y="442689"/>
                </a:lnTo>
                <a:cubicBezTo>
                  <a:pt x="516937" y="447521"/>
                  <a:pt x="513397" y="452353"/>
                  <a:pt x="509856" y="453561"/>
                </a:cubicBezTo>
                <a:cubicBezTo>
                  <a:pt x="508676" y="453561"/>
                  <a:pt x="507496" y="453561"/>
                  <a:pt x="507496" y="453561"/>
                </a:cubicBezTo>
                <a:cubicBezTo>
                  <a:pt x="502775" y="453561"/>
                  <a:pt x="500415" y="451145"/>
                  <a:pt x="499234" y="447521"/>
                </a:cubicBezTo>
                <a:lnTo>
                  <a:pt x="493333" y="424568"/>
                </a:lnTo>
                <a:cubicBezTo>
                  <a:pt x="492153" y="419736"/>
                  <a:pt x="494513" y="414904"/>
                  <a:pt x="499234" y="413696"/>
                </a:cubicBezTo>
                <a:close/>
                <a:moveTo>
                  <a:pt x="511034" y="384317"/>
                </a:moveTo>
                <a:cubicBezTo>
                  <a:pt x="504817" y="384317"/>
                  <a:pt x="498600" y="384317"/>
                  <a:pt x="492383" y="385561"/>
                </a:cubicBezTo>
                <a:cubicBezTo>
                  <a:pt x="455081" y="396752"/>
                  <a:pt x="431457" y="436542"/>
                  <a:pt x="441404" y="473845"/>
                </a:cubicBezTo>
                <a:lnTo>
                  <a:pt x="448864" y="498713"/>
                </a:lnTo>
                <a:lnTo>
                  <a:pt x="586881" y="461410"/>
                </a:lnTo>
                <a:lnTo>
                  <a:pt x="579420" y="436542"/>
                </a:lnTo>
                <a:cubicBezTo>
                  <a:pt x="575690" y="419134"/>
                  <a:pt x="563256" y="402969"/>
                  <a:pt x="547092" y="393021"/>
                </a:cubicBezTo>
                <a:cubicBezTo>
                  <a:pt x="535902" y="386804"/>
                  <a:pt x="523468" y="384317"/>
                  <a:pt x="511034" y="384317"/>
                </a:cubicBezTo>
                <a:close/>
                <a:moveTo>
                  <a:pt x="477462" y="299764"/>
                </a:moveTo>
                <a:lnTo>
                  <a:pt x="496113" y="366909"/>
                </a:lnTo>
                <a:cubicBezTo>
                  <a:pt x="514764" y="363179"/>
                  <a:pt x="532172" y="366909"/>
                  <a:pt x="548336" y="374370"/>
                </a:cubicBezTo>
                <a:cubicBezTo>
                  <a:pt x="555796" y="349501"/>
                  <a:pt x="560770" y="324633"/>
                  <a:pt x="562013" y="299764"/>
                </a:cubicBezTo>
                <a:close/>
                <a:moveTo>
                  <a:pt x="431457" y="299764"/>
                </a:moveTo>
                <a:cubicBezTo>
                  <a:pt x="430214" y="345771"/>
                  <a:pt x="425240" y="389291"/>
                  <a:pt x="415293" y="427838"/>
                </a:cubicBezTo>
                <a:cubicBezTo>
                  <a:pt x="419023" y="427838"/>
                  <a:pt x="421510" y="430324"/>
                  <a:pt x="425240" y="430324"/>
                </a:cubicBezTo>
                <a:cubicBezTo>
                  <a:pt x="432700" y="404212"/>
                  <a:pt x="452595" y="381831"/>
                  <a:pt x="479949" y="371883"/>
                </a:cubicBezTo>
                <a:lnTo>
                  <a:pt x="460055" y="301007"/>
                </a:lnTo>
                <a:cubicBezTo>
                  <a:pt x="460055" y="301007"/>
                  <a:pt x="460055" y="299764"/>
                  <a:pt x="458812" y="299764"/>
                </a:cubicBezTo>
                <a:close/>
                <a:moveTo>
                  <a:pt x="299657" y="299764"/>
                </a:moveTo>
                <a:lnTo>
                  <a:pt x="299657" y="414160"/>
                </a:lnTo>
                <a:cubicBezTo>
                  <a:pt x="333229" y="414160"/>
                  <a:pt x="365557" y="419134"/>
                  <a:pt x="397885" y="424107"/>
                </a:cubicBezTo>
                <a:cubicBezTo>
                  <a:pt x="407833" y="386804"/>
                  <a:pt x="412806" y="343284"/>
                  <a:pt x="414049" y="299764"/>
                </a:cubicBezTo>
                <a:close/>
                <a:moveTo>
                  <a:pt x="166615" y="299764"/>
                </a:moveTo>
                <a:cubicBezTo>
                  <a:pt x="166615" y="343284"/>
                  <a:pt x="172832" y="386804"/>
                  <a:pt x="182779" y="424107"/>
                </a:cubicBezTo>
                <a:cubicBezTo>
                  <a:pt x="215107" y="419134"/>
                  <a:pt x="247435" y="414160"/>
                  <a:pt x="281007" y="414160"/>
                </a:cubicBezTo>
                <a:lnTo>
                  <a:pt x="281007" y="299764"/>
                </a:lnTo>
                <a:close/>
                <a:moveTo>
                  <a:pt x="18651" y="299764"/>
                </a:moveTo>
                <a:cubicBezTo>
                  <a:pt x="19895" y="358205"/>
                  <a:pt x="41032" y="412916"/>
                  <a:pt x="75847" y="457680"/>
                </a:cubicBezTo>
                <a:cubicBezTo>
                  <a:pt x="104445" y="444002"/>
                  <a:pt x="134286" y="435298"/>
                  <a:pt x="164128" y="427838"/>
                </a:cubicBezTo>
                <a:cubicBezTo>
                  <a:pt x="155424" y="389291"/>
                  <a:pt x="149207" y="345771"/>
                  <a:pt x="149207" y="299764"/>
                </a:cubicBezTo>
                <a:close/>
                <a:moveTo>
                  <a:pt x="540875" y="184125"/>
                </a:moveTo>
                <a:cubicBezTo>
                  <a:pt x="517251" y="190342"/>
                  <a:pt x="497357" y="205263"/>
                  <a:pt x="486166" y="226402"/>
                </a:cubicBezTo>
                <a:cubicBezTo>
                  <a:pt x="476219" y="242566"/>
                  <a:pt x="471245" y="262461"/>
                  <a:pt x="473732" y="281113"/>
                </a:cubicBezTo>
                <a:lnTo>
                  <a:pt x="562013" y="281113"/>
                </a:lnTo>
                <a:cubicBezTo>
                  <a:pt x="559526" y="246297"/>
                  <a:pt x="552066" y="213967"/>
                  <a:pt x="540875" y="184125"/>
                </a:cubicBezTo>
                <a:close/>
                <a:moveTo>
                  <a:pt x="397885" y="156769"/>
                </a:moveTo>
                <a:cubicBezTo>
                  <a:pt x="365557" y="162987"/>
                  <a:pt x="333229" y="165473"/>
                  <a:pt x="299657" y="165473"/>
                </a:cubicBezTo>
                <a:lnTo>
                  <a:pt x="299657" y="281113"/>
                </a:lnTo>
                <a:lnTo>
                  <a:pt x="414049" y="281113"/>
                </a:lnTo>
                <a:cubicBezTo>
                  <a:pt x="412806" y="236349"/>
                  <a:pt x="407833" y="192829"/>
                  <a:pt x="397885" y="156769"/>
                </a:cubicBezTo>
                <a:close/>
                <a:moveTo>
                  <a:pt x="182779" y="156769"/>
                </a:moveTo>
                <a:cubicBezTo>
                  <a:pt x="172832" y="192829"/>
                  <a:pt x="166615" y="236349"/>
                  <a:pt x="166615" y="281113"/>
                </a:cubicBezTo>
                <a:lnTo>
                  <a:pt x="281007" y="281113"/>
                </a:lnTo>
                <a:lnTo>
                  <a:pt x="281007" y="165473"/>
                </a:lnTo>
                <a:cubicBezTo>
                  <a:pt x="247435" y="165473"/>
                  <a:pt x="215107" y="162987"/>
                  <a:pt x="182779" y="156769"/>
                </a:cubicBezTo>
                <a:close/>
                <a:moveTo>
                  <a:pt x="504817" y="123197"/>
                </a:moveTo>
                <a:cubicBezTo>
                  <a:pt x="476219" y="135631"/>
                  <a:pt x="446378" y="145579"/>
                  <a:pt x="415293" y="151796"/>
                </a:cubicBezTo>
                <a:cubicBezTo>
                  <a:pt x="425240" y="190342"/>
                  <a:pt x="430214" y="235106"/>
                  <a:pt x="431457" y="281113"/>
                </a:cubicBezTo>
                <a:lnTo>
                  <a:pt x="456325" y="281113"/>
                </a:lnTo>
                <a:cubicBezTo>
                  <a:pt x="455081" y="258731"/>
                  <a:pt x="458812" y="236349"/>
                  <a:pt x="470002" y="216454"/>
                </a:cubicBezTo>
                <a:cubicBezTo>
                  <a:pt x="484923" y="192829"/>
                  <a:pt x="506060" y="176664"/>
                  <a:pt x="533415" y="167960"/>
                </a:cubicBezTo>
                <a:cubicBezTo>
                  <a:pt x="524711" y="151796"/>
                  <a:pt x="514764" y="136875"/>
                  <a:pt x="504817" y="123197"/>
                </a:cubicBezTo>
                <a:close/>
                <a:moveTo>
                  <a:pt x="75847" y="123197"/>
                </a:moveTo>
                <a:cubicBezTo>
                  <a:pt x="41032" y="167960"/>
                  <a:pt x="19895" y="221428"/>
                  <a:pt x="18651" y="281113"/>
                </a:cubicBezTo>
                <a:lnTo>
                  <a:pt x="149207" y="281113"/>
                </a:lnTo>
                <a:cubicBezTo>
                  <a:pt x="149207" y="235106"/>
                  <a:pt x="155424" y="190342"/>
                  <a:pt x="164128" y="151796"/>
                </a:cubicBezTo>
                <a:cubicBezTo>
                  <a:pt x="134286" y="145579"/>
                  <a:pt x="104445" y="135631"/>
                  <a:pt x="75847" y="123197"/>
                </a:cubicBezTo>
                <a:close/>
                <a:moveTo>
                  <a:pt x="346906" y="24966"/>
                </a:moveTo>
                <a:cubicBezTo>
                  <a:pt x="374261" y="47347"/>
                  <a:pt x="395399" y="85894"/>
                  <a:pt x="410319" y="135631"/>
                </a:cubicBezTo>
                <a:cubicBezTo>
                  <a:pt x="438917" y="128170"/>
                  <a:pt x="466272" y="120710"/>
                  <a:pt x="492383" y="108276"/>
                </a:cubicBezTo>
                <a:cubicBezTo>
                  <a:pt x="455081" y="67242"/>
                  <a:pt x="404102" y="36157"/>
                  <a:pt x="346906" y="24966"/>
                </a:cubicBezTo>
                <a:close/>
                <a:moveTo>
                  <a:pt x="232514" y="24966"/>
                </a:moveTo>
                <a:cubicBezTo>
                  <a:pt x="175318" y="36157"/>
                  <a:pt x="125583" y="67242"/>
                  <a:pt x="88281" y="108276"/>
                </a:cubicBezTo>
                <a:cubicBezTo>
                  <a:pt x="114392" y="120710"/>
                  <a:pt x="141747" y="128170"/>
                  <a:pt x="170345" y="135631"/>
                </a:cubicBezTo>
                <a:cubicBezTo>
                  <a:pt x="184022" y="85894"/>
                  <a:pt x="206403" y="47347"/>
                  <a:pt x="232514" y="24966"/>
                </a:cubicBezTo>
                <a:close/>
                <a:moveTo>
                  <a:pt x="299657" y="19992"/>
                </a:moveTo>
                <a:lnTo>
                  <a:pt x="299657" y="148065"/>
                </a:lnTo>
                <a:cubicBezTo>
                  <a:pt x="330742" y="148065"/>
                  <a:pt x="363070" y="144335"/>
                  <a:pt x="391668" y="138118"/>
                </a:cubicBezTo>
                <a:cubicBezTo>
                  <a:pt x="371774" y="72216"/>
                  <a:pt x="336959" y="24966"/>
                  <a:pt x="299657" y="19992"/>
                </a:cubicBezTo>
                <a:close/>
                <a:moveTo>
                  <a:pt x="281007" y="19992"/>
                </a:moveTo>
                <a:cubicBezTo>
                  <a:pt x="242462" y="24966"/>
                  <a:pt x="208890" y="72216"/>
                  <a:pt x="187752" y="138118"/>
                </a:cubicBezTo>
                <a:cubicBezTo>
                  <a:pt x="217594" y="144335"/>
                  <a:pt x="248678" y="148065"/>
                  <a:pt x="281007" y="148065"/>
                </a:cubicBezTo>
                <a:close/>
                <a:moveTo>
                  <a:pt x="549268" y="18282"/>
                </a:moveTo>
                <a:cubicBezTo>
                  <a:pt x="539321" y="19370"/>
                  <a:pt x="529685" y="22479"/>
                  <a:pt x="520981" y="27453"/>
                </a:cubicBezTo>
                <a:lnTo>
                  <a:pt x="466272" y="61025"/>
                </a:lnTo>
                <a:cubicBezTo>
                  <a:pt x="501087" y="87137"/>
                  <a:pt x="530928" y="121953"/>
                  <a:pt x="549579" y="162987"/>
                </a:cubicBezTo>
                <a:lnTo>
                  <a:pt x="573204" y="156769"/>
                </a:lnTo>
                <a:cubicBezTo>
                  <a:pt x="593098" y="151796"/>
                  <a:pt x="610505" y="138118"/>
                  <a:pt x="620452" y="119466"/>
                </a:cubicBezTo>
                <a:cubicBezTo>
                  <a:pt x="629156" y="100815"/>
                  <a:pt x="630400" y="79677"/>
                  <a:pt x="622939" y="61025"/>
                </a:cubicBezTo>
                <a:cubicBezTo>
                  <a:pt x="622939" y="58538"/>
                  <a:pt x="621696" y="57295"/>
                  <a:pt x="620452" y="56051"/>
                </a:cubicBezTo>
                <a:cubicBezTo>
                  <a:pt x="612992" y="38643"/>
                  <a:pt x="598071" y="26209"/>
                  <a:pt x="579420" y="21235"/>
                </a:cubicBezTo>
                <a:cubicBezTo>
                  <a:pt x="569473" y="18127"/>
                  <a:pt x="559215" y="17194"/>
                  <a:pt x="549268" y="18282"/>
                </a:cubicBezTo>
                <a:close/>
                <a:moveTo>
                  <a:pt x="290954" y="97"/>
                </a:moveTo>
                <a:cubicBezTo>
                  <a:pt x="349393" y="97"/>
                  <a:pt x="405346" y="18748"/>
                  <a:pt x="451351" y="49834"/>
                </a:cubicBezTo>
                <a:lnTo>
                  <a:pt x="512277" y="12531"/>
                </a:lnTo>
                <a:cubicBezTo>
                  <a:pt x="534658" y="97"/>
                  <a:pt x="560770" y="-3633"/>
                  <a:pt x="585637" y="3827"/>
                </a:cubicBezTo>
                <a:cubicBezTo>
                  <a:pt x="608018" y="11288"/>
                  <a:pt x="626669" y="27453"/>
                  <a:pt x="636616" y="48591"/>
                </a:cubicBezTo>
                <a:cubicBezTo>
                  <a:pt x="637860" y="49834"/>
                  <a:pt x="639103" y="52321"/>
                  <a:pt x="640347" y="54808"/>
                </a:cubicBezTo>
                <a:cubicBezTo>
                  <a:pt x="649050" y="78433"/>
                  <a:pt x="647807" y="105789"/>
                  <a:pt x="635373" y="128170"/>
                </a:cubicBezTo>
                <a:cubicBezTo>
                  <a:pt x="624183" y="150552"/>
                  <a:pt x="603045" y="167960"/>
                  <a:pt x="578177" y="172934"/>
                </a:cubicBezTo>
                <a:lnTo>
                  <a:pt x="558283" y="179151"/>
                </a:lnTo>
                <a:cubicBezTo>
                  <a:pt x="571960" y="212724"/>
                  <a:pt x="579420" y="251270"/>
                  <a:pt x="579420" y="289817"/>
                </a:cubicBezTo>
                <a:cubicBezTo>
                  <a:pt x="579420" y="322146"/>
                  <a:pt x="573204" y="354475"/>
                  <a:pt x="564500" y="384317"/>
                </a:cubicBezTo>
                <a:cubicBezTo>
                  <a:pt x="580664" y="395508"/>
                  <a:pt x="591854" y="412916"/>
                  <a:pt x="598071" y="432811"/>
                </a:cubicBezTo>
                <a:lnTo>
                  <a:pt x="626669" y="543477"/>
                </a:lnTo>
                <a:cubicBezTo>
                  <a:pt x="632886" y="567102"/>
                  <a:pt x="630400" y="590727"/>
                  <a:pt x="617966" y="611865"/>
                </a:cubicBezTo>
                <a:cubicBezTo>
                  <a:pt x="606775" y="631760"/>
                  <a:pt x="586881" y="646682"/>
                  <a:pt x="564500" y="652899"/>
                </a:cubicBezTo>
                <a:cubicBezTo>
                  <a:pt x="555796" y="655386"/>
                  <a:pt x="548336" y="656629"/>
                  <a:pt x="540875" y="656629"/>
                </a:cubicBezTo>
                <a:cubicBezTo>
                  <a:pt x="524711" y="656629"/>
                  <a:pt x="509791" y="651655"/>
                  <a:pt x="496113" y="644195"/>
                </a:cubicBezTo>
                <a:cubicBezTo>
                  <a:pt x="474976" y="631760"/>
                  <a:pt x="460055" y="613109"/>
                  <a:pt x="455081" y="589484"/>
                </a:cubicBezTo>
                <a:lnTo>
                  <a:pt x="440161" y="537260"/>
                </a:lnTo>
                <a:cubicBezTo>
                  <a:pt x="396642" y="564615"/>
                  <a:pt x="344420" y="579536"/>
                  <a:pt x="290954" y="579536"/>
                </a:cubicBezTo>
                <a:cubicBezTo>
                  <a:pt x="130556" y="579536"/>
                  <a:pt x="0" y="450219"/>
                  <a:pt x="0" y="289817"/>
                </a:cubicBezTo>
                <a:cubicBezTo>
                  <a:pt x="0" y="130657"/>
                  <a:pt x="130556" y="97"/>
                  <a:pt x="290954" y="9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79457B72-72D5-4840-8DBF-CDA185954E59}"/>
              </a:ext>
            </a:extLst>
          </p:cNvPr>
          <p:cNvSpPr/>
          <p:nvPr/>
        </p:nvSpPr>
        <p:spPr>
          <a:xfrm>
            <a:off x="17446363" y="10693792"/>
            <a:ext cx="894359" cy="852118"/>
          </a:xfrm>
          <a:custGeom>
            <a:avLst/>
            <a:gdLst>
              <a:gd name="connsiteX0" fmla="*/ 378077 w 894359"/>
              <a:gd name="connsiteY0" fmla="*/ 640462 h 852118"/>
              <a:gd name="connsiteX1" fmla="*/ 358221 w 894359"/>
              <a:gd name="connsiteY1" fmla="*/ 666555 h 852118"/>
              <a:gd name="connsiteX2" fmla="*/ 536925 w 894359"/>
              <a:gd name="connsiteY2" fmla="*/ 666555 h 852118"/>
              <a:gd name="connsiteX3" fmla="*/ 517069 w 894359"/>
              <a:gd name="connsiteY3" fmla="*/ 640462 h 852118"/>
              <a:gd name="connsiteX4" fmla="*/ 359611 w 894359"/>
              <a:gd name="connsiteY4" fmla="*/ 514886 h 852118"/>
              <a:gd name="connsiteX5" fmla="*/ 359611 w 894359"/>
              <a:gd name="connsiteY5" fmla="*/ 565708 h 852118"/>
              <a:gd name="connsiteX6" fmla="*/ 535531 w 894359"/>
              <a:gd name="connsiteY6" fmla="*/ 565708 h 852118"/>
              <a:gd name="connsiteX7" fmla="*/ 535531 w 894359"/>
              <a:gd name="connsiteY7" fmla="*/ 514886 h 852118"/>
              <a:gd name="connsiteX8" fmla="*/ 836971 w 894359"/>
              <a:gd name="connsiteY8" fmla="*/ 469660 h 852118"/>
              <a:gd name="connsiteX9" fmla="*/ 844433 w 894359"/>
              <a:gd name="connsiteY9" fmla="*/ 473385 h 852118"/>
              <a:gd name="connsiteX10" fmla="*/ 891701 w 894359"/>
              <a:gd name="connsiteY10" fmla="*/ 531747 h 852118"/>
              <a:gd name="connsiteX11" fmla="*/ 890457 w 894359"/>
              <a:gd name="connsiteY11" fmla="*/ 549132 h 852118"/>
              <a:gd name="connsiteX12" fmla="*/ 881749 w 894359"/>
              <a:gd name="connsiteY12" fmla="*/ 550374 h 852118"/>
              <a:gd name="connsiteX13" fmla="*/ 873043 w 894359"/>
              <a:gd name="connsiteY13" fmla="*/ 546648 h 852118"/>
              <a:gd name="connsiteX14" fmla="*/ 843189 w 894359"/>
              <a:gd name="connsiteY14" fmla="*/ 509396 h 852118"/>
              <a:gd name="connsiteX15" fmla="*/ 717561 w 894359"/>
              <a:gd name="connsiteY15" fmla="*/ 746570 h 852118"/>
              <a:gd name="connsiteX16" fmla="*/ 447643 w 894359"/>
              <a:gd name="connsiteY16" fmla="*/ 852118 h 852118"/>
              <a:gd name="connsiteX17" fmla="*/ 94387 w 894359"/>
              <a:gd name="connsiteY17" fmla="*/ 641021 h 852118"/>
              <a:gd name="connsiteX18" fmla="*/ 99363 w 894359"/>
              <a:gd name="connsiteY18" fmla="*/ 624878 h 852118"/>
              <a:gd name="connsiteX19" fmla="*/ 115533 w 894359"/>
              <a:gd name="connsiteY19" fmla="*/ 631087 h 852118"/>
              <a:gd name="connsiteX20" fmla="*/ 447643 w 894359"/>
              <a:gd name="connsiteY20" fmla="*/ 828525 h 852118"/>
              <a:gd name="connsiteX21" fmla="*/ 819557 w 894359"/>
              <a:gd name="connsiteY21" fmla="*/ 508154 h 852118"/>
              <a:gd name="connsiteX22" fmla="*/ 784729 w 894359"/>
              <a:gd name="connsiteY22" fmla="*/ 536714 h 852118"/>
              <a:gd name="connsiteX23" fmla="*/ 768559 w 894359"/>
              <a:gd name="connsiteY23" fmla="*/ 535473 h 852118"/>
              <a:gd name="connsiteX24" fmla="*/ 769803 w 894359"/>
              <a:gd name="connsiteY24" fmla="*/ 519330 h 852118"/>
              <a:gd name="connsiteX25" fmla="*/ 828263 w 894359"/>
              <a:gd name="connsiteY25" fmla="*/ 472143 h 852118"/>
              <a:gd name="connsiteX26" fmla="*/ 836971 w 894359"/>
              <a:gd name="connsiteY26" fmla="*/ 469660 h 852118"/>
              <a:gd name="connsiteX27" fmla="*/ 359611 w 894359"/>
              <a:gd name="connsiteY27" fmla="*/ 364899 h 852118"/>
              <a:gd name="connsiteX28" fmla="*/ 359611 w 894359"/>
              <a:gd name="connsiteY28" fmla="*/ 491334 h 852118"/>
              <a:gd name="connsiteX29" fmla="*/ 535531 w 894359"/>
              <a:gd name="connsiteY29" fmla="*/ 491334 h 852118"/>
              <a:gd name="connsiteX30" fmla="*/ 535531 w 894359"/>
              <a:gd name="connsiteY30" fmla="*/ 364899 h 852118"/>
              <a:gd name="connsiteX31" fmla="*/ 348461 w 894359"/>
              <a:gd name="connsiteY31" fmla="*/ 341347 h 852118"/>
              <a:gd name="connsiteX32" fmla="*/ 546681 w 894359"/>
              <a:gd name="connsiteY32" fmla="*/ 341347 h 852118"/>
              <a:gd name="connsiteX33" fmla="*/ 559069 w 894359"/>
              <a:gd name="connsiteY33" fmla="*/ 352503 h 852118"/>
              <a:gd name="connsiteX34" fmla="*/ 559069 w 894359"/>
              <a:gd name="connsiteY34" fmla="*/ 576864 h 852118"/>
              <a:gd name="connsiteX35" fmla="*/ 546681 w 894359"/>
              <a:gd name="connsiteY35" fmla="*/ 589260 h 852118"/>
              <a:gd name="connsiteX36" fmla="*/ 348461 w 894359"/>
              <a:gd name="connsiteY36" fmla="*/ 589260 h 852118"/>
              <a:gd name="connsiteX37" fmla="*/ 336073 w 894359"/>
              <a:gd name="connsiteY37" fmla="*/ 576864 h 852118"/>
              <a:gd name="connsiteX38" fmla="*/ 336073 w 894359"/>
              <a:gd name="connsiteY38" fmla="*/ 352503 h 852118"/>
              <a:gd name="connsiteX39" fmla="*/ 348461 w 894359"/>
              <a:gd name="connsiteY39" fmla="*/ 341347 h 852118"/>
              <a:gd name="connsiteX40" fmla="*/ 410341 w 894359"/>
              <a:gd name="connsiteY40" fmla="*/ 239127 h 852118"/>
              <a:gd name="connsiteX41" fmla="*/ 396691 w 894359"/>
              <a:gd name="connsiteY41" fmla="*/ 245340 h 852118"/>
              <a:gd name="connsiteX42" fmla="*/ 316025 w 894359"/>
              <a:gd name="connsiteY42" fmla="*/ 327346 h 852118"/>
              <a:gd name="connsiteX43" fmla="*/ 309821 w 894359"/>
              <a:gd name="connsiteY43" fmla="*/ 341014 h 852118"/>
              <a:gd name="connsiteX44" fmla="*/ 309821 w 894359"/>
              <a:gd name="connsiteY44" fmla="*/ 666555 h 852118"/>
              <a:gd name="connsiteX45" fmla="*/ 329677 w 894359"/>
              <a:gd name="connsiteY45" fmla="*/ 666555 h 852118"/>
              <a:gd name="connsiteX46" fmla="*/ 360701 w 894359"/>
              <a:gd name="connsiteY46" fmla="*/ 624309 h 852118"/>
              <a:gd name="connsiteX47" fmla="*/ 378077 w 894359"/>
              <a:gd name="connsiteY47" fmla="*/ 616854 h 852118"/>
              <a:gd name="connsiteX48" fmla="*/ 517069 w 894359"/>
              <a:gd name="connsiteY48" fmla="*/ 616854 h 852118"/>
              <a:gd name="connsiteX49" fmla="*/ 534441 w 894359"/>
              <a:gd name="connsiteY49" fmla="*/ 624309 h 852118"/>
              <a:gd name="connsiteX50" fmla="*/ 565467 w 894359"/>
              <a:gd name="connsiteY50" fmla="*/ 666555 h 852118"/>
              <a:gd name="connsiteX51" fmla="*/ 585323 w 894359"/>
              <a:gd name="connsiteY51" fmla="*/ 666555 h 852118"/>
              <a:gd name="connsiteX52" fmla="*/ 585323 w 894359"/>
              <a:gd name="connsiteY52" fmla="*/ 239127 h 852118"/>
              <a:gd name="connsiteX53" fmla="*/ 559261 w 894359"/>
              <a:gd name="connsiteY53" fmla="*/ 239127 h 852118"/>
              <a:gd name="connsiteX54" fmla="*/ 559261 w 894359"/>
              <a:gd name="connsiteY54" fmla="*/ 268947 h 852118"/>
              <a:gd name="connsiteX55" fmla="*/ 546853 w 894359"/>
              <a:gd name="connsiteY55" fmla="*/ 280130 h 852118"/>
              <a:gd name="connsiteX56" fmla="*/ 535683 w 894359"/>
              <a:gd name="connsiteY56" fmla="*/ 268947 h 852118"/>
              <a:gd name="connsiteX57" fmla="*/ 535683 w 894359"/>
              <a:gd name="connsiteY57" fmla="*/ 239127 h 852118"/>
              <a:gd name="connsiteX58" fmla="*/ 497213 w 894359"/>
              <a:gd name="connsiteY58" fmla="*/ 239127 h 852118"/>
              <a:gd name="connsiteX59" fmla="*/ 497213 w 894359"/>
              <a:gd name="connsiteY59" fmla="*/ 268947 h 852118"/>
              <a:gd name="connsiteX60" fmla="*/ 484801 w 894359"/>
              <a:gd name="connsiteY60" fmla="*/ 280130 h 852118"/>
              <a:gd name="connsiteX61" fmla="*/ 473633 w 894359"/>
              <a:gd name="connsiteY61" fmla="*/ 268947 h 852118"/>
              <a:gd name="connsiteX62" fmla="*/ 473633 w 894359"/>
              <a:gd name="connsiteY62" fmla="*/ 239127 h 852118"/>
              <a:gd name="connsiteX63" fmla="*/ 433921 w 894359"/>
              <a:gd name="connsiteY63" fmla="*/ 239127 h 852118"/>
              <a:gd name="connsiteX64" fmla="*/ 433921 w 894359"/>
              <a:gd name="connsiteY64" fmla="*/ 268947 h 852118"/>
              <a:gd name="connsiteX65" fmla="*/ 422753 w 894359"/>
              <a:gd name="connsiteY65" fmla="*/ 280130 h 852118"/>
              <a:gd name="connsiteX66" fmla="*/ 410341 w 894359"/>
              <a:gd name="connsiteY66" fmla="*/ 268947 h 852118"/>
              <a:gd name="connsiteX67" fmla="*/ 411583 w 894359"/>
              <a:gd name="connsiteY67" fmla="*/ 215519 h 852118"/>
              <a:gd name="connsiteX68" fmla="*/ 597733 w 894359"/>
              <a:gd name="connsiteY68" fmla="*/ 215519 h 852118"/>
              <a:gd name="connsiteX69" fmla="*/ 608901 w 894359"/>
              <a:gd name="connsiteY69" fmla="*/ 227944 h 852118"/>
              <a:gd name="connsiteX70" fmla="*/ 608901 w 894359"/>
              <a:gd name="connsiteY70" fmla="*/ 677737 h 852118"/>
              <a:gd name="connsiteX71" fmla="*/ 597733 w 894359"/>
              <a:gd name="connsiteY71" fmla="*/ 688920 h 852118"/>
              <a:gd name="connsiteX72" fmla="*/ 297411 w 894359"/>
              <a:gd name="connsiteY72" fmla="*/ 688920 h 852118"/>
              <a:gd name="connsiteX73" fmla="*/ 286241 w 894359"/>
              <a:gd name="connsiteY73" fmla="*/ 677737 h 852118"/>
              <a:gd name="connsiteX74" fmla="*/ 286241 w 894359"/>
              <a:gd name="connsiteY74" fmla="*/ 341014 h 852118"/>
              <a:gd name="connsiteX75" fmla="*/ 298653 w 894359"/>
              <a:gd name="connsiteY75" fmla="*/ 309951 h 852118"/>
              <a:gd name="connsiteX76" fmla="*/ 380557 w 894359"/>
              <a:gd name="connsiteY76" fmla="*/ 229187 h 852118"/>
              <a:gd name="connsiteX77" fmla="*/ 411583 w 894359"/>
              <a:gd name="connsiteY77" fmla="*/ 215519 h 852118"/>
              <a:gd name="connsiteX78" fmla="*/ 383457 w 894359"/>
              <a:gd name="connsiteY78" fmla="*/ 58552 h 852118"/>
              <a:gd name="connsiteX79" fmla="*/ 397117 w 894359"/>
              <a:gd name="connsiteY79" fmla="*/ 68495 h 852118"/>
              <a:gd name="connsiteX80" fmla="*/ 387181 w 894359"/>
              <a:gd name="connsiteY80" fmla="*/ 82166 h 852118"/>
              <a:gd name="connsiteX81" fmla="*/ 71739 w 894359"/>
              <a:gd name="connsiteY81" fmla="*/ 452526 h 852118"/>
              <a:gd name="connsiteX82" fmla="*/ 81675 w 894359"/>
              <a:gd name="connsiteY82" fmla="*/ 537037 h 852118"/>
              <a:gd name="connsiteX83" fmla="*/ 102787 w 894359"/>
              <a:gd name="connsiteY83" fmla="*/ 496024 h 852118"/>
              <a:gd name="connsiteX84" fmla="*/ 117689 w 894359"/>
              <a:gd name="connsiteY84" fmla="*/ 491053 h 852118"/>
              <a:gd name="connsiteX85" fmla="*/ 122657 w 894359"/>
              <a:gd name="connsiteY85" fmla="*/ 505967 h 852118"/>
              <a:gd name="connsiteX86" fmla="*/ 89125 w 894359"/>
              <a:gd name="connsiteY86" fmla="*/ 573079 h 852118"/>
              <a:gd name="connsiteX87" fmla="*/ 82917 w 894359"/>
              <a:gd name="connsiteY87" fmla="*/ 579293 h 852118"/>
              <a:gd name="connsiteX88" fmla="*/ 79191 w 894359"/>
              <a:gd name="connsiteY88" fmla="*/ 579293 h 852118"/>
              <a:gd name="connsiteX89" fmla="*/ 74223 w 894359"/>
              <a:gd name="connsiteY89" fmla="*/ 579293 h 852118"/>
              <a:gd name="connsiteX90" fmla="*/ 7161 w 894359"/>
              <a:gd name="connsiteY90" fmla="*/ 545737 h 852118"/>
              <a:gd name="connsiteX91" fmla="*/ 951 w 894359"/>
              <a:gd name="connsiteY91" fmla="*/ 529580 h 852118"/>
              <a:gd name="connsiteX92" fmla="*/ 17095 w 894359"/>
              <a:gd name="connsiteY92" fmla="*/ 524609 h 852118"/>
              <a:gd name="connsiteX93" fmla="*/ 60563 w 894359"/>
              <a:gd name="connsiteY93" fmla="*/ 545737 h 852118"/>
              <a:gd name="connsiteX94" fmla="*/ 49385 w 894359"/>
              <a:gd name="connsiteY94" fmla="*/ 452526 h 852118"/>
              <a:gd name="connsiteX95" fmla="*/ 383457 w 894359"/>
              <a:gd name="connsiteY95" fmla="*/ 58552 h 852118"/>
              <a:gd name="connsiteX96" fmla="*/ 490379 w 894359"/>
              <a:gd name="connsiteY96" fmla="*/ 3726 h 852118"/>
              <a:gd name="connsiteX97" fmla="*/ 506525 w 894359"/>
              <a:gd name="connsiteY97" fmla="*/ 3726 h 852118"/>
              <a:gd name="connsiteX98" fmla="*/ 506525 w 894359"/>
              <a:gd name="connsiteY98" fmla="*/ 19875 h 852118"/>
              <a:gd name="connsiteX99" fmla="*/ 472991 w 894359"/>
              <a:gd name="connsiteY99" fmla="*/ 54655 h 852118"/>
              <a:gd name="connsiteX100" fmla="*/ 845601 w 894359"/>
              <a:gd name="connsiteY100" fmla="*/ 413639 h 852118"/>
              <a:gd name="connsiteX101" fmla="*/ 834423 w 894359"/>
              <a:gd name="connsiteY101" fmla="*/ 426061 h 852118"/>
              <a:gd name="connsiteX102" fmla="*/ 833181 w 894359"/>
              <a:gd name="connsiteY102" fmla="*/ 426061 h 852118"/>
              <a:gd name="connsiteX103" fmla="*/ 822003 w 894359"/>
              <a:gd name="connsiteY103" fmla="*/ 416124 h 852118"/>
              <a:gd name="connsiteX104" fmla="*/ 474233 w 894359"/>
              <a:gd name="connsiteY104" fmla="*/ 78256 h 852118"/>
              <a:gd name="connsiteX105" fmla="*/ 506525 w 894359"/>
              <a:gd name="connsiteY105" fmla="*/ 109310 h 852118"/>
              <a:gd name="connsiteX106" fmla="*/ 506525 w 894359"/>
              <a:gd name="connsiteY106" fmla="*/ 126700 h 852118"/>
              <a:gd name="connsiteX107" fmla="*/ 499073 w 894359"/>
              <a:gd name="connsiteY107" fmla="*/ 129185 h 852118"/>
              <a:gd name="connsiteX108" fmla="*/ 490379 w 894359"/>
              <a:gd name="connsiteY108" fmla="*/ 126700 h 852118"/>
              <a:gd name="connsiteX109" fmla="*/ 436971 w 894359"/>
              <a:gd name="connsiteY109" fmla="*/ 73287 h 852118"/>
              <a:gd name="connsiteX110" fmla="*/ 436971 w 894359"/>
              <a:gd name="connsiteY110" fmla="*/ 55897 h 8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894359" h="852118">
                <a:moveTo>
                  <a:pt x="378077" y="640462"/>
                </a:moveTo>
                <a:lnTo>
                  <a:pt x="358221" y="666555"/>
                </a:lnTo>
                <a:lnTo>
                  <a:pt x="536925" y="666555"/>
                </a:lnTo>
                <a:lnTo>
                  <a:pt x="517069" y="640462"/>
                </a:lnTo>
                <a:close/>
                <a:moveTo>
                  <a:pt x="359611" y="514886"/>
                </a:moveTo>
                <a:lnTo>
                  <a:pt x="359611" y="565708"/>
                </a:lnTo>
                <a:lnTo>
                  <a:pt x="535531" y="565708"/>
                </a:lnTo>
                <a:lnTo>
                  <a:pt x="535531" y="514886"/>
                </a:lnTo>
                <a:close/>
                <a:moveTo>
                  <a:pt x="836971" y="469660"/>
                </a:moveTo>
                <a:cubicBezTo>
                  <a:pt x="839459" y="469660"/>
                  <a:pt x="843189" y="470902"/>
                  <a:pt x="844433" y="473385"/>
                </a:cubicBezTo>
                <a:lnTo>
                  <a:pt x="891701" y="531747"/>
                </a:lnTo>
                <a:cubicBezTo>
                  <a:pt x="895431" y="536714"/>
                  <a:pt x="895431" y="544165"/>
                  <a:pt x="890457" y="549132"/>
                </a:cubicBezTo>
                <a:cubicBezTo>
                  <a:pt x="887969" y="550374"/>
                  <a:pt x="885481" y="550374"/>
                  <a:pt x="881749" y="550374"/>
                </a:cubicBezTo>
                <a:cubicBezTo>
                  <a:pt x="879261" y="550374"/>
                  <a:pt x="875531" y="549132"/>
                  <a:pt x="873043" y="546648"/>
                </a:cubicBezTo>
                <a:lnTo>
                  <a:pt x="843189" y="509396"/>
                </a:lnTo>
                <a:cubicBezTo>
                  <a:pt x="830751" y="601285"/>
                  <a:pt x="785973" y="684482"/>
                  <a:pt x="717561" y="746570"/>
                </a:cubicBezTo>
                <a:cubicBezTo>
                  <a:pt x="644173" y="814866"/>
                  <a:pt x="548395" y="852118"/>
                  <a:pt x="447643" y="852118"/>
                </a:cubicBezTo>
                <a:cubicBezTo>
                  <a:pt x="299625" y="852118"/>
                  <a:pt x="165287" y="771404"/>
                  <a:pt x="94387" y="641021"/>
                </a:cubicBezTo>
                <a:cubicBezTo>
                  <a:pt x="91901" y="636054"/>
                  <a:pt x="94387" y="628604"/>
                  <a:pt x="99363" y="624878"/>
                </a:cubicBezTo>
                <a:cubicBezTo>
                  <a:pt x="105583" y="622395"/>
                  <a:pt x="113045" y="624878"/>
                  <a:pt x="115533" y="631087"/>
                </a:cubicBezTo>
                <a:cubicBezTo>
                  <a:pt x="181457" y="752778"/>
                  <a:pt x="308331" y="828525"/>
                  <a:pt x="447643" y="828525"/>
                </a:cubicBezTo>
                <a:cubicBezTo>
                  <a:pt x="632977" y="828525"/>
                  <a:pt x="793435" y="689449"/>
                  <a:pt x="819557" y="508154"/>
                </a:cubicBezTo>
                <a:lnTo>
                  <a:pt x="784729" y="536714"/>
                </a:lnTo>
                <a:cubicBezTo>
                  <a:pt x="779753" y="540440"/>
                  <a:pt x="772289" y="540440"/>
                  <a:pt x="768559" y="535473"/>
                </a:cubicBezTo>
                <a:cubicBezTo>
                  <a:pt x="763583" y="530506"/>
                  <a:pt x="764827" y="523055"/>
                  <a:pt x="769803" y="519330"/>
                </a:cubicBezTo>
                <a:lnTo>
                  <a:pt x="828263" y="472143"/>
                </a:lnTo>
                <a:cubicBezTo>
                  <a:pt x="830751" y="469660"/>
                  <a:pt x="833239" y="468418"/>
                  <a:pt x="836971" y="469660"/>
                </a:cubicBezTo>
                <a:close/>
                <a:moveTo>
                  <a:pt x="359611" y="364899"/>
                </a:moveTo>
                <a:lnTo>
                  <a:pt x="359611" y="491334"/>
                </a:lnTo>
                <a:lnTo>
                  <a:pt x="535531" y="491334"/>
                </a:lnTo>
                <a:lnTo>
                  <a:pt x="535531" y="364899"/>
                </a:lnTo>
                <a:close/>
                <a:moveTo>
                  <a:pt x="348461" y="341347"/>
                </a:moveTo>
                <a:lnTo>
                  <a:pt x="546681" y="341347"/>
                </a:lnTo>
                <a:cubicBezTo>
                  <a:pt x="554115" y="341347"/>
                  <a:pt x="559069" y="347545"/>
                  <a:pt x="559069" y="352503"/>
                </a:cubicBezTo>
                <a:lnTo>
                  <a:pt x="559069" y="576864"/>
                </a:lnTo>
                <a:cubicBezTo>
                  <a:pt x="559069" y="584302"/>
                  <a:pt x="554115" y="589260"/>
                  <a:pt x="546681" y="589260"/>
                </a:cubicBezTo>
                <a:lnTo>
                  <a:pt x="348461" y="589260"/>
                </a:lnTo>
                <a:cubicBezTo>
                  <a:pt x="342267" y="589260"/>
                  <a:pt x="336073" y="584302"/>
                  <a:pt x="336073" y="576864"/>
                </a:cubicBezTo>
                <a:lnTo>
                  <a:pt x="336073" y="352503"/>
                </a:lnTo>
                <a:cubicBezTo>
                  <a:pt x="336073" y="347545"/>
                  <a:pt x="342267" y="341347"/>
                  <a:pt x="348461" y="341347"/>
                </a:cubicBezTo>
                <a:close/>
                <a:moveTo>
                  <a:pt x="410341" y="239127"/>
                </a:moveTo>
                <a:cubicBezTo>
                  <a:pt x="405377" y="239127"/>
                  <a:pt x="400413" y="241612"/>
                  <a:pt x="396691" y="245340"/>
                </a:cubicBezTo>
                <a:lnTo>
                  <a:pt x="316025" y="327346"/>
                </a:lnTo>
                <a:cubicBezTo>
                  <a:pt x="312303" y="331074"/>
                  <a:pt x="309821" y="336044"/>
                  <a:pt x="309821" y="341014"/>
                </a:cubicBezTo>
                <a:lnTo>
                  <a:pt x="309821" y="666555"/>
                </a:lnTo>
                <a:lnTo>
                  <a:pt x="329677" y="666555"/>
                </a:lnTo>
                <a:lnTo>
                  <a:pt x="360701" y="624309"/>
                </a:lnTo>
                <a:cubicBezTo>
                  <a:pt x="364425" y="619339"/>
                  <a:pt x="370629" y="616854"/>
                  <a:pt x="378077" y="616854"/>
                </a:cubicBezTo>
                <a:lnTo>
                  <a:pt x="517069" y="616854"/>
                </a:lnTo>
                <a:cubicBezTo>
                  <a:pt x="524513" y="616854"/>
                  <a:pt x="530719" y="619339"/>
                  <a:pt x="534441" y="624309"/>
                </a:cubicBezTo>
                <a:lnTo>
                  <a:pt x="565467" y="666555"/>
                </a:lnTo>
                <a:lnTo>
                  <a:pt x="585323" y="666555"/>
                </a:lnTo>
                <a:lnTo>
                  <a:pt x="585323" y="239127"/>
                </a:lnTo>
                <a:lnTo>
                  <a:pt x="559261" y="239127"/>
                </a:lnTo>
                <a:lnTo>
                  <a:pt x="559261" y="268947"/>
                </a:lnTo>
                <a:cubicBezTo>
                  <a:pt x="559261" y="275160"/>
                  <a:pt x="554297" y="280130"/>
                  <a:pt x="546853" y="280130"/>
                </a:cubicBezTo>
                <a:cubicBezTo>
                  <a:pt x="540647" y="280130"/>
                  <a:pt x="535683" y="275160"/>
                  <a:pt x="535683" y="268947"/>
                </a:cubicBezTo>
                <a:lnTo>
                  <a:pt x="535683" y="239127"/>
                </a:lnTo>
                <a:lnTo>
                  <a:pt x="497213" y="239127"/>
                </a:lnTo>
                <a:lnTo>
                  <a:pt x="497213" y="268947"/>
                </a:lnTo>
                <a:cubicBezTo>
                  <a:pt x="497213" y="275160"/>
                  <a:pt x="492249" y="280130"/>
                  <a:pt x="484801" y="280130"/>
                </a:cubicBezTo>
                <a:cubicBezTo>
                  <a:pt x="478597" y="280130"/>
                  <a:pt x="473633" y="275160"/>
                  <a:pt x="473633" y="268947"/>
                </a:cubicBezTo>
                <a:lnTo>
                  <a:pt x="473633" y="239127"/>
                </a:lnTo>
                <a:lnTo>
                  <a:pt x="433921" y="239127"/>
                </a:lnTo>
                <a:lnTo>
                  <a:pt x="433921" y="268947"/>
                </a:lnTo>
                <a:cubicBezTo>
                  <a:pt x="433921" y="275160"/>
                  <a:pt x="428957" y="280130"/>
                  <a:pt x="422753" y="280130"/>
                </a:cubicBezTo>
                <a:cubicBezTo>
                  <a:pt x="415305" y="280130"/>
                  <a:pt x="410341" y="275160"/>
                  <a:pt x="410341" y="268947"/>
                </a:cubicBezTo>
                <a:close/>
                <a:moveTo>
                  <a:pt x="411583" y="215519"/>
                </a:moveTo>
                <a:lnTo>
                  <a:pt x="597733" y="215519"/>
                </a:lnTo>
                <a:cubicBezTo>
                  <a:pt x="603937" y="215519"/>
                  <a:pt x="608901" y="220489"/>
                  <a:pt x="608901" y="227944"/>
                </a:cubicBezTo>
                <a:lnTo>
                  <a:pt x="608901" y="677737"/>
                </a:lnTo>
                <a:cubicBezTo>
                  <a:pt x="608901" y="683950"/>
                  <a:pt x="603937" y="688920"/>
                  <a:pt x="597733" y="688920"/>
                </a:cubicBezTo>
                <a:lnTo>
                  <a:pt x="297411" y="688920"/>
                </a:lnTo>
                <a:cubicBezTo>
                  <a:pt x="291205" y="688920"/>
                  <a:pt x="286241" y="683950"/>
                  <a:pt x="286241" y="677737"/>
                </a:cubicBezTo>
                <a:lnTo>
                  <a:pt x="286241" y="341014"/>
                </a:lnTo>
                <a:cubicBezTo>
                  <a:pt x="286241" y="329831"/>
                  <a:pt x="291205" y="318648"/>
                  <a:pt x="298653" y="309951"/>
                </a:cubicBezTo>
                <a:lnTo>
                  <a:pt x="380557" y="229187"/>
                </a:lnTo>
                <a:cubicBezTo>
                  <a:pt x="388005" y="220489"/>
                  <a:pt x="399173" y="215519"/>
                  <a:pt x="411583" y="215519"/>
                </a:cubicBezTo>
                <a:close/>
                <a:moveTo>
                  <a:pt x="383457" y="58552"/>
                </a:moveTo>
                <a:cubicBezTo>
                  <a:pt x="389665" y="57309"/>
                  <a:pt x="395875" y="62280"/>
                  <a:pt x="397117" y="68495"/>
                </a:cubicBezTo>
                <a:cubicBezTo>
                  <a:pt x="398359" y="74709"/>
                  <a:pt x="393391" y="79680"/>
                  <a:pt x="387181" y="82166"/>
                </a:cubicBezTo>
                <a:cubicBezTo>
                  <a:pt x="205865" y="111993"/>
                  <a:pt x="71739" y="267346"/>
                  <a:pt x="71739" y="452526"/>
                </a:cubicBezTo>
                <a:cubicBezTo>
                  <a:pt x="71739" y="481110"/>
                  <a:pt x="75465" y="508452"/>
                  <a:pt x="81675" y="537037"/>
                </a:cubicBezTo>
                <a:lnTo>
                  <a:pt x="102787" y="496024"/>
                </a:lnTo>
                <a:cubicBezTo>
                  <a:pt x="105271" y="489810"/>
                  <a:pt x="112721" y="487324"/>
                  <a:pt x="117689" y="491053"/>
                </a:cubicBezTo>
                <a:cubicBezTo>
                  <a:pt x="123899" y="492296"/>
                  <a:pt x="126383" y="500995"/>
                  <a:pt x="122657" y="505967"/>
                </a:cubicBezTo>
                <a:lnTo>
                  <a:pt x="89125" y="573079"/>
                </a:lnTo>
                <a:cubicBezTo>
                  <a:pt x="87883" y="575565"/>
                  <a:pt x="85401" y="578050"/>
                  <a:pt x="82917" y="579293"/>
                </a:cubicBezTo>
                <a:cubicBezTo>
                  <a:pt x="81675" y="579293"/>
                  <a:pt x="80433" y="579293"/>
                  <a:pt x="79191" y="579293"/>
                </a:cubicBezTo>
                <a:cubicBezTo>
                  <a:pt x="77949" y="579293"/>
                  <a:pt x="76707" y="579293"/>
                  <a:pt x="74223" y="579293"/>
                </a:cubicBezTo>
                <a:lnTo>
                  <a:pt x="7161" y="545737"/>
                </a:lnTo>
                <a:cubicBezTo>
                  <a:pt x="951" y="542008"/>
                  <a:pt x="-1533" y="535794"/>
                  <a:pt x="951" y="529580"/>
                </a:cubicBezTo>
                <a:cubicBezTo>
                  <a:pt x="4677" y="523366"/>
                  <a:pt x="10887" y="520881"/>
                  <a:pt x="17095" y="524609"/>
                </a:cubicBezTo>
                <a:lnTo>
                  <a:pt x="60563" y="545737"/>
                </a:lnTo>
                <a:cubicBezTo>
                  <a:pt x="51869" y="514666"/>
                  <a:pt x="49385" y="483596"/>
                  <a:pt x="49385" y="452526"/>
                </a:cubicBezTo>
                <a:cubicBezTo>
                  <a:pt x="49385" y="256160"/>
                  <a:pt x="189719" y="89622"/>
                  <a:pt x="383457" y="58552"/>
                </a:cubicBezTo>
                <a:close/>
                <a:moveTo>
                  <a:pt x="490379" y="3726"/>
                </a:moveTo>
                <a:cubicBezTo>
                  <a:pt x="494105" y="-1242"/>
                  <a:pt x="501557" y="-1242"/>
                  <a:pt x="506525" y="3726"/>
                </a:cubicBezTo>
                <a:cubicBezTo>
                  <a:pt x="510251" y="7453"/>
                  <a:pt x="510251" y="14906"/>
                  <a:pt x="506525" y="19875"/>
                </a:cubicBezTo>
                <a:lnTo>
                  <a:pt x="472991" y="54655"/>
                </a:lnTo>
                <a:cubicBezTo>
                  <a:pt x="667991" y="65834"/>
                  <a:pt x="826971" y="216136"/>
                  <a:pt x="845601" y="413639"/>
                </a:cubicBezTo>
                <a:cubicBezTo>
                  <a:pt x="846845" y="419850"/>
                  <a:pt x="840633" y="426061"/>
                  <a:pt x="834423" y="426061"/>
                </a:cubicBezTo>
                <a:cubicBezTo>
                  <a:pt x="834423" y="426061"/>
                  <a:pt x="834423" y="426061"/>
                  <a:pt x="833181" y="426061"/>
                </a:cubicBezTo>
                <a:cubicBezTo>
                  <a:pt x="826971" y="426061"/>
                  <a:pt x="823245" y="422335"/>
                  <a:pt x="822003" y="416124"/>
                </a:cubicBezTo>
                <a:cubicBezTo>
                  <a:pt x="804615" y="231042"/>
                  <a:pt x="656813" y="89436"/>
                  <a:pt x="474233" y="78256"/>
                </a:cubicBezTo>
                <a:lnTo>
                  <a:pt x="506525" y="109310"/>
                </a:lnTo>
                <a:cubicBezTo>
                  <a:pt x="510251" y="114279"/>
                  <a:pt x="510251" y="121732"/>
                  <a:pt x="506525" y="126700"/>
                </a:cubicBezTo>
                <a:cubicBezTo>
                  <a:pt x="504041" y="127943"/>
                  <a:pt x="501557" y="129185"/>
                  <a:pt x="499073" y="129185"/>
                </a:cubicBezTo>
                <a:cubicBezTo>
                  <a:pt x="495347" y="129185"/>
                  <a:pt x="492863" y="127943"/>
                  <a:pt x="490379" y="126700"/>
                </a:cubicBezTo>
                <a:lnTo>
                  <a:pt x="436971" y="73287"/>
                </a:lnTo>
                <a:cubicBezTo>
                  <a:pt x="432003" y="68319"/>
                  <a:pt x="432003" y="60866"/>
                  <a:pt x="436971" y="5589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31B801E9-1494-46A5-9E27-CDA5C1804B63}"/>
              </a:ext>
            </a:extLst>
          </p:cNvPr>
          <p:cNvSpPr/>
          <p:nvPr/>
        </p:nvSpPr>
        <p:spPr>
          <a:xfrm>
            <a:off x="17545736" y="4786249"/>
            <a:ext cx="693906" cy="682694"/>
          </a:xfrm>
          <a:custGeom>
            <a:avLst/>
            <a:gdLst>
              <a:gd name="connsiteX0" fmla="*/ 420844 w 693906"/>
              <a:gd name="connsiteY0" fmla="*/ 509528 h 682694"/>
              <a:gd name="connsiteX1" fmla="*/ 444982 w 693906"/>
              <a:gd name="connsiteY1" fmla="*/ 509528 h 682694"/>
              <a:gd name="connsiteX2" fmla="*/ 452224 w 693906"/>
              <a:gd name="connsiteY2" fmla="*/ 516629 h 682694"/>
              <a:gd name="connsiteX3" fmla="*/ 452224 w 693906"/>
              <a:gd name="connsiteY3" fmla="*/ 526097 h 682694"/>
              <a:gd name="connsiteX4" fmla="*/ 444982 w 693906"/>
              <a:gd name="connsiteY4" fmla="*/ 533198 h 682694"/>
              <a:gd name="connsiteX5" fmla="*/ 420844 w 693906"/>
              <a:gd name="connsiteY5" fmla="*/ 533198 h 682694"/>
              <a:gd name="connsiteX6" fmla="*/ 413604 w 693906"/>
              <a:gd name="connsiteY6" fmla="*/ 526097 h 682694"/>
              <a:gd name="connsiteX7" fmla="*/ 413604 w 693906"/>
              <a:gd name="connsiteY7" fmla="*/ 516629 h 682694"/>
              <a:gd name="connsiteX8" fmla="*/ 420844 w 693906"/>
              <a:gd name="connsiteY8" fmla="*/ 509528 h 682694"/>
              <a:gd name="connsiteX9" fmla="*/ 327414 w 693906"/>
              <a:gd name="connsiteY9" fmla="*/ 509528 h 682694"/>
              <a:gd name="connsiteX10" fmla="*/ 357740 w 693906"/>
              <a:gd name="connsiteY10" fmla="*/ 509528 h 682694"/>
              <a:gd name="connsiteX11" fmla="*/ 365016 w 693906"/>
              <a:gd name="connsiteY11" fmla="*/ 516629 h 682694"/>
              <a:gd name="connsiteX12" fmla="*/ 365016 w 693906"/>
              <a:gd name="connsiteY12" fmla="*/ 526097 h 682694"/>
              <a:gd name="connsiteX13" fmla="*/ 357740 w 693906"/>
              <a:gd name="connsiteY13" fmla="*/ 533198 h 682694"/>
              <a:gd name="connsiteX14" fmla="*/ 327414 w 693906"/>
              <a:gd name="connsiteY14" fmla="*/ 533198 h 682694"/>
              <a:gd name="connsiteX15" fmla="*/ 318924 w 693906"/>
              <a:gd name="connsiteY15" fmla="*/ 526097 h 682694"/>
              <a:gd name="connsiteX16" fmla="*/ 318924 w 693906"/>
              <a:gd name="connsiteY16" fmla="*/ 516629 h 682694"/>
              <a:gd name="connsiteX17" fmla="*/ 327414 w 693906"/>
              <a:gd name="connsiteY17" fmla="*/ 509528 h 682694"/>
              <a:gd name="connsiteX18" fmla="*/ 238958 w 693906"/>
              <a:gd name="connsiteY18" fmla="*/ 509528 h 682694"/>
              <a:gd name="connsiteX19" fmla="*/ 263096 w 693906"/>
              <a:gd name="connsiteY19" fmla="*/ 509528 h 682694"/>
              <a:gd name="connsiteX20" fmla="*/ 270336 w 693906"/>
              <a:gd name="connsiteY20" fmla="*/ 516629 h 682694"/>
              <a:gd name="connsiteX21" fmla="*/ 270336 w 693906"/>
              <a:gd name="connsiteY21" fmla="*/ 526097 h 682694"/>
              <a:gd name="connsiteX22" fmla="*/ 263096 w 693906"/>
              <a:gd name="connsiteY22" fmla="*/ 533198 h 682694"/>
              <a:gd name="connsiteX23" fmla="*/ 238958 w 693906"/>
              <a:gd name="connsiteY23" fmla="*/ 533198 h 682694"/>
              <a:gd name="connsiteX24" fmla="*/ 231716 w 693906"/>
              <a:gd name="connsiteY24" fmla="*/ 526097 h 682694"/>
              <a:gd name="connsiteX25" fmla="*/ 231716 w 693906"/>
              <a:gd name="connsiteY25" fmla="*/ 516629 h 682694"/>
              <a:gd name="connsiteX26" fmla="*/ 238958 w 693906"/>
              <a:gd name="connsiteY26" fmla="*/ 509528 h 682694"/>
              <a:gd name="connsiteX27" fmla="*/ 516648 w 693906"/>
              <a:gd name="connsiteY27" fmla="*/ 412353 h 682694"/>
              <a:gd name="connsiteX28" fmla="*/ 527326 w 693906"/>
              <a:gd name="connsiteY28" fmla="*/ 412353 h 682694"/>
              <a:gd name="connsiteX29" fmla="*/ 534444 w 693906"/>
              <a:gd name="connsiteY29" fmla="*/ 420801 h 682694"/>
              <a:gd name="connsiteX30" fmla="*/ 534444 w 693906"/>
              <a:gd name="connsiteY30" fmla="*/ 443732 h 682694"/>
              <a:gd name="connsiteX31" fmla="*/ 527326 w 693906"/>
              <a:gd name="connsiteY31" fmla="*/ 450973 h 682694"/>
              <a:gd name="connsiteX32" fmla="*/ 516648 w 693906"/>
              <a:gd name="connsiteY32" fmla="*/ 450973 h 682694"/>
              <a:gd name="connsiteX33" fmla="*/ 509528 w 693906"/>
              <a:gd name="connsiteY33" fmla="*/ 443732 h 682694"/>
              <a:gd name="connsiteX34" fmla="*/ 509528 w 693906"/>
              <a:gd name="connsiteY34" fmla="*/ 420801 h 682694"/>
              <a:gd name="connsiteX35" fmla="*/ 516648 w 693906"/>
              <a:gd name="connsiteY35" fmla="*/ 412353 h 682694"/>
              <a:gd name="connsiteX36" fmla="*/ 156614 w 693906"/>
              <a:gd name="connsiteY36" fmla="*/ 412353 h 682694"/>
              <a:gd name="connsiteX37" fmla="*/ 167292 w 693906"/>
              <a:gd name="connsiteY37" fmla="*/ 412353 h 682694"/>
              <a:gd name="connsiteX38" fmla="*/ 174412 w 693906"/>
              <a:gd name="connsiteY38" fmla="*/ 420801 h 682694"/>
              <a:gd name="connsiteX39" fmla="*/ 174412 w 693906"/>
              <a:gd name="connsiteY39" fmla="*/ 443732 h 682694"/>
              <a:gd name="connsiteX40" fmla="*/ 167292 w 693906"/>
              <a:gd name="connsiteY40" fmla="*/ 450973 h 682694"/>
              <a:gd name="connsiteX41" fmla="*/ 156614 w 693906"/>
              <a:gd name="connsiteY41" fmla="*/ 450973 h 682694"/>
              <a:gd name="connsiteX42" fmla="*/ 149496 w 693906"/>
              <a:gd name="connsiteY42" fmla="*/ 443732 h 682694"/>
              <a:gd name="connsiteX43" fmla="*/ 149496 w 693906"/>
              <a:gd name="connsiteY43" fmla="*/ 420801 h 682694"/>
              <a:gd name="connsiteX44" fmla="*/ 156614 w 693906"/>
              <a:gd name="connsiteY44" fmla="*/ 412353 h 682694"/>
              <a:gd name="connsiteX45" fmla="*/ 516648 w 693906"/>
              <a:gd name="connsiteY45" fmla="*/ 317676 h 682694"/>
              <a:gd name="connsiteX46" fmla="*/ 527326 w 693906"/>
              <a:gd name="connsiteY46" fmla="*/ 317676 h 682694"/>
              <a:gd name="connsiteX47" fmla="*/ 534444 w 693906"/>
              <a:gd name="connsiteY47" fmla="*/ 326173 h 682694"/>
              <a:gd name="connsiteX48" fmla="*/ 534444 w 693906"/>
              <a:gd name="connsiteY48" fmla="*/ 356519 h 682694"/>
              <a:gd name="connsiteX49" fmla="*/ 527326 w 693906"/>
              <a:gd name="connsiteY49" fmla="*/ 365016 h 682694"/>
              <a:gd name="connsiteX50" fmla="*/ 516648 w 693906"/>
              <a:gd name="connsiteY50" fmla="*/ 365016 h 682694"/>
              <a:gd name="connsiteX51" fmla="*/ 509528 w 693906"/>
              <a:gd name="connsiteY51" fmla="*/ 356519 h 682694"/>
              <a:gd name="connsiteX52" fmla="*/ 509528 w 693906"/>
              <a:gd name="connsiteY52" fmla="*/ 326173 h 682694"/>
              <a:gd name="connsiteX53" fmla="*/ 516648 w 693906"/>
              <a:gd name="connsiteY53" fmla="*/ 317676 h 682694"/>
              <a:gd name="connsiteX54" fmla="*/ 156614 w 693906"/>
              <a:gd name="connsiteY54" fmla="*/ 317676 h 682694"/>
              <a:gd name="connsiteX55" fmla="*/ 167292 w 693906"/>
              <a:gd name="connsiteY55" fmla="*/ 317676 h 682694"/>
              <a:gd name="connsiteX56" fmla="*/ 174412 w 693906"/>
              <a:gd name="connsiteY56" fmla="*/ 326173 h 682694"/>
              <a:gd name="connsiteX57" fmla="*/ 174412 w 693906"/>
              <a:gd name="connsiteY57" fmla="*/ 356519 h 682694"/>
              <a:gd name="connsiteX58" fmla="*/ 167292 w 693906"/>
              <a:gd name="connsiteY58" fmla="*/ 365016 h 682694"/>
              <a:gd name="connsiteX59" fmla="*/ 156614 w 693906"/>
              <a:gd name="connsiteY59" fmla="*/ 365016 h 682694"/>
              <a:gd name="connsiteX60" fmla="*/ 149496 w 693906"/>
              <a:gd name="connsiteY60" fmla="*/ 356519 h 682694"/>
              <a:gd name="connsiteX61" fmla="*/ 149496 w 693906"/>
              <a:gd name="connsiteY61" fmla="*/ 326173 h 682694"/>
              <a:gd name="connsiteX62" fmla="*/ 156614 w 693906"/>
              <a:gd name="connsiteY62" fmla="*/ 317676 h 682694"/>
              <a:gd name="connsiteX63" fmla="*/ 311296 w 693906"/>
              <a:gd name="connsiteY63" fmla="*/ 301481 h 682694"/>
              <a:gd name="connsiteX64" fmla="*/ 372642 w 693906"/>
              <a:gd name="connsiteY64" fmla="*/ 301481 h 682694"/>
              <a:gd name="connsiteX65" fmla="*/ 382456 w 693906"/>
              <a:gd name="connsiteY65" fmla="*/ 310070 h 682694"/>
              <a:gd name="connsiteX66" fmla="*/ 382456 w 693906"/>
              <a:gd name="connsiteY66" fmla="*/ 372642 h 682694"/>
              <a:gd name="connsiteX67" fmla="*/ 372642 w 693906"/>
              <a:gd name="connsiteY67" fmla="*/ 382457 h 682694"/>
              <a:gd name="connsiteX68" fmla="*/ 311296 w 693906"/>
              <a:gd name="connsiteY68" fmla="*/ 382457 h 682694"/>
              <a:gd name="connsiteX69" fmla="*/ 301480 w 693906"/>
              <a:gd name="connsiteY69" fmla="*/ 372642 h 682694"/>
              <a:gd name="connsiteX70" fmla="*/ 301480 w 693906"/>
              <a:gd name="connsiteY70" fmla="*/ 310070 h 682694"/>
              <a:gd name="connsiteX71" fmla="*/ 311296 w 693906"/>
              <a:gd name="connsiteY71" fmla="*/ 301481 h 682694"/>
              <a:gd name="connsiteX72" fmla="*/ 256510 w 693906"/>
              <a:gd name="connsiteY72" fmla="*/ 255270 h 682694"/>
              <a:gd name="connsiteX73" fmla="*/ 256510 w 693906"/>
              <a:gd name="connsiteY73" fmla="*/ 256509 h 682694"/>
              <a:gd name="connsiteX74" fmla="*/ 256510 w 693906"/>
              <a:gd name="connsiteY74" fmla="*/ 427423 h 682694"/>
              <a:gd name="connsiteX75" fmla="*/ 427428 w 693906"/>
              <a:gd name="connsiteY75" fmla="*/ 427423 h 682694"/>
              <a:gd name="connsiteX76" fmla="*/ 428668 w 693906"/>
              <a:gd name="connsiteY76" fmla="*/ 427423 h 682694"/>
              <a:gd name="connsiteX77" fmla="*/ 428668 w 693906"/>
              <a:gd name="connsiteY77" fmla="*/ 256509 h 682694"/>
              <a:gd name="connsiteX78" fmla="*/ 427428 w 693906"/>
              <a:gd name="connsiteY78" fmla="*/ 255270 h 682694"/>
              <a:gd name="connsiteX79" fmla="*/ 256510 w 693906"/>
              <a:gd name="connsiteY79" fmla="*/ 235454 h 682694"/>
              <a:gd name="connsiteX80" fmla="*/ 427428 w 693906"/>
              <a:gd name="connsiteY80" fmla="*/ 235454 h 682694"/>
              <a:gd name="connsiteX81" fmla="*/ 448484 w 693906"/>
              <a:gd name="connsiteY81" fmla="*/ 256509 h 682694"/>
              <a:gd name="connsiteX82" fmla="*/ 448484 w 693906"/>
              <a:gd name="connsiteY82" fmla="*/ 427423 h 682694"/>
              <a:gd name="connsiteX83" fmla="*/ 427428 w 693906"/>
              <a:gd name="connsiteY83" fmla="*/ 447239 h 682694"/>
              <a:gd name="connsiteX84" fmla="*/ 256510 w 693906"/>
              <a:gd name="connsiteY84" fmla="*/ 447239 h 682694"/>
              <a:gd name="connsiteX85" fmla="*/ 235454 w 693906"/>
              <a:gd name="connsiteY85" fmla="*/ 427423 h 682694"/>
              <a:gd name="connsiteX86" fmla="*/ 235454 w 693906"/>
              <a:gd name="connsiteY86" fmla="*/ 256509 h 682694"/>
              <a:gd name="connsiteX87" fmla="*/ 256510 w 693906"/>
              <a:gd name="connsiteY87" fmla="*/ 235454 h 682694"/>
              <a:gd name="connsiteX88" fmla="*/ 516648 w 693906"/>
              <a:gd name="connsiteY88" fmla="*/ 231717 h 682694"/>
              <a:gd name="connsiteX89" fmla="*/ 527326 w 693906"/>
              <a:gd name="connsiteY89" fmla="*/ 231717 h 682694"/>
              <a:gd name="connsiteX90" fmla="*/ 534444 w 693906"/>
              <a:gd name="connsiteY90" fmla="*/ 238958 h 682694"/>
              <a:gd name="connsiteX91" fmla="*/ 534444 w 693906"/>
              <a:gd name="connsiteY91" fmla="*/ 263096 h 682694"/>
              <a:gd name="connsiteX92" fmla="*/ 527326 w 693906"/>
              <a:gd name="connsiteY92" fmla="*/ 270337 h 682694"/>
              <a:gd name="connsiteX93" fmla="*/ 516648 w 693906"/>
              <a:gd name="connsiteY93" fmla="*/ 270337 h 682694"/>
              <a:gd name="connsiteX94" fmla="*/ 509528 w 693906"/>
              <a:gd name="connsiteY94" fmla="*/ 263096 h 682694"/>
              <a:gd name="connsiteX95" fmla="*/ 509528 w 693906"/>
              <a:gd name="connsiteY95" fmla="*/ 238958 h 682694"/>
              <a:gd name="connsiteX96" fmla="*/ 516648 w 693906"/>
              <a:gd name="connsiteY96" fmla="*/ 231717 h 682694"/>
              <a:gd name="connsiteX97" fmla="*/ 156614 w 693906"/>
              <a:gd name="connsiteY97" fmla="*/ 231717 h 682694"/>
              <a:gd name="connsiteX98" fmla="*/ 167292 w 693906"/>
              <a:gd name="connsiteY98" fmla="*/ 231717 h 682694"/>
              <a:gd name="connsiteX99" fmla="*/ 174412 w 693906"/>
              <a:gd name="connsiteY99" fmla="*/ 238958 h 682694"/>
              <a:gd name="connsiteX100" fmla="*/ 174412 w 693906"/>
              <a:gd name="connsiteY100" fmla="*/ 263096 h 682694"/>
              <a:gd name="connsiteX101" fmla="*/ 167292 w 693906"/>
              <a:gd name="connsiteY101" fmla="*/ 270337 h 682694"/>
              <a:gd name="connsiteX102" fmla="*/ 156614 w 693906"/>
              <a:gd name="connsiteY102" fmla="*/ 270337 h 682694"/>
              <a:gd name="connsiteX103" fmla="*/ 149496 w 693906"/>
              <a:gd name="connsiteY103" fmla="*/ 263096 h 682694"/>
              <a:gd name="connsiteX104" fmla="*/ 149496 w 693906"/>
              <a:gd name="connsiteY104" fmla="*/ 238958 h 682694"/>
              <a:gd name="connsiteX105" fmla="*/ 156614 w 693906"/>
              <a:gd name="connsiteY105" fmla="*/ 231717 h 682694"/>
              <a:gd name="connsiteX106" fmla="*/ 420844 w 693906"/>
              <a:gd name="connsiteY106" fmla="*/ 149495 h 682694"/>
              <a:gd name="connsiteX107" fmla="*/ 444982 w 693906"/>
              <a:gd name="connsiteY107" fmla="*/ 149495 h 682694"/>
              <a:gd name="connsiteX108" fmla="*/ 452224 w 693906"/>
              <a:gd name="connsiteY108" fmla="*/ 156614 h 682694"/>
              <a:gd name="connsiteX109" fmla="*/ 452224 w 693906"/>
              <a:gd name="connsiteY109" fmla="*/ 166106 h 682694"/>
              <a:gd name="connsiteX110" fmla="*/ 444982 w 693906"/>
              <a:gd name="connsiteY110" fmla="*/ 174411 h 682694"/>
              <a:gd name="connsiteX111" fmla="*/ 420844 w 693906"/>
              <a:gd name="connsiteY111" fmla="*/ 174411 h 682694"/>
              <a:gd name="connsiteX112" fmla="*/ 413604 w 693906"/>
              <a:gd name="connsiteY112" fmla="*/ 166106 h 682694"/>
              <a:gd name="connsiteX113" fmla="*/ 413604 w 693906"/>
              <a:gd name="connsiteY113" fmla="*/ 156614 h 682694"/>
              <a:gd name="connsiteX114" fmla="*/ 420844 w 693906"/>
              <a:gd name="connsiteY114" fmla="*/ 149495 h 682694"/>
              <a:gd name="connsiteX115" fmla="*/ 327414 w 693906"/>
              <a:gd name="connsiteY115" fmla="*/ 149495 h 682694"/>
              <a:gd name="connsiteX116" fmla="*/ 357740 w 693906"/>
              <a:gd name="connsiteY116" fmla="*/ 149495 h 682694"/>
              <a:gd name="connsiteX117" fmla="*/ 365016 w 693906"/>
              <a:gd name="connsiteY117" fmla="*/ 156614 h 682694"/>
              <a:gd name="connsiteX118" fmla="*/ 365016 w 693906"/>
              <a:gd name="connsiteY118" fmla="*/ 166106 h 682694"/>
              <a:gd name="connsiteX119" fmla="*/ 357740 w 693906"/>
              <a:gd name="connsiteY119" fmla="*/ 174411 h 682694"/>
              <a:gd name="connsiteX120" fmla="*/ 327414 w 693906"/>
              <a:gd name="connsiteY120" fmla="*/ 174411 h 682694"/>
              <a:gd name="connsiteX121" fmla="*/ 318924 w 693906"/>
              <a:gd name="connsiteY121" fmla="*/ 166106 h 682694"/>
              <a:gd name="connsiteX122" fmla="*/ 318924 w 693906"/>
              <a:gd name="connsiteY122" fmla="*/ 156614 h 682694"/>
              <a:gd name="connsiteX123" fmla="*/ 327414 w 693906"/>
              <a:gd name="connsiteY123" fmla="*/ 149495 h 682694"/>
              <a:gd name="connsiteX124" fmla="*/ 238958 w 693906"/>
              <a:gd name="connsiteY124" fmla="*/ 149495 h 682694"/>
              <a:gd name="connsiteX125" fmla="*/ 263096 w 693906"/>
              <a:gd name="connsiteY125" fmla="*/ 149495 h 682694"/>
              <a:gd name="connsiteX126" fmla="*/ 270336 w 693906"/>
              <a:gd name="connsiteY126" fmla="*/ 156614 h 682694"/>
              <a:gd name="connsiteX127" fmla="*/ 270336 w 693906"/>
              <a:gd name="connsiteY127" fmla="*/ 166106 h 682694"/>
              <a:gd name="connsiteX128" fmla="*/ 263096 w 693906"/>
              <a:gd name="connsiteY128" fmla="*/ 174411 h 682694"/>
              <a:gd name="connsiteX129" fmla="*/ 238958 w 693906"/>
              <a:gd name="connsiteY129" fmla="*/ 174411 h 682694"/>
              <a:gd name="connsiteX130" fmla="*/ 231716 w 693906"/>
              <a:gd name="connsiteY130" fmla="*/ 166106 h 682694"/>
              <a:gd name="connsiteX131" fmla="*/ 231716 w 693906"/>
              <a:gd name="connsiteY131" fmla="*/ 156614 h 682694"/>
              <a:gd name="connsiteX132" fmla="*/ 238958 w 693906"/>
              <a:gd name="connsiteY132" fmla="*/ 149495 h 682694"/>
              <a:gd name="connsiteX133" fmla="*/ 84562 w 693906"/>
              <a:gd name="connsiteY133" fmla="*/ 84560 h 682694"/>
              <a:gd name="connsiteX134" fmla="*/ 84562 w 693906"/>
              <a:gd name="connsiteY134" fmla="*/ 599378 h 682694"/>
              <a:gd name="connsiteX135" fmla="*/ 599396 w 693906"/>
              <a:gd name="connsiteY135" fmla="*/ 599378 h 682694"/>
              <a:gd name="connsiteX136" fmla="*/ 599396 w 693906"/>
              <a:gd name="connsiteY136" fmla="*/ 84560 h 682694"/>
              <a:gd name="connsiteX137" fmla="*/ 160420 w 693906"/>
              <a:gd name="connsiteY137" fmla="*/ 0 h 682694"/>
              <a:gd name="connsiteX138" fmla="*/ 170368 w 693906"/>
              <a:gd name="connsiteY138" fmla="*/ 9948 h 682694"/>
              <a:gd name="connsiteX139" fmla="*/ 170368 w 693906"/>
              <a:gd name="connsiteY139" fmla="*/ 63420 h 682694"/>
              <a:gd name="connsiteX140" fmla="*/ 241250 w 693906"/>
              <a:gd name="connsiteY140" fmla="*/ 63420 h 682694"/>
              <a:gd name="connsiteX141" fmla="*/ 241250 w 693906"/>
              <a:gd name="connsiteY141" fmla="*/ 9948 h 682694"/>
              <a:gd name="connsiteX142" fmla="*/ 251198 w 693906"/>
              <a:gd name="connsiteY142" fmla="*/ 0 h 682694"/>
              <a:gd name="connsiteX143" fmla="*/ 261148 w 693906"/>
              <a:gd name="connsiteY143" fmla="*/ 9948 h 682694"/>
              <a:gd name="connsiteX144" fmla="*/ 261148 w 693906"/>
              <a:gd name="connsiteY144" fmla="*/ 63420 h 682694"/>
              <a:gd name="connsiteX145" fmla="*/ 332030 w 693906"/>
              <a:gd name="connsiteY145" fmla="*/ 63420 h 682694"/>
              <a:gd name="connsiteX146" fmla="*/ 332030 w 693906"/>
              <a:gd name="connsiteY146" fmla="*/ 9948 h 682694"/>
              <a:gd name="connsiteX147" fmla="*/ 341978 w 693906"/>
              <a:gd name="connsiteY147" fmla="*/ 0 h 682694"/>
              <a:gd name="connsiteX148" fmla="*/ 351928 w 693906"/>
              <a:gd name="connsiteY148" fmla="*/ 9948 h 682694"/>
              <a:gd name="connsiteX149" fmla="*/ 351928 w 693906"/>
              <a:gd name="connsiteY149" fmla="*/ 63420 h 682694"/>
              <a:gd name="connsiteX150" fmla="*/ 434002 w 693906"/>
              <a:gd name="connsiteY150" fmla="*/ 63420 h 682694"/>
              <a:gd name="connsiteX151" fmla="*/ 434002 w 693906"/>
              <a:gd name="connsiteY151" fmla="*/ 9948 h 682694"/>
              <a:gd name="connsiteX152" fmla="*/ 443950 w 693906"/>
              <a:gd name="connsiteY152" fmla="*/ 0 h 682694"/>
              <a:gd name="connsiteX153" fmla="*/ 453900 w 693906"/>
              <a:gd name="connsiteY153" fmla="*/ 9948 h 682694"/>
              <a:gd name="connsiteX154" fmla="*/ 453900 w 693906"/>
              <a:gd name="connsiteY154" fmla="*/ 63420 h 682694"/>
              <a:gd name="connsiteX155" fmla="*/ 535974 w 693906"/>
              <a:gd name="connsiteY155" fmla="*/ 63420 h 682694"/>
              <a:gd name="connsiteX156" fmla="*/ 535974 w 693906"/>
              <a:gd name="connsiteY156" fmla="*/ 9948 h 682694"/>
              <a:gd name="connsiteX157" fmla="*/ 544678 w 693906"/>
              <a:gd name="connsiteY157" fmla="*/ 0 h 682694"/>
              <a:gd name="connsiteX158" fmla="*/ 555870 w 693906"/>
              <a:gd name="connsiteY158" fmla="*/ 9948 h 682694"/>
              <a:gd name="connsiteX159" fmla="*/ 555870 w 693906"/>
              <a:gd name="connsiteY159" fmla="*/ 63420 h 682694"/>
              <a:gd name="connsiteX160" fmla="*/ 601882 w 693906"/>
              <a:gd name="connsiteY160" fmla="*/ 63420 h 682694"/>
              <a:gd name="connsiteX161" fmla="*/ 619292 w 693906"/>
              <a:gd name="connsiteY161" fmla="*/ 80829 h 682694"/>
              <a:gd name="connsiteX162" fmla="*/ 619292 w 693906"/>
              <a:gd name="connsiteY162" fmla="*/ 139275 h 682694"/>
              <a:gd name="connsiteX163" fmla="*/ 620536 w 693906"/>
              <a:gd name="connsiteY163" fmla="*/ 139275 h 682694"/>
              <a:gd name="connsiteX164" fmla="*/ 685202 w 693906"/>
              <a:gd name="connsiteY164" fmla="*/ 139275 h 682694"/>
              <a:gd name="connsiteX165" fmla="*/ 693906 w 693906"/>
              <a:gd name="connsiteY165" fmla="*/ 149223 h 682694"/>
              <a:gd name="connsiteX166" fmla="*/ 685202 w 693906"/>
              <a:gd name="connsiteY166" fmla="*/ 159171 h 682694"/>
              <a:gd name="connsiteX167" fmla="*/ 620536 w 693906"/>
              <a:gd name="connsiteY167" fmla="*/ 159171 h 682694"/>
              <a:gd name="connsiteX168" fmla="*/ 619292 w 693906"/>
              <a:gd name="connsiteY168" fmla="*/ 159171 h 682694"/>
              <a:gd name="connsiteX169" fmla="*/ 619292 w 693906"/>
              <a:gd name="connsiteY169" fmla="*/ 230052 h 682694"/>
              <a:gd name="connsiteX170" fmla="*/ 620536 w 693906"/>
              <a:gd name="connsiteY170" fmla="*/ 230052 h 682694"/>
              <a:gd name="connsiteX171" fmla="*/ 685202 w 693906"/>
              <a:gd name="connsiteY171" fmla="*/ 230052 h 682694"/>
              <a:gd name="connsiteX172" fmla="*/ 693906 w 693906"/>
              <a:gd name="connsiteY172" fmla="*/ 240000 h 682694"/>
              <a:gd name="connsiteX173" fmla="*/ 685202 w 693906"/>
              <a:gd name="connsiteY173" fmla="*/ 249948 h 682694"/>
              <a:gd name="connsiteX174" fmla="*/ 620536 w 693906"/>
              <a:gd name="connsiteY174" fmla="*/ 249948 h 682694"/>
              <a:gd name="connsiteX175" fmla="*/ 619292 w 693906"/>
              <a:gd name="connsiteY175" fmla="*/ 249948 h 682694"/>
              <a:gd name="connsiteX176" fmla="*/ 619292 w 693906"/>
              <a:gd name="connsiteY176" fmla="*/ 320829 h 682694"/>
              <a:gd name="connsiteX177" fmla="*/ 620536 w 693906"/>
              <a:gd name="connsiteY177" fmla="*/ 320829 h 682694"/>
              <a:gd name="connsiteX178" fmla="*/ 685202 w 693906"/>
              <a:gd name="connsiteY178" fmla="*/ 320829 h 682694"/>
              <a:gd name="connsiteX179" fmla="*/ 693906 w 693906"/>
              <a:gd name="connsiteY179" fmla="*/ 330777 h 682694"/>
              <a:gd name="connsiteX180" fmla="*/ 685202 w 693906"/>
              <a:gd name="connsiteY180" fmla="*/ 340725 h 682694"/>
              <a:gd name="connsiteX181" fmla="*/ 620536 w 693906"/>
              <a:gd name="connsiteY181" fmla="*/ 340725 h 682694"/>
              <a:gd name="connsiteX182" fmla="*/ 619292 w 693906"/>
              <a:gd name="connsiteY182" fmla="*/ 340725 h 682694"/>
              <a:gd name="connsiteX183" fmla="*/ 619292 w 693906"/>
              <a:gd name="connsiteY183" fmla="*/ 422798 h 682694"/>
              <a:gd name="connsiteX184" fmla="*/ 620536 w 693906"/>
              <a:gd name="connsiteY184" fmla="*/ 421554 h 682694"/>
              <a:gd name="connsiteX185" fmla="*/ 685202 w 693906"/>
              <a:gd name="connsiteY185" fmla="*/ 421554 h 682694"/>
              <a:gd name="connsiteX186" fmla="*/ 693906 w 693906"/>
              <a:gd name="connsiteY186" fmla="*/ 432746 h 682694"/>
              <a:gd name="connsiteX187" fmla="*/ 685202 w 693906"/>
              <a:gd name="connsiteY187" fmla="*/ 442694 h 682694"/>
              <a:gd name="connsiteX188" fmla="*/ 620536 w 693906"/>
              <a:gd name="connsiteY188" fmla="*/ 442694 h 682694"/>
              <a:gd name="connsiteX189" fmla="*/ 619292 w 693906"/>
              <a:gd name="connsiteY189" fmla="*/ 442694 h 682694"/>
              <a:gd name="connsiteX190" fmla="*/ 619292 w 693906"/>
              <a:gd name="connsiteY190" fmla="*/ 523523 h 682694"/>
              <a:gd name="connsiteX191" fmla="*/ 620536 w 693906"/>
              <a:gd name="connsiteY191" fmla="*/ 523523 h 682694"/>
              <a:gd name="connsiteX192" fmla="*/ 685202 w 693906"/>
              <a:gd name="connsiteY192" fmla="*/ 523523 h 682694"/>
              <a:gd name="connsiteX193" fmla="*/ 693906 w 693906"/>
              <a:gd name="connsiteY193" fmla="*/ 533471 h 682694"/>
              <a:gd name="connsiteX194" fmla="*/ 685202 w 693906"/>
              <a:gd name="connsiteY194" fmla="*/ 543420 h 682694"/>
              <a:gd name="connsiteX195" fmla="*/ 620536 w 693906"/>
              <a:gd name="connsiteY195" fmla="*/ 543420 h 682694"/>
              <a:gd name="connsiteX196" fmla="*/ 619292 w 693906"/>
              <a:gd name="connsiteY196" fmla="*/ 543420 h 682694"/>
              <a:gd name="connsiteX197" fmla="*/ 619292 w 693906"/>
              <a:gd name="connsiteY197" fmla="*/ 601865 h 682694"/>
              <a:gd name="connsiteX198" fmla="*/ 601882 w 693906"/>
              <a:gd name="connsiteY198" fmla="*/ 619275 h 682694"/>
              <a:gd name="connsiteX199" fmla="*/ 555870 w 693906"/>
              <a:gd name="connsiteY199" fmla="*/ 619275 h 682694"/>
              <a:gd name="connsiteX200" fmla="*/ 555870 w 693906"/>
              <a:gd name="connsiteY200" fmla="*/ 672746 h 682694"/>
              <a:gd name="connsiteX201" fmla="*/ 544678 w 693906"/>
              <a:gd name="connsiteY201" fmla="*/ 682694 h 682694"/>
              <a:gd name="connsiteX202" fmla="*/ 535974 w 693906"/>
              <a:gd name="connsiteY202" fmla="*/ 672746 h 682694"/>
              <a:gd name="connsiteX203" fmla="*/ 535974 w 693906"/>
              <a:gd name="connsiteY203" fmla="*/ 619275 h 682694"/>
              <a:gd name="connsiteX204" fmla="*/ 453900 w 693906"/>
              <a:gd name="connsiteY204" fmla="*/ 619275 h 682694"/>
              <a:gd name="connsiteX205" fmla="*/ 453900 w 693906"/>
              <a:gd name="connsiteY205" fmla="*/ 672746 h 682694"/>
              <a:gd name="connsiteX206" fmla="*/ 443950 w 693906"/>
              <a:gd name="connsiteY206" fmla="*/ 682694 h 682694"/>
              <a:gd name="connsiteX207" fmla="*/ 434002 w 693906"/>
              <a:gd name="connsiteY207" fmla="*/ 672746 h 682694"/>
              <a:gd name="connsiteX208" fmla="*/ 434002 w 693906"/>
              <a:gd name="connsiteY208" fmla="*/ 619275 h 682694"/>
              <a:gd name="connsiteX209" fmla="*/ 351928 w 693906"/>
              <a:gd name="connsiteY209" fmla="*/ 619275 h 682694"/>
              <a:gd name="connsiteX210" fmla="*/ 351928 w 693906"/>
              <a:gd name="connsiteY210" fmla="*/ 672746 h 682694"/>
              <a:gd name="connsiteX211" fmla="*/ 341978 w 693906"/>
              <a:gd name="connsiteY211" fmla="*/ 682694 h 682694"/>
              <a:gd name="connsiteX212" fmla="*/ 332030 w 693906"/>
              <a:gd name="connsiteY212" fmla="*/ 672746 h 682694"/>
              <a:gd name="connsiteX213" fmla="*/ 332030 w 693906"/>
              <a:gd name="connsiteY213" fmla="*/ 619275 h 682694"/>
              <a:gd name="connsiteX214" fmla="*/ 261148 w 693906"/>
              <a:gd name="connsiteY214" fmla="*/ 619275 h 682694"/>
              <a:gd name="connsiteX215" fmla="*/ 261148 w 693906"/>
              <a:gd name="connsiteY215" fmla="*/ 672746 h 682694"/>
              <a:gd name="connsiteX216" fmla="*/ 251198 w 693906"/>
              <a:gd name="connsiteY216" fmla="*/ 682694 h 682694"/>
              <a:gd name="connsiteX217" fmla="*/ 241250 w 693906"/>
              <a:gd name="connsiteY217" fmla="*/ 672746 h 682694"/>
              <a:gd name="connsiteX218" fmla="*/ 241250 w 693906"/>
              <a:gd name="connsiteY218" fmla="*/ 619275 h 682694"/>
              <a:gd name="connsiteX219" fmla="*/ 170368 w 693906"/>
              <a:gd name="connsiteY219" fmla="*/ 619275 h 682694"/>
              <a:gd name="connsiteX220" fmla="*/ 170368 w 693906"/>
              <a:gd name="connsiteY220" fmla="*/ 672746 h 682694"/>
              <a:gd name="connsiteX221" fmla="*/ 160420 w 693906"/>
              <a:gd name="connsiteY221" fmla="*/ 682694 h 682694"/>
              <a:gd name="connsiteX222" fmla="*/ 150470 w 693906"/>
              <a:gd name="connsiteY222" fmla="*/ 672746 h 682694"/>
              <a:gd name="connsiteX223" fmla="*/ 150470 w 693906"/>
              <a:gd name="connsiteY223" fmla="*/ 619275 h 682694"/>
              <a:gd name="connsiteX224" fmla="*/ 80832 w 693906"/>
              <a:gd name="connsiteY224" fmla="*/ 619275 h 682694"/>
              <a:gd name="connsiteX225" fmla="*/ 64666 w 693906"/>
              <a:gd name="connsiteY225" fmla="*/ 601865 h 682694"/>
              <a:gd name="connsiteX226" fmla="*/ 64666 w 693906"/>
              <a:gd name="connsiteY226" fmla="*/ 543420 h 682694"/>
              <a:gd name="connsiteX227" fmla="*/ 11192 w 693906"/>
              <a:gd name="connsiteY227" fmla="*/ 543420 h 682694"/>
              <a:gd name="connsiteX228" fmla="*/ 0 w 693906"/>
              <a:gd name="connsiteY228" fmla="*/ 533471 h 682694"/>
              <a:gd name="connsiteX229" fmla="*/ 11192 w 693906"/>
              <a:gd name="connsiteY229" fmla="*/ 523523 h 682694"/>
              <a:gd name="connsiteX230" fmla="*/ 64666 w 693906"/>
              <a:gd name="connsiteY230" fmla="*/ 523523 h 682694"/>
              <a:gd name="connsiteX231" fmla="*/ 64666 w 693906"/>
              <a:gd name="connsiteY231" fmla="*/ 442694 h 682694"/>
              <a:gd name="connsiteX232" fmla="*/ 11192 w 693906"/>
              <a:gd name="connsiteY232" fmla="*/ 442694 h 682694"/>
              <a:gd name="connsiteX233" fmla="*/ 0 w 693906"/>
              <a:gd name="connsiteY233" fmla="*/ 432746 h 682694"/>
              <a:gd name="connsiteX234" fmla="*/ 11192 w 693906"/>
              <a:gd name="connsiteY234" fmla="*/ 421554 h 682694"/>
              <a:gd name="connsiteX235" fmla="*/ 64666 w 693906"/>
              <a:gd name="connsiteY235" fmla="*/ 421554 h 682694"/>
              <a:gd name="connsiteX236" fmla="*/ 64666 w 693906"/>
              <a:gd name="connsiteY236" fmla="*/ 340725 h 682694"/>
              <a:gd name="connsiteX237" fmla="*/ 11192 w 693906"/>
              <a:gd name="connsiteY237" fmla="*/ 340725 h 682694"/>
              <a:gd name="connsiteX238" fmla="*/ 0 w 693906"/>
              <a:gd name="connsiteY238" fmla="*/ 330777 h 682694"/>
              <a:gd name="connsiteX239" fmla="*/ 11192 w 693906"/>
              <a:gd name="connsiteY239" fmla="*/ 320829 h 682694"/>
              <a:gd name="connsiteX240" fmla="*/ 64666 w 693906"/>
              <a:gd name="connsiteY240" fmla="*/ 320829 h 682694"/>
              <a:gd name="connsiteX241" fmla="*/ 64666 w 693906"/>
              <a:gd name="connsiteY241" fmla="*/ 249948 h 682694"/>
              <a:gd name="connsiteX242" fmla="*/ 11192 w 693906"/>
              <a:gd name="connsiteY242" fmla="*/ 249948 h 682694"/>
              <a:gd name="connsiteX243" fmla="*/ 0 w 693906"/>
              <a:gd name="connsiteY243" fmla="*/ 240000 h 682694"/>
              <a:gd name="connsiteX244" fmla="*/ 11192 w 693906"/>
              <a:gd name="connsiteY244" fmla="*/ 230052 h 682694"/>
              <a:gd name="connsiteX245" fmla="*/ 64666 w 693906"/>
              <a:gd name="connsiteY245" fmla="*/ 230052 h 682694"/>
              <a:gd name="connsiteX246" fmla="*/ 64666 w 693906"/>
              <a:gd name="connsiteY246" fmla="*/ 159171 h 682694"/>
              <a:gd name="connsiteX247" fmla="*/ 11192 w 693906"/>
              <a:gd name="connsiteY247" fmla="*/ 159171 h 682694"/>
              <a:gd name="connsiteX248" fmla="*/ 0 w 693906"/>
              <a:gd name="connsiteY248" fmla="*/ 149223 h 682694"/>
              <a:gd name="connsiteX249" fmla="*/ 11192 w 693906"/>
              <a:gd name="connsiteY249" fmla="*/ 139275 h 682694"/>
              <a:gd name="connsiteX250" fmla="*/ 64666 w 693906"/>
              <a:gd name="connsiteY250" fmla="*/ 139275 h 682694"/>
              <a:gd name="connsiteX251" fmla="*/ 64666 w 693906"/>
              <a:gd name="connsiteY251" fmla="*/ 80829 h 682694"/>
              <a:gd name="connsiteX252" fmla="*/ 80832 w 693906"/>
              <a:gd name="connsiteY252" fmla="*/ 63420 h 682694"/>
              <a:gd name="connsiteX253" fmla="*/ 150470 w 693906"/>
              <a:gd name="connsiteY253" fmla="*/ 63420 h 682694"/>
              <a:gd name="connsiteX254" fmla="*/ 150470 w 693906"/>
              <a:gd name="connsiteY254" fmla="*/ 9948 h 682694"/>
              <a:gd name="connsiteX255" fmla="*/ 160420 w 693906"/>
              <a:gd name="connsiteY255" fmla="*/ 0 h 68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693906" h="682694">
                <a:moveTo>
                  <a:pt x="420844" y="509528"/>
                </a:moveTo>
                <a:lnTo>
                  <a:pt x="444982" y="509528"/>
                </a:lnTo>
                <a:cubicBezTo>
                  <a:pt x="449810" y="509528"/>
                  <a:pt x="452224" y="513079"/>
                  <a:pt x="452224" y="516629"/>
                </a:cubicBezTo>
                <a:lnTo>
                  <a:pt x="452224" y="526097"/>
                </a:lnTo>
                <a:cubicBezTo>
                  <a:pt x="452224" y="530831"/>
                  <a:pt x="449810" y="533198"/>
                  <a:pt x="444982" y="533198"/>
                </a:cubicBezTo>
                <a:lnTo>
                  <a:pt x="420844" y="533198"/>
                </a:lnTo>
                <a:cubicBezTo>
                  <a:pt x="416016" y="533198"/>
                  <a:pt x="413604" y="530831"/>
                  <a:pt x="413604" y="526097"/>
                </a:cubicBezTo>
                <a:lnTo>
                  <a:pt x="413604" y="516629"/>
                </a:lnTo>
                <a:cubicBezTo>
                  <a:pt x="413604" y="513079"/>
                  <a:pt x="416016" y="509528"/>
                  <a:pt x="420844" y="509528"/>
                </a:cubicBezTo>
                <a:close/>
                <a:moveTo>
                  <a:pt x="327414" y="509528"/>
                </a:moveTo>
                <a:lnTo>
                  <a:pt x="357740" y="509528"/>
                </a:lnTo>
                <a:cubicBezTo>
                  <a:pt x="361378" y="509528"/>
                  <a:pt x="365016" y="513079"/>
                  <a:pt x="365016" y="516629"/>
                </a:cubicBezTo>
                <a:lnTo>
                  <a:pt x="365016" y="526097"/>
                </a:lnTo>
                <a:cubicBezTo>
                  <a:pt x="365016" y="530831"/>
                  <a:pt x="361378" y="533198"/>
                  <a:pt x="357740" y="533198"/>
                </a:cubicBezTo>
                <a:lnTo>
                  <a:pt x="327414" y="533198"/>
                </a:lnTo>
                <a:cubicBezTo>
                  <a:pt x="322562" y="533198"/>
                  <a:pt x="318924" y="530831"/>
                  <a:pt x="318924" y="526097"/>
                </a:cubicBezTo>
                <a:lnTo>
                  <a:pt x="318924" y="516629"/>
                </a:lnTo>
                <a:cubicBezTo>
                  <a:pt x="318924" y="513079"/>
                  <a:pt x="322562" y="509528"/>
                  <a:pt x="327414" y="509528"/>
                </a:cubicBezTo>
                <a:close/>
                <a:moveTo>
                  <a:pt x="238958" y="509528"/>
                </a:moveTo>
                <a:lnTo>
                  <a:pt x="263096" y="509528"/>
                </a:lnTo>
                <a:cubicBezTo>
                  <a:pt x="266716" y="509528"/>
                  <a:pt x="270336" y="513079"/>
                  <a:pt x="270336" y="516629"/>
                </a:cubicBezTo>
                <a:lnTo>
                  <a:pt x="270336" y="526097"/>
                </a:lnTo>
                <a:cubicBezTo>
                  <a:pt x="270336" y="530831"/>
                  <a:pt x="266716" y="533198"/>
                  <a:pt x="263096" y="533198"/>
                </a:cubicBezTo>
                <a:lnTo>
                  <a:pt x="238958" y="533198"/>
                </a:lnTo>
                <a:cubicBezTo>
                  <a:pt x="235338" y="533198"/>
                  <a:pt x="231716" y="530831"/>
                  <a:pt x="231716" y="526097"/>
                </a:cubicBezTo>
                <a:lnTo>
                  <a:pt x="231716" y="516629"/>
                </a:lnTo>
                <a:cubicBezTo>
                  <a:pt x="231716" y="513079"/>
                  <a:pt x="235338" y="509528"/>
                  <a:pt x="238958" y="509528"/>
                </a:cubicBezTo>
                <a:close/>
                <a:moveTo>
                  <a:pt x="516648" y="412353"/>
                </a:moveTo>
                <a:lnTo>
                  <a:pt x="527326" y="412353"/>
                </a:lnTo>
                <a:cubicBezTo>
                  <a:pt x="530886" y="412353"/>
                  <a:pt x="534444" y="415974"/>
                  <a:pt x="534444" y="420801"/>
                </a:cubicBezTo>
                <a:lnTo>
                  <a:pt x="534444" y="443732"/>
                </a:lnTo>
                <a:cubicBezTo>
                  <a:pt x="534444" y="448559"/>
                  <a:pt x="530886" y="450973"/>
                  <a:pt x="527326" y="450973"/>
                </a:cubicBezTo>
                <a:lnTo>
                  <a:pt x="516648" y="450973"/>
                </a:lnTo>
                <a:cubicBezTo>
                  <a:pt x="513088" y="450973"/>
                  <a:pt x="509528" y="448559"/>
                  <a:pt x="509528" y="443732"/>
                </a:cubicBezTo>
                <a:lnTo>
                  <a:pt x="509528" y="420801"/>
                </a:lnTo>
                <a:cubicBezTo>
                  <a:pt x="509528" y="415974"/>
                  <a:pt x="513088" y="412353"/>
                  <a:pt x="516648" y="412353"/>
                </a:cubicBezTo>
                <a:close/>
                <a:moveTo>
                  <a:pt x="156614" y="412353"/>
                </a:moveTo>
                <a:lnTo>
                  <a:pt x="167292" y="412353"/>
                </a:lnTo>
                <a:cubicBezTo>
                  <a:pt x="170852" y="412353"/>
                  <a:pt x="174412" y="415974"/>
                  <a:pt x="174412" y="420801"/>
                </a:cubicBezTo>
                <a:lnTo>
                  <a:pt x="174412" y="443732"/>
                </a:lnTo>
                <a:cubicBezTo>
                  <a:pt x="174412" y="448559"/>
                  <a:pt x="170852" y="450973"/>
                  <a:pt x="167292" y="450973"/>
                </a:cubicBezTo>
                <a:lnTo>
                  <a:pt x="156614" y="450973"/>
                </a:lnTo>
                <a:cubicBezTo>
                  <a:pt x="153054" y="450973"/>
                  <a:pt x="149496" y="448559"/>
                  <a:pt x="149496" y="443732"/>
                </a:cubicBezTo>
                <a:lnTo>
                  <a:pt x="149496" y="420801"/>
                </a:lnTo>
                <a:cubicBezTo>
                  <a:pt x="149496" y="415974"/>
                  <a:pt x="153054" y="412353"/>
                  <a:pt x="156614" y="412353"/>
                </a:cubicBezTo>
                <a:close/>
                <a:moveTo>
                  <a:pt x="516648" y="317676"/>
                </a:moveTo>
                <a:lnTo>
                  <a:pt x="527326" y="317676"/>
                </a:lnTo>
                <a:cubicBezTo>
                  <a:pt x="530886" y="317676"/>
                  <a:pt x="534444" y="321318"/>
                  <a:pt x="534444" y="326173"/>
                </a:cubicBezTo>
                <a:lnTo>
                  <a:pt x="534444" y="356519"/>
                </a:lnTo>
                <a:cubicBezTo>
                  <a:pt x="534444" y="361375"/>
                  <a:pt x="530886" y="365016"/>
                  <a:pt x="527326" y="365016"/>
                </a:cubicBezTo>
                <a:lnTo>
                  <a:pt x="516648" y="365016"/>
                </a:lnTo>
                <a:cubicBezTo>
                  <a:pt x="513088" y="365016"/>
                  <a:pt x="509528" y="361375"/>
                  <a:pt x="509528" y="356519"/>
                </a:cubicBezTo>
                <a:lnTo>
                  <a:pt x="509528" y="326173"/>
                </a:lnTo>
                <a:cubicBezTo>
                  <a:pt x="509528" y="321318"/>
                  <a:pt x="513088" y="317676"/>
                  <a:pt x="516648" y="317676"/>
                </a:cubicBezTo>
                <a:close/>
                <a:moveTo>
                  <a:pt x="156614" y="317676"/>
                </a:moveTo>
                <a:lnTo>
                  <a:pt x="167292" y="317676"/>
                </a:lnTo>
                <a:cubicBezTo>
                  <a:pt x="170852" y="317676"/>
                  <a:pt x="174412" y="321318"/>
                  <a:pt x="174412" y="326173"/>
                </a:cubicBezTo>
                <a:lnTo>
                  <a:pt x="174412" y="356519"/>
                </a:lnTo>
                <a:cubicBezTo>
                  <a:pt x="174412" y="361375"/>
                  <a:pt x="170852" y="365016"/>
                  <a:pt x="167292" y="365016"/>
                </a:cubicBezTo>
                <a:lnTo>
                  <a:pt x="156614" y="365016"/>
                </a:lnTo>
                <a:cubicBezTo>
                  <a:pt x="153054" y="365016"/>
                  <a:pt x="149496" y="361375"/>
                  <a:pt x="149496" y="356519"/>
                </a:cubicBezTo>
                <a:lnTo>
                  <a:pt x="149496" y="326173"/>
                </a:lnTo>
                <a:cubicBezTo>
                  <a:pt x="149496" y="321318"/>
                  <a:pt x="153054" y="317676"/>
                  <a:pt x="156614" y="317676"/>
                </a:cubicBezTo>
                <a:close/>
                <a:moveTo>
                  <a:pt x="311296" y="301481"/>
                </a:moveTo>
                <a:lnTo>
                  <a:pt x="372642" y="301481"/>
                </a:lnTo>
                <a:cubicBezTo>
                  <a:pt x="378776" y="301481"/>
                  <a:pt x="382456" y="305162"/>
                  <a:pt x="382456" y="310070"/>
                </a:cubicBezTo>
                <a:lnTo>
                  <a:pt x="382456" y="372642"/>
                </a:lnTo>
                <a:cubicBezTo>
                  <a:pt x="382456" y="377550"/>
                  <a:pt x="378776" y="382457"/>
                  <a:pt x="372642" y="382457"/>
                </a:cubicBezTo>
                <a:lnTo>
                  <a:pt x="311296" y="382457"/>
                </a:lnTo>
                <a:cubicBezTo>
                  <a:pt x="305162" y="382457"/>
                  <a:pt x="301480" y="377550"/>
                  <a:pt x="301480" y="372642"/>
                </a:cubicBezTo>
                <a:lnTo>
                  <a:pt x="301480" y="310070"/>
                </a:lnTo>
                <a:cubicBezTo>
                  <a:pt x="301480" y="305162"/>
                  <a:pt x="305162" y="301481"/>
                  <a:pt x="311296" y="301481"/>
                </a:cubicBezTo>
                <a:close/>
                <a:moveTo>
                  <a:pt x="256510" y="255270"/>
                </a:moveTo>
                <a:cubicBezTo>
                  <a:pt x="256510" y="255270"/>
                  <a:pt x="256510" y="255270"/>
                  <a:pt x="256510" y="256509"/>
                </a:cubicBezTo>
                <a:lnTo>
                  <a:pt x="256510" y="427423"/>
                </a:lnTo>
                <a:lnTo>
                  <a:pt x="427428" y="427423"/>
                </a:lnTo>
                <a:lnTo>
                  <a:pt x="428668" y="427423"/>
                </a:lnTo>
                <a:lnTo>
                  <a:pt x="428668" y="256509"/>
                </a:lnTo>
                <a:cubicBezTo>
                  <a:pt x="428668" y="255270"/>
                  <a:pt x="427428" y="255270"/>
                  <a:pt x="427428" y="255270"/>
                </a:cubicBezTo>
                <a:close/>
                <a:moveTo>
                  <a:pt x="256510" y="235454"/>
                </a:moveTo>
                <a:lnTo>
                  <a:pt x="427428" y="235454"/>
                </a:lnTo>
                <a:cubicBezTo>
                  <a:pt x="439814" y="235454"/>
                  <a:pt x="448484" y="244124"/>
                  <a:pt x="448484" y="256509"/>
                </a:cubicBezTo>
                <a:lnTo>
                  <a:pt x="448484" y="427423"/>
                </a:lnTo>
                <a:cubicBezTo>
                  <a:pt x="448484" y="438570"/>
                  <a:pt x="439814" y="447239"/>
                  <a:pt x="427428" y="447239"/>
                </a:cubicBezTo>
                <a:lnTo>
                  <a:pt x="256510" y="447239"/>
                </a:lnTo>
                <a:cubicBezTo>
                  <a:pt x="244124" y="447239"/>
                  <a:pt x="235454" y="438570"/>
                  <a:pt x="235454" y="427423"/>
                </a:cubicBezTo>
                <a:lnTo>
                  <a:pt x="235454" y="256509"/>
                </a:lnTo>
                <a:cubicBezTo>
                  <a:pt x="235454" y="244124"/>
                  <a:pt x="244124" y="235454"/>
                  <a:pt x="256510" y="235454"/>
                </a:cubicBezTo>
                <a:close/>
                <a:moveTo>
                  <a:pt x="516648" y="231717"/>
                </a:moveTo>
                <a:lnTo>
                  <a:pt x="527326" y="231717"/>
                </a:lnTo>
                <a:cubicBezTo>
                  <a:pt x="530886" y="231717"/>
                  <a:pt x="534444" y="234131"/>
                  <a:pt x="534444" y="238958"/>
                </a:cubicBezTo>
                <a:lnTo>
                  <a:pt x="534444" y="263096"/>
                </a:lnTo>
                <a:cubicBezTo>
                  <a:pt x="534444" y="266717"/>
                  <a:pt x="530886" y="270337"/>
                  <a:pt x="527326" y="270337"/>
                </a:cubicBezTo>
                <a:lnTo>
                  <a:pt x="516648" y="270337"/>
                </a:lnTo>
                <a:cubicBezTo>
                  <a:pt x="513088" y="270337"/>
                  <a:pt x="509528" y="266717"/>
                  <a:pt x="509528" y="263096"/>
                </a:cubicBezTo>
                <a:lnTo>
                  <a:pt x="509528" y="238958"/>
                </a:lnTo>
                <a:cubicBezTo>
                  <a:pt x="509528" y="234131"/>
                  <a:pt x="513088" y="231717"/>
                  <a:pt x="516648" y="231717"/>
                </a:cubicBezTo>
                <a:close/>
                <a:moveTo>
                  <a:pt x="156614" y="231717"/>
                </a:moveTo>
                <a:lnTo>
                  <a:pt x="167292" y="231717"/>
                </a:lnTo>
                <a:cubicBezTo>
                  <a:pt x="170852" y="231717"/>
                  <a:pt x="174412" y="234131"/>
                  <a:pt x="174412" y="238958"/>
                </a:cubicBezTo>
                <a:lnTo>
                  <a:pt x="174412" y="263096"/>
                </a:lnTo>
                <a:cubicBezTo>
                  <a:pt x="174412" y="266717"/>
                  <a:pt x="170852" y="270337"/>
                  <a:pt x="167292" y="270337"/>
                </a:cubicBezTo>
                <a:lnTo>
                  <a:pt x="156614" y="270337"/>
                </a:lnTo>
                <a:cubicBezTo>
                  <a:pt x="153054" y="270337"/>
                  <a:pt x="149496" y="266717"/>
                  <a:pt x="149496" y="263096"/>
                </a:cubicBezTo>
                <a:lnTo>
                  <a:pt x="149496" y="238958"/>
                </a:lnTo>
                <a:cubicBezTo>
                  <a:pt x="149496" y="234131"/>
                  <a:pt x="153054" y="231717"/>
                  <a:pt x="156614" y="231717"/>
                </a:cubicBezTo>
                <a:close/>
                <a:moveTo>
                  <a:pt x="420844" y="149495"/>
                </a:moveTo>
                <a:lnTo>
                  <a:pt x="444982" y="149495"/>
                </a:lnTo>
                <a:cubicBezTo>
                  <a:pt x="449810" y="149495"/>
                  <a:pt x="452224" y="151868"/>
                  <a:pt x="452224" y="156614"/>
                </a:cubicBezTo>
                <a:lnTo>
                  <a:pt x="452224" y="166106"/>
                </a:lnTo>
                <a:cubicBezTo>
                  <a:pt x="452224" y="170852"/>
                  <a:pt x="449810" y="174411"/>
                  <a:pt x="444982" y="174411"/>
                </a:cubicBezTo>
                <a:lnTo>
                  <a:pt x="420844" y="174411"/>
                </a:lnTo>
                <a:cubicBezTo>
                  <a:pt x="416016" y="174411"/>
                  <a:pt x="413604" y="170852"/>
                  <a:pt x="413604" y="166106"/>
                </a:cubicBezTo>
                <a:lnTo>
                  <a:pt x="413604" y="156614"/>
                </a:lnTo>
                <a:cubicBezTo>
                  <a:pt x="413604" y="151868"/>
                  <a:pt x="416016" y="149495"/>
                  <a:pt x="420844" y="149495"/>
                </a:cubicBezTo>
                <a:close/>
                <a:moveTo>
                  <a:pt x="327414" y="149495"/>
                </a:moveTo>
                <a:lnTo>
                  <a:pt x="357740" y="149495"/>
                </a:lnTo>
                <a:cubicBezTo>
                  <a:pt x="361378" y="149495"/>
                  <a:pt x="365016" y="151868"/>
                  <a:pt x="365016" y="156614"/>
                </a:cubicBezTo>
                <a:lnTo>
                  <a:pt x="365016" y="166106"/>
                </a:lnTo>
                <a:cubicBezTo>
                  <a:pt x="365016" y="170852"/>
                  <a:pt x="361378" y="174411"/>
                  <a:pt x="357740" y="174411"/>
                </a:cubicBezTo>
                <a:lnTo>
                  <a:pt x="327414" y="174411"/>
                </a:lnTo>
                <a:cubicBezTo>
                  <a:pt x="322562" y="174411"/>
                  <a:pt x="318924" y="170852"/>
                  <a:pt x="318924" y="166106"/>
                </a:cubicBezTo>
                <a:lnTo>
                  <a:pt x="318924" y="156614"/>
                </a:lnTo>
                <a:cubicBezTo>
                  <a:pt x="318924" y="151868"/>
                  <a:pt x="322562" y="149495"/>
                  <a:pt x="327414" y="149495"/>
                </a:cubicBezTo>
                <a:close/>
                <a:moveTo>
                  <a:pt x="238958" y="149495"/>
                </a:moveTo>
                <a:lnTo>
                  <a:pt x="263096" y="149495"/>
                </a:lnTo>
                <a:cubicBezTo>
                  <a:pt x="266716" y="149495"/>
                  <a:pt x="270336" y="151868"/>
                  <a:pt x="270336" y="156614"/>
                </a:cubicBezTo>
                <a:lnTo>
                  <a:pt x="270336" y="166106"/>
                </a:lnTo>
                <a:cubicBezTo>
                  <a:pt x="270336" y="170852"/>
                  <a:pt x="266716" y="174411"/>
                  <a:pt x="263096" y="174411"/>
                </a:cubicBezTo>
                <a:lnTo>
                  <a:pt x="238958" y="174411"/>
                </a:lnTo>
                <a:cubicBezTo>
                  <a:pt x="235338" y="174411"/>
                  <a:pt x="231716" y="170852"/>
                  <a:pt x="231716" y="166106"/>
                </a:cubicBezTo>
                <a:lnTo>
                  <a:pt x="231716" y="156614"/>
                </a:lnTo>
                <a:cubicBezTo>
                  <a:pt x="231716" y="151868"/>
                  <a:pt x="235338" y="149495"/>
                  <a:pt x="238958" y="149495"/>
                </a:cubicBezTo>
                <a:close/>
                <a:moveTo>
                  <a:pt x="84562" y="84560"/>
                </a:moveTo>
                <a:lnTo>
                  <a:pt x="84562" y="599378"/>
                </a:lnTo>
                <a:lnTo>
                  <a:pt x="599396" y="599378"/>
                </a:lnTo>
                <a:lnTo>
                  <a:pt x="599396" y="84560"/>
                </a:lnTo>
                <a:close/>
                <a:moveTo>
                  <a:pt x="160420" y="0"/>
                </a:moveTo>
                <a:cubicBezTo>
                  <a:pt x="165394" y="0"/>
                  <a:pt x="170368" y="4974"/>
                  <a:pt x="170368" y="9948"/>
                </a:cubicBezTo>
                <a:lnTo>
                  <a:pt x="170368" y="63420"/>
                </a:lnTo>
                <a:lnTo>
                  <a:pt x="241250" y="63420"/>
                </a:lnTo>
                <a:lnTo>
                  <a:pt x="241250" y="9948"/>
                </a:lnTo>
                <a:cubicBezTo>
                  <a:pt x="241250" y="4974"/>
                  <a:pt x="244982" y="0"/>
                  <a:pt x="251198" y="0"/>
                </a:cubicBezTo>
                <a:cubicBezTo>
                  <a:pt x="256174" y="0"/>
                  <a:pt x="261148" y="4974"/>
                  <a:pt x="261148" y="9948"/>
                </a:cubicBezTo>
                <a:lnTo>
                  <a:pt x="261148" y="63420"/>
                </a:lnTo>
                <a:lnTo>
                  <a:pt x="332030" y="63420"/>
                </a:lnTo>
                <a:lnTo>
                  <a:pt x="332030" y="9948"/>
                </a:lnTo>
                <a:cubicBezTo>
                  <a:pt x="332030" y="4974"/>
                  <a:pt x="335760" y="0"/>
                  <a:pt x="341978" y="0"/>
                </a:cubicBezTo>
                <a:cubicBezTo>
                  <a:pt x="348196" y="0"/>
                  <a:pt x="351928" y="4974"/>
                  <a:pt x="351928" y="9948"/>
                </a:cubicBezTo>
                <a:lnTo>
                  <a:pt x="351928" y="63420"/>
                </a:lnTo>
                <a:lnTo>
                  <a:pt x="434002" y="63420"/>
                </a:lnTo>
                <a:lnTo>
                  <a:pt x="434002" y="9948"/>
                </a:lnTo>
                <a:cubicBezTo>
                  <a:pt x="434002" y="4974"/>
                  <a:pt x="437732" y="0"/>
                  <a:pt x="443950" y="0"/>
                </a:cubicBezTo>
                <a:cubicBezTo>
                  <a:pt x="450168" y="0"/>
                  <a:pt x="453900" y="4974"/>
                  <a:pt x="453900" y="9948"/>
                </a:cubicBezTo>
                <a:lnTo>
                  <a:pt x="453900" y="63420"/>
                </a:lnTo>
                <a:lnTo>
                  <a:pt x="535974" y="63420"/>
                </a:lnTo>
                <a:lnTo>
                  <a:pt x="535974" y="9948"/>
                </a:lnTo>
                <a:cubicBezTo>
                  <a:pt x="535974" y="4974"/>
                  <a:pt x="539704" y="0"/>
                  <a:pt x="544678" y="0"/>
                </a:cubicBezTo>
                <a:cubicBezTo>
                  <a:pt x="550896" y="0"/>
                  <a:pt x="555870" y="4974"/>
                  <a:pt x="555870" y="9948"/>
                </a:cubicBezTo>
                <a:lnTo>
                  <a:pt x="555870" y="63420"/>
                </a:lnTo>
                <a:lnTo>
                  <a:pt x="601882" y="63420"/>
                </a:lnTo>
                <a:cubicBezTo>
                  <a:pt x="611832" y="63420"/>
                  <a:pt x="619292" y="72125"/>
                  <a:pt x="619292" y="80829"/>
                </a:cubicBezTo>
                <a:lnTo>
                  <a:pt x="619292" y="139275"/>
                </a:lnTo>
                <a:lnTo>
                  <a:pt x="620536" y="139275"/>
                </a:lnTo>
                <a:lnTo>
                  <a:pt x="685202" y="139275"/>
                </a:lnTo>
                <a:cubicBezTo>
                  <a:pt x="690176" y="139275"/>
                  <a:pt x="693906" y="144249"/>
                  <a:pt x="693906" y="149223"/>
                </a:cubicBezTo>
                <a:cubicBezTo>
                  <a:pt x="693906" y="154197"/>
                  <a:pt x="690176" y="159171"/>
                  <a:pt x="685202" y="159171"/>
                </a:cubicBezTo>
                <a:lnTo>
                  <a:pt x="620536" y="159171"/>
                </a:lnTo>
                <a:cubicBezTo>
                  <a:pt x="620536" y="159171"/>
                  <a:pt x="620536" y="159171"/>
                  <a:pt x="619292" y="159171"/>
                </a:cubicBezTo>
                <a:lnTo>
                  <a:pt x="619292" y="230052"/>
                </a:lnTo>
                <a:lnTo>
                  <a:pt x="620536" y="230052"/>
                </a:lnTo>
                <a:lnTo>
                  <a:pt x="685202" y="230052"/>
                </a:lnTo>
                <a:cubicBezTo>
                  <a:pt x="690176" y="230052"/>
                  <a:pt x="693906" y="233783"/>
                  <a:pt x="693906" y="240000"/>
                </a:cubicBezTo>
                <a:cubicBezTo>
                  <a:pt x="693906" y="244974"/>
                  <a:pt x="690176" y="249948"/>
                  <a:pt x="685202" y="249948"/>
                </a:cubicBezTo>
                <a:lnTo>
                  <a:pt x="620536" y="249948"/>
                </a:lnTo>
                <a:cubicBezTo>
                  <a:pt x="620536" y="249948"/>
                  <a:pt x="620536" y="249948"/>
                  <a:pt x="619292" y="249948"/>
                </a:cubicBezTo>
                <a:lnTo>
                  <a:pt x="619292" y="320829"/>
                </a:lnTo>
                <a:lnTo>
                  <a:pt x="620536" y="320829"/>
                </a:lnTo>
                <a:lnTo>
                  <a:pt x="685202" y="320829"/>
                </a:lnTo>
                <a:cubicBezTo>
                  <a:pt x="690176" y="320829"/>
                  <a:pt x="693906" y="325803"/>
                  <a:pt x="693906" y="330777"/>
                </a:cubicBezTo>
                <a:cubicBezTo>
                  <a:pt x="693906" y="335751"/>
                  <a:pt x="690176" y="340725"/>
                  <a:pt x="685202" y="340725"/>
                </a:cubicBezTo>
                <a:lnTo>
                  <a:pt x="620536" y="340725"/>
                </a:lnTo>
                <a:cubicBezTo>
                  <a:pt x="620536" y="340725"/>
                  <a:pt x="620536" y="340725"/>
                  <a:pt x="619292" y="340725"/>
                </a:cubicBezTo>
                <a:lnTo>
                  <a:pt x="619292" y="422798"/>
                </a:lnTo>
                <a:lnTo>
                  <a:pt x="620536" y="421554"/>
                </a:lnTo>
                <a:lnTo>
                  <a:pt x="685202" y="421554"/>
                </a:lnTo>
                <a:cubicBezTo>
                  <a:pt x="690176" y="421554"/>
                  <a:pt x="693906" y="426529"/>
                  <a:pt x="693906" y="432746"/>
                </a:cubicBezTo>
                <a:cubicBezTo>
                  <a:pt x="693906" y="437720"/>
                  <a:pt x="690176" y="442694"/>
                  <a:pt x="685202" y="442694"/>
                </a:cubicBezTo>
                <a:lnTo>
                  <a:pt x="620536" y="442694"/>
                </a:lnTo>
                <a:cubicBezTo>
                  <a:pt x="620536" y="442694"/>
                  <a:pt x="620536" y="442694"/>
                  <a:pt x="619292" y="442694"/>
                </a:cubicBezTo>
                <a:lnTo>
                  <a:pt x="619292" y="523523"/>
                </a:lnTo>
                <a:lnTo>
                  <a:pt x="620536" y="523523"/>
                </a:lnTo>
                <a:lnTo>
                  <a:pt x="685202" y="523523"/>
                </a:lnTo>
                <a:cubicBezTo>
                  <a:pt x="690176" y="523523"/>
                  <a:pt x="693906" y="528497"/>
                  <a:pt x="693906" y="533471"/>
                </a:cubicBezTo>
                <a:cubicBezTo>
                  <a:pt x="693906" y="539689"/>
                  <a:pt x="690176" y="543420"/>
                  <a:pt x="685202" y="543420"/>
                </a:cubicBezTo>
                <a:lnTo>
                  <a:pt x="620536" y="543420"/>
                </a:lnTo>
                <a:cubicBezTo>
                  <a:pt x="620536" y="543420"/>
                  <a:pt x="620536" y="543420"/>
                  <a:pt x="619292" y="543420"/>
                </a:cubicBezTo>
                <a:lnTo>
                  <a:pt x="619292" y="601865"/>
                </a:lnTo>
                <a:cubicBezTo>
                  <a:pt x="619292" y="611813"/>
                  <a:pt x="611832" y="619275"/>
                  <a:pt x="601882" y="619275"/>
                </a:cubicBezTo>
                <a:lnTo>
                  <a:pt x="555870" y="619275"/>
                </a:lnTo>
                <a:lnTo>
                  <a:pt x="555870" y="672746"/>
                </a:lnTo>
                <a:cubicBezTo>
                  <a:pt x="555870" y="678964"/>
                  <a:pt x="550896" y="682694"/>
                  <a:pt x="544678" y="682694"/>
                </a:cubicBezTo>
                <a:cubicBezTo>
                  <a:pt x="539704" y="682694"/>
                  <a:pt x="535974" y="678964"/>
                  <a:pt x="535974" y="672746"/>
                </a:cubicBezTo>
                <a:lnTo>
                  <a:pt x="535974" y="619275"/>
                </a:lnTo>
                <a:lnTo>
                  <a:pt x="453900" y="619275"/>
                </a:lnTo>
                <a:lnTo>
                  <a:pt x="453900" y="672746"/>
                </a:lnTo>
                <a:cubicBezTo>
                  <a:pt x="453900" y="678964"/>
                  <a:pt x="450168" y="682694"/>
                  <a:pt x="443950" y="682694"/>
                </a:cubicBezTo>
                <a:cubicBezTo>
                  <a:pt x="437732" y="682694"/>
                  <a:pt x="434002" y="678964"/>
                  <a:pt x="434002" y="672746"/>
                </a:cubicBezTo>
                <a:lnTo>
                  <a:pt x="434002" y="619275"/>
                </a:lnTo>
                <a:lnTo>
                  <a:pt x="351928" y="619275"/>
                </a:lnTo>
                <a:lnTo>
                  <a:pt x="351928" y="672746"/>
                </a:lnTo>
                <a:cubicBezTo>
                  <a:pt x="351928" y="678964"/>
                  <a:pt x="348196" y="682694"/>
                  <a:pt x="341978" y="682694"/>
                </a:cubicBezTo>
                <a:cubicBezTo>
                  <a:pt x="335760" y="682694"/>
                  <a:pt x="332030" y="678964"/>
                  <a:pt x="332030" y="672746"/>
                </a:cubicBezTo>
                <a:lnTo>
                  <a:pt x="332030" y="619275"/>
                </a:lnTo>
                <a:lnTo>
                  <a:pt x="261148" y="619275"/>
                </a:lnTo>
                <a:lnTo>
                  <a:pt x="261148" y="672746"/>
                </a:lnTo>
                <a:cubicBezTo>
                  <a:pt x="261148" y="678964"/>
                  <a:pt x="256174" y="682694"/>
                  <a:pt x="251198" y="682694"/>
                </a:cubicBezTo>
                <a:cubicBezTo>
                  <a:pt x="244982" y="682694"/>
                  <a:pt x="241250" y="678964"/>
                  <a:pt x="241250" y="672746"/>
                </a:cubicBezTo>
                <a:lnTo>
                  <a:pt x="241250" y="619275"/>
                </a:lnTo>
                <a:lnTo>
                  <a:pt x="170368" y="619275"/>
                </a:lnTo>
                <a:lnTo>
                  <a:pt x="170368" y="672746"/>
                </a:lnTo>
                <a:cubicBezTo>
                  <a:pt x="170368" y="678964"/>
                  <a:pt x="165394" y="682694"/>
                  <a:pt x="160420" y="682694"/>
                </a:cubicBezTo>
                <a:cubicBezTo>
                  <a:pt x="154202" y="682694"/>
                  <a:pt x="150470" y="678964"/>
                  <a:pt x="150470" y="672746"/>
                </a:cubicBezTo>
                <a:lnTo>
                  <a:pt x="150470" y="619275"/>
                </a:lnTo>
                <a:lnTo>
                  <a:pt x="80832" y="619275"/>
                </a:lnTo>
                <a:cubicBezTo>
                  <a:pt x="72126" y="619275"/>
                  <a:pt x="64666" y="611813"/>
                  <a:pt x="64666" y="601865"/>
                </a:cubicBezTo>
                <a:lnTo>
                  <a:pt x="64666" y="543420"/>
                </a:lnTo>
                <a:lnTo>
                  <a:pt x="11192" y="543420"/>
                </a:lnTo>
                <a:cubicBezTo>
                  <a:pt x="4974" y="543420"/>
                  <a:pt x="0" y="539689"/>
                  <a:pt x="0" y="533471"/>
                </a:cubicBezTo>
                <a:cubicBezTo>
                  <a:pt x="0" y="528497"/>
                  <a:pt x="4974" y="523523"/>
                  <a:pt x="11192" y="523523"/>
                </a:cubicBezTo>
                <a:lnTo>
                  <a:pt x="64666" y="523523"/>
                </a:lnTo>
                <a:lnTo>
                  <a:pt x="64666" y="442694"/>
                </a:lnTo>
                <a:lnTo>
                  <a:pt x="11192" y="442694"/>
                </a:lnTo>
                <a:cubicBezTo>
                  <a:pt x="4974" y="442694"/>
                  <a:pt x="0" y="437720"/>
                  <a:pt x="0" y="432746"/>
                </a:cubicBezTo>
                <a:cubicBezTo>
                  <a:pt x="0" y="426529"/>
                  <a:pt x="4974" y="421554"/>
                  <a:pt x="11192" y="421554"/>
                </a:cubicBezTo>
                <a:lnTo>
                  <a:pt x="64666" y="421554"/>
                </a:lnTo>
                <a:lnTo>
                  <a:pt x="64666" y="340725"/>
                </a:lnTo>
                <a:lnTo>
                  <a:pt x="11192" y="340725"/>
                </a:lnTo>
                <a:cubicBezTo>
                  <a:pt x="4974" y="340725"/>
                  <a:pt x="0" y="335751"/>
                  <a:pt x="0" y="330777"/>
                </a:cubicBezTo>
                <a:cubicBezTo>
                  <a:pt x="0" y="325803"/>
                  <a:pt x="4974" y="320829"/>
                  <a:pt x="11192" y="320829"/>
                </a:cubicBezTo>
                <a:lnTo>
                  <a:pt x="64666" y="320829"/>
                </a:lnTo>
                <a:lnTo>
                  <a:pt x="64666" y="249948"/>
                </a:lnTo>
                <a:lnTo>
                  <a:pt x="11192" y="249948"/>
                </a:lnTo>
                <a:cubicBezTo>
                  <a:pt x="4974" y="249948"/>
                  <a:pt x="0" y="244974"/>
                  <a:pt x="0" y="240000"/>
                </a:cubicBezTo>
                <a:cubicBezTo>
                  <a:pt x="0" y="233783"/>
                  <a:pt x="4974" y="230052"/>
                  <a:pt x="11192" y="230052"/>
                </a:cubicBezTo>
                <a:lnTo>
                  <a:pt x="64666" y="230052"/>
                </a:lnTo>
                <a:lnTo>
                  <a:pt x="64666" y="159171"/>
                </a:lnTo>
                <a:lnTo>
                  <a:pt x="11192" y="159171"/>
                </a:lnTo>
                <a:cubicBezTo>
                  <a:pt x="4974" y="159171"/>
                  <a:pt x="0" y="154197"/>
                  <a:pt x="0" y="149223"/>
                </a:cubicBezTo>
                <a:cubicBezTo>
                  <a:pt x="0" y="144249"/>
                  <a:pt x="4974" y="139275"/>
                  <a:pt x="11192" y="139275"/>
                </a:cubicBezTo>
                <a:lnTo>
                  <a:pt x="64666" y="139275"/>
                </a:lnTo>
                <a:lnTo>
                  <a:pt x="64666" y="80829"/>
                </a:lnTo>
                <a:cubicBezTo>
                  <a:pt x="64666" y="72125"/>
                  <a:pt x="72126" y="63420"/>
                  <a:pt x="80832" y="63420"/>
                </a:cubicBezTo>
                <a:lnTo>
                  <a:pt x="150470" y="63420"/>
                </a:lnTo>
                <a:lnTo>
                  <a:pt x="150470" y="9948"/>
                </a:lnTo>
                <a:cubicBezTo>
                  <a:pt x="150470" y="4974"/>
                  <a:pt x="154202" y="0"/>
                  <a:pt x="16042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EE3A7F3-2240-4176-BC3B-F05A6A82DAAD}"/>
              </a:ext>
            </a:extLst>
          </p:cNvPr>
          <p:cNvGrpSpPr/>
          <p:nvPr/>
        </p:nvGrpSpPr>
        <p:grpSpPr>
          <a:xfrm>
            <a:off x="8857581" y="6199623"/>
            <a:ext cx="6667474" cy="3848202"/>
            <a:chOff x="3105763" y="7229246"/>
            <a:chExt cx="8661990" cy="4999358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866040F-2FEB-4CB6-AF9B-D529A8CA850E}"/>
                </a:ext>
              </a:extLst>
            </p:cNvPr>
            <p:cNvSpPr/>
            <p:nvPr/>
          </p:nvSpPr>
          <p:spPr>
            <a:xfrm>
              <a:off x="3105763" y="11945813"/>
              <a:ext cx="8661990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4" h="128">
                  <a:moveTo>
                    <a:pt x="0" y="0"/>
                  </a:moveTo>
                  <a:lnTo>
                    <a:pt x="6954" y="0"/>
                  </a:lnTo>
                  <a:lnTo>
                    <a:pt x="6954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EF92EC3-834A-40CD-904C-0A59457C72F0}"/>
                </a:ext>
              </a:extLst>
            </p:cNvPr>
            <p:cNvSpPr/>
            <p:nvPr/>
          </p:nvSpPr>
          <p:spPr>
            <a:xfrm>
              <a:off x="3105763" y="12105271"/>
              <a:ext cx="8661990" cy="1233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4" h="100">
                  <a:moveTo>
                    <a:pt x="6954" y="0"/>
                  </a:moveTo>
                  <a:cubicBezTo>
                    <a:pt x="6954" y="0"/>
                    <a:pt x="6821" y="100"/>
                    <a:pt x="5793" y="100"/>
                  </a:cubicBezTo>
                  <a:lnTo>
                    <a:pt x="1161" y="100"/>
                  </a:lnTo>
                  <a:cubicBezTo>
                    <a:pt x="134" y="1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D491971-543B-4FCE-A390-5D264CB0E638}"/>
                </a:ext>
              </a:extLst>
            </p:cNvPr>
            <p:cNvSpPr/>
            <p:nvPr/>
          </p:nvSpPr>
          <p:spPr>
            <a:xfrm>
              <a:off x="6723543" y="11945813"/>
              <a:ext cx="1426432" cy="1233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6" h="100">
                  <a:moveTo>
                    <a:pt x="1076" y="100"/>
                  </a:moveTo>
                  <a:lnTo>
                    <a:pt x="70" y="100"/>
                  </a:lnTo>
                  <a:cubicBezTo>
                    <a:pt x="31" y="100"/>
                    <a:pt x="0" y="69"/>
                    <a:pt x="0" y="31"/>
                  </a:cubicBezTo>
                  <a:lnTo>
                    <a:pt x="0" y="0"/>
                  </a:lnTo>
                  <a:lnTo>
                    <a:pt x="1146" y="0"/>
                  </a:lnTo>
                  <a:lnTo>
                    <a:pt x="1146" y="31"/>
                  </a:lnTo>
                  <a:cubicBezTo>
                    <a:pt x="1146" y="69"/>
                    <a:pt x="1115" y="100"/>
                    <a:pt x="1076" y="10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D471372-3C6A-4553-B6B2-A1F79D8E95CD}"/>
                </a:ext>
              </a:extLst>
            </p:cNvPr>
            <p:cNvSpPr/>
            <p:nvPr/>
          </p:nvSpPr>
          <p:spPr>
            <a:xfrm>
              <a:off x="3937949" y="7229246"/>
              <a:ext cx="6997609" cy="47153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18" h="3786">
                  <a:moveTo>
                    <a:pt x="5447" y="0"/>
                  </a:moveTo>
                  <a:lnTo>
                    <a:pt x="171" y="0"/>
                  </a:lnTo>
                  <a:cubicBezTo>
                    <a:pt x="77" y="0"/>
                    <a:pt x="0" y="77"/>
                    <a:pt x="0" y="171"/>
                  </a:cubicBezTo>
                  <a:lnTo>
                    <a:pt x="0" y="3786"/>
                  </a:lnTo>
                  <a:lnTo>
                    <a:pt x="5618" y="3786"/>
                  </a:lnTo>
                  <a:lnTo>
                    <a:pt x="5618" y="171"/>
                  </a:lnTo>
                  <a:cubicBezTo>
                    <a:pt x="5618" y="77"/>
                    <a:pt x="5542" y="0"/>
                    <a:pt x="5447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E46EE9A-404F-4C67-8AC8-5F8A0C1BD775}"/>
                </a:ext>
              </a:extLst>
            </p:cNvPr>
            <p:cNvSpPr/>
            <p:nvPr/>
          </p:nvSpPr>
          <p:spPr>
            <a:xfrm>
              <a:off x="4102393" y="7393690"/>
              <a:ext cx="6668723" cy="4386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4" h="3522">
                  <a:moveTo>
                    <a:pt x="5203" y="0"/>
                  </a:moveTo>
                  <a:lnTo>
                    <a:pt x="151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3522"/>
                  </a:lnTo>
                  <a:lnTo>
                    <a:pt x="5354" y="3522"/>
                  </a:lnTo>
                  <a:lnTo>
                    <a:pt x="5354" y="152"/>
                  </a:lnTo>
                  <a:cubicBezTo>
                    <a:pt x="5354" y="68"/>
                    <a:pt x="5287" y="0"/>
                    <a:pt x="5203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827898B-B2AE-4BA4-A619-215E23E9E2F1}"/>
                </a:ext>
              </a:extLst>
            </p:cNvPr>
            <p:cNvSpPr/>
            <p:nvPr/>
          </p:nvSpPr>
          <p:spPr>
            <a:xfrm>
              <a:off x="4890980" y="8248303"/>
              <a:ext cx="3341214" cy="163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3" h="1310">
                  <a:moveTo>
                    <a:pt x="2683" y="1310"/>
                  </a:moveTo>
                  <a:lnTo>
                    <a:pt x="0" y="1310"/>
                  </a:lnTo>
                  <a:lnTo>
                    <a:pt x="0" y="0"/>
                  </a:lnTo>
                  <a:lnTo>
                    <a:pt x="2683" y="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7F5A1D-1EAF-4352-A2BE-42F5844418D4}"/>
                </a:ext>
              </a:extLst>
            </p:cNvPr>
            <p:cNvSpPr/>
            <p:nvPr/>
          </p:nvSpPr>
          <p:spPr>
            <a:xfrm>
              <a:off x="8878759" y="8248303"/>
              <a:ext cx="1103772" cy="54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7" h="436">
                  <a:moveTo>
                    <a:pt x="887" y="436"/>
                  </a:moveTo>
                  <a:lnTo>
                    <a:pt x="0" y="436"/>
                  </a:lnTo>
                  <a:lnTo>
                    <a:pt x="0" y="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A8BE337-D3ED-47B2-8737-5F71E8EC5464}"/>
                </a:ext>
              </a:extLst>
            </p:cNvPr>
            <p:cNvSpPr/>
            <p:nvPr/>
          </p:nvSpPr>
          <p:spPr>
            <a:xfrm>
              <a:off x="4890980" y="10055947"/>
              <a:ext cx="1244546" cy="16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0" h="135">
                  <a:moveTo>
                    <a:pt x="940" y="135"/>
                  </a:moveTo>
                  <a:lnTo>
                    <a:pt x="60" y="135"/>
                  </a:lnTo>
                  <a:cubicBezTo>
                    <a:pt x="27" y="135"/>
                    <a:pt x="0" y="108"/>
                    <a:pt x="0" y="75"/>
                  </a:cubicBezTo>
                  <a:lnTo>
                    <a:pt x="0" y="60"/>
                  </a:lnTo>
                  <a:cubicBezTo>
                    <a:pt x="0" y="27"/>
                    <a:pt x="27" y="0"/>
                    <a:pt x="60" y="0"/>
                  </a:cubicBezTo>
                  <a:lnTo>
                    <a:pt x="940" y="0"/>
                  </a:lnTo>
                  <a:cubicBezTo>
                    <a:pt x="973" y="0"/>
                    <a:pt x="1000" y="27"/>
                    <a:pt x="1000" y="60"/>
                  </a:cubicBezTo>
                  <a:lnTo>
                    <a:pt x="1000" y="75"/>
                  </a:lnTo>
                  <a:cubicBezTo>
                    <a:pt x="1000" y="108"/>
                    <a:pt x="973" y="135"/>
                    <a:pt x="940" y="135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0EAC93B-74DA-45DF-8733-7E4A52D916B7}"/>
                </a:ext>
              </a:extLst>
            </p:cNvPr>
            <p:cNvSpPr/>
            <p:nvPr/>
          </p:nvSpPr>
          <p:spPr>
            <a:xfrm>
              <a:off x="8878759" y="8927256"/>
              <a:ext cx="1103772" cy="8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7" h="67">
                  <a:moveTo>
                    <a:pt x="857" y="67"/>
                  </a:moveTo>
                  <a:lnTo>
                    <a:pt x="30" y="67"/>
                  </a:lnTo>
                  <a:cubicBezTo>
                    <a:pt x="14" y="67"/>
                    <a:pt x="0" y="54"/>
                    <a:pt x="0" y="37"/>
                  </a:cubicBez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857" y="0"/>
                  </a:lnTo>
                  <a:cubicBezTo>
                    <a:pt x="873" y="0"/>
                    <a:pt x="887" y="14"/>
                    <a:pt x="887" y="30"/>
                  </a:cubicBezTo>
                  <a:lnTo>
                    <a:pt x="887" y="37"/>
                  </a:lnTo>
                  <a:cubicBezTo>
                    <a:pt x="887" y="54"/>
                    <a:pt x="873" y="67"/>
                    <a:pt x="857" y="6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C9B2DB6-8925-404C-A2A5-83725BFA17B2}"/>
                </a:ext>
              </a:extLst>
            </p:cNvPr>
            <p:cNvSpPr/>
            <p:nvPr/>
          </p:nvSpPr>
          <p:spPr>
            <a:xfrm>
              <a:off x="8878759" y="9375745"/>
              <a:ext cx="1103772" cy="54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7" h="437">
                  <a:moveTo>
                    <a:pt x="887" y="437"/>
                  </a:moveTo>
                  <a:lnTo>
                    <a:pt x="0" y="437"/>
                  </a:lnTo>
                  <a:lnTo>
                    <a:pt x="0" y="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09C5494-665F-46BE-A2D0-72CF63F5922B}"/>
                </a:ext>
              </a:extLst>
            </p:cNvPr>
            <p:cNvSpPr/>
            <p:nvPr/>
          </p:nvSpPr>
          <p:spPr>
            <a:xfrm>
              <a:off x="8878759" y="10055947"/>
              <a:ext cx="1103772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7" h="68">
                  <a:moveTo>
                    <a:pt x="857" y="68"/>
                  </a:moveTo>
                  <a:lnTo>
                    <a:pt x="30" y="68"/>
                  </a:lnTo>
                  <a:cubicBezTo>
                    <a:pt x="14" y="68"/>
                    <a:pt x="0" y="54"/>
                    <a:pt x="0" y="38"/>
                  </a:cubicBezTo>
                  <a:lnTo>
                    <a:pt x="0" y="30"/>
                  </a:lnTo>
                  <a:cubicBezTo>
                    <a:pt x="0" y="13"/>
                    <a:pt x="14" y="0"/>
                    <a:pt x="30" y="0"/>
                  </a:cubicBezTo>
                  <a:lnTo>
                    <a:pt x="857" y="0"/>
                  </a:lnTo>
                  <a:cubicBezTo>
                    <a:pt x="873" y="0"/>
                    <a:pt x="887" y="13"/>
                    <a:pt x="887" y="30"/>
                  </a:cubicBezTo>
                  <a:lnTo>
                    <a:pt x="887" y="38"/>
                  </a:lnTo>
                  <a:cubicBezTo>
                    <a:pt x="887" y="54"/>
                    <a:pt x="873" y="68"/>
                    <a:pt x="857" y="68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200F1CA-80F3-4920-B255-89543F0D3534}"/>
                </a:ext>
              </a:extLst>
            </p:cNvPr>
            <p:cNvSpPr/>
            <p:nvPr/>
          </p:nvSpPr>
          <p:spPr>
            <a:xfrm>
              <a:off x="8878759" y="10505678"/>
              <a:ext cx="1103772" cy="54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7" h="436">
                  <a:moveTo>
                    <a:pt x="887" y="436"/>
                  </a:moveTo>
                  <a:lnTo>
                    <a:pt x="0" y="436"/>
                  </a:lnTo>
                  <a:lnTo>
                    <a:pt x="0" y="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1F1A11D-ABB4-4972-B42D-E45FC6B28CAB}"/>
                </a:ext>
              </a:extLst>
            </p:cNvPr>
            <p:cNvSpPr/>
            <p:nvPr/>
          </p:nvSpPr>
          <p:spPr>
            <a:xfrm>
              <a:off x="8878759" y="11184631"/>
              <a:ext cx="1103772" cy="8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7" h="67">
                  <a:moveTo>
                    <a:pt x="857" y="67"/>
                  </a:moveTo>
                  <a:lnTo>
                    <a:pt x="30" y="67"/>
                  </a:lnTo>
                  <a:cubicBezTo>
                    <a:pt x="14" y="67"/>
                    <a:pt x="0" y="54"/>
                    <a:pt x="0" y="37"/>
                  </a:cubicBezTo>
                  <a:lnTo>
                    <a:pt x="0" y="30"/>
                  </a:lnTo>
                  <a:cubicBezTo>
                    <a:pt x="0" y="13"/>
                    <a:pt x="14" y="0"/>
                    <a:pt x="30" y="0"/>
                  </a:cubicBezTo>
                  <a:lnTo>
                    <a:pt x="857" y="0"/>
                  </a:lnTo>
                  <a:cubicBezTo>
                    <a:pt x="873" y="0"/>
                    <a:pt x="887" y="13"/>
                    <a:pt x="887" y="30"/>
                  </a:cubicBezTo>
                  <a:lnTo>
                    <a:pt x="887" y="37"/>
                  </a:lnTo>
                  <a:cubicBezTo>
                    <a:pt x="887" y="54"/>
                    <a:pt x="873" y="67"/>
                    <a:pt x="857" y="6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62EA0D-D30F-47B3-B2FF-1A712EA5C4A0}"/>
                </a:ext>
              </a:extLst>
            </p:cNvPr>
            <p:cNvSpPr/>
            <p:nvPr/>
          </p:nvSpPr>
          <p:spPr>
            <a:xfrm>
              <a:off x="4890980" y="10362408"/>
              <a:ext cx="3341214" cy="1050206"/>
            </a:xfrm>
            <a:custGeom>
              <a:avLst/>
              <a:gdLst>
                <a:gd name="connsiteX0" fmla="*/ 37360 w 3341214"/>
                <a:gd name="connsiteY0" fmla="*/ 966738 h 1050206"/>
                <a:gd name="connsiteX1" fmla="*/ 3303854 w 3341214"/>
                <a:gd name="connsiteY1" fmla="*/ 966738 h 1050206"/>
                <a:gd name="connsiteX2" fmla="*/ 3341214 w 3341214"/>
                <a:gd name="connsiteY2" fmla="*/ 1003562 h 1050206"/>
                <a:gd name="connsiteX3" fmla="*/ 3341214 w 3341214"/>
                <a:gd name="connsiteY3" fmla="*/ 1013382 h 1050206"/>
                <a:gd name="connsiteX4" fmla="*/ 3303854 w 3341214"/>
                <a:gd name="connsiteY4" fmla="*/ 1050206 h 1050206"/>
                <a:gd name="connsiteX5" fmla="*/ 37360 w 3341214"/>
                <a:gd name="connsiteY5" fmla="*/ 1050206 h 1050206"/>
                <a:gd name="connsiteX6" fmla="*/ 0 w 3341214"/>
                <a:gd name="connsiteY6" fmla="*/ 1013382 h 1050206"/>
                <a:gd name="connsiteX7" fmla="*/ 0 w 3341214"/>
                <a:gd name="connsiteY7" fmla="*/ 1003562 h 1050206"/>
                <a:gd name="connsiteX8" fmla="*/ 37360 w 3341214"/>
                <a:gd name="connsiteY8" fmla="*/ 966738 h 1050206"/>
                <a:gd name="connsiteX9" fmla="*/ 37360 w 3341214"/>
                <a:gd name="connsiteY9" fmla="*/ 725051 h 1050206"/>
                <a:gd name="connsiteX10" fmla="*/ 3303854 w 3341214"/>
                <a:gd name="connsiteY10" fmla="*/ 725051 h 1050206"/>
                <a:gd name="connsiteX11" fmla="*/ 3341214 w 3341214"/>
                <a:gd name="connsiteY11" fmla="*/ 761875 h 1050206"/>
                <a:gd name="connsiteX12" fmla="*/ 3341214 w 3341214"/>
                <a:gd name="connsiteY12" fmla="*/ 771695 h 1050206"/>
                <a:gd name="connsiteX13" fmla="*/ 3303854 w 3341214"/>
                <a:gd name="connsiteY13" fmla="*/ 808519 h 1050206"/>
                <a:gd name="connsiteX14" fmla="*/ 37360 w 3341214"/>
                <a:gd name="connsiteY14" fmla="*/ 808519 h 1050206"/>
                <a:gd name="connsiteX15" fmla="*/ 0 w 3341214"/>
                <a:gd name="connsiteY15" fmla="*/ 771695 h 1050206"/>
                <a:gd name="connsiteX16" fmla="*/ 0 w 3341214"/>
                <a:gd name="connsiteY16" fmla="*/ 761875 h 1050206"/>
                <a:gd name="connsiteX17" fmla="*/ 37360 w 3341214"/>
                <a:gd name="connsiteY17" fmla="*/ 725051 h 1050206"/>
                <a:gd name="connsiteX18" fmla="*/ 37360 w 3341214"/>
                <a:gd name="connsiteY18" fmla="*/ 483371 h 1050206"/>
                <a:gd name="connsiteX19" fmla="*/ 3303854 w 3341214"/>
                <a:gd name="connsiteY19" fmla="*/ 483371 h 1050206"/>
                <a:gd name="connsiteX20" fmla="*/ 3341214 w 3341214"/>
                <a:gd name="connsiteY20" fmla="*/ 520195 h 1050206"/>
                <a:gd name="connsiteX21" fmla="*/ 3341214 w 3341214"/>
                <a:gd name="connsiteY21" fmla="*/ 530015 h 1050206"/>
                <a:gd name="connsiteX22" fmla="*/ 3303854 w 3341214"/>
                <a:gd name="connsiteY22" fmla="*/ 566839 h 1050206"/>
                <a:gd name="connsiteX23" fmla="*/ 37360 w 3341214"/>
                <a:gd name="connsiteY23" fmla="*/ 566839 h 1050206"/>
                <a:gd name="connsiteX24" fmla="*/ 0 w 3341214"/>
                <a:gd name="connsiteY24" fmla="*/ 530015 h 1050206"/>
                <a:gd name="connsiteX25" fmla="*/ 0 w 3341214"/>
                <a:gd name="connsiteY25" fmla="*/ 520195 h 1050206"/>
                <a:gd name="connsiteX26" fmla="*/ 37360 w 3341214"/>
                <a:gd name="connsiteY26" fmla="*/ 483371 h 1050206"/>
                <a:gd name="connsiteX27" fmla="*/ 37360 w 3341214"/>
                <a:gd name="connsiteY27" fmla="*/ 241687 h 1050206"/>
                <a:gd name="connsiteX28" fmla="*/ 3303854 w 3341214"/>
                <a:gd name="connsiteY28" fmla="*/ 241687 h 1050206"/>
                <a:gd name="connsiteX29" fmla="*/ 3341214 w 3341214"/>
                <a:gd name="connsiteY29" fmla="*/ 278511 h 1050206"/>
                <a:gd name="connsiteX30" fmla="*/ 3341214 w 3341214"/>
                <a:gd name="connsiteY30" fmla="*/ 288331 h 1050206"/>
                <a:gd name="connsiteX31" fmla="*/ 3303854 w 3341214"/>
                <a:gd name="connsiteY31" fmla="*/ 325155 h 1050206"/>
                <a:gd name="connsiteX32" fmla="*/ 37360 w 3341214"/>
                <a:gd name="connsiteY32" fmla="*/ 325155 h 1050206"/>
                <a:gd name="connsiteX33" fmla="*/ 0 w 3341214"/>
                <a:gd name="connsiteY33" fmla="*/ 288331 h 1050206"/>
                <a:gd name="connsiteX34" fmla="*/ 0 w 3341214"/>
                <a:gd name="connsiteY34" fmla="*/ 278511 h 1050206"/>
                <a:gd name="connsiteX35" fmla="*/ 37360 w 3341214"/>
                <a:gd name="connsiteY35" fmla="*/ 241687 h 1050206"/>
                <a:gd name="connsiteX36" fmla="*/ 37360 w 3341214"/>
                <a:gd name="connsiteY36" fmla="*/ 0 h 1050206"/>
                <a:gd name="connsiteX37" fmla="*/ 3303854 w 3341214"/>
                <a:gd name="connsiteY37" fmla="*/ 0 h 1050206"/>
                <a:gd name="connsiteX38" fmla="*/ 3341214 w 3341214"/>
                <a:gd name="connsiteY38" fmla="*/ 36824 h 1050206"/>
                <a:gd name="connsiteX39" fmla="*/ 3341214 w 3341214"/>
                <a:gd name="connsiteY39" fmla="*/ 46644 h 1050206"/>
                <a:gd name="connsiteX40" fmla="*/ 3303854 w 3341214"/>
                <a:gd name="connsiteY40" fmla="*/ 83468 h 1050206"/>
                <a:gd name="connsiteX41" fmla="*/ 37360 w 3341214"/>
                <a:gd name="connsiteY41" fmla="*/ 83468 h 1050206"/>
                <a:gd name="connsiteX42" fmla="*/ 0 w 3341214"/>
                <a:gd name="connsiteY42" fmla="*/ 46644 h 1050206"/>
                <a:gd name="connsiteX43" fmla="*/ 0 w 3341214"/>
                <a:gd name="connsiteY43" fmla="*/ 36824 h 1050206"/>
                <a:gd name="connsiteX44" fmla="*/ 37360 w 3341214"/>
                <a:gd name="connsiteY44" fmla="*/ 0 h 105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341214" h="1050206">
                  <a:moveTo>
                    <a:pt x="37360" y="966738"/>
                  </a:moveTo>
                  <a:lnTo>
                    <a:pt x="3303854" y="966738"/>
                  </a:lnTo>
                  <a:cubicBezTo>
                    <a:pt x="3323780" y="966738"/>
                    <a:pt x="3341214" y="982695"/>
                    <a:pt x="3341214" y="1003562"/>
                  </a:cubicBezTo>
                  <a:lnTo>
                    <a:pt x="3341214" y="1013382"/>
                  </a:lnTo>
                  <a:cubicBezTo>
                    <a:pt x="3341214" y="1033021"/>
                    <a:pt x="3323780" y="1050206"/>
                    <a:pt x="3303854" y="1050206"/>
                  </a:cubicBezTo>
                  <a:lnTo>
                    <a:pt x="37360" y="1050206"/>
                  </a:lnTo>
                  <a:cubicBezTo>
                    <a:pt x="17435" y="1050206"/>
                    <a:pt x="0" y="1033021"/>
                    <a:pt x="0" y="1013382"/>
                  </a:cubicBezTo>
                  <a:lnTo>
                    <a:pt x="0" y="1003562"/>
                  </a:lnTo>
                  <a:cubicBezTo>
                    <a:pt x="0" y="982695"/>
                    <a:pt x="17435" y="966738"/>
                    <a:pt x="37360" y="966738"/>
                  </a:cubicBezTo>
                  <a:close/>
                  <a:moveTo>
                    <a:pt x="37360" y="725051"/>
                  </a:moveTo>
                  <a:lnTo>
                    <a:pt x="3303854" y="725051"/>
                  </a:lnTo>
                  <a:cubicBezTo>
                    <a:pt x="3323780" y="725051"/>
                    <a:pt x="3341214" y="741008"/>
                    <a:pt x="3341214" y="761875"/>
                  </a:cubicBezTo>
                  <a:lnTo>
                    <a:pt x="3341214" y="771695"/>
                  </a:lnTo>
                  <a:cubicBezTo>
                    <a:pt x="3341214" y="791334"/>
                    <a:pt x="3323780" y="808519"/>
                    <a:pt x="3303854" y="808519"/>
                  </a:cubicBezTo>
                  <a:lnTo>
                    <a:pt x="37360" y="808519"/>
                  </a:lnTo>
                  <a:cubicBezTo>
                    <a:pt x="17435" y="808519"/>
                    <a:pt x="0" y="791334"/>
                    <a:pt x="0" y="771695"/>
                  </a:cubicBezTo>
                  <a:lnTo>
                    <a:pt x="0" y="761875"/>
                  </a:lnTo>
                  <a:cubicBezTo>
                    <a:pt x="0" y="741008"/>
                    <a:pt x="17435" y="725051"/>
                    <a:pt x="37360" y="725051"/>
                  </a:cubicBezTo>
                  <a:close/>
                  <a:moveTo>
                    <a:pt x="37360" y="483371"/>
                  </a:moveTo>
                  <a:lnTo>
                    <a:pt x="3303854" y="483371"/>
                  </a:lnTo>
                  <a:cubicBezTo>
                    <a:pt x="3323780" y="483371"/>
                    <a:pt x="3341214" y="499328"/>
                    <a:pt x="3341214" y="520195"/>
                  </a:cubicBezTo>
                  <a:lnTo>
                    <a:pt x="3341214" y="530015"/>
                  </a:lnTo>
                  <a:cubicBezTo>
                    <a:pt x="3341214" y="549654"/>
                    <a:pt x="3323780" y="566839"/>
                    <a:pt x="3303854" y="566839"/>
                  </a:cubicBezTo>
                  <a:lnTo>
                    <a:pt x="37360" y="566839"/>
                  </a:lnTo>
                  <a:cubicBezTo>
                    <a:pt x="17435" y="566839"/>
                    <a:pt x="0" y="549654"/>
                    <a:pt x="0" y="530015"/>
                  </a:cubicBezTo>
                  <a:lnTo>
                    <a:pt x="0" y="520195"/>
                  </a:lnTo>
                  <a:cubicBezTo>
                    <a:pt x="0" y="499328"/>
                    <a:pt x="17435" y="483371"/>
                    <a:pt x="37360" y="483371"/>
                  </a:cubicBezTo>
                  <a:close/>
                  <a:moveTo>
                    <a:pt x="37360" y="241687"/>
                  </a:moveTo>
                  <a:lnTo>
                    <a:pt x="3303854" y="241687"/>
                  </a:lnTo>
                  <a:cubicBezTo>
                    <a:pt x="3323780" y="241687"/>
                    <a:pt x="3341214" y="257644"/>
                    <a:pt x="3341214" y="278511"/>
                  </a:cubicBezTo>
                  <a:lnTo>
                    <a:pt x="3341214" y="288331"/>
                  </a:lnTo>
                  <a:cubicBezTo>
                    <a:pt x="3341214" y="307970"/>
                    <a:pt x="3323780" y="325155"/>
                    <a:pt x="3303854" y="325155"/>
                  </a:cubicBezTo>
                  <a:lnTo>
                    <a:pt x="37360" y="325155"/>
                  </a:lnTo>
                  <a:cubicBezTo>
                    <a:pt x="17435" y="325155"/>
                    <a:pt x="0" y="307970"/>
                    <a:pt x="0" y="288331"/>
                  </a:cubicBezTo>
                  <a:lnTo>
                    <a:pt x="0" y="278511"/>
                  </a:lnTo>
                  <a:cubicBezTo>
                    <a:pt x="0" y="257644"/>
                    <a:pt x="17435" y="241687"/>
                    <a:pt x="37360" y="241687"/>
                  </a:cubicBezTo>
                  <a:close/>
                  <a:moveTo>
                    <a:pt x="37360" y="0"/>
                  </a:moveTo>
                  <a:lnTo>
                    <a:pt x="3303854" y="0"/>
                  </a:lnTo>
                  <a:cubicBezTo>
                    <a:pt x="3323780" y="0"/>
                    <a:pt x="3341214" y="17185"/>
                    <a:pt x="3341214" y="36824"/>
                  </a:cubicBezTo>
                  <a:lnTo>
                    <a:pt x="3341214" y="46644"/>
                  </a:lnTo>
                  <a:cubicBezTo>
                    <a:pt x="3341214" y="67511"/>
                    <a:pt x="3323780" y="83468"/>
                    <a:pt x="3303854" y="83468"/>
                  </a:cubicBezTo>
                  <a:lnTo>
                    <a:pt x="37360" y="83468"/>
                  </a:lnTo>
                  <a:cubicBezTo>
                    <a:pt x="17435" y="83468"/>
                    <a:pt x="0" y="67511"/>
                    <a:pt x="0" y="46644"/>
                  </a:cubicBezTo>
                  <a:lnTo>
                    <a:pt x="0" y="36824"/>
                  </a:lnTo>
                  <a:cubicBezTo>
                    <a:pt x="0" y="17185"/>
                    <a:pt x="17435" y="0"/>
                    <a:pt x="37360" y="0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649EA2D-7670-44B9-B908-0F52FD7525D7}"/>
                </a:ext>
              </a:extLst>
            </p:cNvPr>
            <p:cNvSpPr/>
            <p:nvPr/>
          </p:nvSpPr>
          <p:spPr>
            <a:xfrm>
              <a:off x="4102393" y="7393690"/>
              <a:ext cx="6668723" cy="4671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4" h="376">
                  <a:moveTo>
                    <a:pt x="5204" y="0"/>
                  </a:moveTo>
                  <a:lnTo>
                    <a:pt x="151" y="0"/>
                  </a:lnTo>
                  <a:cubicBezTo>
                    <a:pt x="68" y="0"/>
                    <a:pt x="0" y="68"/>
                    <a:pt x="0" y="151"/>
                  </a:cubicBezTo>
                  <a:lnTo>
                    <a:pt x="0" y="376"/>
                  </a:lnTo>
                  <a:lnTo>
                    <a:pt x="5354" y="376"/>
                  </a:lnTo>
                  <a:lnTo>
                    <a:pt x="5354" y="151"/>
                  </a:lnTo>
                  <a:cubicBezTo>
                    <a:pt x="5354" y="68"/>
                    <a:pt x="5287" y="0"/>
                    <a:pt x="5204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E631DE2-67EA-4A5C-A284-7C980089DCE6}"/>
                </a:ext>
              </a:extLst>
            </p:cNvPr>
            <p:cNvSpPr/>
            <p:nvPr/>
          </p:nvSpPr>
          <p:spPr>
            <a:xfrm>
              <a:off x="4325394" y="7565606"/>
              <a:ext cx="555619" cy="124579"/>
            </a:xfrm>
            <a:custGeom>
              <a:avLst/>
              <a:gdLst>
                <a:gd name="connsiteX0" fmla="*/ 493953 w 555619"/>
                <a:gd name="connsiteY0" fmla="*/ 0 h 124579"/>
                <a:gd name="connsiteX1" fmla="*/ 555619 w 555619"/>
                <a:gd name="connsiteY1" fmla="*/ 61673 h 124579"/>
                <a:gd name="connsiteX2" fmla="*/ 493953 w 555619"/>
                <a:gd name="connsiteY2" fmla="*/ 124579 h 124579"/>
                <a:gd name="connsiteX3" fmla="*/ 432286 w 555619"/>
                <a:gd name="connsiteY3" fmla="*/ 61673 h 124579"/>
                <a:gd name="connsiteX4" fmla="*/ 493953 w 555619"/>
                <a:gd name="connsiteY4" fmla="*/ 0 h 124579"/>
                <a:gd name="connsiteX5" fmla="*/ 277194 w 555619"/>
                <a:gd name="connsiteY5" fmla="*/ 0 h 124579"/>
                <a:gd name="connsiteX6" fmla="*/ 340100 w 555619"/>
                <a:gd name="connsiteY6" fmla="*/ 61673 h 124579"/>
                <a:gd name="connsiteX7" fmla="*/ 277194 w 555619"/>
                <a:gd name="connsiteY7" fmla="*/ 124579 h 124579"/>
                <a:gd name="connsiteX8" fmla="*/ 215521 w 555619"/>
                <a:gd name="connsiteY8" fmla="*/ 61673 h 124579"/>
                <a:gd name="connsiteX9" fmla="*/ 277194 w 555619"/>
                <a:gd name="connsiteY9" fmla="*/ 0 h 124579"/>
                <a:gd name="connsiteX10" fmla="*/ 61666 w 555619"/>
                <a:gd name="connsiteY10" fmla="*/ 0 h 124579"/>
                <a:gd name="connsiteX11" fmla="*/ 123333 w 555619"/>
                <a:gd name="connsiteY11" fmla="*/ 61673 h 124579"/>
                <a:gd name="connsiteX12" fmla="*/ 61666 w 555619"/>
                <a:gd name="connsiteY12" fmla="*/ 124579 h 124579"/>
                <a:gd name="connsiteX13" fmla="*/ 0 w 555619"/>
                <a:gd name="connsiteY13" fmla="*/ 61673 h 124579"/>
                <a:gd name="connsiteX14" fmla="*/ 61666 w 555619"/>
                <a:gd name="connsiteY14" fmla="*/ 0 h 12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5619" h="124579">
                  <a:moveTo>
                    <a:pt x="493953" y="0"/>
                  </a:moveTo>
                  <a:cubicBezTo>
                    <a:pt x="527253" y="0"/>
                    <a:pt x="555619" y="27136"/>
                    <a:pt x="555619" y="61673"/>
                  </a:cubicBezTo>
                  <a:cubicBezTo>
                    <a:pt x="555619" y="96210"/>
                    <a:pt x="527253" y="124579"/>
                    <a:pt x="493953" y="124579"/>
                  </a:cubicBezTo>
                  <a:cubicBezTo>
                    <a:pt x="459420" y="124579"/>
                    <a:pt x="432286" y="96210"/>
                    <a:pt x="432286" y="61673"/>
                  </a:cubicBezTo>
                  <a:cubicBezTo>
                    <a:pt x="432286" y="27136"/>
                    <a:pt x="459420" y="0"/>
                    <a:pt x="493953" y="0"/>
                  </a:cubicBezTo>
                  <a:close/>
                  <a:moveTo>
                    <a:pt x="277194" y="0"/>
                  </a:moveTo>
                  <a:cubicBezTo>
                    <a:pt x="311730" y="0"/>
                    <a:pt x="340100" y="27136"/>
                    <a:pt x="340100" y="61673"/>
                  </a:cubicBezTo>
                  <a:cubicBezTo>
                    <a:pt x="340100" y="96210"/>
                    <a:pt x="311730" y="124579"/>
                    <a:pt x="277194" y="124579"/>
                  </a:cubicBezTo>
                  <a:cubicBezTo>
                    <a:pt x="242657" y="124579"/>
                    <a:pt x="215521" y="96210"/>
                    <a:pt x="215521" y="61673"/>
                  </a:cubicBezTo>
                  <a:cubicBezTo>
                    <a:pt x="215521" y="27136"/>
                    <a:pt x="242657" y="0"/>
                    <a:pt x="277194" y="0"/>
                  </a:cubicBezTo>
                  <a:close/>
                  <a:moveTo>
                    <a:pt x="61666" y="0"/>
                  </a:moveTo>
                  <a:cubicBezTo>
                    <a:pt x="96199" y="0"/>
                    <a:pt x="123333" y="27136"/>
                    <a:pt x="123333" y="61673"/>
                  </a:cubicBezTo>
                  <a:cubicBezTo>
                    <a:pt x="123333" y="96210"/>
                    <a:pt x="96199" y="124579"/>
                    <a:pt x="61666" y="124579"/>
                  </a:cubicBezTo>
                  <a:cubicBezTo>
                    <a:pt x="27133" y="124579"/>
                    <a:pt x="0" y="96210"/>
                    <a:pt x="0" y="61673"/>
                  </a:cubicBezTo>
                  <a:cubicBezTo>
                    <a:pt x="0" y="27136"/>
                    <a:pt x="27133" y="0"/>
                    <a:pt x="61666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D7679FB-B2C9-4DED-A836-BA1367B68EA8}"/>
                </a:ext>
              </a:extLst>
            </p:cNvPr>
            <p:cNvSpPr/>
            <p:nvPr/>
          </p:nvSpPr>
          <p:spPr>
            <a:xfrm>
              <a:off x="6103138" y="8664398"/>
              <a:ext cx="914411" cy="79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5" h="642">
                  <a:moveTo>
                    <a:pt x="0" y="0"/>
                  </a:moveTo>
                  <a:lnTo>
                    <a:pt x="0" y="551"/>
                  </a:lnTo>
                  <a:lnTo>
                    <a:pt x="46" y="551"/>
                  </a:lnTo>
                  <a:lnTo>
                    <a:pt x="46" y="45"/>
                  </a:lnTo>
                  <a:lnTo>
                    <a:pt x="643" y="45"/>
                  </a:lnTo>
                  <a:lnTo>
                    <a:pt x="643" y="0"/>
                  </a:lnTo>
                  <a:close/>
                  <a:moveTo>
                    <a:pt x="230" y="229"/>
                  </a:moveTo>
                  <a:cubicBezTo>
                    <a:pt x="204" y="229"/>
                    <a:pt x="184" y="249"/>
                    <a:pt x="184" y="275"/>
                  </a:cubicBezTo>
                  <a:cubicBezTo>
                    <a:pt x="184" y="300"/>
                    <a:pt x="204" y="321"/>
                    <a:pt x="230" y="321"/>
                  </a:cubicBezTo>
                  <a:cubicBezTo>
                    <a:pt x="255" y="321"/>
                    <a:pt x="276" y="300"/>
                    <a:pt x="276" y="275"/>
                  </a:cubicBezTo>
                  <a:cubicBezTo>
                    <a:pt x="276" y="249"/>
                    <a:pt x="255" y="229"/>
                    <a:pt x="230" y="229"/>
                  </a:cubicBezTo>
                  <a:close/>
                  <a:moveTo>
                    <a:pt x="184" y="505"/>
                  </a:moveTo>
                  <a:lnTo>
                    <a:pt x="643" y="505"/>
                  </a:lnTo>
                  <a:lnTo>
                    <a:pt x="551" y="229"/>
                  </a:lnTo>
                  <a:lnTo>
                    <a:pt x="413" y="413"/>
                  </a:lnTo>
                  <a:lnTo>
                    <a:pt x="321" y="321"/>
                  </a:lnTo>
                  <a:close/>
                  <a:moveTo>
                    <a:pt x="735" y="91"/>
                  </a:moveTo>
                  <a:lnTo>
                    <a:pt x="92" y="91"/>
                  </a:lnTo>
                  <a:lnTo>
                    <a:pt x="92" y="642"/>
                  </a:lnTo>
                  <a:lnTo>
                    <a:pt x="735" y="642"/>
                  </a:lnTo>
                  <a:close/>
                  <a:moveTo>
                    <a:pt x="689" y="596"/>
                  </a:moveTo>
                  <a:lnTo>
                    <a:pt x="138" y="596"/>
                  </a:lnTo>
                  <a:lnTo>
                    <a:pt x="138" y="137"/>
                  </a:lnTo>
                  <a:lnTo>
                    <a:pt x="689" y="137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37FC000-CB1D-4EA9-B85C-9E12F4BA5C64}"/>
                </a:ext>
              </a:extLst>
            </p:cNvPr>
            <p:cNvSpPr/>
            <p:nvPr/>
          </p:nvSpPr>
          <p:spPr>
            <a:xfrm>
              <a:off x="9216372" y="8330526"/>
              <a:ext cx="429798" cy="376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6" h="303">
                  <a:moveTo>
                    <a:pt x="0" y="0"/>
                  </a:moveTo>
                  <a:lnTo>
                    <a:pt x="0" y="260"/>
                  </a:lnTo>
                  <a:lnTo>
                    <a:pt x="22" y="260"/>
                  </a:lnTo>
                  <a:lnTo>
                    <a:pt x="22" y="22"/>
                  </a:lnTo>
                  <a:lnTo>
                    <a:pt x="302" y="22"/>
                  </a:lnTo>
                  <a:lnTo>
                    <a:pt x="302" y="0"/>
                  </a:lnTo>
                  <a:close/>
                  <a:moveTo>
                    <a:pt x="108" y="108"/>
                  </a:moveTo>
                  <a:cubicBezTo>
                    <a:pt x="96" y="108"/>
                    <a:pt x="86" y="118"/>
                    <a:pt x="86" y="130"/>
                  </a:cubicBezTo>
                  <a:cubicBezTo>
                    <a:pt x="86" y="142"/>
                    <a:pt x="96" y="152"/>
                    <a:pt x="108" y="152"/>
                  </a:cubicBezTo>
                  <a:cubicBezTo>
                    <a:pt x="120" y="152"/>
                    <a:pt x="129" y="142"/>
                    <a:pt x="129" y="130"/>
                  </a:cubicBezTo>
                  <a:cubicBezTo>
                    <a:pt x="129" y="118"/>
                    <a:pt x="120" y="108"/>
                    <a:pt x="108" y="108"/>
                  </a:cubicBezTo>
                  <a:close/>
                  <a:moveTo>
                    <a:pt x="86" y="238"/>
                  </a:moveTo>
                  <a:lnTo>
                    <a:pt x="302" y="238"/>
                  </a:lnTo>
                  <a:lnTo>
                    <a:pt x="259" y="108"/>
                  </a:lnTo>
                  <a:lnTo>
                    <a:pt x="194" y="195"/>
                  </a:lnTo>
                  <a:lnTo>
                    <a:pt x="151" y="152"/>
                  </a:lnTo>
                  <a:close/>
                  <a:moveTo>
                    <a:pt x="346" y="44"/>
                  </a:moveTo>
                  <a:lnTo>
                    <a:pt x="43" y="44"/>
                  </a:lnTo>
                  <a:lnTo>
                    <a:pt x="43" y="303"/>
                  </a:lnTo>
                  <a:lnTo>
                    <a:pt x="346" y="303"/>
                  </a:lnTo>
                  <a:close/>
                  <a:moveTo>
                    <a:pt x="324" y="281"/>
                  </a:moveTo>
                  <a:lnTo>
                    <a:pt x="64" y="281"/>
                  </a:lnTo>
                  <a:lnTo>
                    <a:pt x="64" y="65"/>
                  </a:lnTo>
                  <a:lnTo>
                    <a:pt x="324" y="6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FCB8374-8426-4089-8F56-052837CC4D14}"/>
                </a:ext>
              </a:extLst>
            </p:cNvPr>
            <p:cNvSpPr/>
            <p:nvPr/>
          </p:nvSpPr>
          <p:spPr>
            <a:xfrm>
              <a:off x="9216372" y="9460459"/>
              <a:ext cx="429798" cy="37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6" h="302">
                  <a:moveTo>
                    <a:pt x="0" y="0"/>
                  </a:moveTo>
                  <a:lnTo>
                    <a:pt x="0" y="259"/>
                  </a:lnTo>
                  <a:lnTo>
                    <a:pt x="22" y="259"/>
                  </a:lnTo>
                  <a:lnTo>
                    <a:pt x="22" y="21"/>
                  </a:lnTo>
                  <a:lnTo>
                    <a:pt x="302" y="21"/>
                  </a:lnTo>
                  <a:lnTo>
                    <a:pt x="302" y="0"/>
                  </a:lnTo>
                  <a:close/>
                  <a:moveTo>
                    <a:pt x="108" y="108"/>
                  </a:moveTo>
                  <a:cubicBezTo>
                    <a:pt x="96" y="108"/>
                    <a:pt x="86" y="117"/>
                    <a:pt x="86" y="129"/>
                  </a:cubicBezTo>
                  <a:cubicBezTo>
                    <a:pt x="86" y="141"/>
                    <a:pt x="96" y="150"/>
                    <a:pt x="108" y="150"/>
                  </a:cubicBezTo>
                  <a:cubicBezTo>
                    <a:pt x="120" y="150"/>
                    <a:pt x="129" y="141"/>
                    <a:pt x="129" y="129"/>
                  </a:cubicBezTo>
                  <a:cubicBezTo>
                    <a:pt x="129" y="117"/>
                    <a:pt x="120" y="108"/>
                    <a:pt x="108" y="108"/>
                  </a:cubicBezTo>
                  <a:close/>
                  <a:moveTo>
                    <a:pt x="86" y="237"/>
                  </a:moveTo>
                  <a:lnTo>
                    <a:pt x="302" y="237"/>
                  </a:lnTo>
                  <a:lnTo>
                    <a:pt x="259" y="108"/>
                  </a:lnTo>
                  <a:lnTo>
                    <a:pt x="194" y="194"/>
                  </a:lnTo>
                  <a:lnTo>
                    <a:pt x="151" y="150"/>
                  </a:lnTo>
                  <a:close/>
                  <a:moveTo>
                    <a:pt x="346" y="43"/>
                  </a:moveTo>
                  <a:lnTo>
                    <a:pt x="43" y="43"/>
                  </a:lnTo>
                  <a:lnTo>
                    <a:pt x="43" y="302"/>
                  </a:lnTo>
                  <a:lnTo>
                    <a:pt x="346" y="302"/>
                  </a:lnTo>
                  <a:close/>
                  <a:moveTo>
                    <a:pt x="324" y="281"/>
                  </a:moveTo>
                  <a:lnTo>
                    <a:pt x="64" y="281"/>
                  </a:lnTo>
                  <a:lnTo>
                    <a:pt x="64" y="64"/>
                  </a:lnTo>
                  <a:lnTo>
                    <a:pt x="324" y="6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FD38737-8878-4302-8777-09F60F04877B}"/>
                </a:ext>
              </a:extLst>
            </p:cNvPr>
            <p:cNvSpPr/>
            <p:nvPr/>
          </p:nvSpPr>
          <p:spPr>
            <a:xfrm>
              <a:off x="9216372" y="10587896"/>
              <a:ext cx="429798" cy="376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6" h="303">
                  <a:moveTo>
                    <a:pt x="0" y="0"/>
                  </a:moveTo>
                  <a:lnTo>
                    <a:pt x="0" y="260"/>
                  </a:lnTo>
                  <a:lnTo>
                    <a:pt x="22" y="260"/>
                  </a:lnTo>
                  <a:lnTo>
                    <a:pt x="22" y="22"/>
                  </a:lnTo>
                  <a:lnTo>
                    <a:pt x="302" y="22"/>
                  </a:lnTo>
                  <a:lnTo>
                    <a:pt x="302" y="0"/>
                  </a:lnTo>
                  <a:close/>
                  <a:moveTo>
                    <a:pt x="108" y="108"/>
                  </a:moveTo>
                  <a:cubicBezTo>
                    <a:pt x="96" y="108"/>
                    <a:pt x="86" y="118"/>
                    <a:pt x="86" y="130"/>
                  </a:cubicBezTo>
                  <a:cubicBezTo>
                    <a:pt x="86" y="142"/>
                    <a:pt x="96" y="152"/>
                    <a:pt x="108" y="152"/>
                  </a:cubicBezTo>
                  <a:cubicBezTo>
                    <a:pt x="120" y="152"/>
                    <a:pt x="129" y="142"/>
                    <a:pt x="129" y="130"/>
                  </a:cubicBezTo>
                  <a:cubicBezTo>
                    <a:pt x="129" y="118"/>
                    <a:pt x="120" y="108"/>
                    <a:pt x="108" y="108"/>
                  </a:cubicBezTo>
                  <a:close/>
                  <a:moveTo>
                    <a:pt x="86" y="238"/>
                  </a:moveTo>
                  <a:lnTo>
                    <a:pt x="302" y="238"/>
                  </a:lnTo>
                  <a:lnTo>
                    <a:pt x="259" y="108"/>
                  </a:lnTo>
                  <a:lnTo>
                    <a:pt x="194" y="195"/>
                  </a:lnTo>
                  <a:lnTo>
                    <a:pt x="151" y="152"/>
                  </a:lnTo>
                  <a:close/>
                  <a:moveTo>
                    <a:pt x="346" y="44"/>
                  </a:moveTo>
                  <a:lnTo>
                    <a:pt x="43" y="44"/>
                  </a:lnTo>
                  <a:lnTo>
                    <a:pt x="43" y="303"/>
                  </a:lnTo>
                  <a:lnTo>
                    <a:pt x="346" y="303"/>
                  </a:lnTo>
                  <a:close/>
                  <a:moveTo>
                    <a:pt x="324" y="282"/>
                  </a:moveTo>
                  <a:lnTo>
                    <a:pt x="64" y="282"/>
                  </a:lnTo>
                  <a:lnTo>
                    <a:pt x="64" y="66"/>
                  </a:lnTo>
                  <a:lnTo>
                    <a:pt x="324" y="6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044827B3-4ED4-4822-A81D-F860B5859777}"/>
              </a:ext>
            </a:extLst>
          </p:cNvPr>
          <p:cNvSpPr txBox="1"/>
          <p:nvPr/>
        </p:nvSpPr>
        <p:spPr>
          <a:xfrm>
            <a:off x="1227859" y="4082773"/>
            <a:ext cx="42892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5E6A91-7CDE-4A9D-92EB-BD691A3FA77F}"/>
              </a:ext>
            </a:extLst>
          </p:cNvPr>
          <p:cNvSpPr txBox="1"/>
          <p:nvPr/>
        </p:nvSpPr>
        <p:spPr>
          <a:xfrm>
            <a:off x="1231669" y="4741291"/>
            <a:ext cx="428922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117091-66F8-45E2-8192-2706FFFEA384}"/>
              </a:ext>
            </a:extLst>
          </p:cNvPr>
          <p:cNvSpPr txBox="1"/>
          <p:nvPr/>
        </p:nvSpPr>
        <p:spPr>
          <a:xfrm>
            <a:off x="1227859" y="10065720"/>
            <a:ext cx="42892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96D25-0FEC-458A-A0C0-FC60A857794F}"/>
              </a:ext>
            </a:extLst>
          </p:cNvPr>
          <p:cNvSpPr txBox="1"/>
          <p:nvPr/>
        </p:nvSpPr>
        <p:spPr>
          <a:xfrm>
            <a:off x="1231669" y="10724238"/>
            <a:ext cx="428922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AB2F528-3606-411A-ABC2-9A0BC7C9D27D}"/>
              </a:ext>
            </a:extLst>
          </p:cNvPr>
          <p:cNvSpPr txBox="1"/>
          <p:nvPr/>
        </p:nvSpPr>
        <p:spPr>
          <a:xfrm>
            <a:off x="18852946" y="4082773"/>
            <a:ext cx="42892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795DB8E-DA28-44F4-975D-1346588EB730}"/>
              </a:ext>
            </a:extLst>
          </p:cNvPr>
          <p:cNvSpPr txBox="1"/>
          <p:nvPr/>
        </p:nvSpPr>
        <p:spPr>
          <a:xfrm>
            <a:off x="18856756" y="4741291"/>
            <a:ext cx="428922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6E37DA-93E7-467E-9034-670618E76A77}"/>
              </a:ext>
            </a:extLst>
          </p:cNvPr>
          <p:cNvSpPr txBox="1"/>
          <p:nvPr/>
        </p:nvSpPr>
        <p:spPr>
          <a:xfrm>
            <a:off x="18852946" y="10065720"/>
            <a:ext cx="42892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CC2CDF3-483B-4EDD-971D-91DC3028E100}"/>
              </a:ext>
            </a:extLst>
          </p:cNvPr>
          <p:cNvSpPr txBox="1"/>
          <p:nvPr/>
        </p:nvSpPr>
        <p:spPr>
          <a:xfrm>
            <a:off x="18856756" y="10724238"/>
            <a:ext cx="428922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8EF212-C4B2-458E-A770-F391F7C01488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5364179-D674-473D-886B-032F2CCAAEA1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03466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9B389C-7367-4732-BA86-AE0F9BBACAEA}"/>
              </a:ext>
            </a:extLst>
          </p:cNvPr>
          <p:cNvSpPr/>
          <p:nvPr/>
        </p:nvSpPr>
        <p:spPr>
          <a:xfrm>
            <a:off x="10761147" y="4973117"/>
            <a:ext cx="10165661" cy="21066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1" h="1692">
                <a:moveTo>
                  <a:pt x="8161" y="1692"/>
                </a:moveTo>
                <a:lnTo>
                  <a:pt x="846" y="1692"/>
                </a:lnTo>
                <a:cubicBezTo>
                  <a:pt x="378" y="1692"/>
                  <a:pt x="0" y="1313"/>
                  <a:pt x="0" y="846"/>
                </a:cubicBezTo>
                <a:cubicBezTo>
                  <a:pt x="0" y="379"/>
                  <a:pt x="378" y="0"/>
                  <a:pt x="846" y="0"/>
                </a:cubicBezTo>
                <a:lnTo>
                  <a:pt x="8161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795C79-7A05-42ED-9D9B-31E8D47D4E86}"/>
              </a:ext>
            </a:extLst>
          </p:cNvPr>
          <p:cNvSpPr/>
          <p:nvPr/>
        </p:nvSpPr>
        <p:spPr>
          <a:xfrm>
            <a:off x="10761147" y="7079747"/>
            <a:ext cx="10165661" cy="21066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1" h="1692">
                <a:moveTo>
                  <a:pt x="8161" y="1692"/>
                </a:moveTo>
                <a:lnTo>
                  <a:pt x="846" y="1692"/>
                </a:lnTo>
                <a:cubicBezTo>
                  <a:pt x="378" y="1692"/>
                  <a:pt x="0" y="1313"/>
                  <a:pt x="0" y="846"/>
                </a:cubicBezTo>
                <a:cubicBezTo>
                  <a:pt x="0" y="378"/>
                  <a:pt x="378" y="0"/>
                  <a:pt x="846" y="0"/>
                </a:cubicBezTo>
                <a:lnTo>
                  <a:pt x="8161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C419AF-1C3B-47A5-9369-874D33735EF8}"/>
              </a:ext>
            </a:extLst>
          </p:cNvPr>
          <p:cNvSpPr/>
          <p:nvPr/>
        </p:nvSpPr>
        <p:spPr>
          <a:xfrm>
            <a:off x="10761147" y="9187630"/>
            <a:ext cx="10165661" cy="21053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1" h="1691">
                <a:moveTo>
                  <a:pt x="8161" y="1691"/>
                </a:moveTo>
                <a:lnTo>
                  <a:pt x="846" y="1691"/>
                </a:lnTo>
                <a:cubicBezTo>
                  <a:pt x="378" y="1691"/>
                  <a:pt x="0" y="1312"/>
                  <a:pt x="0" y="845"/>
                </a:cubicBezTo>
                <a:cubicBezTo>
                  <a:pt x="0" y="378"/>
                  <a:pt x="378" y="0"/>
                  <a:pt x="846" y="0"/>
                </a:cubicBezTo>
                <a:lnTo>
                  <a:pt x="8161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47DAD2-55AE-444E-AAAD-39D61300C385}"/>
              </a:ext>
            </a:extLst>
          </p:cNvPr>
          <p:cNvGrpSpPr/>
          <p:nvPr/>
        </p:nvGrpSpPr>
        <p:grpSpPr>
          <a:xfrm>
            <a:off x="17091018" y="3976484"/>
            <a:ext cx="3996500" cy="8294480"/>
            <a:chOff x="17091018" y="3976484"/>
            <a:chExt cx="3996500" cy="829448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21AE04-C364-4CAD-A384-9200E983EA89}"/>
                </a:ext>
              </a:extLst>
            </p:cNvPr>
            <p:cNvSpPr/>
            <p:nvPr/>
          </p:nvSpPr>
          <p:spPr>
            <a:xfrm>
              <a:off x="17091018" y="3976484"/>
              <a:ext cx="3996500" cy="829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9" h="6659">
                  <a:moveTo>
                    <a:pt x="3079" y="5874"/>
                  </a:moveTo>
                  <a:lnTo>
                    <a:pt x="105" y="5874"/>
                  </a:lnTo>
                  <a:lnTo>
                    <a:pt x="105" y="800"/>
                  </a:lnTo>
                  <a:lnTo>
                    <a:pt x="3079" y="800"/>
                  </a:lnTo>
                  <a:close/>
                  <a:moveTo>
                    <a:pt x="2940" y="0"/>
                  </a:moveTo>
                  <a:lnTo>
                    <a:pt x="268" y="0"/>
                  </a:lnTo>
                  <a:cubicBezTo>
                    <a:pt x="120" y="0"/>
                    <a:pt x="0" y="120"/>
                    <a:pt x="0" y="268"/>
                  </a:cubicBezTo>
                  <a:lnTo>
                    <a:pt x="0" y="6391"/>
                  </a:lnTo>
                  <a:cubicBezTo>
                    <a:pt x="0" y="6540"/>
                    <a:pt x="120" y="6659"/>
                    <a:pt x="268" y="6659"/>
                  </a:cubicBezTo>
                  <a:lnTo>
                    <a:pt x="2940" y="6659"/>
                  </a:lnTo>
                  <a:cubicBezTo>
                    <a:pt x="3089" y="6659"/>
                    <a:pt x="3209" y="6540"/>
                    <a:pt x="3209" y="6391"/>
                  </a:cubicBezTo>
                  <a:lnTo>
                    <a:pt x="3209" y="268"/>
                  </a:lnTo>
                  <a:cubicBezTo>
                    <a:pt x="3209" y="120"/>
                    <a:pt x="3089" y="0"/>
                    <a:pt x="2940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B69B-5C6D-40E8-BE6E-AA9FCA446A6A}"/>
                </a:ext>
              </a:extLst>
            </p:cNvPr>
            <p:cNvSpPr/>
            <p:nvPr/>
          </p:nvSpPr>
          <p:spPr>
            <a:xfrm>
              <a:off x="18519942" y="4218168"/>
              <a:ext cx="930606" cy="355050"/>
            </a:xfrm>
            <a:custGeom>
              <a:avLst/>
              <a:gdLst>
                <a:gd name="connsiteX0" fmla="*/ 260280 w 930606"/>
                <a:gd name="connsiteY0" fmla="*/ 259124 h 355050"/>
                <a:gd name="connsiteX1" fmla="*/ 878372 w 930606"/>
                <a:gd name="connsiteY1" fmla="*/ 259124 h 355050"/>
                <a:gd name="connsiteX2" fmla="*/ 930606 w 930606"/>
                <a:gd name="connsiteY2" fmla="*/ 295875 h 355050"/>
                <a:gd name="connsiteX3" fmla="*/ 878372 w 930606"/>
                <a:gd name="connsiteY3" fmla="*/ 332626 h 355050"/>
                <a:gd name="connsiteX4" fmla="*/ 260280 w 930606"/>
                <a:gd name="connsiteY4" fmla="*/ 332626 h 355050"/>
                <a:gd name="connsiteX5" fmla="*/ 208046 w 930606"/>
                <a:gd name="connsiteY5" fmla="*/ 295875 h 355050"/>
                <a:gd name="connsiteX6" fmla="*/ 260280 w 930606"/>
                <a:gd name="connsiteY6" fmla="*/ 259124 h 355050"/>
                <a:gd name="connsiteX7" fmla="*/ 57936 w 930606"/>
                <a:gd name="connsiteY7" fmla="*/ 237946 h 355050"/>
                <a:gd name="connsiteX8" fmla="*/ 117104 w 930606"/>
                <a:gd name="connsiteY8" fmla="*/ 295882 h 355050"/>
                <a:gd name="connsiteX9" fmla="*/ 57936 w 930606"/>
                <a:gd name="connsiteY9" fmla="*/ 355050 h 355050"/>
                <a:gd name="connsiteX10" fmla="*/ 0 w 930606"/>
                <a:gd name="connsiteY10" fmla="*/ 295882 h 355050"/>
                <a:gd name="connsiteX11" fmla="*/ 57936 w 930606"/>
                <a:gd name="connsiteY11" fmla="*/ 237946 h 355050"/>
                <a:gd name="connsiteX12" fmla="*/ 569946 w 930606"/>
                <a:gd name="connsiteY12" fmla="*/ 0 h 355050"/>
                <a:gd name="connsiteX13" fmla="*/ 619154 w 930606"/>
                <a:gd name="connsiteY13" fmla="*/ 49209 h 355050"/>
                <a:gd name="connsiteX14" fmla="*/ 569946 w 930606"/>
                <a:gd name="connsiteY14" fmla="*/ 98418 h 355050"/>
                <a:gd name="connsiteX15" fmla="*/ 520738 w 930606"/>
                <a:gd name="connsiteY15" fmla="*/ 49209 h 355050"/>
                <a:gd name="connsiteX16" fmla="*/ 569946 w 930606"/>
                <a:gd name="connsiteY16" fmla="*/ 0 h 35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0606" h="355050">
                  <a:moveTo>
                    <a:pt x="260280" y="259124"/>
                  </a:moveTo>
                  <a:lnTo>
                    <a:pt x="878372" y="259124"/>
                  </a:lnTo>
                  <a:cubicBezTo>
                    <a:pt x="906976" y="259124"/>
                    <a:pt x="930606" y="276275"/>
                    <a:pt x="930606" y="295875"/>
                  </a:cubicBezTo>
                  <a:cubicBezTo>
                    <a:pt x="930606" y="316701"/>
                    <a:pt x="906976" y="332626"/>
                    <a:pt x="878372" y="332626"/>
                  </a:cubicBezTo>
                  <a:lnTo>
                    <a:pt x="260280" y="332626"/>
                  </a:lnTo>
                  <a:cubicBezTo>
                    <a:pt x="231676" y="332626"/>
                    <a:pt x="208046" y="316701"/>
                    <a:pt x="208046" y="295875"/>
                  </a:cubicBezTo>
                  <a:cubicBezTo>
                    <a:pt x="208046" y="276275"/>
                    <a:pt x="231676" y="259124"/>
                    <a:pt x="260280" y="259124"/>
                  </a:cubicBezTo>
                  <a:close/>
                  <a:moveTo>
                    <a:pt x="57936" y="237946"/>
                  </a:moveTo>
                  <a:cubicBezTo>
                    <a:pt x="91218" y="237946"/>
                    <a:pt x="117104" y="263832"/>
                    <a:pt x="117104" y="295882"/>
                  </a:cubicBezTo>
                  <a:cubicBezTo>
                    <a:pt x="117104" y="329164"/>
                    <a:pt x="91218" y="355050"/>
                    <a:pt x="57936" y="355050"/>
                  </a:cubicBezTo>
                  <a:cubicBezTo>
                    <a:pt x="25886" y="355050"/>
                    <a:pt x="0" y="329164"/>
                    <a:pt x="0" y="295882"/>
                  </a:cubicBezTo>
                  <a:cubicBezTo>
                    <a:pt x="0" y="263832"/>
                    <a:pt x="25886" y="237946"/>
                    <a:pt x="57936" y="237946"/>
                  </a:cubicBezTo>
                  <a:close/>
                  <a:moveTo>
                    <a:pt x="569946" y="0"/>
                  </a:moveTo>
                  <a:cubicBezTo>
                    <a:pt x="597010" y="0"/>
                    <a:pt x="619154" y="22144"/>
                    <a:pt x="619154" y="49209"/>
                  </a:cubicBezTo>
                  <a:cubicBezTo>
                    <a:pt x="619154" y="76274"/>
                    <a:pt x="597010" y="98418"/>
                    <a:pt x="569946" y="98418"/>
                  </a:cubicBezTo>
                  <a:cubicBezTo>
                    <a:pt x="542882" y="98418"/>
                    <a:pt x="520738" y="76274"/>
                    <a:pt x="520738" y="49209"/>
                  </a:cubicBezTo>
                  <a:cubicBezTo>
                    <a:pt x="520738" y="22144"/>
                    <a:pt x="542882" y="0"/>
                    <a:pt x="569946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DD9571E-6701-45A1-8261-2B2157140F4A}"/>
                </a:ext>
              </a:extLst>
            </p:cNvPr>
            <p:cNvSpPr/>
            <p:nvPr/>
          </p:nvSpPr>
          <p:spPr>
            <a:xfrm>
              <a:off x="18776571" y="11459954"/>
              <a:ext cx="625387" cy="62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3" h="506">
                  <a:moveTo>
                    <a:pt x="252" y="506"/>
                  </a:moveTo>
                  <a:cubicBezTo>
                    <a:pt x="113" y="506"/>
                    <a:pt x="0" y="393"/>
                    <a:pt x="0" y="253"/>
                  </a:cubicBezTo>
                  <a:cubicBezTo>
                    <a:pt x="0" y="114"/>
                    <a:pt x="113" y="0"/>
                    <a:pt x="252" y="0"/>
                  </a:cubicBezTo>
                  <a:cubicBezTo>
                    <a:pt x="390" y="0"/>
                    <a:pt x="503" y="114"/>
                    <a:pt x="503" y="253"/>
                  </a:cubicBezTo>
                  <a:cubicBezTo>
                    <a:pt x="503" y="393"/>
                    <a:pt x="390" y="506"/>
                    <a:pt x="252" y="50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008F6E-51C0-45EA-8798-FD94AF1F8B21}"/>
                </a:ext>
              </a:extLst>
            </p:cNvPr>
            <p:cNvSpPr/>
            <p:nvPr/>
          </p:nvSpPr>
          <p:spPr>
            <a:xfrm>
              <a:off x="18764117" y="11447496"/>
              <a:ext cx="650303" cy="65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525">
                  <a:moveTo>
                    <a:pt x="262" y="0"/>
                  </a:moveTo>
                  <a:cubicBezTo>
                    <a:pt x="117" y="0"/>
                    <a:pt x="0" y="117"/>
                    <a:pt x="0" y="263"/>
                  </a:cubicBezTo>
                  <a:cubicBezTo>
                    <a:pt x="0" y="408"/>
                    <a:pt x="117" y="525"/>
                    <a:pt x="262" y="525"/>
                  </a:cubicBezTo>
                  <a:cubicBezTo>
                    <a:pt x="406" y="525"/>
                    <a:pt x="523" y="408"/>
                    <a:pt x="523" y="263"/>
                  </a:cubicBezTo>
                  <a:cubicBezTo>
                    <a:pt x="523" y="117"/>
                    <a:pt x="406" y="0"/>
                    <a:pt x="262" y="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B95A4A-0993-44E9-AD92-991A6669AEC1}"/>
              </a:ext>
            </a:extLst>
          </p:cNvPr>
          <p:cNvSpPr/>
          <p:nvPr/>
        </p:nvSpPr>
        <p:spPr>
          <a:xfrm>
            <a:off x="14586977" y="5320693"/>
            <a:ext cx="237946" cy="205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" h="166">
                <a:moveTo>
                  <a:pt x="96" y="0"/>
                </a:moveTo>
                <a:lnTo>
                  <a:pt x="0" y="166"/>
                </a:lnTo>
                <a:lnTo>
                  <a:pt x="192" y="166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B7B65A-BBA9-47AE-B47A-0ED106D04AD8}"/>
              </a:ext>
            </a:extLst>
          </p:cNvPr>
          <p:cNvSpPr/>
          <p:nvPr/>
        </p:nvSpPr>
        <p:spPr>
          <a:xfrm>
            <a:off x="14586977" y="7426081"/>
            <a:ext cx="237946" cy="206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" h="167">
                <a:moveTo>
                  <a:pt x="96" y="0"/>
                </a:moveTo>
                <a:lnTo>
                  <a:pt x="0" y="167"/>
                </a:lnTo>
                <a:lnTo>
                  <a:pt x="192" y="167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EF6D37-C617-4765-A7B1-0F3E30900710}"/>
              </a:ext>
            </a:extLst>
          </p:cNvPr>
          <p:cNvSpPr/>
          <p:nvPr/>
        </p:nvSpPr>
        <p:spPr>
          <a:xfrm>
            <a:off x="14586977" y="9533960"/>
            <a:ext cx="237946" cy="205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" h="166">
                <a:moveTo>
                  <a:pt x="96" y="166"/>
                </a:moveTo>
                <a:lnTo>
                  <a:pt x="19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3168043-77D5-42B6-88FE-7147C82C3833}"/>
              </a:ext>
            </a:extLst>
          </p:cNvPr>
          <p:cNvSpPr/>
          <p:nvPr/>
        </p:nvSpPr>
        <p:spPr>
          <a:xfrm>
            <a:off x="11072598" y="5285808"/>
            <a:ext cx="1482492" cy="1482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1" h="1191">
                <a:moveTo>
                  <a:pt x="1191" y="595"/>
                </a:moveTo>
                <a:cubicBezTo>
                  <a:pt x="1191" y="924"/>
                  <a:pt x="925" y="1191"/>
                  <a:pt x="596" y="1191"/>
                </a:cubicBezTo>
                <a:cubicBezTo>
                  <a:pt x="267" y="1191"/>
                  <a:pt x="0" y="924"/>
                  <a:pt x="0" y="595"/>
                </a:cubicBezTo>
                <a:cubicBezTo>
                  <a:pt x="0" y="266"/>
                  <a:pt x="267" y="0"/>
                  <a:pt x="596" y="0"/>
                </a:cubicBezTo>
                <a:cubicBezTo>
                  <a:pt x="925" y="0"/>
                  <a:pt x="1191" y="266"/>
                  <a:pt x="1191" y="59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AC32B67-1A69-44BF-9990-7587A85D91D9}"/>
              </a:ext>
            </a:extLst>
          </p:cNvPr>
          <p:cNvSpPr/>
          <p:nvPr/>
        </p:nvSpPr>
        <p:spPr>
          <a:xfrm>
            <a:off x="11072598" y="7392445"/>
            <a:ext cx="1482492" cy="14812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1" h="1190">
                <a:moveTo>
                  <a:pt x="1191" y="595"/>
                </a:moveTo>
                <a:cubicBezTo>
                  <a:pt x="1191" y="924"/>
                  <a:pt x="925" y="1190"/>
                  <a:pt x="596" y="1190"/>
                </a:cubicBezTo>
                <a:cubicBezTo>
                  <a:pt x="267" y="1190"/>
                  <a:pt x="0" y="924"/>
                  <a:pt x="0" y="595"/>
                </a:cubicBezTo>
                <a:cubicBezTo>
                  <a:pt x="0" y="266"/>
                  <a:pt x="267" y="0"/>
                  <a:pt x="596" y="0"/>
                </a:cubicBezTo>
                <a:cubicBezTo>
                  <a:pt x="925" y="0"/>
                  <a:pt x="1191" y="266"/>
                  <a:pt x="1191" y="59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643185E-BCA9-4F90-A4B2-7516FAED811F}"/>
              </a:ext>
            </a:extLst>
          </p:cNvPr>
          <p:cNvSpPr/>
          <p:nvPr/>
        </p:nvSpPr>
        <p:spPr>
          <a:xfrm>
            <a:off x="11072598" y="9499078"/>
            <a:ext cx="1482492" cy="1482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91" h="1191">
                <a:moveTo>
                  <a:pt x="1191" y="595"/>
                </a:moveTo>
                <a:cubicBezTo>
                  <a:pt x="1191" y="924"/>
                  <a:pt x="925" y="1191"/>
                  <a:pt x="596" y="1191"/>
                </a:cubicBezTo>
                <a:cubicBezTo>
                  <a:pt x="267" y="1191"/>
                  <a:pt x="0" y="924"/>
                  <a:pt x="0" y="595"/>
                </a:cubicBezTo>
                <a:cubicBezTo>
                  <a:pt x="0" y="267"/>
                  <a:pt x="267" y="0"/>
                  <a:pt x="596" y="0"/>
                </a:cubicBezTo>
                <a:cubicBezTo>
                  <a:pt x="925" y="0"/>
                  <a:pt x="1191" y="267"/>
                  <a:pt x="1191" y="59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BEB0B595-44A5-418D-BFD0-5096A141E0B0}"/>
              </a:ext>
            </a:extLst>
          </p:cNvPr>
          <p:cNvSpPr/>
          <p:nvPr/>
        </p:nvSpPr>
        <p:spPr>
          <a:xfrm>
            <a:off x="3035996" y="5637124"/>
            <a:ext cx="0" cy="78111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EDAC5F9E-8019-4AE4-994C-8DE68E77E168}"/>
              </a:ext>
            </a:extLst>
          </p:cNvPr>
          <p:cNvSpPr/>
          <p:nvPr/>
        </p:nvSpPr>
        <p:spPr>
          <a:xfrm>
            <a:off x="1" y="6027057"/>
            <a:ext cx="303599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" name="Straight Connector 34">
            <a:extLst>
              <a:ext uri="{FF2B5EF4-FFF2-40B4-BE49-F238E27FC236}">
                <a16:creationId xmlns:a16="http://schemas.microsoft.com/office/drawing/2014/main" id="{6D2BA36F-6BEC-49C2-8275-BC1E481D7A78}"/>
              </a:ext>
            </a:extLst>
          </p:cNvPr>
          <p:cNvSpPr/>
          <p:nvPr/>
        </p:nvSpPr>
        <p:spPr>
          <a:xfrm>
            <a:off x="3035996" y="7743758"/>
            <a:ext cx="0" cy="779866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E24676F5-AD47-4FCB-8452-9FB0A4EF8445}"/>
              </a:ext>
            </a:extLst>
          </p:cNvPr>
          <p:cNvSpPr/>
          <p:nvPr/>
        </p:nvSpPr>
        <p:spPr>
          <a:xfrm>
            <a:off x="1" y="8133691"/>
            <a:ext cx="303599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E44BE6E6-F2EB-4FB5-B8CC-00A5CA178913}"/>
              </a:ext>
            </a:extLst>
          </p:cNvPr>
          <p:cNvSpPr/>
          <p:nvPr/>
        </p:nvSpPr>
        <p:spPr>
          <a:xfrm>
            <a:off x="3035996" y="9850391"/>
            <a:ext cx="0" cy="781111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1D328222-389C-4E67-8CE9-42E940C12DB5}"/>
              </a:ext>
            </a:extLst>
          </p:cNvPr>
          <p:cNvSpPr/>
          <p:nvPr/>
        </p:nvSpPr>
        <p:spPr>
          <a:xfrm>
            <a:off x="1" y="10240324"/>
            <a:ext cx="3035995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7D05AF1-DCCC-46EB-9FCD-DA7D26A1484F}"/>
              </a:ext>
            </a:extLst>
          </p:cNvPr>
          <p:cNvSpPr/>
          <p:nvPr/>
        </p:nvSpPr>
        <p:spPr>
          <a:xfrm>
            <a:off x="11574648" y="7783623"/>
            <a:ext cx="478384" cy="697643"/>
          </a:xfrm>
          <a:custGeom>
            <a:avLst/>
            <a:gdLst>
              <a:gd name="connsiteX0" fmla="*/ 309315 w 478384"/>
              <a:gd name="connsiteY0" fmla="*/ 463806 h 697643"/>
              <a:gd name="connsiteX1" fmla="*/ 309315 w 478384"/>
              <a:gd name="connsiteY1" fmla="*/ 560670 h 697643"/>
              <a:gd name="connsiteX2" fmla="*/ 366404 w 478384"/>
              <a:gd name="connsiteY2" fmla="*/ 560670 h 697643"/>
              <a:gd name="connsiteX3" fmla="*/ 382538 w 478384"/>
              <a:gd name="connsiteY3" fmla="*/ 544526 h 697643"/>
              <a:gd name="connsiteX4" fmla="*/ 382538 w 478384"/>
              <a:gd name="connsiteY4" fmla="*/ 463806 h 697643"/>
              <a:gd name="connsiteX5" fmla="*/ 191413 w 478384"/>
              <a:gd name="connsiteY5" fmla="*/ 463806 h 697643"/>
              <a:gd name="connsiteX6" fmla="*/ 191413 w 478384"/>
              <a:gd name="connsiteY6" fmla="*/ 560670 h 697643"/>
              <a:gd name="connsiteX7" fmla="*/ 288216 w 478384"/>
              <a:gd name="connsiteY7" fmla="*/ 560670 h 697643"/>
              <a:gd name="connsiteX8" fmla="*/ 288216 w 478384"/>
              <a:gd name="connsiteY8" fmla="*/ 463806 h 697643"/>
              <a:gd name="connsiteX9" fmla="*/ 97091 w 478384"/>
              <a:gd name="connsiteY9" fmla="*/ 335895 h 697643"/>
              <a:gd name="connsiteX10" fmla="*/ 97091 w 478384"/>
              <a:gd name="connsiteY10" fmla="*/ 544526 h 697643"/>
              <a:gd name="connsiteX11" fmla="*/ 114466 w 478384"/>
              <a:gd name="connsiteY11" fmla="*/ 560670 h 697643"/>
              <a:gd name="connsiteX12" fmla="*/ 170314 w 478384"/>
              <a:gd name="connsiteY12" fmla="*/ 560670 h 697643"/>
              <a:gd name="connsiteX13" fmla="*/ 170314 w 478384"/>
              <a:gd name="connsiteY13" fmla="*/ 453871 h 697643"/>
              <a:gd name="connsiteX14" fmla="*/ 180243 w 478384"/>
              <a:gd name="connsiteY14" fmla="*/ 443936 h 697643"/>
              <a:gd name="connsiteX15" fmla="*/ 382538 w 478384"/>
              <a:gd name="connsiteY15" fmla="*/ 443936 h 697643"/>
              <a:gd name="connsiteX16" fmla="*/ 382538 w 478384"/>
              <a:gd name="connsiteY16" fmla="*/ 335895 h 697643"/>
              <a:gd name="connsiteX17" fmla="*/ 309315 w 478384"/>
              <a:gd name="connsiteY17" fmla="*/ 207985 h 697643"/>
              <a:gd name="connsiteX18" fmla="*/ 309315 w 478384"/>
              <a:gd name="connsiteY18" fmla="*/ 314784 h 697643"/>
              <a:gd name="connsiteX19" fmla="*/ 382538 w 478384"/>
              <a:gd name="connsiteY19" fmla="*/ 314784 h 697643"/>
              <a:gd name="connsiteX20" fmla="*/ 382538 w 478384"/>
              <a:gd name="connsiteY20" fmla="*/ 224129 h 697643"/>
              <a:gd name="connsiteX21" fmla="*/ 366404 w 478384"/>
              <a:gd name="connsiteY21" fmla="*/ 207985 h 697643"/>
              <a:gd name="connsiteX22" fmla="*/ 191413 w 478384"/>
              <a:gd name="connsiteY22" fmla="*/ 207985 h 697643"/>
              <a:gd name="connsiteX23" fmla="*/ 191413 w 478384"/>
              <a:gd name="connsiteY23" fmla="*/ 314784 h 697643"/>
              <a:gd name="connsiteX24" fmla="*/ 288216 w 478384"/>
              <a:gd name="connsiteY24" fmla="*/ 314784 h 697643"/>
              <a:gd name="connsiteX25" fmla="*/ 288216 w 478384"/>
              <a:gd name="connsiteY25" fmla="*/ 207985 h 697643"/>
              <a:gd name="connsiteX26" fmla="*/ 114466 w 478384"/>
              <a:gd name="connsiteY26" fmla="*/ 207985 h 697643"/>
              <a:gd name="connsiteX27" fmla="*/ 97091 w 478384"/>
              <a:gd name="connsiteY27" fmla="*/ 224129 h 697643"/>
              <a:gd name="connsiteX28" fmla="*/ 97091 w 478384"/>
              <a:gd name="connsiteY28" fmla="*/ 314784 h 697643"/>
              <a:gd name="connsiteX29" fmla="*/ 170314 w 478384"/>
              <a:gd name="connsiteY29" fmla="*/ 314784 h 697643"/>
              <a:gd name="connsiteX30" fmla="*/ 170314 w 478384"/>
              <a:gd name="connsiteY30" fmla="*/ 207985 h 697643"/>
              <a:gd name="connsiteX31" fmla="*/ 114466 w 478384"/>
              <a:gd name="connsiteY31" fmla="*/ 188115 h 697643"/>
              <a:gd name="connsiteX32" fmla="*/ 366404 w 478384"/>
              <a:gd name="connsiteY32" fmla="*/ 188115 h 697643"/>
              <a:gd name="connsiteX33" fmla="*/ 403636 w 478384"/>
              <a:gd name="connsiteY33" fmla="*/ 224129 h 697643"/>
              <a:gd name="connsiteX34" fmla="*/ 403636 w 478384"/>
              <a:gd name="connsiteY34" fmla="*/ 544526 h 697643"/>
              <a:gd name="connsiteX35" fmla="*/ 366404 w 478384"/>
              <a:gd name="connsiteY35" fmla="*/ 580539 h 697643"/>
              <a:gd name="connsiteX36" fmla="*/ 114466 w 478384"/>
              <a:gd name="connsiteY36" fmla="*/ 580539 h 697643"/>
              <a:gd name="connsiteX37" fmla="*/ 75993 w 478384"/>
              <a:gd name="connsiteY37" fmla="*/ 544526 h 697643"/>
              <a:gd name="connsiteX38" fmla="*/ 75993 w 478384"/>
              <a:gd name="connsiteY38" fmla="*/ 224129 h 697643"/>
              <a:gd name="connsiteX39" fmla="*/ 114466 w 478384"/>
              <a:gd name="connsiteY39" fmla="*/ 188115 h 697643"/>
              <a:gd name="connsiteX40" fmla="*/ 182656 w 478384"/>
              <a:gd name="connsiteY40" fmla="*/ 21140 h 697643"/>
              <a:gd name="connsiteX41" fmla="*/ 155319 w 478384"/>
              <a:gd name="connsiteY41" fmla="*/ 32333 h 697643"/>
              <a:gd name="connsiteX42" fmla="*/ 32306 w 478384"/>
              <a:gd name="connsiteY42" fmla="*/ 152959 h 697643"/>
              <a:gd name="connsiteX43" fmla="*/ 21123 w 478384"/>
              <a:gd name="connsiteY43" fmla="*/ 181561 h 697643"/>
              <a:gd name="connsiteX44" fmla="*/ 21123 w 478384"/>
              <a:gd name="connsiteY44" fmla="*/ 677746 h 697643"/>
              <a:gd name="connsiteX45" fmla="*/ 458503 w 478384"/>
              <a:gd name="connsiteY45" fmla="*/ 677746 h 697643"/>
              <a:gd name="connsiteX46" fmla="*/ 458503 w 478384"/>
              <a:gd name="connsiteY46" fmla="*/ 21140 h 697643"/>
              <a:gd name="connsiteX47" fmla="*/ 182656 w 478384"/>
              <a:gd name="connsiteY47" fmla="*/ 0 h 697643"/>
              <a:gd name="connsiteX48" fmla="*/ 468444 w 478384"/>
              <a:gd name="connsiteY48" fmla="*/ 0 h 697643"/>
              <a:gd name="connsiteX49" fmla="*/ 478384 w 478384"/>
              <a:gd name="connsiteY49" fmla="*/ 11192 h 697643"/>
              <a:gd name="connsiteX50" fmla="*/ 478384 w 478384"/>
              <a:gd name="connsiteY50" fmla="*/ 688938 h 697643"/>
              <a:gd name="connsiteX51" fmla="*/ 468444 w 478384"/>
              <a:gd name="connsiteY51" fmla="*/ 697643 h 697643"/>
              <a:gd name="connsiteX52" fmla="*/ 9940 w 478384"/>
              <a:gd name="connsiteY52" fmla="*/ 697643 h 697643"/>
              <a:gd name="connsiteX53" fmla="*/ 0 w 478384"/>
              <a:gd name="connsiteY53" fmla="*/ 688938 h 697643"/>
              <a:gd name="connsiteX54" fmla="*/ 0 w 478384"/>
              <a:gd name="connsiteY54" fmla="*/ 181561 h 697643"/>
              <a:gd name="connsiteX55" fmla="*/ 17396 w 478384"/>
              <a:gd name="connsiteY55" fmla="*/ 139280 h 697643"/>
              <a:gd name="connsiteX56" fmla="*/ 141651 w 478384"/>
              <a:gd name="connsiteY56" fmla="*/ 17410 h 697643"/>
              <a:gd name="connsiteX57" fmla="*/ 182656 w 478384"/>
              <a:gd name="connsiteY57" fmla="*/ 0 h 6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78384" h="697643">
                <a:moveTo>
                  <a:pt x="309315" y="463806"/>
                </a:moveTo>
                <a:lnTo>
                  <a:pt x="309315" y="560670"/>
                </a:lnTo>
                <a:lnTo>
                  <a:pt x="366404" y="560670"/>
                </a:lnTo>
                <a:cubicBezTo>
                  <a:pt x="375091" y="560670"/>
                  <a:pt x="382538" y="553219"/>
                  <a:pt x="382538" y="544526"/>
                </a:cubicBezTo>
                <a:lnTo>
                  <a:pt x="382538" y="463806"/>
                </a:lnTo>
                <a:close/>
                <a:moveTo>
                  <a:pt x="191413" y="463806"/>
                </a:moveTo>
                <a:lnTo>
                  <a:pt x="191413" y="560670"/>
                </a:lnTo>
                <a:lnTo>
                  <a:pt x="288216" y="560670"/>
                </a:lnTo>
                <a:lnTo>
                  <a:pt x="288216" y="463806"/>
                </a:lnTo>
                <a:close/>
                <a:moveTo>
                  <a:pt x="97091" y="335895"/>
                </a:moveTo>
                <a:lnTo>
                  <a:pt x="97091" y="544526"/>
                </a:lnTo>
                <a:cubicBezTo>
                  <a:pt x="97091" y="553219"/>
                  <a:pt x="104538" y="560670"/>
                  <a:pt x="114466" y="560670"/>
                </a:cubicBezTo>
                <a:lnTo>
                  <a:pt x="170314" y="560670"/>
                </a:lnTo>
                <a:lnTo>
                  <a:pt x="170314" y="453871"/>
                </a:lnTo>
                <a:cubicBezTo>
                  <a:pt x="170314" y="447661"/>
                  <a:pt x="175279" y="443936"/>
                  <a:pt x="180243" y="443936"/>
                </a:cubicBezTo>
                <a:lnTo>
                  <a:pt x="382538" y="443936"/>
                </a:lnTo>
                <a:lnTo>
                  <a:pt x="382538" y="335895"/>
                </a:lnTo>
                <a:close/>
                <a:moveTo>
                  <a:pt x="309315" y="207985"/>
                </a:moveTo>
                <a:lnTo>
                  <a:pt x="309315" y="314784"/>
                </a:lnTo>
                <a:lnTo>
                  <a:pt x="382538" y="314784"/>
                </a:lnTo>
                <a:lnTo>
                  <a:pt x="382538" y="224129"/>
                </a:lnTo>
                <a:cubicBezTo>
                  <a:pt x="382538" y="215436"/>
                  <a:pt x="375091" y="207985"/>
                  <a:pt x="366404" y="207985"/>
                </a:cubicBezTo>
                <a:close/>
                <a:moveTo>
                  <a:pt x="191413" y="207985"/>
                </a:moveTo>
                <a:lnTo>
                  <a:pt x="191413" y="314784"/>
                </a:lnTo>
                <a:lnTo>
                  <a:pt x="288216" y="314784"/>
                </a:lnTo>
                <a:lnTo>
                  <a:pt x="288216" y="207985"/>
                </a:lnTo>
                <a:close/>
                <a:moveTo>
                  <a:pt x="114466" y="207985"/>
                </a:moveTo>
                <a:cubicBezTo>
                  <a:pt x="104538" y="207985"/>
                  <a:pt x="97091" y="215436"/>
                  <a:pt x="97091" y="224129"/>
                </a:cubicBezTo>
                <a:lnTo>
                  <a:pt x="97091" y="314784"/>
                </a:lnTo>
                <a:lnTo>
                  <a:pt x="170314" y="314784"/>
                </a:lnTo>
                <a:lnTo>
                  <a:pt x="170314" y="207985"/>
                </a:lnTo>
                <a:close/>
                <a:moveTo>
                  <a:pt x="114466" y="188115"/>
                </a:moveTo>
                <a:lnTo>
                  <a:pt x="366404" y="188115"/>
                </a:lnTo>
                <a:cubicBezTo>
                  <a:pt x="386261" y="188115"/>
                  <a:pt x="403636" y="204259"/>
                  <a:pt x="403636" y="224129"/>
                </a:cubicBezTo>
                <a:lnTo>
                  <a:pt x="403636" y="544526"/>
                </a:lnTo>
                <a:cubicBezTo>
                  <a:pt x="403636" y="565637"/>
                  <a:pt x="386261" y="580539"/>
                  <a:pt x="366404" y="580539"/>
                </a:cubicBezTo>
                <a:lnTo>
                  <a:pt x="114466" y="580539"/>
                </a:lnTo>
                <a:cubicBezTo>
                  <a:pt x="93368" y="580539"/>
                  <a:pt x="75993" y="565637"/>
                  <a:pt x="75993" y="544526"/>
                </a:cubicBezTo>
                <a:lnTo>
                  <a:pt x="75993" y="224129"/>
                </a:lnTo>
                <a:cubicBezTo>
                  <a:pt x="75993" y="204259"/>
                  <a:pt x="93368" y="188115"/>
                  <a:pt x="114466" y="188115"/>
                </a:cubicBezTo>
                <a:close/>
                <a:moveTo>
                  <a:pt x="182656" y="21140"/>
                </a:moveTo>
                <a:cubicBezTo>
                  <a:pt x="172715" y="21140"/>
                  <a:pt x="164017" y="24871"/>
                  <a:pt x="155319" y="32333"/>
                </a:cubicBezTo>
                <a:lnTo>
                  <a:pt x="32306" y="152959"/>
                </a:lnTo>
                <a:cubicBezTo>
                  <a:pt x="24851" y="161664"/>
                  <a:pt x="21123" y="171612"/>
                  <a:pt x="21123" y="181561"/>
                </a:cubicBezTo>
                <a:lnTo>
                  <a:pt x="21123" y="677746"/>
                </a:lnTo>
                <a:lnTo>
                  <a:pt x="458503" y="677746"/>
                </a:lnTo>
                <a:lnTo>
                  <a:pt x="458503" y="21140"/>
                </a:lnTo>
                <a:close/>
                <a:moveTo>
                  <a:pt x="182656" y="0"/>
                </a:moveTo>
                <a:lnTo>
                  <a:pt x="468444" y="0"/>
                </a:lnTo>
                <a:cubicBezTo>
                  <a:pt x="473414" y="0"/>
                  <a:pt x="478384" y="4974"/>
                  <a:pt x="478384" y="11192"/>
                </a:cubicBezTo>
                <a:lnTo>
                  <a:pt x="478384" y="688938"/>
                </a:lnTo>
                <a:cubicBezTo>
                  <a:pt x="478384" y="693912"/>
                  <a:pt x="473414" y="697643"/>
                  <a:pt x="468444" y="697643"/>
                </a:cubicBezTo>
                <a:lnTo>
                  <a:pt x="9940" y="697643"/>
                </a:lnTo>
                <a:cubicBezTo>
                  <a:pt x="4970" y="697643"/>
                  <a:pt x="0" y="693912"/>
                  <a:pt x="0" y="688938"/>
                </a:cubicBezTo>
                <a:lnTo>
                  <a:pt x="0" y="181561"/>
                </a:lnTo>
                <a:cubicBezTo>
                  <a:pt x="0" y="165395"/>
                  <a:pt x="6213" y="150472"/>
                  <a:pt x="17396" y="139280"/>
                </a:cubicBezTo>
                <a:lnTo>
                  <a:pt x="141651" y="17410"/>
                </a:lnTo>
                <a:cubicBezTo>
                  <a:pt x="151592" y="6218"/>
                  <a:pt x="166502" y="0"/>
                  <a:pt x="182656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5736A43-3687-4E36-B63F-9632E7A500AF}"/>
              </a:ext>
            </a:extLst>
          </p:cNvPr>
          <p:cNvSpPr/>
          <p:nvPr/>
        </p:nvSpPr>
        <p:spPr>
          <a:xfrm>
            <a:off x="11453811" y="9885270"/>
            <a:ext cx="720068" cy="708855"/>
          </a:xfrm>
          <a:custGeom>
            <a:avLst/>
            <a:gdLst>
              <a:gd name="connsiteX0" fmla="*/ 435796 w 720068"/>
              <a:gd name="connsiteY0" fmla="*/ 528219 h 708855"/>
              <a:gd name="connsiteX1" fmla="*/ 461165 w 720068"/>
              <a:gd name="connsiteY1" fmla="*/ 528219 h 708855"/>
              <a:gd name="connsiteX2" fmla="*/ 468413 w 720068"/>
              <a:gd name="connsiteY2" fmla="*/ 536543 h 708855"/>
              <a:gd name="connsiteX3" fmla="*/ 468413 w 720068"/>
              <a:gd name="connsiteY3" fmla="*/ 547246 h 708855"/>
              <a:gd name="connsiteX4" fmla="*/ 461165 w 720068"/>
              <a:gd name="connsiteY4" fmla="*/ 554381 h 708855"/>
              <a:gd name="connsiteX5" fmla="*/ 435796 w 720068"/>
              <a:gd name="connsiteY5" fmla="*/ 554381 h 708855"/>
              <a:gd name="connsiteX6" fmla="*/ 428548 w 720068"/>
              <a:gd name="connsiteY6" fmla="*/ 547246 h 708855"/>
              <a:gd name="connsiteX7" fmla="*/ 428548 w 720068"/>
              <a:gd name="connsiteY7" fmla="*/ 536543 h 708855"/>
              <a:gd name="connsiteX8" fmla="*/ 435796 w 720068"/>
              <a:gd name="connsiteY8" fmla="*/ 528219 h 708855"/>
              <a:gd name="connsiteX9" fmla="*/ 338637 w 720068"/>
              <a:gd name="connsiteY9" fmla="*/ 528219 h 708855"/>
              <a:gd name="connsiteX10" fmla="*/ 370217 w 720068"/>
              <a:gd name="connsiteY10" fmla="*/ 528219 h 708855"/>
              <a:gd name="connsiteX11" fmla="*/ 378720 w 720068"/>
              <a:gd name="connsiteY11" fmla="*/ 536543 h 708855"/>
              <a:gd name="connsiteX12" fmla="*/ 378720 w 720068"/>
              <a:gd name="connsiteY12" fmla="*/ 547246 h 708855"/>
              <a:gd name="connsiteX13" fmla="*/ 370217 w 720068"/>
              <a:gd name="connsiteY13" fmla="*/ 554381 h 708855"/>
              <a:gd name="connsiteX14" fmla="*/ 338637 w 720068"/>
              <a:gd name="connsiteY14" fmla="*/ 554381 h 708855"/>
              <a:gd name="connsiteX15" fmla="*/ 330134 w 720068"/>
              <a:gd name="connsiteY15" fmla="*/ 547246 h 708855"/>
              <a:gd name="connsiteX16" fmla="*/ 330134 w 720068"/>
              <a:gd name="connsiteY16" fmla="*/ 536543 h 708855"/>
              <a:gd name="connsiteX17" fmla="*/ 338637 w 720068"/>
              <a:gd name="connsiteY17" fmla="*/ 528219 h 708855"/>
              <a:gd name="connsiteX18" fmla="*/ 247685 w 720068"/>
              <a:gd name="connsiteY18" fmla="*/ 528219 h 708855"/>
              <a:gd name="connsiteX19" fmla="*/ 273054 w 720068"/>
              <a:gd name="connsiteY19" fmla="*/ 528219 h 708855"/>
              <a:gd name="connsiteX20" fmla="*/ 280302 w 720068"/>
              <a:gd name="connsiteY20" fmla="*/ 536543 h 708855"/>
              <a:gd name="connsiteX21" fmla="*/ 280302 w 720068"/>
              <a:gd name="connsiteY21" fmla="*/ 547246 h 708855"/>
              <a:gd name="connsiteX22" fmla="*/ 273054 w 720068"/>
              <a:gd name="connsiteY22" fmla="*/ 554381 h 708855"/>
              <a:gd name="connsiteX23" fmla="*/ 247685 w 720068"/>
              <a:gd name="connsiteY23" fmla="*/ 554381 h 708855"/>
              <a:gd name="connsiteX24" fmla="*/ 240437 w 720068"/>
              <a:gd name="connsiteY24" fmla="*/ 547246 h 708855"/>
              <a:gd name="connsiteX25" fmla="*/ 240437 w 720068"/>
              <a:gd name="connsiteY25" fmla="*/ 536543 h 708855"/>
              <a:gd name="connsiteX26" fmla="*/ 247685 w 720068"/>
              <a:gd name="connsiteY26" fmla="*/ 528219 h 708855"/>
              <a:gd name="connsiteX27" fmla="*/ 535347 w 720068"/>
              <a:gd name="connsiteY27" fmla="*/ 429798 h 708855"/>
              <a:gd name="connsiteX28" fmla="*/ 546050 w 720068"/>
              <a:gd name="connsiteY28" fmla="*/ 429798 h 708855"/>
              <a:gd name="connsiteX29" fmla="*/ 554374 w 720068"/>
              <a:gd name="connsiteY29" fmla="*/ 437046 h 708855"/>
              <a:gd name="connsiteX30" fmla="*/ 554374 w 720068"/>
              <a:gd name="connsiteY30" fmla="*/ 462415 h 708855"/>
              <a:gd name="connsiteX31" fmla="*/ 546050 w 720068"/>
              <a:gd name="connsiteY31" fmla="*/ 469663 h 708855"/>
              <a:gd name="connsiteX32" fmla="*/ 535347 w 720068"/>
              <a:gd name="connsiteY32" fmla="*/ 469663 h 708855"/>
              <a:gd name="connsiteX33" fmla="*/ 528212 w 720068"/>
              <a:gd name="connsiteY33" fmla="*/ 462415 h 708855"/>
              <a:gd name="connsiteX34" fmla="*/ 528212 w 720068"/>
              <a:gd name="connsiteY34" fmla="*/ 437046 h 708855"/>
              <a:gd name="connsiteX35" fmla="*/ 535347 w 720068"/>
              <a:gd name="connsiteY35" fmla="*/ 429798 h 708855"/>
              <a:gd name="connsiteX36" fmla="*/ 162843 w 720068"/>
              <a:gd name="connsiteY36" fmla="*/ 429798 h 708855"/>
              <a:gd name="connsiteX37" fmla="*/ 173521 w 720068"/>
              <a:gd name="connsiteY37" fmla="*/ 429798 h 708855"/>
              <a:gd name="connsiteX38" fmla="*/ 180640 w 720068"/>
              <a:gd name="connsiteY38" fmla="*/ 437046 h 708855"/>
              <a:gd name="connsiteX39" fmla="*/ 180640 w 720068"/>
              <a:gd name="connsiteY39" fmla="*/ 462415 h 708855"/>
              <a:gd name="connsiteX40" fmla="*/ 173521 w 720068"/>
              <a:gd name="connsiteY40" fmla="*/ 469663 h 708855"/>
              <a:gd name="connsiteX41" fmla="*/ 162843 w 720068"/>
              <a:gd name="connsiteY41" fmla="*/ 469663 h 708855"/>
              <a:gd name="connsiteX42" fmla="*/ 155724 w 720068"/>
              <a:gd name="connsiteY42" fmla="*/ 462415 h 708855"/>
              <a:gd name="connsiteX43" fmla="*/ 155724 w 720068"/>
              <a:gd name="connsiteY43" fmla="*/ 437046 h 708855"/>
              <a:gd name="connsiteX44" fmla="*/ 162843 w 720068"/>
              <a:gd name="connsiteY44" fmla="*/ 429798 h 708855"/>
              <a:gd name="connsiteX45" fmla="*/ 535347 w 720068"/>
              <a:gd name="connsiteY45" fmla="*/ 331384 h 708855"/>
              <a:gd name="connsiteX46" fmla="*/ 546050 w 720068"/>
              <a:gd name="connsiteY46" fmla="*/ 331384 h 708855"/>
              <a:gd name="connsiteX47" fmla="*/ 554374 w 720068"/>
              <a:gd name="connsiteY47" fmla="*/ 338667 h 708855"/>
              <a:gd name="connsiteX48" fmla="*/ 554374 w 720068"/>
              <a:gd name="connsiteY48" fmla="*/ 371441 h 708855"/>
              <a:gd name="connsiteX49" fmla="*/ 546050 w 720068"/>
              <a:gd name="connsiteY49" fmla="*/ 378724 h 708855"/>
              <a:gd name="connsiteX50" fmla="*/ 535347 w 720068"/>
              <a:gd name="connsiteY50" fmla="*/ 378724 h 708855"/>
              <a:gd name="connsiteX51" fmla="*/ 528212 w 720068"/>
              <a:gd name="connsiteY51" fmla="*/ 371441 h 708855"/>
              <a:gd name="connsiteX52" fmla="*/ 528212 w 720068"/>
              <a:gd name="connsiteY52" fmla="*/ 338667 h 708855"/>
              <a:gd name="connsiteX53" fmla="*/ 535347 w 720068"/>
              <a:gd name="connsiteY53" fmla="*/ 331384 h 708855"/>
              <a:gd name="connsiteX54" fmla="*/ 162843 w 720068"/>
              <a:gd name="connsiteY54" fmla="*/ 331384 h 708855"/>
              <a:gd name="connsiteX55" fmla="*/ 173521 w 720068"/>
              <a:gd name="connsiteY55" fmla="*/ 331384 h 708855"/>
              <a:gd name="connsiteX56" fmla="*/ 180640 w 720068"/>
              <a:gd name="connsiteY56" fmla="*/ 338667 h 708855"/>
              <a:gd name="connsiteX57" fmla="*/ 180640 w 720068"/>
              <a:gd name="connsiteY57" fmla="*/ 371441 h 708855"/>
              <a:gd name="connsiteX58" fmla="*/ 173521 w 720068"/>
              <a:gd name="connsiteY58" fmla="*/ 378724 h 708855"/>
              <a:gd name="connsiteX59" fmla="*/ 162843 w 720068"/>
              <a:gd name="connsiteY59" fmla="*/ 378724 h 708855"/>
              <a:gd name="connsiteX60" fmla="*/ 155724 w 720068"/>
              <a:gd name="connsiteY60" fmla="*/ 371441 h 708855"/>
              <a:gd name="connsiteX61" fmla="*/ 155724 w 720068"/>
              <a:gd name="connsiteY61" fmla="*/ 338667 h 708855"/>
              <a:gd name="connsiteX62" fmla="*/ 162843 w 720068"/>
              <a:gd name="connsiteY62" fmla="*/ 331384 h 708855"/>
              <a:gd name="connsiteX63" fmla="*/ 322512 w 720068"/>
              <a:gd name="connsiteY63" fmla="*/ 312697 h 708855"/>
              <a:gd name="connsiteX64" fmla="*/ 386354 w 720068"/>
              <a:gd name="connsiteY64" fmla="*/ 312697 h 708855"/>
              <a:gd name="connsiteX65" fmla="*/ 397404 w 720068"/>
              <a:gd name="connsiteY65" fmla="*/ 323747 h 708855"/>
              <a:gd name="connsiteX66" fmla="*/ 397404 w 720068"/>
              <a:gd name="connsiteY66" fmla="*/ 386361 h 708855"/>
              <a:gd name="connsiteX67" fmla="*/ 386354 w 720068"/>
              <a:gd name="connsiteY67" fmla="*/ 397411 h 708855"/>
              <a:gd name="connsiteX68" fmla="*/ 322512 w 720068"/>
              <a:gd name="connsiteY68" fmla="*/ 397411 h 708855"/>
              <a:gd name="connsiteX69" fmla="*/ 312690 w 720068"/>
              <a:gd name="connsiteY69" fmla="*/ 386361 h 708855"/>
              <a:gd name="connsiteX70" fmla="*/ 312690 w 720068"/>
              <a:gd name="connsiteY70" fmla="*/ 323747 h 708855"/>
              <a:gd name="connsiteX71" fmla="*/ 322512 w 720068"/>
              <a:gd name="connsiteY71" fmla="*/ 312697 h 708855"/>
              <a:gd name="connsiteX72" fmla="*/ 265234 w 720068"/>
              <a:gd name="connsiteY72" fmla="*/ 265245 h 708855"/>
              <a:gd name="connsiteX73" fmla="*/ 265234 w 720068"/>
              <a:gd name="connsiteY73" fmla="*/ 266483 h 708855"/>
              <a:gd name="connsiteX74" fmla="*/ 265234 w 720068"/>
              <a:gd name="connsiteY74" fmla="*/ 444870 h 708855"/>
              <a:gd name="connsiteX75" fmla="*/ 443621 w 720068"/>
              <a:gd name="connsiteY75" fmla="*/ 444870 h 708855"/>
              <a:gd name="connsiteX76" fmla="*/ 443621 w 720068"/>
              <a:gd name="connsiteY76" fmla="*/ 266483 h 708855"/>
              <a:gd name="connsiteX77" fmla="*/ 443621 w 720068"/>
              <a:gd name="connsiteY77" fmla="*/ 265245 h 708855"/>
              <a:gd name="connsiteX78" fmla="*/ 265234 w 720068"/>
              <a:gd name="connsiteY78" fmla="*/ 245424 h 708855"/>
              <a:gd name="connsiteX79" fmla="*/ 443621 w 720068"/>
              <a:gd name="connsiteY79" fmla="*/ 245424 h 708855"/>
              <a:gd name="connsiteX80" fmla="*/ 464680 w 720068"/>
              <a:gd name="connsiteY80" fmla="*/ 266483 h 708855"/>
              <a:gd name="connsiteX81" fmla="*/ 464680 w 720068"/>
              <a:gd name="connsiteY81" fmla="*/ 444870 h 708855"/>
              <a:gd name="connsiteX82" fmla="*/ 443621 w 720068"/>
              <a:gd name="connsiteY82" fmla="*/ 465929 h 708855"/>
              <a:gd name="connsiteX83" fmla="*/ 265234 w 720068"/>
              <a:gd name="connsiteY83" fmla="*/ 465929 h 708855"/>
              <a:gd name="connsiteX84" fmla="*/ 244175 w 720068"/>
              <a:gd name="connsiteY84" fmla="*/ 444870 h 708855"/>
              <a:gd name="connsiteX85" fmla="*/ 244175 w 720068"/>
              <a:gd name="connsiteY85" fmla="*/ 266483 h 708855"/>
              <a:gd name="connsiteX86" fmla="*/ 265234 w 720068"/>
              <a:gd name="connsiteY86" fmla="*/ 245424 h 708855"/>
              <a:gd name="connsiteX87" fmla="*/ 535347 w 720068"/>
              <a:gd name="connsiteY87" fmla="*/ 241687 h 708855"/>
              <a:gd name="connsiteX88" fmla="*/ 546050 w 720068"/>
              <a:gd name="connsiteY88" fmla="*/ 241687 h 708855"/>
              <a:gd name="connsiteX89" fmla="*/ 554374 w 720068"/>
              <a:gd name="connsiteY89" fmla="*/ 248935 h 708855"/>
              <a:gd name="connsiteX90" fmla="*/ 554374 w 720068"/>
              <a:gd name="connsiteY90" fmla="*/ 273096 h 708855"/>
              <a:gd name="connsiteX91" fmla="*/ 546050 w 720068"/>
              <a:gd name="connsiteY91" fmla="*/ 281552 h 708855"/>
              <a:gd name="connsiteX92" fmla="*/ 535347 w 720068"/>
              <a:gd name="connsiteY92" fmla="*/ 281552 h 708855"/>
              <a:gd name="connsiteX93" fmla="*/ 528212 w 720068"/>
              <a:gd name="connsiteY93" fmla="*/ 273096 h 708855"/>
              <a:gd name="connsiteX94" fmla="*/ 528212 w 720068"/>
              <a:gd name="connsiteY94" fmla="*/ 248935 h 708855"/>
              <a:gd name="connsiteX95" fmla="*/ 535347 w 720068"/>
              <a:gd name="connsiteY95" fmla="*/ 241687 h 708855"/>
              <a:gd name="connsiteX96" fmla="*/ 162843 w 720068"/>
              <a:gd name="connsiteY96" fmla="*/ 241687 h 708855"/>
              <a:gd name="connsiteX97" fmla="*/ 173521 w 720068"/>
              <a:gd name="connsiteY97" fmla="*/ 241687 h 708855"/>
              <a:gd name="connsiteX98" fmla="*/ 180640 w 720068"/>
              <a:gd name="connsiteY98" fmla="*/ 248935 h 708855"/>
              <a:gd name="connsiteX99" fmla="*/ 180640 w 720068"/>
              <a:gd name="connsiteY99" fmla="*/ 273096 h 708855"/>
              <a:gd name="connsiteX100" fmla="*/ 173521 w 720068"/>
              <a:gd name="connsiteY100" fmla="*/ 281552 h 708855"/>
              <a:gd name="connsiteX101" fmla="*/ 162843 w 720068"/>
              <a:gd name="connsiteY101" fmla="*/ 281552 h 708855"/>
              <a:gd name="connsiteX102" fmla="*/ 155724 w 720068"/>
              <a:gd name="connsiteY102" fmla="*/ 273096 h 708855"/>
              <a:gd name="connsiteX103" fmla="*/ 155724 w 720068"/>
              <a:gd name="connsiteY103" fmla="*/ 248935 h 708855"/>
              <a:gd name="connsiteX104" fmla="*/ 162843 w 720068"/>
              <a:gd name="connsiteY104" fmla="*/ 241687 h 708855"/>
              <a:gd name="connsiteX105" fmla="*/ 435796 w 720068"/>
              <a:gd name="connsiteY105" fmla="*/ 155724 h 708855"/>
              <a:gd name="connsiteX106" fmla="*/ 461165 w 720068"/>
              <a:gd name="connsiteY106" fmla="*/ 155724 h 708855"/>
              <a:gd name="connsiteX107" fmla="*/ 468413 w 720068"/>
              <a:gd name="connsiteY107" fmla="*/ 162859 h 708855"/>
              <a:gd name="connsiteX108" fmla="*/ 468413 w 720068"/>
              <a:gd name="connsiteY108" fmla="*/ 174751 h 708855"/>
              <a:gd name="connsiteX109" fmla="*/ 461165 w 720068"/>
              <a:gd name="connsiteY109" fmla="*/ 181886 h 708855"/>
              <a:gd name="connsiteX110" fmla="*/ 435796 w 720068"/>
              <a:gd name="connsiteY110" fmla="*/ 181886 h 708855"/>
              <a:gd name="connsiteX111" fmla="*/ 428548 w 720068"/>
              <a:gd name="connsiteY111" fmla="*/ 174751 h 708855"/>
              <a:gd name="connsiteX112" fmla="*/ 428548 w 720068"/>
              <a:gd name="connsiteY112" fmla="*/ 162859 h 708855"/>
              <a:gd name="connsiteX113" fmla="*/ 435796 w 720068"/>
              <a:gd name="connsiteY113" fmla="*/ 155724 h 708855"/>
              <a:gd name="connsiteX114" fmla="*/ 338637 w 720068"/>
              <a:gd name="connsiteY114" fmla="*/ 155724 h 708855"/>
              <a:gd name="connsiteX115" fmla="*/ 370217 w 720068"/>
              <a:gd name="connsiteY115" fmla="*/ 155724 h 708855"/>
              <a:gd name="connsiteX116" fmla="*/ 378720 w 720068"/>
              <a:gd name="connsiteY116" fmla="*/ 162859 h 708855"/>
              <a:gd name="connsiteX117" fmla="*/ 378720 w 720068"/>
              <a:gd name="connsiteY117" fmla="*/ 174751 h 708855"/>
              <a:gd name="connsiteX118" fmla="*/ 370217 w 720068"/>
              <a:gd name="connsiteY118" fmla="*/ 181886 h 708855"/>
              <a:gd name="connsiteX119" fmla="*/ 338637 w 720068"/>
              <a:gd name="connsiteY119" fmla="*/ 181886 h 708855"/>
              <a:gd name="connsiteX120" fmla="*/ 330134 w 720068"/>
              <a:gd name="connsiteY120" fmla="*/ 174751 h 708855"/>
              <a:gd name="connsiteX121" fmla="*/ 330134 w 720068"/>
              <a:gd name="connsiteY121" fmla="*/ 162859 h 708855"/>
              <a:gd name="connsiteX122" fmla="*/ 338637 w 720068"/>
              <a:gd name="connsiteY122" fmla="*/ 155724 h 708855"/>
              <a:gd name="connsiteX123" fmla="*/ 247685 w 720068"/>
              <a:gd name="connsiteY123" fmla="*/ 155724 h 708855"/>
              <a:gd name="connsiteX124" fmla="*/ 273054 w 720068"/>
              <a:gd name="connsiteY124" fmla="*/ 155724 h 708855"/>
              <a:gd name="connsiteX125" fmla="*/ 280302 w 720068"/>
              <a:gd name="connsiteY125" fmla="*/ 162859 h 708855"/>
              <a:gd name="connsiteX126" fmla="*/ 280302 w 720068"/>
              <a:gd name="connsiteY126" fmla="*/ 174751 h 708855"/>
              <a:gd name="connsiteX127" fmla="*/ 273054 w 720068"/>
              <a:gd name="connsiteY127" fmla="*/ 181886 h 708855"/>
              <a:gd name="connsiteX128" fmla="*/ 247685 w 720068"/>
              <a:gd name="connsiteY128" fmla="*/ 181886 h 708855"/>
              <a:gd name="connsiteX129" fmla="*/ 240437 w 720068"/>
              <a:gd name="connsiteY129" fmla="*/ 174751 h 708855"/>
              <a:gd name="connsiteX130" fmla="*/ 240437 w 720068"/>
              <a:gd name="connsiteY130" fmla="*/ 162859 h 708855"/>
              <a:gd name="connsiteX131" fmla="*/ 247685 w 720068"/>
              <a:gd name="connsiteY131" fmla="*/ 155724 h 708855"/>
              <a:gd name="connsiteX132" fmla="*/ 88298 w 720068"/>
              <a:gd name="connsiteY132" fmla="*/ 88296 h 708855"/>
              <a:gd name="connsiteX133" fmla="*/ 88298 w 720068"/>
              <a:gd name="connsiteY133" fmla="*/ 621803 h 708855"/>
              <a:gd name="connsiteX134" fmla="*/ 620577 w 720068"/>
              <a:gd name="connsiteY134" fmla="*/ 621803 h 708855"/>
              <a:gd name="connsiteX135" fmla="*/ 620577 w 720068"/>
              <a:gd name="connsiteY135" fmla="*/ 88296 h 708855"/>
              <a:gd name="connsiteX136" fmla="*/ 166648 w 720068"/>
              <a:gd name="connsiteY136" fmla="*/ 0 h 708855"/>
              <a:gd name="connsiteX137" fmla="*/ 176597 w 720068"/>
              <a:gd name="connsiteY137" fmla="*/ 11192 h 708855"/>
              <a:gd name="connsiteX138" fmla="*/ 176597 w 720068"/>
              <a:gd name="connsiteY138" fmla="*/ 67155 h 708855"/>
              <a:gd name="connsiteX139" fmla="*/ 249972 w 720068"/>
              <a:gd name="connsiteY139" fmla="*/ 67155 h 708855"/>
              <a:gd name="connsiteX140" fmla="*/ 249972 w 720068"/>
              <a:gd name="connsiteY140" fmla="*/ 11192 h 708855"/>
              <a:gd name="connsiteX141" fmla="*/ 259921 w 720068"/>
              <a:gd name="connsiteY141" fmla="*/ 0 h 708855"/>
              <a:gd name="connsiteX142" fmla="*/ 271114 w 720068"/>
              <a:gd name="connsiteY142" fmla="*/ 11192 h 708855"/>
              <a:gd name="connsiteX143" fmla="*/ 271114 w 720068"/>
              <a:gd name="connsiteY143" fmla="*/ 67155 h 708855"/>
              <a:gd name="connsiteX144" fmla="*/ 344489 w 720068"/>
              <a:gd name="connsiteY144" fmla="*/ 67155 h 708855"/>
              <a:gd name="connsiteX145" fmla="*/ 344489 w 720068"/>
              <a:gd name="connsiteY145" fmla="*/ 11192 h 708855"/>
              <a:gd name="connsiteX146" fmla="*/ 354438 w 720068"/>
              <a:gd name="connsiteY146" fmla="*/ 0 h 708855"/>
              <a:gd name="connsiteX147" fmla="*/ 364387 w 720068"/>
              <a:gd name="connsiteY147" fmla="*/ 11192 h 708855"/>
              <a:gd name="connsiteX148" fmla="*/ 364387 w 720068"/>
              <a:gd name="connsiteY148" fmla="*/ 67155 h 708855"/>
              <a:gd name="connsiteX149" fmla="*/ 448954 w 720068"/>
              <a:gd name="connsiteY149" fmla="*/ 67155 h 708855"/>
              <a:gd name="connsiteX150" fmla="*/ 448954 w 720068"/>
              <a:gd name="connsiteY150" fmla="*/ 11192 h 708855"/>
              <a:gd name="connsiteX151" fmla="*/ 460147 w 720068"/>
              <a:gd name="connsiteY151" fmla="*/ 0 h 708855"/>
              <a:gd name="connsiteX152" fmla="*/ 470096 w 720068"/>
              <a:gd name="connsiteY152" fmla="*/ 11192 h 708855"/>
              <a:gd name="connsiteX153" fmla="*/ 470096 w 720068"/>
              <a:gd name="connsiteY153" fmla="*/ 67155 h 708855"/>
              <a:gd name="connsiteX154" fmla="*/ 554664 w 720068"/>
              <a:gd name="connsiteY154" fmla="*/ 67155 h 708855"/>
              <a:gd name="connsiteX155" fmla="*/ 554664 w 720068"/>
              <a:gd name="connsiteY155" fmla="*/ 11192 h 708855"/>
              <a:gd name="connsiteX156" fmla="*/ 565857 w 720068"/>
              <a:gd name="connsiteY156" fmla="*/ 0 h 708855"/>
              <a:gd name="connsiteX157" fmla="*/ 575806 w 720068"/>
              <a:gd name="connsiteY157" fmla="*/ 11192 h 708855"/>
              <a:gd name="connsiteX158" fmla="*/ 575806 w 720068"/>
              <a:gd name="connsiteY158" fmla="*/ 67155 h 708855"/>
              <a:gd name="connsiteX159" fmla="*/ 624308 w 720068"/>
              <a:gd name="connsiteY159" fmla="*/ 67155 h 708855"/>
              <a:gd name="connsiteX160" fmla="*/ 642962 w 720068"/>
              <a:gd name="connsiteY160" fmla="*/ 84565 h 708855"/>
              <a:gd name="connsiteX161" fmla="*/ 642962 w 720068"/>
              <a:gd name="connsiteY161" fmla="*/ 145502 h 708855"/>
              <a:gd name="connsiteX162" fmla="*/ 708875 w 720068"/>
              <a:gd name="connsiteY162" fmla="*/ 145502 h 708855"/>
              <a:gd name="connsiteX163" fmla="*/ 720068 w 720068"/>
              <a:gd name="connsiteY163" fmla="*/ 155451 h 708855"/>
              <a:gd name="connsiteX164" fmla="*/ 708875 w 720068"/>
              <a:gd name="connsiteY164" fmla="*/ 165400 h 708855"/>
              <a:gd name="connsiteX165" fmla="*/ 642962 w 720068"/>
              <a:gd name="connsiteY165" fmla="*/ 165400 h 708855"/>
              <a:gd name="connsiteX166" fmla="*/ 642962 w 720068"/>
              <a:gd name="connsiteY166" fmla="*/ 238772 h 708855"/>
              <a:gd name="connsiteX167" fmla="*/ 708875 w 720068"/>
              <a:gd name="connsiteY167" fmla="*/ 238772 h 708855"/>
              <a:gd name="connsiteX168" fmla="*/ 720068 w 720068"/>
              <a:gd name="connsiteY168" fmla="*/ 249965 h 708855"/>
              <a:gd name="connsiteX169" fmla="*/ 708875 w 720068"/>
              <a:gd name="connsiteY169" fmla="*/ 259914 h 708855"/>
              <a:gd name="connsiteX170" fmla="*/ 642962 w 720068"/>
              <a:gd name="connsiteY170" fmla="*/ 259914 h 708855"/>
              <a:gd name="connsiteX171" fmla="*/ 642962 w 720068"/>
              <a:gd name="connsiteY171" fmla="*/ 333286 h 708855"/>
              <a:gd name="connsiteX172" fmla="*/ 708875 w 720068"/>
              <a:gd name="connsiteY172" fmla="*/ 333286 h 708855"/>
              <a:gd name="connsiteX173" fmla="*/ 720068 w 720068"/>
              <a:gd name="connsiteY173" fmla="*/ 344479 h 708855"/>
              <a:gd name="connsiteX174" fmla="*/ 708875 w 720068"/>
              <a:gd name="connsiteY174" fmla="*/ 354428 h 708855"/>
              <a:gd name="connsiteX175" fmla="*/ 642962 w 720068"/>
              <a:gd name="connsiteY175" fmla="*/ 354428 h 708855"/>
              <a:gd name="connsiteX176" fmla="*/ 642962 w 720068"/>
              <a:gd name="connsiteY176" fmla="*/ 438993 h 708855"/>
              <a:gd name="connsiteX177" fmla="*/ 708875 w 720068"/>
              <a:gd name="connsiteY177" fmla="*/ 438993 h 708855"/>
              <a:gd name="connsiteX178" fmla="*/ 720068 w 720068"/>
              <a:gd name="connsiteY178" fmla="*/ 448942 h 708855"/>
              <a:gd name="connsiteX179" fmla="*/ 708875 w 720068"/>
              <a:gd name="connsiteY179" fmla="*/ 460134 h 708855"/>
              <a:gd name="connsiteX180" fmla="*/ 642962 w 720068"/>
              <a:gd name="connsiteY180" fmla="*/ 460134 h 708855"/>
              <a:gd name="connsiteX181" fmla="*/ 642962 w 720068"/>
              <a:gd name="connsiteY181" fmla="*/ 544699 h 708855"/>
              <a:gd name="connsiteX182" fmla="*/ 708875 w 720068"/>
              <a:gd name="connsiteY182" fmla="*/ 544699 h 708855"/>
              <a:gd name="connsiteX183" fmla="*/ 720068 w 720068"/>
              <a:gd name="connsiteY183" fmla="*/ 554648 h 708855"/>
              <a:gd name="connsiteX184" fmla="*/ 708875 w 720068"/>
              <a:gd name="connsiteY184" fmla="*/ 564597 h 708855"/>
              <a:gd name="connsiteX185" fmla="*/ 642962 w 720068"/>
              <a:gd name="connsiteY185" fmla="*/ 564597 h 708855"/>
              <a:gd name="connsiteX186" fmla="*/ 642962 w 720068"/>
              <a:gd name="connsiteY186" fmla="*/ 625533 h 708855"/>
              <a:gd name="connsiteX187" fmla="*/ 624308 w 720068"/>
              <a:gd name="connsiteY187" fmla="*/ 641700 h 708855"/>
              <a:gd name="connsiteX188" fmla="*/ 575806 w 720068"/>
              <a:gd name="connsiteY188" fmla="*/ 641700 h 708855"/>
              <a:gd name="connsiteX189" fmla="*/ 575806 w 720068"/>
              <a:gd name="connsiteY189" fmla="*/ 698906 h 708855"/>
              <a:gd name="connsiteX190" fmla="*/ 565857 w 720068"/>
              <a:gd name="connsiteY190" fmla="*/ 708855 h 708855"/>
              <a:gd name="connsiteX191" fmla="*/ 554664 w 720068"/>
              <a:gd name="connsiteY191" fmla="*/ 698906 h 708855"/>
              <a:gd name="connsiteX192" fmla="*/ 554664 w 720068"/>
              <a:gd name="connsiteY192" fmla="*/ 641700 h 708855"/>
              <a:gd name="connsiteX193" fmla="*/ 470096 w 720068"/>
              <a:gd name="connsiteY193" fmla="*/ 641700 h 708855"/>
              <a:gd name="connsiteX194" fmla="*/ 470096 w 720068"/>
              <a:gd name="connsiteY194" fmla="*/ 698906 h 708855"/>
              <a:gd name="connsiteX195" fmla="*/ 460147 w 720068"/>
              <a:gd name="connsiteY195" fmla="*/ 708855 h 708855"/>
              <a:gd name="connsiteX196" fmla="*/ 448954 w 720068"/>
              <a:gd name="connsiteY196" fmla="*/ 698906 h 708855"/>
              <a:gd name="connsiteX197" fmla="*/ 448954 w 720068"/>
              <a:gd name="connsiteY197" fmla="*/ 641700 h 708855"/>
              <a:gd name="connsiteX198" fmla="*/ 364387 w 720068"/>
              <a:gd name="connsiteY198" fmla="*/ 641700 h 708855"/>
              <a:gd name="connsiteX199" fmla="*/ 364387 w 720068"/>
              <a:gd name="connsiteY199" fmla="*/ 698906 h 708855"/>
              <a:gd name="connsiteX200" fmla="*/ 354438 w 720068"/>
              <a:gd name="connsiteY200" fmla="*/ 708855 h 708855"/>
              <a:gd name="connsiteX201" fmla="*/ 344489 w 720068"/>
              <a:gd name="connsiteY201" fmla="*/ 698906 h 708855"/>
              <a:gd name="connsiteX202" fmla="*/ 344489 w 720068"/>
              <a:gd name="connsiteY202" fmla="*/ 641700 h 708855"/>
              <a:gd name="connsiteX203" fmla="*/ 271114 w 720068"/>
              <a:gd name="connsiteY203" fmla="*/ 641700 h 708855"/>
              <a:gd name="connsiteX204" fmla="*/ 271114 w 720068"/>
              <a:gd name="connsiteY204" fmla="*/ 698906 h 708855"/>
              <a:gd name="connsiteX205" fmla="*/ 259921 w 720068"/>
              <a:gd name="connsiteY205" fmla="*/ 708855 h 708855"/>
              <a:gd name="connsiteX206" fmla="*/ 249972 w 720068"/>
              <a:gd name="connsiteY206" fmla="*/ 698906 h 708855"/>
              <a:gd name="connsiteX207" fmla="*/ 249972 w 720068"/>
              <a:gd name="connsiteY207" fmla="*/ 641700 h 708855"/>
              <a:gd name="connsiteX208" fmla="*/ 176597 w 720068"/>
              <a:gd name="connsiteY208" fmla="*/ 641700 h 708855"/>
              <a:gd name="connsiteX209" fmla="*/ 176597 w 720068"/>
              <a:gd name="connsiteY209" fmla="*/ 698906 h 708855"/>
              <a:gd name="connsiteX210" fmla="*/ 166648 w 720068"/>
              <a:gd name="connsiteY210" fmla="*/ 708855 h 708855"/>
              <a:gd name="connsiteX211" fmla="*/ 155455 w 720068"/>
              <a:gd name="connsiteY211" fmla="*/ 698906 h 708855"/>
              <a:gd name="connsiteX212" fmla="*/ 155455 w 720068"/>
              <a:gd name="connsiteY212" fmla="*/ 641700 h 708855"/>
              <a:gd name="connsiteX213" fmla="*/ 84568 w 720068"/>
              <a:gd name="connsiteY213" fmla="*/ 641700 h 708855"/>
              <a:gd name="connsiteX214" fmla="*/ 65913 w 720068"/>
              <a:gd name="connsiteY214" fmla="*/ 625533 h 708855"/>
              <a:gd name="connsiteX215" fmla="*/ 65913 w 720068"/>
              <a:gd name="connsiteY215" fmla="*/ 564597 h 708855"/>
              <a:gd name="connsiteX216" fmla="*/ 9949 w 720068"/>
              <a:gd name="connsiteY216" fmla="*/ 564597 h 708855"/>
              <a:gd name="connsiteX217" fmla="*/ 0 w 720068"/>
              <a:gd name="connsiteY217" fmla="*/ 554648 h 708855"/>
              <a:gd name="connsiteX218" fmla="*/ 9949 w 720068"/>
              <a:gd name="connsiteY218" fmla="*/ 544699 h 708855"/>
              <a:gd name="connsiteX219" fmla="*/ 65913 w 720068"/>
              <a:gd name="connsiteY219" fmla="*/ 544699 h 708855"/>
              <a:gd name="connsiteX220" fmla="*/ 65913 w 720068"/>
              <a:gd name="connsiteY220" fmla="*/ 460134 h 708855"/>
              <a:gd name="connsiteX221" fmla="*/ 9949 w 720068"/>
              <a:gd name="connsiteY221" fmla="*/ 460134 h 708855"/>
              <a:gd name="connsiteX222" fmla="*/ 0 w 720068"/>
              <a:gd name="connsiteY222" fmla="*/ 448942 h 708855"/>
              <a:gd name="connsiteX223" fmla="*/ 9949 w 720068"/>
              <a:gd name="connsiteY223" fmla="*/ 438993 h 708855"/>
              <a:gd name="connsiteX224" fmla="*/ 65913 w 720068"/>
              <a:gd name="connsiteY224" fmla="*/ 438993 h 708855"/>
              <a:gd name="connsiteX225" fmla="*/ 65913 w 720068"/>
              <a:gd name="connsiteY225" fmla="*/ 354428 h 708855"/>
              <a:gd name="connsiteX226" fmla="*/ 9949 w 720068"/>
              <a:gd name="connsiteY226" fmla="*/ 354428 h 708855"/>
              <a:gd name="connsiteX227" fmla="*/ 0 w 720068"/>
              <a:gd name="connsiteY227" fmla="*/ 344479 h 708855"/>
              <a:gd name="connsiteX228" fmla="*/ 9949 w 720068"/>
              <a:gd name="connsiteY228" fmla="*/ 333286 h 708855"/>
              <a:gd name="connsiteX229" fmla="*/ 65913 w 720068"/>
              <a:gd name="connsiteY229" fmla="*/ 333286 h 708855"/>
              <a:gd name="connsiteX230" fmla="*/ 65913 w 720068"/>
              <a:gd name="connsiteY230" fmla="*/ 259914 h 708855"/>
              <a:gd name="connsiteX231" fmla="*/ 9949 w 720068"/>
              <a:gd name="connsiteY231" fmla="*/ 259914 h 708855"/>
              <a:gd name="connsiteX232" fmla="*/ 0 w 720068"/>
              <a:gd name="connsiteY232" fmla="*/ 249965 h 708855"/>
              <a:gd name="connsiteX233" fmla="*/ 9949 w 720068"/>
              <a:gd name="connsiteY233" fmla="*/ 238772 h 708855"/>
              <a:gd name="connsiteX234" fmla="*/ 65913 w 720068"/>
              <a:gd name="connsiteY234" fmla="*/ 238772 h 708855"/>
              <a:gd name="connsiteX235" fmla="*/ 65913 w 720068"/>
              <a:gd name="connsiteY235" fmla="*/ 165400 h 708855"/>
              <a:gd name="connsiteX236" fmla="*/ 9949 w 720068"/>
              <a:gd name="connsiteY236" fmla="*/ 165400 h 708855"/>
              <a:gd name="connsiteX237" fmla="*/ 0 w 720068"/>
              <a:gd name="connsiteY237" fmla="*/ 155451 h 708855"/>
              <a:gd name="connsiteX238" fmla="*/ 9949 w 720068"/>
              <a:gd name="connsiteY238" fmla="*/ 145502 h 708855"/>
              <a:gd name="connsiteX239" fmla="*/ 65913 w 720068"/>
              <a:gd name="connsiteY239" fmla="*/ 145502 h 708855"/>
              <a:gd name="connsiteX240" fmla="*/ 65913 w 720068"/>
              <a:gd name="connsiteY240" fmla="*/ 84565 h 708855"/>
              <a:gd name="connsiteX241" fmla="*/ 84568 w 720068"/>
              <a:gd name="connsiteY241" fmla="*/ 67155 h 708855"/>
              <a:gd name="connsiteX242" fmla="*/ 155455 w 720068"/>
              <a:gd name="connsiteY242" fmla="*/ 67155 h 708855"/>
              <a:gd name="connsiteX243" fmla="*/ 155455 w 720068"/>
              <a:gd name="connsiteY243" fmla="*/ 11192 h 708855"/>
              <a:gd name="connsiteX244" fmla="*/ 166648 w 720068"/>
              <a:gd name="connsiteY244" fmla="*/ 0 h 70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720068" h="708855">
                <a:moveTo>
                  <a:pt x="435796" y="528219"/>
                </a:moveTo>
                <a:lnTo>
                  <a:pt x="461165" y="528219"/>
                </a:lnTo>
                <a:cubicBezTo>
                  <a:pt x="464789" y="528219"/>
                  <a:pt x="468413" y="531787"/>
                  <a:pt x="468413" y="536543"/>
                </a:cubicBezTo>
                <a:lnTo>
                  <a:pt x="468413" y="547246"/>
                </a:lnTo>
                <a:cubicBezTo>
                  <a:pt x="468413" y="550813"/>
                  <a:pt x="464789" y="554381"/>
                  <a:pt x="461165" y="554381"/>
                </a:cubicBezTo>
                <a:lnTo>
                  <a:pt x="435796" y="554381"/>
                </a:lnTo>
                <a:cubicBezTo>
                  <a:pt x="432172" y="554381"/>
                  <a:pt x="428548" y="550813"/>
                  <a:pt x="428548" y="547246"/>
                </a:cubicBezTo>
                <a:lnTo>
                  <a:pt x="428548" y="536543"/>
                </a:lnTo>
                <a:cubicBezTo>
                  <a:pt x="428548" y="531787"/>
                  <a:pt x="432172" y="528219"/>
                  <a:pt x="435796" y="528219"/>
                </a:cubicBezTo>
                <a:close/>
                <a:moveTo>
                  <a:pt x="338637" y="528219"/>
                </a:moveTo>
                <a:lnTo>
                  <a:pt x="370217" y="528219"/>
                </a:lnTo>
                <a:cubicBezTo>
                  <a:pt x="375076" y="528219"/>
                  <a:pt x="378720" y="531787"/>
                  <a:pt x="378720" y="536543"/>
                </a:cubicBezTo>
                <a:lnTo>
                  <a:pt x="378720" y="547246"/>
                </a:lnTo>
                <a:cubicBezTo>
                  <a:pt x="378720" y="550813"/>
                  <a:pt x="375076" y="554381"/>
                  <a:pt x="370217" y="554381"/>
                </a:cubicBezTo>
                <a:lnTo>
                  <a:pt x="338637" y="554381"/>
                </a:lnTo>
                <a:cubicBezTo>
                  <a:pt x="333778" y="554381"/>
                  <a:pt x="330134" y="550813"/>
                  <a:pt x="330134" y="547246"/>
                </a:cubicBezTo>
                <a:lnTo>
                  <a:pt x="330134" y="536543"/>
                </a:lnTo>
                <a:cubicBezTo>
                  <a:pt x="330134" y="531787"/>
                  <a:pt x="333778" y="528219"/>
                  <a:pt x="338637" y="528219"/>
                </a:cubicBezTo>
                <a:close/>
                <a:moveTo>
                  <a:pt x="247685" y="528219"/>
                </a:moveTo>
                <a:lnTo>
                  <a:pt x="273054" y="528219"/>
                </a:lnTo>
                <a:cubicBezTo>
                  <a:pt x="276678" y="528219"/>
                  <a:pt x="280302" y="531787"/>
                  <a:pt x="280302" y="536543"/>
                </a:cubicBezTo>
                <a:lnTo>
                  <a:pt x="280302" y="547246"/>
                </a:lnTo>
                <a:cubicBezTo>
                  <a:pt x="280302" y="550813"/>
                  <a:pt x="276678" y="554381"/>
                  <a:pt x="273054" y="554381"/>
                </a:cubicBezTo>
                <a:lnTo>
                  <a:pt x="247685" y="554381"/>
                </a:lnTo>
                <a:cubicBezTo>
                  <a:pt x="244061" y="554381"/>
                  <a:pt x="240437" y="550813"/>
                  <a:pt x="240437" y="547246"/>
                </a:cubicBezTo>
                <a:lnTo>
                  <a:pt x="240437" y="536543"/>
                </a:lnTo>
                <a:cubicBezTo>
                  <a:pt x="240437" y="531787"/>
                  <a:pt x="244061" y="528219"/>
                  <a:pt x="247685" y="528219"/>
                </a:cubicBezTo>
                <a:close/>
                <a:moveTo>
                  <a:pt x="535347" y="429798"/>
                </a:moveTo>
                <a:lnTo>
                  <a:pt x="546050" y="429798"/>
                </a:lnTo>
                <a:cubicBezTo>
                  <a:pt x="549617" y="429798"/>
                  <a:pt x="554374" y="432214"/>
                  <a:pt x="554374" y="437046"/>
                </a:cubicBezTo>
                <a:lnTo>
                  <a:pt x="554374" y="462415"/>
                </a:lnTo>
                <a:cubicBezTo>
                  <a:pt x="554374" y="466039"/>
                  <a:pt x="549617" y="469663"/>
                  <a:pt x="546050" y="469663"/>
                </a:cubicBezTo>
                <a:lnTo>
                  <a:pt x="535347" y="469663"/>
                </a:lnTo>
                <a:cubicBezTo>
                  <a:pt x="530590" y="469663"/>
                  <a:pt x="528212" y="466039"/>
                  <a:pt x="528212" y="462415"/>
                </a:cubicBezTo>
                <a:lnTo>
                  <a:pt x="528212" y="437046"/>
                </a:lnTo>
                <a:cubicBezTo>
                  <a:pt x="528212" y="432214"/>
                  <a:pt x="530590" y="429798"/>
                  <a:pt x="535347" y="429798"/>
                </a:cubicBezTo>
                <a:close/>
                <a:moveTo>
                  <a:pt x="162843" y="429798"/>
                </a:moveTo>
                <a:lnTo>
                  <a:pt x="173521" y="429798"/>
                </a:lnTo>
                <a:cubicBezTo>
                  <a:pt x="177081" y="429798"/>
                  <a:pt x="180640" y="432214"/>
                  <a:pt x="180640" y="437046"/>
                </a:cubicBezTo>
                <a:lnTo>
                  <a:pt x="180640" y="462415"/>
                </a:lnTo>
                <a:cubicBezTo>
                  <a:pt x="180640" y="466039"/>
                  <a:pt x="177081" y="469663"/>
                  <a:pt x="173521" y="469663"/>
                </a:cubicBezTo>
                <a:lnTo>
                  <a:pt x="162843" y="469663"/>
                </a:lnTo>
                <a:cubicBezTo>
                  <a:pt x="158097" y="469663"/>
                  <a:pt x="155724" y="466039"/>
                  <a:pt x="155724" y="462415"/>
                </a:cubicBezTo>
                <a:lnTo>
                  <a:pt x="155724" y="437046"/>
                </a:lnTo>
                <a:cubicBezTo>
                  <a:pt x="155724" y="432214"/>
                  <a:pt x="158097" y="429798"/>
                  <a:pt x="162843" y="429798"/>
                </a:cubicBezTo>
                <a:close/>
                <a:moveTo>
                  <a:pt x="535347" y="331384"/>
                </a:moveTo>
                <a:lnTo>
                  <a:pt x="546050" y="331384"/>
                </a:lnTo>
                <a:cubicBezTo>
                  <a:pt x="549617" y="331384"/>
                  <a:pt x="554374" y="335026"/>
                  <a:pt x="554374" y="338667"/>
                </a:cubicBezTo>
                <a:lnTo>
                  <a:pt x="554374" y="371441"/>
                </a:lnTo>
                <a:cubicBezTo>
                  <a:pt x="554374" y="375082"/>
                  <a:pt x="549617" y="378724"/>
                  <a:pt x="546050" y="378724"/>
                </a:cubicBezTo>
                <a:lnTo>
                  <a:pt x="535347" y="378724"/>
                </a:lnTo>
                <a:cubicBezTo>
                  <a:pt x="530590" y="378724"/>
                  <a:pt x="528212" y="375082"/>
                  <a:pt x="528212" y="371441"/>
                </a:cubicBezTo>
                <a:lnTo>
                  <a:pt x="528212" y="338667"/>
                </a:lnTo>
                <a:cubicBezTo>
                  <a:pt x="528212" y="335026"/>
                  <a:pt x="530590" y="331384"/>
                  <a:pt x="535347" y="331384"/>
                </a:cubicBezTo>
                <a:close/>
                <a:moveTo>
                  <a:pt x="162843" y="331384"/>
                </a:moveTo>
                <a:lnTo>
                  <a:pt x="173521" y="331384"/>
                </a:lnTo>
                <a:cubicBezTo>
                  <a:pt x="177081" y="331384"/>
                  <a:pt x="180640" y="335026"/>
                  <a:pt x="180640" y="338667"/>
                </a:cubicBezTo>
                <a:lnTo>
                  <a:pt x="180640" y="371441"/>
                </a:lnTo>
                <a:cubicBezTo>
                  <a:pt x="180640" y="375082"/>
                  <a:pt x="177081" y="378724"/>
                  <a:pt x="173521" y="378724"/>
                </a:cubicBezTo>
                <a:lnTo>
                  <a:pt x="162843" y="378724"/>
                </a:lnTo>
                <a:cubicBezTo>
                  <a:pt x="158097" y="378724"/>
                  <a:pt x="155724" y="375082"/>
                  <a:pt x="155724" y="371441"/>
                </a:cubicBezTo>
                <a:lnTo>
                  <a:pt x="155724" y="338667"/>
                </a:lnTo>
                <a:cubicBezTo>
                  <a:pt x="155724" y="335026"/>
                  <a:pt x="158097" y="331384"/>
                  <a:pt x="162843" y="331384"/>
                </a:cubicBezTo>
                <a:close/>
                <a:moveTo>
                  <a:pt x="322512" y="312697"/>
                </a:moveTo>
                <a:lnTo>
                  <a:pt x="386354" y="312697"/>
                </a:lnTo>
                <a:cubicBezTo>
                  <a:pt x="392493" y="312697"/>
                  <a:pt x="397404" y="317608"/>
                  <a:pt x="397404" y="323747"/>
                </a:cubicBezTo>
                <a:lnTo>
                  <a:pt x="397404" y="386361"/>
                </a:lnTo>
                <a:cubicBezTo>
                  <a:pt x="397404" y="392500"/>
                  <a:pt x="392493" y="397411"/>
                  <a:pt x="386354" y="397411"/>
                </a:cubicBezTo>
                <a:lnTo>
                  <a:pt x="322512" y="397411"/>
                </a:lnTo>
                <a:cubicBezTo>
                  <a:pt x="317601" y="397411"/>
                  <a:pt x="312690" y="392500"/>
                  <a:pt x="312690" y="386361"/>
                </a:cubicBezTo>
                <a:lnTo>
                  <a:pt x="312690" y="323747"/>
                </a:lnTo>
                <a:cubicBezTo>
                  <a:pt x="312690" y="317608"/>
                  <a:pt x="317601" y="312697"/>
                  <a:pt x="322512" y="312697"/>
                </a:cubicBezTo>
                <a:close/>
                <a:moveTo>
                  <a:pt x="265234" y="265245"/>
                </a:moveTo>
                <a:cubicBezTo>
                  <a:pt x="265234" y="265245"/>
                  <a:pt x="265234" y="265245"/>
                  <a:pt x="265234" y="266483"/>
                </a:cubicBezTo>
                <a:lnTo>
                  <a:pt x="265234" y="444870"/>
                </a:lnTo>
                <a:lnTo>
                  <a:pt x="443621" y="444870"/>
                </a:lnTo>
                <a:lnTo>
                  <a:pt x="443621" y="266483"/>
                </a:lnTo>
                <a:lnTo>
                  <a:pt x="443621" y="265245"/>
                </a:lnTo>
                <a:close/>
                <a:moveTo>
                  <a:pt x="265234" y="245424"/>
                </a:moveTo>
                <a:lnTo>
                  <a:pt x="443621" y="245424"/>
                </a:lnTo>
                <a:cubicBezTo>
                  <a:pt x="454770" y="245424"/>
                  <a:pt x="464680" y="254096"/>
                  <a:pt x="464680" y="266483"/>
                </a:cubicBezTo>
                <a:lnTo>
                  <a:pt x="464680" y="444870"/>
                </a:lnTo>
                <a:cubicBezTo>
                  <a:pt x="464680" y="456019"/>
                  <a:pt x="454770" y="465929"/>
                  <a:pt x="443621" y="465929"/>
                </a:cubicBezTo>
                <a:lnTo>
                  <a:pt x="265234" y="465929"/>
                </a:lnTo>
                <a:cubicBezTo>
                  <a:pt x="254085" y="465929"/>
                  <a:pt x="244175" y="456019"/>
                  <a:pt x="244175" y="444870"/>
                </a:cubicBezTo>
                <a:lnTo>
                  <a:pt x="244175" y="266483"/>
                </a:lnTo>
                <a:cubicBezTo>
                  <a:pt x="244175" y="254096"/>
                  <a:pt x="254085" y="245424"/>
                  <a:pt x="265234" y="245424"/>
                </a:cubicBezTo>
                <a:close/>
                <a:moveTo>
                  <a:pt x="535347" y="241687"/>
                </a:moveTo>
                <a:lnTo>
                  <a:pt x="546050" y="241687"/>
                </a:lnTo>
                <a:cubicBezTo>
                  <a:pt x="549617" y="241687"/>
                  <a:pt x="554374" y="244103"/>
                  <a:pt x="554374" y="248935"/>
                </a:cubicBezTo>
                <a:lnTo>
                  <a:pt x="554374" y="273096"/>
                </a:lnTo>
                <a:cubicBezTo>
                  <a:pt x="554374" y="276720"/>
                  <a:pt x="549617" y="281552"/>
                  <a:pt x="546050" y="281552"/>
                </a:cubicBezTo>
                <a:lnTo>
                  <a:pt x="535347" y="281552"/>
                </a:lnTo>
                <a:cubicBezTo>
                  <a:pt x="530590" y="281552"/>
                  <a:pt x="528212" y="276720"/>
                  <a:pt x="528212" y="273096"/>
                </a:cubicBezTo>
                <a:lnTo>
                  <a:pt x="528212" y="248935"/>
                </a:lnTo>
                <a:cubicBezTo>
                  <a:pt x="528212" y="244103"/>
                  <a:pt x="530590" y="241687"/>
                  <a:pt x="535347" y="241687"/>
                </a:cubicBezTo>
                <a:close/>
                <a:moveTo>
                  <a:pt x="162843" y="241687"/>
                </a:moveTo>
                <a:lnTo>
                  <a:pt x="173521" y="241687"/>
                </a:lnTo>
                <a:cubicBezTo>
                  <a:pt x="177081" y="241687"/>
                  <a:pt x="180640" y="244103"/>
                  <a:pt x="180640" y="248935"/>
                </a:cubicBezTo>
                <a:lnTo>
                  <a:pt x="180640" y="273096"/>
                </a:lnTo>
                <a:cubicBezTo>
                  <a:pt x="180640" y="276720"/>
                  <a:pt x="177081" y="281552"/>
                  <a:pt x="173521" y="281552"/>
                </a:cubicBezTo>
                <a:lnTo>
                  <a:pt x="162843" y="281552"/>
                </a:lnTo>
                <a:cubicBezTo>
                  <a:pt x="158097" y="281552"/>
                  <a:pt x="155724" y="276720"/>
                  <a:pt x="155724" y="273096"/>
                </a:cubicBezTo>
                <a:lnTo>
                  <a:pt x="155724" y="248935"/>
                </a:lnTo>
                <a:cubicBezTo>
                  <a:pt x="155724" y="244103"/>
                  <a:pt x="158097" y="241687"/>
                  <a:pt x="162843" y="241687"/>
                </a:cubicBezTo>
                <a:close/>
                <a:moveTo>
                  <a:pt x="435796" y="155724"/>
                </a:moveTo>
                <a:lnTo>
                  <a:pt x="461165" y="155724"/>
                </a:lnTo>
                <a:cubicBezTo>
                  <a:pt x="464789" y="155724"/>
                  <a:pt x="468413" y="159292"/>
                  <a:pt x="468413" y="162859"/>
                </a:cubicBezTo>
                <a:lnTo>
                  <a:pt x="468413" y="174751"/>
                </a:lnTo>
                <a:cubicBezTo>
                  <a:pt x="468413" y="177129"/>
                  <a:pt x="464789" y="181886"/>
                  <a:pt x="461165" y="181886"/>
                </a:cubicBezTo>
                <a:lnTo>
                  <a:pt x="435796" y="181886"/>
                </a:lnTo>
                <a:cubicBezTo>
                  <a:pt x="432172" y="181886"/>
                  <a:pt x="428548" y="177129"/>
                  <a:pt x="428548" y="174751"/>
                </a:cubicBezTo>
                <a:lnTo>
                  <a:pt x="428548" y="162859"/>
                </a:lnTo>
                <a:cubicBezTo>
                  <a:pt x="428548" y="159292"/>
                  <a:pt x="432172" y="155724"/>
                  <a:pt x="435796" y="155724"/>
                </a:cubicBezTo>
                <a:close/>
                <a:moveTo>
                  <a:pt x="338637" y="155724"/>
                </a:moveTo>
                <a:lnTo>
                  <a:pt x="370217" y="155724"/>
                </a:lnTo>
                <a:cubicBezTo>
                  <a:pt x="375076" y="155724"/>
                  <a:pt x="378720" y="159292"/>
                  <a:pt x="378720" y="162859"/>
                </a:cubicBezTo>
                <a:lnTo>
                  <a:pt x="378720" y="174751"/>
                </a:lnTo>
                <a:cubicBezTo>
                  <a:pt x="378720" y="177129"/>
                  <a:pt x="375076" y="181886"/>
                  <a:pt x="370217" y="181886"/>
                </a:cubicBezTo>
                <a:lnTo>
                  <a:pt x="338637" y="181886"/>
                </a:lnTo>
                <a:cubicBezTo>
                  <a:pt x="333778" y="181886"/>
                  <a:pt x="330134" y="177129"/>
                  <a:pt x="330134" y="174751"/>
                </a:cubicBezTo>
                <a:lnTo>
                  <a:pt x="330134" y="162859"/>
                </a:lnTo>
                <a:cubicBezTo>
                  <a:pt x="330134" y="159292"/>
                  <a:pt x="333778" y="155724"/>
                  <a:pt x="338637" y="155724"/>
                </a:cubicBezTo>
                <a:close/>
                <a:moveTo>
                  <a:pt x="247685" y="155724"/>
                </a:moveTo>
                <a:lnTo>
                  <a:pt x="273054" y="155724"/>
                </a:lnTo>
                <a:cubicBezTo>
                  <a:pt x="276678" y="155724"/>
                  <a:pt x="280302" y="159292"/>
                  <a:pt x="280302" y="162859"/>
                </a:cubicBezTo>
                <a:lnTo>
                  <a:pt x="280302" y="174751"/>
                </a:lnTo>
                <a:cubicBezTo>
                  <a:pt x="280302" y="177129"/>
                  <a:pt x="276678" y="181886"/>
                  <a:pt x="273054" y="181886"/>
                </a:cubicBezTo>
                <a:lnTo>
                  <a:pt x="247685" y="181886"/>
                </a:lnTo>
                <a:cubicBezTo>
                  <a:pt x="242853" y="181886"/>
                  <a:pt x="240437" y="177129"/>
                  <a:pt x="240437" y="174751"/>
                </a:cubicBezTo>
                <a:lnTo>
                  <a:pt x="240437" y="162859"/>
                </a:lnTo>
                <a:cubicBezTo>
                  <a:pt x="240437" y="159292"/>
                  <a:pt x="242853" y="155724"/>
                  <a:pt x="247685" y="155724"/>
                </a:cubicBezTo>
                <a:close/>
                <a:moveTo>
                  <a:pt x="88298" y="88296"/>
                </a:moveTo>
                <a:lnTo>
                  <a:pt x="88298" y="621803"/>
                </a:lnTo>
                <a:lnTo>
                  <a:pt x="620577" y="621803"/>
                </a:lnTo>
                <a:lnTo>
                  <a:pt x="620577" y="88296"/>
                </a:lnTo>
                <a:close/>
                <a:moveTo>
                  <a:pt x="166648" y="0"/>
                </a:moveTo>
                <a:cubicBezTo>
                  <a:pt x="171622" y="0"/>
                  <a:pt x="176597" y="6218"/>
                  <a:pt x="176597" y="11192"/>
                </a:cubicBezTo>
                <a:lnTo>
                  <a:pt x="176597" y="67155"/>
                </a:lnTo>
                <a:lnTo>
                  <a:pt x="249972" y="67155"/>
                </a:lnTo>
                <a:lnTo>
                  <a:pt x="249972" y="11192"/>
                </a:lnTo>
                <a:cubicBezTo>
                  <a:pt x="249972" y="6218"/>
                  <a:pt x="254946" y="0"/>
                  <a:pt x="259921" y="0"/>
                </a:cubicBezTo>
                <a:cubicBezTo>
                  <a:pt x="266139" y="0"/>
                  <a:pt x="271114" y="6218"/>
                  <a:pt x="271114" y="11192"/>
                </a:cubicBezTo>
                <a:lnTo>
                  <a:pt x="271114" y="67155"/>
                </a:lnTo>
                <a:lnTo>
                  <a:pt x="344489" y="67155"/>
                </a:lnTo>
                <a:lnTo>
                  <a:pt x="344489" y="11192"/>
                </a:lnTo>
                <a:cubicBezTo>
                  <a:pt x="344489" y="6218"/>
                  <a:pt x="349463" y="0"/>
                  <a:pt x="354438" y="0"/>
                </a:cubicBezTo>
                <a:cubicBezTo>
                  <a:pt x="360656" y="0"/>
                  <a:pt x="364387" y="6218"/>
                  <a:pt x="364387" y="11192"/>
                </a:cubicBezTo>
                <a:lnTo>
                  <a:pt x="364387" y="67155"/>
                </a:lnTo>
                <a:lnTo>
                  <a:pt x="448954" y="67155"/>
                </a:lnTo>
                <a:lnTo>
                  <a:pt x="448954" y="11192"/>
                </a:lnTo>
                <a:cubicBezTo>
                  <a:pt x="448954" y="6218"/>
                  <a:pt x="455173" y="0"/>
                  <a:pt x="460147" y="0"/>
                </a:cubicBezTo>
                <a:cubicBezTo>
                  <a:pt x="465122" y="0"/>
                  <a:pt x="470096" y="6218"/>
                  <a:pt x="470096" y="11192"/>
                </a:cubicBezTo>
                <a:lnTo>
                  <a:pt x="470096" y="67155"/>
                </a:lnTo>
                <a:lnTo>
                  <a:pt x="554664" y="67155"/>
                </a:lnTo>
                <a:lnTo>
                  <a:pt x="554664" y="11192"/>
                </a:lnTo>
                <a:cubicBezTo>
                  <a:pt x="554664" y="6218"/>
                  <a:pt x="559638" y="0"/>
                  <a:pt x="565857" y="0"/>
                </a:cubicBezTo>
                <a:cubicBezTo>
                  <a:pt x="570831" y="0"/>
                  <a:pt x="575806" y="6218"/>
                  <a:pt x="575806" y="11192"/>
                </a:cubicBezTo>
                <a:lnTo>
                  <a:pt x="575806" y="67155"/>
                </a:lnTo>
                <a:lnTo>
                  <a:pt x="624308" y="67155"/>
                </a:lnTo>
                <a:cubicBezTo>
                  <a:pt x="634257" y="67155"/>
                  <a:pt x="642962" y="74616"/>
                  <a:pt x="642962" y="84565"/>
                </a:cubicBezTo>
                <a:lnTo>
                  <a:pt x="642962" y="145502"/>
                </a:lnTo>
                <a:lnTo>
                  <a:pt x="708875" y="145502"/>
                </a:lnTo>
                <a:cubicBezTo>
                  <a:pt x="715093" y="145502"/>
                  <a:pt x="720068" y="149233"/>
                  <a:pt x="720068" y="155451"/>
                </a:cubicBezTo>
                <a:cubicBezTo>
                  <a:pt x="720068" y="160425"/>
                  <a:pt x="715093" y="165400"/>
                  <a:pt x="708875" y="165400"/>
                </a:cubicBezTo>
                <a:lnTo>
                  <a:pt x="642962" y="165400"/>
                </a:lnTo>
                <a:lnTo>
                  <a:pt x="642962" y="238772"/>
                </a:lnTo>
                <a:lnTo>
                  <a:pt x="708875" y="238772"/>
                </a:lnTo>
                <a:cubicBezTo>
                  <a:pt x="715093" y="238772"/>
                  <a:pt x="720068" y="243747"/>
                  <a:pt x="720068" y="249965"/>
                </a:cubicBezTo>
                <a:cubicBezTo>
                  <a:pt x="720068" y="254939"/>
                  <a:pt x="715093" y="259914"/>
                  <a:pt x="708875" y="259914"/>
                </a:cubicBezTo>
                <a:lnTo>
                  <a:pt x="642962" y="259914"/>
                </a:lnTo>
                <a:lnTo>
                  <a:pt x="642962" y="333286"/>
                </a:lnTo>
                <a:lnTo>
                  <a:pt x="708875" y="333286"/>
                </a:lnTo>
                <a:cubicBezTo>
                  <a:pt x="715093" y="333286"/>
                  <a:pt x="720068" y="338261"/>
                  <a:pt x="720068" y="344479"/>
                </a:cubicBezTo>
                <a:cubicBezTo>
                  <a:pt x="720068" y="349453"/>
                  <a:pt x="715093" y="354428"/>
                  <a:pt x="708875" y="354428"/>
                </a:cubicBezTo>
                <a:lnTo>
                  <a:pt x="642962" y="354428"/>
                </a:lnTo>
                <a:lnTo>
                  <a:pt x="642962" y="438993"/>
                </a:lnTo>
                <a:lnTo>
                  <a:pt x="708875" y="438993"/>
                </a:lnTo>
                <a:cubicBezTo>
                  <a:pt x="715093" y="438993"/>
                  <a:pt x="720068" y="443967"/>
                  <a:pt x="720068" y="448942"/>
                </a:cubicBezTo>
                <a:cubicBezTo>
                  <a:pt x="720068" y="455160"/>
                  <a:pt x="715093" y="460134"/>
                  <a:pt x="708875" y="460134"/>
                </a:cubicBezTo>
                <a:lnTo>
                  <a:pt x="642962" y="460134"/>
                </a:lnTo>
                <a:lnTo>
                  <a:pt x="642962" y="544699"/>
                </a:lnTo>
                <a:lnTo>
                  <a:pt x="708875" y="544699"/>
                </a:lnTo>
                <a:cubicBezTo>
                  <a:pt x="715093" y="544699"/>
                  <a:pt x="720068" y="548430"/>
                  <a:pt x="720068" y="554648"/>
                </a:cubicBezTo>
                <a:cubicBezTo>
                  <a:pt x="720068" y="560866"/>
                  <a:pt x="715093" y="564597"/>
                  <a:pt x="708875" y="564597"/>
                </a:cubicBezTo>
                <a:lnTo>
                  <a:pt x="642962" y="564597"/>
                </a:lnTo>
                <a:lnTo>
                  <a:pt x="642962" y="625533"/>
                </a:lnTo>
                <a:cubicBezTo>
                  <a:pt x="642962" y="634239"/>
                  <a:pt x="634257" y="641700"/>
                  <a:pt x="624308" y="641700"/>
                </a:cubicBezTo>
                <a:lnTo>
                  <a:pt x="575806" y="641700"/>
                </a:lnTo>
                <a:lnTo>
                  <a:pt x="575806" y="698906"/>
                </a:lnTo>
                <a:cubicBezTo>
                  <a:pt x="575806" y="705124"/>
                  <a:pt x="570831" y="708855"/>
                  <a:pt x="565857" y="708855"/>
                </a:cubicBezTo>
                <a:cubicBezTo>
                  <a:pt x="559638" y="708855"/>
                  <a:pt x="554664" y="705124"/>
                  <a:pt x="554664" y="698906"/>
                </a:cubicBezTo>
                <a:lnTo>
                  <a:pt x="554664" y="641700"/>
                </a:lnTo>
                <a:lnTo>
                  <a:pt x="470096" y="641700"/>
                </a:lnTo>
                <a:lnTo>
                  <a:pt x="470096" y="698906"/>
                </a:lnTo>
                <a:cubicBezTo>
                  <a:pt x="470096" y="705124"/>
                  <a:pt x="465122" y="708855"/>
                  <a:pt x="460147" y="708855"/>
                </a:cubicBezTo>
                <a:cubicBezTo>
                  <a:pt x="455173" y="708855"/>
                  <a:pt x="448954" y="705124"/>
                  <a:pt x="448954" y="698906"/>
                </a:cubicBezTo>
                <a:lnTo>
                  <a:pt x="448954" y="641700"/>
                </a:lnTo>
                <a:lnTo>
                  <a:pt x="364387" y="641700"/>
                </a:lnTo>
                <a:lnTo>
                  <a:pt x="364387" y="698906"/>
                </a:lnTo>
                <a:cubicBezTo>
                  <a:pt x="364387" y="705124"/>
                  <a:pt x="360656" y="708855"/>
                  <a:pt x="354438" y="708855"/>
                </a:cubicBezTo>
                <a:cubicBezTo>
                  <a:pt x="349463" y="708855"/>
                  <a:pt x="344489" y="705124"/>
                  <a:pt x="344489" y="698906"/>
                </a:cubicBezTo>
                <a:lnTo>
                  <a:pt x="344489" y="641700"/>
                </a:lnTo>
                <a:lnTo>
                  <a:pt x="271114" y="641700"/>
                </a:lnTo>
                <a:lnTo>
                  <a:pt x="271114" y="698906"/>
                </a:lnTo>
                <a:cubicBezTo>
                  <a:pt x="271114" y="705124"/>
                  <a:pt x="266139" y="708855"/>
                  <a:pt x="259921" y="708855"/>
                </a:cubicBezTo>
                <a:cubicBezTo>
                  <a:pt x="254946" y="708855"/>
                  <a:pt x="249972" y="705124"/>
                  <a:pt x="249972" y="698906"/>
                </a:cubicBezTo>
                <a:lnTo>
                  <a:pt x="249972" y="641700"/>
                </a:lnTo>
                <a:lnTo>
                  <a:pt x="176597" y="641700"/>
                </a:lnTo>
                <a:lnTo>
                  <a:pt x="176597" y="698906"/>
                </a:lnTo>
                <a:cubicBezTo>
                  <a:pt x="176597" y="705124"/>
                  <a:pt x="171622" y="708855"/>
                  <a:pt x="166648" y="708855"/>
                </a:cubicBezTo>
                <a:cubicBezTo>
                  <a:pt x="160430" y="708855"/>
                  <a:pt x="155455" y="705124"/>
                  <a:pt x="155455" y="698906"/>
                </a:cubicBezTo>
                <a:lnTo>
                  <a:pt x="155455" y="641700"/>
                </a:lnTo>
                <a:lnTo>
                  <a:pt x="84568" y="641700"/>
                </a:lnTo>
                <a:cubicBezTo>
                  <a:pt x="74618" y="641700"/>
                  <a:pt x="65913" y="634239"/>
                  <a:pt x="65913" y="625533"/>
                </a:cubicBezTo>
                <a:lnTo>
                  <a:pt x="65913" y="564597"/>
                </a:lnTo>
                <a:lnTo>
                  <a:pt x="9949" y="564597"/>
                </a:lnTo>
                <a:cubicBezTo>
                  <a:pt x="4975" y="564597"/>
                  <a:pt x="0" y="560866"/>
                  <a:pt x="0" y="554648"/>
                </a:cubicBezTo>
                <a:cubicBezTo>
                  <a:pt x="0" y="548430"/>
                  <a:pt x="4975" y="544699"/>
                  <a:pt x="9949" y="544699"/>
                </a:cubicBezTo>
                <a:lnTo>
                  <a:pt x="65913" y="544699"/>
                </a:lnTo>
                <a:lnTo>
                  <a:pt x="65913" y="460134"/>
                </a:lnTo>
                <a:lnTo>
                  <a:pt x="9949" y="460134"/>
                </a:lnTo>
                <a:cubicBezTo>
                  <a:pt x="4975" y="460134"/>
                  <a:pt x="0" y="455160"/>
                  <a:pt x="0" y="448942"/>
                </a:cubicBezTo>
                <a:cubicBezTo>
                  <a:pt x="0" y="443967"/>
                  <a:pt x="4975" y="438993"/>
                  <a:pt x="9949" y="438993"/>
                </a:cubicBezTo>
                <a:lnTo>
                  <a:pt x="65913" y="438993"/>
                </a:lnTo>
                <a:lnTo>
                  <a:pt x="65913" y="354428"/>
                </a:lnTo>
                <a:lnTo>
                  <a:pt x="9949" y="354428"/>
                </a:lnTo>
                <a:cubicBezTo>
                  <a:pt x="4975" y="354428"/>
                  <a:pt x="0" y="349453"/>
                  <a:pt x="0" y="344479"/>
                </a:cubicBezTo>
                <a:cubicBezTo>
                  <a:pt x="0" y="338261"/>
                  <a:pt x="4975" y="333286"/>
                  <a:pt x="9949" y="333286"/>
                </a:cubicBezTo>
                <a:lnTo>
                  <a:pt x="65913" y="333286"/>
                </a:lnTo>
                <a:lnTo>
                  <a:pt x="65913" y="259914"/>
                </a:lnTo>
                <a:lnTo>
                  <a:pt x="9949" y="259914"/>
                </a:lnTo>
                <a:cubicBezTo>
                  <a:pt x="4975" y="259914"/>
                  <a:pt x="0" y="254939"/>
                  <a:pt x="0" y="249965"/>
                </a:cubicBezTo>
                <a:cubicBezTo>
                  <a:pt x="0" y="243747"/>
                  <a:pt x="4975" y="238772"/>
                  <a:pt x="9949" y="238772"/>
                </a:cubicBezTo>
                <a:lnTo>
                  <a:pt x="65913" y="238772"/>
                </a:lnTo>
                <a:lnTo>
                  <a:pt x="65913" y="165400"/>
                </a:lnTo>
                <a:lnTo>
                  <a:pt x="9949" y="165400"/>
                </a:lnTo>
                <a:cubicBezTo>
                  <a:pt x="4975" y="165400"/>
                  <a:pt x="0" y="160425"/>
                  <a:pt x="0" y="155451"/>
                </a:cubicBezTo>
                <a:cubicBezTo>
                  <a:pt x="0" y="149233"/>
                  <a:pt x="4975" y="145502"/>
                  <a:pt x="9949" y="145502"/>
                </a:cubicBezTo>
                <a:lnTo>
                  <a:pt x="65913" y="145502"/>
                </a:lnTo>
                <a:lnTo>
                  <a:pt x="65913" y="84565"/>
                </a:lnTo>
                <a:cubicBezTo>
                  <a:pt x="65913" y="74616"/>
                  <a:pt x="74618" y="67155"/>
                  <a:pt x="84568" y="67155"/>
                </a:cubicBezTo>
                <a:lnTo>
                  <a:pt x="155455" y="67155"/>
                </a:lnTo>
                <a:lnTo>
                  <a:pt x="155455" y="11192"/>
                </a:lnTo>
                <a:cubicBezTo>
                  <a:pt x="155455" y="6218"/>
                  <a:pt x="160430" y="0"/>
                  <a:pt x="166648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809F1AD-3351-43D5-A932-C77729B4E569}"/>
              </a:ext>
            </a:extLst>
          </p:cNvPr>
          <p:cNvSpPr/>
          <p:nvPr/>
        </p:nvSpPr>
        <p:spPr>
          <a:xfrm>
            <a:off x="11522326" y="5628404"/>
            <a:ext cx="583031" cy="797307"/>
          </a:xfrm>
          <a:custGeom>
            <a:avLst/>
            <a:gdLst>
              <a:gd name="connsiteX0" fmla="*/ 501435 w 583031"/>
              <a:gd name="connsiteY0" fmla="*/ 681448 h 797307"/>
              <a:gd name="connsiteX1" fmla="*/ 520745 w 583031"/>
              <a:gd name="connsiteY1" fmla="*/ 700738 h 797307"/>
              <a:gd name="connsiteX2" fmla="*/ 501435 w 583031"/>
              <a:gd name="connsiteY2" fmla="*/ 718822 h 797307"/>
              <a:gd name="connsiteX3" fmla="*/ 482125 w 583031"/>
              <a:gd name="connsiteY3" fmla="*/ 700738 h 797307"/>
              <a:gd name="connsiteX4" fmla="*/ 501435 w 583031"/>
              <a:gd name="connsiteY4" fmla="*/ 681448 h 797307"/>
              <a:gd name="connsiteX5" fmla="*/ 19890 w 583031"/>
              <a:gd name="connsiteY5" fmla="*/ 620681 h 797307"/>
              <a:gd name="connsiteX6" fmla="*/ 19890 w 583031"/>
              <a:gd name="connsiteY6" fmla="*/ 641826 h 797307"/>
              <a:gd name="connsiteX7" fmla="*/ 181498 w 583031"/>
              <a:gd name="connsiteY7" fmla="*/ 704019 h 797307"/>
              <a:gd name="connsiteX8" fmla="*/ 292137 w 583031"/>
              <a:gd name="connsiteY8" fmla="*/ 708994 h 797307"/>
              <a:gd name="connsiteX9" fmla="*/ 302082 w 583031"/>
              <a:gd name="connsiteY9" fmla="*/ 720189 h 797307"/>
              <a:gd name="connsiteX10" fmla="*/ 292137 w 583031"/>
              <a:gd name="connsiteY10" fmla="*/ 731383 h 797307"/>
              <a:gd name="connsiteX11" fmla="*/ 179012 w 583031"/>
              <a:gd name="connsiteY11" fmla="*/ 723920 h 797307"/>
              <a:gd name="connsiteX12" fmla="*/ 19890 w 583031"/>
              <a:gd name="connsiteY12" fmla="*/ 677898 h 797307"/>
              <a:gd name="connsiteX13" fmla="*/ 19890 w 583031"/>
              <a:gd name="connsiteY13" fmla="*/ 708994 h 797307"/>
              <a:gd name="connsiteX14" fmla="*/ 292137 w 583031"/>
              <a:gd name="connsiteY14" fmla="*/ 776162 h 797307"/>
              <a:gd name="connsiteX15" fmla="*/ 561898 w 583031"/>
              <a:gd name="connsiteY15" fmla="*/ 708994 h 797307"/>
              <a:gd name="connsiteX16" fmla="*/ 561898 w 583031"/>
              <a:gd name="connsiteY16" fmla="*/ 620681 h 797307"/>
              <a:gd name="connsiteX17" fmla="*/ 292137 w 583031"/>
              <a:gd name="connsiteY17" fmla="*/ 675410 h 797307"/>
              <a:gd name="connsiteX18" fmla="*/ 19890 w 583031"/>
              <a:gd name="connsiteY18" fmla="*/ 620681 h 797307"/>
              <a:gd name="connsiteX19" fmla="*/ 21133 w 583031"/>
              <a:gd name="connsiteY19" fmla="*/ 588341 h 797307"/>
              <a:gd name="connsiteX20" fmla="*/ 292137 w 583031"/>
              <a:gd name="connsiteY20" fmla="*/ 654265 h 797307"/>
              <a:gd name="connsiteX21" fmla="*/ 561898 w 583031"/>
              <a:gd name="connsiteY21" fmla="*/ 588341 h 797307"/>
              <a:gd name="connsiteX22" fmla="*/ 292137 w 583031"/>
              <a:gd name="connsiteY22" fmla="*/ 641826 h 797307"/>
              <a:gd name="connsiteX23" fmla="*/ 21133 w 583031"/>
              <a:gd name="connsiteY23" fmla="*/ 588341 h 797307"/>
              <a:gd name="connsiteX24" fmla="*/ 501435 w 583031"/>
              <a:gd name="connsiteY24" fmla="*/ 526970 h 797307"/>
              <a:gd name="connsiteX25" fmla="*/ 520745 w 583031"/>
              <a:gd name="connsiteY25" fmla="*/ 546280 h 797307"/>
              <a:gd name="connsiteX26" fmla="*/ 501435 w 583031"/>
              <a:gd name="connsiteY26" fmla="*/ 565590 h 797307"/>
              <a:gd name="connsiteX27" fmla="*/ 482125 w 583031"/>
              <a:gd name="connsiteY27" fmla="*/ 546280 h 797307"/>
              <a:gd name="connsiteX28" fmla="*/ 501435 w 583031"/>
              <a:gd name="connsiteY28" fmla="*/ 526970 h 797307"/>
              <a:gd name="connsiteX29" fmla="*/ 19890 w 583031"/>
              <a:gd name="connsiteY29" fmla="*/ 466443 h 797307"/>
              <a:gd name="connsiteX30" fmla="*/ 19890 w 583031"/>
              <a:gd name="connsiteY30" fmla="*/ 487589 h 797307"/>
              <a:gd name="connsiteX31" fmla="*/ 181498 w 583031"/>
              <a:gd name="connsiteY31" fmla="*/ 548537 h 797307"/>
              <a:gd name="connsiteX32" fmla="*/ 190200 w 583031"/>
              <a:gd name="connsiteY32" fmla="*/ 559732 h 797307"/>
              <a:gd name="connsiteX33" fmla="*/ 180255 w 583031"/>
              <a:gd name="connsiteY33" fmla="*/ 568439 h 797307"/>
              <a:gd name="connsiteX34" fmla="*/ 179012 w 583031"/>
              <a:gd name="connsiteY34" fmla="*/ 568439 h 797307"/>
              <a:gd name="connsiteX35" fmla="*/ 19890 w 583031"/>
              <a:gd name="connsiteY35" fmla="*/ 521173 h 797307"/>
              <a:gd name="connsiteX36" fmla="*/ 19890 w 583031"/>
              <a:gd name="connsiteY36" fmla="*/ 553513 h 797307"/>
              <a:gd name="connsiteX37" fmla="*/ 292137 w 583031"/>
              <a:gd name="connsiteY37" fmla="*/ 620681 h 797307"/>
              <a:gd name="connsiteX38" fmla="*/ 561898 w 583031"/>
              <a:gd name="connsiteY38" fmla="*/ 553513 h 797307"/>
              <a:gd name="connsiteX39" fmla="*/ 561898 w 583031"/>
              <a:gd name="connsiteY39" fmla="*/ 466443 h 797307"/>
              <a:gd name="connsiteX40" fmla="*/ 292137 w 583031"/>
              <a:gd name="connsiteY40" fmla="*/ 519929 h 797307"/>
              <a:gd name="connsiteX41" fmla="*/ 19890 w 583031"/>
              <a:gd name="connsiteY41" fmla="*/ 466443 h 797307"/>
              <a:gd name="connsiteX42" fmla="*/ 21133 w 583031"/>
              <a:gd name="connsiteY42" fmla="*/ 432860 h 797307"/>
              <a:gd name="connsiteX43" fmla="*/ 292137 w 583031"/>
              <a:gd name="connsiteY43" fmla="*/ 498784 h 797307"/>
              <a:gd name="connsiteX44" fmla="*/ 561898 w 583031"/>
              <a:gd name="connsiteY44" fmla="*/ 432860 h 797307"/>
              <a:gd name="connsiteX45" fmla="*/ 292137 w 583031"/>
              <a:gd name="connsiteY45" fmla="*/ 486345 h 797307"/>
              <a:gd name="connsiteX46" fmla="*/ 21133 w 583031"/>
              <a:gd name="connsiteY46" fmla="*/ 432860 h 797307"/>
              <a:gd name="connsiteX47" fmla="*/ 501435 w 583031"/>
              <a:gd name="connsiteY47" fmla="*/ 374983 h 797307"/>
              <a:gd name="connsiteX48" fmla="*/ 520745 w 583031"/>
              <a:gd name="connsiteY48" fmla="*/ 394273 h 797307"/>
              <a:gd name="connsiteX49" fmla="*/ 501435 w 583031"/>
              <a:gd name="connsiteY49" fmla="*/ 412357 h 797307"/>
              <a:gd name="connsiteX50" fmla="*/ 482125 w 583031"/>
              <a:gd name="connsiteY50" fmla="*/ 394273 h 797307"/>
              <a:gd name="connsiteX51" fmla="*/ 501435 w 583031"/>
              <a:gd name="connsiteY51" fmla="*/ 374983 h 797307"/>
              <a:gd name="connsiteX52" fmla="*/ 19890 w 583031"/>
              <a:gd name="connsiteY52" fmla="*/ 310962 h 797307"/>
              <a:gd name="connsiteX53" fmla="*/ 19890 w 583031"/>
              <a:gd name="connsiteY53" fmla="*/ 325889 h 797307"/>
              <a:gd name="connsiteX54" fmla="*/ 181498 w 583031"/>
              <a:gd name="connsiteY54" fmla="*/ 388081 h 797307"/>
              <a:gd name="connsiteX55" fmla="*/ 292137 w 583031"/>
              <a:gd name="connsiteY55" fmla="*/ 394300 h 797307"/>
              <a:gd name="connsiteX56" fmla="*/ 302082 w 583031"/>
              <a:gd name="connsiteY56" fmla="*/ 404251 h 797307"/>
              <a:gd name="connsiteX57" fmla="*/ 292137 w 583031"/>
              <a:gd name="connsiteY57" fmla="*/ 414202 h 797307"/>
              <a:gd name="connsiteX58" fmla="*/ 179012 w 583031"/>
              <a:gd name="connsiteY58" fmla="*/ 407983 h 797307"/>
              <a:gd name="connsiteX59" fmla="*/ 19890 w 583031"/>
              <a:gd name="connsiteY59" fmla="*/ 360716 h 797307"/>
              <a:gd name="connsiteX60" fmla="*/ 19890 w 583031"/>
              <a:gd name="connsiteY60" fmla="*/ 398032 h 797307"/>
              <a:gd name="connsiteX61" fmla="*/ 292137 w 583031"/>
              <a:gd name="connsiteY61" fmla="*/ 466443 h 797307"/>
              <a:gd name="connsiteX62" fmla="*/ 561898 w 583031"/>
              <a:gd name="connsiteY62" fmla="*/ 398032 h 797307"/>
              <a:gd name="connsiteX63" fmla="*/ 561898 w 583031"/>
              <a:gd name="connsiteY63" fmla="*/ 310962 h 797307"/>
              <a:gd name="connsiteX64" fmla="*/ 292137 w 583031"/>
              <a:gd name="connsiteY64" fmla="*/ 364448 h 797307"/>
              <a:gd name="connsiteX65" fmla="*/ 19890 w 583031"/>
              <a:gd name="connsiteY65" fmla="*/ 310962 h 797307"/>
              <a:gd name="connsiteX66" fmla="*/ 21133 w 583031"/>
              <a:gd name="connsiteY66" fmla="*/ 277378 h 797307"/>
              <a:gd name="connsiteX67" fmla="*/ 292137 w 583031"/>
              <a:gd name="connsiteY67" fmla="*/ 343302 h 797307"/>
              <a:gd name="connsiteX68" fmla="*/ 561898 w 583031"/>
              <a:gd name="connsiteY68" fmla="*/ 277378 h 797307"/>
              <a:gd name="connsiteX69" fmla="*/ 292137 w 583031"/>
              <a:gd name="connsiteY69" fmla="*/ 330864 h 797307"/>
              <a:gd name="connsiteX70" fmla="*/ 21133 w 583031"/>
              <a:gd name="connsiteY70" fmla="*/ 277378 h 797307"/>
              <a:gd name="connsiteX71" fmla="*/ 501435 w 583031"/>
              <a:gd name="connsiteY71" fmla="*/ 194343 h 797307"/>
              <a:gd name="connsiteX72" fmla="*/ 520745 w 583031"/>
              <a:gd name="connsiteY72" fmla="*/ 213633 h 797307"/>
              <a:gd name="connsiteX73" fmla="*/ 501435 w 583031"/>
              <a:gd name="connsiteY73" fmla="*/ 231717 h 797307"/>
              <a:gd name="connsiteX74" fmla="*/ 482125 w 583031"/>
              <a:gd name="connsiteY74" fmla="*/ 213633 h 797307"/>
              <a:gd name="connsiteX75" fmla="*/ 501435 w 583031"/>
              <a:gd name="connsiteY75" fmla="*/ 194343 h 797307"/>
              <a:gd name="connsiteX76" fmla="*/ 19890 w 583031"/>
              <a:gd name="connsiteY76" fmla="*/ 121897 h 797307"/>
              <a:gd name="connsiteX77" fmla="*/ 19890 w 583031"/>
              <a:gd name="connsiteY77" fmla="*/ 145530 h 797307"/>
              <a:gd name="connsiteX78" fmla="*/ 181498 w 583031"/>
              <a:gd name="connsiteY78" fmla="*/ 207723 h 797307"/>
              <a:gd name="connsiteX79" fmla="*/ 190200 w 583031"/>
              <a:gd name="connsiteY79" fmla="*/ 218918 h 797307"/>
              <a:gd name="connsiteX80" fmla="*/ 180255 w 583031"/>
              <a:gd name="connsiteY80" fmla="*/ 227625 h 797307"/>
              <a:gd name="connsiteX81" fmla="*/ 179012 w 583031"/>
              <a:gd name="connsiteY81" fmla="*/ 227625 h 797307"/>
              <a:gd name="connsiteX82" fmla="*/ 19890 w 583031"/>
              <a:gd name="connsiteY82" fmla="*/ 180358 h 797307"/>
              <a:gd name="connsiteX83" fmla="*/ 19890 w 583031"/>
              <a:gd name="connsiteY83" fmla="*/ 242551 h 797307"/>
              <a:gd name="connsiteX84" fmla="*/ 292137 w 583031"/>
              <a:gd name="connsiteY84" fmla="*/ 309719 h 797307"/>
              <a:gd name="connsiteX85" fmla="*/ 561898 w 583031"/>
              <a:gd name="connsiteY85" fmla="*/ 242551 h 797307"/>
              <a:gd name="connsiteX86" fmla="*/ 561898 w 583031"/>
              <a:gd name="connsiteY86" fmla="*/ 121897 h 797307"/>
              <a:gd name="connsiteX87" fmla="*/ 292137 w 583031"/>
              <a:gd name="connsiteY87" fmla="*/ 176626 h 797307"/>
              <a:gd name="connsiteX88" fmla="*/ 19890 w 583031"/>
              <a:gd name="connsiteY88" fmla="*/ 121897 h 797307"/>
              <a:gd name="connsiteX89" fmla="*/ 292123 w 583031"/>
              <a:gd name="connsiteY89" fmla="*/ 37373 h 797307"/>
              <a:gd name="connsiteX90" fmla="*/ 365320 w 583031"/>
              <a:gd name="connsiteY90" fmla="*/ 43525 h 797307"/>
              <a:gd name="connsiteX91" fmla="*/ 388892 w 583031"/>
              <a:gd name="connsiteY91" fmla="*/ 47216 h 797307"/>
              <a:gd name="connsiteX92" fmla="*/ 396335 w 583031"/>
              <a:gd name="connsiteY92" fmla="*/ 60750 h 797307"/>
              <a:gd name="connsiteX93" fmla="*/ 383929 w 583031"/>
              <a:gd name="connsiteY93" fmla="*/ 68133 h 797307"/>
              <a:gd name="connsiteX94" fmla="*/ 361598 w 583031"/>
              <a:gd name="connsiteY94" fmla="*/ 63211 h 797307"/>
              <a:gd name="connsiteX95" fmla="*/ 292123 w 583031"/>
              <a:gd name="connsiteY95" fmla="*/ 58290 h 797307"/>
              <a:gd name="connsiteX96" fmla="*/ 158136 w 583031"/>
              <a:gd name="connsiteY96" fmla="*/ 87819 h 797307"/>
              <a:gd name="connsiteX97" fmla="*/ 292123 w 583031"/>
              <a:gd name="connsiteY97" fmla="*/ 116119 h 797307"/>
              <a:gd name="connsiteX98" fmla="*/ 419907 w 583031"/>
              <a:gd name="connsiteY98" fmla="*/ 92741 h 797307"/>
              <a:gd name="connsiteX99" fmla="*/ 434795 w 583031"/>
              <a:gd name="connsiteY99" fmla="*/ 95202 h 797307"/>
              <a:gd name="connsiteX100" fmla="*/ 432314 w 583031"/>
              <a:gd name="connsiteY100" fmla="*/ 109967 h 797307"/>
              <a:gd name="connsiteX101" fmla="*/ 292123 w 583031"/>
              <a:gd name="connsiteY101" fmla="*/ 137036 h 797307"/>
              <a:gd name="connsiteX102" fmla="*/ 138286 w 583031"/>
              <a:gd name="connsiteY102" fmla="*/ 87819 h 797307"/>
              <a:gd name="connsiteX103" fmla="*/ 292123 w 583031"/>
              <a:gd name="connsiteY103" fmla="*/ 37373 h 797307"/>
              <a:gd name="connsiteX104" fmla="*/ 292137 w 583031"/>
              <a:gd name="connsiteY104" fmla="*/ 19901 h 797307"/>
              <a:gd name="connsiteX105" fmla="*/ 19890 w 583031"/>
              <a:gd name="connsiteY105" fmla="*/ 88313 h 797307"/>
              <a:gd name="connsiteX106" fmla="*/ 292137 w 583031"/>
              <a:gd name="connsiteY106" fmla="*/ 154237 h 797307"/>
              <a:gd name="connsiteX107" fmla="*/ 561898 w 583031"/>
              <a:gd name="connsiteY107" fmla="*/ 88313 h 797307"/>
              <a:gd name="connsiteX108" fmla="*/ 292137 w 583031"/>
              <a:gd name="connsiteY108" fmla="*/ 19901 h 797307"/>
              <a:gd name="connsiteX109" fmla="*/ 292137 w 583031"/>
              <a:gd name="connsiteY109" fmla="*/ 0 h 797307"/>
              <a:gd name="connsiteX110" fmla="*/ 583031 w 583031"/>
              <a:gd name="connsiteY110" fmla="*/ 88313 h 797307"/>
              <a:gd name="connsiteX111" fmla="*/ 583031 w 583031"/>
              <a:gd name="connsiteY111" fmla="*/ 708994 h 797307"/>
              <a:gd name="connsiteX112" fmla="*/ 292137 w 583031"/>
              <a:gd name="connsiteY112" fmla="*/ 797307 h 797307"/>
              <a:gd name="connsiteX113" fmla="*/ 0 w 583031"/>
              <a:gd name="connsiteY113" fmla="*/ 708994 h 797307"/>
              <a:gd name="connsiteX114" fmla="*/ 0 w 583031"/>
              <a:gd name="connsiteY114" fmla="*/ 88313 h 797307"/>
              <a:gd name="connsiteX115" fmla="*/ 292137 w 583031"/>
              <a:gd name="connsiteY115" fmla="*/ 0 h 79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583031" h="797307">
                <a:moveTo>
                  <a:pt x="501435" y="681448"/>
                </a:moveTo>
                <a:cubicBezTo>
                  <a:pt x="512297" y="681448"/>
                  <a:pt x="520745" y="689888"/>
                  <a:pt x="520745" y="700738"/>
                </a:cubicBezTo>
                <a:cubicBezTo>
                  <a:pt x="520745" y="711589"/>
                  <a:pt x="512297" y="718822"/>
                  <a:pt x="501435" y="718822"/>
                </a:cubicBezTo>
                <a:cubicBezTo>
                  <a:pt x="491780" y="718822"/>
                  <a:pt x="482125" y="711589"/>
                  <a:pt x="482125" y="700738"/>
                </a:cubicBezTo>
                <a:cubicBezTo>
                  <a:pt x="482125" y="689888"/>
                  <a:pt x="491780" y="681448"/>
                  <a:pt x="501435" y="681448"/>
                </a:cubicBezTo>
                <a:close/>
                <a:moveTo>
                  <a:pt x="19890" y="620681"/>
                </a:moveTo>
                <a:lnTo>
                  <a:pt x="19890" y="641826"/>
                </a:lnTo>
                <a:cubicBezTo>
                  <a:pt x="19890" y="662972"/>
                  <a:pt x="75831" y="691580"/>
                  <a:pt x="181498" y="704019"/>
                </a:cubicBezTo>
                <a:cubicBezTo>
                  <a:pt x="216306" y="707750"/>
                  <a:pt x="253600" y="708994"/>
                  <a:pt x="292137" y="708994"/>
                </a:cubicBezTo>
                <a:cubicBezTo>
                  <a:pt x="297110" y="708994"/>
                  <a:pt x="302082" y="713969"/>
                  <a:pt x="302082" y="720189"/>
                </a:cubicBezTo>
                <a:cubicBezTo>
                  <a:pt x="302082" y="726408"/>
                  <a:pt x="297110" y="731383"/>
                  <a:pt x="292137" y="731383"/>
                </a:cubicBezTo>
                <a:cubicBezTo>
                  <a:pt x="252357" y="731383"/>
                  <a:pt x="215063" y="728896"/>
                  <a:pt x="179012" y="723920"/>
                </a:cubicBezTo>
                <a:cubicBezTo>
                  <a:pt x="146690" y="720189"/>
                  <a:pt x="60914" y="706506"/>
                  <a:pt x="19890" y="677898"/>
                </a:cubicBezTo>
                <a:lnTo>
                  <a:pt x="19890" y="708994"/>
                </a:lnTo>
                <a:cubicBezTo>
                  <a:pt x="19890" y="736359"/>
                  <a:pt x="123071" y="776162"/>
                  <a:pt x="292137" y="776162"/>
                </a:cubicBezTo>
                <a:cubicBezTo>
                  <a:pt x="459960" y="776162"/>
                  <a:pt x="561898" y="736359"/>
                  <a:pt x="561898" y="708994"/>
                </a:cubicBezTo>
                <a:lnTo>
                  <a:pt x="561898" y="620681"/>
                </a:lnTo>
                <a:cubicBezTo>
                  <a:pt x="517145" y="655508"/>
                  <a:pt x="401533" y="675410"/>
                  <a:pt x="292137" y="675410"/>
                </a:cubicBezTo>
                <a:cubicBezTo>
                  <a:pt x="181498" y="675410"/>
                  <a:pt x="67129" y="655508"/>
                  <a:pt x="19890" y="620681"/>
                </a:cubicBezTo>
                <a:close/>
                <a:moveTo>
                  <a:pt x="21133" y="588341"/>
                </a:moveTo>
                <a:cubicBezTo>
                  <a:pt x="23620" y="615705"/>
                  <a:pt x="125557" y="654265"/>
                  <a:pt x="292137" y="654265"/>
                </a:cubicBezTo>
                <a:cubicBezTo>
                  <a:pt x="457474" y="654265"/>
                  <a:pt x="559411" y="615705"/>
                  <a:pt x="561898" y="588341"/>
                </a:cubicBezTo>
                <a:cubicBezTo>
                  <a:pt x="515902" y="623168"/>
                  <a:pt x="401533" y="641826"/>
                  <a:pt x="292137" y="641826"/>
                </a:cubicBezTo>
                <a:cubicBezTo>
                  <a:pt x="181498" y="641826"/>
                  <a:pt x="67129" y="623168"/>
                  <a:pt x="21133" y="588341"/>
                </a:cubicBezTo>
                <a:close/>
                <a:moveTo>
                  <a:pt x="501435" y="526970"/>
                </a:moveTo>
                <a:cubicBezTo>
                  <a:pt x="512297" y="526970"/>
                  <a:pt x="520745" y="536625"/>
                  <a:pt x="520745" y="546280"/>
                </a:cubicBezTo>
                <a:cubicBezTo>
                  <a:pt x="520745" y="557142"/>
                  <a:pt x="512297" y="565590"/>
                  <a:pt x="501435" y="565590"/>
                </a:cubicBezTo>
                <a:cubicBezTo>
                  <a:pt x="491780" y="565590"/>
                  <a:pt x="482125" y="557142"/>
                  <a:pt x="482125" y="546280"/>
                </a:cubicBezTo>
                <a:cubicBezTo>
                  <a:pt x="482125" y="536625"/>
                  <a:pt x="491780" y="526970"/>
                  <a:pt x="501435" y="526970"/>
                </a:cubicBezTo>
                <a:close/>
                <a:moveTo>
                  <a:pt x="19890" y="466443"/>
                </a:moveTo>
                <a:lnTo>
                  <a:pt x="19890" y="487589"/>
                </a:lnTo>
                <a:cubicBezTo>
                  <a:pt x="19890" y="507490"/>
                  <a:pt x="75831" y="536099"/>
                  <a:pt x="181498" y="548537"/>
                </a:cubicBezTo>
                <a:cubicBezTo>
                  <a:pt x="187714" y="548537"/>
                  <a:pt x="191443" y="554757"/>
                  <a:pt x="190200" y="559732"/>
                </a:cubicBezTo>
                <a:cubicBezTo>
                  <a:pt x="190200" y="564708"/>
                  <a:pt x="185227" y="568439"/>
                  <a:pt x="180255" y="568439"/>
                </a:cubicBezTo>
                <a:lnTo>
                  <a:pt x="179012" y="568439"/>
                </a:lnTo>
                <a:cubicBezTo>
                  <a:pt x="146690" y="564708"/>
                  <a:pt x="60914" y="552269"/>
                  <a:pt x="19890" y="521173"/>
                </a:cubicBezTo>
                <a:lnTo>
                  <a:pt x="19890" y="553513"/>
                </a:lnTo>
                <a:cubicBezTo>
                  <a:pt x="19890" y="582121"/>
                  <a:pt x="123071" y="620681"/>
                  <a:pt x="292137" y="620681"/>
                </a:cubicBezTo>
                <a:cubicBezTo>
                  <a:pt x="459960" y="620681"/>
                  <a:pt x="561898" y="582121"/>
                  <a:pt x="561898" y="553513"/>
                </a:cubicBezTo>
                <a:lnTo>
                  <a:pt x="561898" y="466443"/>
                </a:lnTo>
                <a:cubicBezTo>
                  <a:pt x="517145" y="501271"/>
                  <a:pt x="401533" y="519929"/>
                  <a:pt x="292137" y="519929"/>
                </a:cubicBezTo>
                <a:cubicBezTo>
                  <a:pt x="181498" y="519929"/>
                  <a:pt x="67129" y="501271"/>
                  <a:pt x="19890" y="466443"/>
                </a:cubicBezTo>
                <a:close/>
                <a:moveTo>
                  <a:pt x="21133" y="432860"/>
                </a:moveTo>
                <a:cubicBezTo>
                  <a:pt x="23620" y="460224"/>
                  <a:pt x="125557" y="498784"/>
                  <a:pt x="292137" y="498784"/>
                </a:cubicBezTo>
                <a:cubicBezTo>
                  <a:pt x="457474" y="498784"/>
                  <a:pt x="559411" y="460224"/>
                  <a:pt x="561898" y="432860"/>
                </a:cubicBezTo>
                <a:cubicBezTo>
                  <a:pt x="515902" y="467687"/>
                  <a:pt x="401533" y="486345"/>
                  <a:pt x="292137" y="486345"/>
                </a:cubicBezTo>
                <a:cubicBezTo>
                  <a:pt x="181498" y="486345"/>
                  <a:pt x="67129" y="467687"/>
                  <a:pt x="21133" y="432860"/>
                </a:cubicBezTo>
                <a:close/>
                <a:moveTo>
                  <a:pt x="501435" y="374983"/>
                </a:moveTo>
                <a:cubicBezTo>
                  <a:pt x="512297" y="374983"/>
                  <a:pt x="520745" y="384628"/>
                  <a:pt x="520745" y="394273"/>
                </a:cubicBezTo>
                <a:cubicBezTo>
                  <a:pt x="520745" y="405124"/>
                  <a:pt x="512297" y="412357"/>
                  <a:pt x="501435" y="412357"/>
                </a:cubicBezTo>
                <a:cubicBezTo>
                  <a:pt x="491780" y="412357"/>
                  <a:pt x="482125" y="405124"/>
                  <a:pt x="482125" y="394273"/>
                </a:cubicBezTo>
                <a:cubicBezTo>
                  <a:pt x="482125" y="384628"/>
                  <a:pt x="491780" y="374983"/>
                  <a:pt x="501435" y="374983"/>
                </a:cubicBezTo>
                <a:close/>
                <a:moveTo>
                  <a:pt x="19890" y="310962"/>
                </a:moveTo>
                <a:lnTo>
                  <a:pt x="19890" y="325889"/>
                </a:lnTo>
                <a:cubicBezTo>
                  <a:pt x="19890" y="347034"/>
                  <a:pt x="75831" y="374399"/>
                  <a:pt x="181498" y="388081"/>
                </a:cubicBezTo>
                <a:cubicBezTo>
                  <a:pt x="216306" y="391813"/>
                  <a:pt x="253600" y="394300"/>
                  <a:pt x="292137" y="394300"/>
                </a:cubicBezTo>
                <a:cubicBezTo>
                  <a:pt x="297110" y="394300"/>
                  <a:pt x="302082" y="398032"/>
                  <a:pt x="302082" y="404251"/>
                </a:cubicBezTo>
                <a:cubicBezTo>
                  <a:pt x="302082" y="409226"/>
                  <a:pt x="297110" y="414202"/>
                  <a:pt x="292137" y="414202"/>
                </a:cubicBezTo>
                <a:cubicBezTo>
                  <a:pt x="252357" y="414202"/>
                  <a:pt x="215063" y="411714"/>
                  <a:pt x="179012" y="407983"/>
                </a:cubicBezTo>
                <a:cubicBezTo>
                  <a:pt x="146690" y="404251"/>
                  <a:pt x="60914" y="391813"/>
                  <a:pt x="19890" y="360716"/>
                </a:cubicBezTo>
                <a:lnTo>
                  <a:pt x="19890" y="398032"/>
                </a:lnTo>
                <a:cubicBezTo>
                  <a:pt x="19890" y="426640"/>
                  <a:pt x="123071" y="466443"/>
                  <a:pt x="292137" y="466443"/>
                </a:cubicBezTo>
                <a:cubicBezTo>
                  <a:pt x="459960" y="466443"/>
                  <a:pt x="561898" y="426640"/>
                  <a:pt x="561898" y="398032"/>
                </a:cubicBezTo>
                <a:lnTo>
                  <a:pt x="561898" y="310962"/>
                </a:lnTo>
                <a:cubicBezTo>
                  <a:pt x="517145" y="345790"/>
                  <a:pt x="401533" y="364448"/>
                  <a:pt x="292137" y="364448"/>
                </a:cubicBezTo>
                <a:cubicBezTo>
                  <a:pt x="181498" y="364448"/>
                  <a:pt x="67129" y="345790"/>
                  <a:pt x="19890" y="310962"/>
                </a:cubicBezTo>
                <a:close/>
                <a:moveTo>
                  <a:pt x="21133" y="277378"/>
                </a:moveTo>
                <a:cubicBezTo>
                  <a:pt x="23620" y="304743"/>
                  <a:pt x="125557" y="343302"/>
                  <a:pt x="292137" y="343302"/>
                </a:cubicBezTo>
                <a:cubicBezTo>
                  <a:pt x="457474" y="343302"/>
                  <a:pt x="559411" y="304743"/>
                  <a:pt x="561898" y="277378"/>
                </a:cubicBezTo>
                <a:cubicBezTo>
                  <a:pt x="515902" y="312206"/>
                  <a:pt x="401533" y="330864"/>
                  <a:pt x="292137" y="330864"/>
                </a:cubicBezTo>
                <a:cubicBezTo>
                  <a:pt x="181498" y="330864"/>
                  <a:pt x="67129" y="312206"/>
                  <a:pt x="21133" y="277378"/>
                </a:cubicBezTo>
                <a:close/>
                <a:moveTo>
                  <a:pt x="501435" y="194343"/>
                </a:moveTo>
                <a:cubicBezTo>
                  <a:pt x="512297" y="194343"/>
                  <a:pt x="520745" y="203988"/>
                  <a:pt x="520745" y="213633"/>
                </a:cubicBezTo>
                <a:cubicBezTo>
                  <a:pt x="520745" y="224484"/>
                  <a:pt x="512297" y="231717"/>
                  <a:pt x="501435" y="231717"/>
                </a:cubicBezTo>
                <a:cubicBezTo>
                  <a:pt x="491780" y="231717"/>
                  <a:pt x="482125" y="224484"/>
                  <a:pt x="482125" y="213633"/>
                </a:cubicBezTo>
                <a:cubicBezTo>
                  <a:pt x="482125" y="203988"/>
                  <a:pt x="491780" y="194343"/>
                  <a:pt x="501435" y="194343"/>
                </a:cubicBezTo>
                <a:close/>
                <a:moveTo>
                  <a:pt x="19890" y="121897"/>
                </a:moveTo>
                <a:lnTo>
                  <a:pt x="19890" y="145530"/>
                </a:lnTo>
                <a:cubicBezTo>
                  <a:pt x="19890" y="166675"/>
                  <a:pt x="75831" y="194040"/>
                  <a:pt x="181498" y="207723"/>
                </a:cubicBezTo>
                <a:cubicBezTo>
                  <a:pt x="187714" y="207723"/>
                  <a:pt x="191443" y="212698"/>
                  <a:pt x="190200" y="218918"/>
                </a:cubicBezTo>
                <a:cubicBezTo>
                  <a:pt x="190200" y="223893"/>
                  <a:pt x="185227" y="227625"/>
                  <a:pt x="180255" y="227625"/>
                </a:cubicBezTo>
                <a:lnTo>
                  <a:pt x="179012" y="227625"/>
                </a:lnTo>
                <a:cubicBezTo>
                  <a:pt x="146690" y="223893"/>
                  <a:pt x="60914" y="211455"/>
                  <a:pt x="19890" y="180358"/>
                </a:cubicBezTo>
                <a:lnTo>
                  <a:pt x="19890" y="242551"/>
                </a:lnTo>
                <a:cubicBezTo>
                  <a:pt x="19890" y="271159"/>
                  <a:pt x="123071" y="309719"/>
                  <a:pt x="292137" y="309719"/>
                </a:cubicBezTo>
                <a:cubicBezTo>
                  <a:pt x="459960" y="309719"/>
                  <a:pt x="561898" y="271159"/>
                  <a:pt x="561898" y="242551"/>
                </a:cubicBezTo>
                <a:lnTo>
                  <a:pt x="561898" y="121897"/>
                </a:lnTo>
                <a:cubicBezTo>
                  <a:pt x="517145" y="156725"/>
                  <a:pt x="401533" y="176626"/>
                  <a:pt x="292137" y="176626"/>
                </a:cubicBezTo>
                <a:cubicBezTo>
                  <a:pt x="181498" y="176626"/>
                  <a:pt x="67129" y="156725"/>
                  <a:pt x="19890" y="121897"/>
                </a:cubicBezTo>
                <a:close/>
                <a:moveTo>
                  <a:pt x="292123" y="37373"/>
                </a:moveTo>
                <a:cubicBezTo>
                  <a:pt x="316936" y="37373"/>
                  <a:pt x="342989" y="39834"/>
                  <a:pt x="365320" y="43525"/>
                </a:cubicBezTo>
                <a:cubicBezTo>
                  <a:pt x="374004" y="44755"/>
                  <a:pt x="381448" y="45986"/>
                  <a:pt x="388892" y="47216"/>
                </a:cubicBezTo>
                <a:cubicBezTo>
                  <a:pt x="395095" y="48446"/>
                  <a:pt x="398817" y="54598"/>
                  <a:pt x="396335" y="60750"/>
                </a:cubicBezTo>
                <a:cubicBezTo>
                  <a:pt x="395095" y="65672"/>
                  <a:pt x="390132" y="69363"/>
                  <a:pt x="383929" y="68133"/>
                </a:cubicBezTo>
                <a:cubicBezTo>
                  <a:pt x="377726" y="66903"/>
                  <a:pt x="370282" y="64442"/>
                  <a:pt x="361598" y="63211"/>
                </a:cubicBezTo>
                <a:cubicBezTo>
                  <a:pt x="340507" y="60750"/>
                  <a:pt x="316936" y="58290"/>
                  <a:pt x="292123" y="58290"/>
                </a:cubicBezTo>
                <a:cubicBezTo>
                  <a:pt x="204039" y="58290"/>
                  <a:pt x="158136" y="77976"/>
                  <a:pt x="158136" y="87819"/>
                </a:cubicBezTo>
                <a:cubicBezTo>
                  <a:pt x="158136" y="95202"/>
                  <a:pt x="204039" y="116119"/>
                  <a:pt x="292123" y="116119"/>
                </a:cubicBezTo>
                <a:cubicBezTo>
                  <a:pt x="357876" y="116119"/>
                  <a:pt x="405020" y="103815"/>
                  <a:pt x="419907" y="92741"/>
                </a:cubicBezTo>
                <a:cubicBezTo>
                  <a:pt x="424870" y="89050"/>
                  <a:pt x="431073" y="90280"/>
                  <a:pt x="434795" y="95202"/>
                </a:cubicBezTo>
                <a:cubicBezTo>
                  <a:pt x="438517" y="98893"/>
                  <a:pt x="437276" y="106276"/>
                  <a:pt x="432314" y="109967"/>
                </a:cubicBezTo>
                <a:cubicBezTo>
                  <a:pt x="409982" y="125962"/>
                  <a:pt x="354154" y="137036"/>
                  <a:pt x="292123" y="137036"/>
                </a:cubicBezTo>
                <a:cubicBezTo>
                  <a:pt x="217686" y="137036"/>
                  <a:pt x="138286" y="121040"/>
                  <a:pt x="138286" y="87819"/>
                </a:cubicBezTo>
                <a:cubicBezTo>
                  <a:pt x="138286" y="53368"/>
                  <a:pt x="217686" y="37373"/>
                  <a:pt x="292123" y="37373"/>
                </a:cubicBezTo>
                <a:close/>
                <a:moveTo>
                  <a:pt x="292137" y="19901"/>
                </a:moveTo>
                <a:cubicBezTo>
                  <a:pt x="123071" y="19901"/>
                  <a:pt x="19890" y="59704"/>
                  <a:pt x="19890" y="88313"/>
                </a:cubicBezTo>
                <a:cubicBezTo>
                  <a:pt x="19890" y="115678"/>
                  <a:pt x="123071" y="154237"/>
                  <a:pt x="292137" y="154237"/>
                </a:cubicBezTo>
                <a:cubicBezTo>
                  <a:pt x="459960" y="154237"/>
                  <a:pt x="561898" y="115678"/>
                  <a:pt x="561898" y="88313"/>
                </a:cubicBezTo>
                <a:cubicBezTo>
                  <a:pt x="561898" y="59704"/>
                  <a:pt x="459960" y="19901"/>
                  <a:pt x="292137" y="19901"/>
                </a:cubicBezTo>
                <a:close/>
                <a:moveTo>
                  <a:pt x="292137" y="0"/>
                </a:moveTo>
                <a:cubicBezTo>
                  <a:pt x="432612" y="0"/>
                  <a:pt x="583031" y="31096"/>
                  <a:pt x="583031" y="88313"/>
                </a:cubicBezTo>
                <a:lnTo>
                  <a:pt x="583031" y="708994"/>
                </a:lnTo>
                <a:cubicBezTo>
                  <a:pt x="583031" y="766211"/>
                  <a:pt x="432612" y="797307"/>
                  <a:pt x="292137" y="797307"/>
                </a:cubicBezTo>
                <a:cubicBezTo>
                  <a:pt x="150420" y="797307"/>
                  <a:pt x="0" y="766211"/>
                  <a:pt x="0" y="708994"/>
                </a:cubicBezTo>
                <a:lnTo>
                  <a:pt x="0" y="88313"/>
                </a:lnTo>
                <a:cubicBezTo>
                  <a:pt x="0" y="31096"/>
                  <a:pt x="150420" y="0"/>
                  <a:pt x="29213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3C2BE-1146-4A21-B9BB-0C78ED7B2854}"/>
              </a:ext>
            </a:extLst>
          </p:cNvPr>
          <p:cNvSpPr txBox="1"/>
          <p:nvPr/>
        </p:nvSpPr>
        <p:spPr>
          <a:xfrm>
            <a:off x="3204890" y="547248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3D4F87-BC0C-449F-8E46-A9F14FEDA805}"/>
              </a:ext>
            </a:extLst>
          </p:cNvPr>
          <p:cNvSpPr txBox="1"/>
          <p:nvPr/>
        </p:nvSpPr>
        <p:spPr>
          <a:xfrm>
            <a:off x="3202985" y="757751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CBA995-B8C7-4C16-9BAE-5FB4B5EB535C}"/>
              </a:ext>
            </a:extLst>
          </p:cNvPr>
          <p:cNvSpPr txBox="1"/>
          <p:nvPr/>
        </p:nvSpPr>
        <p:spPr>
          <a:xfrm>
            <a:off x="3202985" y="968509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8AC28B-4D90-4DAC-ACFC-FC6C0DBE6EB3}"/>
              </a:ext>
            </a:extLst>
          </p:cNvPr>
          <p:cNvSpPr txBox="1"/>
          <p:nvPr/>
        </p:nvSpPr>
        <p:spPr>
          <a:xfrm>
            <a:off x="12967962" y="5508793"/>
            <a:ext cx="344106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257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0075C5-7A25-4355-954F-3C59D0273201}"/>
              </a:ext>
            </a:extLst>
          </p:cNvPr>
          <p:cNvSpPr txBox="1"/>
          <p:nvPr/>
        </p:nvSpPr>
        <p:spPr>
          <a:xfrm>
            <a:off x="12967962" y="7618009"/>
            <a:ext cx="344106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821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F4B51E-CA21-4C31-8150-2A10B09E3984}"/>
              </a:ext>
            </a:extLst>
          </p:cNvPr>
          <p:cNvSpPr txBox="1"/>
          <p:nvPr/>
        </p:nvSpPr>
        <p:spPr>
          <a:xfrm>
            <a:off x="12967962" y="9708937"/>
            <a:ext cx="344106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143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288EF2-13D6-42B7-B6DC-E2C6821E298E}"/>
              </a:ext>
            </a:extLst>
          </p:cNvPr>
          <p:cNvSpPr txBox="1"/>
          <p:nvPr/>
        </p:nvSpPr>
        <p:spPr>
          <a:xfrm>
            <a:off x="17430348" y="9895931"/>
            <a:ext cx="33100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4AE77F-0FDA-4A17-B2A0-FD16C68F888F}"/>
              </a:ext>
            </a:extLst>
          </p:cNvPr>
          <p:cNvSpPr txBox="1"/>
          <p:nvPr/>
        </p:nvSpPr>
        <p:spPr>
          <a:xfrm>
            <a:off x="17430348" y="7789615"/>
            <a:ext cx="33100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3513A6-4E69-45F6-A068-909D838D534D}"/>
              </a:ext>
            </a:extLst>
          </p:cNvPr>
          <p:cNvSpPr txBox="1"/>
          <p:nvPr/>
        </p:nvSpPr>
        <p:spPr>
          <a:xfrm>
            <a:off x="17428443" y="5681473"/>
            <a:ext cx="33100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600DA4-E2A8-4D8B-B161-DD9FB57F3BC9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67C40F-4727-486C-B1E2-BF39297EA874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88855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DD2EB7E-5DA8-4349-BB15-86C88CC09BC9}"/>
              </a:ext>
            </a:extLst>
          </p:cNvPr>
          <p:cNvSpPr/>
          <p:nvPr/>
        </p:nvSpPr>
        <p:spPr>
          <a:xfrm flipH="1">
            <a:off x="5110244" y="9205896"/>
            <a:ext cx="7079833" cy="2446348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6D75892-4708-41C4-A0B9-11ADB0240BD6}"/>
              </a:ext>
            </a:extLst>
          </p:cNvPr>
          <p:cNvSpPr/>
          <p:nvPr/>
        </p:nvSpPr>
        <p:spPr>
          <a:xfrm>
            <a:off x="12190077" y="9205896"/>
            <a:ext cx="6794443" cy="2446348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E1AEE8-7CC2-4B5B-A181-F885BA454E96}"/>
              </a:ext>
            </a:extLst>
          </p:cNvPr>
          <p:cNvSpPr/>
          <p:nvPr/>
        </p:nvSpPr>
        <p:spPr>
          <a:xfrm>
            <a:off x="16920765" y="10406015"/>
            <a:ext cx="4123774" cy="2389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0" h="1918">
                <a:moveTo>
                  <a:pt x="2822" y="281"/>
                </a:moveTo>
                <a:cubicBezTo>
                  <a:pt x="3470" y="655"/>
                  <a:pt x="3473" y="1262"/>
                  <a:pt x="2829" y="1637"/>
                </a:cubicBezTo>
                <a:cubicBezTo>
                  <a:pt x="2185" y="2011"/>
                  <a:pt x="1137" y="2011"/>
                  <a:pt x="489" y="1637"/>
                </a:cubicBezTo>
                <a:cubicBezTo>
                  <a:pt x="-160" y="1262"/>
                  <a:pt x="-163" y="655"/>
                  <a:pt x="481" y="281"/>
                </a:cubicBezTo>
                <a:cubicBezTo>
                  <a:pt x="1125" y="-94"/>
                  <a:pt x="2173" y="-94"/>
                  <a:pt x="2822" y="28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4DC904-DE4D-48C5-B034-F97D25EB21F1}"/>
              </a:ext>
            </a:extLst>
          </p:cNvPr>
          <p:cNvSpPr/>
          <p:nvPr/>
        </p:nvSpPr>
        <p:spPr>
          <a:xfrm>
            <a:off x="16920765" y="10406015"/>
            <a:ext cx="4123774" cy="2389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0" h="1918">
                <a:moveTo>
                  <a:pt x="2822" y="281"/>
                </a:moveTo>
                <a:cubicBezTo>
                  <a:pt x="3470" y="655"/>
                  <a:pt x="3473" y="1262"/>
                  <a:pt x="2829" y="1637"/>
                </a:cubicBezTo>
                <a:cubicBezTo>
                  <a:pt x="2185" y="2011"/>
                  <a:pt x="1137" y="2011"/>
                  <a:pt x="489" y="1637"/>
                </a:cubicBezTo>
                <a:cubicBezTo>
                  <a:pt x="-160" y="1262"/>
                  <a:pt x="-163" y="655"/>
                  <a:pt x="481" y="281"/>
                </a:cubicBezTo>
                <a:cubicBezTo>
                  <a:pt x="1125" y="-94"/>
                  <a:pt x="2173" y="-94"/>
                  <a:pt x="2822" y="281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D5565D-9847-46E6-9E53-5F99E3E7B817}"/>
              </a:ext>
            </a:extLst>
          </p:cNvPr>
          <p:cNvSpPr/>
          <p:nvPr/>
        </p:nvSpPr>
        <p:spPr>
          <a:xfrm>
            <a:off x="3047738" y="10406015"/>
            <a:ext cx="4123774" cy="2389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0" h="1918">
                <a:moveTo>
                  <a:pt x="2822" y="281"/>
                </a:moveTo>
                <a:cubicBezTo>
                  <a:pt x="3470" y="655"/>
                  <a:pt x="3473" y="1262"/>
                  <a:pt x="2829" y="1637"/>
                </a:cubicBezTo>
                <a:cubicBezTo>
                  <a:pt x="2185" y="2011"/>
                  <a:pt x="1137" y="2011"/>
                  <a:pt x="489" y="1637"/>
                </a:cubicBezTo>
                <a:cubicBezTo>
                  <a:pt x="-160" y="1262"/>
                  <a:pt x="-163" y="655"/>
                  <a:pt x="481" y="281"/>
                </a:cubicBezTo>
                <a:cubicBezTo>
                  <a:pt x="1125" y="-94"/>
                  <a:pt x="2173" y="-94"/>
                  <a:pt x="2822" y="28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D10BA7-DFB2-471A-9472-1159B9B1FF1D}"/>
              </a:ext>
            </a:extLst>
          </p:cNvPr>
          <p:cNvSpPr/>
          <p:nvPr/>
        </p:nvSpPr>
        <p:spPr>
          <a:xfrm>
            <a:off x="3047738" y="10406015"/>
            <a:ext cx="4123774" cy="2389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0" h="1918">
                <a:moveTo>
                  <a:pt x="2822" y="281"/>
                </a:moveTo>
                <a:cubicBezTo>
                  <a:pt x="3470" y="655"/>
                  <a:pt x="3473" y="1262"/>
                  <a:pt x="2829" y="1637"/>
                </a:cubicBezTo>
                <a:cubicBezTo>
                  <a:pt x="2185" y="2011"/>
                  <a:pt x="1137" y="2011"/>
                  <a:pt x="489" y="1637"/>
                </a:cubicBezTo>
                <a:cubicBezTo>
                  <a:pt x="-160" y="1262"/>
                  <a:pt x="-163" y="655"/>
                  <a:pt x="481" y="281"/>
                </a:cubicBezTo>
                <a:cubicBezTo>
                  <a:pt x="1125" y="-94"/>
                  <a:pt x="2173" y="-94"/>
                  <a:pt x="2822" y="281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A773B7-8303-4E8D-A701-9687FD293045}"/>
              </a:ext>
            </a:extLst>
          </p:cNvPr>
          <p:cNvGrpSpPr/>
          <p:nvPr/>
        </p:nvGrpSpPr>
        <p:grpSpPr>
          <a:xfrm>
            <a:off x="16887117" y="8273717"/>
            <a:ext cx="4078909" cy="4491411"/>
            <a:chOff x="16887117" y="8273717"/>
            <a:chExt cx="4078909" cy="4491411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01B228-6BD3-498B-B944-E25B812D43E1}"/>
                </a:ext>
              </a:extLst>
            </p:cNvPr>
            <p:cNvSpPr/>
            <p:nvPr/>
          </p:nvSpPr>
          <p:spPr>
            <a:xfrm>
              <a:off x="16887117" y="11330717"/>
              <a:ext cx="2295555" cy="14344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3" h="1152">
                  <a:moveTo>
                    <a:pt x="37" y="102"/>
                  </a:moveTo>
                  <a:lnTo>
                    <a:pt x="1843" y="1152"/>
                  </a:lnTo>
                  <a:lnTo>
                    <a:pt x="1843" y="1071"/>
                  </a:lnTo>
                  <a:lnTo>
                    <a:pt x="0" y="0"/>
                  </a:lnTo>
                  <a:lnTo>
                    <a:pt x="0" y="38"/>
                  </a:lnTo>
                  <a:cubicBezTo>
                    <a:pt x="0" y="64"/>
                    <a:pt x="14" y="89"/>
                    <a:pt x="37" y="102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DE98240-8642-4033-A538-62D8CA8B4FB9}"/>
                </a:ext>
              </a:extLst>
            </p:cNvPr>
            <p:cNvSpPr/>
            <p:nvPr/>
          </p:nvSpPr>
          <p:spPr>
            <a:xfrm>
              <a:off x="19183918" y="11680908"/>
              <a:ext cx="1692380" cy="10842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9" h="871">
                  <a:moveTo>
                    <a:pt x="0" y="789"/>
                  </a:moveTo>
                  <a:lnTo>
                    <a:pt x="0" y="871"/>
                  </a:lnTo>
                  <a:lnTo>
                    <a:pt x="1322" y="103"/>
                  </a:lnTo>
                  <a:cubicBezTo>
                    <a:pt x="1345" y="89"/>
                    <a:pt x="1359" y="65"/>
                    <a:pt x="1359" y="39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88F823-1633-44EB-8146-FCA2266F171F}"/>
                </a:ext>
              </a:extLst>
            </p:cNvPr>
            <p:cNvSpPr/>
            <p:nvPr/>
          </p:nvSpPr>
          <p:spPr>
            <a:xfrm>
              <a:off x="19183918" y="11680908"/>
              <a:ext cx="1692380" cy="10842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9" h="871">
                  <a:moveTo>
                    <a:pt x="0" y="789"/>
                  </a:moveTo>
                  <a:lnTo>
                    <a:pt x="0" y="871"/>
                  </a:lnTo>
                  <a:lnTo>
                    <a:pt x="1322" y="103"/>
                  </a:lnTo>
                  <a:cubicBezTo>
                    <a:pt x="1345" y="89"/>
                    <a:pt x="1359" y="65"/>
                    <a:pt x="1359" y="39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11134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46D68B-4569-4549-8467-26CA4C2A407F}"/>
                </a:ext>
              </a:extLst>
            </p:cNvPr>
            <p:cNvSpPr/>
            <p:nvPr/>
          </p:nvSpPr>
          <p:spPr>
            <a:xfrm>
              <a:off x="16909549" y="10356166"/>
              <a:ext cx="3944316" cy="22955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6" h="1843">
                  <a:moveTo>
                    <a:pt x="0" y="782"/>
                  </a:moveTo>
                  <a:lnTo>
                    <a:pt x="1322" y="0"/>
                  </a:lnTo>
                  <a:lnTo>
                    <a:pt x="3166" y="1063"/>
                  </a:lnTo>
                  <a:lnTo>
                    <a:pt x="1825" y="184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3A01CF2-6DDA-4687-84FE-97630F75DE2E}"/>
                </a:ext>
              </a:extLst>
            </p:cNvPr>
            <p:cNvSpPr/>
            <p:nvPr/>
          </p:nvSpPr>
          <p:spPr>
            <a:xfrm>
              <a:off x="16909549" y="10356166"/>
              <a:ext cx="3944316" cy="22955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6" h="1843">
                  <a:moveTo>
                    <a:pt x="0" y="782"/>
                  </a:moveTo>
                  <a:lnTo>
                    <a:pt x="1322" y="0"/>
                  </a:lnTo>
                  <a:lnTo>
                    <a:pt x="3166" y="1063"/>
                  </a:lnTo>
                  <a:lnTo>
                    <a:pt x="1825" y="1843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EDDFA78-C38A-4261-8FB0-0604602D5BF3}"/>
                </a:ext>
              </a:extLst>
            </p:cNvPr>
            <p:cNvSpPr/>
            <p:nvPr/>
          </p:nvSpPr>
          <p:spPr>
            <a:xfrm>
              <a:off x="16889609" y="11323240"/>
              <a:ext cx="3985442" cy="133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9" h="1076">
                  <a:moveTo>
                    <a:pt x="3164" y="287"/>
                  </a:moveTo>
                  <a:lnTo>
                    <a:pt x="3165" y="287"/>
                  </a:lnTo>
                  <a:lnTo>
                    <a:pt x="1841" y="1056"/>
                  </a:lnTo>
                  <a:lnTo>
                    <a:pt x="24" y="0"/>
                  </a:lnTo>
                  <a:lnTo>
                    <a:pt x="0" y="6"/>
                  </a:lnTo>
                  <a:lnTo>
                    <a:pt x="1841" y="1076"/>
                  </a:lnTo>
                  <a:lnTo>
                    <a:pt x="3199" y="288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EB6E1AB-5481-4008-B2A1-82DBE6150BBC}"/>
                </a:ext>
              </a:extLst>
            </p:cNvPr>
            <p:cNvSpPr/>
            <p:nvPr/>
          </p:nvSpPr>
          <p:spPr>
            <a:xfrm>
              <a:off x="17956380" y="10484526"/>
              <a:ext cx="2618328" cy="1674932"/>
            </a:xfrm>
            <a:custGeom>
              <a:avLst/>
              <a:gdLst>
                <a:gd name="connsiteX0" fmla="*/ 1852670 w 2618328"/>
                <a:gd name="connsiteY0" fmla="*/ 1580219 h 1674932"/>
                <a:gd name="connsiteX1" fmla="*/ 1955336 w 2618328"/>
                <a:gd name="connsiteY1" fmla="*/ 1639261 h 1674932"/>
                <a:gd name="connsiteX2" fmla="*/ 1893490 w 2618328"/>
                <a:gd name="connsiteY2" fmla="*/ 1674932 h 1674932"/>
                <a:gd name="connsiteX3" fmla="*/ 1789588 w 2618328"/>
                <a:gd name="connsiteY3" fmla="*/ 1615890 h 1674932"/>
                <a:gd name="connsiteX4" fmla="*/ 1703156 w 2618328"/>
                <a:gd name="connsiteY4" fmla="*/ 1491737 h 1674932"/>
                <a:gd name="connsiteX5" fmla="*/ 1818252 w 2618328"/>
                <a:gd name="connsiteY5" fmla="*/ 1558223 h 1674932"/>
                <a:gd name="connsiteX6" fmla="*/ 1755134 w 2618328"/>
                <a:gd name="connsiteY6" fmla="*/ 1593928 h 1674932"/>
                <a:gd name="connsiteX7" fmla="*/ 1640040 w 2618328"/>
                <a:gd name="connsiteY7" fmla="*/ 1527442 h 1674932"/>
                <a:gd name="connsiteX8" fmla="*/ 1785416 w 2618328"/>
                <a:gd name="connsiteY8" fmla="*/ 1441888 h 1674932"/>
                <a:gd name="connsiteX9" fmla="*/ 1901748 w 2618328"/>
                <a:gd name="connsiteY9" fmla="*/ 1508383 h 1674932"/>
                <a:gd name="connsiteX10" fmla="*/ 1838632 w 2618328"/>
                <a:gd name="connsiteY10" fmla="*/ 1545325 h 1674932"/>
                <a:gd name="connsiteX11" fmla="*/ 1723536 w 2618328"/>
                <a:gd name="connsiteY11" fmla="*/ 1478830 h 1674932"/>
                <a:gd name="connsiteX12" fmla="*/ 1566060 w 2618328"/>
                <a:gd name="connsiteY12" fmla="*/ 1409486 h 1674932"/>
                <a:gd name="connsiteX13" fmla="*/ 1677426 w 2618328"/>
                <a:gd name="connsiteY13" fmla="*/ 1473500 h 1674932"/>
                <a:gd name="connsiteX14" fmla="*/ 1614320 w 2618328"/>
                <a:gd name="connsiteY14" fmla="*/ 1510431 h 1674932"/>
                <a:gd name="connsiteX15" fmla="*/ 1502954 w 2618328"/>
                <a:gd name="connsiteY15" fmla="*/ 1446417 h 1674932"/>
                <a:gd name="connsiteX16" fmla="*/ 1959892 w 2618328"/>
                <a:gd name="connsiteY16" fmla="*/ 1385804 h 1674932"/>
                <a:gd name="connsiteX17" fmla="*/ 2174672 w 2618328"/>
                <a:gd name="connsiteY17" fmla="*/ 1510856 h 1674932"/>
                <a:gd name="connsiteX18" fmla="*/ 2061694 w 2618328"/>
                <a:gd name="connsiteY18" fmla="*/ 1576477 h 1674932"/>
                <a:gd name="connsiteX19" fmla="*/ 1846914 w 2618328"/>
                <a:gd name="connsiteY19" fmla="*/ 1452663 h 1674932"/>
                <a:gd name="connsiteX20" fmla="*/ 1843742 w 2618328"/>
                <a:gd name="connsiteY20" fmla="*/ 1318511 h 1674932"/>
                <a:gd name="connsiteX21" fmla="*/ 1937888 w 2618328"/>
                <a:gd name="connsiteY21" fmla="*/ 1374019 h 1674932"/>
                <a:gd name="connsiteX22" fmla="*/ 1823922 w 2618328"/>
                <a:gd name="connsiteY22" fmla="*/ 1439395 h 1674932"/>
                <a:gd name="connsiteX23" fmla="*/ 1731014 w 2618328"/>
                <a:gd name="connsiteY23" fmla="*/ 1385121 h 1674932"/>
                <a:gd name="connsiteX24" fmla="*/ 2105702 w 2618328"/>
                <a:gd name="connsiteY24" fmla="*/ 1302307 h 1674932"/>
                <a:gd name="connsiteX25" fmla="*/ 2321728 w 2618328"/>
                <a:gd name="connsiteY25" fmla="*/ 1426115 h 1674932"/>
                <a:gd name="connsiteX26" fmla="*/ 2207506 w 2618328"/>
                <a:gd name="connsiteY26" fmla="*/ 1491734 h 1674932"/>
                <a:gd name="connsiteX27" fmla="*/ 1992722 w 2618328"/>
                <a:gd name="connsiteY27" fmla="*/ 1367925 h 1674932"/>
                <a:gd name="connsiteX28" fmla="*/ 1729082 w 2618328"/>
                <a:gd name="connsiteY28" fmla="*/ 1252457 h 1674932"/>
                <a:gd name="connsiteX29" fmla="*/ 1821988 w 2618328"/>
                <a:gd name="connsiteY29" fmla="*/ 1306726 h 1674932"/>
                <a:gd name="connsiteX30" fmla="*/ 1709262 w 2618328"/>
                <a:gd name="connsiteY30" fmla="*/ 1372095 h 1674932"/>
                <a:gd name="connsiteX31" fmla="*/ 1615116 w 2618328"/>
                <a:gd name="connsiteY31" fmla="*/ 1317826 h 1674932"/>
                <a:gd name="connsiteX32" fmla="*/ 1990790 w 2618328"/>
                <a:gd name="connsiteY32" fmla="*/ 1233767 h 1674932"/>
                <a:gd name="connsiteX33" fmla="*/ 2083696 w 2618328"/>
                <a:gd name="connsiteY33" fmla="*/ 1288036 h 1674932"/>
                <a:gd name="connsiteX34" fmla="*/ 1969730 w 2618328"/>
                <a:gd name="connsiteY34" fmla="*/ 1353405 h 1674932"/>
                <a:gd name="connsiteX35" fmla="*/ 1876824 w 2618328"/>
                <a:gd name="connsiteY35" fmla="*/ 1300370 h 1674932"/>
                <a:gd name="connsiteX36" fmla="*/ 2252752 w 2618328"/>
                <a:gd name="connsiteY36" fmla="*/ 1216320 h 1674932"/>
                <a:gd name="connsiteX37" fmla="*/ 2467536 w 2618328"/>
                <a:gd name="connsiteY37" fmla="*/ 1341372 h 1674932"/>
                <a:gd name="connsiteX38" fmla="*/ 2353316 w 2618328"/>
                <a:gd name="connsiteY38" fmla="*/ 1406993 h 1674932"/>
                <a:gd name="connsiteX39" fmla="*/ 2138532 w 2618328"/>
                <a:gd name="connsiteY39" fmla="*/ 1281941 h 1674932"/>
                <a:gd name="connsiteX40" fmla="*/ 1614428 w 2618328"/>
                <a:gd name="connsiteY40" fmla="*/ 1185164 h 1674932"/>
                <a:gd name="connsiteX41" fmla="*/ 1707336 w 2618328"/>
                <a:gd name="connsiteY41" fmla="*/ 1239433 h 1674932"/>
                <a:gd name="connsiteX42" fmla="*/ 1593370 w 2618328"/>
                <a:gd name="connsiteY42" fmla="*/ 1304802 h 1674932"/>
                <a:gd name="connsiteX43" fmla="*/ 1500462 w 2618328"/>
                <a:gd name="connsiteY43" fmla="*/ 1250533 h 1674932"/>
                <a:gd name="connsiteX44" fmla="*/ 1874898 w 2618328"/>
                <a:gd name="connsiteY44" fmla="*/ 1167717 h 1674932"/>
                <a:gd name="connsiteX45" fmla="*/ 1969044 w 2618328"/>
                <a:gd name="connsiteY45" fmla="*/ 1220752 h 1674932"/>
                <a:gd name="connsiteX46" fmla="*/ 1855078 w 2618328"/>
                <a:gd name="connsiteY46" fmla="*/ 1287355 h 1674932"/>
                <a:gd name="connsiteX47" fmla="*/ 1762170 w 2618328"/>
                <a:gd name="connsiteY47" fmla="*/ 1233086 h 1674932"/>
                <a:gd name="connsiteX48" fmla="*/ 2136606 w 2618328"/>
                <a:gd name="connsiteY48" fmla="*/ 1149024 h 1674932"/>
                <a:gd name="connsiteX49" fmla="*/ 2230752 w 2618328"/>
                <a:gd name="connsiteY49" fmla="*/ 1203293 h 1674932"/>
                <a:gd name="connsiteX50" fmla="*/ 2116786 w 2618328"/>
                <a:gd name="connsiteY50" fmla="*/ 1268662 h 1674932"/>
                <a:gd name="connsiteX51" fmla="*/ 2023878 w 2618328"/>
                <a:gd name="connsiteY51" fmla="*/ 1215627 h 1674932"/>
                <a:gd name="connsiteX52" fmla="*/ 2398558 w 2618328"/>
                <a:gd name="connsiteY52" fmla="*/ 1131573 h 1674932"/>
                <a:gd name="connsiteX53" fmla="*/ 2613342 w 2618328"/>
                <a:gd name="connsiteY53" fmla="*/ 1256625 h 1674932"/>
                <a:gd name="connsiteX54" fmla="*/ 2499122 w 2618328"/>
                <a:gd name="connsiteY54" fmla="*/ 1322246 h 1674932"/>
                <a:gd name="connsiteX55" fmla="*/ 2284336 w 2618328"/>
                <a:gd name="connsiteY55" fmla="*/ 1197194 h 1674932"/>
                <a:gd name="connsiteX56" fmla="*/ 1498528 w 2618328"/>
                <a:gd name="connsiteY56" fmla="*/ 1117868 h 1674932"/>
                <a:gd name="connsiteX57" fmla="*/ 1591436 w 2618328"/>
                <a:gd name="connsiteY57" fmla="*/ 1172137 h 1674932"/>
                <a:gd name="connsiteX58" fmla="*/ 1477470 w 2618328"/>
                <a:gd name="connsiteY58" fmla="*/ 1237506 h 1674932"/>
                <a:gd name="connsiteX59" fmla="*/ 1384562 w 2618328"/>
                <a:gd name="connsiteY59" fmla="*/ 1183237 h 1674932"/>
                <a:gd name="connsiteX60" fmla="*/ 1760238 w 2618328"/>
                <a:gd name="connsiteY60" fmla="*/ 1100417 h 1674932"/>
                <a:gd name="connsiteX61" fmla="*/ 1853144 w 2618328"/>
                <a:gd name="connsiteY61" fmla="*/ 1153447 h 1674932"/>
                <a:gd name="connsiteX62" fmla="*/ 1739178 w 2618328"/>
                <a:gd name="connsiteY62" fmla="*/ 1218809 h 1674932"/>
                <a:gd name="connsiteX63" fmla="*/ 1646272 w 2618328"/>
                <a:gd name="connsiteY63" fmla="*/ 1165779 h 1674932"/>
                <a:gd name="connsiteX64" fmla="*/ 2020706 w 2618328"/>
                <a:gd name="connsiteY64" fmla="*/ 1081724 h 1674932"/>
                <a:gd name="connsiteX65" fmla="*/ 2114852 w 2618328"/>
                <a:gd name="connsiteY65" fmla="*/ 1135998 h 1674932"/>
                <a:gd name="connsiteX66" fmla="*/ 2000886 w 2618328"/>
                <a:gd name="connsiteY66" fmla="*/ 1202608 h 1674932"/>
                <a:gd name="connsiteX67" fmla="*/ 1907980 w 2618328"/>
                <a:gd name="connsiteY67" fmla="*/ 1148334 h 1674932"/>
                <a:gd name="connsiteX68" fmla="*/ 2499464 w 2618328"/>
                <a:gd name="connsiteY68" fmla="*/ 1074247 h 1674932"/>
                <a:gd name="connsiteX69" fmla="*/ 2618328 w 2618328"/>
                <a:gd name="connsiteY69" fmla="*/ 1142019 h 1674932"/>
                <a:gd name="connsiteX70" fmla="*/ 2545276 w 2618328"/>
                <a:gd name="connsiteY70" fmla="*/ 1183915 h 1674932"/>
                <a:gd name="connsiteX71" fmla="*/ 2426410 w 2618328"/>
                <a:gd name="connsiteY71" fmla="*/ 1114910 h 1674932"/>
                <a:gd name="connsiteX72" fmla="*/ 2282408 w 2618328"/>
                <a:gd name="connsiteY72" fmla="*/ 1064280 h 1674932"/>
                <a:gd name="connsiteX73" fmla="*/ 2375316 w 2618328"/>
                <a:gd name="connsiteY73" fmla="*/ 1118549 h 1674932"/>
                <a:gd name="connsiteX74" fmla="*/ 2261348 w 2618328"/>
                <a:gd name="connsiteY74" fmla="*/ 1183918 h 1674932"/>
                <a:gd name="connsiteX75" fmla="*/ 2168440 w 2618328"/>
                <a:gd name="connsiteY75" fmla="*/ 1129649 h 1674932"/>
                <a:gd name="connsiteX76" fmla="*/ 1382634 w 2618328"/>
                <a:gd name="connsiteY76" fmla="*/ 1050572 h 1674932"/>
                <a:gd name="connsiteX77" fmla="*/ 1476780 w 2618328"/>
                <a:gd name="connsiteY77" fmla="*/ 1104841 h 1674932"/>
                <a:gd name="connsiteX78" fmla="*/ 1362814 w 2618328"/>
                <a:gd name="connsiteY78" fmla="*/ 1170210 h 1674932"/>
                <a:gd name="connsiteX79" fmla="*/ 1269906 w 2618328"/>
                <a:gd name="connsiteY79" fmla="*/ 1115941 h 1674932"/>
                <a:gd name="connsiteX80" fmla="*/ 1644338 w 2618328"/>
                <a:gd name="connsiteY80" fmla="*/ 1033124 h 1674932"/>
                <a:gd name="connsiteX81" fmla="*/ 1737244 w 2618328"/>
                <a:gd name="connsiteY81" fmla="*/ 1087393 h 1674932"/>
                <a:gd name="connsiteX82" fmla="*/ 1624518 w 2618328"/>
                <a:gd name="connsiteY82" fmla="*/ 1152762 h 1674932"/>
                <a:gd name="connsiteX83" fmla="*/ 1530372 w 2618328"/>
                <a:gd name="connsiteY83" fmla="*/ 1098493 h 1674932"/>
                <a:gd name="connsiteX84" fmla="*/ 1906046 w 2618328"/>
                <a:gd name="connsiteY84" fmla="*/ 1015677 h 1674932"/>
                <a:gd name="connsiteX85" fmla="*/ 1998954 w 2618328"/>
                <a:gd name="connsiteY85" fmla="*/ 1068712 h 1674932"/>
                <a:gd name="connsiteX86" fmla="*/ 1886226 w 2618328"/>
                <a:gd name="connsiteY86" fmla="*/ 1135315 h 1674932"/>
                <a:gd name="connsiteX87" fmla="*/ 1792080 w 2618328"/>
                <a:gd name="connsiteY87" fmla="*/ 1081046 h 1674932"/>
                <a:gd name="connsiteX88" fmla="*/ 2167754 w 2618328"/>
                <a:gd name="connsiteY88" fmla="*/ 996984 h 1674932"/>
                <a:gd name="connsiteX89" fmla="*/ 2260662 w 2618328"/>
                <a:gd name="connsiteY89" fmla="*/ 1051258 h 1674932"/>
                <a:gd name="connsiteX90" fmla="*/ 2146696 w 2618328"/>
                <a:gd name="connsiteY90" fmla="*/ 1117868 h 1674932"/>
                <a:gd name="connsiteX91" fmla="*/ 2053788 w 2618328"/>
                <a:gd name="connsiteY91" fmla="*/ 1063594 h 1674932"/>
                <a:gd name="connsiteX92" fmla="*/ 2357390 w 2618328"/>
                <a:gd name="connsiteY92" fmla="*/ 990753 h 1674932"/>
                <a:gd name="connsiteX93" fmla="*/ 2476256 w 2618328"/>
                <a:gd name="connsiteY93" fmla="*/ 1059766 h 1674932"/>
                <a:gd name="connsiteX94" fmla="*/ 2403202 w 2618328"/>
                <a:gd name="connsiteY94" fmla="*/ 1101667 h 1674932"/>
                <a:gd name="connsiteX95" fmla="*/ 2284336 w 2618328"/>
                <a:gd name="connsiteY95" fmla="*/ 1032654 h 1674932"/>
                <a:gd name="connsiteX96" fmla="*/ 1267976 w 2618328"/>
                <a:gd name="connsiteY96" fmla="*/ 983275 h 1674932"/>
                <a:gd name="connsiteX97" fmla="*/ 1360884 w 2618328"/>
                <a:gd name="connsiteY97" fmla="*/ 1037549 h 1674932"/>
                <a:gd name="connsiteX98" fmla="*/ 1246918 w 2618328"/>
                <a:gd name="connsiteY98" fmla="*/ 1104159 h 1674932"/>
                <a:gd name="connsiteX99" fmla="*/ 1154010 w 2618328"/>
                <a:gd name="connsiteY99" fmla="*/ 1049885 h 1674932"/>
                <a:gd name="connsiteX100" fmla="*/ 1529684 w 2618328"/>
                <a:gd name="connsiteY100" fmla="*/ 965828 h 1674932"/>
                <a:gd name="connsiteX101" fmla="*/ 1622592 w 2618328"/>
                <a:gd name="connsiteY101" fmla="*/ 1020097 h 1674932"/>
                <a:gd name="connsiteX102" fmla="*/ 1508626 w 2618328"/>
                <a:gd name="connsiteY102" fmla="*/ 1085466 h 1674932"/>
                <a:gd name="connsiteX103" fmla="*/ 1415718 w 2618328"/>
                <a:gd name="connsiteY103" fmla="*/ 1031197 h 1674932"/>
                <a:gd name="connsiteX104" fmla="*/ 1791388 w 2618328"/>
                <a:gd name="connsiteY104" fmla="*/ 947135 h 1674932"/>
                <a:gd name="connsiteX105" fmla="*/ 1883054 w 2618328"/>
                <a:gd name="connsiteY105" fmla="*/ 1002643 h 1674932"/>
                <a:gd name="connsiteX106" fmla="*/ 1770330 w 2618328"/>
                <a:gd name="connsiteY106" fmla="*/ 1068019 h 1674932"/>
                <a:gd name="connsiteX107" fmla="*/ 1677426 w 2618328"/>
                <a:gd name="connsiteY107" fmla="*/ 1014978 h 1674932"/>
                <a:gd name="connsiteX108" fmla="*/ 2051854 w 2618328"/>
                <a:gd name="connsiteY108" fmla="*/ 930934 h 1674932"/>
                <a:gd name="connsiteX109" fmla="*/ 2144760 w 2618328"/>
                <a:gd name="connsiteY109" fmla="*/ 983969 h 1674932"/>
                <a:gd name="connsiteX110" fmla="*/ 2030796 w 2618328"/>
                <a:gd name="connsiteY110" fmla="*/ 1050572 h 1674932"/>
                <a:gd name="connsiteX111" fmla="*/ 1939132 w 2618328"/>
                <a:gd name="connsiteY111" fmla="*/ 996303 h 1674932"/>
                <a:gd name="connsiteX112" fmla="*/ 1152074 w 2618328"/>
                <a:gd name="connsiteY112" fmla="*/ 917225 h 1674932"/>
                <a:gd name="connsiteX113" fmla="*/ 1244980 w 2618328"/>
                <a:gd name="connsiteY113" fmla="*/ 971494 h 1674932"/>
                <a:gd name="connsiteX114" fmla="*/ 1132254 w 2618328"/>
                <a:gd name="connsiteY114" fmla="*/ 1036863 h 1674932"/>
                <a:gd name="connsiteX115" fmla="*/ 1038108 w 2618328"/>
                <a:gd name="connsiteY115" fmla="*/ 982594 h 1674932"/>
                <a:gd name="connsiteX116" fmla="*/ 2215328 w 2618328"/>
                <a:gd name="connsiteY116" fmla="*/ 909748 h 1674932"/>
                <a:gd name="connsiteX117" fmla="*/ 2334188 w 2618328"/>
                <a:gd name="connsiteY117" fmla="*/ 977520 h 1674932"/>
                <a:gd name="connsiteX118" fmla="*/ 2261138 w 2618328"/>
                <a:gd name="connsiteY118" fmla="*/ 1019416 h 1674932"/>
                <a:gd name="connsiteX119" fmla="*/ 2143516 w 2618328"/>
                <a:gd name="connsiteY119" fmla="*/ 950411 h 1674932"/>
                <a:gd name="connsiteX120" fmla="*/ 1413786 w 2618328"/>
                <a:gd name="connsiteY120" fmla="*/ 898532 h 1674932"/>
                <a:gd name="connsiteX121" fmla="*/ 1506692 w 2618328"/>
                <a:gd name="connsiteY121" fmla="*/ 952801 h 1674932"/>
                <a:gd name="connsiteX122" fmla="*/ 1392726 w 2618328"/>
                <a:gd name="connsiteY122" fmla="*/ 1018170 h 1674932"/>
                <a:gd name="connsiteX123" fmla="*/ 1299820 w 2618328"/>
                <a:gd name="connsiteY123" fmla="*/ 965135 h 1674932"/>
                <a:gd name="connsiteX124" fmla="*/ 1675494 w 2618328"/>
                <a:gd name="connsiteY124" fmla="*/ 881084 h 1674932"/>
                <a:gd name="connsiteX125" fmla="*/ 1768400 w 2618328"/>
                <a:gd name="connsiteY125" fmla="*/ 935353 h 1674932"/>
                <a:gd name="connsiteX126" fmla="*/ 1654434 w 2618328"/>
                <a:gd name="connsiteY126" fmla="*/ 1000722 h 1674932"/>
                <a:gd name="connsiteX127" fmla="*/ 1561528 w 2618328"/>
                <a:gd name="connsiteY127" fmla="*/ 946453 h 1674932"/>
                <a:gd name="connsiteX128" fmla="*/ 1937202 w 2618328"/>
                <a:gd name="connsiteY128" fmla="*/ 863637 h 1674932"/>
                <a:gd name="connsiteX129" fmla="*/ 2030108 w 2618328"/>
                <a:gd name="connsiteY129" fmla="*/ 916672 h 1674932"/>
                <a:gd name="connsiteX130" fmla="*/ 1916142 w 2618328"/>
                <a:gd name="connsiteY130" fmla="*/ 983275 h 1674932"/>
                <a:gd name="connsiteX131" fmla="*/ 1823236 w 2618328"/>
                <a:gd name="connsiteY131" fmla="*/ 929006 h 1674932"/>
                <a:gd name="connsiteX132" fmla="*/ 1037424 w 2618328"/>
                <a:gd name="connsiteY132" fmla="*/ 849925 h 1674932"/>
                <a:gd name="connsiteX133" fmla="*/ 1130332 w 2618328"/>
                <a:gd name="connsiteY133" fmla="*/ 904194 h 1674932"/>
                <a:gd name="connsiteX134" fmla="*/ 1016366 w 2618328"/>
                <a:gd name="connsiteY134" fmla="*/ 969563 h 1674932"/>
                <a:gd name="connsiteX135" fmla="*/ 923458 w 2618328"/>
                <a:gd name="connsiteY135" fmla="*/ 916528 h 1674932"/>
                <a:gd name="connsiteX136" fmla="*/ 1299132 w 2618328"/>
                <a:gd name="connsiteY136" fmla="*/ 832478 h 1674932"/>
                <a:gd name="connsiteX137" fmla="*/ 1392040 w 2618328"/>
                <a:gd name="connsiteY137" fmla="*/ 885508 h 1674932"/>
                <a:gd name="connsiteX138" fmla="*/ 1278074 w 2618328"/>
                <a:gd name="connsiteY138" fmla="*/ 950870 h 1674932"/>
                <a:gd name="connsiteX139" fmla="*/ 1185166 w 2618328"/>
                <a:gd name="connsiteY139" fmla="*/ 897840 h 1674932"/>
                <a:gd name="connsiteX140" fmla="*/ 2074500 w 2618328"/>
                <a:gd name="connsiteY140" fmla="*/ 826250 h 1674932"/>
                <a:gd name="connsiteX141" fmla="*/ 2193364 w 2618328"/>
                <a:gd name="connsiteY141" fmla="*/ 895263 h 1674932"/>
                <a:gd name="connsiteX142" fmla="*/ 2121550 w 2618328"/>
                <a:gd name="connsiteY142" fmla="*/ 937164 h 1674932"/>
                <a:gd name="connsiteX143" fmla="*/ 2001446 w 2618328"/>
                <a:gd name="connsiteY143" fmla="*/ 868151 h 1674932"/>
                <a:gd name="connsiteX144" fmla="*/ 1559594 w 2618328"/>
                <a:gd name="connsiteY144" fmla="*/ 813788 h 1674932"/>
                <a:gd name="connsiteX145" fmla="*/ 1652502 w 2618328"/>
                <a:gd name="connsiteY145" fmla="*/ 868057 h 1674932"/>
                <a:gd name="connsiteX146" fmla="*/ 1539774 w 2618328"/>
                <a:gd name="connsiteY146" fmla="*/ 933426 h 1674932"/>
                <a:gd name="connsiteX147" fmla="*/ 1445628 w 2618328"/>
                <a:gd name="connsiteY147" fmla="*/ 880391 h 1674932"/>
                <a:gd name="connsiteX148" fmla="*/ 1821298 w 2618328"/>
                <a:gd name="connsiteY148" fmla="*/ 796341 h 1674932"/>
                <a:gd name="connsiteX149" fmla="*/ 1914206 w 2618328"/>
                <a:gd name="connsiteY149" fmla="*/ 849376 h 1674932"/>
                <a:gd name="connsiteX150" fmla="*/ 1801478 w 2618328"/>
                <a:gd name="connsiteY150" fmla="*/ 915979 h 1674932"/>
                <a:gd name="connsiteX151" fmla="*/ 1707332 w 2618328"/>
                <a:gd name="connsiteY151" fmla="*/ 861710 h 1674932"/>
                <a:gd name="connsiteX152" fmla="*/ 921524 w 2618328"/>
                <a:gd name="connsiteY152" fmla="*/ 782632 h 1674932"/>
                <a:gd name="connsiteX153" fmla="*/ 1014428 w 2618328"/>
                <a:gd name="connsiteY153" fmla="*/ 836901 h 1674932"/>
                <a:gd name="connsiteX154" fmla="*/ 900466 w 2618328"/>
                <a:gd name="connsiteY154" fmla="*/ 902270 h 1674932"/>
                <a:gd name="connsiteX155" fmla="*/ 808800 w 2618328"/>
                <a:gd name="connsiteY155" fmla="*/ 849235 h 1674932"/>
                <a:gd name="connsiteX156" fmla="*/ 1183232 w 2618328"/>
                <a:gd name="connsiteY156" fmla="*/ 765185 h 1674932"/>
                <a:gd name="connsiteX157" fmla="*/ 1276136 w 2618328"/>
                <a:gd name="connsiteY157" fmla="*/ 818220 h 1674932"/>
                <a:gd name="connsiteX158" fmla="*/ 1162174 w 2618328"/>
                <a:gd name="connsiteY158" fmla="*/ 884823 h 1674932"/>
                <a:gd name="connsiteX159" fmla="*/ 1070508 w 2618328"/>
                <a:gd name="connsiteY159" fmla="*/ 830554 h 1674932"/>
                <a:gd name="connsiteX160" fmla="*/ 1444938 w 2618328"/>
                <a:gd name="connsiteY160" fmla="*/ 747734 h 1674932"/>
                <a:gd name="connsiteX161" fmla="*/ 1537844 w 2618328"/>
                <a:gd name="connsiteY161" fmla="*/ 800764 h 1674932"/>
                <a:gd name="connsiteX162" fmla="*/ 1423878 w 2618328"/>
                <a:gd name="connsiteY162" fmla="*/ 866126 h 1674932"/>
                <a:gd name="connsiteX163" fmla="*/ 1330972 w 2618328"/>
                <a:gd name="connsiteY163" fmla="*/ 813096 h 1674932"/>
                <a:gd name="connsiteX164" fmla="*/ 1706646 w 2618328"/>
                <a:gd name="connsiteY164" fmla="*/ 729041 h 1674932"/>
                <a:gd name="connsiteX165" fmla="*/ 1798312 w 2618328"/>
                <a:gd name="connsiteY165" fmla="*/ 782076 h 1674932"/>
                <a:gd name="connsiteX166" fmla="*/ 1685588 w 2618328"/>
                <a:gd name="connsiteY166" fmla="*/ 848679 h 1674932"/>
                <a:gd name="connsiteX167" fmla="*/ 1592684 w 2618328"/>
                <a:gd name="connsiteY167" fmla="*/ 794410 h 1674932"/>
                <a:gd name="connsiteX168" fmla="*/ 806872 w 2618328"/>
                <a:gd name="connsiteY168" fmla="*/ 715336 h 1674932"/>
                <a:gd name="connsiteX169" fmla="*/ 899780 w 2618328"/>
                <a:gd name="connsiteY169" fmla="*/ 769605 h 1674932"/>
                <a:gd name="connsiteX170" fmla="*/ 785812 w 2618328"/>
                <a:gd name="connsiteY170" fmla="*/ 834974 h 1674932"/>
                <a:gd name="connsiteX171" fmla="*/ 692904 w 2618328"/>
                <a:gd name="connsiteY171" fmla="*/ 781939 h 1674932"/>
                <a:gd name="connsiteX172" fmla="*/ 1067338 w 2618328"/>
                <a:gd name="connsiteY172" fmla="*/ 697885 h 1674932"/>
                <a:gd name="connsiteX173" fmla="*/ 1161488 w 2618328"/>
                <a:gd name="connsiteY173" fmla="*/ 750920 h 1674932"/>
                <a:gd name="connsiteX174" fmla="*/ 1047516 w 2618328"/>
                <a:gd name="connsiteY174" fmla="*/ 817523 h 1674932"/>
                <a:gd name="connsiteX175" fmla="*/ 953368 w 2618328"/>
                <a:gd name="connsiteY175" fmla="*/ 763254 h 1674932"/>
                <a:gd name="connsiteX176" fmla="*/ 1329038 w 2618328"/>
                <a:gd name="connsiteY176" fmla="*/ 680438 h 1674932"/>
                <a:gd name="connsiteX177" fmla="*/ 1421946 w 2618328"/>
                <a:gd name="connsiteY177" fmla="*/ 733473 h 1674932"/>
                <a:gd name="connsiteX178" fmla="*/ 1307980 w 2618328"/>
                <a:gd name="connsiteY178" fmla="*/ 800076 h 1674932"/>
                <a:gd name="connsiteX179" fmla="*/ 1215072 w 2618328"/>
                <a:gd name="connsiteY179" fmla="*/ 745807 h 1674932"/>
                <a:gd name="connsiteX180" fmla="*/ 1590750 w 2618328"/>
                <a:gd name="connsiteY180" fmla="*/ 661748 h 1674932"/>
                <a:gd name="connsiteX181" fmla="*/ 1683656 w 2618328"/>
                <a:gd name="connsiteY181" fmla="*/ 716017 h 1674932"/>
                <a:gd name="connsiteX182" fmla="*/ 1569690 w 2618328"/>
                <a:gd name="connsiteY182" fmla="*/ 781386 h 1674932"/>
                <a:gd name="connsiteX183" fmla="*/ 1476784 w 2618328"/>
                <a:gd name="connsiteY183" fmla="*/ 728351 h 1674932"/>
                <a:gd name="connsiteX184" fmla="*/ 690976 w 2618328"/>
                <a:gd name="connsiteY184" fmla="*/ 648036 h 1674932"/>
                <a:gd name="connsiteX185" fmla="*/ 783880 w 2618328"/>
                <a:gd name="connsiteY185" fmla="*/ 702305 h 1674932"/>
                <a:gd name="connsiteX186" fmla="*/ 671156 w 2618328"/>
                <a:gd name="connsiteY186" fmla="*/ 767674 h 1674932"/>
                <a:gd name="connsiteX187" fmla="*/ 578252 w 2618328"/>
                <a:gd name="connsiteY187" fmla="*/ 714639 h 1674932"/>
                <a:gd name="connsiteX188" fmla="*/ 952676 w 2618328"/>
                <a:gd name="connsiteY188" fmla="*/ 630592 h 1674932"/>
                <a:gd name="connsiteX189" fmla="*/ 1045584 w 2618328"/>
                <a:gd name="connsiteY189" fmla="*/ 684861 h 1674932"/>
                <a:gd name="connsiteX190" fmla="*/ 931618 w 2618328"/>
                <a:gd name="connsiteY190" fmla="*/ 750230 h 1674932"/>
                <a:gd name="connsiteX191" fmla="*/ 838710 w 2618328"/>
                <a:gd name="connsiteY191" fmla="*/ 695961 h 1674932"/>
                <a:gd name="connsiteX192" fmla="*/ 1214388 w 2618328"/>
                <a:gd name="connsiteY192" fmla="*/ 613145 h 1674932"/>
                <a:gd name="connsiteX193" fmla="*/ 1307296 w 2618328"/>
                <a:gd name="connsiteY193" fmla="*/ 667414 h 1674932"/>
                <a:gd name="connsiteX194" fmla="*/ 1193330 w 2618328"/>
                <a:gd name="connsiteY194" fmla="*/ 732783 h 1674932"/>
                <a:gd name="connsiteX195" fmla="*/ 1100422 w 2618328"/>
                <a:gd name="connsiteY195" fmla="*/ 678514 h 1674932"/>
                <a:gd name="connsiteX196" fmla="*/ 1474858 w 2618328"/>
                <a:gd name="connsiteY196" fmla="*/ 594452 h 1674932"/>
                <a:gd name="connsiteX197" fmla="*/ 1569004 w 2618328"/>
                <a:gd name="connsiteY197" fmla="*/ 649960 h 1674932"/>
                <a:gd name="connsiteX198" fmla="*/ 1455038 w 2618328"/>
                <a:gd name="connsiteY198" fmla="*/ 715336 h 1674932"/>
                <a:gd name="connsiteX199" fmla="*/ 1362130 w 2618328"/>
                <a:gd name="connsiteY199" fmla="*/ 661062 h 1674932"/>
                <a:gd name="connsiteX200" fmla="*/ 576320 w 2618328"/>
                <a:gd name="connsiteY200" fmla="*/ 580743 h 1674932"/>
                <a:gd name="connsiteX201" fmla="*/ 669228 w 2618328"/>
                <a:gd name="connsiteY201" fmla="*/ 636251 h 1674932"/>
                <a:gd name="connsiteX202" fmla="*/ 555260 w 2618328"/>
                <a:gd name="connsiteY202" fmla="*/ 701627 h 1674932"/>
                <a:gd name="connsiteX203" fmla="*/ 462352 w 2618328"/>
                <a:gd name="connsiteY203" fmla="*/ 647353 h 1674932"/>
                <a:gd name="connsiteX204" fmla="*/ 836784 w 2618328"/>
                <a:gd name="connsiteY204" fmla="*/ 563296 h 1674932"/>
                <a:gd name="connsiteX205" fmla="*/ 929688 w 2618328"/>
                <a:gd name="connsiteY205" fmla="*/ 617570 h 1674932"/>
                <a:gd name="connsiteX206" fmla="*/ 815726 w 2618328"/>
                <a:gd name="connsiteY206" fmla="*/ 684180 h 1674932"/>
                <a:gd name="connsiteX207" fmla="*/ 724060 w 2618328"/>
                <a:gd name="connsiteY207" fmla="*/ 629906 h 1674932"/>
                <a:gd name="connsiteX208" fmla="*/ 1098492 w 2618328"/>
                <a:gd name="connsiteY208" fmla="*/ 545849 h 1674932"/>
                <a:gd name="connsiteX209" fmla="*/ 1191396 w 2618328"/>
                <a:gd name="connsiteY209" fmla="*/ 600118 h 1674932"/>
                <a:gd name="connsiteX210" fmla="*/ 1077434 w 2618328"/>
                <a:gd name="connsiteY210" fmla="*/ 665487 h 1674932"/>
                <a:gd name="connsiteX211" fmla="*/ 985768 w 2618328"/>
                <a:gd name="connsiteY211" fmla="*/ 612452 h 1674932"/>
                <a:gd name="connsiteX212" fmla="*/ 1360198 w 2618328"/>
                <a:gd name="connsiteY212" fmla="*/ 528402 h 1674932"/>
                <a:gd name="connsiteX213" fmla="*/ 1453104 w 2618328"/>
                <a:gd name="connsiteY213" fmla="*/ 582671 h 1674932"/>
                <a:gd name="connsiteX214" fmla="*/ 1339138 w 2618328"/>
                <a:gd name="connsiteY214" fmla="*/ 648040 h 1674932"/>
                <a:gd name="connsiteX215" fmla="*/ 1246232 w 2618328"/>
                <a:gd name="connsiteY215" fmla="*/ 593771 h 1674932"/>
                <a:gd name="connsiteX216" fmla="*/ 460420 w 2618328"/>
                <a:gd name="connsiteY216" fmla="*/ 514693 h 1674932"/>
                <a:gd name="connsiteX217" fmla="*/ 553328 w 2618328"/>
                <a:gd name="connsiteY217" fmla="*/ 568962 h 1674932"/>
                <a:gd name="connsiteX218" fmla="*/ 439360 w 2618328"/>
                <a:gd name="connsiteY218" fmla="*/ 634331 h 1674932"/>
                <a:gd name="connsiteX219" fmla="*/ 346452 w 2618328"/>
                <a:gd name="connsiteY219" fmla="*/ 580062 h 1674932"/>
                <a:gd name="connsiteX220" fmla="*/ 722128 w 2618328"/>
                <a:gd name="connsiteY220" fmla="*/ 495996 h 1674932"/>
                <a:gd name="connsiteX221" fmla="*/ 815036 w 2618328"/>
                <a:gd name="connsiteY221" fmla="*/ 550270 h 1674932"/>
                <a:gd name="connsiteX222" fmla="*/ 701068 w 2618328"/>
                <a:gd name="connsiteY222" fmla="*/ 616880 h 1674932"/>
                <a:gd name="connsiteX223" fmla="*/ 608160 w 2618328"/>
                <a:gd name="connsiteY223" fmla="*/ 562606 h 1674932"/>
                <a:gd name="connsiteX224" fmla="*/ 982598 w 2618328"/>
                <a:gd name="connsiteY224" fmla="*/ 479795 h 1674932"/>
                <a:gd name="connsiteX225" fmla="*/ 1076744 w 2618328"/>
                <a:gd name="connsiteY225" fmla="*/ 532825 h 1674932"/>
                <a:gd name="connsiteX226" fmla="*/ 962778 w 2618328"/>
                <a:gd name="connsiteY226" fmla="*/ 598187 h 1674932"/>
                <a:gd name="connsiteX227" fmla="*/ 869870 w 2618328"/>
                <a:gd name="connsiteY227" fmla="*/ 545157 h 1674932"/>
                <a:gd name="connsiteX228" fmla="*/ 1244298 w 2618328"/>
                <a:gd name="connsiteY228" fmla="*/ 461105 h 1674932"/>
                <a:gd name="connsiteX229" fmla="*/ 1337206 w 2618328"/>
                <a:gd name="connsiteY229" fmla="*/ 515374 h 1674932"/>
                <a:gd name="connsiteX230" fmla="*/ 1224478 w 2618328"/>
                <a:gd name="connsiteY230" fmla="*/ 580743 h 1674932"/>
                <a:gd name="connsiteX231" fmla="*/ 1130332 w 2618328"/>
                <a:gd name="connsiteY231" fmla="*/ 526474 h 1674932"/>
                <a:gd name="connsiteX232" fmla="*/ 344528 w 2618328"/>
                <a:gd name="connsiteY232" fmla="*/ 447397 h 1674932"/>
                <a:gd name="connsiteX233" fmla="*/ 438674 w 2618328"/>
                <a:gd name="connsiteY233" fmla="*/ 501666 h 1674932"/>
                <a:gd name="connsiteX234" fmla="*/ 324708 w 2618328"/>
                <a:gd name="connsiteY234" fmla="*/ 567035 h 1674932"/>
                <a:gd name="connsiteX235" fmla="*/ 231800 w 2618328"/>
                <a:gd name="connsiteY235" fmla="*/ 514000 h 1674932"/>
                <a:gd name="connsiteX236" fmla="*/ 606232 w 2618328"/>
                <a:gd name="connsiteY236" fmla="*/ 429946 h 1674932"/>
                <a:gd name="connsiteX237" fmla="*/ 699136 w 2618328"/>
                <a:gd name="connsiteY237" fmla="*/ 482981 h 1674932"/>
                <a:gd name="connsiteX238" fmla="*/ 586412 w 2618328"/>
                <a:gd name="connsiteY238" fmla="*/ 549584 h 1674932"/>
                <a:gd name="connsiteX239" fmla="*/ 493508 w 2618328"/>
                <a:gd name="connsiteY239" fmla="*/ 495315 h 1674932"/>
                <a:gd name="connsiteX240" fmla="*/ 867936 w 2618328"/>
                <a:gd name="connsiteY240" fmla="*/ 412502 h 1674932"/>
                <a:gd name="connsiteX241" fmla="*/ 960844 w 2618328"/>
                <a:gd name="connsiteY241" fmla="*/ 465532 h 1674932"/>
                <a:gd name="connsiteX242" fmla="*/ 848116 w 2618328"/>
                <a:gd name="connsiteY242" fmla="*/ 530894 h 1674932"/>
                <a:gd name="connsiteX243" fmla="*/ 753970 w 2618328"/>
                <a:gd name="connsiteY243" fmla="*/ 477864 h 1674932"/>
                <a:gd name="connsiteX244" fmla="*/ 1129642 w 2618328"/>
                <a:gd name="connsiteY244" fmla="*/ 393809 h 1674932"/>
                <a:gd name="connsiteX245" fmla="*/ 1222548 w 2618328"/>
                <a:gd name="connsiteY245" fmla="*/ 448078 h 1674932"/>
                <a:gd name="connsiteX246" fmla="*/ 1108582 w 2618328"/>
                <a:gd name="connsiteY246" fmla="*/ 513447 h 1674932"/>
                <a:gd name="connsiteX247" fmla="*/ 1015676 w 2618328"/>
                <a:gd name="connsiteY247" fmla="*/ 459178 h 1674932"/>
                <a:gd name="connsiteX248" fmla="*/ 228628 w 2618328"/>
                <a:gd name="connsiteY248" fmla="*/ 381347 h 1674932"/>
                <a:gd name="connsiteX249" fmla="*/ 322776 w 2618328"/>
                <a:gd name="connsiteY249" fmla="*/ 434377 h 1674932"/>
                <a:gd name="connsiteX250" fmla="*/ 208808 w 2618328"/>
                <a:gd name="connsiteY250" fmla="*/ 499739 h 1674932"/>
                <a:gd name="connsiteX251" fmla="*/ 115900 w 2618328"/>
                <a:gd name="connsiteY251" fmla="*/ 446709 h 1674932"/>
                <a:gd name="connsiteX252" fmla="*/ 490336 w 2618328"/>
                <a:gd name="connsiteY252" fmla="*/ 362653 h 1674932"/>
                <a:gd name="connsiteX253" fmla="*/ 584484 w 2618328"/>
                <a:gd name="connsiteY253" fmla="*/ 416922 h 1674932"/>
                <a:gd name="connsiteX254" fmla="*/ 470516 w 2618328"/>
                <a:gd name="connsiteY254" fmla="*/ 482291 h 1674932"/>
                <a:gd name="connsiteX255" fmla="*/ 377608 w 2618328"/>
                <a:gd name="connsiteY255" fmla="*/ 428022 h 1674932"/>
                <a:gd name="connsiteX256" fmla="*/ 1261984 w 2618328"/>
                <a:gd name="connsiteY256" fmla="*/ 353929 h 1674932"/>
                <a:gd name="connsiteX257" fmla="*/ 1392040 w 2618328"/>
                <a:gd name="connsiteY257" fmla="*/ 429149 h 1674932"/>
                <a:gd name="connsiteX258" fmla="*/ 1318960 w 2618328"/>
                <a:gd name="connsiteY258" fmla="*/ 471075 h 1674932"/>
                <a:gd name="connsiteX259" fmla="*/ 1188904 w 2618328"/>
                <a:gd name="connsiteY259" fmla="*/ 395855 h 1674932"/>
                <a:gd name="connsiteX260" fmla="*/ 752038 w 2618328"/>
                <a:gd name="connsiteY260" fmla="*/ 345206 h 1674932"/>
                <a:gd name="connsiteX261" fmla="*/ 844944 w 2618328"/>
                <a:gd name="connsiteY261" fmla="*/ 398241 h 1674932"/>
                <a:gd name="connsiteX262" fmla="*/ 732218 w 2618328"/>
                <a:gd name="connsiteY262" fmla="*/ 464844 h 1674932"/>
                <a:gd name="connsiteX263" fmla="*/ 638072 w 2618328"/>
                <a:gd name="connsiteY263" fmla="*/ 410575 h 1674932"/>
                <a:gd name="connsiteX264" fmla="*/ 1013746 w 2618328"/>
                <a:gd name="connsiteY264" fmla="*/ 326512 h 1674932"/>
                <a:gd name="connsiteX265" fmla="*/ 1106652 w 2618328"/>
                <a:gd name="connsiteY265" fmla="*/ 380781 h 1674932"/>
                <a:gd name="connsiteX266" fmla="*/ 992686 w 2618328"/>
                <a:gd name="connsiteY266" fmla="*/ 446150 h 1674932"/>
                <a:gd name="connsiteX267" fmla="*/ 899780 w 2618328"/>
                <a:gd name="connsiteY267" fmla="*/ 393115 h 1674932"/>
                <a:gd name="connsiteX268" fmla="*/ 113968 w 2618328"/>
                <a:gd name="connsiteY268" fmla="*/ 314050 h 1674932"/>
                <a:gd name="connsiteX269" fmla="*/ 206876 w 2618328"/>
                <a:gd name="connsiteY269" fmla="*/ 367080 h 1674932"/>
                <a:gd name="connsiteX270" fmla="*/ 94148 w 2618328"/>
                <a:gd name="connsiteY270" fmla="*/ 432442 h 1674932"/>
                <a:gd name="connsiteX271" fmla="*/ 0 w 2618328"/>
                <a:gd name="connsiteY271" fmla="*/ 379412 h 1674932"/>
                <a:gd name="connsiteX272" fmla="*/ 375676 w 2618328"/>
                <a:gd name="connsiteY272" fmla="*/ 295357 h 1674932"/>
                <a:gd name="connsiteX273" fmla="*/ 468584 w 2618328"/>
                <a:gd name="connsiteY273" fmla="*/ 349626 h 1674932"/>
                <a:gd name="connsiteX274" fmla="*/ 355856 w 2618328"/>
                <a:gd name="connsiteY274" fmla="*/ 414995 h 1674932"/>
                <a:gd name="connsiteX275" fmla="*/ 261710 w 2618328"/>
                <a:gd name="connsiteY275" fmla="*/ 360726 h 1674932"/>
                <a:gd name="connsiteX276" fmla="*/ 637384 w 2618328"/>
                <a:gd name="connsiteY276" fmla="*/ 277909 h 1674932"/>
                <a:gd name="connsiteX277" fmla="*/ 730292 w 2618328"/>
                <a:gd name="connsiteY277" fmla="*/ 330944 h 1674932"/>
                <a:gd name="connsiteX278" fmla="*/ 616326 w 2618328"/>
                <a:gd name="connsiteY278" fmla="*/ 397547 h 1674932"/>
                <a:gd name="connsiteX279" fmla="*/ 523418 w 2618328"/>
                <a:gd name="connsiteY279" fmla="*/ 343278 h 1674932"/>
                <a:gd name="connsiteX280" fmla="*/ 1108698 w 2618328"/>
                <a:gd name="connsiteY280" fmla="*/ 265447 h 1674932"/>
                <a:gd name="connsiteX281" fmla="*/ 1238750 w 2618328"/>
                <a:gd name="connsiteY281" fmla="*/ 341900 h 1674932"/>
                <a:gd name="connsiteX282" fmla="*/ 1166912 w 2618328"/>
                <a:gd name="connsiteY282" fmla="*/ 382593 h 1674932"/>
                <a:gd name="connsiteX283" fmla="*/ 1036860 w 2618328"/>
                <a:gd name="connsiteY283" fmla="*/ 308606 h 1674932"/>
                <a:gd name="connsiteX284" fmla="*/ 899092 w 2618328"/>
                <a:gd name="connsiteY284" fmla="*/ 259213 h 1674932"/>
                <a:gd name="connsiteX285" fmla="*/ 992000 w 2618328"/>
                <a:gd name="connsiteY285" fmla="*/ 314721 h 1674932"/>
                <a:gd name="connsiteX286" fmla="*/ 878034 w 2618328"/>
                <a:gd name="connsiteY286" fmla="*/ 380097 h 1674932"/>
                <a:gd name="connsiteX287" fmla="*/ 785126 w 2618328"/>
                <a:gd name="connsiteY287" fmla="*/ 325823 h 1674932"/>
                <a:gd name="connsiteX288" fmla="*/ 261024 w 2618328"/>
                <a:gd name="connsiteY288" fmla="*/ 228060 h 1674932"/>
                <a:gd name="connsiteX289" fmla="*/ 353932 w 2618328"/>
                <a:gd name="connsiteY289" fmla="*/ 282334 h 1674932"/>
                <a:gd name="connsiteX290" fmla="*/ 239964 w 2618328"/>
                <a:gd name="connsiteY290" fmla="*/ 348944 h 1674932"/>
                <a:gd name="connsiteX291" fmla="*/ 147056 w 2618328"/>
                <a:gd name="connsiteY291" fmla="*/ 293436 h 1674932"/>
                <a:gd name="connsiteX292" fmla="*/ 521484 w 2618328"/>
                <a:gd name="connsiteY292" fmla="*/ 210613 h 1674932"/>
                <a:gd name="connsiteX293" fmla="*/ 614388 w 2618328"/>
                <a:gd name="connsiteY293" fmla="*/ 264882 h 1674932"/>
                <a:gd name="connsiteX294" fmla="*/ 501666 w 2618328"/>
                <a:gd name="connsiteY294" fmla="*/ 330251 h 1674932"/>
                <a:gd name="connsiteX295" fmla="*/ 408760 w 2618328"/>
                <a:gd name="connsiteY295" fmla="*/ 277216 h 1674932"/>
                <a:gd name="connsiteX296" fmla="*/ 783196 w 2618328"/>
                <a:gd name="connsiteY296" fmla="*/ 193166 h 1674932"/>
                <a:gd name="connsiteX297" fmla="*/ 876100 w 2618328"/>
                <a:gd name="connsiteY297" fmla="*/ 247435 h 1674932"/>
                <a:gd name="connsiteX298" fmla="*/ 763378 w 2618328"/>
                <a:gd name="connsiteY298" fmla="*/ 312804 h 1674932"/>
                <a:gd name="connsiteX299" fmla="*/ 670472 w 2618328"/>
                <a:gd name="connsiteY299" fmla="*/ 258535 h 1674932"/>
                <a:gd name="connsiteX300" fmla="*/ 956658 w 2618328"/>
                <a:gd name="connsiteY300" fmla="*/ 176961 h 1674932"/>
                <a:gd name="connsiteX301" fmla="*/ 1086712 w 2618328"/>
                <a:gd name="connsiteY301" fmla="*/ 252181 h 1674932"/>
                <a:gd name="connsiteX302" fmla="*/ 1013634 w 2618328"/>
                <a:gd name="connsiteY302" fmla="*/ 294107 h 1674932"/>
                <a:gd name="connsiteX303" fmla="*/ 883578 w 2618328"/>
                <a:gd name="connsiteY303" fmla="*/ 218887 h 1674932"/>
                <a:gd name="connsiteX304" fmla="*/ 405590 w 2618328"/>
                <a:gd name="connsiteY304" fmla="*/ 143313 h 1674932"/>
                <a:gd name="connsiteX305" fmla="*/ 499736 w 2618328"/>
                <a:gd name="connsiteY305" fmla="*/ 197582 h 1674932"/>
                <a:gd name="connsiteX306" fmla="*/ 385770 w 2618328"/>
                <a:gd name="connsiteY306" fmla="*/ 262951 h 1674932"/>
                <a:gd name="connsiteX307" fmla="*/ 292862 w 2618328"/>
                <a:gd name="connsiteY307" fmla="*/ 209916 h 1674932"/>
                <a:gd name="connsiteX308" fmla="*/ 667294 w 2618328"/>
                <a:gd name="connsiteY308" fmla="*/ 125866 h 1674932"/>
                <a:gd name="connsiteX309" fmla="*/ 760200 w 2618328"/>
                <a:gd name="connsiteY309" fmla="*/ 180135 h 1674932"/>
                <a:gd name="connsiteX310" fmla="*/ 647474 w 2618328"/>
                <a:gd name="connsiteY310" fmla="*/ 245504 h 1674932"/>
                <a:gd name="connsiteX311" fmla="*/ 553328 w 2618328"/>
                <a:gd name="connsiteY311" fmla="*/ 192469 h 1674932"/>
                <a:gd name="connsiteX312" fmla="*/ 804618 w 2618328"/>
                <a:gd name="connsiteY312" fmla="*/ 88483 h 1674932"/>
                <a:gd name="connsiteX313" fmla="*/ 934672 w 2618328"/>
                <a:gd name="connsiteY313" fmla="*/ 163703 h 1674932"/>
                <a:gd name="connsiteX314" fmla="*/ 861594 w 2618328"/>
                <a:gd name="connsiteY314" fmla="*/ 205629 h 1674932"/>
                <a:gd name="connsiteX315" fmla="*/ 731538 w 2618328"/>
                <a:gd name="connsiteY315" fmla="*/ 130409 h 1674932"/>
                <a:gd name="connsiteX316" fmla="*/ 552640 w 2618328"/>
                <a:gd name="connsiteY316" fmla="*/ 58573 h 1674932"/>
                <a:gd name="connsiteX317" fmla="*/ 645548 w 2618328"/>
                <a:gd name="connsiteY317" fmla="*/ 112842 h 1674932"/>
                <a:gd name="connsiteX318" fmla="*/ 531582 w 2618328"/>
                <a:gd name="connsiteY318" fmla="*/ 178211 h 1674932"/>
                <a:gd name="connsiteX319" fmla="*/ 438674 w 2618328"/>
                <a:gd name="connsiteY319" fmla="*/ 125176 h 1674932"/>
                <a:gd name="connsiteX320" fmla="*/ 651338 w 2618328"/>
                <a:gd name="connsiteY320" fmla="*/ 0 h 1674932"/>
                <a:gd name="connsiteX321" fmla="*/ 782632 w 2618328"/>
                <a:gd name="connsiteY321" fmla="*/ 75220 h 1674932"/>
                <a:gd name="connsiteX322" fmla="*/ 709554 w 2618328"/>
                <a:gd name="connsiteY322" fmla="*/ 117146 h 1674932"/>
                <a:gd name="connsiteX323" fmla="*/ 579498 w 2618328"/>
                <a:gd name="connsiteY323" fmla="*/ 41926 h 167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</a:cxnLst>
              <a:rect l="l" t="t" r="r" b="b"/>
              <a:pathLst>
                <a:path w="2618328" h="1674932">
                  <a:moveTo>
                    <a:pt x="1852670" y="1580219"/>
                  </a:moveTo>
                  <a:lnTo>
                    <a:pt x="1955336" y="1639261"/>
                  </a:lnTo>
                  <a:lnTo>
                    <a:pt x="1893490" y="1674932"/>
                  </a:lnTo>
                  <a:lnTo>
                    <a:pt x="1789588" y="1615890"/>
                  </a:lnTo>
                  <a:close/>
                  <a:moveTo>
                    <a:pt x="1703156" y="1491737"/>
                  </a:moveTo>
                  <a:lnTo>
                    <a:pt x="1818252" y="1558223"/>
                  </a:lnTo>
                  <a:lnTo>
                    <a:pt x="1755134" y="1593928"/>
                  </a:lnTo>
                  <a:lnTo>
                    <a:pt x="1640040" y="1527442"/>
                  </a:lnTo>
                  <a:close/>
                  <a:moveTo>
                    <a:pt x="1785416" y="1441888"/>
                  </a:moveTo>
                  <a:lnTo>
                    <a:pt x="1901748" y="1508383"/>
                  </a:lnTo>
                  <a:lnTo>
                    <a:pt x="1838632" y="1545325"/>
                  </a:lnTo>
                  <a:lnTo>
                    <a:pt x="1723536" y="1478830"/>
                  </a:lnTo>
                  <a:close/>
                  <a:moveTo>
                    <a:pt x="1566060" y="1409486"/>
                  </a:moveTo>
                  <a:lnTo>
                    <a:pt x="1677426" y="1473500"/>
                  </a:lnTo>
                  <a:lnTo>
                    <a:pt x="1614320" y="1510431"/>
                  </a:lnTo>
                  <a:lnTo>
                    <a:pt x="1502954" y="1446417"/>
                  </a:lnTo>
                  <a:close/>
                  <a:moveTo>
                    <a:pt x="1959892" y="1385804"/>
                  </a:moveTo>
                  <a:lnTo>
                    <a:pt x="2174672" y="1510856"/>
                  </a:lnTo>
                  <a:lnTo>
                    <a:pt x="2061694" y="1576477"/>
                  </a:lnTo>
                  <a:lnTo>
                    <a:pt x="1846914" y="1452663"/>
                  </a:lnTo>
                  <a:close/>
                  <a:moveTo>
                    <a:pt x="1843742" y="1318511"/>
                  </a:moveTo>
                  <a:lnTo>
                    <a:pt x="1937888" y="1374019"/>
                  </a:lnTo>
                  <a:lnTo>
                    <a:pt x="1823922" y="1439395"/>
                  </a:lnTo>
                  <a:lnTo>
                    <a:pt x="1731014" y="1385121"/>
                  </a:lnTo>
                  <a:close/>
                  <a:moveTo>
                    <a:pt x="2105702" y="1302307"/>
                  </a:moveTo>
                  <a:lnTo>
                    <a:pt x="2321728" y="1426115"/>
                  </a:lnTo>
                  <a:lnTo>
                    <a:pt x="2207506" y="1491734"/>
                  </a:lnTo>
                  <a:lnTo>
                    <a:pt x="1992722" y="1367925"/>
                  </a:lnTo>
                  <a:close/>
                  <a:moveTo>
                    <a:pt x="1729082" y="1252457"/>
                  </a:moveTo>
                  <a:lnTo>
                    <a:pt x="1821988" y="1306726"/>
                  </a:lnTo>
                  <a:lnTo>
                    <a:pt x="1709262" y="1372095"/>
                  </a:lnTo>
                  <a:lnTo>
                    <a:pt x="1615116" y="1317826"/>
                  </a:lnTo>
                  <a:close/>
                  <a:moveTo>
                    <a:pt x="1990790" y="1233767"/>
                  </a:moveTo>
                  <a:lnTo>
                    <a:pt x="2083696" y="1288036"/>
                  </a:lnTo>
                  <a:lnTo>
                    <a:pt x="1969730" y="1353405"/>
                  </a:lnTo>
                  <a:lnTo>
                    <a:pt x="1876824" y="1300370"/>
                  </a:lnTo>
                  <a:close/>
                  <a:moveTo>
                    <a:pt x="2252752" y="1216320"/>
                  </a:moveTo>
                  <a:lnTo>
                    <a:pt x="2467536" y="1341372"/>
                  </a:lnTo>
                  <a:lnTo>
                    <a:pt x="2353316" y="1406993"/>
                  </a:lnTo>
                  <a:lnTo>
                    <a:pt x="2138532" y="1281941"/>
                  </a:lnTo>
                  <a:close/>
                  <a:moveTo>
                    <a:pt x="1614428" y="1185164"/>
                  </a:moveTo>
                  <a:lnTo>
                    <a:pt x="1707336" y="1239433"/>
                  </a:lnTo>
                  <a:lnTo>
                    <a:pt x="1593370" y="1304802"/>
                  </a:lnTo>
                  <a:lnTo>
                    <a:pt x="1500462" y="1250533"/>
                  </a:lnTo>
                  <a:close/>
                  <a:moveTo>
                    <a:pt x="1874898" y="1167717"/>
                  </a:moveTo>
                  <a:lnTo>
                    <a:pt x="1969044" y="1220752"/>
                  </a:lnTo>
                  <a:lnTo>
                    <a:pt x="1855078" y="1287355"/>
                  </a:lnTo>
                  <a:lnTo>
                    <a:pt x="1762170" y="1233086"/>
                  </a:lnTo>
                  <a:close/>
                  <a:moveTo>
                    <a:pt x="2136606" y="1149024"/>
                  </a:moveTo>
                  <a:lnTo>
                    <a:pt x="2230752" y="1203293"/>
                  </a:lnTo>
                  <a:lnTo>
                    <a:pt x="2116786" y="1268662"/>
                  </a:lnTo>
                  <a:lnTo>
                    <a:pt x="2023878" y="1215627"/>
                  </a:lnTo>
                  <a:close/>
                  <a:moveTo>
                    <a:pt x="2398558" y="1131573"/>
                  </a:moveTo>
                  <a:lnTo>
                    <a:pt x="2613342" y="1256625"/>
                  </a:lnTo>
                  <a:lnTo>
                    <a:pt x="2499122" y="1322246"/>
                  </a:lnTo>
                  <a:lnTo>
                    <a:pt x="2284336" y="1197194"/>
                  </a:lnTo>
                  <a:close/>
                  <a:moveTo>
                    <a:pt x="1498528" y="1117868"/>
                  </a:moveTo>
                  <a:lnTo>
                    <a:pt x="1591436" y="1172137"/>
                  </a:lnTo>
                  <a:lnTo>
                    <a:pt x="1477470" y="1237506"/>
                  </a:lnTo>
                  <a:lnTo>
                    <a:pt x="1384562" y="1183237"/>
                  </a:lnTo>
                  <a:close/>
                  <a:moveTo>
                    <a:pt x="1760238" y="1100417"/>
                  </a:moveTo>
                  <a:lnTo>
                    <a:pt x="1853144" y="1153447"/>
                  </a:lnTo>
                  <a:lnTo>
                    <a:pt x="1739178" y="1218809"/>
                  </a:lnTo>
                  <a:lnTo>
                    <a:pt x="1646272" y="1165779"/>
                  </a:lnTo>
                  <a:close/>
                  <a:moveTo>
                    <a:pt x="2020706" y="1081724"/>
                  </a:moveTo>
                  <a:lnTo>
                    <a:pt x="2114852" y="1135998"/>
                  </a:lnTo>
                  <a:lnTo>
                    <a:pt x="2000886" y="1202608"/>
                  </a:lnTo>
                  <a:lnTo>
                    <a:pt x="1907980" y="1148334"/>
                  </a:lnTo>
                  <a:close/>
                  <a:moveTo>
                    <a:pt x="2499464" y="1074247"/>
                  </a:moveTo>
                  <a:lnTo>
                    <a:pt x="2618328" y="1142019"/>
                  </a:lnTo>
                  <a:lnTo>
                    <a:pt x="2545276" y="1183915"/>
                  </a:lnTo>
                  <a:lnTo>
                    <a:pt x="2426410" y="1114910"/>
                  </a:lnTo>
                  <a:close/>
                  <a:moveTo>
                    <a:pt x="2282408" y="1064280"/>
                  </a:moveTo>
                  <a:lnTo>
                    <a:pt x="2375316" y="1118549"/>
                  </a:lnTo>
                  <a:lnTo>
                    <a:pt x="2261348" y="1183918"/>
                  </a:lnTo>
                  <a:lnTo>
                    <a:pt x="2168440" y="1129649"/>
                  </a:lnTo>
                  <a:close/>
                  <a:moveTo>
                    <a:pt x="1382634" y="1050572"/>
                  </a:moveTo>
                  <a:lnTo>
                    <a:pt x="1476780" y="1104841"/>
                  </a:lnTo>
                  <a:lnTo>
                    <a:pt x="1362814" y="1170210"/>
                  </a:lnTo>
                  <a:lnTo>
                    <a:pt x="1269906" y="1115941"/>
                  </a:lnTo>
                  <a:close/>
                  <a:moveTo>
                    <a:pt x="1644338" y="1033124"/>
                  </a:moveTo>
                  <a:lnTo>
                    <a:pt x="1737244" y="1087393"/>
                  </a:lnTo>
                  <a:lnTo>
                    <a:pt x="1624518" y="1152762"/>
                  </a:lnTo>
                  <a:lnTo>
                    <a:pt x="1530372" y="1098493"/>
                  </a:lnTo>
                  <a:close/>
                  <a:moveTo>
                    <a:pt x="1906046" y="1015677"/>
                  </a:moveTo>
                  <a:lnTo>
                    <a:pt x="1998954" y="1068712"/>
                  </a:lnTo>
                  <a:lnTo>
                    <a:pt x="1886226" y="1135315"/>
                  </a:lnTo>
                  <a:lnTo>
                    <a:pt x="1792080" y="1081046"/>
                  </a:lnTo>
                  <a:close/>
                  <a:moveTo>
                    <a:pt x="2167754" y="996984"/>
                  </a:moveTo>
                  <a:lnTo>
                    <a:pt x="2260662" y="1051258"/>
                  </a:lnTo>
                  <a:lnTo>
                    <a:pt x="2146696" y="1117868"/>
                  </a:lnTo>
                  <a:lnTo>
                    <a:pt x="2053788" y="1063594"/>
                  </a:lnTo>
                  <a:close/>
                  <a:moveTo>
                    <a:pt x="2357390" y="990753"/>
                  </a:moveTo>
                  <a:lnTo>
                    <a:pt x="2476256" y="1059766"/>
                  </a:lnTo>
                  <a:lnTo>
                    <a:pt x="2403202" y="1101667"/>
                  </a:lnTo>
                  <a:lnTo>
                    <a:pt x="2284336" y="1032654"/>
                  </a:lnTo>
                  <a:close/>
                  <a:moveTo>
                    <a:pt x="1267976" y="983275"/>
                  </a:moveTo>
                  <a:lnTo>
                    <a:pt x="1360884" y="1037549"/>
                  </a:lnTo>
                  <a:lnTo>
                    <a:pt x="1246918" y="1104159"/>
                  </a:lnTo>
                  <a:lnTo>
                    <a:pt x="1154010" y="1049885"/>
                  </a:lnTo>
                  <a:close/>
                  <a:moveTo>
                    <a:pt x="1529684" y="965828"/>
                  </a:moveTo>
                  <a:lnTo>
                    <a:pt x="1622592" y="1020097"/>
                  </a:lnTo>
                  <a:lnTo>
                    <a:pt x="1508626" y="1085466"/>
                  </a:lnTo>
                  <a:lnTo>
                    <a:pt x="1415718" y="1031197"/>
                  </a:lnTo>
                  <a:close/>
                  <a:moveTo>
                    <a:pt x="1791388" y="947135"/>
                  </a:moveTo>
                  <a:lnTo>
                    <a:pt x="1883054" y="1002643"/>
                  </a:lnTo>
                  <a:lnTo>
                    <a:pt x="1770330" y="1068019"/>
                  </a:lnTo>
                  <a:lnTo>
                    <a:pt x="1677426" y="1014978"/>
                  </a:lnTo>
                  <a:close/>
                  <a:moveTo>
                    <a:pt x="2051854" y="930934"/>
                  </a:moveTo>
                  <a:lnTo>
                    <a:pt x="2144760" y="983969"/>
                  </a:lnTo>
                  <a:lnTo>
                    <a:pt x="2030796" y="1050572"/>
                  </a:lnTo>
                  <a:lnTo>
                    <a:pt x="1939132" y="996303"/>
                  </a:lnTo>
                  <a:close/>
                  <a:moveTo>
                    <a:pt x="1152074" y="917225"/>
                  </a:moveTo>
                  <a:lnTo>
                    <a:pt x="1244980" y="971494"/>
                  </a:lnTo>
                  <a:lnTo>
                    <a:pt x="1132254" y="1036863"/>
                  </a:lnTo>
                  <a:lnTo>
                    <a:pt x="1038108" y="982594"/>
                  </a:lnTo>
                  <a:close/>
                  <a:moveTo>
                    <a:pt x="2215328" y="909748"/>
                  </a:moveTo>
                  <a:lnTo>
                    <a:pt x="2334188" y="977520"/>
                  </a:lnTo>
                  <a:lnTo>
                    <a:pt x="2261138" y="1019416"/>
                  </a:lnTo>
                  <a:lnTo>
                    <a:pt x="2143516" y="950411"/>
                  </a:lnTo>
                  <a:close/>
                  <a:moveTo>
                    <a:pt x="1413786" y="898532"/>
                  </a:moveTo>
                  <a:lnTo>
                    <a:pt x="1506692" y="952801"/>
                  </a:lnTo>
                  <a:lnTo>
                    <a:pt x="1392726" y="1018170"/>
                  </a:lnTo>
                  <a:lnTo>
                    <a:pt x="1299820" y="965135"/>
                  </a:lnTo>
                  <a:close/>
                  <a:moveTo>
                    <a:pt x="1675494" y="881084"/>
                  </a:moveTo>
                  <a:lnTo>
                    <a:pt x="1768400" y="935353"/>
                  </a:lnTo>
                  <a:lnTo>
                    <a:pt x="1654434" y="1000722"/>
                  </a:lnTo>
                  <a:lnTo>
                    <a:pt x="1561528" y="946453"/>
                  </a:lnTo>
                  <a:close/>
                  <a:moveTo>
                    <a:pt x="1937202" y="863637"/>
                  </a:moveTo>
                  <a:lnTo>
                    <a:pt x="2030108" y="916672"/>
                  </a:lnTo>
                  <a:lnTo>
                    <a:pt x="1916142" y="983275"/>
                  </a:lnTo>
                  <a:lnTo>
                    <a:pt x="1823236" y="929006"/>
                  </a:lnTo>
                  <a:close/>
                  <a:moveTo>
                    <a:pt x="1037424" y="849925"/>
                  </a:moveTo>
                  <a:lnTo>
                    <a:pt x="1130332" y="904194"/>
                  </a:lnTo>
                  <a:lnTo>
                    <a:pt x="1016366" y="969563"/>
                  </a:lnTo>
                  <a:lnTo>
                    <a:pt x="923458" y="916528"/>
                  </a:lnTo>
                  <a:close/>
                  <a:moveTo>
                    <a:pt x="1299132" y="832478"/>
                  </a:moveTo>
                  <a:lnTo>
                    <a:pt x="1392040" y="885508"/>
                  </a:lnTo>
                  <a:lnTo>
                    <a:pt x="1278074" y="950870"/>
                  </a:lnTo>
                  <a:lnTo>
                    <a:pt x="1185166" y="897840"/>
                  </a:lnTo>
                  <a:close/>
                  <a:moveTo>
                    <a:pt x="2074500" y="826250"/>
                  </a:moveTo>
                  <a:lnTo>
                    <a:pt x="2193364" y="895263"/>
                  </a:lnTo>
                  <a:lnTo>
                    <a:pt x="2121550" y="937164"/>
                  </a:lnTo>
                  <a:lnTo>
                    <a:pt x="2001446" y="868151"/>
                  </a:lnTo>
                  <a:close/>
                  <a:moveTo>
                    <a:pt x="1559594" y="813788"/>
                  </a:moveTo>
                  <a:lnTo>
                    <a:pt x="1652502" y="868057"/>
                  </a:lnTo>
                  <a:lnTo>
                    <a:pt x="1539774" y="933426"/>
                  </a:lnTo>
                  <a:lnTo>
                    <a:pt x="1445628" y="880391"/>
                  </a:lnTo>
                  <a:close/>
                  <a:moveTo>
                    <a:pt x="1821298" y="796341"/>
                  </a:moveTo>
                  <a:lnTo>
                    <a:pt x="1914206" y="849376"/>
                  </a:lnTo>
                  <a:lnTo>
                    <a:pt x="1801478" y="915979"/>
                  </a:lnTo>
                  <a:lnTo>
                    <a:pt x="1707332" y="861710"/>
                  </a:lnTo>
                  <a:close/>
                  <a:moveTo>
                    <a:pt x="921524" y="782632"/>
                  </a:moveTo>
                  <a:lnTo>
                    <a:pt x="1014428" y="836901"/>
                  </a:lnTo>
                  <a:lnTo>
                    <a:pt x="900466" y="902270"/>
                  </a:lnTo>
                  <a:lnTo>
                    <a:pt x="808800" y="849235"/>
                  </a:lnTo>
                  <a:close/>
                  <a:moveTo>
                    <a:pt x="1183232" y="765185"/>
                  </a:moveTo>
                  <a:lnTo>
                    <a:pt x="1276136" y="818220"/>
                  </a:lnTo>
                  <a:lnTo>
                    <a:pt x="1162174" y="884823"/>
                  </a:lnTo>
                  <a:lnTo>
                    <a:pt x="1070508" y="830554"/>
                  </a:lnTo>
                  <a:close/>
                  <a:moveTo>
                    <a:pt x="1444938" y="747734"/>
                  </a:moveTo>
                  <a:lnTo>
                    <a:pt x="1537844" y="800764"/>
                  </a:lnTo>
                  <a:lnTo>
                    <a:pt x="1423878" y="866126"/>
                  </a:lnTo>
                  <a:lnTo>
                    <a:pt x="1330972" y="813096"/>
                  </a:lnTo>
                  <a:close/>
                  <a:moveTo>
                    <a:pt x="1706646" y="729041"/>
                  </a:moveTo>
                  <a:lnTo>
                    <a:pt x="1798312" y="782076"/>
                  </a:lnTo>
                  <a:lnTo>
                    <a:pt x="1685588" y="848679"/>
                  </a:lnTo>
                  <a:lnTo>
                    <a:pt x="1592684" y="794410"/>
                  </a:lnTo>
                  <a:close/>
                  <a:moveTo>
                    <a:pt x="806872" y="715336"/>
                  </a:moveTo>
                  <a:lnTo>
                    <a:pt x="899780" y="769605"/>
                  </a:lnTo>
                  <a:lnTo>
                    <a:pt x="785812" y="834974"/>
                  </a:lnTo>
                  <a:lnTo>
                    <a:pt x="692904" y="781939"/>
                  </a:lnTo>
                  <a:close/>
                  <a:moveTo>
                    <a:pt x="1067338" y="697885"/>
                  </a:moveTo>
                  <a:lnTo>
                    <a:pt x="1161488" y="750920"/>
                  </a:lnTo>
                  <a:lnTo>
                    <a:pt x="1047516" y="817523"/>
                  </a:lnTo>
                  <a:lnTo>
                    <a:pt x="953368" y="763254"/>
                  </a:lnTo>
                  <a:close/>
                  <a:moveTo>
                    <a:pt x="1329038" y="680438"/>
                  </a:moveTo>
                  <a:lnTo>
                    <a:pt x="1421946" y="733473"/>
                  </a:lnTo>
                  <a:lnTo>
                    <a:pt x="1307980" y="800076"/>
                  </a:lnTo>
                  <a:lnTo>
                    <a:pt x="1215072" y="745807"/>
                  </a:lnTo>
                  <a:close/>
                  <a:moveTo>
                    <a:pt x="1590750" y="661748"/>
                  </a:moveTo>
                  <a:lnTo>
                    <a:pt x="1683656" y="716017"/>
                  </a:lnTo>
                  <a:lnTo>
                    <a:pt x="1569690" y="781386"/>
                  </a:lnTo>
                  <a:lnTo>
                    <a:pt x="1476784" y="728351"/>
                  </a:lnTo>
                  <a:close/>
                  <a:moveTo>
                    <a:pt x="690976" y="648036"/>
                  </a:moveTo>
                  <a:lnTo>
                    <a:pt x="783880" y="702305"/>
                  </a:lnTo>
                  <a:lnTo>
                    <a:pt x="671156" y="767674"/>
                  </a:lnTo>
                  <a:lnTo>
                    <a:pt x="578252" y="714639"/>
                  </a:lnTo>
                  <a:close/>
                  <a:moveTo>
                    <a:pt x="952676" y="630592"/>
                  </a:moveTo>
                  <a:lnTo>
                    <a:pt x="1045584" y="684861"/>
                  </a:lnTo>
                  <a:lnTo>
                    <a:pt x="931618" y="750230"/>
                  </a:lnTo>
                  <a:lnTo>
                    <a:pt x="838710" y="695961"/>
                  </a:lnTo>
                  <a:close/>
                  <a:moveTo>
                    <a:pt x="1214388" y="613145"/>
                  </a:moveTo>
                  <a:lnTo>
                    <a:pt x="1307296" y="667414"/>
                  </a:lnTo>
                  <a:lnTo>
                    <a:pt x="1193330" y="732783"/>
                  </a:lnTo>
                  <a:lnTo>
                    <a:pt x="1100422" y="678514"/>
                  </a:lnTo>
                  <a:close/>
                  <a:moveTo>
                    <a:pt x="1474858" y="594452"/>
                  </a:moveTo>
                  <a:lnTo>
                    <a:pt x="1569004" y="649960"/>
                  </a:lnTo>
                  <a:lnTo>
                    <a:pt x="1455038" y="715336"/>
                  </a:lnTo>
                  <a:lnTo>
                    <a:pt x="1362130" y="661062"/>
                  </a:lnTo>
                  <a:close/>
                  <a:moveTo>
                    <a:pt x="576320" y="580743"/>
                  </a:moveTo>
                  <a:lnTo>
                    <a:pt x="669228" y="636251"/>
                  </a:lnTo>
                  <a:lnTo>
                    <a:pt x="555260" y="701627"/>
                  </a:lnTo>
                  <a:lnTo>
                    <a:pt x="462352" y="647353"/>
                  </a:lnTo>
                  <a:close/>
                  <a:moveTo>
                    <a:pt x="836784" y="563296"/>
                  </a:moveTo>
                  <a:lnTo>
                    <a:pt x="929688" y="617570"/>
                  </a:lnTo>
                  <a:lnTo>
                    <a:pt x="815726" y="684180"/>
                  </a:lnTo>
                  <a:lnTo>
                    <a:pt x="724060" y="629906"/>
                  </a:lnTo>
                  <a:close/>
                  <a:moveTo>
                    <a:pt x="1098492" y="545849"/>
                  </a:moveTo>
                  <a:lnTo>
                    <a:pt x="1191396" y="600118"/>
                  </a:lnTo>
                  <a:lnTo>
                    <a:pt x="1077434" y="665487"/>
                  </a:lnTo>
                  <a:lnTo>
                    <a:pt x="985768" y="612452"/>
                  </a:lnTo>
                  <a:close/>
                  <a:moveTo>
                    <a:pt x="1360198" y="528402"/>
                  </a:moveTo>
                  <a:lnTo>
                    <a:pt x="1453104" y="582671"/>
                  </a:lnTo>
                  <a:lnTo>
                    <a:pt x="1339138" y="648040"/>
                  </a:lnTo>
                  <a:lnTo>
                    <a:pt x="1246232" y="593771"/>
                  </a:lnTo>
                  <a:close/>
                  <a:moveTo>
                    <a:pt x="460420" y="514693"/>
                  </a:moveTo>
                  <a:lnTo>
                    <a:pt x="553328" y="568962"/>
                  </a:lnTo>
                  <a:lnTo>
                    <a:pt x="439360" y="634331"/>
                  </a:lnTo>
                  <a:lnTo>
                    <a:pt x="346452" y="580062"/>
                  </a:lnTo>
                  <a:close/>
                  <a:moveTo>
                    <a:pt x="722128" y="495996"/>
                  </a:moveTo>
                  <a:lnTo>
                    <a:pt x="815036" y="550270"/>
                  </a:lnTo>
                  <a:lnTo>
                    <a:pt x="701068" y="616880"/>
                  </a:lnTo>
                  <a:lnTo>
                    <a:pt x="608160" y="562606"/>
                  </a:lnTo>
                  <a:close/>
                  <a:moveTo>
                    <a:pt x="982598" y="479795"/>
                  </a:moveTo>
                  <a:lnTo>
                    <a:pt x="1076744" y="532825"/>
                  </a:lnTo>
                  <a:lnTo>
                    <a:pt x="962778" y="598187"/>
                  </a:lnTo>
                  <a:lnTo>
                    <a:pt x="869870" y="545157"/>
                  </a:lnTo>
                  <a:close/>
                  <a:moveTo>
                    <a:pt x="1244298" y="461105"/>
                  </a:moveTo>
                  <a:lnTo>
                    <a:pt x="1337206" y="515374"/>
                  </a:lnTo>
                  <a:lnTo>
                    <a:pt x="1224478" y="580743"/>
                  </a:lnTo>
                  <a:lnTo>
                    <a:pt x="1130332" y="526474"/>
                  </a:lnTo>
                  <a:close/>
                  <a:moveTo>
                    <a:pt x="344528" y="447397"/>
                  </a:moveTo>
                  <a:lnTo>
                    <a:pt x="438674" y="501666"/>
                  </a:lnTo>
                  <a:lnTo>
                    <a:pt x="324708" y="567035"/>
                  </a:lnTo>
                  <a:lnTo>
                    <a:pt x="231800" y="514000"/>
                  </a:lnTo>
                  <a:close/>
                  <a:moveTo>
                    <a:pt x="606232" y="429946"/>
                  </a:moveTo>
                  <a:lnTo>
                    <a:pt x="699136" y="482981"/>
                  </a:lnTo>
                  <a:lnTo>
                    <a:pt x="586412" y="549584"/>
                  </a:lnTo>
                  <a:lnTo>
                    <a:pt x="493508" y="495315"/>
                  </a:lnTo>
                  <a:close/>
                  <a:moveTo>
                    <a:pt x="867936" y="412502"/>
                  </a:moveTo>
                  <a:lnTo>
                    <a:pt x="960844" y="465532"/>
                  </a:lnTo>
                  <a:lnTo>
                    <a:pt x="848116" y="530894"/>
                  </a:lnTo>
                  <a:lnTo>
                    <a:pt x="753970" y="477864"/>
                  </a:lnTo>
                  <a:close/>
                  <a:moveTo>
                    <a:pt x="1129642" y="393809"/>
                  </a:moveTo>
                  <a:lnTo>
                    <a:pt x="1222548" y="448078"/>
                  </a:lnTo>
                  <a:lnTo>
                    <a:pt x="1108582" y="513447"/>
                  </a:lnTo>
                  <a:lnTo>
                    <a:pt x="1015676" y="459178"/>
                  </a:lnTo>
                  <a:close/>
                  <a:moveTo>
                    <a:pt x="228628" y="381347"/>
                  </a:moveTo>
                  <a:lnTo>
                    <a:pt x="322776" y="434377"/>
                  </a:lnTo>
                  <a:lnTo>
                    <a:pt x="208808" y="499739"/>
                  </a:lnTo>
                  <a:lnTo>
                    <a:pt x="115900" y="446709"/>
                  </a:lnTo>
                  <a:close/>
                  <a:moveTo>
                    <a:pt x="490336" y="362653"/>
                  </a:moveTo>
                  <a:lnTo>
                    <a:pt x="584484" y="416922"/>
                  </a:lnTo>
                  <a:lnTo>
                    <a:pt x="470516" y="482291"/>
                  </a:lnTo>
                  <a:lnTo>
                    <a:pt x="377608" y="428022"/>
                  </a:lnTo>
                  <a:close/>
                  <a:moveTo>
                    <a:pt x="1261984" y="353929"/>
                  </a:moveTo>
                  <a:lnTo>
                    <a:pt x="1392040" y="429149"/>
                  </a:lnTo>
                  <a:lnTo>
                    <a:pt x="1318960" y="471075"/>
                  </a:lnTo>
                  <a:lnTo>
                    <a:pt x="1188904" y="395855"/>
                  </a:lnTo>
                  <a:close/>
                  <a:moveTo>
                    <a:pt x="752038" y="345206"/>
                  </a:moveTo>
                  <a:lnTo>
                    <a:pt x="844944" y="398241"/>
                  </a:lnTo>
                  <a:lnTo>
                    <a:pt x="732218" y="464844"/>
                  </a:lnTo>
                  <a:lnTo>
                    <a:pt x="638072" y="410575"/>
                  </a:lnTo>
                  <a:close/>
                  <a:moveTo>
                    <a:pt x="1013746" y="326512"/>
                  </a:moveTo>
                  <a:lnTo>
                    <a:pt x="1106652" y="380781"/>
                  </a:lnTo>
                  <a:lnTo>
                    <a:pt x="992686" y="446150"/>
                  </a:lnTo>
                  <a:lnTo>
                    <a:pt x="899780" y="393115"/>
                  </a:lnTo>
                  <a:close/>
                  <a:moveTo>
                    <a:pt x="113968" y="314050"/>
                  </a:moveTo>
                  <a:lnTo>
                    <a:pt x="206876" y="367080"/>
                  </a:lnTo>
                  <a:lnTo>
                    <a:pt x="94148" y="432442"/>
                  </a:lnTo>
                  <a:lnTo>
                    <a:pt x="0" y="379412"/>
                  </a:lnTo>
                  <a:close/>
                  <a:moveTo>
                    <a:pt x="375676" y="295357"/>
                  </a:moveTo>
                  <a:lnTo>
                    <a:pt x="468584" y="349626"/>
                  </a:lnTo>
                  <a:lnTo>
                    <a:pt x="355856" y="414995"/>
                  </a:lnTo>
                  <a:lnTo>
                    <a:pt x="261710" y="360726"/>
                  </a:lnTo>
                  <a:close/>
                  <a:moveTo>
                    <a:pt x="637384" y="277909"/>
                  </a:moveTo>
                  <a:lnTo>
                    <a:pt x="730292" y="330944"/>
                  </a:lnTo>
                  <a:lnTo>
                    <a:pt x="616326" y="397547"/>
                  </a:lnTo>
                  <a:lnTo>
                    <a:pt x="523418" y="343278"/>
                  </a:lnTo>
                  <a:close/>
                  <a:moveTo>
                    <a:pt x="1108698" y="265447"/>
                  </a:moveTo>
                  <a:lnTo>
                    <a:pt x="1238750" y="341900"/>
                  </a:lnTo>
                  <a:lnTo>
                    <a:pt x="1166912" y="382593"/>
                  </a:lnTo>
                  <a:lnTo>
                    <a:pt x="1036860" y="308606"/>
                  </a:lnTo>
                  <a:close/>
                  <a:moveTo>
                    <a:pt x="899092" y="259213"/>
                  </a:moveTo>
                  <a:lnTo>
                    <a:pt x="992000" y="314721"/>
                  </a:lnTo>
                  <a:lnTo>
                    <a:pt x="878034" y="380097"/>
                  </a:lnTo>
                  <a:lnTo>
                    <a:pt x="785126" y="325823"/>
                  </a:lnTo>
                  <a:close/>
                  <a:moveTo>
                    <a:pt x="261024" y="228060"/>
                  </a:moveTo>
                  <a:lnTo>
                    <a:pt x="353932" y="282334"/>
                  </a:lnTo>
                  <a:lnTo>
                    <a:pt x="239964" y="348944"/>
                  </a:lnTo>
                  <a:lnTo>
                    <a:pt x="147056" y="293436"/>
                  </a:lnTo>
                  <a:close/>
                  <a:moveTo>
                    <a:pt x="521484" y="210613"/>
                  </a:moveTo>
                  <a:lnTo>
                    <a:pt x="614388" y="264882"/>
                  </a:lnTo>
                  <a:lnTo>
                    <a:pt x="501666" y="330251"/>
                  </a:lnTo>
                  <a:lnTo>
                    <a:pt x="408760" y="277216"/>
                  </a:lnTo>
                  <a:close/>
                  <a:moveTo>
                    <a:pt x="783196" y="193166"/>
                  </a:moveTo>
                  <a:lnTo>
                    <a:pt x="876100" y="247435"/>
                  </a:lnTo>
                  <a:lnTo>
                    <a:pt x="763378" y="312804"/>
                  </a:lnTo>
                  <a:lnTo>
                    <a:pt x="670472" y="258535"/>
                  </a:lnTo>
                  <a:close/>
                  <a:moveTo>
                    <a:pt x="956658" y="176961"/>
                  </a:moveTo>
                  <a:lnTo>
                    <a:pt x="1086712" y="252181"/>
                  </a:lnTo>
                  <a:lnTo>
                    <a:pt x="1013634" y="294107"/>
                  </a:lnTo>
                  <a:lnTo>
                    <a:pt x="883578" y="218887"/>
                  </a:lnTo>
                  <a:close/>
                  <a:moveTo>
                    <a:pt x="405590" y="143313"/>
                  </a:moveTo>
                  <a:lnTo>
                    <a:pt x="499736" y="197582"/>
                  </a:lnTo>
                  <a:lnTo>
                    <a:pt x="385770" y="262951"/>
                  </a:lnTo>
                  <a:lnTo>
                    <a:pt x="292862" y="209916"/>
                  </a:lnTo>
                  <a:close/>
                  <a:moveTo>
                    <a:pt x="667294" y="125866"/>
                  </a:moveTo>
                  <a:lnTo>
                    <a:pt x="760200" y="180135"/>
                  </a:lnTo>
                  <a:lnTo>
                    <a:pt x="647474" y="245504"/>
                  </a:lnTo>
                  <a:lnTo>
                    <a:pt x="553328" y="192469"/>
                  </a:lnTo>
                  <a:close/>
                  <a:moveTo>
                    <a:pt x="804618" y="88483"/>
                  </a:moveTo>
                  <a:lnTo>
                    <a:pt x="934672" y="163703"/>
                  </a:lnTo>
                  <a:lnTo>
                    <a:pt x="861594" y="205629"/>
                  </a:lnTo>
                  <a:lnTo>
                    <a:pt x="731538" y="130409"/>
                  </a:lnTo>
                  <a:close/>
                  <a:moveTo>
                    <a:pt x="552640" y="58573"/>
                  </a:moveTo>
                  <a:lnTo>
                    <a:pt x="645548" y="112842"/>
                  </a:lnTo>
                  <a:lnTo>
                    <a:pt x="531582" y="178211"/>
                  </a:lnTo>
                  <a:lnTo>
                    <a:pt x="438674" y="125176"/>
                  </a:lnTo>
                  <a:close/>
                  <a:moveTo>
                    <a:pt x="651338" y="0"/>
                  </a:moveTo>
                  <a:lnTo>
                    <a:pt x="782632" y="75220"/>
                  </a:lnTo>
                  <a:lnTo>
                    <a:pt x="709554" y="117146"/>
                  </a:lnTo>
                  <a:lnTo>
                    <a:pt x="579498" y="41926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6A8C5D7-1FD1-4ACA-AA54-7D42E1A731FD}"/>
                </a:ext>
              </a:extLst>
            </p:cNvPr>
            <p:cNvSpPr/>
            <p:nvPr/>
          </p:nvSpPr>
          <p:spPr>
            <a:xfrm>
              <a:off x="19831957" y="9619644"/>
              <a:ext cx="1134069" cy="2117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1" h="1700">
                  <a:moveTo>
                    <a:pt x="0" y="482"/>
                  </a:moveTo>
                  <a:lnTo>
                    <a:pt x="839" y="1700"/>
                  </a:lnTo>
                  <a:lnTo>
                    <a:pt x="864" y="1690"/>
                  </a:lnTo>
                  <a:cubicBezTo>
                    <a:pt x="892" y="1679"/>
                    <a:pt x="911" y="1652"/>
                    <a:pt x="911" y="1621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87C4C31-07E9-4F02-9988-9334083D5F63}"/>
                </a:ext>
              </a:extLst>
            </p:cNvPr>
            <p:cNvSpPr/>
            <p:nvPr/>
          </p:nvSpPr>
          <p:spPr>
            <a:xfrm>
              <a:off x="19831957" y="9619644"/>
              <a:ext cx="1134069" cy="2117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1" h="1700">
                  <a:moveTo>
                    <a:pt x="0" y="482"/>
                  </a:moveTo>
                  <a:lnTo>
                    <a:pt x="839" y="1700"/>
                  </a:lnTo>
                  <a:lnTo>
                    <a:pt x="864" y="1690"/>
                  </a:lnTo>
                  <a:cubicBezTo>
                    <a:pt x="892" y="1679"/>
                    <a:pt x="911" y="1652"/>
                    <a:pt x="911" y="1621"/>
                  </a:cubicBezTo>
                  <a:lnTo>
                    <a:pt x="911" y="0"/>
                  </a:lnTo>
                  <a:close/>
                </a:path>
              </a:pathLst>
            </a:custGeom>
            <a:solidFill>
              <a:srgbClr val="11134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DF2B3EE-DB3E-4242-BE73-A0E3A7F3AFC4}"/>
                </a:ext>
              </a:extLst>
            </p:cNvPr>
            <p:cNvSpPr/>
            <p:nvPr/>
          </p:nvSpPr>
          <p:spPr>
            <a:xfrm>
              <a:off x="18509707" y="8273717"/>
              <a:ext cx="2456318" cy="1946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2" h="1563">
                  <a:moveTo>
                    <a:pt x="1972" y="1081"/>
                  </a:moveTo>
                  <a:lnTo>
                    <a:pt x="102" y="10"/>
                  </a:lnTo>
                  <a:cubicBezTo>
                    <a:pt x="83" y="-1"/>
                    <a:pt x="59" y="-3"/>
                    <a:pt x="37" y="6"/>
                  </a:cubicBezTo>
                  <a:lnTo>
                    <a:pt x="0" y="21"/>
                  </a:lnTo>
                  <a:lnTo>
                    <a:pt x="1061" y="1563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8D3B21-045A-41D3-88D6-69BE5EC4D8AA}"/>
                </a:ext>
              </a:extLst>
            </p:cNvPr>
            <p:cNvSpPr/>
            <p:nvPr/>
          </p:nvSpPr>
          <p:spPr>
            <a:xfrm>
              <a:off x="18508461" y="8298641"/>
              <a:ext cx="2367836" cy="3438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1" h="2760">
                  <a:moveTo>
                    <a:pt x="1901" y="2760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901" y="10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10A9471-BDD0-4F0A-8C72-EB8ECE858C39}"/>
                </a:ext>
              </a:extLst>
            </p:cNvPr>
            <p:cNvSpPr/>
            <p:nvPr/>
          </p:nvSpPr>
          <p:spPr>
            <a:xfrm>
              <a:off x="18508461" y="8298641"/>
              <a:ext cx="2367836" cy="3438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1" h="2760">
                  <a:moveTo>
                    <a:pt x="1901" y="2760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901" y="1098"/>
                  </a:ln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F8EFA95-C851-4C86-9EC0-77CF8D0695FB}"/>
                </a:ext>
              </a:extLst>
            </p:cNvPr>
            <p:cNvSpPr/>
            <p:nvPr/>
          </p:nvSpPr>
          <p:spPr>
            <a:xfrm>
              <a:off x="18578250" y="8420768"/>
              <a:ext cx="2234490" cy="31965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4" h="2566">
                  <a:moveTo>
                    <a:pt x="1794" y="2566"/>
                  </a:moveTo>
                  <a:lnTo>
                    <a:pt x="0" y="1532"/>
                  </a:lnTo>
                  <a:lnTo>
                    <a:pt x="0" y="0"/>
                  </a:lnTo>
                  <a:lnTo>
                    <a:pt x="1794" y="1035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6C511D-A5FA-4975-A497-BEEABAB774B9}"/>
                </a:ext>
              </a:extLst>
            </p:cNvPr>
            <p:cNvSpPr/>
            <p:nvPr/>
          </p:nvSpPr>
          <p:spPr>
            <a:xfrm>
              <a:off x="19679917" y="9377876"/>
              <a:ext cx="978290" cy="14219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6" h="1142">
                  <a:moveTo>
                    <a:pt x="786" y="1142"/>
                  </a:moveTo>
                  <a:lnTo>
                    <a:pt x="0" y="688"/>
                  </a:lnTo>
                  <a:lnTo>
                    <a:pt x="0" y="0"/>
                  </a:lnTo>
                  <a:lnTo>
                    <a:pt x="786" y="455"/>
                  </a:lnTo>
                  <a:close/>
                </a:path>
              </a:pathLst>
            </a:custGeom>
            <a:solidFill>
              <a:schemeClr val="accent6"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EE4B329-884E-4B93-9891-604E2EF3DE41}"/>
                </a:ext>
              </a:extLst>
            </p:cNvPr>
            <p:cNvSpPr/>
            <p:nvPr/>
          </p:nvSpPr>
          <p:spPr>
            <a:xfrm>
              <a:off x="18851174" y="8924245"/>
              <a:ext cx="750230" cy="1035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3" h="832">
                  <a:moveTo>
                    <a:pt x="603" y="349"/>
                  </a:moveTo>
                  <a:lnTo>
                    <a:pt x="0" y="0"/>
                  </a:lnTo>
                  <a:lnTo>
                    <a:pt x="0" y="484"/>
                  </a:lnTo>
                  <a:lnTo>
                    <a:pt x="603" y="832"/>
                  </a:lnTo>
                  <a:close/>
                </a:path>
              </a:pathLst>
            </a:custGeom>
            <a:solidFill>
              <a:schemeClr val="accent6"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DED0EC3-CD12-4D14-A25B-32323227D7FC}"/>
                </a:ext>
              </a:extLst>
            </p:cNvPr>
            <p:cNvSpPr/>
            <p:nvPr/>
          </p:nvSpPr>
          <p:spPr>
            <a:xfrm>
              <a:off x="18838712" y="9729312"/>
              <a:ext cx="1581464" cy="1384561"/>
            </a:xfrm>
            <a:custGeom>
              <a:avLst/>
              <a:gdLst>
                <a:gd name="connsiteX0" fmla="*/ 841204 w 1581464"/>
                <a:gd name="connsiteY0" fmla="*/ 897285 h 1384561"/>
                <a:gd name="connsiteX1" fmla="*/ 1581464 w 1581464"/>
                <a:gd name="connsiteY1" fmla="*/ 1324895 h 1384561"/>
                <a:gd name="connsiteX2" fmla="*/ 1581464 w 1581464"/>
                <a:gd name="connsiteY2" fmla="*/ 1384561 h 1384561"/>
                <a:gd name="connsiteX3" fmla="*/ 841204 w 1581464"/>
                <a:gd name="connsiteY3" fmla="*/ 956951 h 1384561"/>
                <a:gd name="connsiteX4" fmla="*/ 841204 w 1581464"/>
                <a:gd name="connsiteY4" fmla="*/ 786368 h 1384561"/>
                <a:gd name="connsiteX5" fmla="*/ 1581464 w 1581464"/>
                <a:gd name="connsiteY5" fmla="*/ 1213974 h 1384561"/>
                <a:gd name="connsiteX6" fmla="*/ 1581464 w 1581464"/>
                <a:gd name="connsiteY6" fmla="*/ 1272397 h 1384561"/>
                <a:gd name="connsiteX7" fmla="*/ 841204 w 1581464"/>
                <a:gd name="connsiteY7" fmla="*/ 846034 h 1384561"/>
                <a:gd name="connsiteX8" fmla="*/ 841204 w 1581464"/>
                <a:gd name="connsiteY8" fmla="*/ 675457 h 1384561"/>
                <a:gd name="connsiteX9" fmla="*/ 1581464 w 1581464"/>
                <a:gd name="connsiteY9" fmla="*/ 1101820 h 1384561"/>
                <a:gd name="connsiteX10" fmla="*/ 1581464 w 1581464"/>
                <a:gd name="connsiteY10" fmla="*/ 1161486 h 1384561"/>
                <a:gd name="connsiteX11" fmla="*/ 841204 w 1581464"/>
                <a:gd name="connsiteY11" fmla="*/ 733880 h 1384561"/>
                <a:gd name="connsiteX12" fmla="*/ 0 w 1581464"/>
                <a:gd name="connsiteY12" fmla="*/ 443658 h 1384561"/>
                <a:gd name="connsiteX13" fmla="*/ 666732 w 1581464"/>
                <a:gd name="connsiteY13" fmla="*/ 827664 h 1384561"/>
                <a:gd name="connsiteX14" fmla="*/ 666732 w 1581464"/>
                <a:gd name="connsiteY14" fmla="*/ 887316 h 1384561"/>
                <a:gd name="connsiteX15" fmla="*/ 0 w 1581464"/>
                <a:gd name="connsiteY15" fmla="*/ 503309 h 1384561"/>
                <a:gd name="connsiteX16" fmla="*/ 0 w 1581464"/>
                <a:gd name="connsiteY16" fmla="*/ 332744 h 1384561"/>
                <a:gd name="connsiteX17" fmla="*/ 666732 w 1581464"/>
                <a:gd name="connsiteY17" fmla="*/ 717996 h 1384561"/>
                <a:gd name="connsiteX18" fmla="*/ 666732 w 1581464"/>
                <a:gd name="connsiteY18" fmla="*/ 777648 h 1384561"/>
                <a:gd name="connsiteX19" fmla="*/ 0 w 1581464"/>
                <a:gd name="connsiteY19" fmla="*/ 392396 h 1384561"/>
                <a:gd name="connsiteX20" fmla="*/ 0 w 1581464"/>
                <a:gd name="connsiteY20" fmla="*/ 223075 h 1384561"/>
                <a:gd name="connsiteX21" fmla="*/ 666732 w 1581464"/>
                <a:gd name="connsiteY21" fmla="*/ 607082 h 1384561"/>
                <a:gd name="connsiteX22" fmla="*/ 666732 w 1581464"/>
                <a:gd name="connsiteY22" fmla="*/ 666733 h 1384561"/>
                <a:gd name="connsiteX23" fmla="*/ 0 w 1581464"/>
                <a:gd name="connsiteY23" fmla="*/ 282726 h 1384561"/>
                <a:gd name="connsiteX24" fmla="*/ 0 w 1581464"/>
                <a:gd name="connsiteY24" fmla="*/ 112161 h 1384561"/>
                <a:gd name="connsiteX25" fmla="*/ 666732 w 1581464"/>
                <a:gd name="connsiteY25" fmla="*/ 496168 h 1384561"/>
                <a:gd name="connsiteX26" fmla="*/ 666732 w 1581464"/>
                <a:gd name="connsiteY26" fmla="*/ 555819 h 1384561"/>
                <a:gd name="connsiteX27" fmla="*/ 0 w 1581464"/>
                <a:gd name="connsiteY27" fmla="*/ 170570 h 1384561"/>
                <a:gd name="connsiteX28" fmla="*/ 0 w 1581464"/>
                <a:gd name="connsiteY28" fmla="*/ 0 h 1384561"/>
                <a:gd name="connsiteX29" fmla="*/ 666732 w 1581464"/>
                <a:gd name="connsiteY29" fmla="*/ 385252 h 1384561"/>
                <a:gd name="connsiteX30" fmla="*/ 666732 w 1581464"/>
                <a:gd name="connsiteY30" fmla="*/ 444904 h 1384561"/>
                <a:gd name="connsiteX31" fmla="*/ 0 w 1581464"/>
                <a:gd name="connsiteY31" fmla="*/ 59652 h 13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464" h="1384561">
                  <a:moveTo>
                    <a:pt x="841204" y="897285"/>
                  </a:moveTo>
                  <a:lnTo>
                    <a:pt x="1581464" y="1324895"/>
                  </a:lnTo>
                  <a:lnTo>
                    <a:pt x="1581464" y="1384561"/>
                  </a:lnTo>
                  <a:lnTo>
                    <a:pt x="841204" y="956951"/>
                  </a:lnTo>
                  <a:close/>
                  <a:moveTo>
                    <a:pt x="841204" y="786368"/>
                  </a:moveTo>
                  <a:lnTo>
                    <a:pt x="1581464" y="1213974"/>
                  </a:lnTo>
                  <a:lnTo>
                    <a:pt x="1581464" y="1272397"/>
                  </a:lnTo>
                  <a:lnTo>
                    <a:pt x="841204" y="846034"/>
                  </a:lnTo>
                  <a:close/>
                  <a:moveTo>
                    <a:pt x="841204" y="675457"/>
                  </a:moveTo>
                  <a:lnTo>
                    <a:pt x="1581464" y="1101820"/>
                  </a:lnTo>
                  <a:lnTo>
                    <a:pt x="1581464" y="1161486"/>
                  </a:lnTo>
                  <a:lnTo>
                    <a:pt x="841204" y="733880"/>
                  </a:lnTo>
                  <a:close/>
                  <a:moveTo>
                    <a:pt x="0" y="443658"/>
                  </a:moveTo>
                  <a:lnTo>
                    <a:pt x="666732" y="827664"/>
                  </a:lnTo>
                  <a:lnTo>
                    <a:pt x="666732" y="887316"/>
                  </a:lnTo>
                  <a:lnTo>
                    <a:pt x="0" y="503309"/>
                  </a:lnTo>
                  <a:close/>
                  <a:moveTo>
                    <a:pt x="0" y="332744"/>
                  </a:moveTo>
                  <a:lnTo>
                    <a:pt x="666732" y="717996"/>
                  </a:lnTo>
                  <a:lnTo>
                    <a:pt x="666732" y="777648"/>
                  </a:lnTo>
                  <a:lnTo>
                    <a:pt x="0" y="392396"/>
                  </a:lnTo>
                  <a:close/>
                  <a:moveTo>
                    <a:pt x="0" y="223075"/>
                  </a:moveTo>
                  <a:lnTo>
                    <a:pt x="666732" y="607082"/>
                  </a:lnTo>
                  <a:lnTo>
                    <a:pt x="666732" y="666733"/>
                  </a:lnTo>
                  <a:lnTo>
                    <a:pt x="0" y="282726"/>
                  </a:lnTo>
                  <a:close/>
                  <a:moveTo>
                    <a:pt x="0" y="112161"/>
                  </a:moveTo>
                  <a:lnTo>
                    <a:pt x="666732" y="496168"/>
                  </a:lnTo>
                  <a:lnTo>
                    <a:pt x="666732" y="555819"/>
                  </a:lnTo>
                  <a:lnTo>
                    <a:pt x="0" y="170570"/>
                  </a:lnTo>
                  <a:close/>
                  <a:moveTo>
                    <a:pt x="0" y="0"/>
                  </a:moveTo>
                  <a:lnTo>
                    <a:pt x="666732" y="385252"/>
                  </a:lnTo>
                  <a:lnTo>
                    <a:pt x="666732" y="444904"/>
                  </a:lnTo>
                  <a:lnTo>
                    <a:pt x="0" y="59652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CED1592-12D0-40E1-81F1-CC0640DCD9AD}"/>
                </a:ext>
              </a:extLst>
            </p:cNvPr>
            <p:cNvSpPr/>
            <p:nvPr/>
          </p:nvSpPr>
          <p:spPr>
            <a:xfrm>
              <a:off x="19040598" y="9247022"/>
              <a:ext cx="77266" cy="34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277">
                  <a:moveTo>
                    <a:pt x="0" y="0"/>
                  </a:moveTo>
                  <a:lnTo>
                    <a:pt x="0" y="241"/>
                  </a:lnTo>
                  <a:lnTo>
                    <a:pt x="63" y="277"/>
                  </a:lnTo>
                  <a:lnTo>
                    <a:pt x="63" y="36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9F697A4-FE08-4D41-A5CD-AD7835CF0DEC}"/>
                </a:ext>
              </a:extLst>
            </p:cNvPr>
            <p:cNvSpPr/>
            <p:nvPr/>
          </p:nvSpPr>
          <p:spPr>
            <a:xfrm>
              <a:off x="19185164" y="9437695"/>
              <a:ext cx="67296" cy="23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87">
                  <a:moveTo>
                    <a:pt x="0" y="0"/>
                  </a:moveTo>
                  <a:lnTo>
                    <a:pt x="0" y="155"/>
                  </a:lnTo>
                  <a:lnTo>
                    <a:pt x="55" y="187"/>
                  </a:lnTo>
                  <a:lnTo>
                    <a:pt x="55" y="31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54ADBCF-4A3B-4599-A997-99477182A448}"/>
                </a:ext>
              </a:extLst>
            </p:cNvPr>
            <p:cNvSpPr/>
            <p:nvPr/>
          </p:nvSpPr>
          <p:spPr>
            <a:xfrm>
              <a:off x="19307294" y="9299363"/>
              <a:ext cx="88482" cy="452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364">
                  <a:moveTo>
                    <a:pt x="0" y="0"/>
                  </a:moveTo>
                  <a:lnTo>
                    <a:pt x="0" y="323"/>
                  </a:lnTo>
                  <a:lnTo>
                    <a:pt x="72" y="364"/>
                  </a:lnTo>
                  <a:lnTo>
                    <a:pt x="72" y="42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3073E1E-7CFB-4B40-8110-6CC194AA5710}"/>
                </a:ext>
              </a:extLst>
            </p:cNvPr>
            <p:cNvSpPr/>
            <p:nvPr/>
          </p:nvSpPr>
          <p:spPr>
            <a:xfrm>
              <a:off x="20073725" y="10226558"/>
              <a:ext cx="407517" cy="173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140">
                  <a:moveTo>
                    <a:pt x="145" y="35"/>
                  </a:moveTo>
                  <a:cubicBezTo>
                    <a:pt x="110" y="35"/>
                    <a:pt x="73" y="22"/>
                    <a:pt x="39" y="1"/>
                  </a:cubicBezTo>
                  <a:lnTo>
                    <a:pt x="0" y="75"/>
                  </a:lnTo>
                  <a:cubicBezTo>
                    <a:pt x="61" y="115"/>
                    <a:pt x="130" y="140"/>
                    <a:pt x="193" y="140"/>
                  </a:cubicBezTo>
                  <a:cubicBezTo>
                    <a:pt x="257" y="140"/>
                    <a:pt x="304" y="115"/>
                    <a:pt x="328" y="73"/>
                  </a:cubicBezTo>
                  <a:lnTo>
                    <a:pt x="219" y="0"/>
                  </a:lnTo>
                  <a:cubicBezTo>
                    <a:pt x="205" y="22"/>
                    <a:pt x="179" y="35"/>
                    <a:pt x="145" y="3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4CBFCF9-DA61-4ED2-94CE-5B23EACF9F1B}"/>
                </a:ext>
              </a:extLst>
            </p:cNvPr>
            <p:cNvSpPr/>
            <p:nvPr/>
          </p:nvSpPr>
          <p:spPr>
            <a:xfrm>
              <a:off x="20246951" y="9900046"/>
              <a:ext cx="255477" cy="403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325">
                  <a:moveTo>
                    <a:pt x="77" y="164"/>
                  </a:moveTo>
                  <a:cubicBezTo>
                    <a:pt x="92" y="197"/>
                    <a:pt x="95" y="228"/>
                    <a:pt x="85" y="251"/>
                  </a:cubicBezTo>
                  <a:lnTo>
                    <a:pt x="194" y="325"/>
                  </a:lnTo>
                  <a:cubicBezTo>
                    <a:pt x="213" y="282"/>
                    <a:pt x="211" y="226"/>
                    <a:pt x="182" y="164"/>
                  </a:cubicBezTo>
                  <a:cubicBezTo>
                    <a:pt x="152" y="101"/>
                    <a:pt x="100" y="43"/>
                    <a:pt x="39" y="0"/>
                  </a:cubicBezTo>
                  <a:lnTo>
                    <a:pt x="0" y="74"/>
                  </a:lnTo>
                  <a:cubicBezTo>
                    <a:pt x="33" y="97"/>
                    <a:pt x="61" y="130"/>
                    <a:pt x="77" y="164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362F628-98A9-4450-81D6-380974705E3D}"/>
                </a:ext>
              </a:extLst>
            </p:cNvPr>
            <p:cNvSpPr/>
            <p:nvPr/>
          </p:nvSpPr>
          <p:spPr>
            <a:xfrm>
              <a:off x="19875575" y="9807825"/>
              <a:ext cx="401286" cy="1707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138">
                  <a:moveTo>
                    <a:pt x="180" y="105"/>
                  </a:moveTo>
                  <a:cubicBezTo>
                    <a:pt x="214" y="105"/>
                    <a:pt x="251" y="118"/>
                    <a:pt x="283" y="138"/>
                  </a:cubicBezTo>
                  <a:lnTo>
                    <a:pt x="323" y="64"/>
                  </a:lnTo>
                  <a:cubicBezTo>
                    <a:pt x="262" y="25"/>
                    <a:pt x="194" y="0"/>
                    <a:pt x="132" y="0"/>
                  </a:cubicBezTo>
                  <a:cubicBezTo>
                    <a:pt x="69" y="0"/>
                    <a:pt x="24" y="25"/>
                    <a:pt x="0" y="64"/>
                  </a:cubicBezTo>
                  <a:lnTo>
                    <a:pt x="108" y="138"/>
                  </a:lnTo>
                  <a:cubicBezTo>
                    <a:pt x="122" y="118"/>
                    <a:pt x="147" y="105"/>
                    <a:pt x="180" y="10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61C15FE-CE81-4EBB-8A61-4A056E3864BB}"/>
                </a:ext>
              </a:extLst>
            </p:cNvPr>
            <p:cNvSpPr/>
            <p:nvPr/>
          </p:nvSpPr>
          <p:spPr>
            <a:xfrm>
              <a:off x="19850650" y="9900046"/>
              <a:ext cx="251738" cy="406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327">
                  <a:moveTo>
                    <a:pt x="129" y="164"/>
                  </a:moveTo>
                  <a:cubicBezTo>
                    <a:pt x="113" y="130"/>
                    <a:pt x="111" y="97"/>
                    <a:pt x="122" y="74"/>
                  </a:cubicBezTo>
                  <a:lnTo>
                    <a:pt x="14" y="0"/>
                  </a:lnTo>
                  <a:cubicBezTo>
                    <a:pt x="-7" y="43"/>
                    <a:pt x="-5" y="101"/>
                    <a:pt x="24" y="164"/>
                  </a:cubicBezTo>
                  <a:cubicBezTo>
                    <a:pt x="53" y="227"/>
                    <a:pt x="104" y="284"/>
                    <a:pt x="164" y="327"/>
                  </a:cubicBezTo>
                  <a:lnTo>
                    <a:pt x="203" y="252"/>
                  </a:lnTo>
                  <a:cubicBezTo>
                    <a:pt x="172" y="229"/>
                    <a:pt x="145" y="198"/>
                    <a:pt x="129" y="164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E9C359-AB7C-46DE-89A1-E25479EC3CE5}"/>
              </a:ext>
            </a:extLst>
          </p:cNvPr>
          <p:cNvSpPr/>
          <p:nvPr/>
        </p:nvSpPr>
        <p:spPr>
          <a:xfrm>
            <a:off x="3305707" y="3285061"/>
            <a:ext cx="3609077" cy="17023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FE30502D-AA7B-4E3B-A3E1-539D48E64018}"/>
              </a:ext>
            </a:extLst>
          </p:cNvPr>
          <p:cNvSpPr/>
          <p:nvPr/>
        </p:nvSpPr>
        <p:spPr>
          <a:xfrm>
            <a:off x="3994871" y="3731211"/>
            <a:ext cx="758954" cy="810049"/>
          </a:xfrm>
          <a:custGeom>
            <a:avLst/>
            <a:gdLst>
              <a:gd name="connsiteX0" fmla="*/ 201277 w 758954"/>
              <a:gd name="connsiteY0" fmla="*/ 710350 h 810049"/>
              <a:gd name="connsiteX1" fmla="*/ 226810 w 758954"/>
              <a:gd name="connsiteY1" fmla="*/ 734667 h 810049"/>
              <a:gd name="connsiteX2" fmla="*/ 201277 w 758954"/>
              <a:gd name="connsiteY2" fmla="*/ 760199 h 810049"/>
              <a:gd name="connsiteX3" fmla="*/ 176961 w 758954"/>
              <a:gd name="connsiteY3" fmla="*/ 734667 h 810049"/>
              <a:gd name="connsiteX4" fmla="*/ 201277 w 758954"/>
              <a:gd name="connsiteY4" fmla="*/ 710350 h 810049"/>
              <a:gd name="connsiteX5" fmla="*/ 23605 w 758954"/>
              <a:gd name="connsiteY5" fmla="*/ 683129 h 810049"/>
              <a:gd name="connsiteX6" fmla="*/ 23605 w 758954"/>
              <a:gd name="connsiteY6" fmla="*/ 756544 h 810049"/>
              <a:gd name="connsiteX7" fmla="*/ 53423 w 758954"/>
              <a:gd name="connsiteY7" fmla="*/ 786407 h 810049"/>
              <a:gd name="connsiteX8" fmla="*/ 350355 w 758954"/>
              <a:gd name="connsiteY8" fmla="*/ 786407 h 810049"/>
              <a:gd name="connsiteX9" fmla="*/ 380173 w 758954"/>
              <a:gd name="connsiteY9" fmla="*/ 756544 h 810049"/>
              <a:gd name="connsiteX10" fmla="*/ 380173 w 758954"/>
              <a:gd name="connsiteY10" fmla="*/ 683129 h 810049"/>
              <a:gd name="connsiteX11" fmla="*/ 645739 w 758954"/>
              <a:gd name="connsiteY11" fmla="*/ 658850 h 810049"/>
              <a:gd name="connsiteX12" fmla="*/ 607224 w 758954"/>
              <a:gd name="connsiteY12" fmla="*/ 697161 h 810049"/>
              <a:gd name="connsiteX13" fmla="*/ 645739 w 758954"/>
              <a:gd name="connsiteY13" fmla="*/ 735472 h 810049"/>
              <a:gd name="connsiteX14" fmla="*/ 684253 w 758954"/>
              <a:gd name="connsiteY14" fmla="*/ 697161 h 810049"/>
              <a:gd name="connsiteX15" fmla="*/ 645739 w 758954"/>
              <a:gd name="connsiteY15" fmla="*/ 658850 h 810049"/>
              <a:gd name="connsiteX16" fmla="*/ 316504 w 758954"/>
              <a:gd name="connsiteY16" fmla="*/ 610652 h 810049"/>
              <a:gd name="connsiteX17" fmla="*/ 399745 w 758954"/>
              <a:gd name="connsiteY17" fmla="*/ 610652 h 810049"/>
              <a:gd name="connsiteX18" fmla="*/ 439501 w 758954"/>
              <a:gd name="connsiteY18" fmla="*/ 626718 h 810049"/>
              <a:gd name="connsiteX19" fmla="*/ 489197 w 758954"/>
              <a:gd name="connsiteY19" fmla="*/ 676152 h 810049"/>
              <a:gd name="connsiteX20" fmla="*/ 511560 w 758954"/>
              <a:gd name="connsiteY20" fmla="*/ 686039 h 810049"/>
              <a:gd name="connsiteX21" fmla="*/ 583619 w 758954"/>
              <a:gd name="connsiteY21" fmla="*/ 686039 h 810049"/>
              <a:gd name="connsiteX22" fmla="*/ 645739 w 758954"/>
              <a:gd name="connsiteY22" fmla="*/ 634133 h 810049"/>
              <a:gd name="connsiteX23" fmla="*/ 707858 w 758954"/>
              <a:gd name="connsiteY23" fmla="*/ 697161 h 810049"/>
              <a:gd name="connsiteX24" fmla="*/ 645739 w 758954"/>
              <a:gd name="connsiteY24" fmla="*/ 758953 h 810049"/>
              <a:gd name="connsiteX25" fmla="*/ 583619 w 758954"/>
              <a:gd name="connsiteY25" fmla="*/ 709520 h 810049"/>
              <a:gd name="connsiteX26" fmla="*/ 511560 w 758954"/>
              <a:gd name="connsiteY26" fmla="*/ 709520 h 810049"/>
              <a:gd name="connsiteX27" fmla="*/ 473046 w 758954"/>
              <a:gd name="connsiteY27" fmla="*/ 692218 h 810049"/>
              <a:gd name="connsiteX28" fmla="*/ 422108 w 758954"/>
              <a:gd name="connsiteY28" fmla="*/ 642784 h 810049"/>
              <a:gd name="connsiteX29" fmla="*/ 399745 w 758954"/>
              <a:gd name="connsiteY29" fmla="*/ 632897 h 810049"/>
              <a:gd name="connsiteX30" fmla="*/ 316504 w 758954"/>
              <a:gd name="connsiteY30" fmla="*/ 632897 h 810049"/>
              <a:gd name="connsiteX31" fmla="*/ 304080 w 758954"/>
              <a:gd name="connsiteY31" fmla="*/ 621775 h 810049"/>
              <a:gd name="connsiteX32" fmla="*/ 316504 w 758954"/>
              <a:gd name="connsiteY32" fmla="*/ 610652 h 810049"/>
              <a:gd name="connsiteX33" fmla="*/ 696796 w 758954"/>
              <a:gd name="connsiteY33" fmla="*/ 494337 h 810049"/>
              <a:gd name="connsiteX34" fmla="*/ 658258 w 758954"/>
              <a:gd name="connsiteY34" fmla="*/ 531412 h 810049"/>
              <a:gd name="connsiteX35" fmla="*/ 696796 w 758954"/>
              <a:gd name="connsiteY35" fmla="*/ 569723 h 810049"/>
              <a:gd name="connsiteX36" fmla="*/ 735334 w 758954"/>
              <a:gd name="connsiteY36" fmla="*/ 531412 h 810049"/>
              <a:gd name="connsiteX37" fmla="*/ 696796 w 758954"/>
              <a:gd name="connsiteY37" fmla="*/ 494337 h 810049"/>
              <a:gd name="connsiteX38" fmla="*/ 265420 w 758954"/>
              <a:gd name="connsiteY38" fmla="*/ 444903 h 810049"/>
              <a:gd name="connsiteX39" fmla="*/ 496647 w 758954"/>
              <a:gd name="connsiteY39" fmla="*/ 444903 h 810049"/>
              <a:gd name="connsiteX40" fmla="*/ 541401 w 758954"/>
              <a:gd name="connsiteY40" fmla="*/ 468384 h 810049"/>
              <a:gd name="connsiteX41" fmla="*/ 567508 w 758954"/>
              <a:gd name="connsiteY41" fmla="*/ 506695 h 810049"/>
              <a:gd name="connsiteX42" fmla="*/ 592371 w 758954"/>
              <a:gd name="connsiteY42" fmla="*/ 520290 h 810049"/>
              <a:gd name="connsiteX43" fmla="*/ 634638 w 758954"/>
              <a:gd name="connsiteY43" fmla="*/ 520290 h 810049"/>
              <a:gd name="connsiteX44" fmla="*/ 696796 w 758954"/>
              <a:gd name="connsiteY44" fmla="*/ 469620 h 810049"/>
              <a:gd name="connsiteX45" fmla="*/ 758954 w 758954"/>
              <a:gd name="connsiteY45" fmla="*/ 531412 h 810049"/>
              <a:gd name="connsiteX46" fmla="*/ 696796 w 758954"/>
              <a:gd name="connsiteY46" fmla="*/ 593204 h 810049"/>
              <a:gd name="connsiteX47" fmla="*/ 634638 w 758954"/>
              <a:gd name="connsiteY47" fmla="*/ 543771 h 810049"/>
              <a:gd name="connsiteX48" fmla="*/ 592371 w 758954"/>
              <a:gd name="connsiteY48" fmla="*/ 543771 h 810049"/>
              <a:gd name="connsiteX49" fmla="*/ 547617 w 758954"/>
              <a:gd name="connsiteY49" fmla="*/ 519054 h 810049"/>
              <a:gd name="connsiteX50" fmla="*/ 521511 w 758954"/>
              <a:gd name="connsiteY50" fmla="*/ 481978 h 810049"/>
              <a:gd name="connsiteX51" fmla="*/ 496647 w 758954"/>
              <a:gd name="connsiteY51" fmla="*/ 468384 h 810049"/>
              <a:gd name="connsiteX52" fmla="*/ 265420 w 758954"/>
              <a:gd name="connsiteY52" fmla="*/ 468384 h 810049"/>
              <a:gd name="connsiteX53" fmla="*/ 254231 w 758954"/>
              <a:gd name="connsiteY53" fmla="*/ 456026 h 810049"/>
              <a:gd name="connsiteX54" fmla="*/ 265420 w 758954"/>
              <a:gd name="connsiteY54" fmla="*/ 444903 h 810049"/>
              <a:gd name="connsiteX55" fmla="*/ 696770 w 758954"/>
              <a:gd name="connsiteY55" fmla="*/ 239077 h 810049"/>
              <a:gd name="connsiteX56" fmla="*/ 658216 w 758954"/>
              <a:gd name="connsiteY56" fmla="*/ 277391 h 810049"/>
              <a:gd name="connsiteX57" fmla="*/ 696770 w 758954"/>
              <a:gd name="connsiteY57" fmla="*/ 316940 h 810049"/>
              <a:gd name="connsiteX58" fmla="*/ 735324 w 758954"/>
              <a:gd name="connsiteY58" fmla="*/ 277391 h 810049"/>
              <a:gd name="connsiteX59" fmla="*/ 696770 w 758954"/>
              <a:gd name="connsiteY59" fmla="*/ 239077 h 810049"/>
              <a:gd name="connsiteX60" fmla="*/ 696770 w 758954"/>
              <a:gd name="connsiteY60" fmla="*/ 215594 h 810049"/>
              <a:gd name="connsiteX61" fmla="*/ 758954 w 758954"/>
              <a:gd name="connsiteY61" fmla="*/ 277391 h 810049"/>
              <a:gd name="connsiteX62" fmla="*/ 696770 w 758954"/>
              <a:gd name="connsiteY62" fmla="*/ 339187 h 810049"/>
              <a:gd name="connsiteX63" fmla="*/ 634587 w 758954"/>
              <a:gd name="connsiteY63" fmla="*/ 289750 h 810049"/>
              <a:gd name="connsiteX64" fmla="*/ 592302 w 758954"/>
              <a:gd name="connsiteY64" fmla="*/ 289750 h 810049"/>
              <a:gd name="connsiteX65" fmla="*/ 567428 w 758954"/>
              <a:gd name="connsiteY65" fmla="*/ 303345 h 810049"/>
              <a:gd name="connsiteX66" fmla="*/ 541311 w 758954"/>
              <a:gd name="connsiteY66" fmla="*/ 340423 h 810049"/>
              <a:gd name="connsiteX67" fmla="*/ 496539 w 758954"/>
              <a:gd name="connsiteY67" fmla="*/ 365142 h 810049"/>
              <a:gd name="connsiteX68" fmla="*/ 163233 w 758954"/>
              <a:gd name="connsiteY68" fmla="*/ 365142 h 810049"/>
              <a:gd name="connsiteX69" fmla="*/ 152040 w 758954"/>
              <a:gd name="connsiteY69" fmla="*/ 354018 h 810049"/>
              <a:gd name="connsiteX70" fmla="*/ 163233 w 758954"/>
              <a:gd name="connsiteY70" fmla="*/ 341659 h 810049"/>
              <a:gd name="connsiteX71" fmla="*/ 496539 w 758954"/>
              <a:gd name="connsiteY71" fmla="*/ 341659 h 810049"/>
              <a:gd name="connsiteX72" fmla="*/ 521412 w 758954"/>
              <a:gd name="connsiteY72" fmla="*/ 328064 h 810049"/>
              <a:gd name="connsiteX73" fmla="*/ 547529 w 758954"/>
              <a:gd name="connsiteY73" fmla="*/ 290986 h 810049"/>
              <a:gd name="connsiteX74" fmla="*/ 592302 w 758954"/>
              <a:gd name="connsiteY74" fmla="*/ 266267 h 810049"/>
              <a:gd name="connsiteX75" fmla="*/ 634587 w 758954"/>
              <a:gd name="connsiteY75" fmla="*/ 266267 h 810049"/>
              <a:gd name="connsiteX76" fmla="*/ 696770 w 758954"/>
              <a:gd name="connsiteY76" fmla="*/ 215594 h 810049"/>
              <a:gd name="connsiteX77" fmla="*/ 645739 w 758954"/>
              <a:gd name="connsiteY77" fmla="*/ 48407 h 810049"/>
              <a:gd name="connsiteX78" fmla="*/ 607224 w 758954"/>
              <a:gd name="connsiteY78" fmla="*/ 87957 h 810049"/>
              <a:gd name="connsiteX79" fmla="*/ 645739 w 758954"/>
              <a:gd name="connsiteY79" fmla="*/ 126270 h 810049"/>
              <a:gd name="connsiteX80" fmla="*/ 684253 w 758954"/>
              <a:gd name="connsiteY80" fmla="*/ 87957 h 810049"/>
              <a:gd name="connsiteX81" fmla="*/ 645739 w 758954"/>
              <a:gd name="connsiteY81" fmla="*/ 48407 h 810049"/>
              <a:gd name="connsiteX82" fmla="*/ 645739 w 758954"/>
              <a:gd name="connsiteY82" fmla="*/ 24924 h 810049"/>
              <a:gd name="connsiteX83" fmla="*/ 707858 w 758954"/>
              <a:gd name="connsiteY83" fmla="*/ 87957 h 810049"/>
              <a:gd name="connsiteX84" fmla="*/ 645739 w 758954"/>
              <a:gd name="connsiteY84" fmla="*/ 149753 h 810049"/>
              <a:gd name="connsiteX85" fmla="*/ 583619 w 758954"/>
              <a:gd name="connsiteY85" fmla="*/ 99080 h 810049"/>
              <a:gd name="connsiteX86" fmla="*/ 511560 w 758954"/>
              <a:gd name="connsiteY86" fmla="*/ 99080 h 810049"/>
              <a:gd name="connsiteX87" fmla="*/ 489197 w 758954"/>
              <a:gd name="connsiteY87" fmla="*/ 108967 h 810049"/>
              <a:gd name="connsiteX88" fmla="*/ 439501 w 758954"/>
              <a:gd name="connsiteY88" fmla="*/ 158405 h 810049"/>
              <a:gd name="connsiteX89" fmla="*/ 399745 w 758954"/>
              <a:gd name="connsiteY89" fmla="*/ 174472 h 810049"/>
              <a:gd name="connsiteX90" fmla="*/ 316504 w 758954"/>
              <a:gd name="connsiteY90" fmla="*/ 174472 h 810049"/>
              <a:gd name="connsiteX91" fmla="*/ 304080 w 758954"/>
              <a:gd name="connsiteY91" fmla="*/ 163348 h 810049"/>
              <a:gd name="connsiteX92" fmla="*/ 316504 w 758954"/>
              <a:gd name="connsiteY92" fmla="*/ 150989 h 810049"/>
              <a:gd name="connsiteX93" fmla="*/ 399745 w 758954"/>
              <a:gd name="connsiteY93" fmla="*/ 150989 h 810049"/>
              <a:gd name="connsiteX94" fmla="*/ 422108 w 758954"/>
              <a:gd name="connsiteY94" fmla="*/ 141102 h 810049"/>
              <a:gd name="connsiteX95" fmla="*/ 473046 w 758954"/>
              <a:gd name="connsiteY95" fmla="*/ 91664 h 810049"/>
              <a:gd name="connsiteX96" fmla="*/ 511560 w 758954"/>
              <a:gd name="connsiteY96" fmla="*/ 75597 h 810049"/>
              <a:gd name="connsiteX97" fmla="*/ 583619 w 758954"/>
              <a:gd name="connsiteY97" fmla="*/ 75597 h 810049"/>
              <a:gd name="connsiteX98" fmla="*/ 645739 w 758954"/>
              <a:gd name="connsiteY98" fmla="*/ 24924 h 810049"/>
              <a:gd name="connsiteX99" fmla="*/ 53423 w 758954"/>
              <a:gd name="connsiteY99" fmla="*/ 23642 h 810049"/>
              <a:gd name="connsiteX100" fmla="*/ 23605 w 758954"/>
              <a:gd name="connsiteY100" fmla="*/ 53505 h 810049"/>
              <a:gd name="connsiteX101" fmla="*/ 23605 w 758954"/>
              <a:gd name="connsiteY101" fmla="*/ 100789 h 810049"/>
              <a:gd name="connsiteX102" fmla="*/ 380173 w 758954"/>
              <a:gd name="connsiteY102" fmla="*/ 100789 h 810049"/>
              <a:gd name="connsiteX103" fmla="*/ 380173 w 758954"/>
              <a:gd name="connsiteY103" fmla="*/ 53505 h 810049"/>
              <a:gd name="connsiteX104" fmla="*/ 350355 w 758954"/>
              <a:gd name="connsiteY104" fmla="*/ 23642 h 810049"/>
              <a:gd name="connsiteX105" fmla="*/ 53423 w 758954"/>
              <a:gd name="connsiteY105" fmla="*/ 0 h 810049"/>
              <a:gd name="connsiteX106" fmla="*/ 350355 w 758954"/>
              <a:gd name="connsiteY106" fmla="*/ 0 h 810049"/>
              <a:gd name="connsiteX107" fmla="*/ 403778 w 758954"/>
              <a:gd name="connsiteY107" fmla="*/ 53505 h 810049"/>
              <a:gd name="connsiteX108" fmla="*/ 403778 w 758954"/>
              <a:gd name="connsiteY108" fmla="*/ 113233 h 810049"/>
              <a:gd name="connsiteX109" fmla="*/ 400051 w 758954"/>
              <a:gd name="connsiteY109" fmla="*/ 120698 h 810049"/>
              <a:gd name="connsiteX110" fmla="*/ 391354 w 758954"/>
              <a:gd name="connsiteY110" fmla="*/ 124431 h 810049"/>
              <a:gd name="connsiteX111" fmla="*/ 23605 w 758954"/>
              <a:gd name="connsiteY111" fmla="*/ 124431 h 810049"/>
              <a:gd name="connsiteX112" fmla="*/ 23605 w 758954"/>
              <a:gd name="connsiteY112" fmla="*/ 659487 h 810049"/>
              <a:gd name="connsiteX113" fmla="*/ 391354 w 758954"/>
              <a:gd name="connsiteY113" fmla="*/ 659487 h 810049"/>
              <a:gd name="connsiteX114" fmla="*/ 403778 w 758954"/>
              <a:gd name="connsiteY114" fmla="*/ 671930 h 810049"/>
              <a:gd name="connsiteX115" fmla="*/ 403778 w 758954"/>
              <a:gd name="connsiteY115" fmla="*/ 756544 h 810049"/>
              <a:gd name="connsiteX116" fmla="*/ 350355 w 758954"/>
              <a:gd name="connsiteY116" fmla="*/ 810049 h 810049"/>
              <a:gd name="connsiteX117" fmla="*/ 53423 w 758954"/>
              <a:gd name="connsiteY117" fmla="*/ 810049 h 810049"/>
              <a:gd name="connsiteX118" fmla="*/ 0 w 758954"/>
              <a:gd name="connsiteY118" fmla="*/ 756544 h 810049"/>
              <a:gd name="connsiteX119" fmla="*/ 0 w 758954"/>
              <a:gd name="connsiteY119" fmla="*/ 53505 h 810049"/>
              <a:gd name="connsiteX120" fmla="*/ 53423 w 758954"/>
              <a:gd name="connsiteY120" fmla="*/ 0 h 81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758954" h="810049">
                <a:moveTo>
                  <a:pt x="201277" y="710350"/>
                </a:moveTo>
                <a:cubicBezTo>
                  <a:pt x="215867" y="710350"/>
                  <a:pt x="226810" y="721293"/>
                  <a:pt x="226810" y="734667"/>
                </a:cubicBezTo>
                <a:cubicBezTo>
                  <a:pt x="226810" y="748041"/>
                  <a:pt x="215867" y="760199"/>
                  <a:pt x="201277" y="760199"/>
                </a:cubicBezTo>
                <a:cubicBezTo>
                  <a:pt x="187903" y="760199"/>
                  <a:pt x="176961" y="748041"/>
                  <a:pt x="176961" y="734667"/>
                </a:cubicBezTo>
                <a:cubicBezTo>
                  <a:pt x="176961" y="721293"/>
                  <a:pt x="187903" y="710350"/>
                  <a:pt x="201277" y="710350"/>
                </a:cubicBezTo>
                <a:close/>
                <a:moveTo>
                  <a:pt x="23605" y="683129"/>
                </a:moveTo>
                <a:lnTo>
                  <a:pt x="23605" y="756544"/>
                </a:lnTo>
                <a:cubicBezTo>
                  <a:pt x="23605" y="772720"/>
                  <a:pt x="36029" y="786407"/>
                  <a:pt x="53423" y="786407"/>
                </a:cubicBezTo>
                <a:lnTo>
                  <a:pt x="350355" y="786407"/>
                </a:lnTo>
                <a:cubicBezTo>
                  <a:pt x="366506" y="786407"/>
                  <a:pt x="380173" y="772720"/>
                  <a:pt x="380173" y="756544"/>
                </a:cubicBezTo>
                <a:lnTo>
                  <a:pt x="380173" y="683129"/>
                </a:lnTo>
                <a:close/>
                <a:moveTo>
                  <a:pt x="645739" y="658850"/>
                </a:moveTo>
                <a:cubicBezTo>
                  <a:pt x="624618" y="658850"/>
                  <a:pt x="607224" y="676152"/>
                  <a:pt x="607224" y="697161"/>
                </a:cubicBezTo>
                <a:cubicBezTo>
                  <a:pt x="607224" y="718170"/>
                  <a:pt x="624618" y="735472"/>
                  <a:pt x="645739" y="735472"/>
                </a:cubicBezTo>
                <a:cubicBezTo>
                  <a:pt x="666859" y="735472"/>
                  <a:pt x="684253" y="718170"/>
                  <a:pt x="684253" y="697161"/>
                </a:cubicBezTo>
                <a:cubicBezTo>
                  <a:pt x="684253" y="676152"/>
                  <a:pt x="666859" y="658850"/>
                  <a:pt x="645739" y="658850"/>
                </a:cubicBezTo>
                <a:close/>
                <a:moveTo>
                  <a:pt x="316504" y="610652"/>
                </a:moveTo>
                <a:lnTo>
                  <a:pt x="399745" y="610652"/>
                </a:lnTo>
                <a:cubicBezTo>
                  <a:pt x="414653" y="610652"/>
                  <a:pt x="428320" y="615596"/>
                  <a:pt x="439501" y="626718"/>
                </a:cubicBezTo>
                <a:lnTo>
                  <a:pt x="489197" y="676152"/>
                </a:lnTo>
                <a:cubicBezTo>
                  <a:pt x="495409" y="682331"/>
                  <a:pt x="504106" y="686039"/>
                  <a:pt x="511560" y="686039"/>
                </a:cubicBezTo>
                <a:lnTo>
                  <a:pt x="583619" y="686039"/>
                </a:lnTo>
                <a:cubicBezTo>
                  <a:pt x="589831" y="656378"/>
                  <a:pt x="615921" y="634133"/>
                  <a:pt x="645739" y="634133"/>
                </a:cubicBezTo>
                <a:cubicBezTo>
                  <a:pt x="680526" y="634133"/>
                  <a:pt x="707858" y="662558"/>
                  <a:pt x="707858" y="697161"/>
                </a:cubicBezTo>
                <a:cubicBezTo>
                  <a:pt x="707858" y="730529"/>
                  <a:pt x="680526" y="758953"/>
                  <a:pt x="645739" y="758953"/>
                </a:cubicBezTo>
                <a:cubicBezTo>
                  <a:pt x="615921" y="758953"/>
                  <a:pt x="589831" y="737944"/>
                  <a:pt x="583619" y="709520"/>
                </a:cubicBezTo>
                <a:lnTo>
                  <a:pt x="511560" y="709520"/>
                </a:lnTo>
                <a:cubicBezTo>
                  <a:pt x="496651" y="709520"/>
                  <a:pt x="482985" y="703340"/>
                  <a:pt x="473046" y="692218"/>
                </a:cubicBezTo>
                <a:lnTo>
                  <a:pt x="422108" y="642784"/>
                </a:lnTo>
                <a:cubicBezTo>
                  <a:pt x="417138" y="637841"/>
                  <a:pt x="408441" y="632897"/>
                  <a:pt x="399745" y="632897"/>
                </a:cubicBezTo>
                <a:lnTo>
                  <a:pt x="316504" y="632897"/>
                </a:lnTo>
                <a:cubicBezTo>
                  <a:pt x="310292" y="632897"/>
                  <a:pt x="304080" y="627954"/>
                  <a:pt x="304080" y="621775"/>
                </a:cubicBezTo>
                <a:cubicBezTo>
                  <a:pt x="304080" y="615596"/>
                  <a:pt x="310292" y="610652"/>
                  <a:pt x="316504" y="610652"/>
                </a:cubicBezTo>
                <a:close/>
                <a:moveTo>
                  <a:pt x="696796" y="494337"/>
                </a:moveTo>
                <a:cubicBezTo>
                  <a:pt x="675663" y="494337"/>
                  <a:pt x="658258" y="511639"/>
                  <a:pt x="658258" y="531412"/>
                </a:cubicBezTo>
                <a:cubicBezTo>
                  <a:pt x="658258" y="552421"/>
                  <a:pt x="675663" y="569723"/>
                  <a:pt x="696796" y="569723"/>
                </a:cubicBezTo>
                <a:cubicBezTo>
                  <a:pt x="717930" y="569723"/>
                  <a:pt x="735334" y="552421"/>
                  <a:pt x="735334" y="531412"/>
                </a:cubicBezTo>
                <a:cubicBezTo>
                  <a:pt x="735334" y="511639"/>
                  <a:pt x="717930" y="494337"/>
                  <a:pt x="696796" y="494337"/>
                </a:cubicBezTo>
                <a:close/>
                <a:moveTo>
                  <a:pt x="265420" y="444903"/>
                </a:moveTo>
                <a:lnTo>
                  <a:pt x="496647" y="444903"/>
                </a:lnTo>
                <a:cubicBezTo>
                  <a:pt x="514052" y="444903"/>
                  <a:pt x="531456" y="453554"/>
                  <a:pt x="541401" y="468384"/>
                </a:cubicBezTo>
                <a:lnTo>
                  <a:pt x="567508" y="506695"/>
                </a:lnTo>
                <a:cubicBezTo>
                  <a:pt x="573723" y="515346"/>
                  <a:pt x="582426" y="520290"/>
                  <a:pt x="592371" y="520290"/>
                </a:cubicBezTo>
                <a:lnTo>
                  <a:pt x="634638" y="520290"/>
                </a:lnTo>
                <a:cubicBezTo>
                  <a:pt x="640854" y="491865"/>
                  <a:pt x="666960" y="469620"/>
                  <a:pt x="696796" y="469620"/>
                </a:cubicBezTo>
                <a:cubicBezTo>
                  <a:pt x="731605" y="469620"/>
                  <a:pt x="758954" y="496809"/>
                  <a:pt x="758954" y="531412"/>
                </a:cubicBezTo>
                <a:cubicBezTo>
                  <a:pt x="758954" y="566016"/>
                  <a:pt x="731605" y="593204"/>
                  <a:pt x="696796" y="593204"/>
                </a:cubicBezTo>
                <a:cubicBezTo>
                  <a:pt x="666960" y="593204"/>
                  <a:pt x="640854" y="572195"/>
                  <a:pt x="634638" y="543771"/>
                </a:cubicBezTo>
                <a:lnTo>
                  <a:pt x="592371" y="543771"/>
                </a:lnTo>
                <a:cubicBezTo>
                  <a:pt x="574967" y="543771"/>
                  <a:pt x="557562" y="533884"/>
                  <a:pt x="547617" y="519054"/>
                </a:cubicBezTo>
                <a:lnTo>
                  <a:pt x="521511" y="481978"/>
                </a:lnTo>
                <a:cubicBezTo>
                  <a:pt x="516538" y="473328"/>
                  <a:pt x="506593" y="468384"/>
                  <a:pt x="496647" y="468384"/>
                </a:cubicBezTo>
                <a:lnTo>
                  <a:pt x="265420" y="468384"/>
                </a:lnTo>
                <a:cubicBezTo>
                  <a:pt x="259204" y="468384"/>
                  <a:pt x="254231" y="462205"/>
                  <a:pt x="254231" y="456026"/>
                </a:cubicBezTo>
                <a:cubicBezTo>
                  <a:pt x="254231" y="449846"/>
                  <a:pt x="259204" y="444903"/>
                  <a:pt x="265420" y="444903"/>
                </a:cubicBezTo>
                <a:close/>
                <a:moveTo>
                  <a:pt x="696770" y="239077"/>
                </a:moveTo>
                <a:cubicBezTo>
                  <a:pt x="675628" y="239077"/>
                  <a:pt x="658216" y="256380"/>
                  <a:pt x="658216" y="277391"/>
                </a:cubicBezTo>
                <a:cubicBezTo>
                  <a:pt x="658216" y="299637"/>
                  <a:pt x="675628" y="316940"/>
                  <a:pt x="696770" y="316940"/>
                </a:cubicBezTo>
                <a:cubicBezTo>
                  <a:pt x="717913" y="316940"/>
                  <a:pt x="735324" y="299637"/>
                  <a:pt x="735324" y="277391"/>
                </a:cubicBezTo>
                <a:cubicBezTo>
                  <a:pt x="735324" y="256380"/>
                  <a:pt x="717913" y="239077"/>
                  <a:pt x="696770" y="239077"/>
                </a:cubicBezTo>
                <a:close/>
                <a:moveTo>
                  <a:pt x="696770" y="215594"/>
                </a:moveTo>
                <a:cubicBezTo>
                  <a:pt x="731593" y="215594"/>
                  <a:pt x="758954" y="244020"/>
                  <a:pt x="758954" y="277391"/>
                </a:cubicBezTo>
                <a:cubicBezTo>
                  <a:pt x="758954" y="311997"/>
                  <a:pt x="731593" y="339187"/>
                  <a:pt x="696770" y="339187"/>
                </a:cubicBezTo>
                <a:cubicBezTo>
                  <a:pt x="666922" y="339187"/>
                  <a:pt x="640805" y="318176"/>
                  <a:pt x="634587" y="289750"/>
                </a:cubicBezTo>
                <a:lnTo>
                  <a:pt x="592302" y="289750"/>
                </a:lnTo>
                <a:cubicBezTo>
                  <a:pt x="582352" y="289750"/>
                  <a:pt x="573646" y="294694"/>
                  <a:pt x="567428" y="303345"/>
                </a:cubicBezTo>
                <a:lnTo>
                  <a:pt x="541311" y="340423"/>
                </a:lnTo>
                <a:cubicBezTo>
                  <a:pt x="531361" y="356490"/>
                  <a:pt x="513950" y="365142"/>
                  <a:pt x="496539" y="365142"/>
                </a:cubicBezTo>
                <a:lnTo>
                  <a:pt x="163233" y="365142"/>
                </a:lnTo>
                <a:cubicBezTo>
                  <a:pt x="158258" y="365142"/>
                  <a:pt x="152040" y="360198"/>
                  <a:pt x="152040" y="354018"/>
                </a:cubicBezTo>
                <a:cubicBezTo>
                  <a:pt x="152040" y="346603"/>
                  <a:pt x="158258" y="341659"/>
                  <a:pt x="163233" y="341659"/>
                </a:cubicBezTo>
                <a:lnTo>
                  <a:pt x="496539" y="341659"/>
                </a:lnTo>
                <a:cubicBezTo>
                  <a:pt x="506488" y="341659"/>
                  <a:pt x="516437" y="336715"/>
                  <a:pt x="521412" y="328064"/>
                </a:cubicBezTo>
                <a:lnTo>
                  <a:pt x="547529" y="290986"/>
                </a:lnTo>
                <a:cubicBezTo>
                  <a:pt x="557479" y="274919"/>
                  <a:pt x="574890" y="266267"/>
                  <a:pt x="592302" y="266267"/>
                </a:cubicBezTo>
                <a:lnTo>
                  <a:pt x="634587" y="266267"/>
                </a:lnTo>
                <a:cubicBezTo>
                  <a:pt x="640805" y="237841"/>
                  <a:pt x="666922" y="215594"/>
                  <a:pt x="696770" y="215594"/>
                </a:cubicBezTo>
                <a:close/>
                <a:moveTo>
                  <a:pt x="645739" y="48407"/>
                </a:moveTo>
                <a:cubicBezTo>
                  <a:pt x="624618" y="48407"/>
                  <a:pt x="607224" y="65710"/>
                  <a:pt x="607224" y="87957"/>
                </a:cubicBezTo>
                <a:cubicBezTo>
                  <a:pt x="607224" y="108967"/>
                  <a:pt x="624618" y="126270"/>
                  <a:pt x="645739" y="126270"/>
                </a:cubicBezTo>
                <a:cubicBezTo>
                  <a:pt x="666859" y="126270"/>
                  <a:pt x="684253" y="108967"/>
                  <a:pt x="684253" y="87957"/>
                </a:cubicBezTo>
                <a:cubicBezTo>
                  <a:pt x="684253" y="65710"/>
                  <a:pt x="666859" y="48407"/>
                  <a:pt x="645739" y="48407"/>
                </a:cubicBezTo>
                <a:close/>
                <a:moveTo>
                  <a:pt x="645739" y="24924"/>
                </a:moveTo>
                <a:cubicBezTo>
                  <a:pt x="680526" y="24924"/>
                  <a:pt x="707858" y="53350"/>
                  <a:pt x="707858" y="87957"/>
                </a:cubicBezTo>
                <a:cubicBezTo>
                  <a:pt x="707858" y="121327"/>
                  <a:pt x="680526" y="149753"/>
                  <a:pt x="645739" y="149753"/>
                </a:cubicBezTo>
                <a:cubicBezTo>
                  <a:pt x="615921" y="149753"/>
                  <a:pt x="589831" y="127506"/>
                  <a:pt x="583619" y="99080"/>
                </a:cubicBezTo>
                <a:lnTo>
                  <a:pt x="511560" y="99080"/>
                </a:lnTo>
                <a:cubicBezTo>
                  <a:pt x="504106" y="99080"/>
                  <a:pt x="495409" y="102788"/>
                  <a:pt x="489197" y="108967"/>
                </a:cubicBezTo>
                <a:lnTo>
                  <a:pt x="439501" y="158405"/>
                </a:lnTo>
                <a:cubicBezTo>
                  <a:pt x="428320" y="168292"/>
                  <a:pt x="414653" y="174472"/>
                  <a:pt x="399745" y="174472"/>
                </a:cubicBezTo>
                <a:lnTo>
                  <a:pt x="316504" y="174472"/>
                </a:lnTo>
                <a:cubicBezTo>
                  <a:pt x="310292" y="174472"/>
                  <a:pt x="304080" y="168292"/>
                  <a:pt x="304080" y="163348"/>
                </a:cubicBezTo>
                <a:cubicBezTo>
                  <a:pt x="304080" y="155933"/>
                  <a:pt x="310292" y="150989"/>
                  <a:pt x="316504" y="150989"/>
                </a:cubicBezTo>
                <a:lnTo>
                  <a:pt x="399745" y="150989"/>
                </a:lnTo>
                <a:cubicBezTo>
                  <a:pt x="408441" y="150989"/>
                  <a:pt x="417138" y="147281"/>
                  <a:pt x="422108" y="141102"/>
                </a:cubicBezTo>
                <a:lnTo>
                  <a:pt x="473046" y="91664"/>
                </a:lnTo>
                <a:cubicBezTo>
                  <a:pt x="482985" y="81777"/>
                  <a:pt x="496651" y="75597"/>
                  <a:pt x="511560" y="75597"/>
                </a:cubicBezTo>
                <a:lnTo>
                  <a:pt x="583619" y="75597"/>
                </a:lnTo>
                <a:cubicBezTo>
                  <a:pt x="589831" y="47171"/>
                  <a:pt x="615921" y="24924"/>
                  <a:pt x="645739" y="24924"/>
                </a:cubicBezTo>
                <a:close/>
                <a:moveTo>
                  <a:pt x="53423" y="23642"/>
                </a:moveTo>
                <a:cubicBezTo>
                  <a:pt x="36029" y="23642"/>
                  <a:pt x="23605" y="37329"/>
                  <a:pt x="23605" y="53505"/>
                </a:cubicBezTo>
                <a:lnTo>
                  <a:pt x="23605" y="100789"/>
                </a:lnTo>
                <a:lnTo>
                  <a:pt x="380173" y="100789"/>
                </a:lnTo>
                <a:lnTo>
                  <a:pt x="380173" y="53505"/>
                </a:lnTo>
                <a:cubicBezTo>
                  <a:pt x="380173" y="37329"/>
                  <a:pt x="366506" y="23642"/>
                  <a:pt x="350355" y="23642"/>
                </a:cubicBezTo>
                <a:close/>
                <a:moveTo>
                  <a:pt x="53423" y="0"/>
                </a:moveTo>
                <a:lnTo>
                  <a:pt x="350355" y="0"/>
                </a:lnTo>
                <a:cubicBezTo>
                  <a:pt x="378930" y="0"/>
                  <a:pt x="403778" y="23642"/>
                  <a:pt x="403778" y="53505"/>
                </a:cubicBezTo>
                <a:lnTo>
                  <a:pt x="403778" y="113233"/>
                </a:lnTo>
                <a:cubicBezTo>
                  <a:pt x="403778" y="115721"/>
                  <a:pt x="402536" y="118210"/>
                  <a:pt x="400051" y="120698"/>
                </a:cubicBezTo>
                <a:cubicBezTo>
                  <a:pt x="397566" y="123187"/>
                  <a:pt x="393839" y="124431"/>
                  <a:pt x="391354" y="124431"/>
                </a:cubicBezTo>
                <a:lnTo>
                  <a:pt x="23605" y="124431"/>
                </a:lnTo>
                <a:lnTo>
                  <a:pt x="23605" y="659487"/>
                </a:lnTo>
                <a:lnTo>
                  <a:pt x="391354" y="659487"/>
                </a:lnTo>
                <a:cubicBezTo>
                  <a:pt x="397566" y="659487"/>
                  <a:pt x="403778" y="665709"/>
                  <a:pt x="403778" y="671930"/>
                </a:cubicBezTo>
                <a:lnTo>
                  <a:pt x="403778" y="756544"/>
                </a:lnTo>
                <a:cubicBezTo>
                  <a:pt x="403778" y="786407"/>
                  <a:pt x="378930" y="810049"/>
                  <a:pt x="350355" y="810049"/>
                </a:cubicBezTo>
                <a:lnTo>
                  <a:pt x="53423" y="810049"/>
                </a:lnTo>
                <a:cubicBezTo>
                  <a:pt x="23605" y="810049"/>
                  <a:pt x="0" y="786407"/>
                  <a:pt x="0" y="756544"/>
                </a:cubicBezTo>
                <a:lnTo>
                  <a:pt x="0" y="53505"/>
                </a:lnTo>
                <a:cubicBezTo>
                  <a:pt x="0" y="23642"/>
                  <a:pt x="23605" y="0"/>
                  <a:pt x="5342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1D41162F-A767-424F-9163-5C606E2C740F}"/>
              </a:ext>
            </a:extLst>
          </p:cNvPr>
          <p:cNvSpPr/>
          <p:nvPr/>
        </p:nvSpPr>
        <p:spPr>
          <a:xfrm>
            <a:off x="17177485" y="3285061"/>
            <a:ext cx="3609077" cy="170234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6384BFD8-3C3B-4085-9236-15DA27F34C71}"/>
              </a:ext>
            </a:extLst>
          </p:cNvPr>
          <p:cNvSpPr/>
          <p:nvPr/>
        </p:nvSpPr>
        <p:spPr>
          <a:xfrm>
            <a:off x="17829266" y="3680115"/>
            <a:ext cx="910994" cy="912240"/>
          </a:xfrm>
          <a:custGeom>
            <a:avLst/>
            <a:gdLst>
              <a:gd name="connsiteX0" fmla="*/ 404816 w 910994"/>
              <a:gd name="connsiteY0" fmla="*/ 702811 h 912240"/>
              <a:gd name="connsiteX1" fmla="*/ 420886 w 910994"/>
              <a:gd name="connsiteY1" fmla="*/ 702811 h 912240"/>
              <a:gd name="connsiteX2" fmla="*/ 420886 w 910994"/>
              <a:gd name="connsiteY2" fmla="*/ 719962 h 912240"/>
              <a:gd name="connsiteX3" fmla="*/ 417178 w 910994"/>
              <a:gd name="connsiteY3" fmla="*/ 723637 h 912240"/>
              <a:gd name="connsiteX4" fmla="*/ 497534 w 910994"/>
              <a:gd name="connsiteY4" fmla="*/ 723637 h 912240"/>
              <a:gd name="connsiteX5" fmla="*/ 492590 w 910994"/>
              <a:gd name="connsiteY5" fmla="*/ 719962 h 912240"/>
              <a:gd name="connsiteX6" fmla="*/ 492590 w 910994"/>
              <a:gd name="connsiteY6" fmla="*/ 702811 h 912240"/>
              <a:gd name="connsiteX7" fmla="*/ 509898 w 910994"/>
              <a:gd name="connsiteY7" fmla="*/ 702811 h 912240"/>
              <a:gd name="connsiteX8" fmla="*/ 527204 w 910994"/>
              <a:gd name="connsiteY8" fmla="*/ 719962 h 912240"/>
              <a:gd name="connsiteX9" fmla="*/ 533386 w 910994"/>
              <a:gd name="connsiteY9" fmla="*/ 734663 h 912240"/>
              <a:gd name="connsiteX10" fmla="*/ 527204 w 910994"/>
              <a:gd name="connsiteY10" fmla="*/ 748139 h 912240"/>
              <a:gd name="connsiteX11" fmla="*/ 507424 w 910994"/>
              <a:gd name="connsiteY11" fmla="*/ 767741 h 912240"/>
              <a:gd name="connsiteX12" fmla="*/ 498770 w 910994"/>
              <a:gd name="connsiteY12" fmla="*/ 771416 h 912240"/>
              <a:gd name="connsiteX13" fmla="*/ 490118 w 910994"/>
              <a:gd name="connsiteY13" fmla="*/ 767741 h 912240"/>
              <a:gd name="connsiteX14" fmla="*/ 490118 w 910994"/>
              <a:gd name="connsiteY14" fmla="*/ 751815 h 912240"/>
              <a:gd name="connsiteX15" fmla="*/ 495062 w 910994"/>
              <a:gd name="connsiteY15" fmla="*/ 746914 h 912240"/>
              <a:gd name="connsiteX16" fmla="*/ 414706 w 910994"/>
              <a:gd name="connsiteY16" fmla="*/ 746914 h 912240"/>
              <a:gd name="connsiteX17" fmla="*/ 419650 w 910994"/>
              <a:gd name="connsiteY17" fmla="*/ 751815 h 912240"/>
              <a:gd name="connsiteX18" fmla="*/ 419650 w 910994"/>
              <a:gd name="connsiteY18" fmla="*/ 767741 h 912240"/>
              <a:gd name="connsiteX19" fmla="*/ 410996 w 910994"/>
              <a:gd name="connsiteY19" fmla="*/ 771416 h 912240"/>
              <a:gd name="connsiteX20" fmla="*/ 402342 w 910994"/>
              <a:gd name="connsiteY20" fmla="*/ 767741 h 912240"/>
              <a:gd name="connsiteX21" fmla="*/ 385036 w 910994"/>
              <a:gd name="connsiteY21" fmla="*/ 749364 h 912240"/>
              <a:gd name="connsiteX22" fmla="*/ 385036 w 910994"/>
              <a:gd name="connsiteY22" fmla="*/ 723637 h 912240"/>
              <a:gd name="connsiteX23" fmla="*/ 589360 w 910994"/>
              <a:gd name="connsiteY23" fmla="*/ 632993 h 912240"/>
              <a:gd name="connsiteX24" fmla="*/ 583152 w 910994"/>
              <a:gd name="connsiteY24" fmla="*/ 639199 h 912240"/>
              <a:gd name="connsiteX25" fmla="*/ 583152 w 910994"/>
              <a:gd name="connsiteY25" fmla="*/ 831569 h 912240"/>
              <a:gd name="connsiteX26" fmla="*/ 589360 w 910994"/>
              <a:gd name="connsiteY26" fmla="*/ 837774 h 912240"/>
              <a:gd name="connsiteX27" fmla="*/ 882432 w 910994"/>
              <a:gd name="connsiteY27" fmla="*/ 837774 h 912240"/>
              <a:gd name="connsiteX28" fmla="*/ 887400 w 910994"/>
              <a:gd name="connsiteY28" fmla="*/ 831569 h 912240"/>
              <a:gd name="connsiteX29" fmla="*/ 887400 w 910994"/>
              <a:gd name="connsiteY29" fmla="*/ 639199 h 912240"/>
              <a:gd name="connsiteX30" fmla="*/ 882432 w 910994"/>
              <a:gd name="connsiteY30" fmla="*/ 632993 h 912240"/>
              <a:gd name="connsiteX31" fmla="*/ 29804 w 910994"/>
              <a:gd name="connsiteY31" fmla="*/ 632993 h 912240"/>
              <a:gd name="connsiteX32" fmla="*/ 23594 w 910994"/>
              <a:gd name="connsiteY32" fmla="*/ 639199 h 912240"/>
              <a:gd name="connsiteX33" fmla="*/ 23594 w 910994"/>
              <a:gd name="connsiteY33" fmla="*/ 831569 h 912240"/>
              <a:gd name="connsiteX34" fmla="*/ 29804 w 910994"/>
              <a:gd name="connsiteY34" fmla="*/ 837774 h 912240"/>
              <a:gd name="connsiteX35" fmla="*/ 322878 w 910994"/>
              <a:gd name="connsiteY35" fmla="*/ 837774 h 912240"/>
              <a:gd name="connsiteX36" fmla="*/ 329088 w 910994"/>
              <a:gd name="connsiteY36" fmla="*/ 831569 h 912240"/>
              <a:gd name="connsiteX37" fmla="*/ 329088 w 910994"/>
              <a:gd name="connsiteY37" fmla="*/ 639199 h 912240"/>
              <a:gd name="connsiteX38" fmla="*/ 322878 w 910994"/>
              <a:gd name="connsiteY38" fmla="*/ 632993 h 912240"/>
              <a:gd name="connsiteX39" fmla="*/ 589360 w 910994"/>
              <a:gd name="connsiteY39" fmla="*/ 610653 h 912240"/>
              <a:gd name="connsiteX40" fmla="*/ 882432 w 910994"/>
              <a:gd name="connsiteY40" fmla="*/ 610653 h 912240"/>
              <a:gd name="connsiteX41" fmla="*/ 910994 w 910994"/>
              <a:gd name="connsiteY41" fmla="*/ 639199 h 912240"/>
              <a:gd name="connsiteX42" fmla="*/ 910994 w 910994"/>
              <a:gd name="connsiteY42" fmla="*/ 831569 h 912240"/>
              <a:gd name="connsiteX43" fmla="*/ 882432 w 910994"/>
              <a:gd name="connsiteY43" fmla="*/ 861355 h 912240"/>
              <a:gd name="connsiteX44" fmla="*/ 747072 w 910994"/>
              <a:gd name="connsiteY44" fmla="*/ 861355 h 912240"/>
              <a:gd name="connsiteX45" fmla="*/ 747072 w 910994"/>
              <a:gd name="connsiteY45" fmla="*/ 887418 h 912240"/>
              <a:gd name="connsiteX46" fmla="*/ 824066 w 910994"/>
              <a:gd name="connsiteY46" fmla="*/ 887418 h 912240"/>
              <a:gd name="connsiteX47" fmla="*/ 835242 w 910994"/>
              <a:gd name="connsiteY47" fmla="*/ 899829 h 912240"/>
              <a:gd name="connsiteX48" fmla="*/ 824066 w 910994"/>
              <a:gd name="connsiteY48" fmla="*/ 912240 h 912240"/>
              <a:gd name="connsiteX49" fmla="*/ 646484 w 910994"/>
              <a:gd name="connsiteY49" fmla="*/ 912240 h 912240"/>
              <a:gd name="connsiteX50" fmla="*/ 635308 w 910994"/>
              <a:gd name="connsiteY50" fmla="*/ 899829 h 912240"/>
              <a:gd name="connsiteX51" fmla="*/ 646484 w 910994"/>
              <a:gd name="connsiteY51" fmla="*/ 887418 h 912240"/>
              <a:gd name="connsiteX52" fmla="*/ 723478 w 910994"/>
              <a:gd name="connsiteY52" fmla="*/ 887418 h 912240"/>
              <a:gd name="connsiteX53" fmla="*/ 723478 w 910994"/>
              <a:gd name="connsiteY53" fmla="*/ 861355 h 912240"/>
              <a:gd name="connsiteX54" fmla="*/ 589360 w 910994"/>
              <a:gd name="connsiteY54" fmla="*/ 861355 h 912240"/>
              <a:gd name="connsiteX55" fmla="*/ 559558 w 910994"/>
              <a:gd name="connsiteY55" fmla="*/ 831569 h 912240"/>
              <a:gd name="connsiteX56" fmla="*/ 559558 w 910994"/>
              <a:gd name="connsiteY56" fmla="*/ 639199 h 912240"/>
              <a:gd name="connsiteX57" fmla="*/ 589360 w 910994"/>
              <a:gd name="connsiteY57" fmla="*/ 610653 h 912240"/>
              <a:gd name="connsiteX58" fmla="*/ 29804 w 910994"/>
              <a:gd name="connsiteY58" fmla="*/ 610653 h 912240"/>
              <a:gd name="connsiteX59" fmla="*/ 322878 w 910994"/>
              <a:gd name="connsiteY59" fmla="*/ 610653 h 912240"/>
              <a:gd name="connsiteX60" fmla="*/ 352682 w 910994"/>
              <a:gd name="connsiteY60" fmla="*/ 639199 h 912240"/>
              <a:gd name="connsiteX61" fmla="*/ 352682 w 910994"/>
              <a:gd name="connsiteY61" fmla="*/ 831569 h 912240"/>
              <a:gd name="connsiteX62" fmla="*/ 322878 w 910994"/>
              <a:gd name="connsiteY62" fmla="*/ 861355 h 912240"/>
              <a:gd name="connsiteX63" fmla="*/ 188760 w 910994"/>
              <a:gd name="connsiteY63" fmla="*/ 861355 h 912240"/>
              <a:gd name="connsiteX64" fmla="*/ 188760 w 910994"/>
              <a:gd name="connsiteY64" fmla="*/ 887418 h 912240"/>
              <a:gd name="connsiteX65" fmla="*/ 264512 w 910994"/>
              <a:gd name="connsiteY65" fmla="*/ 887418 h 912240"/>
              <a:gd name="connsiteX66" fmla="*/ 276930 w 910994"/>
              <a:gd name="connsiteY66" fmla="*/ 899829 h 912240"/>
              <a:gd name="connsiteX67" fmla="*/ 264512 w 910994"/>
              <a:gd name="connsiteY67" fmla="*/ 912240 h 912240"/>
              <a:gd name="connsiteX68" fmla="*/ 88170 w 910994"/>
              <a:gd name="connsiteY68" fmla="*/ 912240 h 912240"/>
              <a:gd name="connsiteX69" fmla="*/ 75752 w 910994"/>
              <a:gd name="connsiteY69" fmla="*/ 899829 h 912240"/>
              <a:gd name="connsiteX70" fmla="*/ 88170 w 910994"/>
              <a:gd name="connsiteY70" fmla="*/ 887418 h 912240"/>
              <a:gd name="connsiteX71" fmla="*/ 163924 w 910994"/>
              <a:gd name="connsiteY71" fmla="*/ 887418 h 912240"/>
              <a:gd name="connsiteX72" fmla="*/ 163924 w 910994"/>
              <a:gd name="connsiteY72" fmla="*/ 861355 h 912240"/>
              <a:gd name="connsiteX73" fmla="*/ 29804 w 910994"/>
              <a:gd name="connsiteY73" fmla="*/ 861355 h 912240"/>
              <a:gd name="connsiteX74" fmla="*/ 0 w 910994"/>
              <a:gd name="connsiteY74" fmla="*/ 831569 h 912240"/>
              <a:gd name="connsiteX75" fmla="*/ 0 w 910994"/>
              <a:gd name="connsiteY75" fmla="*/ 639199 h 912240"/>
              <a:gd name="connsiteX76" fmla="*/ 29804 w 910994"/>
              <a:gd name="connsiteY76" fmla="*/ 610653 h 912240"/>
              <a:gd name="connsiteX77" fmla="*/ 137412 w 910994"/>
              <a:gd name="connsiteY77" fmla="*/ 377917 h 912240"/>
              <a:gd name="connsiteX78" fmla="*/ 149970 w 910994"/>
              <a:gd name="connsiteY78" fmla="*/ 382553 h 912240"/>
              <a:gd name="connsiteX79" fmla="*/ 172022 w 910994"/>
              <a:gd name="connsiteY79" fmla="*/ 403570 h 912240"/>
              <a:gd name="connsiteX80" fmla="*/ 172022 w 910994"/>
              <a:gd name="connsiteY80" fmla="*/ 419641 h 912240"/>
              <a:gd name="connsiteX81" fmla="*/ 163446 w 910994"/>
              <a:gd name="connsiteY81" fmla="*/ 424586 h 912240"/>
              <a:gd name="connsiteX82" fmla="*/ 154870 w 910994"/>
              <a:gd name="connsiteY82" fmla="*/ 419641 h 912240"/>
              <a:gd name="connsiteX83" fmla="*/ 149970 w 910994"/>
              <a:gd name="connsiteY83" fmla="*/ 415932 h 912240"/>
              <a:gd name="connsiteX84" fmla="*/ 149970 w 910994"/>
              <a:gd name="connsiteY84" fmla="*/ 496289 h 912240"/>
              <a:gd name="connsiteX85" fmla="*/ 154870 w 910994"/>
              <a:gd name="connsiteY85" fmla="*/ 491344 h 912240"/>
              <a:gd name="connsiteX86" fmla="*/ 172022 w 910994"/>
              <a:gd name="connsiteY86" fmla="*/ 491344 h 912240"/>
              <a:gd name="connsiteX87" fmla="*/ 172022 w 910994"/>
              <a:gd name="connsiteY87" fmla="*/ 507415 h 912240"/>
              <a:gd name="connsiteX88" fmla="*/ 153646 w 910994"/>
              <a:gd name="connsiteY88" fmla="*/ 525959 h 912240"/>
              <a:gd name="connsiteX89" fmla="*/ 140170 w 910994"/>
              <a:gd name="connsiteY89" fmla="*/ 532140 h 912240"/>
              <a:gd name="connsiteX90" fmla="*/ 125468 w 910994"/>
              <a:gd name="connsiteY90" fmla="*/ 525959 h 912240"/>
              <a:gd name="connsiteX91" fmla="*/ 105866 w 910994"/>
              <a:gd name="connsiteY91" fmla="*/ 504942 h 912240"/>
              <a:gd name="connsiteX92" fmla="*/ 105866 w 910994"/>
              <a:gd name="connsiteY92" fmla="*/ 488871 h 912240"/>
              <a:gd name="connsiteX93" fmla="*/ 121792 w 910994"/>
              <a:gd name="connsiteY93" fmla="*/ 488871 h 912240"/>
              <a:gd name="connsiteX94" fmla="*/ 126694 w 910994"/>
              <a:gd name="connsiteY94" fmla="*/ 493816 h 912240"/>
              <a:gd name="connsiteX95" fmla="*/ 126694 w 910994"/>
              <a:gd name="connsiteY95" fmla="*/ 413460 h 912240"/>
              <a:gd name="connsiteX96" fmla="*/ 121792 w 910994"/>
              <a:gd name="connsiteY96" fmla="*/ 418405 h 912240"/>
              <a:gd name="connsiteX97" fmla="*/ 105866 w 910994"/>
              <a:gd name="connsiteY97" fmla="*/ 418405 h 912240"/>
              <a:gd name="connsiteX98" fmla="*/ 105866 w 910994"/>
              <a:gd name="connsiteY98" fmla="*/ 401097 h 912240"/>
              <a:gd name="connsiteX99" fmla="*/ 123018 w 910994"/>
              <a:gd name="connsiteY99" fmla="*/ 382553 h 912240"/>
              <a:gd name="connsiteX100" fmla="*/ 137412 w 910994"/>
              <a:gd name="connsiteY100" fmla="*/ 377917 h 912240"/>
              <a:gd name="connsiteX101" fmla="*/ 772060 w 910994"/>
              <a:gd name="connsiteY101" fmla="*/ 377917 h 912240"/>
              <a:gd name="connsiteX102" fmla="*/ 785540 w 910994"/>
              <a:gd name="connsiteY102" fmla="*/ 382553 h 912240"/>
              <a:gd name="connsiteX103" fmla="*/ 806374 w 910994"/>
              <a:gd name="connsiteY103" fmla="*/ 403570 h 912240"/>
              <a:gd name="connsiteX104" fmla="*/ 806374 w 910994"/>
              <a:gd name="connsiteY104" fmla="*/ 419641 h 912240"/>
              <a:gd name="connsiteX105" fmla="*/ 797796 w 910994"/>
              <a:gd name="connsiteY105" fmla="*/ 424586 h 912240"/>
              <a:gd name="connsiteX106" fmla="*/ 790442 w 910994"/>
              <a:gd name="connsiteY106" fmla="*/ 419641 h 912240"/>
              <a:gd name="connsiteX107" fmla="*/ 785540 w 910994"/>
              <a:gd name="connsiteY107" fmla="*/ 415932 h 912240"/>
              <a:gd name="connsiteX108" fmla="*/ 785540 w 910994"/>
              <a:gd name="connsiteY108" fmla="*/ 496289 h 912240"/>
              <a:gd name="connsiteX109" fmla="*/ 790442 w 910994"/>
              <a:gd name="connsiteY109" fmla="*/ 491344 h 912240"/>
              <a:gd name="connsiteX110" fmla="*/ 806374 w 910994"/>
              <a:gd name="connsiteY110" fmla="*/ 491344 h 912240"/>
              <a:gd name="connsiteX111" fmla="*/ 806374 w 910994"/>
              <a:gd name="connsiteY111" fmla="*/ 507415 h 912240"/>
              <a:gd name="connsiteX112" fmla="*/ 787992 w 910994"/>
              <a:gd name="connsiteY112" fmla="*/ 525959 h 912240"/>
              <a:gd name="connsiteX113" fmla="*/ 774512 w 910994"/>
              <a:gd name="connsiteY113" fmla="*/ 532140 h 912240"/>
              <a:gd name="connsiteX114" fmla="*/ 761032 w 910994"/>
              <a:gd name="connsiteY114" fmla="*/ 525959 h 912240"/>
              <a:gd name="connsiteX115" fmla="*/ 740198 w 910994"/>
              <a:gd name="connsiteY115" fmla="*/ 504942 h 912240"/>
              <a:gd name="connsiteX116" fmla="*/ 740198 w 910994"/>
              <a:gd name="connsiteY116" fmla="*/ 488871 h 912240"/>
              <a:gd name="connsiteX117" fmla="*/ 757354 w 910994"/>
              <a:gd name="connsiteY117" fmla="*/ 488871 h 912240"/>
              <a:gd name="connsiteX118" fmla="*/ 762256 w 910994"/>
              <a:gd name="connsiteY118" fmla="*/ 493816 h 912240"/>
              <a:gd name="connsiteX119" fmla="*/ 762256 w 910994"/>
              <a:gd name="connsiteY119" fmla="*/ 413460 h 912240"/>
              <a:gd name="connsiteX120" fmla="*/ 757354 w 910994"/>
              <a:gd name="connsiteY120" fmla="*/ 418405 h 912240"/>
              <a:gd name="connsiteX121" fmla="*/ 740198 w 910994"/>
              <a:gd name="connsiteY121" fmla="*/ 418405 h 912240"/>
              <a:gd name="connsiteX122" fmla="*/ 740198 w 910994"/>
              <a:gd name="connsiteY122" fmla="*/ 401097 h 912240"/>
              <a:gd name="connsiteX123" fmla="*/ 758580 w 910994"/>
              <a:gd name="connsiteY123" fmla="*/ 382553 h 912240"/>
              <a:gd name="connsiteX124" fmla="*/ 772060 w 910994"/>
              <a:gd name="connsiteY124" fmla="*/ 377917 h 912240"/>
              <a:gd name="connsiteX125" fmla="*/ 523824 w 910994"/>
              <a:gd name="connsiteY125" fmla="*/ 333867 h 912240"/>
              <a:gd name="connsiteX126" fmla="*/ 462950 w 910994"/>
              <a:gd name="connsiteY126" fmla="*/ 357428 h 912240"/>
              <a:gd name="connsiteX127" fmla="*/ 435620 w 910994"/>
              <a:gd name="connsiteY127" fmla="*/ 362389 h 912240"/>
              <a:gd name="connsiteX128" fmla="*/ 399592 w 910994"/>
              <a:gd name="connsiteY128" fmla="*/ 351228 h 912240"/>
              <a:gd name="connsiteX129" fmla="*/ 332506 w 910994"/>
              <a:gd name="connsiteY129" fmla="*/ 419433 h 912240"/>
              <a:gd name="connsiteX130" fmla="*/ 332506 w 910994"/>
              <a:gd name="connsiteY130" fmla="*/ 420673 h 912240"/>
              <a:gd name="connsiteX131" fmla="*/ 316356 w 910994"/>
              <a:gd name="connsiteY131" fmla="*/ 441755 h 912240"/>
              <a:gd name="connsiteX132" fmla="*/ 280328 w 910994"/>
              <a:gd name="connsiteY132" fmla="*/ 488878 h 912240"/>
              <a:gd name="connsiteX133" fmla="*/ 328778 w 910994"/>
              <a:gd name="connsiteY133" fmla="*/ 537242 h 912240"/>
              <a:gd name="connsiteX134" fmla="*/ 583456 w 910994"/>
              <a:gd name="connsiteY134" fmla="*/ 537242 h 912240"/>
              <a:gd name="connsiteX135" fmla="*/ 630666 w 910994"/>
              <a:gd name="connsiteY135" fmla="*/ 488878 h 912240"/>
              <a:gd name="connsiteX136" fmla="*/ 593396 w 910994"/>
              <a:gd name="connsiteY136" fmla="*/ 441755 h 912240"/>
              <a:gd name="connsiteX137" fmla="*/ 582214 w 910994"/>
              <a:gd name="connsiteY137" fmla="*/ 433074 h 912240"/>
              <a:gd name="connsiteX138" fmla="*/ 579730 w 910994"/>
              <a:gd name="connsiteY138" fmla="*/ 418193 h 912240"/>
              <a:gd name="connsiteX139" fmla="*/ 580972 w 910994"/>
              <a:gd name="connsiteY139" fmla="*/ 385951 h 912240"/>
              <a:gd name="connsiteX140" fmla="*/ 523824 w 910994"/>
              <a:gd name="connsiteY140" fmla="*/ 333867 h 912240"/>
              <a:gd name="connsiteX141" fmla="*/ 526310 w 910994"/>
              <a:gd name="connsiteY141" fmla="*/ 310305 h 912240"/>
              <a:gd name="connsiteX142" fmla="*/ 603334 w 910994"/>
              <a:gd name="connsiteY142" fmla="*/ 379750 h 912240"/>
              <a:gd name="connsiteX143" fmla="*/ 603334 w 910994"/>
              <a:gd name="connsiteY143" fmla="*/ 419433 h 912240"/>
              <a:gd name="connsiteX144" fmla="*/ 654270 w 910994"/>
              <a:gd name="connsiteY144" fmla="*/ 488878 h 912240"/>
              <a:gd name="connsiteX145" fmla="*/ 583456 w 910994"/>
              <a:gd name="connsiteY145" fmla="*/ 560803 h 912240"/>
              <a:gd name="connsiteX146" fmla="*/ 328778 w 910994"/>
              <a:gd name="connsiteY146" fmla="*/ 560803 h 912240"/>
              <a:gd name="connsiteX147" fmla="*/ 256722 w 910994"/>
              <a:gd name="connsiteY147" fmla="*/ 488878 h 912240"/>
              <a:gd name="connsiteX148" fmla="*/ 307658 w 910994"/>
              <a:gd name="connsiteY148" fmla="*/ 419433 h 912240"/>
              <a:gd name="connsiteX149" fmla="*/ 399592 w 910994"/>
              <a:gd name="connsiteY149" fmla="*/ 327666 h 912240"/>
              <a:gd name="connsiteX150" fmla="*/ 446800 w 910994"/>
              <a:gd name="connsiteY150" fmla="*/ 341307 h 912240"/>
              <a:gd name="connsiteX151" fmla="*/ 526310 w 910994"/>
              <a:gd name="connsiteY151" fmla="*/ 310305 h 912240"/>
              <a:gd name="connsiteX152" fmla="*/ 404816 w 910994"/>
              <a:gd name="connsiteY152" fmla="*/ 67233 h 912240"/>
              <a:gd name="connsiteX153" fmla="*/ 420886 w 910994"/>
              <a:gd name="connsiteY153" fmla="*/ 67233 h 912240"/>
              <a:gd name="connsiteX154" fmla="*/ 420886 w 910994"/>
              <a:gd name="connsiteY154" fmla="*/ 83160 h 912240"/>
              <a:gd name="connsiteX155" fmla="*/ 417178 w 910994"/>
              <a:gd name="connsiteY155" fmla="*/ 88060 h 912240"/>
              <a:gd name="connsiteX156" fmla="*/ 497534 w 910994"/>
              <a:gd name="connsiteY156" fmla="*/ 88060 h 912240"/>
              <a:gd name="connsiteX157" fmla="*/ 492590 w 910994"/>
              <a:gd name="connsiteY157" fmla="*/ 83160 h 912240"/>
              <a:gd name="connsiteX158" fmla="*/ 492590 w 910994"/>
              <a:gd name="connsiteY158" fmla="*/ 67233 h 912240"/>
              <a:gd name="connsiteX159" fmla="*/ 509898 w 910994"/>
              <a:gd name="connsiteY159" fmla="*/ 67233 h 912240"/>
              <a:gd name="connsiteX160" fmla="*/ 527204 w 910994"/>
              <a:gd name="connsiteY160" fmla="*/ 85610 h 912240"/>
              <a:gd name="connsiteX161" fmla="*/ 533386 w 910994"/>
              <a:gd name="connsiteY161" fmla="*/ 99086 h 912240"/>
              <a:gd name="connsiteX162" fmla="*/ 527204 w 910994"/>
              <a:gd name="connsiteY162" fmla="*/ 112562 h 912240"/>
              <a:gd name="connsiteX163" fmla="*/ 507424 w 910994"/>
              <a:gd name="connsiteY163" fmla="*/ 133389 h 912240"/>
              <a:gd name="connsiteX164" fmla="*/ 498770 w 910994"/>
              <a:gd name="connsiteY164" fmla="*/ 135839 h 912240"/>
              <a:gd name="connsiteX165" fmla="*/ 490118 w 910994"/>
              <a:gd name="connsiteY165" fmla="*/ 133389 h 912240"/>
              <a:gd name="connsiteX166" fmla="*/ 490118 w 910994"/>
              <a:gd name="connsiteY166" fmla="*/ 116237 h 912240"/>
              <a:gd name="connsiteX167" fmla="*/ 495062 w 910994"/>
              <a:gd name="connsiteY167" fmla="*/ 112562 h 912240"/>
              <a:gd name="connsiteX168" fmla="*/ 414706 w 910994"/>
              <a:gd name="connsiteY168" fmla="*/ 112562 h 912240"/>
              <a:gd name="connsiteX169" fmla="*/ 419650 w 910994"/>
              <a:gd name="connsiteY169" fmla="*/ 116237 h 912240"/>
              <a:gd name="connsiteX170" fmla="*/ 419650 w 910994"/>
              <a:gd name="connsiteY170" fmla="*/ 133389 h 912240"/>
              <a:gd name="connsiteX171" fmla="*/ 410996 w 910994"/>
              <a:gd name="connsiteY171" fmla="*/ 135839 h 912240"/>
              <a:gd name="connsiteX172" fmla="*/ 402342 w 910994"/>
              <a:gd name="connsiteY172" fmla="*/ 133389 h 912240"/>
              <a:gd name="connsiteX173" fmla="*/ 385036 w 910994"/>
              <a:gd name="connsiteY173" fmla="*/ 115012 h 912240"/>
              <a:gd name="connsiteX174" fmla="*/ 385036 w 910994"/>
              <a:gd name="connsiteY174" fmla="*/ 88060 h 912240"/>
              <a:gd name="connsiteX175" fmla="*/ 589360 w 910994"/>
              <a:gd name="connsiteY175" fmla="*/ 23581 h 912240"/>
              <a:gd name="connsiteX176" fmla="*/ 583152 w 910994"/>
              <a:gd name="connsiteY176" fmla="*/ 29787 h 912240"/>
              <a:gd name="connsiteX177" fmla="*/ 583152 w 910994"/>
              <a:gd name="connsiteY177" fmla="*/ 222161 h 912240"/>
              <a:gd name="connsiteX178" fmla="*/ 589360 w 910994"/>
              <a:gd name="connsiteY178" fmla="*/ 228366 h 912240"/>
              <a:gd name="connsiteX179" fmla="*/ 882432 w 910994"/>
              <a:gd name="connsiteY179" fmla="*/ 228366 h 912240"/>
              <a:gd name="connsiteX180" fmla="*/ 887400 w 910994"/>
              <a:gd name="connsiteY180" fmla="*/ 222161 h 912240"/>
              <a:gd name="connsiteX181" fmla="*/ 887400 w 910994"/>
              <a:gd name="connsiteY181" fmla="*/ 29787 h 912240"/>
              <a:gd name="connsiteX182" fmla="*/ 882432 w 910994"/>
              <a:gd name="connsiteY182" fmla="*/ 23581 h 912240"/>
              <a:gd name="connsiteX183" fmla="*/ 29804 w 910994"/>
              <a:gd name="connsiteY183" fmla="*/ 23581 h 912240"/>
              <a:gd name="connsiteX184" fmla="*/ 23594 w 910994"/>
              <a:gd name="connsiteY184" fmla="*/ 29787 h 912240"/>
              <a:gd name="connsiteX185" fmla="*/ 23594 w 910994"/>
              <a:gd name="connsiteY185" fmla="*/ 222161 h 912240"/>
              <a:gd name="connsiteX186" fmla="*/ 29804 w 910994"/>
              <a:gd name="connsiteY186" fmla="*/ 228366 h 912240"/>
              <a:gd name="connsiteX187" fmla="*/ 322878 w 910994"/>
              <a:gd name="connsiteY187" fmla="*/ 228366 h 912240"/>
              <a:gd name="connsiteX188" fmla="*/ 329088 w 910994"/>
              <a:gd name="connsiteY188" fmla="*/ 222161 h 912240"/>
              <a:gd name="connsiteX189" fmla="*/ 329088 w 910994"/>
              <a:gd name="connsiteY189" fmla="*/ 29787 h 912240"/>
              <a:gd name="connsiteX190" fmla="*/ 322878 w 910994"/>
              <a:gd name="connsiteY190" fmla="*/ 23581 h 912240"/>
              <a:gd name="connsiteX191" fmla="*/ 589360 w 910994"/>
              <a:gd name="connsiteY191" fmla="*/ 0 h 912240"/>
              <a:gd name="connsiteX192" fmla="*/ 882432 w 910994"/>
              <a:gd name="connsiteY192" fmla="*/ 0 h 912240"/>
              <a:gd name="connsiteX193" fmla="*/ 910994 w 910994"/>
              <a:gd name="connsiteY193" fmla="*/ 29787 h 912240"/>
              <a:gd name="connsiteX194" fmla="*/ 910994 w 910994"/>
              <a:gd name="connsiteY194" fmla="*/ 222161 h 912240"/>
              <a:gd name="connsiteX195" fmla="*/ 882432 w 910994"/>
              <a:gd name="connsiteY195" fmla="*/ 251948 h 912240"/>
              <a:gd name="connsiteX196" fmla="*/ 747072 w 910994"/>
              <a:gd name="connsiteY196" fmla="*/ 251948 h 912240"/>
              <a:gd name="connsiteX197" fmla="*/ 747072 w 910994"/>
              <a:gd name="connsiteY197" fmla="*/ 278011 h 912240"/>
              <a:gd name="connsiteX198" fmla="*/ 824066 w 910994"/>
              <a:gd name="connsiteY198" fmla="*/ 278011 h 912240"/>
              <a:gd name="connsiteX199" fmla="*/ 835242 w 910994"/>
              <a:gd name="connsiteY199" fmla="*/ 290423 h 912240"/>
              <a:gd name="connsiteX200" fmla="*/ 824066 w 910994"/>
              <a:gd name="connsiteY200" fmla="*/ 302834 h 912240"/>
              <a:gd name="connsiteX201" fmla="*/ 646484 w 910994"/>
              <a:gd name="connsiteY201" fmla="*/ 302834 h 912240"/>
              <a:gd name="connsiteX202" fmla="*/ 635308 w 910994"/>
              <a:gd name="connsiteY202" fmla="*/ 290423 h 912240"/>
              <a:gd name="connsiteX203" fmla="*/ 646484 w 910994"/>
              <a:gd name="connsiteY203" fmla="*/ 278011 h 912240"/>
              <a:gd name="connsiteX204" fmla="*/ 723478 w 910994"/>
              <a:gd name="connsiteY204" fmla="*/ 278011 h 912240"/>
              <a:gd name="connsiteX205" fmla="*/ 723478 w 910994"/>
              <a:gd name="connsiteY205" fmla="*/ 251948 h 912240"/>
              <a:gd name="connsiteX206" fmla="*/ 589360 w 910994"/>
              <a:gd name="connsiteY206" fmla="*/ 251948 h 912240"/>
              <a:gd name="connsiteX207" fmla="*/ 559558 w 910994"/>
              <a:gd name="connsiteY207" fmla="*/ 222161 h 912240"/>
              <a:gd name="connsiteX208" fmla="*/ 559558 w 910994"/>
              <a:gd name="connsiteY208" fmla="*/ 29787 h 912240"/>
              <a:gd name="connsiteX209" fmla="*/ 589360 w 910994"/>
              <a:gd name="connsiteY209" fmla="*/ 0 h 912240"/>
              <a:gd name="connsiteX210" fmla="*/ 29804 w 910994"/>
              <a:gd name="connsiteY210" fmla="*/ 0 h 912240"/>
              <a:gd name="connsiteX211" fmla="*/ 322878 w 910994"/>
              <a:gd name="connsiteY211" fmla="*/ 0 h 912240"/>
              <a:gd name="connsiteX212" fmla="*/ 352682 w 910994"/>
              <a:gd name="connsiteY212" fmla="*/ 29787 h 912240"/>
              <a:gd name="connsiteX213" fmla="*/ 352682 w 910994"/>
              <a:gd name="connsiteY213" fmla="*/ 222161 h 912240"/>
              <a:gd name="connsiteX214" fmla="*/ 322878 w 910994"/>
              <a:gd name="connsiteY214" fmla="*/ 251948 h 912240"/>
              <a:gd name="connsiteX215" fmla="*/ 188760 w 910994"/>
              <a:gd name="connsiteY215" fmla="*/ 251948 h 912240"/>
              <a:gd name="connsiteX216" fmla="*/ 188760 w 910994"/>
              <a:gd name="connsiteY216" fmla="*/ 278011 h 912240"/>
              <a:gd name="connsiteX217" fmla="*/ 264512 w 910994"/>
              <a:gd name="connsiteY217" fmla="*/ 278011 h 912240"/>
              <a:gd name="connsiteX218" fmla="*/ 276930 w 910994"/>
              <a:gd name="connsiteY218" fmla="*/ 290423 h 912240"/>
              <a:gd name="connsiteX219" fmla="*/ 264512 w 910994"/>
              <a:gd name="connsiteY219" fmla="*/ 302834 h 912240"/>
              <a:gd name="connsiteX220" fmla="*/ 88170 w 910994"/>
              <a:gd name="connsiteY220" fmla="*/ 302834 h 912240"/>
              <a:gd name="connsiteX221" fmla="*/ 75752 w 910994"/>
              <a:gd name="connsiteY221" fmla="*/ 290423 h 912240"/>
              <a:gd name="connsiteX222" fmla="*/ 88170 w 910994"/>
              <a:gd name="connsiteY222" fmla="*/ 278011 h 912240"/>
              <a:gd name="connsiteX223" fmla="*/ 163924 w 910994"/>
              <a:gd name="connsiteY223" fmla="*/ 278011 h 912240"/>
              <a:gd name="connsiteX224" fmla="*/ 163924 w 910994"/>
              <a:gd name="connsiteY224" fmla="*/ 251948 h 912240"/>
              <a:gd name="connsiteX225" fmla="*/ 29804 w 910994"/>
              <a:gd name="connsiteY225" fmla="*/ 251948 h 912240"/>
              <a:gd name="connsiteX226" fmla="*/ 0 w 910994"/>
              <a:gd name="connsiteY226" fmla="*/ 222161 h 912240"/>
              <a:gd name="connsiteX227" fmla="*/ 0 w 910994"/>
              <a:gd name="connsiteY227" fmla="*/ 29787 h 912240"/>
              <a:gd name="connsiteX228" fmla="*/ 29804 w 910994"/>
              <a:gd name="connsiteY228" fmla="*/ 0 h 91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910994" h="912240">
                <a:moveTo>
                  <a:pt x="404816" y="702811"/>
                </a:moveTo>
                <a:cubicBezTo>
                  <a:pt x="409760" y="697910"/>
                  <a:pt x="417178" y="697910"/>
                  <a:pt x="420886" y="702811"/>
                </a:cubicBezTo>
                <a:cubicBezTo>
                  <a:pt x="425832" y="707711"/>
                  <a:pt x="425832" y="715062"/>
                  <a:pt x="420886" y="719962"/>
                </a:cubicBezTo>
                <a:lnTo>
                  <a:pt x="417178" y="723637"/>
                </a:lnTo>
                <a:lnTo>
                  <a:pt x="497534" y="723637"/>
                </a:lnTo>
                <a:lnTo>
                  <a:pt x="492590" y="719962"/>
                </a:lnTo>
                <a:cubicBezTo>
                  <a:pt x="487644" y="715062"/>
                  <a:pt x="487644" y="707711"/>
                  <a:pt x="492590" y="702811"/>
                </a:cubicBezTo>
                <a:cubicBezTo>
                  <a:pt x="497534" y="697910"/>
                  <a:pt x="504952" y="697910"/>
                  <a:pt x="509898" y="702811"/>
                </a:cubicBezTo>
                <a:lnTo>
                  <a:pt x="527204" y="719962"/>
                </a:lnTo>
                <a:cubicBezTo>
                  <a:pt x="530914" y="723637"/>
                  <a:pt x="533386" y="728538"/>
                  <a:pt x="533386" y="734663"/>
                </a:cubicBezTo>
                <a:cubicBezTo>
                  <a:pt x="533386" y="739564"/>
                  <a:pt x="530914" y="744464"/>
                  <a:pt x="527204" y="748139"/>
                </a:cubicBezTo>
                <a:lnTo>
                  <a:pt x="507424" y="767741"/>
                </a:lnTo>
                <a:cubicBezTo>
                  <a:pt x="504952" y="770191"/>
                  <a:pt x="501244" y="771416"/>
                  <a:pt x="498770" y="771416"/>
                </a:cubicBezTo>
                <a:cubicBezTo>
                  <a:pt x="496298" y="771416"/>
                  <a:pt x="492590" y="770191"/>
                  <a:pt x="490118" y="767741"/>
                </a:cubicBezTo>
                <a:cubicBezTo>
                  <a:pt x="485172" y="762841"/>
                  <a:pt x="485172" y="755490"/>
                  <a:pt x="490118" y="751815"/>
                </a:cubicBezTo>
                <a:lnTo>
                  <a:pt x="495062" y="746914"/>
                </a:lnTo>
                <a:lnTo>
                  <a:pt x="414706" y="746914"/>
                </a:lnTo>
                <a:lnTo>
                  <a:pt x="419650" y="751815"/>
                </a:lnTo>
                <a:cubicBezTo>
                  <a:pt x="423360" y="755490"/>
                  <a:pt x="423360" y="762841"/>
                  <a:pt x="419650" y="767741"/>
                </a:cubicBezTo>
                <a:cubicBezTo>
                  <a:pt x="417178" y="770191"/>
                  <a:pt x="413470" y="771416"/>
                  <a:pt x="410996" y="771416"/>
                </a:cubicBezTo>
                <a:cubicBezTo>
                  <a:pt x="407288" y="771416"/>
                  <a:pt x="404816" y="770191"/>
                  <a:pt x="402342" y="767741"/>
                </a:cubicBezTo>
                <a:lnTo>
                  <a:pt x="385036" y="749364"/>
                </a:lnTo>
                <a:cubicBezTo>
                  <a:pt x="376382" y="742014"/>
                  <a:pt x="376382" y="730988"/>
                  <a:pt x="385036" y="723637"/>
                </a:cubicBezTo>
                <a:close/>
                <a:moveTo>
                  <a:pt x="589360" y="632993"/>
                </a:moveTo>
                <a:cubicBezTo>
                  <a:pt x="584394" y="632993"/>
                  <a:pt x="583152" y="635475"/>
                  <a:pt x="583152" y="639199"/>
                </a:cubicBezTo>
                <a:lnTo>
                  <a:pt x="583152" y="831569"/>
                </a:lnTo>
                <a:cubicBezTo>
                  <a:pt x="583152" y="834051"/>
                  <a:pt x="584394" y="837774"/>
                  <a:pt x="589360" y="837774"/>
                </a:cubicBezTo>
                <a:lnTo>
                  <a:pt x="882432" y="837774"/>
                </a:lnTo>
                <a:cubicBezTo>
                  <a:pt x="884916" y="837774"/>
                  <a:pt x="887400" y="834051"/>
                  <a:pt x="887400" y="831569"/>
                </a:cubicBezTo>
                <a:lnTo>
                  <a:pt x="887400" y="639199"/>
                </a:lnTo>
                <a:cubicBezTo>
                  <a:pt x="887400" y="635475"/>
                  <a:pt x="884916" y="632993"/>
                  <a:pt x="882432" y="632993"/>
                </a:cubicBezTo>
                <a:close/>
                <a:moveTo>
                  <a:pt x="29804" y="632993"/>
                </a:moveTo>
                <a:cubicBezTo>
                  <a:pt x="26078" y="632993"/>
                  <a:pt x="23594" y="635475"/>
                  <a:pt x="23594" y="639199"/>
                </a:cubicBezTo>
                <a:lnTo>
                  <a:pt x="23594" y="831569"/>
                </a:lnTo>
                <a:cubicBezTo>
                  <a:pt x="23594" y="834051"/>
                  <a:pt x="26078" y="837774"/>
                  <a:pt x="29804" y="837774"/>
                </a:cubicBezTo>
                <a:lnTo>
                  <a:pt x="322878" y="837774"/>
                </a:lnTo>
                <a:cubicBezTo>
                  <a:pt x="326604" y="837774"/>
                  <a:pt x="329088" y="834051"/>
                  <a:pt x="329088" y="831569"/>
                </a:cubicBezTo>
                <a:lnTo>
                  <a:pt x="329088" y="639199"/>
                </a:lnTo>
                <a:cubicBezTo>
                  <a:pt x="329088" y="635475"/>
                  <a:pt x="326604" y="632993"/>
                  <a:pt x="322878" y="632993"/>
                </a:cubicBezTo>
                <a:close/>
                <a:moveTo>
                  <a:pt x="589360" y="610653"/>
                </a:moveTo>
                <a:lnTo>
                  <a:pt x="882432" y="610653"/>
                </a:lnTo>
                <a:cubicBezTo>
                  <a:pt x="898576" y="610653"/>
                  <a:pt x="910994" y="623064"/>
                  <a:pt x="910994" y="639199"/>
                </a:cubicBezTo>
                <a:lnTo>
                  <a:pt x="910994" y="831569"/>
                </a:lnTo>
                <a:cubicBezTo>
                  <a:pt x="910994" y="847703"/>
                  <a:pt x="898576" y="861355"/>
                  <a:pt x="882432" y="861355"/>
                </a:cubicBezTo>
                <a:lnTo>
                  <a:pt x="747072" y="861355"/>
                </a:lnTo>
                <a:lnTo>
                  <a:pt x="747072" y="887418"/>
                </a:lnTo>
                <a:lnTo>
                  <a:pt x="824066" y="887418"/>
                </a:lnTo>
                <a:cubicBezTo>
                  <a:pt x="830276" y="887418"/>
                  <a:pt x="835242" y="892383"/>
                  <a:pt x="835242" y="899829"/>
                </a:cubicBezTo>
                <a:cubicBezTo>
                  <a:pt x="835242" y="906035"/>
                  <a:pt x="830276" y="912240"/>
                  <a:pt x="824066" y="912240"/>
                </a:cubicBezTo>
                <a:lnTo>
                  <a:pt x="646484" y="912240"/>
                </a:lnTo>
                <a:cubicBezTo>
                  <a:pt x="640276" y="912240"/>
                  <a:pt x="635308" y="906035"/>
                  <a:pt x="635308" y="899829"/>
                </a:cubicBezTo>
                <a:cubicBezTo>
                  <a:pt x="635308" y="892383"/>
                  <a:pt x="640276" y="887418"/>
                  <a:pt x="646484" y="887418"/>
                </a:cubicBezTo>
                <a:lnTo>
                  <a:pt x="723478" y="887418"/>
                </a:lnTo>
                <a:lnTo>
                  <a:pt x="723478" y="861355"/>
                </a:lnTo>
                <a:lnTo>
                  <a:pt x="589360" y="861355"/>
                </a:lnTo>
                <a:cubicBezTo>
                  <a:pt x="571976" y="861355"/>
                  <a:pt x="559558" y="847703"/>
                  <a:pt x="559558" y="831569"/>
                </a:cubicBezTo>
                <a:lnTo>
                  <a:pt x="559558" y="639199"/>
                </a:lnTo>
                <a:cubicBezTo>
                  <a:pt x="559558" y="623064"/>
                  <a:pt x="571976" y="610653"/>
                  <a:pt x="589360" y="610653"/>
                </a:cubicBezTo>
                <a:close/>
                <a:moveTo>
                  <a:pt x="29804" y="610653"/>
                </a:moveTo>
                <a:lnTo>
                  <a:pt x="322878" y="610653"/>
                </a:lnTo>
                <a:cubicBezTo>
                  <a:pt x="339022" y="610653"/>
                  <a:pt x="352682" y="623064"/>
                  <a:pt x="352682" y="639199"/>
                </a:cubicBezTo>
                <a:lnTo>
                  <a:pt x="352682" y="831569"/>
                </a:lnTo>
                <a:cubicBezTo>
                  <a:pt x="352682" y="847703"/>
                  <a:pt x="339022" y="861355"/>
                  <a:pt x="322878" y="861355"/>
                </a:cubicBezTo>
                <a:lnTo>
                  <a:pt x="188760" y="861355"/>
                </a:lnTo>
                <a:lnTo>
                  <a:pt x="188760" y="887418"/>
                </a:lnTo>
                <a:lnTo>
                  <a:pt x="264512" y="887418"/>
                </a:lnTo>
                <a:cubicBezTo>
                  <a:pt x="271964" y="887418"/>
                  <a:pt x="276930" y="892383"/>
                  <a:pt x="276930" y="899829"/>
                </a:cubicBezTo>
                <a:cubicBezTo>
                  <a:pt x="276930" y="906035"/>
                  <a:pt x="271964" y="912240"/>
                  <a:pt x="264512" y="912240"/>
                </a:cubicBezTo>
                <a:lnTo>
                  <a:pt x="88170" y="912240"/>
                </a:lnTo>
                <a:cubicBezTo>
                  <a:pt x="80720" y="912240"/>
                  <a:pt x="75752" y="906035"/>
                  <a:pt x="75752" y="899829"/>
                </a:cubicBezTo>
                <a:cubicBezTo>
                  <a:pt x="75752" y="892383"/>
                  <a:pt x="80720" y="887418"/>
                  <a:pt x="88170" y="887418"/>
                </a:cubicBezTo>
                <a:lnTo>
                  <a:pt x="163924" y="887418"/>
                </a:lnTo>
                <a:lnTo>
                  <a:pt x="163924" y="861355"/>
                </a:lnTo>
                <a:lnTo>
                  <a:pt x="29804" y="861355"/>
                </a:lnTo>
                <a:cubicBezTo>
                  <a:pt x="13660" y="861355"/>
                  <a:pt x="0" y="847703"/>
                  <a:pt x="0" y="831569"/>
                </a:cubicBezTo>
                <a:lnTo>
                  <a:pt x="0" y="639199"/>
                </a:lnTo>
                <a:cubicBezTo>
                  <a:pt x="0" y="623064"/>
                  <a:pt x="13660" y="610653"/>
                  <a:pt x="29804" y="610653"/>
                </a:cubicBezTo>
                <a:close/>
                <a:moveTo>
                  <a:pt x="137412" y="377917"/>
                </a:moveTo>
                <a:cubicBezTo>
                  <a:pt x="142314" y="377917"/>
                  <a:pt x="146908" y="379463"/>
                  <a:pt x="149970" y="382553"/>
                </a:cubicBezTo>
                <a:lnTo>
                  <a:pt x="172022" y="403570"/>
                </a:lnTo>
                <a:cubicBezTo>
                  <a:pt x="175698" y="408515"/>
                  <a:pt x="175698" y="415932"/>
                  <a:pt x="172022" y="419641"/>
                </a:cubicBezTo>
                <a:cubicBezTo>
                  <a:pt x="169572" y="423350"/>
                  <a:pt x="165896" y="424586"/>
                  <a:pt x="163446" y="424586"/>
                </a:cubicBezTo>
                <a:cubicBezTo>
                  <a:pt x="159770" y="424586"/>
                  <a:pt x="157320" y="423350"/>
                  <a:pt x="154870" y="419641"/>
                </a:cubicBezTo>
                <a:lnTo>
                  <a:pt x="149970" y="415932"/>
                </a:lnTo>
                <a:lnTo>
                  <a:pt x="149970" y="496289"/>
                </a:lnTo>
                <a:lnTo>
                  <a:pt x="154870" y="491344"/>
                </a:lnTo>
                <a:cubicBezTo>
                  <a:pt x="159770" y="486399"/>
                  <a:pt x="167122" y="486399"/>
                  <a:pt x="172022" y="491344"/>
                </a:cubicBezTo>
                <a:cubicBezTo>
                  <a:pt x="175698" y="496289"/>
                  <a:pt x="175698" y="503706"/>
                  <a:pt x="172022" y="507415"/>
                </a:cubicBezTo>
                <a:lnTo>
                  <a:pt x="153646" y="525959"/>
                </a:lnTo>
                <a:cubicBezTo>
                  <a:pt x="149970" y="529668"/>
                  <a:pt x="145070" y="532140"/>
                  <a:pt x="140170" y="532140"/>
                </a:cubicBezTo>
                <a:cubicBezTo>
                  <a:pt x="134044" y="532140"/>
                  <a:pt x="129144" y="529668"/>
                  <a:pt x="125468" y="525959"/>
                </a:cubicBezTo>
                <a:lnTo>
                  <a:pt x="105866" y="504942"/>
                </a:lnTo>
                <a:cubicBezTo>
                  <a:pt x="100966" y="501234"/>
                  <a:pt x="100966" y="493816"/>
                  <a:pt x="105866" y="488871"/>
                </a:cubicBezTo>
                <a:cubicBezTo>
                  <a:pt x="110766" y="483926"/>
                  <a:pt x="118118" y="483926"/>
                  <a:pt x="121792" y="488871"/>
                </a:cubicBezTo>
                <a:lnTo>
                  <a:pt x="126694" y="493816"/>
                </a:lnTo>
                <a:lnTo>
                  <a:pt x="126694" y="413460"/>
                </a:lnTo>
                <a:lnTo>
                  <a:pt x="121792" y="418405"/>
                </a:lnTo>
                <a:cubicBezTo>
                  <a:pt x="118118" y="422113"/>
                  <a:pt x="110766" y="422113"/>
                  <a:pt x="105866" y="418405"/>
                </a:cubicBezTo>
                <a:cubicBezTo>
                  <a:pt x="100966" y="413460"/>
                  <a:pt x="100966" y="406042"/>
                  <a:pt x="105866" y="401097"/>
                </a:cubicBezTo>
                <a:lnTo>
                  <a:pt x="123018" y="382553"/>
                </a:lnTo>
                <a:cubicBezTo>
                  <a:pt x="127306" y="379463"/>
                  <a:pt x="132512" y="377917"/>
                  <a:pt x="137412" y="377917"/>
                </a:cubicBezTo>
                <a:close/>
                <a:moveTo>
                  <a:pt x="772060" y="377917"/>
                </a:moveTo>
                <a:cubicBezTo>
                  <a:pt x="776962" y="377917"/>
                  <a:pt x="781864" y="379463"/>
                  <a:pt x="785540" y="382553"/>
                </a:cubicBezTo>
                <a:lnTo>
                  <a:pt x="806374" y="403570"/>
                </a:lnTo>
                <a:cubicBezTo>
                  <a:pt x="811276" y="408515"/>
                  <a:pt x="811276" y="415932"/>
                  <a:pt x="806374" y="419641"/>
                </a:cubicBezTo>
                <a:cubicBezTo>
                  <a:pt x="803922" y="423350"/>
                  <a:pt x="801472" y="424586"/>
                  <a:pt x="797796" y="424586"/>
                </a:cubicBezTo>
                <a:cubicBezTo>
                  <a:pt x="795344" y="424586"/>
                  <a:pt x="791668" y="423350"/>
                  <a:pt x="790442" y="419641"/>
                </a:cubicBezTo>
                <a:lnTo>
                  <a:pt x="785540" y="415932"/>
                </a:lnTo>
                <a:lnTo>
                  <a:pt x="785540" y="496289"/>
                </a:lnTo>
                <a:lnTo>
                  <a:pt x="790442" y="491344"/>
                </a:lnTo>
                <a:cubicBezTo>
                  <a:pt x="794118" y="486399"/>
                  <a:pt x="801472" y="486399"/>
                  <a:pt x="806374" y="491344"/>
                </a:cubicBezTo>
                <a:cubicBezTo>
                  <a:pt x="811276" y="496289"/>
                  <a:pt x="811276" y="503706"/>
                  <a:pt x="806374" y="507415"/>
                </a:cubicBezTo>
                <a:lnTo>
                  <a:pt x="787992" y="525959"/>
                </a:lnTo>
                <a:cubicBezTo>
                  <a:pt x="784316" y="529668"/>
                  <a:pt x="780638" y="532140"/>
                  <a:pt x="774512" y="532140"/>
                </a:cubicBezTo>
                <a:cubicBezTo>
                  <a:pt x="769610" y="532140"/>
                  <a:pt x="764708" y="529668"/>
                  <a:pt x="761032" y="525959"/>
                </a:cubicBezTo>
                <a:lnTo>
                  <a:pt x="740198" y="504942"/>
                </a:lnTo>
                <a:cubicBezTo>
                  <a:pt x="735296" y="501234"/>
                  <a:pt x="735296" y="493816"/>
                  <a:pt x="740198" y="488871"/>
                </a:cubicBezTo>
                <a:cubicBezTo>
                  <a:pt x="745100" y="483926"/>
                  <a:pt x="752454" y="483926"/>
                  <a:pt x="757354" y="488871"/>
                </a:cubicBezTo>
                <a:lnTo>
                  <a:pt x="762256" y="493816"/>
                </a:lnTo>
                <a:lnTo>
                  <a:pt x="762256" y="413460"/>
                </a:lnTo>
                <a:lnTo>
                  <a:pt x="757354" y="418405"/>
                </a:lnTo>
                <a:cubicBezTo>
                  <a:pt x="752454" y="422113"/>
                  <a:pt x="745100" y="422113"/>
                  <a:pt x="740198" y="418405"/>
                </a:cubicBezTo>
                <a:cubicBezTo>
                  <a:pt x="735296" y="413460"/>
                  <a:pt x="735296" y="406042"/>
                  <a:pt x="740198" y="401097"/>
                </a:cubicBezTo>
                <a:lnTo>
                  <a:pt x="758580" y="382553"/>
                </a:lnTo>
                <a:cubicBezTo>
                  <a:pt x="762256" y="379463"/>
                  <a:pt x="767158" y="377917"/>
                  <a:pt x="772060" y="377917"/>
                </a:cubicBezTo>
                <a:close/>
                <a:moveTo>
                  <a:pt x="523824" y="333867"/>
                </a:moveTo>
                <a:cubicBezTo>
                  <a:pt x="500220" y="331386"/>
                  <a:pt x="477858" y="340067"/>
                  <a:pt x="462950" y="357428"/>
                </a:cubicBezTo>
                <a:cubicBezTo>
                  <a:pt x="456738" y="366109"/>
                  <a:pt x="444316" y="368589"/>
                  <a:pt x="435620" y="362389"/>
                </a:cubicBezTo>
                <a:cubicBezTo>
                  <a:pt x="424438" y="354948"/>
                  <a:pt x="412014" y="351228"/>
                  <a:pt x="399592" y="351228"/>
                </a:cubicBezTo>
                <a:cubicBezTo>
                  <a:pt x="362322" y="351228"/>
                  <a:pt x="332506" y="382230"/>
                  <a:pt x="332506" y="419433"/>
                </a:cubicBezTo>
                <a:lnTo>
                  <a:pt x="332506" y="420673"/>
                </a:lnTo>
                <a:cubicBezTo>
                  <a:pt x="332506" y="430594"/>
                  <a:pt x="326294" y="439274"/>
                  <a:pt x="316356" y="441755"/>
                </a:cubicBezTo>
                <a:cubicBezTo>
                  <a:pt x="295236" y="447955"/>
                  <a:pt x="280328" y="467796"/>
                  <a:pt x="280328" y="488878"/>
                </a:cubicBezTo>
                <a:cubicBezTo>
                  <a:pt x="280328" y="514920"/>
                  <a:pt x="302690" y="537242"/>
                  <a:pt x="328778" y="537242"/>
                </a:cubicBezTo>
                <a:lnTo>
                  <a:pt x="583456" y="537242"/>
                </a:lnTo>
                <a:cubicBezTo>
                  <a:pt x="609546" y="537242"/>
                  <a:pt x="630666" y="514920"/>
                  <a:pt x="630666" y="488878"/>
                </a:cubicBezTo>
                <a:cubicBezTo>
                  <a:pt x="630666" y="466556"/>
                  <a:pt x="615758" y="446715"/>
                  <a:pt x="593396" y="441755"/>
                </a:cubicBezTo>
                <a:cubicBezTo>
                  <a:pt x="589668" y="440515"/>
                  <a:pt x="584700" y="436794"/>
                  <a:pt x="582214" y="433074"/>
                </a:cubicBezTo>
                <a:cubicBezTo>
                  <a:pt x="579730" y="428114"/>
                  <a:pt x="578488" y="423153"/>
                  <a:pt x="579730" y="418193"/>
                </a:cubicBezTo>
                <a:cubicBezTo>
                  <a:pt x="583456" y="407032"/>
                  <a:pt x="583456" y="395871"/>
                  <a:pt x="580972" y="385951"/>
                </a:cubicBezTo>
                <a:cubicBezTo>
                  <a:pt x="574760" y="358668"/>
                  <a:pt x="551156" y="337587"/>
                  <a:pt x="523824" y="333867"/>
                </a:cubicBezTo>
                <a:close/>
                <a:moveTo>
                  <a:pt x="526310" y="310305"/>
                </a:moveTo>
                <a:cubicBezTo>
                  <a:pt x="563580" y="314025"/>
                  <a:pt x="595880" y="342547"/>
                  <a:pt x="603334" y="379750"/>
                </a:cubicBezTo>
                <a:cubicBezTo>
                  <a:pt x="607062" y="393391"/>
                  <a:pt x="607062" y="407032"/>
                  <a:pt x="603334" y="419433"/>
                </a:cubicBezTo>
                <a:cubicBezTo>
                  <a:pt x="634392" y="428114"/>
                  <a:pt x="654270" y="456636"/>
                  <a:pt x="654270" y="488878"/>
                </a:cubicBezTo>
                <a:cubicBezTo>
                  <a:pt x="654270" y="528561"/>
                  <a:pt x="623212" y="560803"/>
                  <a:pt x="583456" y="560803"/>
                </a:cubicBezTo>
                <a:lnTo>
                  <a:pt x="328778" y="560803"/>
                </a:lnTo>
                <a:cubicBezTo>
                  <a:pt x="289024" y="560803"/>
                  <a:pt x="256722" y="528561"/>
                  <a:pt x="256722" y="488878"/>
                </a:cubicBezTo>
                <a:cubicBezTo>
                  <a:pt x="256722" y="456636"/>
                  <a:pt x="277842" y="428114"/>
                  <a:pt x="307658" y="419433"/>
                </a:cubicBezTo>
                <a:cubicBezTo>
                  <a:pt x="307658" y="368589"/>
                  <a:pt x="348656" y="327666"/>
                  <a:pt x="399592" y="327666"/>
                </a:cubicBezTo>
                <a:cubicBezTo>
                  <a:pt x="415742" y="327666"/>
                  <a:pt x="431892" y="332627"/>
                  <a:pt x="446800" y="341307"/>
                </a:cubicBezTo>
                <a:cubicBezTo>
                  <a:pt x="466678" y="317745"/>
                  <a:pt x="496494" y="306585"/>
                  <a:pt x="526310" y="310305"/>
                </a:cubicBezTo>
                <a:close/>
                <a:moveTo>
                  <a:pt x="404816" y="67233"/>
                </a:moveTo>
                <a:cubicBezTo>
                  <a:pt x="409760" y="62333"/>
                  <a:pt x="417178" y="62333"/>
                  <a:pt x="420886" y="67233"/>
                </a:cubicBezTo>
                <a:cubicBezTo>
                  <a:pt x="425832" y="72134"/>
                  <a:pt x="425832" y="79484"/>
                  <a:pt x="420886" y="83160"/>
                </a:cubicBezTo>
                <a:lnTo>
                  <a:pt x="417178" y="88060"/>
                </a:lnTo>
                <a:lnTo>
                  <a:pt x="497534" y="88060"/>
                </a:lnTo>
                <a:lnTo>
                  <a:pt x="492590" y="83160"/>
                </a:lnTo>
                <a:cubicBezTo>
                  <a:pt x="487644" y="79484"/>
                  <a:pt x="487644" y="72134"/>
                  <a:pt x="492590" y="67233"/>
                </a:cubicBezTo>
                <a:cubicBezTo>
                  <a:pt x="497534" y="62333"/>
                  <a:pt x="504952" y="62333"/>
                  <a:pt x="509898" y="67233"/>
                </a:cubicBezTo>
                <a:lnTo>
                  <a:pt x="527204" y="85610"/>
                </a:lnTo>
                <a:cubicBezTo>
                  <a:pt x="530914" y="89285"/>
                  <a:pt x="533386" y="94185"/>
                  <a:pt x="533386" y="99086"/>
                </a:cubicBezTo>
                <a:cubicBezTo>
                  <a:pt x="533386" y="103986"/>
                  <a:pt x="530914" y="108887"/>
                  <a:pt x="527204" y="112562"/>
                </a:cubicBezTo>
                <a:lnTo>
                  <a:pt x="507424" y="133389"/>
                </a:lnTo>
                <a:cubicBezTo>
                  <a:pt x="504952" y="135839"/>
                  <a:pt x="501244" y="135839"/>
                  <a:pt x="498770" y="135839"/>
                </a:cubicBezTo>
                <a:cubicBezTo>
                  <a:pt x="496298" y="135839"/>
                  <a:pt x="492590" y="135839"/>
                  <a:pt x="490118" y="133389"/>
                </a:cubicBezTo>
                <a:cubicBezTo>
                  <a:pt x="485172" y="128488"/>
                  <a:pt x="485172" y="121138"/>
                  <a:pt x="490118" y="116237"/>
                </a:cubicBezTo>
                <a:lnTo>
                  <a:pt x="495062" y="112562"/>
                </a:lnTo>
                <a:lnTo>
                  <a:pt x="414706" y="112562"/>
                </a:lnTo>
                <a:lnTo>
                  <a:pt x="419650" y="116237"/>
                </a:lnTo>
                <a:cubicBezTo>
                  <a:pt x="423360" y="121138"/>
                  <a:pt x="423360" y="128488"/>
                  <a:pt x="419650" y="133389"/>
                </a:cubicBezTo>
                <a:cubicBezTo>
                  <a:pt x="417178" y="135839"/>
                  <a:pt x="413470" y="135839"/>
                  <a:pt x="410996" y="135839"/>
                </a:cubicBezTo>
                <a:cubicBezTo>
                  <a:pt x="407288" y="135839"/>
                  <a:pt x="404816" y="135839"/>
                  <a:pt x="402342" y="133389"/>
                </a:cubicBezTo>
                <a:lnTo>
                  <a:pt x="385036" y="115012"/>
                </a:lnTo>
                <a:cubicBezTo>
                  <a:pt x="376382" y="107662"/>
                  <a:pt x="376382" y="95411"/>
                  <a:pt x="385036" y="88060"/>
                </a:cubicBezTo>
                <a:close/>
                <a:moveTo>
                  <a:pt x="589360" y="23581"/>
                </a:moveTo>
                <a:cubicBezTo>
                  <a:pt x="584394" y="23581"/>
                  <a:pt x="583152" y="26063"/>
                  <a:pt x="583152" y="29787"/>
                </a:cubicBezTo>
                <a:lnTo>
                  <a:pt x="583152" y="222161"/>
                </a:lnTo>
                <a:cubicBezTo>
                  <a:pt x="583152" y="224643"/>
                  <a:pt x="584394" y="228366"/>
                  <a:pt x="589360" y="228366"/>
                </a:cubicBezTo>
                <a:lnTo>
                  <a:pt x="882432" y="228366"/>
                </a:lnTo>
                <a:cubicBezTo>
                  <a:pt x="884916" y="228366"/>
                  <a:pt x="887400" y="224643"/>
                  <a:pt x="887400" y="222161"/>
                </a:cubicBezTo>
                <a:lnTo>
                  <a:pt x="887400" y="29787"/>
                </a:lnTo>
                <a:cubicBezTo>
                  <a:pt x="887400" y="26063"/>
                  <a:pt x="884916" y="23581"/>
                  <a:pt x="882432" y="23581"/>
                </a:cubicBezTo>
                <a:close/>
                <a:moveTo>
                  <a:pt x="29804" y="23581"/>
                </a:moveTo>
                <a:cubicBezTo>
                  <a:pt x="26078" y="23581"/>
                  <a:pt x="23594" y="26063"/>
                  <a:pt x="23594" y="29787"/>
                </a:cubicBezTo>
                <a:lnTo>
                  <a:pt x="23594" y="222161"/>
                </a:lnTo>
                <a:cubicBezTo>
                  <a:pt x="23594" y="224643"/>
                  <a:pt x="26078" y="228366"/>
                  <a:pt x="29804" y="228366"/>
                </a:cubicBezTo>
                <a:lnTo>
                  <a:pt x="322878" y="228366"/>
                </a:lnTo>
                <a:cubicBezTo>
                  <a:pt x="326604" y="228366"/>
                  <a:pt x="329088" y="224643"/>
                  <a:pt x="329088" y="222161"/>
                </a:cubicBezTo>
                <a:lnTo>
                  <a:pt x="329088" y="29787"/>
                </a:lnTo>
                <a:cubicBezTo>
                  <a:pt x="329088" y="26063"/>
                  <a:pt x="326604" y="23581"/>
                  <a:pt x="322878" y="23581"/>
                </a:cubicBezTo>
                <a:close/>
                <a:moveTo>
                  <a:pt x="589360" y="0"/>
                </a:moveTo>
                <a:lnTo>
                  <a:pt x="882432" y="0"/>
                </a:lnTo>
                <a:cubicBezTo>
                  <a:pt x="898576" y="0"/>
                  <a:pt x="910994" y="12411"/>
                  <a:pt x="910994" y="29787"/>
                </a:cubicBezTo>
                <a:lnTo>
                  <a:pt x="910994" y="222161"/>
                </a:lnTo>
                <a:cubicBezTo>
                  <a:pt x="910994" y="238295"/>
                  <a:pt x="898576" y="251948"/>
                  <a:pt x="882432" y="251948"/>
                </a:cubicBezTo>
                <a:lnTo>
                  <a:pt x="747072" y="251948"/>
                </a:lnTo>
                <a:lnTo>
                  <a:pt x="747072" y="278011"/>
                </a:lnTo>
                <a:lnTo>
                  <a:pt x="824066" y="278011"/>
                </a:lnTo>
                <a:cubicBezTo>
                  <a:pt x="830276" y="278011"/>
                  <a:pt x="835242" y="282976"/>
                  <a:pt x="835242" y="290423"/>
                </a:cubicBezTo>
                <a:cubicBezTo>
                  <a:pt x="835242" y="296628"/>
                  <a:pt x="830276" y="302834"/>
                  <a:pt x="824066" y="302834"/>
                </a:cubicBezTo>
                <a:lnTo>
                  <a:pt x="646484" y="302834"/>
                </a:lnTo>
                <a:cubicBezTo>
                  <a:pt x="640276" y="302834"/>
                  <a:pt x="635308" y="296628"/>
                  <a:pt x="635308" y="290423"/>
                </a:cubicBezTo>
                <a:cubicBezTo>
                  <a:pt x="635308" y="282976"/>
                  <a:pt x="640276" y="278011"/>
                  <a:pt x="646484" y="278011"/>
                </a:cubicBezTo>
                <a:lnTo>
                  <a:pt x="723478" y="278011"/>
                </a:lnTo>
                <a:lnTo>
                  <a:pt x="723478" y="251948"/>
                </a:lnTo>
                <a:lnTo>
                  <a:pt x="589360" y="251948"/>
                </a:lnTo>
                <a:cubicBezTo>
                  <a:pt x="571976" y="251948"/>
                  <a:pt x="559558" y="238295"/>
                  <a:pt x="559558" y="222161"/>
                </a:cubicBezTo>
                <a:lnTo>
                  <a:pt x="559558" y="29787"/>
                </a:lnTo>
                <a:cubicBezTo>
                  <a:pt x="559558" y="12411"/>
                  <a:pt x="571976" y="0"/>
                  <a:pt x="589360" y="0"/>
                </a:cubicBezTo>
                <a:close/>
                <a:moveTo>
                  <a:pt x="29804" y="0"/>
                </a:moveTo>
                <a:lnTo>
                  <a:pt x="322878" y="0"/>
                </a:lnTo>
                <a:cubicBezTo>
                  <a:pt x="339022" y="0"/>
                  <a:pt x="352682" y="12411"/>
                  <a:pt x="352682" y="29787"/>
                </a:cubicBezTo>
                <a:lnTo>
                  <a:pt x="352682" y="222161"/>
                </a:lnTo>
                <a:cubicBezTo>
                  <a:pt x="352682" y="238295"/>
                  <a:pt x="339022" y="251948"/>
                  <a:pt x="322878" y="251948"/>
                </a:cubicBezTo>
                <a:lnTo>
                  <a:pt x="188760" y="251948"/>
                </a:lnTo>
                <a:lnTo>
                  <a:pt x="188760" y="278011"/>
                </a:lnTo>
                <a:lnTo>
                  <a:pt x="264512" y="278011"/>
                </a:lnTo>
                <a:cubicBezTo>
                  <a:pt x="271964" y="278011"/>
                  <a:pt x="276930" y="282976"/>
                  <a:pt x="276930" y="290423"/>
                </a:cubicBezTo>
                <a:cubicBezTo>
                  <a:pt x="276930" y="296628"/>
                  <a:pt x="271964" y="302834"/>
                  <a:pt x="264512" y="302834"/>
                </a:cubicBezTo>
                <a:lnTo>
                  <a:pt x="88170" y="302834"/>
                </a:lnTo>
                <a:cubicBezTo>
                  <a:pt x="80720" y="302834"/>
                  <a:pt x="75752" y="296628"/>
                  <a:pt x="75752" y="290423"/>
                </a:cubicBezTo>
                <a:cubicBezTo>
                  <a:pt x="75752" y="282976"/>
                  <a:pt x="80720" y="278011"/>
                  <a:pt x="88170" y="278011"/>
                </a:cubicBezTo>
                <a:lnTo>
                  <a:pt x="163924" y="278011"/>
                </a:lnTo>
                <a:lnTo>
                  <a:pt x="163924" y="251948"/>
                </a:lnTo>
                <a:lnTo>
                  <a:pt x="29804" y="251948"/>
                </a:lnTo>
                <a:cubicBezTo>
                  <a:pt x="13660" y="251948"/>
                  <a:pt x="0" y="238295"/>
                  <a:pt x="0" y="222161"/>
                </a:cubicBezTo>
                <a:lnTo>
                  <a:pt x="0" y="29787"/>
                </a:lnTo>
                <a:cubicBezTo>
                  <a:pt x="0" y="12411"/>
                  <a:pt x="136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730E0D4-F611-4C10-90A6-E65B4F008581}"/>
              </a:ext>
            </a:extLst>
          </p:cNvPr>
          <p:cNvGrpSpPr/>
          <p:nvPr/>
        </p:nvGrpSpPr>
        <p:grpSpPr>
          <a:xfrm>
            <a:off x="9179187" y="3512783"/>
            <a:ext cx="6020535" cy="7538778"/>
            <a:chOff x="9179187" y="3512783"/>
            <a:chExt cx="6020535" cy="753877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3ED5BB-9938-447A-8924-F281C46A3D19}"/>
                </a:ext>
              </a:extLst>
            </p:cNvPr>
            <p:cNvSpPr/>
            <p:nvPr/>
          </p:nvSpPr>
          <p:spPr>
            <a:xfrm>
              <a:off x="9897015" y="7775225"/>
              <a:ext cx="4584878" cy="2654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0" h="2131">
                  <a:moveTo>
                    <a:pt x="3136" y="313"/>
                  </a:moveTo>
                  <a:cubicBezTo>
                    <a:pt x="3857" y="728"/>
                    <a:pt x="3861" y="1403"/>
                    <a:pt x="3145" y="1820"/>
                  </a:cubicBezTo>
                  <a:cubicBezTo>
                    <a:pt x="2429" y="2235"/>
                    <a:pt x="1264" y="2235"/>
                    <a:pt x="543" y="1820"/>
                  </a:cubicBezTo>
                  <a:cubicBezTo>
                    <a:pt x="-178" y="1403"/>
                    <a:pt x="-182" y="728"/>
                    <a:pt x="534" y="313"/>
                  </a:cubicBezTo>
                  <a:cubicBezTo>
                    <a:pt x="1250" y="-104"/>
                    <a:pt x="2415" y="-104"/>
                    <a:pt x="3136" y="313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16CF88-4468-4485-A57A-551D1F4CA46D}"/>
                </a:ext>
              </a:extLst>
            </p:cNvPr>
            <p:cNvSpPr/>
            <p:nvPr/>
          </p:nvSpPr>
          <p:spPr>
            <a:xfrm>
              <a:off x="9180433" y="7360230"/>
              <a:ext cx="6018042" cy="34844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0" h="2797">
                  <a:moveTo>
                    <a:pt x="1119" y="2152"/>
                  </a:moveTo>
                  <a:cubicBezTo>
                    <a:pt x="1840" y="2567"/>
                    <a:pt x="3005" y="2567"/>
                    <a:pt x="3720" y="2152"/>
                  </a:cubicBezTo>
                  <a:cubicBezTo>
                    <a:pt x="4437" y="1735"/>
                    <a:pt x="4433" y="1060"/>
                    <a:pt x="3712" y="645"/>
                  </a:cubicBezTo>
                  <a:cubicBezTo>
                    <a:pt x="2991" y="228"/>
                    <a:pt x="1826" y="228"/>
                    <a:pt x="1110" y="645"/>
                  </a:cubicBezTo>
                  <a:cubicBezTo>
                    <a:pt x="394" y="1060"/>
                    <a:pt x="398" y="1735"/>
                    <a:pt x="1119" y="2152"/>
                  </a:cubicBezTo>
                  <a:close/>
                  <a:moveTo>
                    <a:pt x="4118" y="409"/>
                  </a:moveTo>
                  <a:cubicBezTo>
                    <a:pt x="5064" y="955"/>
                    <a:pt x="5069" y="1841"/>
                    <a:pt x="4129" y="2387"/>
                  </a:cubicBezTo>
                  <a:cubicBezTo>
                    <a:pt x="3189" y="2934"/>
                    <a:pt x="1659" y="2934"/>
                    <a:pt x="713" y="2387"/>
                  </a:cubicBezTo>
                  <a:cubicBezTo>
                    <a:pt x="-233" y="1841"/>
                    <a:pt x="-238" y="955"/>
                    <a:pt x="702" y="409"/>
                  </a:cubicBezTo>
                  <a:cubicBezTo>
                    <a:pt x="1642" y="-136"/>
                    <a:pt x="3172" y="-136"/>
                    <a:pt x="4118" y="40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559380-3F29-4071-92D7-DA2354489412}"/>
                </a:ext>
              </a:extLst>
            </p:cNvPr>
            <p:cNvSpPr/>
            <p:nvPr/>
          </p:nvSpPr>
          <p:spPr>
            <a:xfrm>
              <a:off x="9180433" y="7360230"/>
              <a:ext cx="6018042" cy="34844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0" h="2797">
                  <a:moveTo>
                    <a:pt x="1119" y="2152"/>
                  </a:moveTo>
                  <a:cubicBezTo>
                    <a:pt x="1840" y="2567"/>
                    <a:pt x="3005" y="2567"/>
                    <a:pt x="3720" y="2152"/>
                  </a:cubicBezTo>
                  <a:cubicBezTo>
                    <a:pt x="4437" y="1735"/>
                    <a:pt x="4433" y="1060"/>
                    <a:pt x="3712" y="645"/>
                  </a:cubicBezTo>
                  <a:cubicBezTo>
                    <a:pt x="2991" y="228"/>
                    <a:pt x="1826" y="228"/>
                    <a:pt x="1110" y="645"/>
                  </a:cubicBezTo>
                  <a:cubicBezTo>
                    <a:pt x="394" y="1060"/>
                    <a:pt x="398" y="1735"/>
                    <a:pt x="1119" y="2152"/>
                  </a:cubicBezTo>
                  <a:close/>
                  <a:moveTo>
                    <a:pt x="4118" y="409"/>
                  </a:moveTo>
                  <a:cubicBezTo>
                    <a:pt x="5064" y="955"/>
                    <a:pt x="5069" y="1841"/>
                    <a:pt x="4129" y="2387"/>
                  </a:cubicBezTo>
                  <a:cubicBezTo>
                    <a:pt x="3189" y="2934"/>
                    <a:pt x="1659" y="2934"/>
                    <a:pt x="713" y="2387"/>
                  </a:cubicBezTo>
                  <a:cubicBezTo>
                    <a:pt x="-233" y="1841"/>
                    <a:pt x="-238" y="955"/>
                    <a:pt x="702" y="409"/>
                  </a:cubicBezTo>
                  <a:cubicBezTo>
                    <a:pt x="1642" y="-136"/>
                    <a:pt x="3172" y="-136"/>
                    <a:pt x="4118" y="409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04B650D-0E54-46DE-AB95-5B8DF6D09C96}"/>
                </a:ext>
              </a:extLst>
            </p:cNvPr>
            <p:cNvSpPr/>
            <p:nvPr/>
          </p:nvSpPr>
          <p:spPr>
            <a:xfrm>
              <a:off x="9179187" y="9093735"/>
              <a:ext cx="6020535" cy="19578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2" h="1572">
                  <a:moveTo>
                    <a:pt x="4831" y="41"/>
                  </a:moveTo>
                  <a:cubicBezTo>
                    <a:pt x="4831" y="47"/>
                    <a:pt x="4831" y="53"/>
                    <a:pt x="4830" y="59"/>
                  </a:cubicBezTo>
                  <a:cubicBezTo>
                    <a:pt x="4830" y="65"/>
                    <a:pt x="4829" y="70"/>
                    <a:pt x="4829" y="75"/>
                  </a:cubicBezTo>
                  <a:cubicBezTo>
                    <a:pt x="4829" y="81"/>
                    <a:pt x="4828" y="87"/>
                    <a:pt x="4828" y="93"/>
                  </a:cubicBezTo>
                  <a:cubicBezTo>
                    <a:pt x="4827" y="98"/>
                    <a:pt x="4826" y="104"/>
                    <a:pt x="4826" y="109"/>
                  </a:cubicBezTo>
                  <a:cubicBezTo>
                    <a:pt x="4825" y="115"/>
                    <a:pt x="4824" y="122"/>
                    <a:pt x="4823" y="128"/>
                  </a:cubicBezTo>
                  <a:cubicBezTo>
                    <a:pt x="4823" y="133"/>
                    <a:pt x="4821" y="138"/>
                    <a:pt x="4821" y="143"/>
                  </a:cubicBezTo>
                  <a:cubicBezTo>
                    <a:pt x="4820" y="149"/>
                    <a:pt x="4819" y="155"/>
                    <a:pt x="4818" y="162"/>
                  </a:cubicBezTo>
                  <a:cubicBezTo>
                    <a:pt x="4816" y="167"/>
                    <a:pt x="4816" y="172"/>
                    <a:pt x="4815" y="177"/>
                  </a:cubicBezTo>
                  <a:cubicBezTo>
                    <a:pt x="4813" y="183"/>
                    <a:pt x="4812" y="189"/>
                    <a:pt x="4810" y="196"/>
                  </a:cubicBezTo>
                  <a:cubicBezTo>
                    <a:pt x="4809" y="200"/>
                    <a:pt x="4809" y="205"/>
                    <a:pt x="4807" y="211"/>
                  </a:cubicBezTo>
                  <a:cubicBezTo>
                    <a:pt x="4805" y="217"/>
                    <a:pt x="4804" y="223"/>
                    <a:pt x="4803" y="229"/>
                  </a:cubicBezTo>
                  <a:cubicBezTo>
                    <a:pt x="4800" y="234"/>
                    <a:pt x="4799" y="239"/>
                    <a:pt x="4798" y="244"/>
                  </a:cubicBezTo>
                  <a:cubicBezTo>
                    <a:pt x="4796" y="250"/>
                    <a:pt x="4794" y="256"/>
                    <a:pt x="4792" y="263"/>
                  </a:cubicBezTo>
                  <a:cubicBezTo>
                    <a:pt x="4791" y="267"/>
                    <a:pt x="4789" y="272"/>
                    <a:pt x="4788" y="277"/>
                  </a:cubicBezTo>
                  <a:cubicBezTo>
                    <a:pt x="4785" y="284"/>
                    <a:pt x="4783" y="291"/>
                    <a:pt x="4781" y="297"/>
                  </a:cubicBezTo>
                  <a:cubicBezTo>
                    <a:pt x="4779" y="302"/>
                    <a:pt x="4777" y="306"/>
                    <a:pt x="4776" y="311"/>
                  </a:cubicBezTo>
                  <a:cubicBezTo>
                    <a:pt x="4772" y="320"/>
                    <a:pt x="4768" y="330"/>
                    <a:pt x="4765" y="340"/>
                  </a:cubicBezTo>
                  <a:cubicBezTo>
                    <a:pt x="4764" y="341"/>
                    <a:pt x="4763" y="343"/>
                    <a:pt x="4763" y="345"/>
                  </a:cubicBezTo>
                  <a:cubicBezTo>
                    <a:pt x="4758" y="356"/>
                    <a:pt x="4753" y="367"/>
                    <a:pt x="4747" y="378"/>
                  </a:cubicBezTo>
                  <a:cubicBezTo>
                    <a:pt x="4746" y="381"/>
                    <a:pt x="4744" y="384"/>
                    <a:pt x="4742" y="388"/>
                  </a:cubicBezTo>
                  <a:cubicBezTo>
                    <a:pt x="4739" y="395"/>
                    <a:pt x="4735" y="403"/>
                    <a:pt x="4731" y="411"/>
                  </a:cubicBezTo>
                  <a:cubicBezTo>
                    <a:pt x="4729" y="416"/>
                    <a:pt x="4727" y="420"/>
                    <a:pt x="4724" y="424"/>
                  </a:cubicBezTo>
                  <a:cubicBezTo>
                    <a:pt x="4720" y="431"/>
                    <a:pt x="4718" y="438"/>
                    <a:pt x="4713" y="444"/>
                  </a:cubicBezTo>
                  <a:cubicBezTo>
                    <a:pt x="4711" y="448"/>
                    <a:pt x="4709" y="452"/>
                    <a:pt x="4706" y="456"/>
                  </a:cubicBezTo>
                  <a:cubicBezTo>
                    <a:pt x="4702" y="464"/>
                    <a:pt x="4698" y="471"/>
                    <a:pt x="4693" y="479"/>
                  </a:cubicBezTo>
                  <a:cubicBezTo>
                    <a:pt x="4690" y="484"/>
                    <a:pt x="4688" y="488"/>
                    <a:pt x="4685" y="492"/>
                  </a:cubicBezTo>
                  <a:cubicBezTo>
                    <a:pt x="4680" y="499"/>
                    <a:pt x="4676" y="506"/>
                    <a:pt x="4671" y="513"/>
                  </a:cubicBezTo>
                  <a:cubicBezTo>
                    <a:pt x="4668" y="518"/>
                    <a:pt x="4665" y="523"/>
                    <a:pt x="4662" y="527"/>
                  </a:cubicBezTo>
                  <a:cubicBezTo>
                    <a:pt x="4657" y="534"/>
                    <a:pt x="4653" y="541"/>
                    <a:pt x="4648" y="548"/>
                  </a:cubicBezTo>
                  <a:cubicBezTo>
                    <a:pt x="4644" y="552"/>
                    <a:pt x="4641" y="556"/>
                    <a:pt x="4638" y="561"/>
                  </a:cubicBezTo>
                  <a:cubicBezTo>
                    <a:pt x="4632" y="568"/>
                    <a:pt x="4627" y="575"/>
                    <a:pt x="4621" y="582"/>
                  </a:cubicBezTo>
                  <a:cubicBezTo>
                    <a:pt x="4618" y="587"/>
                    <a:pt x="4615" y="591"/>
                    <a:pt x="4611" y="596"/>
                  </a:cubicBezTo>
                  <a:cubicBezTo>
                    <a:pt x="4609" y="599"/>
                    <a:pt x="4607" y="600"/>
                    <a:pt x="4605" y="603"/>
                  </a:cubicBezTo>
                  <a:cubicBezTo>
                    <a:pt x="4599" y="611"/>
                    <a:pt x="4593" y="619"/>
                    <a:pt x="4586" y="626"/>
                  </a:cubicBezTo>
                  <a:cubicBezTo>
                    <a:pt x="4585" y="628"/>
                    <a:pt x="4584" y="629"/>
                    <a:pt x="4582" y="630"/>
                  </a:cubicBezTo>
                  <a:cubicBezTo>
                    <a:pt x="4575" y="639"/>
                    <a:pt x="4567" y="649"/>
                    <a:pt x="4559" y="657"/>
                  </a:cubicBezTo>
                  <a:cubicBezTo>
                    <a:pt x="4557" y="660"/>
                    <a:pt x="4555" y="662"/>
                    <a:pt x="4553" y="664"/>
                  </a:cubicBezTo>
                  <a:cubicBezTo>
                    <a:pt x="4546" y="671"/>
                    <a:pt x="4539" y="679"/>
                    <a:pt x="4531" y="686"/>
                  </a:cubicBezTo>
                  <a:cubicBezTo>
                    <a:pt x="4530" y="688"/>
                    <a:pt x="4529" y="690"/>
                    <a:pt x="4527" y="691"/>
                  </a:cubicBezTo>
                  <a:cubicBezTo>
                    <a:pt x="4519" y="700"/>
                    <a:pt x="4511" y="709"/>
                    <a:pt x="4501" y="717"/>
                  </a:cubicBezTo>
                  <a:cubicBezTo>
                    <a:pt x="4500" y="720"/>
                    <a:pt x="4497" y="721"/>
                    <a:pt x="4495" y="723"/>
                  </a:cubicBezTo>
                  <a:cubicBezTo>
                    <a:pt x="4488" y="731"/>
                    <a:pt x="4479" y="738"/>
                    <a:pt x="4472" y="746"/>
                  </a:cubicBezTo>
                  <a:cubicBezTo>
                    <a:pt x="4470" y="747"/>
                    <a:pt x="4469" y="749"/>
                    <a:pt x="4467" y="750"/>
                  </a:cubicBezTo>
                  <a:cubicBezTo>
                    <a:pt x="4462" y="755"/>
                    <a:pt x="4457" y="759"/>
                    <a:pt x="4452" y="764"/>
                  </a:cubicBezTo>
                  <a:cubicBezTo>
                    <a:pt x="4446" y="769"/>
                    <a:pt x="4440" y="775"/>
                    <a:pt x="4434" y="780"/>
                  </a:cubicBezTo>
                  <a:cubicBezTo>
                    <a:pt x="4429" y="784"/>
                    <a:pt x="4424" y="789"/>
                    <a:pt x="4419" y="794"/>
                  </a:cubicBezTo>
                  <a:cubicBezTo>
                    <a:pt x="4412" y="799"/>
                    <a:pt x="4406" y="804"/>
                    <a:pt x="4400" y="809"/>
                  </a:cubicBezTo>
                  <a:cubicBezTo>
                    <a:pt x="4395" y="814"/>
                    <a:pt x="4389" y="818"/>
                    <a:pt x="4384" y="822"/>
                  </a:cubicBezTo>
                  <a:cubicBezTo>
                    <a:pt x="4377" y="828"/>
                    <a:pt x="4371" y="833"/>
                    <a:pt x="4364" y="838"/>
                  </a:cubicBezTo>
                  <a:cubicBezTo>
                    <a:pt x="4358" y="842"/>
                    <a:pt x="4353" y="847"/>
                    <a:pt x="4347" y="851"/>
                  </a:cubicBezTo>
                  <a:cubicBezTo>
                    <a:pt x="4341" y="856"/>
                    <a:pt x="4334" y="861"/>
                    <a:pt x="4327" y="866"/>
                  </a:cubicBezTo>
                  <a:cubicBezTo>
                    <a:pt x="4322" y="871"/>
                    <a:pt x="4316" y="875"/>
                    <a:pt x="4310" y="879"/>
                  </a:cubicBezTo>
                  <a:cubicBezTo>
                    <a:pt x="4303" y="884"/>
                    <a:pt x="4296" y="889"/>
                    <a:pt x="4289" y="894"/>
                  </a:cubicBezTo>
                  <a:cubicBezTo>
                    <a:pt x="4283" y="898"/>
                    <a:pt x="4276" y="903"/>
                    <a:pt x="4270" y="907"/>
                  </a:cubicBezTo>
                  <a:cubicBezTo>
                    <a:pt x="4264" y="911"/>
                    <a:pt x="4256" y="916"/>
                    <a:pt x="4249" y="921"/>
                  </a:cubicBezTo>
                  <a:cubicBezTo>
                    <a:pt x="4243" y="926"/>
                    <a:pt x="4237" y="930"/>
                    <a:pt x="4230" y="934"/>
                  </a:cubicBezTo>
                  <a:cubicBezTo>
                    <a:pt x="4223" y="938"/>
                    <a:pt x="4215" y="943"/>
                    <a:pt x="4208" y="948"/>
                  </a:cubicBezTo>
                  <a:cubicBezTo>
                    <a:pt x="4202" y="953"/>
                    <a:pt x="4195" y="957"/>
                    <a:pt x="4189" y="961"/>
                  </a:cubicBezTo>
                  <a:cubicBezTo>
                    <a:pt x="4180" y="966"/>
                    <a:pt x="4173" y="970"/>
                    <a:pt x="4166" y="974"/>
                  </a:cubicBezTo>
                  <a:cubicBezTo>
                    <a:pt x="4154" y="982"/>
                    <a:pt x="4142" y="989"/>
                    <a:pt x="4130" y="996"/>
                  </a:cubicBezTo>
                  <a:cubicBezTo>
                    <a:pt x="4111" y="1006"/>
                    <a:pt x="4093" y="1017"/>
                    <a:pt x="4075" y="1027"/>
                  </a:cubicBezTo>
                  <a:cubicBezTo>
                    <a:pt x="4070" y="1030"/>
                    <a:pt x="4064" y="1033"/>
                    <a:pt x="4059" y="1036"/>
                  </a:cubicBezTo>
                  <a:cubicBezTo>
                    <a:pt x="4045" y="1043"/>
                    <a:pt x="4030" y="1051"/>
                    <a:pt x="4015" y="1058"/>
                  </a:cubicBezTo>
                  <a:cubicBezTo>
                    <a:pt x="4011" y="1061"/>
                    <a:pt x="4006" y="1063"/>
                    <a:pt x="4001" y="1066"/>
                  </a:cubicBezTo>
                  <a:cubicBezTo>
                    <a:pt x="3982" y="1076"/>
                    <a:pt x="3963" y="1085"/>
                    <a:pt x="3944" y="1094"/>
                  </a:cubicBezTo>
                  <a:cubicBezTo>
                    <a:pt x="3940" y="1095"/>
                    <a:pt x="3937" y="1097"/>
                    <a:pt x="3933" y="1098"/>
                  </a:cubicBezTo>
                  <a:cubicBezTo>
                    <a:pt x="3917" y="1106"/>
                    <a:pt x="3901" y="1113"/>
                    <a:pt x="3885" y="1121"/>
                  </a:cubicBezTo>
                  <a:cubicBezTo>
                    <a:pt x="3878" y="1123"/>
                    <a:pt x="3872" y="1126"/>
                    <a:pt x="3867" y="1129"/>
                  </a:cubicBezTo>
                  <a:cubicBezTo>
                    <a:pt x="3851" y="1135"/>
                    <a:pt x="3834" y="1142"/>
                    <a:pt x="3818" y="1149"/>
                  </a:cubicBezTo>
                  <a:cubicBezTo>
                    <a:pt x="3814" y="1151"/>
                    <a:pt x="3810" y="1152"/>
                    <a:pt x="3806" y="1154"/>
                  </a:cubicBezTo>
                  <a:cubicBezTo>
                    <a:pt x="3786" y="1162"/>
                    <a:pt x="3765" y="1170"/>
                    <a:pt x="3745" y="1178"/>
                  </a:cubicBezTo>
                  <a:cubicBezTo>
                    <a:pt x="3740" y="1180"/>
                    <a:pt x="3735" y="1182"/>
                    <a:pt x="3730" y="1184"/>
                  </a:cubicBezTo>
                  <a:cubicBezTo>
                    <a:pt x="3714" y="1190"/>
                    <a:pt x="3697" y="1195"/>
                    <a:pt x="3681" y="1202"/>
                  </a:cubicBezTo>
                  <a:cubicBezTo>
                    <a:pt x="3675" y="1203"/>
                    <a:pt x="3669" y="1206"/>
                    <a:pt x="3663" y="1208"/>
                  </a:cubicBezTo>
                  <a:cubicBezTo>
                    <a:pt x="3644" y="1214"/>
                    <a:pt x="3624" y="1221"/>
                    <a:pt x="3604" y="1228"/>
                  </a:cubicBezTo>
                  <a:cubicBezTo>
                    <a:pt x="3603" y="1228"/>
                    <a:pt x="3601" y="1228"/>
                    <a:pt x="3599" y="1229"/>
                  </a:cubicBezTo>
                  <a:cubicBezTo>
                    <a:pt x="3582" y="1235"/>
                    <a:pt x="3564" y="1241"/>
                    <a:pt x="3546" y="1246"/>
                  </a:cubicBezTo>
                  <a:cubicBezTo>
                    <a:pt x="3541" y="1247"/>
                    <a:pt x="3538" y="1249"/>
                    <a:pt x="3533" y="1250"/>
                  </a:cubicBezTo>
                  <a:cubicBezTo>
                    <a:pt x="3519" y="1254"/>
                    <a:pt x="3505" y="1258"/>
                    <a:pt x="3491" y="1262"/>
                  </a:cubicBezTo>
                  <a:cubicBezTo>
                    <a:pt x="3484" y="1264"/>
                    <a:pt x="3478" y="1266"/>
                    <a:pt x="3471" y="1267"/>
                  </a:cubicBezTo>
                  <a:cubicBezTo>
                    <a:pt x="3460" y="1271"/>
                    <a:pt x="3449" y="1274"/>
                    <a:pt x="3437" y="1277"/>
                  </a:cubicBezTo>
                  <a:cubicBezTo>
                    <a:pt x="3429" y="1279"/>
                    <a:pt x="3421" y="1281"/>
                    <a:pt x="3414" y="1283"/>
                  </a:cubicBezTo>
                  <a:cubicBezTo>
                    <a:pt x="3403" y="1286"/>
                    <a:pt x="3392" y="1289"/>
                    <a:pt x="3381" y="1291"/>
                  </a:cubicBezTo>
                  <a:cubicBezTo>
                    <a:pt x="3373" y="1294"/>
                    <a:pt x="3365" y="1296"/>
                    <a:pt x="3357" y="1297"/>
                  </a:cubicBezTo>
                  <a:cubicBezTo>
                    <a:pt x="3346" y="1300"/>
                    <a:pt x="3336" y="1302"/>
                    <a:pt x="3325" y="1305"/>
                  </a:cubicBezTo>
                  <a:cubicBezTo>
                    <a:pt x="3317" y="1307"/>
                    <a:pt x="3308" y="1309"/>
                    <a:pt x="3300" y="1311"/>
                  </a:cubicBezTo>
                  <a:cubicBezTo>
                    <a:pt x="3290" y="1313"/>
                    <a:pt x="3279" y="1315"/>
                    <a:pt x="3269" y="1318"/>
                  </a:cubicBezTo>
                  <a:cubicBezTo>
                    <a:pt x="3260" y="1319"/>
                    <a:pt x="3251" y="1321"/>
                    <a:pt x="3243" y="1323"/>
                  </a:cubicBezTo>
                  <a:cubicBezTo>
                    <a:pt x="3232" y="1326"/>
                    <a:pt x="3222" y="1328"/>
                    <a:pt x="3212" y="1330"/>
                  </a:cubicBezTo>
                  <a:cubicBezTo>
                    <a:pt x="3203" y="1331"/>
                    <a:pt x="3195" y="1333"/>
                    <a:pt x="3186" y="1335"/>
                  </a:cubicBezTo>
                  <a:cubicBezTo>
                    <a:pt x="3176" y="1336"/>
                    <a:pt x="3165" y="1339"/>
                    <a:pt x="3155" y="1340"/>
                  </a:cubicBezTo>
                  <a:cubicBezTo>
                    <a:pt x="3147" y="1342"/>
                    <a:pt x="3140" y="1343"/>
                    <a:pt x="3132" y="1345"/>
                  </a:cubicBezTo>
                  <a:cubicBezTo>
                    <a:pt x="3115" y="1348"/>
                    <a:pt x="3097" y="1351"/>
                    <a:pt x="3079" y="1354"/>
                  </a:cubicBezTo>
                  <a:cubicBezTo>
                    <a:pt x="3074" y="1354"/>
                    <a:pt x="3068" y="1356"/>
                    <a:pt x="3062" y="1356"/>
                  </a:cubicBezTo>
                  <a:cubicBezTo>
                    <a:pt x="3039" y="1360"/>
                    <a:pt x="3017" y="1364"/>
                    <a:pt x="2994" y="1367"/>
                  </a:cubicBezTo>
                  <a:cubicBezTo>
                    <a:pt x="2989" y="1367"/>
                    <a:pt x="2984" y="1368"/>
                    <a:pt x="2979" y="1369"/>
                  </a:cubicBezTo>
                  <a:cubicBezTo>
                    <a:pt x="2961" y="1371"/>
                    <a:pt x="2942" y="1373"/>
                    <a:pt x="2924" y="1376"/>
                  </a:cubicBezTo>
                  <a:cubicBezTo>
                    <a:pt x="2916" y="1376"/>
                    <a:pt x="2910" y="1378"/>
                    <a:pt x="2903" y="1378"/>
                  </a:cubicBezTo>
                  <a:cubicBezTo>
                    <a:pt x="2883" y="1381"/>
                    <a:pt x="2864" y="1382"/>
                    <a:pt x="2846" y="1384"/>
                  </a:cubicBezTo>
                  <a:cubicBezTo>
                    <a:pt x="2841" y="1385"/>
                    <a:pt x="2836" y="1386"/>
                    <a:pt x="2832" y="1386"/>
                  </a:cubicBezTo>
                  <a:cubicBezTo>
                    <a:pt x="2811" y="1388"/>
                    <a:pt x="2790" y="1390"/>
                    <a:pt x="2770" y="1392"/>
                  </a:cubicBezTo>
                  <a:cubicBezTo>
                    <a:pt x="2766" y="1392"/>
                    <a:pt x="2762" y="1392"/>
                    <a:pt x="2759" y="1392"/>
                  </a:cubicBezTo>
                  <a:cubicBezTo>
                    <a:pt x="2742" y="1393"/>
                    <a:pt x="2724" y="1395"/>
                    <a:pt x="2707" y="1397"/>
                  </a:cubicBezTo>
                  <a:cubicBezTo>
                    <a:pt x="2700" y="1397"/>
                    <a:pt x="2692" y="1397"/>
                    <a:pt x="2685" y="1398"/>
                  </a:cubicBezTo>
                  <a:cubicBezTo>
                    <a:pt x="2671" y="1398"/>
                    <a:pt x="2658" y="1399"/>
                    <a:pt x="2644" y="1400"/>
                  </a:cubicBezTo>
                  <a:cubicBezTo>
                    <a:pt x="2636" y="1400"/>
                    <a:pt x="2628" y="1401"/>
                    <a:pt x="2619" y="1401"/>
                  </a:cubicBezTo>
                  <a:cubicBezTo>
                    <a:pt x="2606" y="1402"/>
                    <a:pt x="2594" y="1403"/>
                    <a:pt x="2581" y="1403"/>
                  </a:cubicBezTo>
                  <a:cubicBezTo>
                    <a:pt x="2571" y="1403"/>
                    <a:pt x="2563" y="1403"/>
                    <a:pt x="2554" y="1404"/>
                  </a:cubicBezTo>
                  <a:cubicBezTo>
                    <a:pt x="2543" y="1404"/>
                    <a:pt x="2532" y="1404"/>
                    <a:pt x="2521" y="1404"/>
                  </a:cubicBezTo>
                  <a:cubicBezTo>
                    <a:pt x="2512" y="1405"/>
                    <a:pt x="2503" y="1405"/>
                    <a:pt x="2494" y="1405"/>
                  </a:cubicBezTo>
                  <a:cubicBezTo>
                    <a:pt x="2483" y="1406"/>
                    <a:pt x="2472" y="1406"/>
                    <a:pt x="2461" y="1406"/>
                  </a:cubicBezTo>
                  <a:cubicBezTo>
                    <a:pt x="2452" y="1406"/>
                    <a:pt x="2443" y="1406"/>
                    <a:pt x="2434" y="1406"/>
                  </a:cubicBezTo>
                  <a:cubicBezTo>
                    <a:pt x="2423" y="1406"/>
                    <a:pt x="2412" y="1406"/>
                    <a:pt x="2401" y="1406"/>
                  </a:cubicBezTo>
                  <a:cubicBezTo>
                    <a:pt x="2392" y="1406"/>
                    <a:pt x="2383" y="1406"/>
                    <a:pt x="2375" y="1406"/>
                  </a:cubicBezTo>
                  <a:cubicBezTo>
                    <a:pt x="2363" y="1405"/>
                    <a:pt x="2351" y="1405"/>
                    <a:pt x="2340" y="1405"/>
                  </a:cubicBezTo>
                  <a:cubicBezTo>
                    <a:pt x="2331" y="1404"/>
                    <a:pt x="2323" y="1404"/>
                    <a:pt x="2314" y="1404"/>
                  </a:cubicBezTo>
                  <a:cubicBezTo>
                    <a:pt x="2303" y="1404"/>
                    <a:pt x="2293" y="1404"/>
                    <a:pt x="2282" y="1403"/>
                  </a:cubicBezTo>
                  <a:cubicBezTo>
                    <a:pt x="2274" y="1403"/>
                    <a:pt x="2264" y="1403"/>
                    <a:pt x="2255" y="1403"/>
                  </a:cubicBezTo>
                  <a:cubicBezTo>
                    <a:pt x="2245" y="1402"/>
                    <a:pt x="2234" y="1401"/>
                    <a:pt x="2223" y="1401"/>
                  </a:cubicBezTo>
                  <a:cubicBezTo>
                    <a:pt x="2214" y="1401"/>
                    <a:pt x="2206" y="1400"/>
                    <a:pt x="2197" y="1399"/>
                  </a:cubicBezTo>
                  <a:cubicBezTo>
                    <a:pt x="2186" y="1399"/>
                    <a:pt x="2175" y="1398"/>
                    <a:pt x="2164" y="1398"/>
                  </a:cubicBezTo>
                  <a:cubicBezTo>
                    <a:pt x="2156" y="1397"/>
                    <a:pt x="2147" y="1397"/>
                    <a:pt x="2139" y="1396"/>
                  </a:cubicBezTo>
                  <a:cubicBezTo>
                    <a:pt x="2127" y="1395"/>
                    <a:pt x="2116" y="1395"/>
                    <a:pt x="2104" y="1393"/>
                  </a:cubicBezTo>
                  <a:cubicBezTo>
                    <a:pt x="2096" y="1393"/>
                    <a:pt x="2088" y="1392"/>
                    <a:pt x="2080" y="1392"/>
                  </a:cubicBezTo>
                  <a:cubicBezTo>
                    <a:pt x="2068" y="1391"/>
                    <a:pt x="2056" y="1390"/>
                    <a:pt x="2044" y="1388"/>
                  </a:cubicBezTo>
                  <a:cubicBezTo>
                    <a:pt x="2037" y="1388"/>
                    <a:pt x="2029" y="1387"/>
                    <a:pt x="2022" y="1386"/>
                  </a:cubicBezTo>
                  <a:cubicBezTo>
                    <a:pt x="2008" y="1385"/>
                    <a:pt x="1995" y="1384"/>
                    <a:pt x="1981" y="1382"/>
                  </a:cubicBezTo>
                  <a:cubicBezTo>
                    <a:pt x="1975" y="1382"/>
                    <a:pt x="1970" y="1381"/>
                    <a:pt x="1963" y="1381"/>
                  </a:cubicBezTo>
                  <a:cubicBezTo>
                    <a:pt x="1944" y="1378"/>
                    <a:pt x="1925" y="1376"/>
                    <a:pt x="1905" y="1373"/>
                  </a:cubicBezTo>
                  <a:cubicBezTo>
                    <a:pt x="1903" y="1373"/>
                    <a:pt x="1901" y="1373"/>
                    <a:pt x="1899" y="1373"/>
                  </a:cubicBezTo>
                  <a:cubicBezTo>
                    <a:pt x="1882" y="1370"/>
                    <a:pt x="1865" y="1369"/>
                    <a:pt x="1848" y="1366"/>
                  </a:cubicBezTo>
                  <a:cubicBezTo>
                    <a:pt x="1843" y="1365"/>
                    <a:pt x="1839" y="1364"/>
                    <a:pt x="1834" y="1364"/>
                  </a:cubicBezTo>
                  <a:cubicBezTo>
                    <a:pt x="1819" y="1362"/>
                    <a:pt x="1804" y="1359"/>
                    <a:pt x="1789" y="1357"/>
                  </a:cubicBezTo>
                  <a:cubicBezTo>
                    <a:pt x="1783" y="1356"/>
                    <a:pt x="1775" y="1354"/>
                    <a:pt x="1768" y="1354"/>
                  </a:cubicBezTo>
                  <a:cubicBezTo>
                    <a:pt x="1756" y="1351"/>
                    <a:pt x="1743" y="1349"/>
                    <a:pt x="1731" y="1348"/>
                  </a:cubicBezTo>
                  <a:cubicBezTo>
                    <a:pt x="1723" y="1346"/>
                    <a:pt x="1715" y="1345"/>
                    <a:pt x="1707" y="1343"/>
                  </a:cubicBezTo>
                  <a:cubicBezTo>
                    <a:pt x="1696" y="1341"/>
                    <a:pt x="1685" y="1339"/>
                    <a:pt x="1674" y="1337"/>
                  </a:cubicBezTo>
                  <a:cubicBezTo>
                    <a:pt x="1665" y="1335"/>
                    <a:pt x="1657" y="1334"/>
                    <a:pt x="1648" y="1332"/>
                  </a:cubicBezTo>
                  <a:cubicBezTo>
                    <a:pt x="1637" y="1330"/>
                    <a:pt x="1627" y="1328"/>
                    <a:pt x="1616" y="1326"/>
                  </a:cubicBezTo>
                  <a:cubicBezTo>
                    <a:pt x="1608" y="1324"/>
                    <a:pt x="1600" y="1323"/>
                    <a:pt x="1592" y="1321"/>
                  </a:cubicBezTo>
                  <a:cubicBezTo>
                    <a:pt x="1580" y="1318"/>
                    <a:pt x="1567" y="1315"/>
                    <a:pt x="1555" y="1313"/>
                  </a:cubicBezTo>
                  <a:cubicBezTo>
                    <a:pt x="1547" y="1311"/>
                    <a:pt x="1539" y="1309"/>
                    <a:pt x="1532" y="1307"/>
                  </a:cubicBezTo>
                  <a:cubicBezTo>
                    <a:pt x="1519" y="1304"/>
                    <a:pt x="1507" y="1302"/>
                    <a:pt x="1494" y="1299"/>
                  </a:cubicBezTo>
                  <a:cubicBezTo>
                    <a:pt x="1487" y="1297"/>
                    <a:pt x="1479" y="1295"/>
                    <a:pt x="1472" y="1293"/>
                  </a:cubicBezTo>
                  <a:cubicBezTo>
                    <a:pt x="1459" y="1289"/>
                    <a:pt x="1446" y="1287"/>
                    <a:pt x="1433" y="1283"/>
                  </a:cubicBezTo>
                  <a:cubicBezTo>
                    <a:pt x="1427" y="1282"/>
                    <a:pt x="1419" y="1280"/>
                    <a:pt x="1412" y="1278"/>
                  </a:cubicBezTo>
                  <a:cubicBezTo>
                    <a:pt x="1397" y="1274"/>
                    <a:pt x="1381" y="1269"/>
                    <a:pt x="1366" y="1265"/>
                  </a:cubicBezTo>
                  <a:cubicBezTo>
                    <a:pt x="1362" y="1264"/>
                    <a:pt x="1358" y="1263"/>
                    <a:pt x="1354" y="1262"/>
                  </a:cubicBezTo>
                  <a:cubicBezTo>
                    <a:pt x="1332" y="1255"/>
                    <a:pt x="1310" y="1249"/>
                    <a:pt x="1288" y="1242"/>
                  </a:cubicBezTo>
                  <a:cubicBezTo>
                    <a:pt x="1282" y="1240"/>
                    <a:pt x="1276" y="1238"/>
                    <a:pt x="1270" y="1236"/>
                  </a:cubicBezTo>
                  <a:cubicBezTo>
                    <a:pt x="1252" y="1231"/>
                    <a:pt x="1234" y="1225"/>
                    <a:pt x="1217" y="1219"/>
                  </a:cubicBezTo>
                  <a:cubicBezTo>
                    <a:pt x="1212" y="1218"/>
                    <a:pt x="1208" y="1216"/>
                    <a:pt x="1203" y="1214"/>
                  </a:cubicBezTo>
                  <a:cubicBezTo>
                    <a:pt x="1181" y="1207"/>
                    <a:pt x="1159" y="1200"/>
                    <a:pt x="1138" y="1192"/>
                  </a:cubicBezTo>
                  <a:cubicBezTo>
                    <a:pt x="1134" y="1191"/>
                    <a:pt x="1129" y="1189"/>
                    <a:pt x="1124" y="1187"/>
                  </a:cubicBezTo>
                  <a:cubicBezTo>
                    <a:pt x="1107" y="1180"/>
                    <a:pt x="1090" y="1174"/>
                    <a:pt x="1073" y="1167"/>
                  </a:cubicBezTo>
                  <a:cubicBezTo>
                    <a:pt x="1066" y="1165"/>
                    <a:pt x="1059" y="1162"/>
                    <a:pt x="1053" y="1159"/>
                  </a:cubicBezTo>
                  <a:cubicBezTo>
                    <a:pt x="1045" y="1156"/>
                    <a:pt x="1039" y="1154"/>
                    <a:pt x="1032" y="1151"/>
                  </a:cubicBezTo>
                  <a:cubicBezTo>
                    <a:pt x="1023" y="1147"/>
                    <a:pt x="1014" y="1143"/>
                    <a:pt x="1005" y="1140"/>
                  </a:cubicBezTo>
                  <a:cubicBezTo>
                    <a:pt x="998" y="1137"/>
                    <a:pt x="991" y="1134"/>
                    <a:pt x="984" y="1131"/>
                  </a:cubicBezTo>
                  <a:cubicBezTo>
                    <a:pt x="975" y="1127"/>
                    <a:pt x="967" y="1123"/>
                    <a:pt x="958" y="1120"/>
                  </a:cubicBezTo>
                  <a:cubicBezTo>
                    <a:pt x="951" y="1116"/>
                    <a:pt x="944" y="1113"/>
                    <a:pt x="937" y="1110"/>
                  </a:cubicBezTo>
                  <a:cubicBezTo>
                    <a:pt x="929" y="1106"/>
                    <a:pt x="919" y="1102"/>
                    <a:pt x="911" y="1098"/>
                  </a:cubicBezTo>
                  <a:cubicBezTo>
                    <a:pt x="904" y="1095"/>
                    <a:pt x="898" y="1092"/>
                    <a:pt x="891" y="1089"/>
                  </a:cubicBezTo>
                  <a:cubicBezTo>
                    <a:pt x="882" y="1085"/>
                    <a:pt x="874" y="1081"/>
                    <a:pt x="865" y="1076"/>
                  </a:cubicBezTo>
                  <a:cubicBezTo>
                    <a:pt x="859" y="1073"/>
                    <a:pt x="852" y="1070"/>
                    <a:pt x="846" y="1067"/>
                  </a:cubicBezTo>
                  <a:cubicBezTo>
                    <a:pt x="837" y="1062"/>
                    <a:pt x="828" y="1058"/>
                    <a:pt x="819" y="1053"/>
                  </a:cubicBezTo>
                  <a:cubicBezTo>
                    <a:pt x="813" y="1050"/>
                    <a:pt x="807" y="1047"/>
                    <a:pt x="801" y="1044"/>
                  </a:cubicBezTo>
                  <a:cubicBezTo>
                    <a:pt x="791" y="1039"/>
                    <a:pt x="781" y="1033"/>
                    <a:pt x="772" y="1028"/>
                  </a:cubicBezTo>
                  <a:cubicBezTo>
                    <a:pt x="767" y="1025"/>
                    <a:pt x="762" y="1023"/>
                    <a:pt x="757" y="1020"/>
                  </a:cubicBezTo>
                  <a:cubicBezTo>
                    <a:pt x="743" y="1013"/>
                    <a:pt x="728" y="1005"/>
                    <a:pt x="714" y="996"/>
                  </a:cubicBezTo>
                  <a:cubicBezTo>
                    <a:pt x="238" y="721"/>
                    <a:pt x="0" y="361"/>
                    <a:pt x="1" y="0"/>
                  </a:cubicBezTo>
                  <a:lnTo>
                    <a:pt x="0" y="166"/>
                  </a:lnTo>
                  <a:cubicBezTo>
                    <a:pt x="0" y="526"/>
                    <a:pt x="238" y="887"/>
                    <a:pt x="713" y="1162"/>
                  </a:cubicBezTo>
                  <a:cubicBezTo>
                    <a:pt x="728" y="1170"/>
                    <a:pt x="742" y="1179"/>
                    <a:pt x="757" y="1187"/>
                  </a:cubicBezTo>
                  <a:cubicBezTo>
                    <a:pt x="761" y="1189"/>
                    <a:pt x="766" y="1192"/>
                    <a:pt x="771" y="1194"/>
                  </a:cubicBezTo>
                  <a:cubicBezTo>
                    <a:pt x="781" y="1200"/>
                    <a:pt x="791" y="1205"/>
                    <a:pt x="800" y="1210"/>
                  </a:cubicBezTo>
                  <a:cubicBezTo>
                    <a:pt x="807" y="1213"/>
                    <a:pt x="813" y="1216"/>
                    <a:pt x="818" y="1219"/>
                  </a:cubicBezTo>
                  <a:cubicBezTo>
                    <a:pt x="827" y="1224"/>
                    <a:pt x="837" y="1228"/>
                    <a:pt x="845" y="1233"/>
                  </a:cubicBezTo>
                  <a:cubicBezTo>
                    <a:pt x="852" y="1236"/>
                    <a:pt x="858" y="1239"/>
                    <a:pt x="865" y="1242"/>
                  </a:cubicBezTo>
                  <a:cubicBezTo>
                    <a:pt x="873" y="1247"/>
                    <a:pt x="882" y="1251"/>
                    <a:pt x="891" y="1255"/>
                  </a:cubicBezTo>
                  <a:cubicBezTo>
                    <a:pt x="897" y="1258"/>
                    <a:pt x="904" y="1261"/>
                    <a:pt x="911" y="1265"/>
                  </a:cubicBezTo>
                  <a:cubicBezTo>
                    <a:pt x="919" y="1268"/>
                    <a:pt x="928" y="1272"/>
                    <a:pt x="937" y="1276"/>
                  </a:cubicBezTo>
                  <a:cubicBezTo>
                    <a:pt x="943" y="1280"/>
                    <a:pt x="950" y="1282"/>
                    <a:pt x="958" y="1285"/>
                  </a:cubicBezTo>
                  <a:cubicBezTo>
                    <a:pt x="966" y="1289"/>
                    <a:pt x="975" y="1293"/>
                    <a:pt x="984" y="1297"/>
                  </a:cubicBezTo>
                  <a:cubicBezTo>
                    <a:pt x="991" y="1300"/>
                    <a:pt x="997" y="1303"/>
                    <a:pt x="1005" y="1306"/>
                  </a:cubicBezTo>
                  <a:cubicBezTo>
                    <a:pt x="1013" y="1310"/>
                    <a:pt x="1022" y="1313"/>
                    <a:pt x="1032" y="1317"/>
                  </a:cubicBezTo>
                  <a:cubicBezTo>
                    <a:pt x="1038" y="1319"/>
                    <a:pt x="1045" y="1323"/>
                    <a:pt x="1052" y="1326"/>
                  </a:cubicBezTo>
                  <a:cubicBezTo>
                    <a:pt x="1055" y="1327"/>
                    <a:pt x="1058" y="1328"/>
                    <a:pt x="1062" y="1329"/>
                  </a:cubicBezTo>
                  <a:cubicBezTo>
                    <a:pt x="1065" y="1330"/>
                    <a:pt x="1069" y="1332"/>
                    <a:pt x="1072" y="1333"/>
                  </a:cubicBezTo>
                  <a:cubicBezTo>
                    <a:pt x="1089" y="1340"/>
                    <a:pt x="1106" y="1346"/>
                    <a:pt x="1124" y="1352"/>
                  </a:cubicBezTo>
                  <a:cubicBezTo>
                    <a:pt x="1128" y="1354"/>
                    <a:pt x="1133" y="1356"/>
                    <a:pt x="1138" y="1358"/>
                  </a:cubicBezTo>
                  <a:cubicBezTo>
                    <a:pt x="1159" y="1366"/>
                    <a:pt x="1181" y="1373"/>
                    <a:pt x="1202" y="1381"/>
                  </a:cubicBezTo>
                  <a:cubicBezTo>
                    <a:pt x="1207" y="1382"/>
                    <a:pt x="1212" y="1384"/>
                    <a:pt x="1217" y="1386"/>
                  </a:cubicBezTo>
                  <a:cubicBezTo>
                    <a:pt x="1234" y="1391"/>
                    <a:pt x="1252" y="1397"/>
                    <a:pt x="1270" y="1403"/>
                  </a:cubicBezTo>
                  <a:cubicBezTo>
                    <a:pt x="1275" y="1404"/>
                    <a:pt x="1282" y="1406"/>
                    <a:pt x="1288" y="1408"/>
                  </a:cubicBezTo>
                  <a:cubicBezTo>
                    <a:pt x="1310" y="1415"/>
                    <a:pt x="1332" y="1422"/>
                    <a:pt x="1354" y="1428"/>
                  </a:cubicBezTo>
                  <a:lnTo>
                    <a:pt x="1355" y="1428"/>
                  </a:lnTo>
                  <a:cubicBezTo>
                    <a:pt x="1359" y="1430"/>
                    <a:pt x="1362" y="1430"/>
                    <a:pt x="1365" y="1431"/>
                  </a:cubicBezTo>
                  <a:cubicBezTo>
                    <a:pt x="1381" y="1436"/>
                    <a:pt x="1397" y="1440"/>
                    <a:pt x="1412" y="1444"/>
                  </a:cubicBezTo>
                  <a:cubicBezTo>
                    <a:pt x="1419" y="1446"/>
                    <a:pt x="1426" y="1447"/>
                    <a:pt x="1433" y="1449"/>
                  </a:cubicBezTo>
                  <a:cubicBezTo>
                    <a:pt x="1446" y="1453"/>
                    <a:pt x="1458" y="1456"/>
                    <a:pt x="1471" y="1459"/>
                  </a:cubicBezTo>
                  <a:cubicBezTo>
                    <a:pt x="1479" y="1461"/>
                    <a:pt x="1487" y="1463"/>
                    <a:pt x="1494" y="1465"/>
                  </a:cubicBezTo>
                  <a:cubicBezTo>
                    <a:pt x="1507" y="1467"/>
                    <a:pt x="1519" y="1471"/>
                    <a:pt x="1531" y="1474"/>
                  </a:cubicBezTo>
                  <a:cubicBezTo>
                    <a:pt x="1539" y="1475"/>
                    <a:pt x="1546" y="1477"/>
                    <a:pt x="1554" y="1479"/>
                  </a:cubicBezTo>
                  <a:cubicBezTo>
                    <a:pt x="1567" y="1482"/>
                    <a:pt x="1579" y="1484"/>
                    <a:pt x="1592" y="1487"/>
                  </a:cubicBezTo>
                  <a:cubicBezTo>
                    <a:pt x="1597" y="1488"/>
                    <a:pt x="1602" y="1489"/>
                    <a:pt x="1607" y="1490"/>
                  </a:cubicBezTo>
                  <a:cubicBezTo>
                    <a:pt x="1610" y="1491"/>
                    <a:pt x="1613" y="1491"/>
                    <a:pt x="1616" y="1492"/>
                  </a:cubicBezTo>
                  <a:cubicBezTo>
                    <a:pt x="1627" y="1494"/>
                    <a:pt x="1637" y="1496"/>
                    <a:pt x="1648" y="1498"/>
                  </a:cubicBezTo>
                  <a:cubicBezTo>
                    <a:pt x="1657" y="1500"/>
                    <a:pt x="1664" y="1502"/>
                    <a:pt x="1673" y="1503"/>
                  </a:cubicBezTo>
                  <a:cubicBezTo>
                    <a:pt x="1684" y="1506"/>
                    <a:pt x="1696" y="1507"/>
                    <a:pt x="1707" y="1509"/>
                  </a:cubicBezTo>
                  <a:cubicBezTo>
                    <a:pt x="1715" y="1511"/>
                    <a:pt x="1723" y="1512"/>
                    <a:pt x="1731" y="1513"/>
                  </a:cubicBezTo>
                  <a:cubicBezTo>
                    <a:pt x="1743" y="1516"/>
                    <a:pt x="1756" y="1518"/>
                    <a:pt x="1768" y="1519"/>
                  </a:cubicBezTo>
                  <a:cubicBezTo>
                    <a:pt x="1774" y="1521"/>
                    <a:pt x="1782" y="1522"/>
                    <a:pt x="1789" y="1523"/>
                  </a:cubicBezTo>
                  <a:cubicBezTo>
                    <a:pt x="1804" y="1526"/>
                    <a:pt x="1819" y="1527"/>
                    <a:pt x="1834" y="1530"/>
                  </a:cubicBezTo>
                  <a:cubicBezTo>
                    <a:pt x="1838" y="1530"/>
                    <a:pt x="1842" y="1531"/>
                    <a:pt x="1847" y="1532"/>
                  </a:cubicBezTo>
                  <a:cubicBezTo>
                    <a:pt x="1865" y="1534"/>
                    <a:pt x="1882" y="1537"/>
                    <a:pt x="1898" y="1538"/>
                  </a:cubicBezTo>
                  <a:cubicBezTo>
                    <a:pt x="1900" y="1539"/>
                    <a:pt x="1903" y="1540"/>
                    <a:pt x="1905" y="1540"/>
                  </a:cubicBezTo>
                  <a:cubicBezTo>
                    <a:pt x="1924" y="1542"/>
                    <a:pt x="1943" y="1545"/>
                    <a:pt x="1963" y="1546"/>
                  </a:cubicBezTo>
                  <a:cubicBezTo>
                    <a:pt x="1969" y="1547"/>
                    <a:pt x="1976" y="1548"/>
                    <a:pt x="1982" y="1549"/>
                  </a:cubicBezTo>
                  <a:cubicBezTo>
                    <a:pt x="1995" y="1550"/>
                    <a:pt x="2008" y="1551"/>
                    <a:pt x="2021" y="1553"/>
                  </a:cubicBezTo>
                  <a:cubicBezTo>
                    <a:pt x="2029" y="1553"/>
                    <a:pt x="2036" y="1554"/>
                    <a:pt x="2044" y="1555"/>
                  </a:cubicBezTo>
                  <a:cubicBezTo>
                    <a:pt x="2056" y="1555"/>
                    <a:pt x="2067" y="1557"/>
                    <a:pt x="2079" y="1558"/>
                  </a:cubicBezTo>
                  <a:cubicBezTo>
                    <a:pt x="2080" y="1558"/>
                    <a:pt x="2081" y="1558"/>
                    <a:pt x="2082" y="1558"/>
                  </a:cubicBezTo>
                  <a:cubicBezTo>
                    <a:pt x="2089" y="1559"/>
                    <a:pt x="2096" y="1559"/>
                    <a:pt x="2104" y="1560"/>
                  </a:cubicBezTo>
                  <a:cubicBezTo>
                    <a:pt x="2115" y="1560"/>
                    <a:pt x="2126" y="1562"/>
                    <a:pt x="2138" y="1562"/>
                  </a:cubicBezTo>
                  <a:cubicBezTo>
                    <a:pt x="2146" y="1563"/>
                    <a:pt x="2155" y="1564"/>
                    <a:pt x="2163" y="1564"/>
                  </a:cubicBezTo>
                  <a:cubicBezTo>
                    <a:pt x="2174" y="1565"/>
                    <a:pt x="2186" y="1565"/>
                    <a:pt x="2197" y="1566"/>
                  </a:cubicBezTo>
                  <a:cubicBezTo>
                    <a:pt x="2205" y="1566"/>
                    <a:pt x="2214" y="1566"/>
                    <a:pt x="2223" y="1567"/>
                  </a:cubicBezTo>
                  <a:cubicBezTo>
                    <a:pt x="2233" y="1568"/>
                    <a:pt x="2244" y="1568"/>
                    <a:pt x="2255" y="1568"/>
                  </a:cubicBezTo>
                  <a:cubicBezTo>
                    <a:pt x="2264" y="1569"/>
                    <a:pt x="2273" y="1569"/>
                    <a:pt x="2282" y="1570"/>
                  </a:cubicBezTo>
                  <a:cubicBezTo>
                    <a:pt x="2293" y="1570"/>
                    <a:pt x="2303" y="1570"/>
                    <a:pt x="2314" y="1571"/>
                  </a:cubicBezTo>
                  <a:cubicBezTo>
                    <a:pt x="2316" y="1571"/>
                    <a:pt x="2318" y="1571"/>
                    <a:pt x="2319" y="1571"/>
                  </a:cubicBezTo>
                  <a:cubicBezTo>
                    <a:pt x="2326" y="1571"/>
                    <a:pt x="2332" y="1571"/>
                    <a:pt x="2339" y="1571"/>
                  </a:cubicBezTo>
                  <a:cubicBezTo>
                    <a:pt x="2351" y="1571"/>
                    <a:pt x="2362" y="1571"/>
                    <a:pt x="2374" y="1571"/>
                  </a:cubicBezTo>
                  <a:cubicBezTo>
                    <a:pt x="2382" y="1572"/>
                    <a:pt x="2391" y="1572"/>
                    <a:pt x="2400" y="1572"/>
                  </a:cubicBezTo>
                  <a:cubicBezTo>
                    <a:pt x="2411" y="1572"/>
                    <a:pt x="2423" y="1572"/>
                    <a:pt x="2434" y="1572"/>
                  </a:cubicBezTo>
                  <a:cubicBezTo>
                    <a:pt x="2443" y="1572"/>
                    <a:pt x="2452" y="1572"/>
                    <a:pt x="2461" y="1572"/>
                  </a:cubicBezTo>
                  <a:cubicBezTo>
                    <a:pt x="2472" y="1571"/>
                    <a:pt x="2483" y="1571"/>
                    <a:pt x="2494" y="1571"/>
                  </a:cubicBezTo>
                  <a:cubicBezTo>
                    <a:pt x="2503" y="1571"/>
                    <a:pt x="2512" y="1571"/>
                    <a:pt x="2521" y="1571"/>
                  </a:cubicBezTo>
                  <a:cubicBezTo>
                    <a:pt x="2532" y="1571"/>
                    <a:pt x="2543" y="1570"/>
                    <a:pt x="2554" y="1570"/>
                  </a:cubicBezTo>
                  <a:cubicBezTo>
                    <a:pt x="2558" y="1570"/>
                    <a:pt x="2562" y="1570"/>
                    <a:pt x="2566" y="1570"/>
                  </a:cubicBezTo>
                  <a:cubicBezTo>
                    <a:pt x="2571" y="1570"/>
                    <a:pt x="2576" y="1569"/>
                    <a:pt x="2580" y="1569"/>
                  </a:cubicBezTo>
                  <a:cubicBezTo>
                    <a:pt x="2593" y="1568"/>
                    <a:pt x="2606" y="1568"/>
                    <a:pt x="2619" y="1567"/>
                  </a:cubicBezTo>
                  <a:cubicBezTo>
                    <a:pt x="2627" y="1567"/>
                    <a:pt x="2635" y="1566"/>
                    <a:pt x="2644" y="1566"/>
                  </a:cubicBezTo>
                  <a:cubicBezTo>
                    <a:pt x="2657" y="1565"/>
                    <a:pt x="2671" y="1565"/>
                    <a:pt x="2685" y="1564"/>
                  </a:cubicBezTo>
                  <a:cubicBezTo>
                    <a:pt x="2692" y="1564"/>
                    <a:pt x="2699" y="1563"/>
                    <a:pt x="2707" y="1562"/>
                  </a:cubicBezTo>
                  <a:cubicBezTo>
                    <a:pt x="2724" y="1561"/>
                    <a:pt x="2741" y="1560"/>
                    <a:pt x="2759" y="1559"/>
                  </a:cubicBezTo>
                  <a:cubicBezTo>
                    <a:pt x="2762" y="1558"/>
                    <a:pt x="2765" y="1558"/>
                    <a:pt x="2769" y="1558"/>
                  </a:cubicBezTo>
                  <a:cubicBezTo>
                    <a:pt x="2790" y="1556"/>
                    <a:pt x="2811" y="1554"/>
                    <a:pt x="2831" y="1552"/>
                  </a:cubicBezTo>
                  <a:cubicBezTo>
                    <a:pt x="2833" y="1552"/>
                    <a:pt x="2834" y="1552"/>
                    <a:pt x="2835" y="1552"/>
                  </a:cubicBezTo>
                  <a:cubicBezTo>
                    <a:pt x="2838" y="1551"/>
                    <a:pt x="2841" y="1551"/>
                    <a:pt x="2845" y="1551"/>
                  </a:cubicBezTo>
                  <a:cubicBezTo>
                    <a:pt x="2864" y="1549"/>
                    <a:pt x="2883" y="1546"/>
                    <a:pt x="2902" y="1545"/>
                  </a:cubicBezTo>
                  <a:cubicBezTo>
                    <a:pt x="2909" y="1543"/>
                    <a:pt x="2916" y="1543"/>
                    <a:pt x="2923" y="1542"/>
                  </a:cubicBezTo>
                  <a:cubicBezTo>
                    <a:pt x="2941" y="1540"/>
                    <a:pt x="2961" y="1537"/>
                    <a:pt x="2979" y="1535"/>
                  </a:cubicBezTo>
                  <a:cubicBezTo>
                    <a:pt x="2984" y="1534"/>
                    <a:pt x="2989" y="1534"/>
                    <a:pt x="2993" y="1533"/>
                  </a:cubicBezTo>
                  <a:cubicBezTo>
                    <a:pt x="3016" y="1529"/>
                    <a:pt x="3039" y="1526"/>
                    <a:pt x="3062" y="1523"/>
                  </a:cubicBezTo>
                  <a:cubicBezTo>
                    <a:pt x="3067" y="1522"/>
                    <a:pt x="3073" y="1521"/>
                    <a:pt x="3078" y="1520"/>
                  </a:cubicBezTo>
                  <a:cubicBezTo>
                    <a:pt x="3096" y="1517"/>
                    <a:pt x="3114" y="1514"/>
                    <a:pt x="3132" y="1511"/>
                  </a:cubicBezTo>
                  <a:cubicBezTo>
                    <a:pt x="3135" y="1510"/>
                    <a:pt x="3139" y="1510"/>
                    <a:pt x="3143" y="1509"/>
                  </a:cubicBezTo>
                  <a:cubicBezTo>
                    <a:pt x="3146" y="1508"/>
                    <a:pt x="3151" y="1507"/>
                    <a:pt x="3154" y="1507"/>
                  </a:cubicBezTo>
                  <a:cubicBezTo>
                    <a:pt x="3165" y="1505"/>
                    <a:pt x="3175" y="1503"/>
                    <a:pt x="3185" y="1501"/>
                  </a:cubicBezTo>
                  <a:cubicBezTo>
                    <a:pt x="3194" y="1499"/>
                    <a:pt x="3203" y="1497"/>
                    <a:pt x="3211" y="1496"/>
                  </a:cubicBezTo>
                  <a:cubicBezTo>
                    <a:pt x="3221" y="1494"/>
                    <a:pt x="3232" y="1491"/>
                    <a:pt x="3242" y="1490"/>
                  </a:cubicBezTo>
                  <a:cubicBezTo>
                    <a:pt x="3251" y="1488"/>
                    <a:pt x="3260" y="1486"/>
                    <a:pt x="3268" y="1484"/>
                  </a:cubicBezTo>
                  <a:cubicBezTo>
                    <a:pt x="3279" y="1482"/>
                    <a:pt x="3289" y="1479"/>
                    <a:pt x="3300" y="1477"/>
                  </a:cubicBezTo>
                  <a:cubicBezTo>
                    <a:pt x="3308" y="1475"/>
                    <a:pt x="3316" y="1473"/>
                    <a:pt x="3325" y="1471"/>
                  </a:cubicBezTo>
                  <a:cubicBezTo>
                    <a:pt x="3335" y="1469"/>
                    <a:pt x="3346" y="1466"/>
                    <a:pt x="3357" y="1464"/>
                  </a:cubicBezTo>
                  <a:cubicBezTo>
                    <a:pt x="3365" y="1462"/>
                    <a:pt x="3373" y="1460"/>
                    <a:pt x="3381" y="1458"/>
                  </a:cubicBezTo>
                  <a:cubicBezTo>
                    <a:pt x="3392" y="1455"/>
                    <a:pt x="3403" y="1452"/>
                    <a:pt x="3413" y="1449"/>
                  </a:cubicBezTo>
                  <a:cubicBezTo>
                    <a:pt x="3421" y="1447"/>
                    <a:pt x="3428" y="1445"/>
                    <a:pt x="3436" y="1444"/>
                  </a:cubicBezTo>
                  <a:cubicBezTo>
                    <a:pt x="3448" y="1441"/>
                    <a:pt x="3459" y="1437"/>
                    <a:pt x="3471" y="1434"/>
                  </a:cubicBezTo>
                  <a:cubicBezTo>
                    <a:pt x="3477" y="1432"/>
                    <a:pt x="3484" y="1430"/>
                    <a:pt x="3491" y="1428"/>
                  </a:cubicBezTo>
                  <a:cubicBezTo>
                    <a:pt x="3505" y="1424"/>
                    <a:pt x="3519" y="1420"/>
                    <a:pt x="3533" y="1416"/>
                  </a:cubicBezTo>
                  <a:cubicBezTo>
                    <a:pt x="3537" y="1415"/>
                    <a:pt x="3541" y="1414"/>
                    <a:pt x="3545" y="1412"/>
                  </a:cubicBezTo>
                  <a:cubicBezTo>
                    <a:pt x="3564" y="1407"/>
                    <a:pt x="3581" y="1401"/>
                    <a:pt x="3599" y="1395"/>
                  </a:cubicBezTo>
                  <a:lnTo>
                    <a:pt x="3600" y="1395"/>
                  </a:lnTo>
                  <a:cubicBezTo>
                    <a:pt x="3601" y="1395"/>
                    <a:pt x="3603" y="1394"/>
                    <a:pt x="3604" y="1393"/>
                  </a:cubicBezTo>
                  <a:cubicBezTo>
                    <a:pt x="3624" y="1387"/>
                    <a:pt x="3643" y="1381"/>
                    <a:pt x="3662" y="1374"/>
                  </a:cubicBezTo>
                  <a:cubicBezTo>
                    <a:pt x="3669" y="1371"/>
                    <a:pt x="3675" y="1370"/>
                    <a:pt x="3681" y="1367"/>
                  </a:cubicBezTo>
                  <a:cubicBezTo>
                    <a:pt x="3697" y="1362"/>
                    <a:pt x="3713" y="1356"/>
                    <a:pt x="3729" y="1350"/>
                  </a:cubicBezTo>
                  <a:cubicBezTo>
                    <a:pt x="3734" y="1348"/>
                    <a:pt x="3740" y="1346"/>
                    <a:pt x="3744" y="1344"/>
                  </a:cubicBezTo>
                  <a:cubicBezTo>
                    <a:pt x="3765" y="1336"/>
                    <a:pt x="3785" y="1329"/>
                    <a:pt x="3806" y="1320"/>
                  </a:cubicBezTo>
                  <a:cubicBezTo>
                    <a:pt x="3809" y="1318"/>
                    <a:pt x="3813" y="1317"/>
                    <a:pt x="3818" y="1315"/>
                  </a:cubicBezTo>
                  <a:cubicBezTo>
                    <a:pt x="3834" y="1308"/>
                    <a:pt x="3850" y="1302"/>
                    <a:pt x="3866" y="1294"/>
                  </a:cubicBezTo>
                  <a:cubicBezTo>
                    <a:pt x="3872" y="1292"/>
                    <a:pt x="3878" y="1289"/>
                    <a:pt x="3884" y="1287"/>
                  </a:cubicBezTo>
                  <a:cubicBezTo>
                    <a:pt x="3900" y="1280"/>
                    <a:pt x="3917" y="1272"/>
                    <a:pt x="3933" y="1265"/>
                  </a:cubicBezTo>
                  <a:cubicBezTo>
                    <a:pt x="3937" y="1263"/>
                    <a:pt x="3939" y="1261"/>
                    <a:pt x="3943" y="1260"/>
                  </a:cubicBezTo>
                  <a:cubicBezTo>
                    <a:pt x="3962" y="1251"/>
                    <a:pt x="3982" y="1241"/>
                    <a:pt x="4000" y="1232"/>
                  </a:cubicBezTo>
                  <a:cubicBezTo>
                    <a:pt x="4006" y="1230"/>
                    <a:pt x="4011" y="1227"/>
                    <a:pt x="4015" y="1224"/>
                  </a:cubicBezTo>
                  <a:cubicBezTo>
                    <a:pt x="4029" y="1217"/>
                    <a:pt x="4044" y="1209"/>
                    <a:pt x="4058" y="1202"/>
                  </a:cubicBezTo>
                  <a:cubicBezTo>
                    <a:pt x="4064" y="1199"/>
                    <a:pt x="4069" y="1196"/>
                    <a:pt x="4075" y="1193"/>
                  </a:cubicBezTo>
                  <a:cubicBezTo>
                    <a:pt x="4093" y="1183"/>
                    <a:pt x="4111" y="1173"/>
                    <a:pt x="4129" y="1162"/>
                  </a:cubicBezTo>
                  <a:cubicBezTo>
                    <a:pt x="4139" y="1157"/>
                    <a:pt x="4149" y="1151"/>
                    <a:pt x="4158" y="1145"/>
                  </a:cubicBezTo>
                  <a:cubicBezTo>
                    <a:pt x="4161" y="1143"/>
                    <a:pt x="4163" y="1142"/>
                    <a:pt x="4165" y="1141"/>
                  </a:cubicBezTo>
                  <a:cubicBezTo>
                    <a:pt x="4173" y="1136"/>
                    <a:pt x="4180" y="1132"/>
                    <a:pt x="4188" y="1127"/>
                  </a:cubicBezTo>
                  <a:cubicBezTo>
                    <a:pt x="4195" y="1123"/>
                    <a:pt x="4201" y="1119"/>
                    <a:pt x="4208" y="1115"/>
                  </a:cubicBezTo>
                  <a:cubicBezTo>
                    <a:pt x="4215" y="1110"/>
                    <a:pt x="4222" y="1105"/>
                    <a:pt x="4229" y="1100"/>
                  </a:cubicBezTo>
                  <a:cubicBezTo>
                    <a:pt x="4236" y="1096"/>
                    <a:pt x="4243" y="1092"/>
                    <a:pt x="4249" y="1088"/>
                  </a:cubicBezTo>
                  <a:cubicBezTo>
                    <a:pt x="4256" y="1083"/>
                    <a:pt x="4263" y="1078"/>
                    <a:pt x="4270" y="1073"/>
                  </a:cubicBezTo>
                  <a:cubicBezTo>
                    <a:pt x="4276" y="1069"/>
                    <a:pt x="4283" y="1065"/>
                    <a:pt x="4289" y="1060"/>
                  </a:cubicBezTo>
                  <a:cubicBezTo>
                    <a:pt x="4295" y="1055"/>
                    <a:pt x="4302" y="1050"/>
                    <a:pt x="4309" y="1046"/>
                  </a:cubicBezTo>
                  <a:cubicBezTo>
                    <a:pt x="4315" y="1041"/>
                    <a:pt x="4321" y="1037"/>
                    <a:pt x="4327" y="1032"/>
                  </a:cubicBezTo>
                  <a:cubicBezTo>
                    <a:pt x="4333" y="1027"/>
                    <a:pt x="4340" y="1022"/>
                    <a:pt x="4347" y="1018"/>
                  </a:cubicBezTo>
                  <a:cubicBezTo>
                    <a:pt x="4352" y="1013"/>
                    <a:pt x="4358" y="1008"/>
                    <a:pt x="4364" y="1004"/>
                  </a:cubicBezTo>
                  <a:cubicBezTo>
                    <a:pt x="4371" y="999"/>
                    <a:pt x="4377" y="994"/>
                    <a:pt x="4383" y="989"/>
                  </a:cubicBezTo>
                  <a:cubicBezTo>
                    <a:pt x="4388" y="984"/>
                    <a:pt x="4394" y="980"/>
                    <a:pt x="4399" y="975"/>
                  </a:cubicBezTo>
                  <a:cubicBezTo>
                    <a:pt x="4406" y="970"/>
                    <a:pt x="4412" y="965"/>
                    <a:pt x="4418" y="959"/>
                  </a:cubicBezTo>
                  <a:cubicBezTo>
                    <a:pt x="4423" y="955"/>
                    <a:pt x="4428" y="951"/>
                    <a:pt x="4434" y="946"/>
                  </a:cubicBezTo>
                  <a:cubicBezTo>
                    <a:pt x="4440" y="941"/>
                    <a:pt x="4446" y="935"/>
                    <a:pt x="4451" y="930"/>
                  </a:cubicBezTo>
                  <a:cubicBezTo>
                    <a:pt x="4456" y="926"/>
                    <a:pt x="4461" y="922"/>
                    <a:pt x="4464" y="918"/>
                  </a:cubicBezTo>
                  <a:cubicBezTo>
                    <a:pt x="4466" y="918"/>
                    <a:pt x="4466" y="917"/>
                    <a:pt x="4467" y="916"/>
                  </a:cubicBezTo>
                  <a:cubicBezTo>
                    <a:pt x="4468" y="915"/>
                    <a:pt x="4470" y="914"/>
                    <a:pt x="4472" y="912"/>
                  </a:cubicBezTo>
                  <a:cubicBezTo>
                    <a:pt x="4479" y="905"/>
                    <a:pt x="4487" y="897"/>
                    <a:pt x="4495" y="890"/>
                  </a:cubicBezTo>
                  <a:cubicBezTo>
                    <a:pt x="4497" y="888"/>
                    <a:pt x="4499" y="885"/>
                    <a:pt x="4501" y="883"/>
                  </a:cubicBezTo>
                  <a:cubicBezTo>
                    <a:pt x="4510" y="875"/>
                    <a:pt x="4519" y="866"/>
                    <a:pt x="4527" y="857"/>
                  </a:cubicBezTo>
                  <a:cubicBezTo>
                    <a:pt x="4529" y="856"/>
                    <a:pt x="4530" y="854"/>
                    <a:pt x="4531" y="853"/>
                  </a:cubicBezTo>
                  <a:cubicBezTo>
                    <a:pt x="4538" y="846"/>
                    <a:pt x="4546" y="838"/>
                    <a:pt x="4553" y="830"/>
                  </a:cubicBezTo>
                  <a:cubicBezTo>
                    <a:pt x="4555" y="828"/>
                    <a:pt x="4557" y="825"/>
                    <a:pt x="4558" y="824"/>
                  </a:cubicBezTo>
                  <a:cubicBezTo>
                    <a:pt x="4566" y="814"/>
                    <a:pt x="4574" y="806"/>
                    <a:pt x="4582" y="796"/>
                  </a:cubicBezTo>
                  <a:cubicBezTo>
                    <a:pt x="4584" y="795"/>
                    <a:pt x="4584" y="794"/>
                    <a:pt x="4585" y="792"/>
                  </a:cubicBezTo>
                  <a:cubicBezTo>
                    <a:pt x="4592" y="784"/>
                    <a:pt x="4599" y="777"/>
                    <a:pt x="4605" y="769"/>
                  </a:cubicBezTo>
                  <a:cubicBezTo>
                    <a:pt x="4607" y="767"/>
                    <a:pt x="4609" y="764"/>
                    <a:pt x="4610" y="762"/>
                  </a:cubicBezTo>
                  <a:cubicBezTo>
                    <a:pt x="4612" y="761"/>
                    <a:pt x="4613" y="759"/>
                    <a:pt x="4614" y="757"/>
                  </a:cubicBezTo>
                  <a:cubicBezTo>
                    <a:pt x="4616" y="754"/>
                    <a:pt x="4619" y="751"/>
                    <a:pt x="4621" y="748"/>
                  </a:cubicBezTo>
                  <a:cubicBezTo>
                    <a:pt x="4627" y="742"/>
                    <a:pt x="4632" y="734"/>
                    <a:pt x="4637" y="727"/>
                  </a:cubicBezTo>
                  <a:cubicBezTo>
                    <a:pt x="4640" y="723"/>
                    <a:pt x="4644" y="718"/>
                    <a:pt x="4647" y="714"/>
                  </a:cubicBezTo>
                  <a:cubicBezTo>
                    <a:pt x="4652" y="707"/>
                    <a:pt x="4657" y="700"/>
                    <a:pt x="4661" y="693"/>
                  </a:cubicBezTo>
                  <a:cubicBezTo>
                    <a:pt x="4665" y="688"/>
                    <a:pt x="4668" y="684"/>
                    <a:pt x="4671" y="679"/>
                  </a:cubicBezTo>
                  <a:cubicBezTo>
                    <a:pt x="4675" y="673"/>
                    <a:pt x="4679" y="665"/>
                    <a:pt x="4684" y="658"/>
                  </a:cubicBezTo>
                  <a:cubicBezTo>
                    <a:pt x="4687" y="654"/>
                    <a:pt x="4690" y="649"/>
                    <a:pt x="4692" y="645"/>
                  </a:cubicBezTo>
                  <a:cubicBezTo>
                    <a:pt x="4697" y="638"/>
                    <a:pt x="4702" y="630"/>
                    <a:pt x="4706" y="622"/>
                  </a:cubicBezTo>
                  <a:cubicBezTo>
                    <a:pt x="4708" y="619"/>
                    <a:pt x="4709" y="616"/>
                    <a:pt x="4711" y="613"/>
                  </a:cubicBezTo>
                  <a:cubicBezTo>
                    <a:pt x="4712" y="612"/>
                    <a:pt x="4713" y="611"/>
                    <a:pt x="4713" y="611"/>
                  </a:cubicBezTo>
                  <a:cubicBezTo>
                    <a:pt x="4717" y="604"/>
                    <a:pt x="4720" y="597"/>
                    <a:pt x="4724" y="590"/>
                  </a:cubicBezTo>
                  <a:cubicBezTo>
                    <a:pt x="4726" y="586"/>
                    <a:pt x="4729" y="582"/>
                    <a:pt x="4731" y="577"/>
                  </a:cubicBezTo>
                  <a:cubicBezTo>
                    <a:pt x="4735" y="570"/>
                    <a:pt x="4738" y="562"/>
                    <a:pt x="4742" y="554"/>
                  </a:cubicBezTo>
                  <a:cubicBezTo>
                    <a:pt x="4744" y="551"/>
                    <a:pt x="4746" y="548"/>
                    <a:pt x="4747" y="544"/>
                  </a:cubicBezTo>
                  <a:cubicBezTo>
                    <a:pt x="4752" y="533"/>
                    <a:pt x="4757" y="522"/>
                    <a:pt x="4762" y="510"/>
                  </a:cubicBezTo>
                  <a:cubicBezTo>
                    <a:pt x="4763" y="508"/>
                    <a:pt x="4763" y="507"/>
                    <a:pt x="4764" y="506"/>
                  </a:cubicBezTo>
                  <a:cubicBezTo>
                    <a:pt x="4768" y="496"/>
                    <a:pt x="4772" y="486"/>
                    <a:pt x="4776" y="477"/>
                  </a:cubicBezTo>
                  <a:cubicBezTo>
                    <a:pt x="4776" y="477"/>
                    <a:pt x="4776" y="476"/>
                    <a:pt x="4776" y="475"/>
                  </a:cubicBezTo>
                  <a:cubicBezTo>
                    <a:pt x="4777" y="472"/>
                    <a:pt x="4779" y="468"/>
                    <a:pt x="4781" y="463"/>
                  </a:cubicBezTo>
                  <a:cubicBezTo>
                    <a:pt x="4783" y="457"/>
                    <a:pt x="4785" y="450"/>
                    <a:pt x="4787" y="444"/>
                  </a:cubicBezTo>
                  <a:cubicBezTo>
                    <a:pt x="4789" y="439"/>
                    <a:pt x="4790" y="434"/>
                    <a:pt x="4792" y="429"/>
                  </a:cubicBezTo>
                  <a:cubicBezTo>
                    <a:pt x="4794" y="423"/>
                    <a:pt x="4796" y="416"/>
                    <a:pt x="4798" y="410"/>
                  </a:cubicBezTo>
                  <a:cubicBezTo>
                    <a:pt x="4799" y="405"/>
                    <a:pt x="4800" y="400"/>
                    <a:pt x="4802" y="395"/>
                  </a:cubicBezTo>
                  <a:cubicBezTo>
                    <a:pt x="4803" y="389"/>
                    <a:pt x="4805" y="382"/>
                    <a:pt x="4807" y="376"/>
                  </a:cubicBezTo>
                  <a:cubicBezTo>
                    <a:pt x="4808" y="371"/>
                    <a:pt x="4809" y="367"/>
                    <a:pt x="4810" y="361"/>
                  </a:cubicBezTo>
                  <a:cubicBezTo>
                    <a:pt x="4812" y="355"/>
                    <a:pt x="4813" y="349"/>
                    <a:pt x="4814" y="343"/>
                  </a:cubicBezTo>
                  <a:cubicBezTo>
                    <a:pt x="4815" y="342"/>
                    <a:pt x="4815" y="341"/>
                    <a:pt x="4815" y="340"/>
                  </a:cubicBezTo>
                  <a:cubicBezTo>
                    <a:pt x="4816" y="335"/>
                    <a:pt x="4816" y="332"/>
                    <a:pt x="4817" y="328"/>
                  </a:cubicBezTo>
                  <a:cubicBezTo>
                    <a:pt x="4818" y="322"/>
                    <a:pt x="4820" y="315"/>
                    <a:pt x="4820" y="309"/>
                  </a:cubicBezTo>
                  <a:cubicBezTo>
                    <a:pt x="4821" y="304"/>
                    <a:pt x="4822" y="299"/>
                    <a:pt x="4823" y="293"/>
                  </a:cubicBezTo>
                  <a:cubicBezTo>
                    <a:pt x="4823" y="287"/>
                    <a:pt x="4824" y="281"/>
                    <a:pt x="4825" y="275"/>
                  </a:cubicBezTo>
                  <a:cubicBezTo>
                    <a:pt x="4826" y="270"/>
                    <a:pt x="4826" y="265"/>
                    <a:pt x="4827" y="260"/>
                  </a:cubicBezTo>
                  <a:cubicBezTo>
                    <a:pt x="4828" y="254"/>
                    <a:pt x="4828" y="248"/>
                    <a:pt x="4829" y="241"/>
                  </a:cubicBezTo>
                  <a:cubicBezTo>
                    <a:pt x="4829" y="236"/>
                    <a:pt x="4829" y="230"/>
                    <a:pt x="4829" y="225"/>
                  </a:cubicBezTo>
                  <a:cubicBezTo>
                    <a:pt x="4830" y="219"/>
                    <a:pt x="4830" y="213"/>
                    <a:pt x="4831" y="207"/>
                  </a:cubicBezTo>
                  <a:cubicBezTo>
                    <a:pt x="4831" y="205"/>
                    <a:pt x="4831" y="203"/>
                    <a:pt x="4831" y="201"/>
                  </a:cubicBezTo>
                  <a:cubicBezTo>
                    <a:pt x="4831" y="194"/>
                    <a:pt x="4831" y="187"/>
                    <a:pt x="4831" y="180"/>
                  </a:cubicBezTo>
                  <a:lnTo>
                    <a:pt x="4832" y="14"/>
                  </a:lnTo>
                  <a:cubicBezTo>
                    <a:pt x="4832" y="23"/>
                    <a:pt x="4831" y="31"/>
                    <a:pt x="4831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32A36D-A889-4293-A472-1640CD1EF5BF}"/>
                </a:ext>
              </a:extLst>
            </p:cNvPr>
            <p:cNvSpPr/>
            <p:nvPr/>
          </p:nvSpPr>
          <p:spPr>
            <a:xfrm>
              <a:off x="9179187" y="9093735"/>
              <a:ext cx="6020535" cy="19578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2" h="1572">
                  <a:moveTo>
                    <a:pt x="4831" y="41"/>
                  </a:moveTo>
                  <a:cubicBezTo>
                    <a:pt x="4831" y="47"/>
                    <a:pt x="4831" y="53"/>
                    <a:pt x="4830" y="59"/>
                  </a:cubicBezTo>
                  <a:cubicBezTo>
                    <a:pt x="4830" y="65"/>
                    <a:pt x="4829" y="70"/>
                    <a:pt x="4829" y="75"/>
                  </a:cubicBezTo>
                  <a:cubicBezTo>
                    <a:pt x="4829" y="81"/>
                    <a:pt x="4828" y="87"/>
                    <a:pt x="4828" y="93"/>
                  </a:cubicBezTo>
                  <a:cubicBezTo>
                    <a:pt x="4827" y="98"/>
                    <a:pt x="4826" y="104"/>
                    <a:pt x="4826" y="109"/>
                  </a:cubicBezTo>
                  <a:cubicBezTo>
                    <a:pt x="4825" y="115"/>
                    <a:pt x="4824" y="122"/>
                    <a:pt x="4823" y="128"/>
                  </a:cubicBezTo>
                  <a:cubicBezTo>
                    <a:pt x="4823" y="133"/>
                    <a:pt x="4821" y="138"/>
                    <a:pt x="4821" y="143"/>
                  </a:cubicBezTo>
                  <a:cubicBezTo>
                    <a:pt x="4820" y="149"/>
                    <a:pt x="4819" y="155"/>
                    <a:pt x="4818" y="162"/>
                  </a:cubicBezTo>
                  <a:cubicBezTo>
                    <a:pt x="4816" y="167"/>
                    <a:pt x="4816" y="172"/>
                    <a:pt x="4815" y="177"/>
                  </a:cubicBezTo>
                  <a:cubicBezTo>
                    <a:pt x="4813" y="183"/>
                    <a:pt x="4812" y="189"/>
                    <a:pt x="4810" y="196"/>
                  </a:cubicBezTo>
                  <a:cubicBezTo>
                    <a:pt x="4809" y="200"/>
                    <a:pt x="4809" y="205"/>
                    <a:pt x="4807" y="211"/>
                  </a:cubicBezTo>
                  <a:cubicBezTo>
                    <a:pt x="4805" y="217"/>
                    <a:pt x="4804" y="223"/>
                    <a:pt x="4803" y="229"/>
                  </a:cubicBezTo>
                  <a:cubicBezTo>
                    <a:pt x="4800" y="234"/>
                    <a:pt x="4799" y="239"/>
                    <a:pt x="4798" y="244"/>
                  </a:cubicBezTo>
                  <a:cubicBezTo>
                    <a:pt x="4796" y="250"/>
                    <a:pt x="4794" y="256"/>
                    <a:pt x="4792" y="263"/>
                  </a:cubicBezTo>
                  <a:cubicBezTo>
                    <a:pt x="4791" y="267"/>
                    <a:pt x="4789" y="272"/>
                    <a:pt x="4788" y="277"/>
                  </a:cubicBezTo>
                  <a:cubicBezTo>
                    <a:pt x="4785" y="284"/>
                    <a:pt x="4783" y="291"/>
                    <a:pt x="4781" y="297"/>
                  </a:cubicBezTo>
                  <a:cubicBezTo>
                    <a:pt x="4779" y="302"/>
                    <a:pt x="4777" y="306"/>
                    <a:pt x="4776" y="311"/>
                  </a:cubicBezTo>
                  <a:cubicBezTo>
                    <a:pt x="4772" y="320"/>
                    <a:pt x="4768" y="330"/>
                    <a:pt x="4765" y="340"/>
                  </a:cubicBezTo>
                  <a:cubicBezTo>
                    <a:pt x="4764" y="341"/>
                    <a:pt x="4763" y="343"/>
                    <a:pt x="4763" y="345"/>
                  </a:cubicBezTo>
                  <a:cubicBezTo>
                    <a:pt x="4758" y="356"/>
                    <a:pt x="4753" y="367"/>
                    <a:pt x="4747" y="378"/>
                  </a:cubicBezTo>
                  <a:cubicBezTo>
                    <a:pt x="4746" y="381"/>
                    <a:pt x="4744" y="384"/>
                    <a:pt x="4742" y="388"/>
                  </a:cubicBezTo>
                  <a:cubicBezTo>
                    <a:pt x="4739" y="395"/>
                    <a:pt x="4735" y="403"/>
                    <a:pt x="4731" y="411"/>
                  </a:cubicBezTo>
                  <a:cubicBezTo>
                    <a:pt x="4729" y="416"/>
                    <a:pt x="4727" y="420"/>
                    <a:pt x="4724" y="424"/>
                  </a:cubicBezTo>
                  <a:cubicBezTo>
                    <a:pt x="4720" y="431"/>
                    <a:pt x="4718" y="438"/>
                    <a:pt x="4713" y="444"/>
                  </a:cubicBezTo>
                  <a:cubicBezTo>
                    <a:pt x="4711" y="448"/>
                    <a:pt x="4709" y="452"/>
                    <a:pt x="4706" y="456"/>
                  </a:cubicBezTo>
                  <a:cubicBezTo>
                    <a:pt x="4702" y="464"/>
                    <a:pt x="4698" y="471"/>
                    <a:pt x="4693" y="479"/>
                  </a:cubicBezTo>
                  <a:cubicBezTo>
                    <a:pt x="4690" y="484"/>
                    <a:pt x="4688" y="488"/>
                    <a:pt x="4685" y="492"/>
                  </a:cubicBezTo>
                  <a:cubicBezTo>
                    <a:pt x="4680" y="499"/>
                    <a:pt x="4676" y="506"/>
                    <a:pt x="4671" y="513"/>
                  </a:cubicBezTo>
                  <a:cubicBezTo>
                    <a:pt x="4668" y="518"/>
                    <a:pt x="4665" y="523"/>
                    <a:pt x="4662" y="527"/>
                  </a:cubicBezTo>
                  <a:cubicBezTo>
                    <a:pt x="4657" y="534"/>
                    <a:pt x="4653" y="541"/>
                    <a:pt x="4648" y="548"/>
                  </a:cubicBezTo>
                  <a:cubicBezTo>
                    <a:pt x="4644" y="552"/>
                    <a:pt x="4641" y="556"/>
                    <a:pt x="4638" y="561"/>
                  </a:cubicBezTo>
                  <a:cubicBezTo>
                    <a:pt x="4632" y="568"/>
                    <a:pt x="4627" y="575"/>
                    <a:pt x="4621" y="582"/>
                  </a:cubicBezTo>
                  <a:cubicBezTo>
                    <a:pt x="4618" y="587"/>
                    <a:pt x="4615" y="591"/>
                    <a:pt x="4611" y="596"/>
                  </a:cubicBezTo>
                  <a:cubicBezTo>
                    <a:pt x="4609" y="599"/>
                    <a:pt x="4607" y="600"/>
                    <a:pt x="4605" y="603"/>
                  </a:cubicBezTo>
                  <a:cubicBezTo>
                    <a:pt x="4599" y="611"/>
                    <a:pt x="4593" y="619"/>
                    <a:pt x="4586" y="626"/>
                  </a:cubicBezTo>
                  <a:cubicBezTo>
                    <a:pt x="4585" y="628"/>
                    <a:pt x="4584" y="629"/>
                    <a:pt x="4582" y="630"/>
                  </a:cubicBezTo>
                  <a:cubicBezTo>
                    <a:pt x="4575" y="639"/>
                    <a:pt x="4567" y="649"/>
                    <a:pt x="4559" y="657"/>
                  </a:cubicBezTo>
                  <a:cubicBezTo>
                    <a:pt x="4557" y="660"/>
                    <a:pt x="4555" y="662"/>
                    <a:pt x="4553" y="664"/>
                  </a:cubicBezTo>
                  <a:cubicBezTo>
                    <a:pt x="4546" y="671"/>
                    <a:pt x="4539" y="679"/>
                    <a:pt x="4531" y="686"/>
                  </a:cubicBezTo>
                  <a:cubicBezTo>
                    <a:pt x="4530" y="688"/>
                    <a:pt x="4529" y="690"/>
                    <a:pt x="4527" y="691"/>
                  </a:cubicBezTo>
                  <a:cubicBezTo>
                    <a:pt x="4519" y="700"/>
                    <a:pt x="4511" y="709"/>
                    <a:pt x="4501" y="717"/>
                  </a:cubicBezTo>
                  <a:cubicBezTo>
                    <a:pt x="4500" y="720"/>
                    <a:pt x="4497" y="721"/>
                    <a:pt x="4495" y="723"/>
                  </a:cubicBezTo>
                  <a:cubicBezTo>
                    <a:pt x="4488" y="731"/>
                    <a:pt x="4479" y="738"/>
                    <a:pt x="4472" y="746"/>
                  </a:cubicBezTo>
                  <a:cubicBezTo>
                    <a:pt x="4470" y="747"/>
                    <a:pt x="4469" y="749"/>
                    <a:pt x="4467" y="750"/>
                  </a:cubicBezTo>
                  <a:cubicBezTo>
                    <a:pt x="4462" y="755"/>
                    <a:pt x="4457" y="759"/>
                    <a:pt x="4452" y="764"/>
                  </a:cubicBezTo>
                  <a:cubicBezTo>
                    <a:pt x="4446" y="769"/>
                    <a:pt x="4440" y="775"/>
                    <a:pt x="4434" y="780"/>
                  </a:cubicBezTo>
                  <a:cubicBezTo>
                    <a:pt x="4429" y="784"/>
                    <a:pt x="4424" y="789"/>
                    <a:pt x="4419" y="794"/>
                  </a:cubicBezTo>
                  <a:cubicBezTo>
                    <a:pt x="4412" y="799"/>
                    <a:pt x="4406" y="804"/>
                    <a:pt x="4400" y="809"/>
                  </a:cubicBezTo>
                  <a:cubicBezTo>
                    <a:pt x="4395" y="814"/>
                    <a:pt x="4389" y="818"/>
                    <a:pt x="4384" y="822"/>
                  </a:cubicBezTo>
                  <a:cubicBezTo>
                    <a:pt x="4377" y="828"/>
                    <a:pt x="4371" y="833"/>
                    <a:pt x="4364" y="838"/>
                  </a:cubicBezTo>
                  <a:cubicBezTo>
                    <a:pt x="4358" y="842"/>
                    <a:pt x="4353" y="847"/>
                    <a:pt x="4347" y="851"/>
                  </a:cubicBezTo>
                  <a:cubicBezTo>
                    <a:pt x="4341" y="856"/>
                    <a:pt x="4334" y="861"/>
                    <a:pt x="4327" y="866"/>
                  </a:cubicBezTo>
                  <a:cubicBezTo>
                    <a:pt x="4322" y="871"/>
                    <a:pt x="4316" y="875"/>
                    <a:pt x="4310" y="879"/>
                  </a:cubicBezTo>
                  <a:cubicBezTo>
                    <a:pt x="4303" y="884"/>
                    <a:pt x="4296" y="889"/>
                    <a:pt x="4289" y="894"/>
                  </a:cubicBezTo>
                  <a:cubicBezTo>
                    <a:pt x="4283" y="898"/>
                    <a:pt x="4276" y="903"/>
                    <a:pt x="4270" y="907"/>
                  </a:cubicBezTo>
                  <a:cubicBezTo>
                    <a:pt x="4264" y="911"/>
                    <a:pt x="4256" y="916"/>
                    <a:pt x="4249" y="921"/>
                  </a:cubicBezTo>
                  <a:cubicBezTo>
                    <a:pt x="4243" y="926"/>
                    <a:pt x="4237" y="930"/>
                    <a:pt x="4230" y="934"/>
                  </a:cubicBezTo>
                  <a:cubicBezTo>
                    <a:pt x="4223" y="938"/>
                    <a:pt x="4215" y="943"/>
                    <a:pt x="4208" y="948"/>
                  </a:cubicBezTo>
                  <a:cubicBezTo>
                    <a:pt x="4202" y="953"/>
                    <a:pt x="4195" y="957"/>
                    <a:pt x="4189" y="961"/>
                  </a:cubicBezTo>
                  <a:cubicBezTo>
                    <a:pt x="4180" y="966"/>
                    <a:pt x="4173" y="970"/>
                    <a:pt x="4166" y="974"/>
                  </a:cubicBezTo>
                  <a:cubicBezTo>
                    <a:pt x="4154" y="982"/>
                    <a:pt x="4142" y="989"/>
                    <a:pt x="4130" y="996"/>
                  </a:cubicBezTo>
                  <a:cubicBezTo>
                    <a:pt x="4111" y="1006"/>
                    <a:pt x="4093" y="1017"/>
                    <a:pt x="4075" y="1027"/>
                  </a:cubicBezTo>
                  <a:cubicBezTo>
                    <a:pt x="4070" y="1030"/>
                    <a:pt x="4064" y="1033"/>
                    <a:pt x="4059" y="1036"/>
                  </a:cubicBezTo>
                  <a:cubicBezTo>
                    <a:pt x="4045" y="1043"/>
                    <a:pt x="4030" y="1051"/>
                    <a:pt x="4015" y="1058"/>
                  </a:cubicBezTo>
                  <a:cubicBezTo>
                    <a:pt x="4011" y="1061"/>
                    <a:pt x="4006" y="1063"/>
                    <a:pt x="4001" y="1066"/>
                  </a:cubicBezTo>
                  <a:cubicBezTo>
                    <a:pt x="3982" y="1076"/>
                    <a:pt x="3963" y="1085"/>
                    <a:pt x="3944" y="1094"/>
                  </a:cubicBezTo>
                  <a:cubicBezTo>
                    <a:pt x="3940" y="1095"/>
                    <a:pt x="3937" y="1097"/>
                    <a:pt x="3933" y="1098"/>
                  </a:cubicBezTo>
                  <a:cubicBezTo>
                    <a:pt x="3917" y="1106"/>
                    <a:pt x="3901" y="1113"/>
                    <a:pt x="3885" y="1121"/>
                  </a:cubicBezTo>
                  <a:cubicBezTo>
                    <a:pt x="3878" y="1123"/>
                    <a:pt x="3872" y="1126"/>
                    <a:pt x="3867" y="1129"/>
                  </a:cubicBezTo>
                  <a:cubicBezTo>
                    <a:pt x="3851" y="1135"/>
                    <a:pt x="3834" y="1142"/>
                    <a:pt x="3818" y="1149"/>
                  </a:cubicBezTo>
                  <a:cubicBezTo>
                    <a:pt x="3814" y="1151"/>
                    <a:pt x="3810" y="1152"/>
                    <a:pt x="3806" y="1154"/>
                  </a:cubicBezTo>
                  <a:cubicBezTo>
                    <a:pt x="3786" y="1162"/>
                    <a:pt x="3765" y="1170"/>
                    <a:pt x="3745" y="1178"/>
                  </a:cubicBezTo>
                  <a:cubicBezTo>
                    <a:pt x="3740" y="1180"/>
                    <a:pt x="3735" y="1182"/>
                    <a:pt x="3730" y="1184"/>
                  </a:cubicBezTo>
                  <a:cubicBezTo>
                    <a:pt x="3714" y="1190"/>
                    <a:pt x="3697" y="1195"/>
                    <a:pt x="3681" y="1202"/>
                  </a:cubicBezTo>
                  <a:cubicBezTo>
                    <a:pt x="3675" y="1203"/>
                    <a:pt x="3669" y="1206"/>
                    <a:pt x="3663" y="1208"/>
                  </a:cubicBezTo>
                  <a:cubicBezTo>
                    <a:pt x="3644" y="1214"/>
                    <a:pt x="3624" y="1221"/>
                    <a:pt x="3604" y="1228"/>
                  </a:cubicBezTo>
                  <a:cubicBezTo>
                    <a:pt x="3603" y="1228"/>
                    <a:pt x="3601" y="1228"/>
                    <a:pt x="3599" y="1229"/>
                  </a:cubicBezTo>
                  <a:cubicBezTo>
                    <a:pt x="3582" y="1235"/>
                    <a:pt x="3564" y="1241"/>
                    <a:pt x="3546" y="1246"/>
                  </a:cubicBezTo>
                  <a:cubicBezTo>
                    <a:pt x="3541" y="1247"/>
                    <a:pt x="3538" y="1249"/>
                    <a:pt x="3533" y="1250"/>
                  </a:cubicBezTo>
                  <a:cubicBezTo>
                    <a:pt x="3519" y="1254"/>
                    <a:pt x="3505" y="1258"/>
                    <a:pt x="3491" y="1262"/>
                  </a:cubicBezTo>
                  <a:cubicBezTo>
                    <a:pt x="3484" y="1264"/>
                    <a:pt x="3478" y="1266"/>
                    <a:pt x="3471" y="1267"/>
                  </a:cubicBezTo>
                  <a:cubicBezTo>
                    <a:pt x="3460" y="1271"/>
                    <a:pt x="3449" y="1274"/>
                    <a:pt x="3437" y="1277"/>
                  </a:cubicBezTo>
                  <a:cubicBezTo>
                    <a:pt x="3429" y="1279"/>
                    <a:pt x="3421" y="1281"/>
                    <a:pt x="3414" y="1283"/>
                  </a:cubicBezTo>
                  <a:cubicBezTo>
                    <a:pt x="3403" y="1286"/>
                    <a:pt x="3392" y="1289"/>
                    <a:pt x="3381" y="1291"/>
                  </a:cubicBezTo>
                  <a:cubicBezTo>
                    <a:pt x="3373" y="1294"/>
                    <a:pt x="3365" y="1296"/>
                    <a:pt x="3357" y="1297"/>
                  </a:cubicBezTo>
                  <a:cubicBezTo>
                    <a:pt x="3346" y="1300"/>
                    <a:pt x="3336" y="1302"/>
                    <a:pt x="3325" y="1305"/>
                  </a:cubicBezTo>
                  <a:cubicBezTo>
                    <a:pt x="3317" y="1307"/>
                    <a:pt x="3308" y="1309"/>
                    <a:pt x="3300" y="1311"/>
                  </a:cubicBezTo>
                  <a:cubicBezTo>
                    <a:pt x="3290" y="1313"/>
                    <a:pt x="3279" y="1315"/>
                    <a:pt x="3269" y="1318"/>
                  </a:cubicBezTo>
                  <a:cubicBezTo>
                    <a:pt x="3260" y="1319"/>
                    <a:pt x="3251" y="1321"/>
                    <a:pt x="3243" y="1323"/>
                  </a:cubicBezTo>
                  <a:cubicBezTo>
                    <a:pt x="3232" y="1326"/>
                    <a:pt x="3222" y="1328"/>
                    <a:pt x="3212" y="1330"/>
                  </a:cubicBezTo>
                  <a:cubicBezTo>
                    <a:pt x="3203" y="1331"/>
                    <a:pt x="3195" y="1333"/>
                    <a:pt x="3186" y="1335"/>
                  </a:cubicBezTo>
                  <a:cubicBezTo>
                    <a:pt x="3176" y="1336"/>
                    <a:pt x="3165" y="1339"/>
                    <a:pt x="3155" y="1340"/>
                  </a:cubicBezTo>
                  <a:cubicBezTo>
                    <a:pt x="3147" y="1342"/>
                    <a:pt x="3140" y="1343"/>
                    <a:pt x="3132" y="1345"/>
                  </a:cubicBezTo>
                  <a:cubicBezTo>
                    <a:pt x="3115" y="1348"/>
                    <a:pt x="3097" y="1351"/>
                    <a:pt x="3079" y="1354"/>
                  </a:cubicBezTo>
                  <a:cubicBezTo>
                    <a:pt x="3074" y="1354"/>
                    <a:pt x="3068" y="1356"/>
                    <a:pt x="3062" y="1356"/>
                  </a:cubicBezTo>
                  <a:cubicBezTo>
                    <a:pt x="3039" y="1360"/>
                    <a:pt x="3017" y="1364"/>
                    <a:pt x="2994" y="1367"/>
                  </a:cubicBezTo>
                  <a:cubicBezTo>
                    <a:pt x="2989" y="1367"/>
                    <a:pt x="2984" y="1368"/>
                    <a:pt x="2979" y="1369"/>
                  </a:cubicBezTo>
                  <a:cubicBezTo>
                    <a:pt x="2961" y="1371"/>
                    <a:pt x="2942" y="1373"/>
                    <a:pt x="2924" y="1376"/>
                  </a:cubicBezTo>
                  <a:cubicBezTo>
                    <a:pt x="2916" y="1376"/>
                    <a:pt x="2910" y="1378"/>
                    <a:pt x="2903" y="1378"/>
                  </a:cubicBezTo>
                  <a:cubicBezTo>
                    <a:pt x="2883" y="1381"/>
                    <a:pt x="2864" y="1382"/>
                    <a:pt x="2846" y="1384"/>
                  </a:cubicBezTo>
                  <a:cubicBezTo>
                    <a:pt x="2841" y="1385"/>
                    <a:pt x="2836" y="1386"/>
                    <a:pt x="2832" y="1386"/>
                  </a:cubicBezTo>
                  <a:cubicBezTo>
                    <a:pt x="2811" y="1388"/>
                    <a:pt x="2790" y="1390"/>
                    <a:pt x="2770" y="1392"/>
                  </a:cubicBezTo>
                  <a:cubicBezTo>
                    <a:pt x="2766" y="1392"/>
                    <a:pt x="2762" y="1392"/>
                    <a:pt x="2759" y="1392"/>
                  </a:cubicBezTo>
                  <a:cubicBezTo>
                    <a:pt x="2742" y="1393"/>
                    <a:pt x="2724" y="1395"/>
                    <a:pt x="2707" y="1397"/>
                  </a:cubicBezTo>
                  <a:cubicBezTo>
                    <a:pt x="2700" y="1397"/>
                    <a:pt x="2692" y="1397"/>
                    <a:pt x="2685" y="1398"/>
                  </a:cubicBezTo>
                  <a:cubicBezTo>
                    <a:pt x="2671" y="1398"/>
                    <a:pt x="2658" y="1399"/>
                    <a:pt x="2644" y="1400"/>
                  </a:cubicBezTo>
                  <a:cubicBezTo>
                    <a:pt x="2636" y="1400"/>
                    <a:pt x="2628" y="1401"/>
                    <a:pt x="2619" y="1401"/>
                  </a:cubicBezTo>
                  <a:cubicBezTo>
                    <a:pt x="2606" y="1402"/>
                    <a:pt x="2594" y="1403"/>
                    <a:pt x="2581" y="1403"/>
                  </a:cubicBezTo>
                  <a:cubicBezTo>
                    <a:pt x="2571" y="1403"/>
                    <a:pt x="2563" y="1403"/>
                    <a:pt x="2554" y="1404"/>
                  </a:cubicBezTo>
                  <a:cubicBezTo>
                    <a:pt x="2543" y="1404"/>
                    <a:pt x="2532" y="1404"/>
                    <a:pt x="2521" y="1404"/>
                  </a:cubicBezTo>
                  <a:cubicBezTo>
                    <a:pt x="2512" y="1405"/>
                    <a:pt x="2503" y="1405"/>
                    <a:pt x="2494" y="1405"/>
                  </a:cubicBezTo>
                  <a:cubicBezTo>
                    <a:pt x="2483" y="1406"/>
                    <a:pt x="2472" y="1406"/>
                    <a:pt x="2461" y="1406"/>
                  </a:cubicBezTo>
                  <a:cubicBezTo>
                    <a:pt x="2452" y="1406"/>
                    <a:pt x="2443" y="1406"/>
                    <a:pt x="2434" y="1406"/>
                  </a:cubicBezTo>
                  <a:cubicBezTo>
                    <a:pt x="2423" y="1406"/>
                    <a:pt x="2412" y="1406"/>
                    <a:pt x="2401" y="1406"/>
                  </a:cubicBezTo>
                  <a:cubicBezTo>
                    <a:pt x="2392" y="1406"/>
                    <a:pt x="2383" y="1406"/>
                    <a:pt x="2375" y="1406"/>
                  </a:cubicBezTo>
                  <a:cubicBezTo>
                    <a:pt x="2363" y="1405"/>
                    <a:pt x="2351" y="1405"/>
                    <a:pt x="2340" y="1405"/>
                  </a:cubicBezTo>
                  <a:cubicBezTo>
                    <a:pt x="2331" y="1404"/>
                    <a:pt x="2323" y="1404"/>
                    <a:pt x="2314" y="1404"/>
                  </a:cubicBezTo>
                  <a:cubicBezTo>
                    <a:pt x="2303" y="1404"/>
                    <a:pt x="2293" y="1404"/>
                    <a:pt x="2282" y="1403"/>
                  </a:cubicBezTo>
                  <a:cubicBezTo>
                    <a:pt x="2274" y="1403"/>
                    <a:pt x="2264" y="1403"/>
                    <a:pt x="2255" y="1403"/>
                  </a:cubicBezTo>
                  <a:cubicBezTo>
                    <a:pt x="2245" y="1402"/>
                    <a:pt x="2234" y="1401"/>
                    <a:pt x="2223" y="1401"/>
                  </a:cubicBezTo>
                  <a:cubicBezTo>
                    <a:pt x="2214" y="1401"/>
                    <a:pt x="2206" y="1400"/>
                    <a:pt x="2197" y="1399"/>
                  </a:cubicBezTo>
                  <a:cubicBezTo>
                    <a:pt x="2186" y="1399"/>
                    <a:pt x="2175" y="1398"/>
                    <a:pt x="2164" y="1398"/>
                  </a:cubicBezTo>
                  <a:cubicBezTo>
                    <a:pt x="2156" y="1397"/>
                    <a:pt x="2147" y="1397"/>
                    <a:pt x="2139" y="1396"/>
                  </a:cubicBezTo>
                  <a:cubicBezTo>
                    <a:pt x="2127" y="1395"/>
                    <a:pt x="2116" y="1395"/>
                    <a:pt x="2104" y="1393"/>
                  </a:cubicBezTo>
                  <a:cubicBezTo>
                    <a:pt x="2096" y="1393"/>
                    <a:pt x="2088" y="1392"/>
                    <a:pt x="2080" y="1392"/>
                  </a:cubicBezTo>
                  <a:cubicBezTo>
                    <a:pt x="2068" y="1391"/>
                    <a:pt x="2056" y="1390"/>
                    <a:pt x="2044" y="1388"/>
                  </a:cubicBezTo>
                  <a:cubicBezTo>
                    <a:pt x="2037" y="1388"/>
                    <a:pt x="2029" y="1387"/>
                    <a:pt x="2022" y="1386"/>
                  </a:cubicBezTo>
                  <a:cubicBezTo>
                    <a:pt x="2008" y="1385"/>
                    <a:pt x="1995" y="1384"/>
                    <a:pt x="1981" y="1382"/>
                  </a:cubicBezTo>
                  <a:cubicBezTo>
                    <a:pt x="1975" y="1382"/>
                    <a:pt x="1970" y="1381"/>
                    <a:pt x="1963" y="1381"/>
                  </a:cubicBezTo>
                  <a:cubicBezTo>
                    <a:pt x="1944" y="1378"/>
                    <a:pt x="1925" y="1376"/>
                    <a:pt x="1905" y="1373"/>
                  </a:cubicBezTo>
                  <a:cubicBezTo>
                    <a:pt x="1903" y="1373"/>
                    <a:pt x="1901" y="1373"/>
                    <a:pt x="1899" y="1373"/>
                  </a:cubicBezTo>
                  <a:cubicBezTo>
                    <a:pt x="1882" y="1370"/>
                    <a:pt x="1865" y="1369"/>
                    <a:pt x="1848" y="1366"/>
                  </a:cubicBezTo>
                  <a:cubicBezTo>
                    <a:pt x="1843" y="1365"/>
                    <a:pt x="1839" y="1364"/>
                    <a:pt x="1834" y="1364"/>
                  </a:cubicBezTo>
                  <a:cubicBezTo>
                    <a:pt x="1819" y="1362"/>
                    <a:pt x="1804" y="1359"/>
                    <a:pt x="1789" y="1357"/>
                  </a:cubicBezTo>
                  <a:cubicBezTo>
                    <a:pt x="1783" y="1356"/>
                    <a:pt x="1775" y="1354"/>
                    <a:pt x="1768" y="1354"/>
                  </a:cubicBezTo>
                  <a:cubicBezTo>
                    <a:pt x="1756" y="1351"/>
                    <a:pt x="1743" y="1349"/>
                    <a:pt x="1731" y="1348"/>
                  </a:cubicBezTo>
                  <a:cubicBezTo>
                    <a:pt x="1723" y="1346"/>
                    <a:pt x="1715" y="1345"/>
                    <a:pt x="1707" y="1343"/>
                  </a:cubicBezTo>
                  <a:cubicBezTo>
                    <a:pt x="1696" y="1341"/>
                    <a:pt x="1685" y="1339"/>
                    <a:pt x="1674" y="1337"/>
                  </a:cubicBezTo>
                  <a:cubicBezTo>
                    <a:pt x="1665" y="1335"/>
                    <a:pt x="1657" y="1334"/>
                    <a:pt x="1648" y="1332"/>
                  </a:cubicBezTo>
                  <a:cubicBezTo>
                    <a:pt x="1637" y="1330"/>
                    <a:pt x="1627" y="1328"/>
                    <a:pt x="1616" y="1326"/>
                  </a:cubicBezTo>
                  <a:cubicBezTo>
                    <a:pt x="1608" y="1324"/>
                    <a:pt x="1600" y="1323"/>
                    <a:pt x="1592" y="1321"/>
                  </a:cubicBezTo>
                  <a:cubicBezTo>
                    <a:pt x="1580" y="1318"/>
                    <a:pt x="1567" y="1315"/>
                    <a:pt x="1555" y="1313"/>
                  </a:cubicBezTo>
                  <a:cubicBezTo>
                    <a:pt x="1547" y="1311"/>
                    <a:pt x="1539" y="1309"/>
                    <a:pt x="1532" y="1307"/>
                  </a:cubicBezTo>
                  <a:cubicBezTo>
                    <a:pt x="1519" y="1304"/>
                    <a:pt x="1507" y="1302"/>
                    <a:pt x="1494" y="1299"/>
                  </a:cubicBezTo>
                  <a:cubicBezTo>
                    <a:pt x="1487" y="1297"/>
                    <a:pt x="1479" y="1295"/>
                    <a:pt x="1472" y="1293"/>
                  </a:cubicBezTo>
                  <a:cubicBezTo>
                    <a:pt x="1459" y="1289"/>
                    <a:pt x="1446" y="1287"/>
                    <a:pt x="1433" y="1283"/>
                  </a:cubicBezTo>
                  <a:cubicBezTo>
                    <a:pt x="1427" y="1282"/>
                    <a:pt x="1419" y="1280"/>
                    <a:pt x="1412" y="1278"/>
                  </a:cubicBezTo>
                  <a:cubicBezTo>
                    <a:pt x="1397" y="1274"/>
                    <a:pt x="1381" y="1269"/>
                    <a:pt x="1366" y="1265"/>
                  </a:cubicBezTo>
                  <a:cubicBezTo>
                    <a:pt x="1362" y="1264"/>
                    <a:pt x="1358" y="1263"/>
                    <a:pt x="1354" y="1262"/>
                  </a:cubicBezTo>
                  <a:cubicBezTo>
                    <a:pt x="1332" y="1255"/>
                    <a:pt x="1310" y="1249"/>
                    <a:pt x="1288" y="1242"/>
                  </a:cubicBezTo>
                  <a:cubicBezTo>
                    <a:pt x="1282" y="1240"/>
                    <a:pt x="1276" y="1238"/>
                    <a:pt x="1270" y="1236"/>
                  </a:cubicBezTo>
                  <a:cubicBezTo>
                    <a:pt x="1252" y="1231"/>
                    <a:pt x="1234" y="1225"/>
                    <a:pt x="1217" y="1219"/>
                  </a:cubicBezTo>
                  <a:cubicBezTo>
                    <a:pt x="1212" y="1218"/>
                    <a:pt x="1208" y="1216"/>
                    <a:pt x="1203" y="1214"/>
                  </a:cubicBezTo>
                  <a:cubicBezTo>
                    <a:pt x="1181" y="1207"/>
                    <a:pt x="1159" y="1200"/>
                    <a:pt x="1138" y="1192"/>
                  </a:cubicBezTo>
                  <a:cubicBezTo>
                    <a:pt x="1134" y="1191"/>
                    <a:pt x="1129" y="1189"/>
                    <a:pt x="1124" y="1187"/>
                  </a:cubicBezTo>
                  <a:cubicBezTo>
                    <a:pt x="1107" y="1180"/>
                    <a:pt x="1090" y="1174"/>
                    <a:pt x="1073" y="1167"/>
                  </a:cubicBezTo>
                  <a:cubicBezTo>
                    <a:pt x="1066" y="1165"/>
                    <a:pt x="1059" y="1162"/>
                    <a:pt x="1053" y="1159"/>
                  </a:cubicBezTo>
                  <a:cubicBezTo>
                    <a:pt x="1045" y="1156"/>
                    <a:pt x="1039" y="1154"/>
                    <a:pt x="1032" y="1151"/>
                  </a:cubicBezTo>
                  <a:cubicBezTo>
                    <a:pt x="1023" y="1147"/>
                    <a:pt x="1014" y="1143"/>
                    <a:pt x="1005" y="1140"/>
                  </a:cubicBezTo>
                  <a:cubicBezTo>
                    <a:pt x="998" y="1137"/>
                    <a:pt x="991" y="1134"/>
                    <a:pt x="984" y="1131"/>
                  </a:cubicBezTo>
                  <a:cubicBezTo>
                    <a:pt x="975" y="1127"/>
                    <a:pt x="967" y="1123"/>
                    <a:pt x="958" y="1120"/>
                  </a:cubicBezTo>
                  <a:cubicBezTo>
                    <a:pt x="951" y="1116"/>
                    <a:pt x="944" y="1113"/>
                    <a:pt x="937" y="1110"/>
                  </a:cubicBezTo>
                  <a:cubicBezTo>
                    <a:pt x="929" y="1106"/>
                    <a:pt x="919" y="1102"/>
                    <a:pt x="911" y="1098"/>
                  </a:cubicBezTo>
                  <a:cubicBezTo>
                    <a:pt x="904" y="1095"/>
                    <a:pt x="898" y="1092"/>
                    <a:pt x="891" y="1089"/>
                  </a:cubicBezTo>
                  <a:cubicBezTo>
                    <a:pt x="882" y="1085"/>
                    <a:pt x="874" y="1081"/>
                    <a:pt x="865" y="1076"/>
                  </a:cubicBezTo>
                  <a:cubicBezTo>
                    <a:pt x="859" y="1073"/>
                    <a:pt x="852" y="1070"/>
                    <a:pt x="846" y="1067"/>
                  </a:cubicBezTo>
                  <a:cubicBezTo>
                    <a:pt x="837" y="1062"/>
                    <a:pt x="828" y="1058"/>
                    <a:pt x="819" y="1053"/>
                  </a:cubicBezTo>
                  <a:cubicBezTo>
                    <a:pt x="813" y="1050"/>
                    <a:pt x="807" y="1047"/>
                    <a:pt x="801" y="1044"/>
                  </a:cubicBezTo>
                  <a:cubicBezTo>
                    <a:pt x="791" y="1039"/>
                    <a:pt x="781" y="1033"/>
                    <a:pt x="772" y="1028"/>
                  </a:cubicBezTo>
                  <a:cubicBezTo>
                    <a:pt x="767" y="1025"/>
                    <a:pt x="762" y="1023"/>
                    <a:pt x="757" y="1020"/>
                  </a:cubicBezTo>
                  <a:cubicBezTo>
                    <a:pt x="743" y="1013"/>
                    <a:pt x="728" y="1005"/>
                    <a:pt x="714" y="996"/>
                  </a:cubicBezTo>
                  <a:cubicBezTo>
                    <a:pt x="238" y="721"/>
                    <a:pt x="0" y="361"/>
                    <a:pt x="1" y="0"/>
                  </a:cubicBezTo>
                  <a:lnTo>
                    <a:pt x="0" y="166"/>
                  </a:lnTo>
                  <a:cubicBezTo>
                    <a:pt x="0" y="526"/>
                    <a:pt x="238" y="887"/>
                    <a:pt x="713" y="1162"/>
                  </a:cubicBezTo>
                  <a:cubicBezTo>
                    <a:pt x="728" y="1170"/>
                    <a:pt x="742" y="1179"/>
                    <a:pt x="757" y="1187"/>
                  </a:cubicBezTo>
                  <a:cubicBezTo>
                    <a:pt x="761" y="1189"/>
                    <a:pt x="766" y="1192"/>
                    <a:pt x="771" y="1194"/>
                  </a:cubicBezTo>
                  <a:cubicBezTo>
                    <a:pt x="781" y="1200"/>
                    <a:pt x="791" y="1205"/>
                    <a:pt x="800" y="1210"/>
                  </a:cubicBezTo>
                  <a:cubicBezTo>
                    <a:pt x="807" y="1213"/>
                    <a:pt x="813" y="1216"/>
                    <a:pt x="818" y="1219"/>
                  </a:cubicBezTo>
                  <a:cubicBezTo>
                    <a:pt x="827" y="1224"/>
                    <a:pt x="837" y="1228"/>
                    <a:pt x="845" y="1233"/>
                  </a:cubicBezTo>
                  <a:cubicBezTo>
                    <a:pt x="852" y="1236"/>
                    <a:pt x="858" y="1239"/>
                    <a:pt x="865" y="1242"/>
                  </a:cubicBezTo>
                  <a:cubicBezTo>
                    <a:pt x="873" y="1247"/>
                    <a:pt x="882" y="1251"/>
                    <a:pt x="891" y="1255"/>
                  </a:cubicBezTo>
                  <a:cubicBezTo>
                    <a:pt x="897" y="1258"/>
                    <a:pt x="904" y="1261"/>
                    <a:pt x="911" y="1265"/>
                  </a:cubicBezTo>
                  <a:cubicBezTo>
                    <a:pt x="919" y="1268"/>
                    <a:pt x="928" y="1272"/>
                    <a:pt x="937" y="1276"/>
                  </a:cubicBezTo>
                  <a:cubicBezTo>
                    <a:pt x="943" y="1280"/>
                    <a:pt x="950" y="1282"/>
                    <a:pt x="958" y="1285"/>
                  </a:cubicBezTo>
                  <a:cubicBezTo>
                    <a:pt x="966" y="1289"/>
                    <a:pt x="975" y="1293"/>
                    <a:pt x="984" y="1297"/>
                  </a:cubicBezTo>
                  <a:cubicBezTo>
                    <a:pt x="991" y="1300"/>
                    <a:pt x="997" y="1303"/>
                    <a:pt x="1005" y="1306"/>
                  </a:cubicBezTo>
                  <a:cubicBezTo>
                    <a:pt x="1013" y="1310"/>
                    <a:pt x="1022" y="1313"/>
                    <a:pt x="1032" y="1317"/>
                  </a:cubicBezTo>
                  <a:cubicBezTo>
                    <a:pt x="1038" y="1319"/>
                    <a:pt x="1045" y="1323"/>
                    <a:pt x="1052" y="1326"/>
                  </a:cubicBezTo>
                  <a:cubicBezTo>
                    <a:pt x="1055" y="1327"/>
                    <a:pt x="1058" y="1328"/>
                    <a:pt x="1062" y="1329"/>
                  </a:cubicBezTo>
                  <a:cubicBezTo>
                    <a:pt x="1065" y="1330"/>
                    <a:pt x="1069" y="1332"/>
                    <a:pt x="1072" y="1333"/>
                  </a:cubicBezTo>
                  <a:cubicBezTo>
                    <a:pt x="1089" y="1340"/>
                    <a:pt x="1106" y="1346"/>
                    <a:pt x="1124" y="1352"/>
                  </a:cubicBezTo>
                  <a:cubicBezTo>
                    <a:pt x="1128" y="1354"/>
                    <a:pt x="1133" y="1356"/>
                    <a:pt x="1138" y="1358"/>
                  </a:cubicBezTo>
                  <a:cubicBezTo>
                    <a:pt x="1159" y="1366"/>
                    <a:pt x="1181" y="1373"/>
                    <a:pt x="1202" y="1381"/>
                  </a:cubicBezTo>
                  <a:cubicBezTo>
                    <a:pt x="1207" y="1382"/>
                    <a:pt x="1212" y="1384"/>
                    <a:pt x="1217" y="1386"/>
                  </a:cubicBezTo>
                  <a:cubicBezTo>
                    <a:pt x="1234" y="1391"/>
                    <a:pt x="1252" y="1397"/>
                    <a:pt x="1270" y="1403"/>
                  </a:cubicBezTo>
                  <a:cubicBezTo>
                    <a:pt x="1275" y="1404"/>
                    <a:pt x="1282" y="1406"/>
                    <a:pt x="1288" y="1408"/>
                  </a:cubicBezTo>
                  <a:cubicBezTo>
                    <a:pt x="1310" y="1415"/>
                    <a:pt x="1332" y="1422"/>
                    <a:pt x="1354" y="1428"/>
                  </a:cubicBezTo>
                  <a:lnTo>
                    <a:pt x="1355" y="1428"/>
                  </a:lnTo>
                  <a:cubicBezTo>
                    <a:pt x="1359" y="1430"/>
                    <a:pt x="1362" y="1430"/>
                    <a:pt x="1365" y="1431"/>
                  </a:cubicBezTo>
                  <a:cubicBezTo>
                    <a:pt x="1381" y="1436"/>
                    <a:pt x="1397" y="1440"/>
                    <a:pt x="1412" y="1444"/>
                  </a:cubicBezTo>
                  <a:cubicBezTo>
                    <a:pt x="1419" y="1446"/>
                    <a:pt x="1426" y="1447"/>
                    <a:pt x="1433" y="1449"/>
                  </a:cubicBezTo>
                  <a:cubicBezTo>
                    <a:pt x="1446" y="1453"/>
                    <a:pt x="1458" y="1456"/>
                    <a:pt x="1471" y="1459"/>
                  </a:cubicBezTo>
                  <a:cubicBezTo>
                    <a:pt x="1479" y="1461"/>
                    <a:pt x="1487" y="1463"/>
                    <a:pt x="1494" y="1465"/>
                  </a:cubicBezTo>
                  <a:cubicBezTo>
                    <a:pt x="1507" y="1467"/>
                    <a:pt x="1519" y="1471"/>
                    <a:pt x="1531" y="1474"/>
                  </a:cubicBezTo>
                  <a:cubicBezTo>
                    <a:pt x="1539" y="1475"/>
                    <a:pt x="1546" y="1477"/>
                    <a:pt x="1554" y="1479"/>
                  </a:cubicBezTo>
                  <a:cubicBezTo>
                    <a:pt x="1567" y="1482"/>
                    <a:pt x="1579" y="1484"/>
                    <a:pt x="1592" y="1487"/>
                  </a:cubicBezTo>
                  <a:cubicBezTo>
                    <a:pt x="1597" y="1488"/>
                    <a:pt x="1602" y="1489"/>
                    <a:pt x="1607" y="1490"/>
                  </a:cubicBezTo>
                  <a:cubicBezTo>
                    <a:pt x="1610" y="1491"/>
                    <a:pt x="1613" y="1491"/>
                    <a:pt x="1616" y="1492"/>
                  </a:cubicBezTo>
                  <a:cubicBezTo>
                    <a:pt x="1627" y="1494"/>
                    <a:pt x="1637" y="1496"/>
                    <a:pt x="1648" y="1498"/>
                  </a:cubicBezTo>
                  <a:cubicBezTo>
                    <a:pt x="1657" y="1500"/>
                    <a:pt x="1664" y="1502"/>
                    <a:pt x="1673" y="1503"/>
                  </a:cubicBezTo>
                  <a:cubicBezTo>
                    <a:pt x="1684" y="1506"/>
                    <a:pt x="1696" y="1507"/>
                    <a:pt x="1707" y="1509"/>
                  </a:cubicBezTo>
                  <a:cubicBezTo>
                    <a:pt x="1715" y="1511"/>
                    <a:pt x="1723" y="1512"/>
                    <a:pt x="1731" y="1513"/>
                  </a:cubicBezTo>
                  <a:cubicBezTo>
                    <a:pt x="1743" y="1516"/>
                    <a:pt x="1756" y="1518"/>
                    <a:pt x="1768" y="1519"/>
                  </a:cubicBezTo>
                  <a:cubicBezTo>
                    <a:pt x="1774" y="1521"/>
                    <a:pt x="1782" y="1522"/>
                    <a:pt x="1789" y="1523"/>
                  </a:cubicBezTo>
                  <a:cubicBezTo>
                    <a:pt x="1804" y="1526"/>
                    <a:pt x="1819" y="1527"/>
                    <a:pt x="1834" y="1530"/>
                  </a:cubicBezTo>
                  <a:cubicBezTo>
                    <a:pt x="1838" y="1530"/>
                    <a:pt x="1842" y="1531"/>
                    <a:pt x="1847" y="1532"/>
                  </a:cubicBezTo>
                  <a:cubicBezTo>
                    <a:pt x="1865" y="1534"/>
                    <a:pt x="1882" y="1537"/>
                    <a:pt x="1898" y="1538"/>
                  </a:cubicBezTo>
                  <a:cubicBezTo>
                    <a:pt x="1900" y="1539"/>
                    <a:pt x="1903" y="1540"/>
                    <a:pt x="1905" y="1540"/>
                  </a:cubicBezTo>
                  <a:cubicBezTo>
                    <a:pt x="1924" y="1542"/>
                    <a:pt x="1943" y="1545"/>
                    <a:pt x="1963" y="1546"/>
                  </a:cubicBezTo>
                  <a:cubicBezTo>
                    <a:pt x="1969" y="1547"/>
                    <a:pt x="1976" y="1548"/>
                    <a:pt x="1982" y="1549"/>
                  </a:cubicBezTo>
                  <a:cubicBezTo>
                    <a:pt x="1995" y="1550"/>
                    <a:pt x="2008" y="1551"/>
                    <a:pt x="2021" y="1553"/>
                  </a:cubicBezTo>
                  <a:cubicBezTo>
                    <a:pt x="2029" y="1553"/>
                    <a:pt x="2036" y="1554"/>
                    <a:pt x="2044" y="1555"/>
                  </a:cubicBezTo>
                  <a:cubicBezTo>
                    <a:pt x="2056" y="1555"/>
                    <a:pt x="2067" y="1557"/>
                    <a:pt x="2079" y="1558"/>
                  </a:cubicBezTo>
                  <a:cubicBezTo>
                    <a:pt x="2080" y="1558"/>
                    <a:pt x="2081" y="1558"/>
                    <a:pt x="2082" y="1558"/>
                  </a:cubicBezTo>
                  <a:cubicBezTo>
                    <a:pt x="2089" y="1559"/>
                    <a:pt x="2096" y="1559"/>
                    <a:pt x="2104" y="1560"/>
                  </a:cubicBezTo>
                  <a:cubicBezTo>
                    <a:pt x="2115" y="1560"/>
                    <a:pt x="2126" y="1562"/>
                    <a:pt x="2138" y="1562"/>
                  </a:cubicBezTo>
                  <a:cubicBezTo>
                    <a:pt x="2146" y="1563"/>
                    <a:pt x="2155" y="1564"/>
                    <a:pt x="2163" y="1564"/>
                  </a:cubicBezTo>
                  <a:cubicBezTo>
                    <a:pt x="2174" y="1565"/>
                    <a:pt x="2186" y="1565"/>
                    <a:pt x="2197" y="1566"/>
                  </a:cubicBezTo>
                  <a:cubicBezTo>
                    <a:pt x="2205" y="1566"/>
                    <a:pt x="2214" y="1566"/>
                    <a:pt x="2223" y="1567"/>
                  </a:cubicBezTo>
                  <a:cubicBezTo>
                    <a:pt x="2233" y="1568"/>
                    <a:pt x="2244" y="1568"/>
                    <a:pt x="2255" y="1568"/>
                  </a:cubicBezTo>
                  <a:cubicBezTo>
                    <a:pt x="2264" y="1569"/>
                    <a:pt x="2273" y="1569"/>
                    <a:pt x="2282" y="1570"/>
                  </a:cubicBezTo>
                  <a:cubicBezTo>
                    <a:pt x="2293" y="1570"/>
                    <a:pt x="2303" y="1570"/>
                    <a:pt x="2314" y="1571"/>
                  </a:cubicBezTo>
                  <a:cubicBezTo>
                    <a:pt x="2316" y="1571"/>
                    <a:pt x="2318" y="1571"/>
                    <a:pt x="2319" y="1571"/>
                  </a:cubicBezTo>
                  <a:cubicBezTo>
                    <a:pt x="2326" y="1571"/>
                    <a:pt x="2332" y="1571"/>
                    <a:pt x="2339" y="1571"/>
                  </a:cubicBezTo>
                  <a:cubicBezTo>
                    <a:pt x="2351" y="1571"/>
                    <a:pt x="2362" y="1571"/>
                    <a:pt x="2374" y="1571"/>
                  </a:cubicBezTo>
                  <a:cubicBezTo>
                    <a:pt x="2382" y="1572"/>
                    <a:pt x="2391" y="1572"/>
                    <a:pt x="2400" y="1572"/>
                  </a:cubicBezTo>
                  <a:cubicBezTo>
                    <a:pt x="2411" y="1572"/>
                    <a:pt x="2423" y="1572"/>
                    <a:pt x="2434" y="1572"/>
                  </a:cubicBezTo>
                  <a:cubicBezTo>
                    <a:pt x="2443" y="1572"/>
                    <a:pt x="2452" y="1572"/>
                    <a:pt x="2461" y="1572"/>
                  </a:cubicBezTo>
                  <a:cubicBezTo>
                    <a:pt x="2472" y="1571"/>
                    <a:pt x="2483" y="1571"/>
                    <a:pt x="2494" y="1571"/>
                  </a:cubicBezTo>
                  <a:cubicBezTo>
                    <a:pt x="2503" y="1571"/>
                    <a:pt x="2512" y="1571"/>
                    <a:pt x="2521" y="1571"/>
                  </a:cubicBezTo>
                  <a:cubicBezTo>
                    <a:pt x="2532" y="1571"/>
                    <a:pt x="2543" y="1570"/>
                    <a:pt x="2554" y="1570"/>
                  </a:cubicBezTo>
                  <a:cubicBezTo>
                    <a:pt x="2558" y="1570"/>
                    <a:pt x="2562" y="1570"/>
                    <a:pt x="2566" y="1570"/>
                  </a:cubicBezTo>
                  <a:cubicBezTo>
                    <a:pt x="2571" y="1570"/>
                    <a:pt x="2576" y="1569"/>
                    <a:pt x="2580" y="1569"/>
                  </a:cubicBezTo>
                  <a:cubicBezTo>
                    <a:pt x="2593" y="1568"/>
                    <a:pt x="2606" y="1568"/>
                    <a:pt x="2619" y="1567"/>
                  </a:cubicBezTo>
                  <a:cubicBezTo>
                    <a:pt x="2627" y="1567"/>
                    <a:pt x="2635" y="1566"/>
                    <a:pt x="2644" y="1566"/>
                  </a:cubicBezTo>
                  <a:cubicBezTo>
                    <a:pt x="2657" y="1565"/>
                    <a:pt x="2671" y="1565"/>
                    <a:pt x="2685" y="1564"/>
                  </a:cubicBezTo>
                  <a:cubicBezTo>
                    <a:pt x="2692" y="1564"/>
                    <a:pt x="2699" y="1563"/>
                    <a:pt x="2707" y="1562"/>
                  </a:cubicBezTo>
                  <a:cubicBezTo>
                    <a:pt x="2724" y="1561"/>
                    <a:pt x="2741" y="1560"/>
                    <a:pt x="2759" y="1559"/>
                  </a:cubicBezTo>
                  <a:cubicBezTo>
                    <a:pt x="2762" y="1558"/>
                    <a:pt x="2765" y="1558"/>
                    <a:pt x="2769" y="1558"/>
                  </a:cubicBezTo>
                  <a:cubicBezTo>
                    <a:pt x="2790" y="1556"/>
                    <a:pt x="2811" y="1554"/>
                    <a:pt x="2831" y="1552"/>
                  </a:cubicBezTo>
                  <a:cubicBezTo>
                    <a:pt x="2833" y="1552"/>
                    <a:pt x="2834" y="1552"/>
                    <a:pt x="2835" y="1552"/>
                  </a:cubicBezTo>
                  <a:cubicBezTo>
                    <a:pt x="2838" y="1551"/>
                    <a:pt x="2841" y="1551"/>
                    <a:pt x="2845" y="1551"/>
                  </a:cubicBezTo>
                  <a:cubicBezTo>
                    <a:pt x="2864" y="1549"/>
                    <a:pt x="2883" y="1546"/>
                    <a:pt x="2902" y="1545"/>
                  </a:cubicBezTo>
                  <a:cubicBezTo>
                    <a:pt x="2909" y="1543"/>
                    <a:pt x="2916" y="1543"/>
                    <a:pt x="2923" y="1542"/>
                  </a:cubicBezTo>
                  <a:cubicBezTo>
                    <a:pt x="2941" y="1540"/>
                    <a:pt x="2961" y="1537"/>
                    <a:pt x="2979" y="1535"/>
                  </a:cubicBezTo>
                  <a:cubicBezTo>
                    <a:pt x="2984" y="1534"/>
                    <a:pt x="2989" y="1534"/>
                    <a:pt x="2993" y="1533"/>
                  </a:cubicBezTo>
                  <a:cubicBezTo>
                    <a:pt x="3016" y="1529"/>
                    <a:pt x="3039" y="1526"/>
                    <a:pt x="3062" y="1523"/>
                  </a:cubicBezTo>
                  <a:cubicBezTo>
                    <a:pt x="3067" y="1522"/>
                    <a:pt x="3073" y="1521"/>
                    <a:pt x="3078" y="1520"/>
                  </a:cubicBezTo>
                  <a:cubicBezTo>
                    <a:pt x="3096" y="1517"/>
                    <a:pt x="3114" y="1514"/>
                    <a:pt x="3132" y="1511"/>
                  </a:cubicBezTo>
                  <a:cubicBezTo>
                    <a:pt x="3135" y="1510"/>
                    <a:pt x="3139" y="1510"/>
                    <a:pt x="3143" y="1509"/>
                  </a:cubicBezTo>
                  <a:cubicBezTo>
                    <a:pt x="3146" y="1508"/>
                    <a:pt x="3151" y="1507"/>
                    <a:pt x="3154" y="1507"/>
                  </a:cubicBezTo>
                  <a:cubicBezTo>
                    <a:pt x="3165" y="1505"/>
                    <a:pt x="3175" y="1503"/>
                    <a:pt x="3185" y="1501"/>
                  </a:cubicBezTo>
                  <a:cubicBezTo>
                    <a:pt x="3194" y="1499"/>
                    <a:pt x="3203" y="1497"/>
                    <a:pt x="3211" y="1496"/>
                  </a:cubicBezTo>
                  <a:cubicBezTo>
                    <a:pt x="3221" y="1494"/>
                    <a:pt x="3232" y="1491"/>
                    <a:pt x="3242" y="1490"/>
                  </a:cubicBezTo>
                  <a:cubicBezTo>
                    <a:pt x="3251" y="1488"/>
                    <a:pt x="3260" y="1486"/>
                    <a:pt x="3268" y="1484"/>
                  </a:cubicBezTo>
                  <a:cubicBezTo>
                    <a:pt x="3279" y="1482"/>
                    <a:pt x="3289" y="1479"/>
                    <a:pt x="3300" y="1477"/>
                  </a:cubicBezTo>
                  <a:cubicBezTo>
                    <a:pt x="3308" y="1475"/>
                    <a:pt x="3316" y="1473"/>
                    <a:pt x="3325" y="1471"/>
                  </a:cubicBezTo>
                  <a:cubicBezTo>
                    <a:pt x="3335" y="1469"/>
                    <a:pt x="3346" y="1466"/>
                    <a:pt x="3357" y="1464"/>
                  </a:cubicBezTo>
                  <a:cubicBezTo>
                    <a:pt x="3365" y="1462"/>
                    <a:pt x="3373" y="1460"/>
                    <a:pt x="3381" y="1458"/>
                  </a:cubicBezTo>
                  <a:cubicBezTo>
                    <a:pt x="3392" y="1455"/>
                    <a:pt x="3403" y="1452"/>
                    <a:pt x="3413" y="1449"/>
                  </a:cubicBezTo>
                  <a:cubicBezTo>
                    <a:pt x="3421" y="1447"/>
                    <a:pt x="3428" y="1445"/>
                    <a:pt x="3436" y="1444"/>
                  </a:cubicBezTo>
                  <a:cubicBezTo>
                    <a:pt x="3448" y="1441"/>
                    <a:pt x="3459" y="1437"/>
                    <a:pt x="3471" y="1434"/>
                  </a:cubicBezTo>
                  <a:cubicBezTo>
                    <a:pt x="3477" y="1432"/>
                    <a:pt x="3484" y="1430"/>
                    <a:pt x="3491" y="1428"/>
                  </a:cubicBezTo>
                  <a:cubicBezTo>
                    <a:pt x="3505" y="1424"/>
                    <a:pt x="3519" y="1420"/>
                    <a:pt x="3533" y="1416"/>
                  </a:cubicBezTo>
                  <a:cubicBezTo>
                    <a:pt x="3537" y="1415"/>
                    <a:pt x="3541" y="1414"/>
                    <a:pt x="3545" y="1412"/>
                  </a:cubicBezTo>
                  <a:cubicBezTo>
                    <a:pt x="3564" y="1407"/>
                    <a:pt x="3581" y="1401"/>
                    <a:pt x="3599" y="1395"/>
                  </a:cubicBezTo>
                  <a:lnTo>
                    <a:pt x="3600" y="1395"/>
                  </a:lnTo>
                  <a:cubicBezTo>
                    <a:pt x="3601" y="1395"/>
                    <a:pt x="3603" y="1394"/>
                    <a:pt x="3604" y="1393"/>
                  </a:cubicBezTo>
                  <a:cubicBezTo>
                    <a:pt x="3624" y="1387"/>
                    <a:pt x="3643" y="1381"/>
                    <a:pt x="3662" y="1374"/>
                  </a:cubicBezTo>
                  <a:cubicBezTo>
                    <a:pt x="3669" y="1371"/>
                    <a:pt x="3675" y="1370"/>
                    <a:pt x="3681" y="1367"/>
                  </a:cubicBezTo>
                  <a:cubicBezTo>
                    <a:pt x="3697" y="1362"/>
                    <a:pt x="3713" y="1356"/>
                    <a:pt x="3729" y="1350"/>
                  </a:cubicBezTo>
                  <a:cubicBezTo>
                    <a:pt x="3734" y="1348"/>
                    <a:pt x="3740" y="1346"/>
                    <a:pt x="3744" y="1344"/>
                  </a:cubicBezTo>
                  <a:cubicBezTo>
                    <a:pt x="3765" y="1336"/>
                    <a:pt x="3785" y="1329"/>
                    <a:pt x="3806" y="1320"/>
                  </a:cubicBezTo>
                  <a:cubicBezTo>
                    <a:pt x="3809" y="1318"/>
                    <a:pt x="3813" y="1317"/>
                    <a:pt x="3818" y="1315"/>
                  </a:cubicBezTo>
                  <a:cubicBezTo>
                    <a:pt x="3834" y="1308"/>
                    <a:pt x="3850" y="1302"/>
                    <a:pt x="3866" y="1294"/>
                  </a:cubicBezTo>
                  <a:cubicBezTo>
                    <a:pt x="3872" y="1292"/>
                    <a:pt x="3878" y="1289"/>
                    <a:pt x="3884" y="1287"/>
                  </a:cubicBezTo>
                  <a:cubicBezTo>
                    <a:pt x="3900" y="1280"/>
                    <a:pt x="3917" y="1272"/>
                    <a:pt x="3933" y="1265"/>
                  </a:cubicBezTo>
                  <a:cubicBezTo>
                    <a:pt x="3937" y="1263"/>
                    <a:pt x="3939" y="1261"/>
                    <a:pt x="3943" y="1260"/>
                  </a:cubicBezTo>
                  <a:cubicBezTo>
                    <a:pt x="3962" y="1251"/>
                    <a:pt x="3982" y="1241"/>
                    <a:pt x="4000" y="1232"/>
                  </a:cubicBezTo>
                  <a:cubicBezTo>
                    <a:pt x="4006" y="1230"/>
                    <a:pt x="4011" y="1227"/>
                    <a:pt x="4015" y="1224"/>
                  </a:cubicBezTo>
                  <a:cubicBezTo>
                    <a:pt x="4029" y="1217"/>
                    <a:pt x="4044" y="1209"/>
                    <a:pt x="4058" y="1202"/>
                  </a:cubicBezTo>
                  <a:cubicBezTo>
                    <a:pt x="4064" y="1199"/>
                    <a:pt x="4069" y="1196"/>
                    <a:pt x="4075" y="1193"/>
                  </a:cubicBezTo>
                  <a:cubicBezTo>
                    <a:pt x="4093" y="1183"/>
                    <a:pt x="4111" y="1173"/>
                    <a:pt x="4129" y="1162"/>
                  </a:cubicBezTo>
                  <a:cubicBezTo>
                    <a:pt x="4139" y="1157"/>
                    <a:pt x="4149" y="1151"/>
                    <a:pt x="4158" y="1145"/>
                  </a:cubicBezTo>
                  <a:cubicBezTo>
                    <a:pt x="4161" y="1143"/>
                    <a:pt x="4163" y="1142"/>
                    <a:pt x="4165" y="1141"/>
                  </a:cubicBezTo>
                  <a:cubicBezTo>
                    <a:pt x="4173" y="1136"/>
                    <a:pt x="4180" y="1132"/>
                    <a:pt x="4188" y="1127"/>
                  </a:cubicBezTo>
                  <a:cubicBezTo>
                    <a:pt x="4195" y="1123"/>
                    <a:pt x="4201" y="1119"/>
                    <a:pt x="4208" y="1115"/>
                  </a:cubicBezTo>
                  <a:cubicBezTo>
                    <a:pt x="4215" y="1110"/>
                    <a:pt x="4222" y="1105"/>
                    <a:pt x="4229" y="1100"/>
                  </a:cubicBezTo>
                  <a:cubicBezTo>
                    <a:pt x="4236" y="1096"/>
                    <a:pt x="4243" y="1092"/>
                    <a:pt x="4249" y="1088"/>
                  </a:cubicBezTo>
                  <a:cubicBezTo>
                    <a:pt x="4256" y="1083"/>
                    <a:pt x="4263" y="1078"/>
                    <a:pt x="4270" y="1073"/>
                  </a:cubicBezTo>
                  <a:cubicBezTo>
                    <a:pt x="4276" y="1069"/>
                    <a:pt x="4283" y="1065"/>
                    <a:pt x="4289" y="1060"/>
                  </a:cubicBezTo>
                  <a:cubicBezTo>
                    <a:pt x="4295" y="1055"/>
                    <a:pt x="4302" y="1050"/>
                    <a:pt x="4309" y="1046"/>
                  </a:cubicBezTo>
                  <a:cubicBezTo>
                    <a:pt x="4315" y="1041"/>
                    <a:pt x="4321" y="1037"/>
                    <a:pt x="4327" y="1032"/>
                  </a:cubicBezTo>
                  <a:cubicBezTo>
                    <a:pt x="4333" y="1027"/>
                    <a:pt x="4340" y="1022"/>
                    <a:pt x="4347" y="1018"/>
                  </a:cubicBezTo>
                  <a:cubicBezTo>
                    <a:pt x="4352" y="1013"/>
                    <a:pt x="4358" y="1008"/>
                    <a:pt x="4364" y="1004"/>
                  </a:cubicBezTo>
                  <a:cubicBezTo>
                    <a:pt x="4371" y="999"/>
                    <a:pt x="4377" y="994"/>
                    <a:pt x="4383" y="989"/>
                  </a:cubicBezTo>
                  <a:cubicBezTo>
                    <a:pt x="4388" y="984"/>
                    <a:pt x="4394" y="980"/>
                    <a:pt x="4399" y="975"/>
                  </a:cubicBezTo>
                  <a:cubicBezTo>
                    <a:pt x="4406" y="970"/>
                    <a:pt x="4412" y="965"/>
                    <a:pt x="4418" y="959"/>
                  </a:cubicBezTo>
                  <a:cubicBezTo>
                    <a:pt x="4423" y="955"/>
                    <a:pt x="4428" y="951"/>
                    <a:pt x="4434" y="946"/>
                  </a:cubicBezTo>
                  <a:cubicBezTo>
                    <a:pt x="4440" y="941"/>
                    <a:pt x="4446" y="935"/>
                    <a:pt x="4451" y="930"/>
                  </a:cubicBezTo>
                  <a:cubicBezTo>
                    <a:pt x="4456" y="926"/>
                    <a:pt x="4461" y="922"/>
                    <a:pt x="4464" y="918"/>
                  </a:cubicBezTo>
                  <a:cubicBezTo>
                    <a:pt x="4466" y="918"/>
                    <a:pt x="4466" y="917"/>
                    <a:pt x="4467" y="916"/>
                  </a:cubicBezTo>
                  <a:cubicBezTo>
                    <a:pt x="4468" y="915"/>
                    <a:pt x="4470" y="914"/>
                    <a:pt x="4472" y="912"/>
                  </a:cubicBezTo>
                  <a:cubicBezTo>
                    <a:pt x="4479" y="905"/>
                    <a:pt x="4487" y="897"/>
                    <a:pt x="4495" y="890"/>
                  </a:cubicBezTo>
                  <a:cubicBezTo>
                    <a:pt x="4497" y="888"/>
                    <a:pt x="4499" y="885"/>
                    <a:pt x="4501" y="883"/>
                  </a:cubicBezTo>
                  <a:cubicBezTo>
                    <a:pt x="4510" y="875"/>
                    <a:pt x="4519" y="866"/>
                    <a:pt x="4527" y="857"/>
                  </a:cubicBezTo>
                  <a:cubicBezTo>
                    <a:pt x="4529" y="856"/>
                    <a:pt x="4530" y="854"/>
                    <a:pt x="4531" y="853"/>
                  </a:cubicBezTo>
                  <a:cubicBezTo>
                    <a:pt x="4538" y="846"/>
                    <a:pt x="4546" y="838"/>
                    <a:pt x="4553" y="830"/>
                  </a:cubicBezTo>
                  <a:cubicBezTo>
                    <a:pt x="4555" y="828"/>
                    <a:pt x="4557" y="825"/>
                    <a:pt x="4558" y="824"/>
                  </a:cubicBezTo>
                  <a:cubicBezTo>
                    <a:pt x="4566" y="814"/>
                    <a:pt x="4574" y="806"/>
                    <a:pt x="4582" y="796"/>
                  </a:cubicBezTo>
                  <a:cubicBezTo>
                    <a:pt x="4584" y="795"/>
                    <a:pt x="4584" y="794"/>
                    <a:pt x="4585" y="792"/>
                  </a:cubicBezTo>
                  <a:cubicBezTo>
                    <a:pt x="4592" y="784"/>
                    <a:pt x="4599" y="777"/>
                    <a:pt x="4605" y="769"/>
                  </a:cubicBezTo>
                  <a:cubicBezTo>
                    <a:pt x="4607" y="767"/>
                    <a:pt x="4609" y="764"/>
                    <a:pt x="4610" y="762"/>
                  </a:cubicBezTo>
                  <a:cubicBezTo>
                    <a:pt x="4612" y="761"/>
                    <a:pt x="4613" y="759"/>
                    <a:pt x="4614" y="757"/>
                  </a:cubicBezTo>
                  <a:cubicBezTo>
                    <a:pt x="4616" y="754"/>
                    <a:pt x="4619" y="751"/>
                    <a:pt x="4621" y="748"/>
                  </a:cubicBezTo>
                  <a:cubicBezTo>
                    <a:pt x="4627" y="742"/>
                    <a:pt x="4632" y="734"/>
                    <a:pt x="4637" y="727"/>
                  </a:cubicBezTo>
                  <a:cubicBezTo>
                    <a:pt x="4640" y="723"/>
                    <a:pt x="4644" y="718"/>
                    <a:pt x="4647" y="714"/>
                  </a:cubicBezTo>
                  <a:cubicBezTo>
                    <a:pt x="4652" y="707"/>
                    <a:pt x="4657" y="700"/>
                    <a:pt x="4661" y="693"/>
                  </a:cubicBezTo>
                  <a:cubicBezTo>
                    <a:pt x="4665" y="688"/>
                    <a:pt x="4668" y="684"/>
                    <a:pt x="4671" y="679"/>
                  </a:cubicBezTo>
                  <a:cubicBezTo>
                    <a:pt x="4675" y="673"/>
                    <a:pt x="4679" y="665"/>
                    <a:pt x="4684" y="658"/>
                  </a:cubicBezTo>
                  <a:cubicBezTo>
                    <a:pt x="4687" y="654"/>
                    <a:pt x="4690" y="649"/>
                    <a:pt x="4692" y="645"/>
                  </a:cubicBezTo>
                  <a:cubicBezTo>
                    <a:pt x="4697" y="638"/>
                    <a:pt x="4702" y="630"/>
                    <a:pt x="4706" y="622"/>
                  </a:cubicBezTo>
                  <a:cubicBezTo>
                    <a:pt x="4708" y="619"/>
                    <a:pt x="4709" y="616"/>
                    <a:pt x="4711" y="613"/>
                  </a:cubicBezTo>
                  <a:cubicBezTo>
                    <a:pt x="4712" y="612"/>
                    <a:pt x="4713" y="611"/>
                    <a:pt x="4713" y="611"/>
                  </a:cubicBezTo>
                  <a:cubicBezTo>
                    <a:pt x="4717" y="604"/>
                    <a:pt x="4720" y="597"/>
                    <a:pt x="4724" y="590"/>
                  </a:cubicBezTo>
                  <a:cubicBezTo>
                    <a:pt x="4726" y="586"/>
                    <a:pt x="4729" y="582"/>
                    <a:pt x="4731" y="577"/>
                  </a:cubicBezTo>
                  <a:cubicBezTo>
                    <a:pt x="4735" y="570"/>
                    <a:pt x="4738" y="562"/>
                    <a:pt x="4742" y="554"/>
                  </a:cubicBezTo>
                  <a:cubicBezTo>
                    <a:pt x="4744" y="551"/>
                    <a:pt x="4746" y="548"/>
                    <a:pt x="4747" y="544"/>
                  </a:cubicBezTo>
                  <a:cubicBezTo>
                    <a:pt x="4752" y="533"/>
                    <a:pt x="4757" y="522"/>
                    <a:pt x="4762" y="510"/>
                  </a:cubicBezTo>
                  <a:cubicBezTo>
                    <a:pt x="4763" y="508"/>
                    <a:pt x="4763" y="507"/>
                    <a:pt x="4764" y="506"/>
                  </a:cubicBezTo>
                  <a:cubicBezTo>
                    <a:pt x="4768" y="496"/>
                    <a:pt x="4772" y="486"/>
                    <a:pt x="4776" y="477"/>
                  </a:cubicBezTo>
                  <a:cubicBezTo>
                    <a:pt x="4776" y="477"/>
                    <a:pt x="4776" y="476"/>
                    <a:pt x="4776" y="475"/>
                  </a:cubicBezTo>
                  <a:cubicBezTo>
                    <a:pt x="4777" y="472"/>
                    <a:pt x="4779" y="468"/>
                    <a:pt x="4781" y="463"/>
                  </a:cubicBezTo>
                  <a:cubicBezTo>
                    <a:pt x="4783" y="457"/>
                    <a:pt x="4785" y="450"/>
                    <a:pt x="4787" y="444"/>
                  </a:cubicBezTo>
                  <a:cubicBezTo>
                    <a:pt x="4789" y="439"/>
                    <a:pt x="4790" y="434"/>
                    <a:pt x="4792" y="429"/>
                  </a:cubicBezTo>
                  <a:cubicBezTo>
                    <a:pt x="4794" y="423"/>
                    <a:pt x="4796" y="416"/>
                    <a:pt x="4798" y="410"/>
                  </a:cubicBezTo>
                  <a:cubicBezTo>
                    <a:pt x="4799" y="405"/>
                    <a:pt x="4800" y="400"/>
                    <a:pt x="4802" y="395"/>
                  </a:cubicBezTo>
                  <a:cubicBezTo>
                    <a:pt x="4803" y="389"/>
                    <a:pt x="4805" y="382"/>
                    <a:pt x="4807" y="376"/>
                  </a:cubicBezTo>
                  <a:cubicBezTo>
                    <a:pt x="4808" y="371"/>
                    <a:pt x="4809" y="367"/>
                    <a:pt x="4810" y="361"/>
                  </a:cubicBezTo>
                  <a:cubicBezTo>
                    <a:pt x="4812" y="355"/>
                    <a:pt x="4813" y="349"/>
                    <a:pt x="4814" y="343"/>
                  </a:cubicBezTo>
                  <a:cubicBezTo>
                    <a:pt x="4815" y="342"/>
                    <a:pt x="4815" y="341"/>
                    <a:pt x="4815" y="340"/>
                  </a:cubicBezTo>
                  <a:cubicBezTo>
                    <a:pt x="4816" y="335"/>
                    <a:pt x="4816" y="332"/>
                    <a:pt x="4817" y="328"/>
                  </a:cubicBezTo>
                  <a:cubicBezTo>
                    <a:pt x="4818" y="322"/>
                    <a:pt x="4820" y="315"/>
                    <a:pt x="4820" y="309"/>
                  </a:cubicBezTo>
                  <a:cubicBezTo>
                    <a:pt x="4821" y="304"/>
                    <a:pt x="4822" y="299"/>
                    <a:pt x="4823" y="293"/>
                  </a:cubicBezTo>
                  <a:cubicBezTo>
                    <a:pt x="4823" y="287"/>
                    <a:pt x="4824" y="281"/>
                    <a:pt x="4825" y="275"/>
                  </a:cubicBezTo>
                  <a:cubicBezTo>
                    <a:pt x="4826" y="270"/>
                    <a:pt x="4826" y="265"/>
                    <a:pt x="4827" y="260"/>
                  </a:cubicBezTo>
                  <a:cubicBezTo>
                    <a:pt x="4828" y="254"/>
                    <a:pt x="4828" y="248"/>
                    <a:pt x="4829" y="241"/>
                  </a:cubicBezTo>
                  <a:cubicBezTo>
                    <a:pt x="4829" y="236"/>
                    <a:pt x="4829" y="230"/>
                    <a:pt x="4829" y="225"/>
                  </a:cubicBezTo>
                  <a:cubicBezTo>
                    <a:pt x="4830" y="219"/>
                    <a:pt x="4830" y="213"/>
                    <a:pt x="4831" y="207"/>
                  </a:cubicBezTo>
                  <a:cubicBezTo>
                    <a:pt x="4831" y="205"/>
                    <a:pt x="4831" y="203"/>
                    <a:pt x="4831" y="201"/>
                  </a:cubicBezTo>
                  <a:cubicBezTo>
                    <a:pt x="4831" y="194"/>
                    <a:pt x="4831" y="187"/>
                    <a:pt x="4831" y="180"/>
                  </a:cubicBezTo>
                  <a:lnTo>
                    <a:pt x="4832" y="14"/>
                  </a:lnTo>
                  <a:cubicBezTo>
                    <a:pt x="4832" y="23"/>
                    <a:pt x="4831" y="31"/>
                    <a:pt x="4831" y="41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222999-0FB4-4D9D-8FAB-FE230219D679}"/>
                </a:ext>
              </a:extLst>
            </p:cNvPr>
            <p:cNvSpPr/>
            <p:nvPr/>
          </p:nvSpPr>
          <p:spPr>
            <a:xfrm>
              <a:off x="9898258" y="3513120"/>
              <a:ext cx="4583632" cy="45836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9" h="3679">
                  <a:moveTo>
                    <a:pt x="3679" y="1840"/>
                  </a:moveTo>
                  <a:cubicBezTo>
                    <a:pt x="3679" y="2856"/>
                    <a:pt x="2855" y="3679"/>
                    <a:pt x="1839" y="3679"/>
                  </a:cubicBezTo>
                  <a:cubicBezTo>
                    <a:pt x="823" y="3679"/>
                    <a:pt x="0" y="2856"/>
                    <a:pt x="0" y="1840"/>
                  </a:cubicBezTo>
                  <a:cubicBezTo>
                    <a:pt x="0" y="824"/>
                    <a:pt x="823" y="0"/>
                    <a:pt x="1839" y="0"/>
                  </a:cubicBezTo>
                  <a:cubicBezTo>
                    <a:pt x="2855" y="0"/>
                    <a:pt x="3679" y="824"/>
                    <a:pt x="3679" y="18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B854E1-9F99-49E2-9122-76FFAF68FB8D}"/>
                </a:ext>
              </a:extLst>
            </p:cNvPr>
            <p:cNvSpPr/>
            <p:nvPr/>
          </p:nvSpPr>
          <p:spPr>
            <a:xfrm>
              <a:off x="9898258" y="3513120"/>
              <a:ext cx="4583632" cy="45836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9" h="3679">
                  <a:moveTo>
                    <a:pt x="3679" y="1840"/>
                  </a:moveTo>
                  <a:cubicBezTo>
                    <a:pt x="3679" y="2856"/>
                    <a:pt x="2855" y="3679"/>
                    <a:pt x="1839" y="3679"/>
                  </a:cubicBezTo>
                  <a:cubicBezTo>
                    <a:pt x="823" y="3679"/>
                    <a:pt x="0" y="2856"/>
                    <a:pt x="0" y="1840"/>
                  </a:cubicBezTo>
                  <a:cubicBezTo>
                    <a:pt x="0" y="824"/>
                    <a:pt x="823" y="0"/>
                    <a:pt x="1839" y="0"/>
                  </a:cubicBezTo>
                  <a:cubicBezTo>
                    <a:pt x="2855" y="0"/>
                    <a:pt x="3679" y="824"/>
                    <a:pt x="3679" y="1840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A8F4EED-854A-42FA-8F69-FBB19AE267C9}"/>
                </a:ext>
              </a:extLst>
            </p:cNvPr>
            <p:cNvSpPr/>
            <p:nvPr/>
          </p:nvSpPr>
          <p:spPr>
            <a:xfrm>
              <a:off x="9905739" y="3512783"/>
              <a:ext cx="4574905" cy="4515423"/>
            </a:xfrm>
            <a:custGeom>
              <a:avLst/>
              <a:gdLst>
                <a:gd name="connsiteX0" fmla="*/ 1188247 w 4574905"/>
                <a:gd name="connsiteY0" fmla="*/ 2592665 h 4515423"/>
                <a:gd name="connsiteX1" fmla="*/ 1221305 w 4574905"/>
                <a:gd name="connsiteY1" fmla="*/ 2636112 h 4515423"/>
                <a:gd name="connsiteX2" fmla="*/ 1157638 w 4574905"/>
                <a:gd name="connsiteY2" fmla="*/ 2614303 h 4515423"/>
                <a:gd name="connsiteX3" fmla="*/ 1151516 w 4574905"/>
                <a:gd name="connsiteY3" fmla="*/ 2596129 h 4515423"/>
                <a:gd name="connsiteX4" fmla="*/ 1188247 w 4574905"/>
                <a:gd name="connsiteY4" fmla="*/ 2592665 h 4515423"/>
                <a:gd name="connsiteX5" fmla="*/ 755174 w 4574905"/>
                <a:gd name="connsiteY5" fmla="*/ 2583771 h 4515423"/>
                <a:gd name="connsiteX6" fmla="*/ 866129 w 4574905"/>
                <a:gd name="connsiteY6" fmla="*/ 2618043 h 4515423"/>
                <a:gd name="connsiteX7" fmla="*/ 810652 w 4574905"/>
                <a:gd name="connsiteY7" fmla="*/ 2648642 h 4515423"/>
                <a:gd name="connsiteX8" fmla="*/ 751476 w 4574905"/>
                <a:gd name="connsiteY8" fmla="*/ 2593563 h 4515423"/>
                <a:gd name="connsiteX9" fmla="*/ 755174 w 4574905"/>
                <a:gd name="connsiteY9" fmla="*/ 2583771 h 4515423"/>
                <a:gd name="connsiteX10" fmla="*/ 959900 w 4574905"/>
                <a:gd name="connsiteY10" fmla="*/ 2537737 h 4515423"/>
                <a:gd name="connsiteX11" fmla="*/ 981570 w 4574905"/>
                <a:gd name="connsiteY11" fmla="*/ 2538893 h 4515423"/>
                <a:gd name="connsiteX12" fmla="*/ 1093114 w 4574905"/>
                <a:gd name="connsiteY12" fmla="*/ 2561075 h 4515423"/>
                <a:gd name="connsiteX13" fmla="*/ 1124099 w 4574905"/>
                <a:gd name="connsiteY13" fmla="*/ 2584491 h 4515423"/>
                <a:gd name="connsiteX14" fmla="*/ 1096833 w 4574905"/>
                <a:gd name="connsiteY14" fmla="*/ 2593117 h 4515423"/>
                <a:gd name="connsiteX15" fmla="*/ 1024948 w 4574905"/>
                <a:gd name="connsiteY15" fmla="*/ 2631321 h 4515423"/>
                <a:gd name="connsiteX16" fmla="*/ 977852 w 4574905"/>
                <a:gd name="connsiteY16" fmla="*/ 2628856 h 4515423"/>
                <a:gd name="connsiteX17" fmla="*/ 959261 w 4574905"/>
                <a:gd name="connsiteY17" fmla="*/ 2620230 h 4515423"/>
                <a:gd name="connsiteX18" fmla="*/ 923319 w 4574905"/>
                <a:gd name="connsiteY18" fmla="*/ 2617765 h 4515423"/>
                <a:gd name="connsiteX19" fmla="*/ 898531 w 4574905"/>
                <a:gd name="connsiteY19" fmla="*/ 2602976 h 4515423"/>
                <a:gd name="connsiteX20" fmla="*/ 925797 w 4574905"/>
                <a:gd name="connsiteY20" fmla="*/ 2578329 h 4515423"/>
                <a:gd name="connsiteX21" fmla="*/ 940670 w 4574905"/>
                <a:gd name="connsiteY21" fmla="*/ 2579561 h 4515423"/>
                <a:gd name="connsiteX22" fmla="*/ 944388 w 4574905"/>
                <a:gd name="connsiteY22" fmla="*/ 2575864 h 4515423"/>
                <a:gd name="connsiteX23" fmla="*/ 959900 w 4574905"/>
                <a:gd name="connsiteY23" fmla="*/ 2537737 h 4515423"/>
                <a:gd name="connsiteX24" fmla="*/ 624123 w 4574905"/>
                <a:gd name="connsiteY24" fmla="*/ 2416622 h 4515423"/>
                <a:gd name="connsiteX25" fmla="*/ 667592 w 4574905"/>
                <a:gd name="connsiteY25" fmla="*/ 2418012 h 4515423"/>
                <a:gd name="connsiteX26" fmla="*/ 766950 w 4574905"/>
                <a:gd name="connsiteY26" fmla="*/ 2437784 h 4515423"/>
                <a:gd name="connsiteX27" fmla="*/ 911019 w 4574905"/>
                <a:gd name="connsiteY27" fmla="*/ 2519344 h 4515423"/>
                <a:gd name="connsiteX28" fmla="*/ 918471 w 4574905"/>
                <a:gd name="connsiteY28" fmla="*/ 2542823 h 4515423"/>
                <a:gd name="connsiteX29" fmla="*/ 891148 w 4574905"/>
                <a:gd name="connsiteY29" fmla="*/ 2551474 h 4515423"/>
                <a:gd name="connsiteX30" fmla="*/ 851404 w 4574905"/>
                <a:gd name="connsiteY30" fmla="*/ 2558888 h 4515423"/>
                <a:gd name="connsiteX31" fmla="*/ 773160 w 4574905"/>
                <a:gd name="connsiteY31" fmla="*/ 2551474 h 4515423"/>
                <a:gd name="connsiteX32" fmla="*/ 774402 w 4574905"/>
                <a:gd name="connsiteY32" fmla="*/ 2542823 h 4515423"/>
                <a:gd name="connsiteX33" fmla="*/ 754530 w 4574905"/>
                <a:gd name="connsiteY33" fmla="*/ 2490922 h 4515423"/>
                <a:gd name="connsiteX34" fmla="*/ 687463 w 4574905"/>
                <a:gd name="connsiteY34" fmla="*/ 2473621 h 4515423"/>
                <a:gd name="connsiteX35" fmla="*/ 626607 w 4574905"/>
                <a:gd name="connsiteY35" fmla="*/ 2445199 h 4515423"/>
                <a:gd name="connsiteX36" fmla="*/ 573202 w 4574905"/>
                <a:gd name="connsiteY36" fmla="*/ 2478564 h 4515423"/>
                <a:gd name="connsiteX37" fmla="*/ 580653 w 4574905"/>
                <a:gd name="connsiteY37" fmla="*/ 2421719 h 4515423"/>
                <a:gd name="connsiteX38" fmla="*/ 624123 w 4574905"/>
                <a:gd name="connsiteY38" fmla="*/ 2416622 h 4515423"/>
                <a:gd name="connsiteX39" fmla="*/ 4062708 w 4574905"/>
                <a:gd name="connsiteY39" fmla="*/ 1679008 h 4515423"/>
                <a:gd name="connsiteX40" fmla="*/ 4096356 w 4574905"/>
                <a:gd name="connsiteY40" fmla="*/ 1706069 h 4515423"/>
                <a:gd name="connsiteX41" fmla="*/ 4086742 w 4574905"/>
                <a:gd name="connsiteY41" fmla="*/ 1773721 h 4515423"/>
                <a:gd name="connsiteX42" fmla="*/ 4062708 w 4574905"/>
                <a:gd name="connsiteY42" fmla="*/ 1679008 h 4515423"/>
                <a:gd name="connsiteX43" fmla="*/ 4413030 w 4574905"/>
                <a:gd name="connsiteY43" fmla="*/ 1625420 h 4515423"/>
                <a:gd name="connsiteX44" fmla="*/ 4455367 w 4574905"/>
                <a:gd name="connsiteY44" fmla="*/ 1641613 h 4515423"/>
                <a:gd name="connsiteX45" fmla="*/ 4480270 w 4574905"/>
                <a:gd name="connsiteY45" fmla="*/ 1641613 h 4515423"/>
                <a:gd name="connsiteX46" fmla="*/ 4574905 w 4574905"/>
                <a:gd name="connsiteY46" fmla="*/ 2291839 h 4515423"/>
                <a:gd name="connsiteX47" fmla="*/ 4573660 w 4574905"/>
                <a:gd name="connsiteY47" fmla="*/ 2359104 h 4515423"/>
                <a:gd name="connsiteX48" fmla="*/ 4523852 w 4574905"/>
                <a:gd name="connsiteY48" fmla="*/ 2174748 h 4515423"/>
                <a:gd name="connsiteX49" fmla="*/ 4481515 w 4574905"/>
                <a:gd name="connsiteY49" fmla="*/ 2148590 h 4515423"/>
                <a:gd name="connsiteX50" fmla="*/ 4457857 w 4574905"/>
                <a:gd name="connsiteY50" fmla="*/ 2187205 h 4515423"/>
                <a:gd name="connsiteX51" fmla="*/ 4477780 w 4574905"/>
                <a:gd name="connsiteY51" fmla="*/ 2253224 h 4515423"/>
                <a:gd name="connsiteX52" fmla="*/ 4531323 w 4574905"/>
                <a:gd name="connsiteY52" fmla="*/ 2455018 h 4515423"/>
                <a:gd name="connsiteX53" fmla="*/ 4545020 w 4574905"/>
                <a:gd name="connsiteY53" fmla="*/ 2625671 h 4515423"/>
                <a:gd name="connsiteX54" fmla="*/ 4546265 w 4574905"/>
                <a:gd name="connsiteY54" fmla="*/ 2649339 h 4515423"/>
                <a:gd name="connsiteX55" fmla="*/ 4546265 w 4574905"/>
                <a:gd name="connsiteY55" fmla="*/ 2650584 h 4515423"/>
                <a:gd name="connsiteX56" fmla="*/ 3434308 w 4574905"/>
                <a:gd name="connsiteY56" fmla="*/ 4273658 h 4515423"/>
                <a:gd name="connsiteX57" fmla="*/ 3592448 w 4574905"/>
                <a:gd name="connsiteY57" fmla="*/ 4007090 h 4515423"/>
                <a:gd name="connsiteX58" fmla="*/ 3796659 w 4574905"/>
                <a:gd name="connsiteY58" fmla="*/ 3643362 h 4515423"/>
                <a:gd name="connsiteX59" fmla="*/ 3870126 w 4574905"/>
                <a:gd name="connsiteY59" fmla="*/ 3511324 h 4515423"/>
                <a:gd name="connsiteX60" fmla="*/ 3867635 w 4574905"/>
                <a:gd name="connsiteY60" fmla="*/ 3388005 h 4515423"/>
                <a:gd name="connsiteX61" fmla="*/ 3845222 w 4574905"/>
                <a:gd name="connsiteY61" fmla="*/ 3339425 h 4515423"/>
                <a:gd name="connsiteX62" fmla="*/ 3847712 w 4574905"/>
                <a:gd name="connsiteY62" fmla="*/ 3140122 h 4515423"/>
                <a:gd name="connsiteX63" fmla="*/ 3858919 w 4574905"/>
                <a:gd name="connsiteY63" fmla="*/ 3110227 h 4515423"/>
                <a:gd name="connsiteX64" fmla="*/ 3779227 w 4574905"/>
                <a:gd name="connsiteY64" fmla="*/ 3102753 h 4515423"/>
                <a:gd name="connsiteX65" fmla="*/ 3776736 w 4574905"/>
                <a:gd name="connsiteY65" fmla="*/ 3097770 h 4515423"/>
                <a:gd name="connsiteX66" fmla="*/ 3721948 w 4574905"/>
                <a:gd name="connsiteY66" fmla="*/ 3051682 h 4515423"/>
                <a:gd name="connsiteX67" fmla="*/ 3608635 w 4574905"/>
                <a:gd name="connsiteY67" fmla="*/ 3094034 h 4515423"/>
                <a:gd name="connsiteX68" fmla="*/ 3469173 w 4574905"/>
                <a:gd name="connsiteY68" fmla="*/ 3102753 h 4515423"/>
                <a:gd name="connsiteX69" fmla="*/ 3430572 w 4574905"/>
                <a:gd name="connsiteY69" fmla="*/ 3097770 h 4515423"/>
                <a:gd name="connsiteX70" fmla="*/ 3323486 w 4574905"/>
                <a:gd name="connsiteY70" fmla="*/ 3069121 h 4515423"/>
                <a:gd name="connsiteX71" fmla="*/ 3203947 w 4574905"/>
                <a:gd name="connsiteY71" fmla="*/ 2960750 h 4515423"/>
                <a:gd name="connsiteX72" fmla="*/ 3196476 w 4574905"/>
                <a:gd name="connsiteY72" fmla="*/ 2953276 h 4515423"/>
                <a:gd name="connsiteX73" fmla="*/ 3073202 w 4574905"/>
                <a:gd name="connsiteY73" fmla="*/ 2656813 h 4515423"/>
                <a:gd name="connsiteX74" fmla="*/ 3093125 w 4574905"/>
                <a:gd name="connsiteY74" fmla="*/ 2600759 h 4515423"/>
                <a:gd name="connsiteX75" fmla="*/ 3125500 w 4574905"/>
                <a:gd name="connsiteY75" fmla="*/ 2548442 h 4515423"/>
                <a:gd name="connsiteX76" fmla="*/ 3131726 w 4574905"/>
                <a:gd name="connsiteY76" fmla="*/ 2472457 h 4515423"/>
                <a:gd name="connsiteX77" fmla="*/ 3135462 w 4574905"/>
                <a:gd name="connsiteY77" fmla="*/ 2354121 h 4515423"/>
                <a:gd name="connsiteX78" fmla="*/ 3294846 w 4574905"/>
                <a:gd name="connsiteY78" fmla="*/ 2162292 h 4515423"/>
                <a:gd name="connsiteX79" fmla="*/ 3342164 w 4574905"/>
                <a:gd name="connsiteY79" fmla="*/ 2139870 h 4515423"/>
                <a:gd name="connsiteX80" fmla="*/ 3390726 w 4574905"/>
                <a:gd name="connsiteY80" fmla="*/ 2083816 h 4515423"/>
                <a:gd name="connsiteX81" fmla="*/ 3398197 w 4574905"/>
                <a:gd name="connsiteY81" fmla="*/ 2041465 h 4515423"/>
                <a:gd name="connsiteX82" fmla="*/ 3424346 w 4574905"/>
                <a:gd name="connsiteY82" fmla="*/ 1986656 h 4515423"/>
                <a:gd name="connsiteX83" fmla="*/ 3581241 w 4574905"/>
                <a:gd name="connsiteY83" fmla="*/ 1895724 h 4515423"/>
                <a:gd name="connsiteX84" fmla="*/ 3784207 w 4574905"/>
                <a:gd name="connsiteY84" fmla="*/ 1869566 h 4515423"/>
                <a:gd name="connsiteX85" fmla="*/ 3862655 w 4574905"/>
                <a:gd name="connsiteY85" fmla="*/ 1840916 h 4515423"/>
                <a:gd name="connsiteX86" fmla="*/ 3923669 w 4574905"/>
                <a:gd name="connsiteY86" fmla="*/ 1820986 h 4515423"/>
                <a:gd name="connsiteX87" fmla="*/ 3948573 w 4574905"/>
                <a:gd name="connsiteY87" fmla="*/ 1859601 h 4515423"/>
                <a:gd name="connsiteX88" fmla="*/ 3938611 w 4574905"/>
                <a:gd name="connsiteY88" fmla="*/ 1884513 h 4515423"/>
                <a:gd name="connsiteX89" fmla="*/ 3985929 w 4574905"/>
                <a:gd name="connsiteY89" fmla="*/ 1987902 h 4515423"/>
                <a:gd name="connsiteX90" fmla="*/ 4100486 w 4574905"/>
                <a:gd name="connsiteY90" fmla="*/ 2063886 h 4515423"/>
                <a:gd name="connsiteX91" fmla="*/ 4152785 w 4574905"/>
                <a:gd name="connsiteY91" fmla="*/ 2109975 h 4515423"/>
                <a:gd name="connsiteX92" fmla="*/ 4229987 w 4574905"/>
                <a:gd name="connsiteY92" fmla="*/ 2086308 h 4515423"/>
                <a:gd name="connsiteX93" fmla="*/ 4237458 w 4574905"/>
                <a:gd name="connsiteY93" fmla="*/ 2025271 h 4515423"/>
                <a:gd name="connsiteX94" fmla="*/ 4269833 w 4574905"/>
                <a:gd name="connsiteY94" fmla="*/ 2007832 h 4515423"/>
                <a:gd name="connsiteX95" fmla="*/ 4342054 w 4574905"/>
                <a:gd name="connsiteY95" fmla="*/ 2091290 h 4515423"/>
                <a:gd name="connsiteX96" fmla="*/ 4349525 w 4574905"/>
                <a:gd name="connsiteY96" fmla="*/ 2107484 h 4515423"/>
                <a:gd name="connsiteX97" fmla="*/ 4459102 w 4574905"/>
                <a:gd name="connsiteY97" fmla="*/ 2076343 h 4515423"/>
                <a:gd name="connsiteX98" fmla="*/ 4481515 w 4574905"/>
                <a:gd name="connsiteY98" fmla="*/ 2056412 h 4515423"/>
                <a:gd name="connsiteX99" fmla="*/ 4482761 w 4574905"/>
                <a:gd name="connsiteY99" fmla="*/ 1862092 h 4515423"/>
                <a:gd name="connsiteX100" fmla="*/ 4474044 w 4574905"/>
                <a:gd name="connsiteY100" fmla="*/ 1848390 h 4515423"/>
                <a:gd name="connsiteX101" fmla="*/ 4465328 w 4574905"/>
                <a:gd name="connsiteY101" fmla="*/ 1840916 h 4515423"/>
                <a:gd name="connsiteX102" fmla="*/ 4446650 w 4574905"/>
                <a:gd name="connsiteY102" fmla="*/ 1872057 h 4515423"/>
                <a:gd name="connsiteX103" fmla="*/ 4445405 w 4574905"/>
                <a:gd name="connsiteY103" fmla="*/ 1863337 h 4515423"/>
                <a:gd name="connsiteX104" fmla="*/ 4361977 w 4574905"/>
                <a:gd name="connsiteY104" fmla="*/ 1859601 h 4515423"/>
                <a:gd name="connsiteX105" fmla="*/ 4340809 w 4574905"/>
                <a:gd name="connsiteY105" fmla="*/ 1839670 h 4515423"/>
                <a:gd name="connsiteX106" fmla="*/ 4314660 w 4574905"/>
                <a:gd name="connsiteY106" fmla="*/ 1764932 h 4515423"/>
                <a:gd name="connsiteX107" fmla="*/ 4334583 w 4574905"/>
                <a:gd name="connsiteY107" fmla="*/ 1703895 h 4515423"/>
                <a:gd name="connsiteX108" fmla="*/ 4355751 w 4574905"/>
                <a:gd name="connsiteY108" fmla="*/ 1692684 h 4515423"/>
                <a:gd name="connsiteX109" fmla="*/ 4384391 w 4574905"/>
                <a:gd name="connsiteY109" fmla="*/ 1646595 h 4515423"/>
                <a:gd name="connsiteX110" fmla="*/ 4413030 w 4574905"/>
                <a:gd name="connsiteY110" fmla="*/ 1625420 h 4515423"/>
                <a:gd name="connsiteX111" fmla="*/ 1667926 w 4574905"/>
                <a:gd name="connsiteY111" fmla="*/ 1226627 h 4515423"/>
                <a:gd name="connsiteX112" fmla="*/ 1675366 w 4574905"/>
                <a:gd name="connsiteY112" fmla="*/ 1231584 h 4515423"/>
                <a:gd name="connsiteX113" fmla="*/ 1643125 w 4574905"/>
                <a:gd name="connsiteY113" fmla="*/ 1281151 h 4515423"/>
                <a:gd name="connsiteX114" fmla="*/ 1671646 w 4574905"/>
                <a:gd name="connsiteY114" fmla="*/ 1314609 h 4515423"/>
                <a:gd name="connsiteX115" fmla="*/ 1710087 w 4574905"/>
                <a:gd name="connsiteY115" fmla="*/ 1308414 h 4515423"/>
                <a:gd name="connsiteX116" fmla="*/ 1733647 w 4574905"/>
                <a:gd name="connsiteY116" fmla="*/ 1331958 h 4515423"/>
                <a:gd name="connsiteX117" fmla="*/ 1747288 w 4574905"/>
                <a:gd name="connsiteY117" fmla="*/ 1380286 h 4515423"/>
                <a:gd name="connsiteX118" fmla="*/ 1762168 w 4574905"/>
                <a:gd name="connsiteY118" fmla="*/ 1443485 h 4515423"/>
                <a:gd name="connsiteX119" fmla="*/ 1689006 w 4574905"/>
                <a:gd name="connsiteY119" fmla="*/ 1419940 h 4515423"/>
                <a:gd name="connsiteX120" fmla="*/ 1639405 w 4574905"/>
                <a:gd name="connsiteY120" fmla="*/ 1431093 h 4515423"/>
                <a:gd name="connsiteX121" fmla="*/ 1636925 w 4574905"/>
                <a:gd name="connsiteY121" fmla="*/ 1400113 h 4515423"/>
                <a:gd name="connsiteX122" fmla="*/ 1562523 w 4574905"/>
                <a:gd name="connsiteY122" fmla="*/ 1400113 h 4515423"/>
                <a:gd name="connsiteX123" fmla="*/ 1524082 w 4574905"/>
                <a:gd name="connsiteY123" fmla="*/ 1397635 h 4515423"/>
                <a:gd name="connsiteX124" fmla="*/ 1512922 w 4574905"/>
                <a:gd name="connsiteY124" fmla="*/ 1376569 h 4515423"/>
                <a:gd name="connsiteX125" fmla="*/ 1537723 w 4574905"/>
                <a:gd name="connsiteY125" fmla="*/ 1344350 h 4515423"/>
                <a:gd name="connsiteX126" fmla="*/ 1588564 w 4574905"/>
                <a:gd name="connsiteY126" fmla="*/ 1281151 h 4515423"/>
                <a:gd name="connsiteX127" fmla="*/ 1667926 w 4574905"/>
                <a:gd name="connsiteY127" fmla="*/ 1226627 h 4515423"/>
                <a:gd name="connsiteX128" fmla="*/ 3238971 w 4574905"/>
                <a:gd name="connsiteY128" fmla="*/ 1076162 h 4515423"/>
                <a:gd name="connsiteX129" fmla="*/ 3297608 w 4574905"/>
                <a:gd name="connsiteY129" fmla="*/ 1096852 h 4515423"/>
                <a:gd name="connsiteX130" fmla="*/ 3291439 w 4574905"/>
                <a:gd name="connsiteY130" fmla="*/ 1130236 h 4515423"/>
                <a:gd name="connsiteX131" fmla="*/ 3285271 w 4574905"/>
                <a:gd name="connsiteY131" fmla="*/ 1128999 h 4515423"/>
                <a:gd name="connsiteX132" fmla="*/ 3290206 w 4574905"/>
                <a:gd name="connsiteY132" fmla="*/ 1138891 h 4515423"/>
                <a:gd name="connsiteX133" fmla="*/ 3296374 w 4574905"/>
                <a:gd name="connsiteY133" fmla="*/ 1206893 h 4515423"/>
                <a:gd name="connsiteX134" fmla="*/ 3206318 w 4574905"/>
                <a:gd name="connsiteY134" fmla="*/ 1230385 h 4515423"/>
                <a:gd name="connsiteX135" fmla="*/ 3197683 w 4574905"/>
                <a:gd name="connsiteY135" fmla="*/ 1213076 h 4515423"/>
                <a:gd name="connsiteX136" fmla="*/ 3206318 w 4574905"/>
                <a:gd name="connsiteY136" fmla="*/ 1156200 h 4515423"/>
                <a:gd name="connsiteX137" fmla="*/ 3189048 w 4574905"/>
                <a:gd name="connsiteY137" fmla="*/ 1150018 h 4515423"/>
                <a:gd name="connsiteX138" fmla="*/ 3184113 w 4574905"/>
                <a:gd name="connsiteY138" fmla="*/ 1112926 h 4515423"/>
                <a:gd name="connsiteX139" fmla="*/ 3232225 w 4574905"/>
                <a:gd name="connsiteY139" fmla="*/ 1099325 h 4515423"/>
                <a:gd name="connsiteX140" fmla="*/ 3218655 w 4574905"/>
                <a:gd name="connsiteY140" fmla="*/ 1079543 h 4515423"/>
                <a:gd name="connsiteX141" fmla="*/ 3238971 w 4574905"/>
                <a:gd name="connsiteY141" fmla="*/ 1076162 h 4515423"/>
                <a:gd name="connsiteX142" fmla="*/ 3306040 w 4574905"/>
                <a:gd name="connsiteY142" fmla="*/ 930025 h 4515423"/>
                <a:gd name="connsiteX143" fmla="*/ 3293629 w 4574905"/>
                <a:gd name="connsiteY143" fmla="*/ 978459 h 4515423"/>
                <a:gd name="connsiteX144" fmla="*/ 3309763 w 4574905"/>
                <a:gd name="connsiteY144" fmla="*/ 975975 h 4515423"/>
                <a:gd name="connsiteX145" fmla="*/ 3359407 w 4574905"/>
                <a:gd name="connsiteY145" fmla="*/ 1015716 h 4515423"/>
                <a:gd name="connsiteX146" fmla="*/ 3358165 w 4574905"/>
                <a:gd name="connsiteY146" fmla="*/ 1041795 h 4515423"/>
                <a:gd name="connsiteX147" fmla="*/ 3476068 w 4574905"/>
                <a:gd name="connsiteY147" fmla="*/ 1159775 h 4515423"/>
                <a:gd name="connsiteX148" fmla="*/ 3497166 w 4574905"/>
                <a:gd name="connsiteY148" fmla="*/ 1177161 h 4515423"/>
                <a:gd name="connsiteX149" fmla="*/ 3524470 w 4574905"/>
                <a:gd name="connsiteY149" fmla="*/ 1214418 h 4515423"/>
                <a:gd name="connsiteX150" fmla="*/ 3529434 w 4574905"/>
                <a:gd name="connsiteY150" fmla="*/ 1241739 h 4515423"/>
                <a:gd name="connsiteX151" fmla="*/ 3541845 w 4574905"/>
                <a:gd name="connsiteY151" fmla="*/ 1190822 h 4515423"/>
                <a:gd name="connsiteX152" fmla="*/ 3510818 w 4574905"/>
                <a:gd name="connsiteY152" fmla="*/ 1269061 h 4515423"/>
                <a:gd name="connsiteX153" fmla="*/ 3468621 w 4574905"/>
                <a:gd name="connsiteY153" fmla="*/ 1266577 h 4515423"/>
                <a:gd name="connsiteX154" fmla="*/ 3411532 w 4574905"/>
                <a:gd name="connsiteY154" fmla="*/ 1286447 h 4515423"/>
                <a:gd name="connsiteX155" fmla="*/ 3378023 w 4574905"/>
                <a:gd name="connsiteY155" fmla="*/ 1271545 h 4515423"/>
                <a:gd name="connsiteX156" fmla="*/ 3421460 w 4574905"/>
                <a:gd name="connsiteY156" fmla="*/ 1240497 h 4515423"/>
                <a:gd name="connsiteX157" fmla="*/ 3369335 w 4574905"/>
                <a:gd name="connsiteY157" fmla="*/ 1208208 h 4515423"/>
                <a:gd name="connsiteX158" fmla="*/ 3382987 w 4574905"/>
                <a:gd name="connsiteY158" fmla="*/ 1178403 h 4515423"/>
                <a:gd name="connsiteX159" fmla="*/ 3363130 w 4574905"/>
                <a:gd name="connsiteY159" fmla="*/ 1159775 h 4515423"/>
                <a:gd name="connsiteX160" fmla="*/ 3396639 w 4574905"/>
                <a:gd name="connsiteY160" fmla="*/ 1149840 h 4515423"/>
                <a:gd name="connsiteX161" fmla="*/ 3365612 w 4574905"/>
                <a:gd name="connsiteY161" fmla="*/ 1080294 h 4515423"/>
                <a:gd name="connsiteX162" fmla="*/ 3319692 w 4574905"/>
                <a:gd name="connsiteY162" fmla="*/ 1062907 h 4515423"/>
                <a:gd name="connsiteX163" fmla="*/ 3282460 w 4574905"/>
                <a:gd name="connsiteY163" fmla="*/ 1034344 h 4515423"/>
                <a:gd name="connsiteX164" fmla="*/ 3279977 w 4574905"/>
                <a:gd name="connsiteY164" fmla="*/ 1014474 h 4515423"/>
                <a:gd name="connsiteX165" fmla="*/ 3265085 w 4574905"/>
                <a:gd name="connsiteY165" fmla="*/ 1008264 h 4515423"/>
                <a:gd name="connsiteX166" fmla="*/ 3266326 w 4574905"/>
                <a:gd name="connsiteY166" fmla="*/ 946170 h 4515423"/>
                <a:gd name="connsiteX167" fmla="*/ 3306040 w 4574905"/>
                <a:gd name="connsiteY167" fmla="*/ 930025 h 4515423"/>
                <a:gd name="connsiteX168" fmla="*/ 3220617 w 4574905"/>
                <a:gd name="connsiteY168" fmla="*/ 920055 h 4515423"/>
                <a:gd name="connsiteX169" fmla="*/ 3200314 w 4574905"/>
                <a:gd name="connsiteY169" fmla="*/ 973643 h 4515423"/>
                <a:gd name="connsiteX170" fmla="*/ 3220617 w 4574905"/>
                <a:gd name="connsiteY170" fmla="*/ 920055 h 4515423"/>
                <a:gd name="connsiteX171" fmla="*/ 1087997 w 4574905"/>
                <a:gd name="connsiteY171" fmla="*/ 764276 h 4515423"/>
                <a:gd name="connsiteX172" fmla="*/ 1051778 w 4574905"/>
                <a:gd name="connsiteY172" fmla="*/ 809140 h 4515423"/>
                <a:gd name="connsiteX173" fmla="*/ 1087997 w 4574905"/>
                <a:gd name="connsiteY173" fmla="*/ 764276 h 4515423"/>
                <a:gd name="connsiteX174" fmla="*/ 1034455 w 4574905"/>
                <a:gd name="connsiteY174" fmla="*/ 744336 h 4515423"/>
                <a:gd name="connsiteX175" fmla="*/ 1038105 w 4574905"/>
                <a:gd name="connsiteY175" fmla="*/ 752711 h 4515423"/>
                <a:gd name="connsiteX176" fmla="*/ 991876 w 4574905"/>
                <a:gd name="connsiteY176" fmla="*/ 774246 h 4515423"/>
                <a:gd name="connsiteX177" fmla="*/ 987010 w 4574905"/>
                <a:gd name="connsiteY177" fmla="*/ 763479 h 4515423"/>
                <a:gd name="connsiteX178" fmla="*/ 1034455 w 4574905"/>
                <a:gd name="connsiteY178" fmla="*/ 744336 h 4515423"/>
                <a:gd name="connsiteX179" fmla="*/ 1041090 w 4574905"/>
                <a:gd name="connsiteY179" fmla="*/ 629680 h 4515423"/>
                <a:gd name="connsiteX180" fmla="*/ 1037385 w 4574905"/>
                <a:gd name="connsiteY180" fmla="*/ 649367 h 4515423"/>
                <a:gd name="connsiteX181" fmla="*/ 1075664 w 4574905"/>
                <a:gd name="connsiteY181" fmla="*/ 685051 h 4515423"/>
                <a:gd name="connsiteX182" fmla="*/ 1091716 w 4574905"/>
                <a:gd name="connsiteY182" fmla="*/ 702277 h 4515423"/>
                <a:gd name="connsiteX183" fmla="*/ 1094186 w 4574905"/>
                <a:gd name="connsiteY183" fmla="*/ 725656 h 4515423"/>
                <a:gd name="connsiteX184" fmla="*/ 1069490 w 4574905"/>
                <a:gd name="connsiteY184" fmla="*/ 723195 h 4515423"/>
                <a:gd name="connsiteX185" fmla="*/ 1046029 w 4574905"/>
                <a:gd name="connsiteY185" fmla="*/ 696125 h 4515423"/>
                <a:gd name="connsiteX186" fmla="*/ 959593 w 4574905"/>
                <a:gd name="connsiteY186" fmla="*/ 719504 h 4515423"/>
                <a:gd name="connsiteX187" fmla="*/ 1041090 w 4574905"/>
                <a:gd name="connsiteY187" fmla="*/ 629680 h 4515423"/>
                <a:gd name="connsiteX188" fmla="*/ 2666931 w 4574905"/>
                <a:gd name="connsiteY188" fmla="*/ 606005 h 4515423"/>
                <a:gd name="connsiteX189" fmla="*/ 2711575 w 4574905"/>
                <a:gd name="connsiteY189" fmla="*/ 618332 h 4515423"/>
                <a:gd name="connsiteX190" fmla="*/ 2823186 w 4574905"/>
                <a:gd name="connsiteY190" fmla="*/ 629426 h 4515423"/>
                <a:gd name="connsiteX191" fmla="*/ 2918676 w 4574905"/>
                <a:gd name="connsiteY191" fmla="*/ 652847 h 4515423"/>
                <a:gd name="connsiteX192" fmla="*/ 2919916 w 4574905"/>
                <a:gd name="connsiteY192" fmla="*/ 659011 h 4515423"/>
                <a:gd name="connsiteX193" fmla="*/ 2785983 w 4574905"/>
                <a:gd name="connsiteY193" fmla="*/ 714482 h 4515423"/>
                <a:gd name="connsiteX194" fmla="*/ 2726457 w 4574905"/>
                <a:gd name="connsiteY194" fmla="*/ 719412 h 4515423"/>
                <a:gd name="connsiteX195" fmla="*/ 2684293 w 4574905"/>
                <a:gd name="connsiteY195" fmla="*/ 668872 h 4515423"/>
                <a:gd name="connsiteX196" fmla="*/ 2679332 w 4574905"/>
                <a:gd name="connsiteY196" fmla="*/ 636822 h 4515423"/>
                <a:gd name="connsiteX197" fmla="*/ 2666931 w 4574905"/>
                <a:gd name="connsiteY197" fmla="*/ 606005 h 4515423"/>
                <a:gd name="connsiteX198" fmla="*/ 1342189 w 4574905"/>
                <a:gd name="connsiteY198" fmla="*/ 491352 h 4515423"/>
                <a:gd name="connsiteX199" fmla="*/ 1339736 w 4574905"/>
                <a:gd name="connsiteY199" fmla="*/ 524498 h 4515423"/>
                <a:gd name="connsiteX200" fmla="*/ 1268602 w 4574905"/>
                <a:gd name="connsiteY200" fmla="*/ 573603 h 4515423"/>
                <a:gd name="connsiteX201" fmla="*/ 1296811 w 4574905"/>
                <a:gd name="connsiteY201" fmla="*/ 523270 h 4515423"/>
                <a:gd name="connsiteX202" fmla="*/ 1342189 w 4574905"/>
                <a:gd name="connsiteY202" fmla="*/ 491352 h 4515423"/>
                <a:gd name="connsiteX203" fmla="*/ 3533908 w 4574905"/>
                <a:gd name="connsiteY203" fmla="*/ 444924 h 4515423"/>
                <a:gd name="connsiteX204" fmla="*/ 3566430 w 4574905"/>
                <a:gd name="connsiteY204" fmla="*/ 447725 h 4515423"/>
                <a:gd name="connsiteX205" fmla="*/ 3656060 w 4574905"/>
                <a:gd name="connsiteY205" fmla="*/ 488815 h 4515423"/>
                <a:gd name="connsiteX206" fmla="*/ 3746935 w 4574905"/>
                <a:gd name="connsiteY206" fmla="*/ 528660 h 4515423"/>
                <a:gd name="connsiteX207" fmla="*/ 3821627 w 4574905"/>
                <a:gd name="connsiteY207" fmla="*/ 593407 h 4515423"/>
                <a:gd name="connsiteX208" fmla="*/ 3766853 w 4574905"/>
                <a:gd name="connsiteY208" fmla="*/ 599633 h 4515423"/>
                <a:gd name="connsiteX209" fmla="*/ 3756894 w 4574905"/>
                <a:gd name="connsiteY209" fmla="*/ 614575 h 4515423"/>
                <a:gd name="connsiteX210" fmla="*/ 3780547 w 4574905"/>
                <a:gd name="connsiteY210" fmla="*/ 622046 h 4515423"/>
                <a:gd name="connsiteX211" fmla="*/ 3871422 w 4574905"/>
                <a:gd name="connsiteY211" fmla="*/ 699245 h 4515423"/>
                <a:gd name="connsiteX212" fmla="*/ 3926196 w 4574905"/>
                <a:gd name="connsiteY212" fmla="*/ 699245 h 4515423"/>
                <a:gd name="connsiteX213" fmla="*/ 3927441 w 4574905"/>
                <a:gd name="connsiteY213" fmla="*/ 694264 h 4515423"/>
                <a:gd name="connsiteX214" fmla="*/ 4449040 w 4574905"/>
                <a:gd name="connsiteY214" fmla="*/ 1537226 h 4515423"/>
                <a:gd name="connsiteX215" fmla="*/ 4399245 w 4574905"/>
                <a:gd name="connsiteY215" fmla="*/ 1463762 h 4515423"/>
                <a:gd name="connsiteX216" fmla="*/ 4343226 w 4574905"/>
                <a:gd name="connsiteY216" fmla="*/ 1437614 h 4515423"/>
                <a:gd name="connsiteX217" fmla="*/ 4354430 w 4574905"/>
                <a:gd name="connsiteY217" fmla="*/ 1467498 h 4515423"/>
                <a:gd name="connsiteX218" fmla="*/ 4346961 w 4574905"/>
                <a:gd name="connsiteY218" fmla="*/ 1497381 h 4515423"/>
                <a:gd name="connsiteX219" fmla="*/ 4324553 w 4574905"/>
                <a:gd name="connsiteY219" fmla="*/ 1477459 h 4515423"/>
                <a:gd name="connsiteX220" fmla="*/ 4319574 w 4574905"/>
                <a:gd name="connsiteY220" fmla="*/ 1450066 h 4515423"/>
                <a:gd name="connsiteX221" fmla="*/ 4287207 w 4574905"/>
                <a:gd name="connsiteY221" fmla="*/ 1430144 h 4515423"/>
                <a:gd name="connsiteX222" fmla="*/ 4277248 w 4574905"/>
                <a:gd name="connsiteY222" fmla="*/ 1458782 h 4515423"/>
                <a:gd name="connsiteX223" fmla="*/ 4299656 w 4574905"/>
                <a:gd name="connsiteY223" fmla="*/ 1608199 h 4515423"/>
                <a:gd name="connsiteX224" fmla="*/ 4242392 w 4574905"/>
                <a:gd name="connsiteY224" fmla="*/ 1686643 h 4515423"/>
                <a:gd name="connsiteX225" fmla="*/ 4205046 w 4574905"/>
                <a:gd name="connsiteY225" fmla="*/ 1709056 h 4515423"/>
                <a:gd name="connsiteX226" fmla="*/ 4222474 w 4574905"/>
                <a:gd name="connsiteY226" fmla="*/ 1748900 h 4515423"/>
                <a:gd name="connsiteX227" fmla="*/ 4271024 w 4574905"/>
                <a:gd name="connsiteY227" fmla="*/ 1788745 h 4515423"/>
                <a:gd name="connsiteX228" fmla="*/ 4283473 w 4574905"/>
                <a:gd name="connsiteY228" fmla="*/ 1808667 h 4515423"/>
                <a:gd name="connsiteX229" fmla="*/ 4261065 w 4574905"/>
                <a:gd name="connsiteY229" fmla="*/ 1818628 h 4515423"/>
                <a:gd name="connsiteX230" fmla="*/ 4217495 w 4574905"/>
                <a:gd name="connsiteY230" fmla="*/ 1792480 h 4515423"/>
                <a:gd name="connsiteX231" fmla="*/ 4121640 w 4574905"/>
                <a:gd name="connsiteY231" fmla="*/ 1611934 h 4515423"/>
                <a:gd name="connsiteX232" fmla="*/ 4050683 w 4574905"/>
                <a:gd name="connsiteY232" fmla="*/ 1548432 h 4515423"/>
                <a:gd name="connsiteX233" fmla="*/ 3952338 w 4574905"/>
                <a:gd name="connsiteY233" fmla="*/ 1497381 h 4515423"/>
                <a:gd name="connsiteX234" fmla="*/ 3910013 w 4574905"/>
                <a:gd name="connsiteY234" fmla="*/ 1518549 h 4515423"/>
                <a:gd name="connsiteX235" fmla="*/ 3922461 w 4574905"/>
                <a:gd name="connsiteY235" fmla="*/ 1568354 h 4515423"/>
                <a:gd name="connsiteX236" fmla="*/ 3939890 w 4574905"/>
                <a:gd name="connsiteY236" fmla="*/ 1595748 h 4515423"/>
                <a:gd name="connsiteX237" fmla="*/ 3952338 w 4574905"/>
                <a:gd name="connsiteY237" fmla="*/ 1621896 h 4515423"/>
                <a:gd name="connsiteX238" fmla="*/ 3913747 w 4574905"/>
                <a:gd name="connsiteY238" fmla="*/ 1587032 h 4515423"/>
                <a:gd name="connsiteX239" fmla="*/ 3866442 w 4574905"/>
                <a:gd name="connsiteY239" fmla="*/ 1543452 h 4515423"/>
                <a:gd name="connsiteX240" fmla="*/ 3824117 w 4574905"/>
                <a:gd name="connsiteY240" fmla="*/ 1543452 h 4515423"/>
                <a:gd name="connsiteX241" fmla="*/ 3761874 w 4574905"/>
                <a:gd name="connsiteY241" fmla="*/ 1550922 h 4515423"/>
                <a:gd name="connsiteX242" fmla="*/ 3695896 w 4574905"/>
                <a:gd name="connsiteY242" fmla="*/ 1594502 h 4515423"/>
                <a:gd name="connsiteX243" fmla="*/ 3670998 w 4574905"/>
                <a:gd name="connsiteY243" fmla="*/ 1651779 h 4515423"/>
                <a:gd name="connsiteX244" fmla="*/ 3644856 w 4574905"/>
                <a:gd name="connsiteY244" fmla="*/ 1697849 h 4515423"/>
                <a:gd name="connsiteX245" fmla="*/ 3581368 w 4574905"/>
                <a:gd name="connsiteY245" fmla="*/ 1824854 h 4515423"/>
                <a:gd name="connsiteX246" fmla="*/ 3480534 w 4574905"/>
                <a:gd name="connsiteY246" fmla="*/ 1870924 h 4515423"/>
                <a:gd name="connsiteX247" fmla="*/ 3460616 w 4574905"/>
                <a:gd name="connsiteY247" fmla="*/ 1858473 h 4515423"/>
                <a:gd name="connsiteX248" fmla="*/ 3402107 w 4574905"/>
                <a:gd name="connsiteY248" fmla="*/ 1828589 h 4515423"/>
                <a:gd name="connsiteX249" fmla="*/ 3354802 w 4574905"/>
                <a:gd name="connsiteY249" fmla="*/ 1798706 h 4515423"/>
                <a:gd name="connsiteX250" fmla="*/ 3312477 w 4574905"/>
                <a:gd name="connsiteY250" fmla="*/ 1618160 h 4515423"/>
                <a:gd name="connsiteX251" fmla="*/ 3349823 w 4574905"/>
                <a:gd name="connsiteY251" fmla="*/ 1574580 h 4515423"/>
                <a:gd name="connsiteX252" fmla="*/ 3490493 w 4574905"/>
                <a:gd name="connsiteY252" fmla="*/ 1563374 h 4515423"/>
                <a:gd name="connsiteX253" fmla="*/ 3544022 w 4574905"/>
                <a:gd name="connsiteY253" fmla="*/ 1478704 h 4515423"/>
                <a:gd name="connsiteX254" fmla="*/ 3478044 w 4574905"/>
                <a:gd name="connsiteY254" fmla="*/ 1425163 h 4515423"/>
                <a:gd name="connsiteX255" fmla="*/ 3423270 w 4574905"/>
                <a:gd name="connsiteY255" fmla="*/ 1410221 h 4515423"/>
                <a:gd name="connsiteX256" fmla="*/ 3423270 w 4574905"/>
                <a:gd name="connsiteY256" fmla="*/ 1402750 h 4515423"/>
                <a:gd name="connsiteX257" fmla="*/ 3449412 w 4574905"/>
                <a:gd name="connsiteY257" fmla="*/ 1389054 h 4515423"/>
                <a:gd name="connsiteX258" fmla="*/ 3576389 w 4574905"/>
                <a:gd name="connsiteY258" fmla="*/ 1245862 h 4515423"/>
                <a:gd name="connsiteX259" fmla="*/ 3590082 w 4574905"/>
                <a:gd name="connsiteY259" fmla="*/ 1203528 h 4515423"/>
                <a:gd name="connsiteX260" fmla="*/ 3656060 w 4574905"/>
                <a:gd name="connsiteY260" fmla="*/ 1138780 h 4515423"/>
                <a:gd name="connsiteX261" fmla="*/ 3670998 w 4574905"/>
                <a:gd name="connsiteY261" fmla="*/ 1064072 h 4515423"/>
                <a:gd name="connsiteX262" fmla="*/ 3657305 w 4574905"/>
                <a:gd name="connsiteY262" fmla="*/ 983137 h 4515423"/>
                <a:gd name="connsiteX263" fmla="*/ 3662284 w 4574905"/>
                <a:gd name="connsiteY263" fmla="*/ 976912 h 4515423"/>
                <a:gd name="connsiteX264" fmla="*/ 3673488 w 4574905"/>
                <a:gd name="connsiteY264" fmla="*/ 971931 h 4515423"/>
                <a:gd name="connsiteX265" fmla="*/ 3689671 w 4574905"/>
                <a:gd name="connsiteY265" fmla="*/ 1044149 h 4515423"/>
                <a:gd name="connsiteX266" fmla="*/ 3735731 w 4574905"/>
                <a:gd name="connsiteY266" fmla="*/ 1131309 h 4515423"/>
                <a:gd name="connsiteX267" fmla="*/ 3863953 w 4574905"/>
                <a:gd name="connsiteY267" fmla="*/ 1121348 h 4515423"/>
                <a:gd name="connsiteX268" fmla="*/ 3914992 w 4574905"/>
                <a:gd name="connsiteY268" fmla="*/ 1093955 h 4515423"/>
                <a:gd name="connsiteX269" fmla="*/ 3952338 w 4574905"/>
                <a:gd name="connsiteY269" fmla="*/ 1079013 h 4515423"/>
                <a:gd name="connsiteX270" fmla="*/ 3958563 w 4574905"/>
                <a:gd name="connsiteY270" fmla="*/ 1044149 h 4515423"/>
                <a:gd name="connsiteX271" fmla="*/ 3919972 w 4574905"/>
                <a:gd name="connsiteY271" fmla="*/ 981892 h 4515423"/>
                <a:gd name="connsiteX272" fmla="*/ 3939890 w 4574905"/>
                <a:gd name="connsiteY272" fmla="*/ 994344 h 4515423"/>
                <a:gd name="connsiteX273" fmla="*/ 3964787 w 4574905"/>
                <a:gd name="connsiteY273" fmla="*/ 991853 h 4515423"/>
                <a:gd name="connsiteX274" fmla="*/ 3966032 w 4574905"/>
                <a:gd name="connsiteY274" fmla="*/ 965705 h 4515423"/>
                <a:gd name="connsiteX275" fmla="*/ 3959807 w 4574905"/>
                <a:gd name="connsiteY275" fmla="*/ 959480 h 4515423"/>
                <a:gd name="connsiteX276" fmla="*/ 3957318 w 4574905"/>
                <a:gd name="connsiteY276" fmla="*/ 895977 h 4515423"/>
                <a:gd name="connsiteX277" fmla="*/ 3984705 w 4574905"/>
                <a:gd name="connsiteY277" fmla="*/ 863604 h 4515423"/>
                <a:gd name="connsiteX278" fmla="*/ 3987195 w 4574905"/>
                <a:gd name="connsiteY278" fmla="*/ 852397 h 4515423"/>
                <a:gd name="connsiteX279" fmla="*/ 3968521 w 4574905"/>
                <a:gd name="connsiteY279" fmla="*/ 851152 h 4515423"/>
                <a:gd name="connsiteX280" fmla="*/ 3952338 w 4574905"/>
                <a:gd name="connsiteY280" fmla="*/ 853642 h 4515423"/>
                <a:gd name="connsiteX281" fmla="*/ 3836566 w 4574905"/>
                <a:gd name="connsiteY281" fmla="*/ 844926 h 4515423"/>
                <a:gd name="connsiteX282" fmla="*/ 3750670 w 4574905"/>
                <a:gd name="connsiteY282" fmla="*/ 698000 h 4515423"/>
                <a:gd name="connsiteX283" fmla="*/ 3736976 w 4574905"/>
                <a:gd name="connsiteY283" fmla="*/ 633252 h 4515423"/>
                <a:gd name="connsiteX284" fmla="*/ 3682202 w 4574905"/>
                <a:gd name="connsiteY284" fmla="*/ 615820 h 4515423"/>
                <a:gd name="connsiteX285" fmla="*/ 3670998 w 4574905"/>
                <a:gd name="connsiteY285" fmla="*/ 636987 h 4515423"/>
                <a:gd name="connsiteX286" fmla="*/ 3672243 w 4574905"/>
                <a:gd name="connsiteY286" fmla="*/ 739089 h 4515423"/>
                <a:gd name="connsiteX287" fmla="*/ 3733242 w 4574905"/>
                <a:gd name="connsiteY287" fmla="*/ 852397 h 4515423"/>
                <a:gd name="connsiteX288" fmla="*/ 3815403 w 4574905"/>
                <a:gd name="connsiteY288" fmla="*/ 1011776 h 4515423"/>
                <a:gd name="connsiteX289" fmla="*/ 3760629 w 4574905"/>
                <a:gd name="connsiteY289" fmla="*/ 1080258 h 4515423"/>
                <a:gd name="connsiteX290" fmla="*/ 3780547 w 4574905"/>
                <a:gd name="connsiteY290" fmla="*/ 1049130 h 4515423"/>
                <a:gd name="connsiteX291" fmla="*/ 3771833 w 4574905"/>
                <a:gd name="connsiteY291" fmla="*/ 994344 h 4515423"/>
                <a:gd name="connsiteX292" fmla="*/ 3725773 w 4574905"/>
                <a:gd name="connsiteY292" fmla="*/ 963215 h 4515423"/>
                <a:gd name="connsiteX293" fmla="*/ 3637387 w 4574905"/>
                <a:gd name="connsiteY293" fmla="*/ 851152 h 4515423"/>
                <a:gd name="connsiteX294" fmla="*/ 3627428 w 4574905"/>
                <a:gd name="connsiteY294" fmla="*/ 852397 h 4515423"/>
                <a:gd name="connsiteX295" fmla="*/ 3614979 w 4574905"/>
                <a:gd name="connsiteY295" fmla="*/ 883526 h 4515423"/>
                <a:gd name="connsiteX296" fmla="*/ 3562695 w 4574905"/>
                <a:gd name="connsiteY296" fmla="*/ 907184 h 4515423"/>
                <a:gd name="connsiteX297" fmla="*/ 3510411 w 4574905"/>
                <a:gd name="connsiteY297" fmla="*/ 874810 h 4515423"/>
                <a:gd name="connsiteX298" fmla="*/ 3492983 w 4574905"/>
                <a:gd name="connsiteY298" fmla="*/ 796366 h 4515423"/>
                <a:gd name="connsiteX299" fmla="*/ 3517880 w 4574905"/>
                <a:gd name="connsiteY299" fmla="*/ 684303 h 4515423"/>
                <a:gd name="connsiteX300" fmla="*/ 3524104 w 4574905"/>
                <a:gd name="connsiteY300" fmla="*/ 622046 h 4515423"/>
                <a:gd name="connsiteX301" fmla="*/ 3521614 w 4574905"/>
                <a:gd name="connsiteY301" fmla="*/ 519944 h 4515423"/>
                <a:gd name="connsiteX302" fmla="*/ 3515390 w 4574905"/>
                <a:gd name="connsiteY302" fmla="*/ 470138 h 4515423"/>
                <a:gd name="connsiteX303" fmla="*/ 3533908 w 4574905"/>
                <a:gd name="connsiteY303" fmla="*/ 444924 h 4515423"/>
                <a:gd name="connsiteX304" fmla="*/ 952116 w 4574905"/>
                <a:gd name="connsiteY304" fmla="*/ 426544 h 4515423"/>
                <a:gd name="connsiteX305" fmla="*/ 944733 w 4574905"/>
                <a:gd name="connsiteY305" fmla="*/ 446146 h 4515423"/>
                <a:gd name="connsiteX306" fmla="*/ 854910 w 4574905"/>
                <a:gd name="connsiteY306" fmla="*/ 498825 h 4515423"/>
                <a:gd name="connsiteX307" fmla="*/ 952116 w 4574905"/>
                <a:gd name="connsiteY307" fmla="*/ 426544 h 4515423"/>
                <a:gd name="connsiteX308" fmla="*/ 1092374 w 4574905"/>
                <a:gd name="connsiteY308" fmla="*/ 396635 h 4515423"/>
                <a:gd name="connsiteX309" fmla="*/ 1032586 w 4574905"/>
                <a:gd name="connsiteY309" fmla="*/ 508762 h 4515423"/>
                <a:gd name="connsiteX310" fmla="*/ 1057497 w 4574905"/>
                <a:gd name="connsiteY310" fmla="*/ 514991 h 4515423"/>
                <a:gd name="connsiteX311" fmla="*/ 1046287 w 4574905"/>
                <a:gd name="connsiteY311" fmla="*/ 534925 h 4515423"/>
                <a:gd name="connsiteX312" fmla="*/ 1048778 w 4574905"/>
                <a:gd name="connsiteY312" fmla="*/ 563579 h 4515423"/>
                <a:gd name="connsiteX313" fmla="*/ 1082409 w 4574905"/>
                <a:gd name="connsiteY313" fmla="*/ 563579 h 4515423"/>
                <a:gd name="connsiteX314" fmla="*/ 1099847 w 4574905"/>
                <a:gd name="connsiteY314" fmla="*/ 543646 h 4515423"/>
                <a:gd name="connsiteX315" fmla="*/ 1175827 w 4574905"/>
                <a:gd name="connsiteY315" fmla="*/ 480107 h 4515423"/>
                <a:gd name="connsiteX316" fmla="*/ 1195757 w 4574905"/>
                <a:gd name="connsiteY316" fmla="*/ 478861 h 4515423"/>
                <a:gd name="connsiteX317" fmla="*/ 1199493 w 4574905"/>
                <a:gd name="connsiteY317" fmla="*/ 501287 h 4515423"/>
                <a:gd name="connsiteX318" fmla="*/ 1123513 w 4574905"/>
                <a:gd name="connsiteY318" fmla="*/ 587251 h 4515423"/>
                <a:gd name="connsiteX319" fmla="*/ 1076181 w 4574905"/>
                <a:gd name="connsiteY319" fmla="*/ 604692 h 4515423"/>
                <a:gd name="connsiteX320" fmla="*/ 1023867 w 4574905"/>
                <a:gd name="connsiteY320" fmla="*/ 604692 h 4515423"/>
                <a:gd name="connsiteX321" fmla="*/ 969061 w 4574905"/>
                <a:gd name="connsiteY321" fmla="*/ 603447 h 4515423"/>
                <a:gd name="connsiteX322" fmla="*/ 965325 w 4574905"/>
                <a:gd name="connsiteY322" fmla="*/ 633347 h 4515423"/>
                <a:gd name="connsiteX323" fmla="*/ 874397 w 4574905"/>
                <a:gd name="connsiteY323" fmla="*/ 715573 h 4515423"/>
                <a:gd name="connsiteX324" fmla="*/ 853222 w 4574905"/>
                <a:gd name="connsiteY324" fmla="*/ 729278 h 4515423"/>
                <a:gd name="connsiteX325" fmla="*/ 807136 w 4574905"/>
                <a:gd name="connsiteY325" fmla="*/ 775374 h 4515423"/>
                <a:gd name="connsiteX326" fmla="*/ 700016 w 4574905"/>
                <a:gd name="connsiteY326" fmla="*/ 861338 h 4515423"/>
                <a:gd name="connsiteX327" fmla="*/ 686315 w 4574905"/>
                <a:gd name="connsiteY327" fmla="*/ 903697 h 4515423"/>
                <a:gd name="connsiteX328" fmla="*/ 681332 w 4574905"/>
                <a:gd name="connsiteY328" fmla="*/ 956023 h 4515423"/>
                <a:gd name="connsiteX329" fmla="*/ 695034 w 4574905"/>
                <a:gd name="connsiteY329" fmla="*/ 1000874 h 4515423"/>
                <a:gd name="connsiteX330" fmla="*/ 772260 w 4574905"/>
                <a:gd name="connsiteY330" fmla="*/ 1060675 h 4515423"/>
                <a:gd name="connsiteX331" fmla="*/ 861941 w 4574905"/>
                <a:gd name="connsiteY331" fmla="*/ 1060675 h 4515423"/>
                <a:gd name="connsiteX332" fmla="*/ 875643 w 4574905"/>
                <a:gd name="connsiteY332" fmla="*/ 1056937 h 4515423"/>
                <a:gd name="connsiteX333" fmla="*/ 846994 w 4574905"/>
                <a:gd name="connsiteY333" fmla="*/ 1137917 h 4515423"/>
                <a:gd name="connsiteX334" fmla="*/ 870660 w 4574905"/>
                <a:gd name="connsiteY334" fmla="*/ 1241323 h 4515423"/>
                <a:gd name="connsiteX335" fmla="*/ 919238 w 4574905"/>
                <a:gd name="connsiteY335" fmla="*/ 1232602 h 4515423"/>
                <a:gd name="connsiteX336" fmla="*/ 952869 w 4574905"/>
                <a:gd name="connsiteY336" fmla="*/ 1137917 h 4515423"/>
                <a:gd name="connsiteX337" fmla="*/ 1013902 w 4574905"/>
                <a:gd name="connsiteY337" fmla="*/ 1051954 h 4515423"/>
                <a:gd name="connsiteX338" fmla="*/ 1038814 w 4574905"/>
                <a:gd name="connsiteY338" fmla="*/ 1035757 h 4515423"/>
                <a:gd name="connsiteX339" fmla="*/ 1058743 w 4574905"/>
                <a:gd name="connsiteY339" fmla="*/ 947302 h 4515423"/>
                <a:gd name="connsiteX340" fmla="*/ 1067462 w 4574905"/>
                <a:gd name="connsiteY340" fmla="*/ 885009 h 4515423"/>
                <a:gd name="connsiteX341" fmla="*/ 1108566 w 4574905"/>
                <a:gd name="connsiteY341" fmla="*/ 809012 h 4515423"/>
                <a:gd name="connsiteX342" fmla="*/ 1149670 w 4574905"/>
                <a:gd name="connsiteY342" fmla="*/ 785341 h 4515423"/>
                <a:gd name="connsiteX343" fmla="*/ 1182055 w 4574905"/>
                <a:gd name="connsiteY343" fmla="*/ 785341 h 4515423"/>
                <a:gd name="connsiteX344" fmla="*/ 1304122 w 4574905"/>
                <a:gd name="connsiteY344" fmla="*/ 830192 h 4515423"/>
                <a:gd name="connsiteX345" fmla="*/ 1305368 w 4574905"/>
                <a:gd name="connsiteY345" fmla="*/ 871305 h 4515423"/>
                <a:gd name="connsiteX346" fmla="*/ 1261773 w 4574905"/>
                <a:gd name="connsiteY346" fmla="*/ 917402 h 4515423"/>
                <a:gd name="connsiteX347" fmla="*/ 1453592 w 4574905"/>
                <a:gd name="connsiteY347" fmla="*/ 871305 h 4515423"/>
                <a:gd name="connsiteX348" fmla="*/ 1503415 w 4574905"/>
                <a:gd name="connsiteY348" fmla="*/ 974711 h 4515423"/>
                <a:gd name="connsiteX349" fmla="*/ 1492205 w 4574905"/>
                <a:gd name="connsiteY349" fmla="*/ 1000874 h 4515423"/>
                <a:gd name="connsiteX350" fmla="*/ 1494696 w 4574905"/>
                <a:gd name="connsiteY350" fmla="*/ 1032020 h 4515423"/>
                <a:gd name="connsiteX351" fmla="*/ 1554484 w 4574905"/>
                <a:gd name="connsiteY351" fmla="*/ 1061920 h 4515423"/>
                <a:gd name="connsiteX352" fmla="*/ 1618008 w 4574905"/>
                <a:gd name="connsiteY352" fmla="*/ 1076871 h 4515423"/>
                <a:gd name="connsiteX353" fmla="*/ 1570676 w 4574905"/>
                <a:gd name="connsiteY353" fmla="*/ 1110509 h 4515423"/>
                <a:gd name="connsiteX354" fmla="*/ 1556975 w 4574905"/>
                <a:gd name="connsiteY354" fmla="*/ 1139163 h 4515423"/>
                <a:gd name="connsiteX355" fmla="*/ 1586869 w 4574905"/>
                <a:gd name="connsiteY355" fmla="*/ 1139163 h 4515423"/>
                <a:gd name="connsiteX356" fmla="*/ 1654130 w 4574905"/>
                <a:gd name="connsiteY356" fmla="*/ 1137917 h 4515423"/>
                <a:gd name="connsiteX357" fmla="*/ 1687761 w 4574905"/>
                <a:gd name="connsiteY357" fmla="*/ 1169064 h 4515423"/>
                <a:gd name="connsiteX358" fmla="*/ 1660358 w 4574905"/>
                <a:gd name="connsiteY358" fmla="*/ 1202702 h 4515423"/>
                <a:gd name="connsiteX359" fmla="*/ 1401277 w 4574905"/>
                <a:gd name="connsiteY359" fmla="*/ 1296141 h 4515423"/>
                <a:gd name="connsiteX360" fmla="*/ 1358928 w 4574905"/>
                <a:gd name="connsiteY360" fmla="*/ 1293649 h 4515423"/>
                <a:gd name="connsiteX361" fmla="*/ 1256790 w 4574905"/>
                <a:gd name="connsiteY361" fmla="*/ 1304862 h 4515423"/>
                <a:gd name="connsiteX362" fmla="*/ 1185792 w 4574905"/>
                <a:gd name="connsiteY362" fmla="*/ 1347221 h 4515423"/>
                <a:gd name="connsiteX363" fmla="*/ 1152161 w 4574905"/>
                <a:gd name="connsiteY363" fmla="*/ 1389580 h 4515423"/>
                <a:gd name="connsiteX364" fmla="*/ 1162126 w 4574905"/>
                <a:gd name="connsiteY364" fmla="*/ 1397055 h 4515423"/>
                <a:gd name="connsiteX365" fmla="*/ 1188283 w 4574905"/>
                <a:gd name="connsiteY365" fmla="*/ 1370892 h 4515423"/>
                <a:gd name="connsiteX366" fmla="*/ 1277965 w 4574905"/>
                <a:gd name="connsiteY366" fmla="*/ 1323549 h 4515423"/>
                <a:gd name="connsiteX367" fmla="*/ 1329034 w 4574905"/>
                <a:gd name="connsiteY367" fmla="*/ 1357187 h 4515423"/>
                <a:gd name="connsiteX368" fmla="*/ 1337753 w 4574905"/>
                <a:gd name="connsiteY368" fmla="*/ 1414497 h 4515423"/>
                <a:gd name="connsiteX369" fmla="*/ 1363910 w 4574905"/>
                <a:gd name="connsiteY369" fmla="*/ 1439414 h 4515423"/>
                <a:gd name="connsiteX370" fmla="*/ 1416225 w 4574905"/>
                <a:gd name="connsiteY370" fmla="*/ 1428201 h 4515423"/>
                <a:gd name="connsiteX371" fmla="*/ 1469784 w 4574905"/>
                <a:gd name="connsiteY371" fmla="*/ 1416988 h 4515423"/>
                <a:gd name="connsiteX372" fmla="*/ 1494696 w 4574905"/>
                <a:gd name="connsiteY372" fmla="*/ 1431939 h 4515423"/>
                <a:gd name="connsiteX373" fmla="*/ 1485977 w 4574905"/>
                <a:gd name="connsiteY373" fmla="*/ 1455610 h 4515423"/>
                <a:gd name="connsiteX374" fmla="*/ 1380103 w 4574905"/>
                <a:gd name="connsiteY374" fmla="*/ 1510427 h 4515423"/>
                <a:gd name="connsiteX375" fmla="*/ 1361419 w 4574905"/>
                <a:gd name="connsiteY375" fmla="*/ 1504198 h 4515423"/>
                <a:gd name="connsiteX376" fmla="*/ 1291667 w 4574905"/>
                <a:gd name="connsiteY376" fmla="*/ 1517902 h 4515423"/>
                <a:gd name="connsiteX377" fmla="*/ 1277965 w 4574905"/>
                <a:gd name="connsiteY377" fmla="*/ 1540328 h 4515423"/>
                <a:gd name="connsiteX378" fmla="*/ 1263018 w 4574905"/>
                <a:gd name="connsiteY378" fmla="*/ 1561507 h 4515423"/>
                <a:gd name="connsiteX379" fmla="*/ 1238107 w 4574905"/>
                <a:gd name="connsiteY379" fmla="*/ 1531607 h 4515423"/>
                <a:gd name="connsiteX380" fmla="*/ 1185792 w 4574905"/>
                <a:gd name="connsiteY380" fmla="*/ 1541574 h 4515423"/>
                <a:gd name="connsiteX381" fmla="*/ 1127250 w 4574905"/>
                <a:gd name="connsiteY381" fmla="*/ 1580195 h 4515423"/>
                <a:gd name="connsiteX382" fmla="*/ 1084900 w 4574905"/>
                <a:gd name="connsiteY382" fmla="*/ 1616325 h 4515423"/>
                <a:gd name="connsiteX383" fmla="*/ 1031340 w 4574905"/>
                <a:gd name="connsiteY383" fmla="*/ 1652454 h 4515423"/>
                <a:gd name="connsiteX384" fmla="*/ 982763 w 4574905"/>
                <a:gd name="connsiteY384" fmla="*/ 1648717 h 4515423"/>
                <a:gd name="connsiteX385" fmla="*/ 960342 w 4574905"/>
                <a:gd name="connsiteY385" fmla="*/ 1699797 h 4515423"/>
                <a:gd name="connsiteX386" fmla="*/ 915501 w 4574905"/>
                <a:gd name="connsiteY386" fmla="*/ 1744647 h 4515423"/>
                <a:gd name="connsiteX387" fmla="*/ 881871 w 4574905"/>
                <a:gd name="connsiteY387" fmla="*/ 1734681 h 4515423"/>
                <a:gd name="connsiteX388" fmla="*/ 849486 w 4574905"/>
                <a:gd name="connsiteY388" fmla="*/ 1782023 h 4515423"/>
                <a:gd name="connsiteX389" fmla="*/ 860696 w 4574905"/>
                <a:gd name="connsiteY389" fmla="*/ 1861758 h 4515423"/>
                <a:gd name="connsiteX390" fmla="*/ 829556 w 4574905"/>
                <a:gd name="connsiteY390" fmla="*/ 1941492 h 4515423"/>
                <a:gd name="connsiteX391" fmla="*/ 680087 w 4574905"/>
                <a:gd name="connsiteY391" fmla="*/ 2093486 h 4515423"/>
                <a:gd name="connsiteX392" fmla="*/ 676350 w 4574905"/>
                <a:gd name="connsiteY392" fmla="*/ 2189417 h 4515423"/>
                <a:gd name="connsiteX393" fmla="*/ 723682 w 4574905"/>
                <a:gd name="connsiteY393" fmla="*/ 2287839 h 4515423"/>
                <a:gd name="connsiteX394" fmla="*/ 726173 w 4574905"/>
                <a:gd name="connsiteY394" fmla="*/ 2332690 h 4515423"/>
                <a:gd name="connsiteX395" fmla="*/ 682578 w 4574905"/>
                <a:gd name="connsiteY395" fmla="*/ 2314002 h 4515423"/>
                <a:gd name="connsiteX396" fmla="*/ 624036 w 4574905"/>
                <a:gd name="connsiteY396" fmla="*/ 2188171 h 4515423"/>
                <a:gd name="connsiteX397" fmla="*/ 614071 w 4574905"/>
                <a:gd name="connsiteY397" fmla="*/ 2154533 h 4515423"/>
                <a:gd name="connsiteX398" fmla="*/ 575458 w 4574905"/>
                <a:gd name="connsiteY398" fmla="*/ 2130862 h 4515423"/>
                <a:gd name="connsiteX399" fmla="*/ 509442 w 4574905"/>
                <a:gd name="connsiteY399" fmla="*/ 2117157 h 4515423"/>
                <a:gd name="connsiteX400" fmla="*/ 433462 w 4574905"/>
                <a:gd name="connsiteY400" fmla="*/ 2132108 h 4515423"/>
                <a:gd name="connsiteX401" fmla="*/ 368692 w 4574905"/>
                <a:gd name="connsiteY401" fmla="*/ 2142074 h 4515423"/>
                <a:gd name="connsiteX402" fmla="*/ 292711 w 4574905"/>
                <a:gd name="connsiteY402" fmla="*/ 2145812 h 4515423"/>
                <a:gd name="connsiteX403" fmla="*/ 215485 w 4574905"/>
                <a:gd name="connsiteY403" fmla="*/ 2377540 h 4515423"/>
                <a:gd name="connsiteX404" fmla="*/ 245379 w 4574905"/>
                <a:gd name="connsiteY404" fmla="*/ 2520813 h 4515423"/>
                <a:gd name="connsiteX405" fmla="*/ 254098 w 4574905"/>
                <a:gd name="connsiteY405" fmla="*/ 2561927 h 4515423"/>
                <a:gd name="connsiteX406" fmla="*/ 346271 w 4574905"/>
                <a:gd name="connsiteY406" fmla="*/ 2594319 h 4515423"/>
                <a:gd name="connsiteX407" fmla="*/ 402322 w 4574905"/>
                <a:gd name="connsiteY407" fmla="*/ 2543239 h 4515423"/>
                <a:gd name="connsiteX408" fmla="*/ 444672 w 4574905"/>
                <a:gd name="connsiteY408" fmla="*/ 2495896 h 4515423"/>
                <a:gd name="connsiteX409" fmla="*/ 494495 w 4574905"/>
                <a:gd name="connsiteY409" fmla="*/ 2510847 h 4515423"/>
                <a:gd name="connsiteX410" fmla="*/ 483285 w 4574905"/>
                <a:gd name="connsiteY410" fmla="*/ 2606777 h 4515423"/>
                <a:gd name="connsiteX411" fmla="*/ 460865 w 4574905"/>
                <a:gd name="connsiteY411" fmla="*/ 2677791 h 4515423"/>
                <a:gd name="connsiteX412" fmla="*/ 488267 w 4574905"/>
                <a:gd name="connsiteY412" fmla="*/ 2705200 h 4515423"/>
                <a:gd name="connsiteX413" fmla="*/ 561757 w 4574905"/>
                <a:gd name="connsiteY413" fmla="*/ 2707691 h 4515423"/>
                <a:gd name="connsiteX414" fmla="*/ 619053 w 4574905"/>
                <a:gd name="connsiteY414" fmla="*/ 2779951 h 4515423"/>
                <a:gd name="connsiteX415" fmla="*/ 624036 w 4574905"/>
                <a:gd name="connsiteY415" fmla="*/ 2869652 h 4515423"/>
                <a:gd name="connsiteX416" fmla="*/ 635246 w 4574905"/>
                <a:gd name="connsiteY416" fmla="*/ 2916995 h 4515423"/>
                <a:gd name="connsiteX417" fmla="*/ 680087 w 4574905"/>
                <a:gd name="connsiteY417" fmla="*/ 2944403 h 4515423"/>
                <a:gd name="connsiteX418" fmla="*/ 789698 w 4574905"/>
                <a:gd name="connsiteY418" fmla="*/ 2955616 h 4515423"/>
                <a:gd name="connsiteX419" fmla="*/ 827065 w 4574905"/>
                <a:gd name="connsiteY419" fmla="*/ 2965583 h 4515423"/>
                <a:gd name="connsiteX420" fmla="*/ 868169 w 4574905"/>
                <a:gd name="connsiteY420" fmla="*/ 2939420 h 4515423"/>
                <a:gd name="connsiteX421" fmla="*/ 916747 w 4574905"/>
                <a:gd name="connsiteY421" fmla="*/ 2892077 h 4515423"/>
                <a:gd name="connsiteX422" fmla="*/ 985254 w 4574905"/>
                <a:gd name="connsiteY422" fmla="*/ 2853456 h 4515423"/>
                <a:gd name="connsiteX423" fmla="*/ 1018884 w 4574905"/>
                <a:gd name="connsiteY423" fmla="*/ 2822310 h 4515423"/>
                <a:gd name="connsiteX424" fmla="*/ 1013902 w 4574905"/>
                <a:gd name="connsiteY424" fmla="*/ 2907028 h 4515423"/>
                <a:gd name="connsiteX425" fmla="*/ 1013902 w 4574905"/>
                <a:gd name="connsiteY425" fmla="*/ 2926961 h 4515423"/>
                <a:gd name="connsiteX426" fmla="*/ 1032586 w 4574905"/>
                <a:gd name="connsiteY426" fmla="*/ 2950633 h 4515423"/>
                <a:gd name="connsiteX427" fmla="*/ 1050024 w 4574905"/>
                <a:gd name="connsiteY427" fmla="*/ 2929453 h 4515423"/>
                <a:gd name="connsiteX428" fmla="*/ 1055006 w 4574905"/>
                <a:gd name="connsiteY428" fmla="*/ 2889586 h 4515423"/>
                <a:gd name="connsiteX429" fmla="*/ 1071199 w 4574905"/>
                <a:gd name="connsiteY429" fmla="*/ 2870898 h 4515423"/>
                <a:gd name="connsiteX430" fmla="*/ 1096110 w 4574905"/>
                <a:gd name="connsiteY430" fmla="*/ 2874636 h 4515423"/>
                <a:gd name="connsiteX431" fmla="*/ 1256790 w 4574905"/>
                <a:gd name="connsiteY431" fmla="*/ 2905782 h 4515423"/>
                <a:gd name="connsiteX432" fmla="*/ 1317824 w 4574905"/>
                <a:gd name="connsiteY432" fmla="*/ 2887094 h 4515423"/>
                <a:gd name="connsiteX433" fmla="*/ 1353945 w 4574905"/>
                <a:gd name="connsiteY433" fmla="*/ 2904536 h 4515423"/>
                <a:gd name="connsiteX434" fmla="*/ 1377611 w 4574905"/>
                <a:gd name="connsiteY434" fmla="*/ 2916995 h 4515423"/>
                <a:gd name="connsiteX435" fmla="*/ 1407505 w 4574905"/>
                <a:gd name="connsiteY435" fmla="*/ 2944403 h 4515423"/>
                <a:gd name="connsiteX436" fmla="*/ 1437399 w 4574905"/>
                <a:gd name="connsiteY436" fmla="*/ 2997975 h 4515423"/>
                <a:gd name="connsiteX437" fmla="*/ 1580641 w 4574905"/>
                <a:gd name="connsiteY437" fmla="*/ 3056530 h 4515423"/>
                <a:gd name="connsiteX438" fmla="*/ 1764987 w 4574905"/>
                <a:gd name="connsiteY438" fmla="*/ 3105118 h 4515423"/>
                <a:gd name="connsiteX439" fmla="*/ 1796126 w 4574905"/>
                <a:gd name="connsiteY439" fmla="*/ 3137510 h 4515423"/>
                <a:gd name="connsiteX440" fmla="*/ 1828511 w 4574905"/>
                <a:gd name="connsiteY440" fmla="*/ 3186099 h 4515423"/>
                <a:gd name="connsiteX441" fmla="*/ 1818547 w 4574905"/>
                <a:gd name="connsiteY441" fmla="*/ 3243408 h 4515423"/>
                <a:gd name="connsiteX442" fmla="*/ 1767478 w 4574905"/>
                <a:gd name="connsiteY442" fmla="*/ 3277046 h 4515423"/>
                <a:gd name="connsiteX443" fmla="*/ 1755022 w 4574905"/>
                <a:gd name="connsiteY443" fmla="*/ 3335601 h 4515423"/>
                <a:gd name="connsiteX444" fmla="*/ 1837231 w 4574905"/>
                <a:gd name="connsiteY444" fmla="*/ 3288259 h 4515423"/>
                <a:gd name="connsiteX445" fmla="*/ 1868370 w 4574905"/>
                <a:gd name="connsiteY445" fmla="*/ 3277046 h 4515423"/>
                <a:gd name="connsiteX446" fmla="*/ 1875843 w 4574905"/>
                <a:gd name="connsiteY446" fmla="*/ 3311930 h 4515423"/>
                <a:gd name="connsiteX447" fmla="*/ 1875843 w 4574905"/>
                <a:gd name="connsiteY447" fmla="*/ 3335601 h 4515423"/>
                <a:gd name="connsiteX448" fmla="*/ 1972999 w 4574905"/>
                <a:gd name="connsiteY448" fmla="*/ 3303209 h 4515423"/>
                <a:gd name="connsiteX449" fmla="*/ 2029050 w 4574905"/>
                <a:gd name="connsiteY449" fmla="*/ 3371731 h 4515423"/>
                <a:gd name="connsiteX450" fmla="*/ 2169800 w 4574905"/>
                <a:gd name="connsiteY450" fmla="*/ 3358026 h 4515423"/>
                <a:gd name="connsiteX451" fmla="*/ 2250763 w 4574905"/>
                <a:gd name="connsiteY451" fmla="*/ 3382943 h 4515423"/>
                <a:gd name="connsiteX452" fmla="*/ 2274429 w 4574905"/>
                <a:gd name="connsiteY452" fmla="*/ 3394156 h 4515423"/>
                <a:gd name="connsiteX453" fmla="*/ 2369093 w 4574905"/>
                <a:gd name="connsiteY453" fmla="*/ 3448973 h 4515423"/>
                <a:gd name="connsiteX454" fmla="*/ 2389023 w 4574905"/>
                <a:gd name="connsiteY454" fmla="*/ 3490087 h 4515423"/>
                <a:gd name="connsiteX455" fmla="*/ 2359129 w 4574905"/>
                <a:gd name="connsiteY455" fmla="*/ 3554871 h 4515423"/>
                <a:gd name="connsiteX456" fmla="*/ 2279411 w 4574905"/>
                <a:gd name="connsiteY456" fmla="*/ 3640835 h 4515423"/>
                <a:gd name="connsiteX457" fmla="*/ 2264465 w 4574905"/>
                <a:gd name="connsiteY457" fmla="*/ 3644572 h 4515423"/>
                <a:gd name="connsiteX458" fmla="*/ 2235816 w 4574905"/>
                <a:gd name="connsiteY458" fmla="*/ 3668244 h 4515423"/>
                <a:gd name="connsiteX459" fmla="*/ 2218378 w 4574905"/>
                <a:gd name="connsiteY459" fmla="*/ 3832696 h 4515423"/>
                <a:gd name="connsiteX460" fmla="*/ 2081364 w 4574905"/>
                <a:gd name="connsiteY460" fmla="*/ 3947314 h 4515423"/>
                <a:gd name="connsiteX461" fmla="*/ 1966771 w 4574905"/>
                <a:gd name="connsiteY461" fmla="*/ 3998394 h 4515423"/>
                <a:gd name="connsiteX462" fmla="*/ 1959297 w 4574905"/>
                <a:gd name="connsiteY462" fmla="*/ 4043245 h 4515423"/>
                <a:gd name="connsiteX463" fmla="*/ 1934386 w 4574905"/>
                <a:gd name="connsiteY463" fmla="*/ 4161601 h 4515423"/>
                <a:gd name="connsiteX464" fmla="*/ 1898264 w 4574905"/>
                <a:gd name="connsiteY464" fmla="*/ 4243827 h 4515423"/>
                <a:gd name="connsiteX465" fmla="*/ 1895773 w 4574905"/>
                <a:gd name="connsiteY465" fmla="*/ 4265007 h 4515423"/>
                <a:gd name="connsiteX466" fmla="*/ 1839722 w 4574905"/>
                <a:gd name="connsiteY466" fmla="*/ 4302382 h 4515423"/>
                <a:gd name="connsiteX467" fmla="*/ 1796126 w 4574905"/>
                <a:gd name="connsiteY467" fmla="*/ 4289924 h 4515423"/>
                <a:gd name="connsiteX468" fmla="*/ 1755022 w 4574905"/>
                <a:gd name="connsiteY468" fmla="*/ 4287432 h 4515423"/>
                <a:gd name="connsiteX469" fmla="*/ 1786162 w 4574905"/>
                <a:gd name="connsiteY469" fmla="*/ 4334775 h 4515423"/>
                <a:gd name="connsiteX470" fmla="*/ 1758759 w 4574905"/>
                <a:gd name="connsiteY470" fmla="*/ 4392084 h 4515423"/>
                <a:gd name="connsiteX471" fmla="*/ 1722637 w 4574905"/>
                <a:gd name="connsiteY471" fmla="*/ 4412017 h 4515423"/>
                <a:gd name="connsiteX472" fmla="*/ 1735093 w 4574905"/>
                <a:gd name="connsiteY472" fmla="*/ 4466835 h 4515423"/>
                <a:gd name="connsiteX473" fmla="*/ 1733847 w 4574905"/>
                <a:gd name="connsiteY473" fmla="*/ 4497981 h 4515423"/>
                <a:gd name="connsiteX474" fmla="*/ 1720146 w 4574905"/>
                <a:gd name="connsiteY474" fmla="*/ 4515423 h 4515423"/>
                <a:gd name="connsiteX475" fmla="*/ 1586869 w 4574905"/>
                <a:gd name="connsiteY475" fmla="*/ 4476802 h 4515423"/>
                <a:gd name="connsiteX476" fmla="*/ 1540783 w 4574905"/>
                <a:gd name="connsiteY476" fmla="*/ 4365921 h 4515423"/>
                <a:gd name="connsiteX477" fmla="*/ 1461065 w 4574905"/>
                <a:gd name="connsiteY477" fmla="*/ 4145405 h 4515423"/>
                <a:gd name="connsiteX478" fmla="*/ 1387576 w 4574905"/>
                <a:gd name="connsiteY478" fmla="*/ 3963511 h 4515423"/>
                <a:gd name="connsiteX479" fmla="*/ 1280456 w 4574905"/>
                <a:gd name="connsiteY479" fmla="*/ 3837679 h 4515423"/>
                <a:gd name="connsiteX480" fmla="*/ 1134723 w 4574905"/>
                <a:gd name="connsiteY480" fmla="*/ 3774141 h 4515423"/>
                <a:gd name="connsiteX481" fmla="*/ 1082409 w 4574905"/>
                <a:gd name="connsiteY481" fmla="*/ 3690669 h 4515423"/>
                <a:gd name="connsiteX482" fmla="*/ 1056252 w 4574905"/>
                <a:gd name="connsiteY482" fmla="*/ 3652047 h 4515423"/>
                <a:gd name="connsiteX483" fmla="*/ 885607 w 4574905"/>
                <a:gd name="connsiteY483" fmla="*/ 3512512 h 4515423"/>
                <a:gd name="connsiteX484" fmla="*/ 823328 w 4574905"/>
                <a:gd name="connsiteY484" fmla="*/ 3421565 h 4515423"/>
                <a:gd name="connsiteX485" fmla="*/ 840767 w 4574905"/>
                <a:gd name="connsiteY485" fmla="*/ 3389173 h 4515423"/>
                <a:gd name="connsiteX486" fmla="*/ 856959 w 4574905"/>
                <a:gd name="connsiteY486" fmla="*/ 3335601 h 4515423"/>
                <a:gd name="connsiteX487" fmla="*/ 840767 w 4574905"/>
                <a:gd name="connsiteY487" fmla="*/ 3227212 h 4515423"/>
                <a:gd name="connsiteX488" fmla="*/ 858205 w 4574905"/>
                <a:gd name="connsiteY488" fmla="*/ 3177378 h 4515423"/>
                <a:gd name="connsiteX489" fmla="*/ 788452 w 4574905"/>
                <a:gd name="connsiteY489" fmla="*/ 2978041 h 4515423"/>
                <a:gd name="connsiteX490" fmla="*/ 759804 w 4574905"/>
                <a:gd name="connsiteY490" fmla="*/ 2963091 h 4515423"/>
                <a:gd name="connsiteX491" fmla="*/ 752330 w 4574905"/>
                <a:gd name="connsiteY491" fmla="*/ 2976795 h 4515423"/>
                <a:gd name="connsiteX492" fmla="*/ 704998 w 4574905"/>
                <a:gd name="connsiteY492" fmla="*/ 2997975 h 4515423"/>
                <a:gd name="connsiteX493" fmla="*/ 615317 w 4574905"/>
                <a:gd name="connsiteY493" fmla="*/ 2938174 h 4515423"/>
                <a:gd name="connsiteX494" fmla="*/ 587914 w 4574905"/>
                <a:gd name="connsiteY494" fmla="*/ 2903290 h 4515423"/>
                <a:gd name="connsiteX495" fmla="*/ 520652 w 4574905"/>
                <a:gd name="connsiteY495" fmla="*/ 2833522 h 4515423"/>
                <a:gd name="connsiteX496" fmla="*/ 418515 w 4574905"/>
                <a:gd name="connsiteY496" fmla="*/ 2793655 h 4515423"/>
                <a:gd name="connsiteX497" fmla="*/ 386130 w 4574905"/>
                <a:gd name="connsiteY497" fmla="*/ 2762509 h 4515423"/>
                <a:gd name="connsiteX498" fmla="*/ 320114 w 4574905"/>
                <a:gd name="connsiteY498" fmla="*/ 2695233 h 4515423"/>
                <a:gd name="connsiteX499" fmla="*/ 210503 w 4574905"/>
                <a:gd name="connsiteY499" fmla="*/ 2646645 h 4515423"/>
                <a:gd name="connsiteX500" fmla="*/ 83454 w 4574905"/>
                <a:gd name="connsiteY500" fmla="*/ 2474717 h 4515423"/>
                <a:gd name="connsiteX501" fmla="*/ 27403 w 4574905"/>
                <a:gd name="connsiteY501" fmla="*/ 2224301 h 4515423"/>
                <a:gd name="connsiteX502" fmla="*/ 7473 w 4574905"/>
                <a:gd name="connsiteY502" fmla="*/ 2134599 h 4515423"/>
                <a:gd name="connsiteX503" fmla="*/ 0 w 4574905"/>
                <a:gd name="connsiteY503" fmla="*/ 2102207 h 4515423"/>
                <a:gd name="connsiteX504" fmla="*/ 805890 w 4574905"/>
                <a:gd name="connsiteY504" fmla="*/ 541154 h 4515423"/>
                <a:gd name="connsiteX505" fmla="*/ 819592 w 4574905"/>
                <a:gd name="connsiteY505" fmla="*/ 543646 h 4515423"/>
                <a:gd name="connsiteX506" fmla="*/ 932939 w 4574905"/>
                <a:gd name="connsiteY506" fmla="*/ 543646 h 4515423"/>
                <a:gd name="connsiteX507" fmla="*/ 996464 w 4574905"/>
                <a:gd name="connsiteY507" fmla="*/ 482599 h 4515423"/>
                <a:gd name="connsiteX508" fmla="*/ 1067462 w 4574905"/>
                <a:gd name="connsiteY508" fmla="*/ 404110 h 4515423"/>
                <a:gd name="connsiteX509" fmla="*/ 1092374 w 4574905"/>
                <a:gd name="connsiteY509" fmla="*/ 396635 h 4515423"/>
                <a:gd name="connsiteX510" fmla="*/ 1313096 w 4574905"/>
                <a:gd name="connsiteY510" fmla="*/ 299433 h 4515423"/>
                <a:gd name="connsiteX511" fmla="*/ 1329257 w 4574905"/>
                <a:gd name="connsiteY511" fmla="*/ 308135 h 4515423"/>
                <a:gd name="connsiteX512" fmla="*/ 1318069 w 4574905"/>
                <a:gd name="connsiteY512" fmla="*/ 321809 h 4515423"/>
                <a:gd name="connsiteX513" fmla="*/ 1254666 w 4574905"/>
                <a:gd name="connsiteY513" fmla="*/ 365317 h 4515423"/>
                <a:gd name="connsiteX514" fmla="*/ 1252180 w 4574905"/>
                <a:gd name="connsiteY514" fmla="*/ 376504 h 4515423"/>
                <a:gd name="connsiteX515" fmla="*/ 1376498 w 4574905"/>
                <a:gd name="connsiteY515" fmla="*/ 305648 h 4515423"/>
                <a:gd name="connsiteX516" fmla="*/ 1382714 w 4574905"/>
                <a:gd name="connsiteY516" fmla="*/ 314350 h 4515423"/>
                <a:gd name="connsiteX517" fmla="*/ 1351635 w 4574905"/>
                <a:gd name="connsiteY517" fmla="*/ 355372 h 4515423"/>
                <a:gd name="connsiteX518" fmla="*/ 1383957 w 4574905"/>
                <a:gd name="connsiteY518" fmla="*/ 352886 h 4515423"/>
                <a:gd name="connsiteX519" fmla="*/ 1458548 w 4574905"/>
                <a:gd name="connsiteY519" fmla="*/ 313107 h 4515423"/>
                <a:gd name="connsiteX520" fmla="*/ 1464764 w 4574905"/>
                <a:gd name="connsiteY520" fmla="*/ 324295 h 4515423"/>
                <a:gd name="connsiteX521" fmla="*/ 1456062 w 4574905"/>
                <a:gd name="connsiteY521" fmla="*/ 339212 h 4515423"/>
                <a:gd name="connsiteX522" fmla="*/ 1423739 w 4574905"/>
                <a:gd name="connsiteY522" fmla="*/ 345427 h 4515423"/>
                <a:gd name="connsiteX523" fmla="*/ 1452332 w 4574905"/>
                <a:gd name="connsiteY523" fmla="*/ 369046 h 4515423"/>
                <a:gd name="connsiteX524" fmla="*/ 1468494 w 4574905"/>
                <a:gd name="connsiteY524" fmla="*/ 395151 h 4515423"/>
                <a:gd name="connsiteX525" fmla="*/ 1512005 w 4574905"/>
                <a:gd name="connsiteY525" fmla="*/ 413797 h 4515423"/>
                <a:gd name="connsiteX526" fmla="*/ 1515735 w 4574905"/>
                <a:gd name="connsiteY526" fmla="*/ 420013 h 4515423"/>
                <a:gd name="connsiteX527" fmla="*/ 1562976 w 4574905"/>
                <a:gd name="connsiteY527" fmla="*/ 451090 h 4515423"/>
                <a:gd name="connsiteX528" fmla="*/ 1548057 w 4574905"/>
                <a:gd name="connsiteY528" fmla="*/ 500814 h 4515423"/>
                <a:gd name="connsiteX529" fmla="*/ 1520707 w 4574905"/>
                <a:gd name="connsiteY529" fmla="*/ 508272 h 4515423"/>
                <a:gd name="connsiteX530" fmla="*/ 1566705 w 4574905"/>
                <a:gd name="connsiteY530" fmla="*/ 531891 h 4515423"/>
                <a:gd name="connsiteX531" fmla="*/ 1599028 w 4574905"/>
                <a:gd name="connsiteY531" fmla="*/ 551781 h 4515423"/>
                <a:gd name="connsiteX532" fmla="*/ 1636324 w 4574905"/>
                <a:gd name="connsiteY532" fmla="*/ 580372 h 4515423"/>
                <a:gd name="connsiteX533" fmla="*/ 1646269 w 4574905"/>
                <a:gd name="connsiteY533" fmla="*/ 599018 h 4515423"/>
                <a:gd name="connsiteX534" fmla="*/ 1631351 w 4574905"/>
                <a:gd name="connsiteY534" fmla="*/ 613935 h 4515423"/>
                <a:gd name="connsiteX535" fmla="*/ 1567948 w 4574905"/>
                <a:gd name="connsiteY535" fmla="*/ 659929 h 4515423"/>
                <a:gd name="connsiteX536" fmla="*/ 1539355 w 4574905"/>
                <a:gd name="connsiteY536" fmla="*/ 662416 h 4515423"/>
                <a:gd name="connsiteX537" fmla="*/ 1519464 w 4574905"/>
                <a:gd name="connsiteY537" fmla="*/ 626366 h 4515423"/>
                <a:gd name="connsiteX538" fmla="*/ 1504546 w 4574905"/>
                <a:gd name="connsiteY538" fmla="*/ 608963 h 4515423"/>
                <a:gd name="connsiteX539" fmla="*/ 1485898 w 4574905"/>
                <a:gd name="connsiteY539" fmla="*/ 617664 h 4515423"/>
                <a:gd name="connsiteX540" fmla="*/ 1478439 w 4574905"/>
                <a:gd name="connsiteY540" fmla="*/ 645012 h 4515423"/>
                <a:gd name="connsiteX541" fmla="*/ 1494601 w 4574905"/>
                <a:gd name="connsiteY541" fmla="*/ 661173 h 4515423"/>
                <a:gd name="connsiteX542" fmla="*/ 1512005 w 4574905"/>
                <a:gd name="connsiteY542" fmla="*/ 694736 h 4515423"/>
                <a:gd name="connsiteX543" fmla="*/ 1509519 w 4574905"/>
                <a:gd name="connsiteY543" fmla="*/ 734515 h 4515423"/>
                <a:gd name="connsiteX544" fmla="*/ 1480926 w 4574905"/>
                <a:gd name="connsiteY544" fmla="*/ 765592 h 4515423"/>
                <a:gd name="connsiteX545" fmla="*/ 1421253 w 4574905"/>
                <a:gd name="connsiteY545" fmla="*/ 729543 h 4515423"/>
                <a:gd name="connsiteX546" fmla="*/ 1417523 w 4574905"/>
                <a:gd name="connsiteY546" fmla="*/ 733272 h 4515423"/>
                <a:gd name="connsiteX547" fmla="*/ 1441144 w 4574905"/>
                <a:gd name="connsiteY547" fmla="*/ 765592 h 4515423"/>
                <a:gd name="connsiteX548" fmla="*/ 1443630 w 4574905"/>
                <a:gd name="connsiteY548" fmla="*/ 792940 h 4515423"/>
                <a:gd name="connsiteX549" fmla="*/ 1418766 w 4574905"/>
                <a:gd name="connsiteY549" fmla="*/ 791697 h 4515423"/>
                <a:gd name="connsiteX550" fmla="*/ 1359094 w 4574905"/>
                <a:gd name="connsiteY550" fmla="*/ 770565 h 4515423"/>
                <a:gd name="connsiteX551" fmla="*/ 1316825 w 4574905"/>
                <a:gd name="connsiteY551" fmla="*/ 770565 h 4515423"/>
                <a:gd name="connsiteX552" fmla="*/ 1304394 w 4574905"/>
                <a:gd name="connsiteY552" fmla="*/ 720841 h 4515423"/>
                <a:gd name="connsiteX553" fmla="*/ 1280773 w 4574905"/>
                <a:gd name="connsiteY553" fmla="*/ 677333 h 4515423"/>
                <a:gd name="connsiteX554" fmla="*/ 1259639 w 4574905"/>
                <a:gd name="connsiteY554" fmla="*/ 682305 h 4515423"/>
                <a:gd name="connsiteX555" fmla="*/ 1167643 w 4574905"/>
                <a:gd name="connsiteY555" fmla="*/ 679819 h 4515423"/>
                <a:gd name="connsiteX556" fmla="*/ 1160184 w 4574905"/>
                <a:gd name="connsiteY556" fmla="*/ 669874 h 4515423"/>
                <a:gd name="connsiteX557" fmla="*/ 1223587 w 4574905"/>
                <a:gd name="connsiteY557" fmla="*/ 640040 h 4515423"/>
                <a:gd name="connsiteX558" fmla="*/ 1294448 w 4574905"/>
                <a:gd name="connsiteY558" fmla="*/ 638797 h 4515423"/>
                <a:gd name="connsiteX559" fmla="*/ 1359094 w 4574905"/>
                <a:gd name="connsiteY559" fmla="*/ 574156 h 4515423"/>
                <a:gd name="connsiteX560" fmla="*/ 1369039 w 4574905"/>
                <a:gd name="connsiteY560" fmla="*/ 515731 h 4515423"/>
                <a:gd name="connsiteX561" fmla="*/ 1344175 w 4574905"/>
                <a:gd name="connsiteY561" fmla="*/ 490869 h 4515423"/>
                <a:gd name="connsiteX562" fmla="*/ 1332987 w 4574905"/>
                <a:gd name="connsiteY562" fmla="*/ 459792 h 4515423"/>
                <a:gd name="connsiteX563" fmla="*/ 1148996 w 4574905"/>
                <a:gd name="connsiteY563" fmla="*/ 439902 h 4515423"/>
                <a:gd name="connsiteX564" fmla="*/ 1137807 w 4574905"/>
                <a:gd name="connsiteY564" fmla="*/ 427471 h 4515423"/>
                <a:gd name="connsiteX565" fmla="*/ 1161427 w 4574905"/>
                <a:gd name="connsiteY565" fmla="*/ 391422 h 4515423"/>
                <a:gd name="connsiteX566" fmla="*/ 1214884 w 4574905"/>
                <a:gd name="connsiteY566" fmla="*/ 345427 h 4515423"/>
                <a:gd name="connsiteX567" fmla="*/ 1291962 w 4574905"/>
                <a:gd name="connsiteY567" fmla="*/ 304405 h 4515423"/>
                <a:gd name="connsiteX568" fmla="*/ 1313096 w 4574905"/>
                <a:gd name="connsiteY568" fmla="*/ 299433 h 4515423"/>
                <a:gd name="connsiteX569" fmla="*/ 1154005 w 4574905"/>
                <a:gd name="connsiteY569" fmla="*/ 296937 h 4515423"/>
                <a:gd name="connsiteX570" fmla="*/ 1150307 w 4574905"/>
                <a:gd name="connsiteY570" fmla="*/ 320251 h 4515423"/>
                <a:gd name="connsiteX571" fmla="*/ 1094836 w 4574905"/>
                <a:gd name="connsiteY571" fmla="*/ 355836 h 4515423"/>
                <a:gd name="connsiteX572" fmla="*/ 1083742 w 4574905"/>
                <a:gd name="connsiteY572" fmla="*/ 365652 h 4515423"/>
                <a:gd name="connsiteX573" fmla="*/ 1049227 w 4574905"/>
                <a:gd name="connsiteY573" fmla="*/ 376696 h 4515423"/>
                <a:gd name="connsiteX574" fmla="*/ 1040598 w 4574905"/>
                <a:gd name="connsiteY574" fmla="*/ 365652 h 4515423"/>
                <a:gd name="connsiteX575" fmla="*/ 1154005 w 4574905"/>
                <a:gd name="connsiteY575" fmla="*/ 296937 h 4515423"/>
                <a:gd name="connsiteX576" fmla="*/ 1213687 w 4574905"/>
                <a:gd name="connsiteY576" fmla="*/ 288369 h 4515423"/>
                <a:gd name="connsiteX577" fmla="*/ 1256199 w 4574905"/>
                <a:gd name="connsiteY577" fmla="*/ 299232 h 4515423"/>
                <a:gd name="connsiteX578" fmla="*/ 1232787 w 4574905"/>
                <a:gd name="connsiteY578" fmla="*/ 323711 h 4515423"/>
                <a:gd name="connsiteX579" fmla="*/ 1172408 w 4574905"/>
                <a:gd name="connsiteY579" fmla="*/ 354311 h 4515423"/>
                <a:gd name="connsiteX580" fmla="*/ 1146531 w 4574905"/>
                <a:gd name="connsiteY580" fmla="*/ 356759 h 4515423"/>
                <a:gd name="connsiteX581" fmla="*/ 1148995 w 4574905"/>
                <a:gd name="connsiteY581" fmla="*/ 328607 h 4515423"/>
                <a:gd name="connsiteX582" fmla="*/ 1152692 w 4574905"/>
                <a:gd name="connsiteY582" fmla="*/ 320039 h 4515423"/>
                <a:gd name="connsiteX583" fmla="*/ 1178569 w 4574905"/>
                <a:gd name="connsiteY583" fmla="*/ 304128 h 4515423"/>
                <a:gd name="connsiteX584" fmla="*/ 1213687 w 4574905"/>
                <a:gd name="connsiteY584" fmla="*/ 288369 h 4515423"/>
                <a:gd name="connsiteX585" fmla="*/ 1267551 w 4574905"/>
                <a:gd name="connsiteY585" fmla="*/ 237121 h 4515423"/>
                <a:gd name="connsiteX586" fmla="*/ 1274892 w 4574905"/>
                <a:gd name="connsiteY586" fmla="*/ 248057 h 4515423"/>
                <a:gd name="connsiteX587" fmla="*/ 1271221 w 4574905"/>
                <a:gd name="connsiteY587" fmla="*/ 254132 h 4515423"/>
                <a:gd name="connsiteX588" fmla="*/ 1246750 w 4574905"/>
                <a:gd name="connsiteY588" fmla="*/ 285724 h 4515423"/>
                <a:gd name="connsiteX589" fmla="*/ 1238185 w 4574905"/>
                <a:gd name="connsiteY589" fmla="*/ 255347 h 4515423"/>
                <a:gd name="connsiteX590" fmla="*/ 1207596 w 4574905"/>
                <a:gd name="connsiteY590" fmla="*/ 268713 h 4515423"/>
                <a:gd name="connsiteX591" fmla="*/ 1267551 w 4574905"/>
                <a:gd name="connsiteY591" fmla="*/ 237121 h 4515423"/>
                <a:gd name="connsiteX592" fmla="*/ 2632036 w 4574905"/>
                <a:gd name="connsiteY592" fmla="*/ 234590 h 4515423"/>
                <a:gd name="connsiteX593" fmla="*/ 2721765 w 4574905"/>
                <a:gd name="connsiteY593" fmla="*/ 311895 h 4515423"/>
                <a:gd name="connsiteX594" fmla="*/ 2651703 w 4574905"/>
                <a:gd name="connsiteY594" fmla="*/ 293489 h 4515423"/>
                <a:gd name="connsiteX595" fmla="*/ 2632036 w 4574905"/>
                <a:gd name="connsiteY595" fmla="*/ 234590 h 4515423"/>
                <a:gd name="connsiteX596" fmla="*/ 1354166 w 4574905"/>
                <a:gd name="connsiteY596" fmla="*/ 195995 h 4515423"/>
                <a:gd name="connsiteX597" fmla="*/ 1375225 w 4574905"/>
                <a:gd name="connsiteY597" fmla="*/ 202141 h 4515423"/>
                <a:gd name="connsiteX598" fmla="*/ 1372747 w 4574905"/>
                <a:gd name="connsiteY598" fmla="*/ 237786 h 4515423"/>
                <a:gd name="connsiteX599" fmla="*/ 1460700 w 4574905"/>
                <a:gd name="connsiteY599" fmla="*/ 239016 h 4515423"/>
                <a:gd name="connsiteX600" fmla="*/ 1480520 w 4574905"/>
                <a:gd name="connsiteY600" fmla="*/ 248849 h 4515423"/>
                <a:gd name="connsiteX601" fmla="*/ 1468132 w 4574905"/>
                <a:gd name="connsiteY601" fmla="*/ 266057 h 4515423"/>
                <a:gd name="connsiteX602" fmla="*/ 1417343 w 4574905"/>
                <a:gd name="connsiteY602" fmla="*/ 283266 h 4515423"/>
                <a:gd name="connsiteX603" fmla="*/ 1314525 w 4574905"/>
                <a:gd name="connsiteY603" fmla="*/ 285724 h 4515423"/>
                <a:gd name="connsiteX604" fmla="*/ 1290989 w 4574905"/>
                <a:gd name="connsiteY604" fmla="*/ 283266 h 4515423"/>
                <a:gd name="connsiteX605" fmla="*/ 1273646 w 4574905"/>
                <a:gd name="connsiteY605" fmla="*/ 269745 h 4515423"/>
                <a:gd name="connsiteX606" fmla="*/ 1283556 w 4574905"/>
                <a:gd name="connsiteY606" fmla="*/ 253766 h 4515423"/>
                <a:gd name="connsiteX607" fmla="*/ 1309570 w 4574905"/>
                <a:gd name="connsiteY607" fmla="*/ 216891 h 4515423"/>
                <a:gd name="connsiteX608" fmla="*/ 1354166 w 4574905"/>
                <a:gd name="connsiteY608" fmla="*/ 195995 h 4515423"/>
                <a:gd name="connsiteX609" fmla="*/ 3128036 w 4574905"/>
                <a:gd name="connsiteY609" fmla="*/ 161101 h 4515423"/>
                <a:gd name="connsiteX610" fmla="*/ 3180406 w 4574905"/>
                <a:gd name="connsiteY610" fmla="*/ 183125 h 4515423"/>
                <a:gd name="connsiteX611" fmla="*/ 3179188 w 4574905"/>
                <a:gd name="connsiteY611" fmla="*/ 201478 h 4515423"/>
                <a:gd name="connsiteX612" fmla="*/ 3156048 w 4574905"/>
                <a:gd name="connsiteY612" fmla="*/ 228397 h 4515423"/>
                <a:gd name="connsiteX613" fmla="*/ 3140215 w 4574905"/>
                <a:gd name="connsiteY613" fmla="*/ 208820 h 4515423"/>
                <a:gd name="connsiteX614" fmla="*/ 3128036 w 4574905"/>
                <a:gd name="connsiteY614" fmla="*/ 161101 h 4515423"/>
                <a:gd name="connsiteX615" fmla="*/ 2887468 w 4574905"/>
                <a:gd name="connsiteY615" fmla="*/ 81342 h 4515423"/>
                <a:gd name="connsiteX616" fmla="*/ 3105649 w 4574905"/>
                <a:gd name="connsiteY616" fmla="*/ 152870 h 4515423"/>
                <a:gd name="connsiteX617" fmla="*/ 3113087 w 4574905"/>
                <a:gd name="connsiteY617" fmla="*/ 186168 h 4515423"/>
                <a:gd name="connsiteX618" fmla="*/ 3079616 w 4574905"/>
                <a:gd name="connsiteY618" fmla="*/ 199734 h 4515423"/>
                <a:gd name="connsiteX619" fmla="*/ 2989120 w 4574905"/>
                <a:gd name="connsiteY619" fmla="*/ 156570 h 4515423"/>
                <a:gd name="connsiteX620" fmla="*/ 2946972 w 4574905"/>
                <a:gd name="connsiteY620" fmla="*/ 135605 h 4515423"/>
                <a:gd name="connsiteX621" fmla="*/ 2914740 w 4574905"/>
                <a:gd name="connsiteY621" fmla="*/ 133138 h 4515423"/>
                <a:gd name="connsiteX622" fmla="*/ 2878790 w 4574905"/>
                <a:gd name="connsiteY622" fmla="*/ 104774 h 4515423"/>
                <a:gd name="connsiteX623" fmla="*/ 2887468 w 4574905"/>
                <a:gd name="connsiteY623" fmla="*/ 81342 h 4515423"/>
                <a:gd name="connsiteX624" fmla="*/ 2271165 w 4574905"/>
                <a:gd name="connsiteY624" fmla="*/ 26 h 4515423"/>
                <a:gd name="connsiteX625" fmla="*/ 2384305 w 4574905"/>
                <a:gd name="connsiteY625" fmla="*/ 5315 h 4515423"/>
                <a:gd name="connsiteX626" fmla="*/ 2427880 w 4574905"/>
                <a:gd name="connsiteY626" fmla="*/ 10292 h 4515423"/>
                <a:gd name="connsiteX627" fmla="*/ 2430370 w 4574905"/>
                <a:gd name="connsiteY627" fmla="*/ 50115 h 4515423"/>
                <a:gd name="connsiteX628" fmla="*/ 2531215 w 4574905"/>
                <a:gd name="connsiteY628" fmla="*/ 38915 h 4515423"/>
                <a:gd name="connsiteX629" fmla="*/ 2554870 w 4574905"/>
                <a:gd name="connsiteY629" fmla="*/ 46381 h 4515423"/>
                <a:gd name="connsiteX630" fmla="*/ 2539930 w 4574905"/>
                <a:gd name="connsiteY630" fmla="*/ 65048 h 4515423"/>
                <a:gd name="connsiteX631" fmla="*/ 2532460 w 4574905"/>
                <a:gd name="connsiteY631" fmla="*/ 104870 h 4515423"/>
                <a:gd name="connsiteX632" fmla="*/ 2537440 w 4574905"/>
                <a:gd name="connsiteY632" fmla="*/ 127270 h 4515423"/>
                <a:gd name="connsiteX633" fmla="*/ 2562340 w 4574905"/>
                <a:gd name="connsiteY633" fmla="*/ 173315 h 4515423"/>
                <a:gd name="connsiteX634" fmla="*/ 2588485 w 4574905"/>
                <a:gd name="connsiteY634" fmla="*/ 184515 h 4515423"/>
                <a:gd name="connsiteX635" fmla="*/ 2592220 w 4574905"/>
                <a:gd name="connsiteY635" fmla="*/ 211892 h 4515423"/>
                <a:gd name="connsiteX636" fmla="*/ 2597200 w 4574905"/>
                <a:gd name="connsiteY636" fmla="*/ 292781 h 4515423"/>
                <a:gd name="connsiteX637" fmla="*/ 2610895 w 4574905"/>
                <a:gd name="connsiteY637" fmla="*/ 302737 h 4515423"/>
                <a:gd name="connsiteX638" fmla="*/ 2622100 w 4574905"/>
                <a:gd name="connsiteY638" fmla="*/ 317670 h 4515423"/>
                <a:gd name="connsiteX639" fmla="*/ 2600935 w 4574905"/>
                <a:gd name="connsiteY639" fmla="*/ 330115 h 4515423"/>
                <a:gd name="connsiteX640" fmla="*/ 2554870 w 4574905"/>
                <a:gd name="connsiteY640" fmla="*/ 325137 h 4515423"/>
                <a:gd name="connsiteX641" fmla="*/ 2552380 w 4574905"/>
                <a:gd name="connsiteY641" fmla="*/ 332603 h 4515423"/>
                <a:gd name="connsiteX642" fmla="*/ 2593465 w 4574905"/>
                <a:gd name="connsiteY642" fmla="*/ 356248 h 4515423"/>
                <a:gd name="connsiteX643" fmla="*/ 2642020 w 4574905"/>
                <a:gd name="connsiteY643" fmla="*/ 388603 h 4515423"/>
                <a:gd name="connsiteX644" fmla="*/ 2655715 w 4574905"/>
                <a:gd name="connsiteY644" fmla="*/ 427181 h 4515423"/>
                <a:gd name="connsiteX645" fmla="*/ 2614630 w 4574905"/>
                <a:gd name="connsiteY645" fmla="*/ 453315 h 4515423"/>
                <a:gd name="connsiteX646" fmla="*/ 2602180 w 4574905"/>
                <a:gd name="connsiteY646" fmla="*/ 453315 h 4515423"/>
                <a:gd name="connsiteX647" fmla="*/ 2577280 w 4574905"/>
                <a:gd name="connsiteY647" fmla="*/ 501848 h 4515423"/>
                <a:gd name="connsiteX648" fmla="*/ 2452780 w 4574905"/>
                <a:gd name="connsiteY648" fmla="*/ 527981 h 4515423"/>
                <a:gd name="connsiteX649" fmla="*/ 2422900 w 4574905"/>
                <a:gd name="connsiteY649" fmla="*/ 527981 h 4515423"/>
                <a:gd name="connsiteX650" fmla="*/ 2402980 w 4574905"/>
                <a:gd name="connsiteY650" fmla="*/ 557848 h 4515423"/>
                <a:gd name="connsiteX651" fmla="*/ 2369365 w 4574905"/>
                <a:gd name="connsiteY651" fmla="*/ 605137 h 4515423"/>
                <a:gd name="connsiteX652" fmla="*/ 2313339 w 4574905"/>
                <a:gd name="connsiteY652" fmla="*/ 644959 h 4515423"/>
                <a:gd name="connsiteX653" fmla="*/ 2227434 w 4574905"/>
                <a:gd name="connsiteY653" fmla="*/ 658648 h 4515423"/>
                <a:gd name="connsiteX654" fmla="*/ 2197554 w 4574905"/>
                <a:gd name="connsiteY654" fmla="*/ 698470 h 4515423"/>
                <a:gd name="connsiteX655" fmla="*/ 2181369 w 4574905"/>
                <a:gd name="connsiteY655" fmla="*/ 738293 h 4515423"/>
                <a:gd name="connsiteX656" fmla="*/ 2144019 w 4574905"/>
                <a:gd name="connsiteY656" fmla="*/ 806737 h 4515423"/>
                <a:gd name="connsiteX657" fmla="*/ 2089239 w 4574905"/>
                <a:gd name="connsiteY657" fmla="*/ 865226 h 4515423"/>
                <a:gd name="connsiteX658" fmla="*/ 2039439 w 4574905"/>
                <a:gd name="connsiteY658" fmla="*/ 859004 h 4515423"/>
                <a:gd name="connsiteX659" fmla="*/ 1992129 w 4574905"/>
                <a:gd name="connsiteY659" fmla="*/ 841581 h 4515423"/>
                <a:gd name="connsiteX660" fmla="*/ 1913694 w 4574905"/>
                <a:gd name="connsiteY660" fmla="*/ 784337 h 4515423"/>
                <a:gd name="connsiteX661" fmla="*/ 1886304 w 4574905"/>
                <a:gd name="connsiteY661" fmla="*/ 698470 h 4515423"/>
                <a:gd name="connsiteX662" fmla="*/ 1880079 w 4574905"/>
                <a:gd name="connsiteY662" fmla="*/ 686026 h 4515423"/>
                <a:gd name="connsiteX663" fmla="*/ 1837749 w 4574905"/>
                <a:gd name="connsiteY663" fmla="*/ 627537 h 4515423"/>
                <a:gd name="connsiteX664" fmla="*/ 1858914 w 4574905"/>
                <a:gd name="connsiteY664" fmla="*/ 544159 h 4515423"/>
                <a:gd name="connsiteX665" fmla="*/ 1872609 w 4574905"/>
                <a:gd name="connsiteY665" fmla="*/ 518026 h 4515423"/>
                <a:gd name="connsiteX666" fmla="*/ 1898754 w 4574905"/>
                <a:gd name="connsiteY666" fmla="*/ 495626 h 4515423"/>
                <a:gd name="connsiteX667" fmla="*/ 1938594 w 4574905"/>
                <a:gd name="connsiteY667" fmla="*/ 467003 h 4515423"/>
                <a:gd name="connsiteX668" fmla="*/ 1886304 w 4574905"/>
                <a:gd name="connsiteY668" fmla="*/ 475715 h 4515423"/>
                <a:gd name="connsiteX669" fmla="*/ 1812849 w 4574905"/>
                <a:gd name="connsiteY669" fmla="*/ 484426 h 4515423"/>
                <a:gd name="connsiteX670" fmla="*/ 1811604 w 4574905"/>
                <a:gd name="connsiteY670" fmla="*/ 439626 h 4515423"/>
                <a:gd name="connsiteX671" fmla="*/ 1845219 w 4574905"/>
                <a:gd name="connsiteY671" fmla="*/ 435892 h 4515423"/>
                <a:gd name="connsiteX672" fmla="*/ 1877589 w 4574905"/>
                <a:gd name="connsiteY672" fmla="*/ 442115 h 4515423"/>
                <a:gd name="connsiteX673" fmla="*/ 1855179 w 4574905"/>
                <a:gd name="connsiteY673" fmla="*/ 403537 h 4515423"/>
                <a:gd name="connsiteX674" fmla="*/ 1853934 w 4574905"/>
                <a:gd name="connsiteY674" fmla="*/ 361226 h 4515423"/>
                <a:gd name="connsiteX675" fmla="*/ 1873854 w 4574905"/>
                <a:gd name="connsiteY675" fmla="*/ 308959 h 4515423"/>
                <a:gd name="connsiteX676" fmla="*/ 1816584 w 4574905"/>
                <a:gd name="connsiteY676" fmla="*/ 233048 h 4515423"/>
                <a:gd name="connsiteX677" fmla="*/ 1709513 w 4574905"/>
                <a:gd name="connsiteY677" fmla="*/ 240515 h 4515423"/>
                <a:gd name="connsiteX678" fmla="*/ 1665938 w 4574905"/>
                <a:gd name="connsiteY678" fmla="*/ 187003 h 4515423"/>
                <a:gd name="connsiteX679" fmla="*/ 1735659 w 4574905"/>
                <a:gd name="connsiteY679" fmla="*/ 174559 h 4515423"/>
                <a:gd name="connsiteX680" fmla="*/ 1698309 w 4574905"/>
                <a:gd name="connsiteY680" fmla="*/ 147181 h 4515423"/>
                <a:gd name="connsiteX681" fmla="*/ 1660958 w 4574905"/>
                <a:gd name="connsiteY681" fmla="*/ 154648 h 4515423"/>
                <a:gd name="connsiteX682" fmla="*/ 1575053 w 4574905"/>
                <a:gd name="connsiteY682" fmla="*/ 184515 h 4515423"/>
                <a:gd name="connsiteX683" fmla="*/ 1543928 w 4574905"/>
                <a:gd name="connsiteY683" fmla="*/ 215626 h 4515423"/>
                <a:gd name="connsiteX684" fmla="*/ 1479188 w 4574905"/>
                <a:gd name="connsiteY684" fmla="*/ 216870 h 4515423"/>
                <a:gd name="connsiteX685" fmla="*/ 1425653 w 4574905"/>
                <a:gd name="connsiteY685" fmla="*/ 224337 h 4515423"/>
                <a:gd name="connsiteX686" fmla="*/ 1408223 w 4574905"/>
                <a:gd name="connsiteY686" fmla="*/ 228070 h 4515423"/>
                <a:gd name="connsiteX687" fmla="*/ 1394528 w 4574905"/>
                <a:gd name="connsiteY687" fmla="*/ 220603 h 4515423"/>
                <a:gd name="connsiteX688" fmla="*/ 1394528 w 4574905"/>
                <a:gd name="connsiteY688" fmla="*/ 203181 h 4515423"/>
                <a:gd name="connsiteX689" fmla="*/ 1433123 w 4574905"/>
                <a:gd name="connsiteY689" fmla="*/ 165848 h 4515423"/>
                <a:gd name="connsiteX690" fmla="*/ 1435613 w 4574905"/>
                <a:gd name="connsiteY690" fmla="*/ 189492 h 4515423"/>
                <a:gd name="connsiteX691" fmla="*/ 1465493 w 4574905"/>
                <a:gd name="connsiteY691" fmla="*/ 167092 h 4515423"/>
                <a:gd name="connsiteX692" fmla="*/ 1454288 w 4574905"/>
                <a:gd name="connsiteY692" fmla="*/ 154648 h 4515423"/>
                <a:gd name="connsiteX693" fmla="*/ 1633568 w 4574905"/>
                <a:gd name="connsiteY693" fmla="*/ 92426 h 4515423"/>
                <a:gd name="connsiteX694" fmla="*/ 1634813 w 4574905"/>
                <a:gd name="connsiteY694" fmla="*/ 92426 h 4515423"/>
                <a:gd name="connsiteX695" fmla="*/ 1639793 w 4574905"/>
                <a:gd name="connsiteY695" fmla="*/ 92426 h 4515423"/>
                <a:gd name="connsiteX696" fmla="*/ 1675898 w 4574905"/>
                <a:gd name="connsiteY696" fmla="*/ 87448 h 4515423"/>
                <a:gd name="connsiteX697" fmla="*/ 1663448 w 4574905"/>
                <a:gd name="connsiteY697" fmla="*/ 84959 h 4515423"/>
                <a:gd name="connsiteX698" fmla="*/ 1987149 w 4574905"/>
                <a:gd name="connsiteY698" fmla="*/ 19004 h 4515423"/>
                <a:gd name="connsiteX699" fmla="*/ 1987149 w 4574905"/>
                <a:gd name="connsiteY699" fmla="*/ 33937 h 4515423"/>
                <a:gd name="connsiteX700" fmla="*/ 2139039 w 4574905"/>
                <a:gd name="connsiteY700" fmla="*/ 33937 h 4515423"/>
                <a:gd name="connsiteX701" fmla="*/ 2135304 w 4574905"/>
                <a:gd name="connsiteY701" fmla="*/ 27715 h 4515423"/>
                <a:gd name="connsiteX702" fmla="*/ 2158959 w 4574905"/>
                <a:gd name="connsiteY702" fmla="*/ 11537 h 4515423"/>
                <a:gd name="connsiteX703" fmla="*/ 2271165 w 4574905"/>
                <a:gd name="connsiteY703" fmla="*/ 26 h 451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</a:cxnLst>
              <a:rect l="l" t="t" r="r" b="b"/>
              <a:pathLst>
                <a:path w="4574905" h="4515423">
                  <a:moveTo>
                    <a:pt x="1188247" y="2592665"/>
                  </a:moveTo>
                  <a:cubicBezTo>
                    <a:pt x="1216484" y="2592494"/>
                    <a:pt x="1221305" y="2603399"/>
                    <a:pt x="1221305" y="2636112"/>
                  </a:cubicBezTo>
                  <a:cubicBezTo>
                    <a:pt x="1198042" y="2627631"/>
                    <a:pt x="1177228" y="2622785"/>
                    <a:pt x="1157638" y="2614303"/>
                  </a:cubicBezTo>
                  <a:cubicBezTo>
                    <a:pt x="1153965" y="2613092"/>
                    <a:pt x="1153965" y="2602187"/>
                    <a:pt x="1151516" y="2596129"/>
                  </a:cubicBezTo>
                  <a:cubicBezTo>
                    <a:pt x="1166821" y="2594009"/>
                    <a:pt x="1178835" y="2592722"/>
                    <a:pt x="1188247" y="2592665"/>
                  </a:cubicBezTo>
                  <a:close/>
                  <a:moveTo>
                    <a:pt x="755174" y="2583771"/>
                  </a:moveTo>
                  <a:cubicBezTo>
                    <a:pt x="790926" y="2594787"/>
                    <a:pt x="826679" y="2605803"/>
                    <a:pt x="866129" y="2618043"/>
                  </a:cubicBezTo>
                  <a:cubicBezTo>
                    <a:pt x="848869" y="2636402"/>
                    <a:pt x="832843" y="2663330"/>
                    <a:pt x="810652" y="2648642"/>
                  </a:cubicBezTo>
                  <a:cubicBezTo>
                    <a:pt x="789694" y="2635178"/>
                    <a:pt x="756407" y="2626611"/>
                    <a:pt x="751476" y="2593563"/>
                  </a:cubicBezTo>
                  <a:cubicBezTo>
                    <a:pt x="752709" y="2589891"/>
                    <a:pt x="753942" y="2587443"/>
                    <a:pt x="755174" y="2583771"/>
                  </a:cubicBezTo>
                  <a:close/>
                  <a:moveTo>
                    <a:pt x="959900" y="2537737"/>
                  </a:moveTo>
                  <a:cubicBezTo>
                    <a:pt x="965226" y="2537429"/>
                    <a:pt x="972275" y="2537968"/>
                    <a:pt x="981570" y="2538893"/>
                  </a:cubicBezTo>
                  <a:cubicBezTo>
                    <a:pt x="1018751" y="2542590"/>
                    <a:pt x="1055933" y="2552449"/>
                    <a:pt x="1093114" y="2561075"/>
                  </a:cubicBezTo>
                  <a:cubicBezTo>
                    <a:pt x="1101790" y="2563540"/>
                    <a:pt x="1109226" y="2574632"/>
                    <a:pt x="1124099" y="2584491"/>
                  </a:cubicBezTo>
                  <a:cubicBezTo>
                    <a:pt x="1109226" y="2589420"/>
                    <a:pt x="1103029" y="2591885"/>
                    <a:pt x="1096833" y="2593117"/>
                  </a:cubicBezTo>
                  <a:cubicBezTo>
                    <a:pt x="1068327" y="2599279"/>
                    <a:pt x="1043539" y="2605441"/>
                    <a:pt x="1024948" y="2631321"/>
                  </a:cubicBezTo>
                  <a:cubicBezTo>
                    <a:pt x="1008836" y="2655969"/>
                    <a:pt x="997682" y="2652271"/>
                    <a:pt x="977852" y="2628856"/>
                  </a:cubicBezTo>
                  <a:cubicBezTo>
                    <a:pt x="974133" y="2625159"/>
                    <a:pt x="965458" y="2621462"/>
                    <a:pt x="959261" y="2620230"/>
                  </a:cubicBezTo>
                  <a:cubicBezTo>
                    <a:pt x="948106" y="2618997"/>
                    <a:pt x="934473" y="2620230"/>
                    <a:pt x="923319" y="2617765"/>
                  </a:cubicBezTo>
                  <a:cubicBezTo>
                    <a:pt x="913404" y="2615300"/>
                    <a:pt x="898531" y="2609138"/>
                    <a:pt x="898531" y="2602976"/>
                  </a:cubicBezTo>
                  <a:cubicBezTo>
                    <a:pt x="896052" y="2585723"/>
                    <a:pt x="909685" y="2579561"/>
                    <a:pt x="925797" y="2578329"/>
                  </a:cubicBezTo>
                  <a:cubicBezTo>
                    <a:pt x="930755" y="2578329"/>
                    <a:pt x="935713" y="2579561"/>
                    <a:pt x="940670" y="2579561"/>
                  </a:cubicBezTo>
                  <a:cubicBezTo>
                    <a:pt x="941909" y="2578329"/>
                    <a:pt x="944388" y="2575864"/>
                    <a:pt x="944388" y="2575864"/>
                  </a:cubicBezTo>
                  <a:cubicBezTo>
                    <a:pt x="943459" y="2547211"/>
                    <a:pt x="943923" y="2538661"/>
                    <a:pt x="959900" y="2537737"/>
                  </a:cubicBezTo>
                  <a:close/>
                  <a:moveTo>
                    <a:pt x="624123" y="2416622"/>
                  </a:moveTo>
                  <a:cubicBezTo>
                    <a:pt x="638716" y="2416158"/>
                    <a:pt x="653309" y="2416776"/>
                    <a:pt x="667592" y="2418012"/>
                  </a:cubicBezTo>
                  <a:cubicBezTo>
                    <a:pt x="701125" y="2421719"/>
                    <a:pt x="733417" y="2431605"/>
                    <a:pt x="766950" y="2437784"/>
                  </a:cubicBezTo>
                  <a:cubicBezTo>
                    <a:pt x="824081" y="2448906"/>
                    <a:pt x="865066" y="2487214"/>
                    <a:pt x="911019" y="2519344"/>
                  </a:cubicBezTo>
                  <a:cubicBezTo>
                    <a:pt x="915987" y="2523051"/>
                    <a:pt x="915987" y="2534173"/>
                    <a:pt x="918471" y="2542823"/>
                  </a:cubicBezTo>
                  <a:cubicBezTo>
                    <a:pt x="909777" y="2546531"/>
                    <a:pt x="901083" y="2547766"/>
                    <a:pt x="891148" y="2551474"/>
                  </a:cubicBezTo>
                  <a:cubicBezTo>
                    <a:pt x="877486" y="2552709"/>
                    <a:pt x="863824" y="2553945"/>
                    <a:pt x="851404" y="2558888"/>
                  </a:cubicBezTo>
                  <a:cubicBezTo>
                    <a:pt x="822839" y="2568774"/>
                    <a:pt x="797999" y="2558888"/>
                    <a:pt x="773160" y="2551474"/>
                  </a:cubicBezTo>
                  <a:cubicBezTo>
                    <a:pt x="773160" y="2546531"/>
                    <a:pt x="773160" y="2544059"/>
                    <a:pt x="774402" y="2542823"/>
                  </a:cubicBezTo>
                  <a:cubicBezTo>
                    <a:pt x="799241" y="2511929"/>
                    <a:pt x="795515" y="2502043"/>
                    <a:pt x="754530" y="2490922"/>
                  </a:cubicBezTo>
                  <a:cubicBezTo>
                    <a:pt x="732175" y="2484743"/>
                    <a:pt x="709819" y="2481036"/>
                    <a:pt x="687463" y="2473621"/>
                  </a:cubicBezTo>
                  <a:cubicBezTo>
                    <a:pt x="668834" y="2467442"/>
                    <a:pt x="652688" y="2457556"/>
                    <a:pt x="626607" y="2445199"/>
                  </a:cubicBezTo>
                  <a:cubicBezTo>
                    <a:pt x="614187" y="2453849"/>
                    <a:pt x="593073" y="2466207"/>
                    <a:pt x="573202" y="2478564"/>
                  </a:cubicBezTo>
                  <a:cubicBezTo>
                    <a:pt x="547120" y="2455085"/>
                    <a:pt x="548362" y="2430370"/>
                    <a:pt x="580653" y="2421719"/>
                  </a:cubicBezTo>
                  <a:cubicBezTo>
                    <a:pt x="594936" y="2418630"/>
                    <a:pt x="609529" y="2417085"/>
                    <a:pt x="624123" y="2416622"/>
                  </a:cubicBezTo>
                  <a:close/>
                  <a:moveTo>
                    <a:pt x="4062708" y="1679008"/>
                  </a:moveTo>
                  <a:cubicBezTo>
                    <a:pt x="4073523" y="1687619"/>
                    <a:pt x="4085541" y="1697459"/>
                    <a:pt x="4096356" y="1706069"/>
                  </a:cubicBezTo>
                  <a:cubicBezTo>
                    <a:pt x="4060305" y="1725750"/>
                    <a:pt x="4101163" y="1751581"/>
                    <a:pt x="4086742" y="1773721"/>
                  </a:cubicBezTo>
                  <a:cubicBezTo>
                    <a:pt x="4049489" y="1751581"/>
                    <a:pt x="4073523" y="1710989"/>
                    <a:pt x="4062708" y="1679008"/>
                  </a:cubicBezTo>
                  <a:close/>
                  <a:moveTo>
                    <a:pt x="4413030" y="1625420"/>
                  </a:moveTo>
                  <a:cubicBezTo>
                    <a:pt x="4427972" y="1629156"/>
                    <a:pt x="4441669" y="1636630"/>
                    <a:pt x="4455367" y="1641613"/>
                  </a:cubicBezTo>
                  <a:cubicBezTo>
                    <a:pt x="4466573" y="1644104"/>
                    <a:pt x="4475289" y="1645350"/>
                    <a:pt x="4480270" y="1641613"/>
                  </a:cubicBezTo>
                  <a:cubicBezTo>
                    <a:pt x="4541285" y="1848390"/>
                    <a:pt x="4574905" y="2066377"/>
                    <a:pt x="4574905" y="2291839"/>
                  </a:cubicBezTo>
                  <a:cubicBezTo>
                    <a:pt x="4574905" y="2314261"/>
                    <a:pt x="4574905" y="2336682"/>
                    <a:pt x="4573660" y="2359104"/>
                  </a:cubicBezTo>
                  <a:cubicBezTo>
                    <a:pt x="4556227" y="2298067"/>
                    <a:pt x="4540040" y="2235785"/>
                    <a:pt x="4523852" y="2174748"/>
                  </a:cubicBezTo>
                  <a:cubicBezTo>
                    <a:pt x="4517626" y="2147344"/>
                    <a:pt x="4501439" y="2144853"/>
                    <a:pt x="4481515" y="2148590"/>
                  </a:cubicBezTo>
                  <a:cubicBezTo>
                    <a:pt x="4459102" y="2152327"/>
                    <a:pt x="4451631" y="2167275"/>
                    <a:pt x="4457857" y="2187205"/>
                  </a:cubicBezTo>
                  <a:cubicBezTo>
                    <a:pt x="4462838" y="2209626"/>
                    <a:pt x="4466573" y="2233294"/>
                    <a:pt x="4477780" y="2253224"/>
                  </a:cubicBezTo>
                  <a:cubicBezTo>
                    <a:pt x="4510155" y="2316752"/>
                    <a:pt x="4526343" y="2384017"/>
                    <a:pt x="4531323" y="2455018"/>
                  </a:cubicBezTo>
                  <a:cubicBezTo>
                    <a:pt x="4536304" y="2512318"/>
                    <a:pt x="4540040" y="2568372"/>
                    <a:pt x="4545020" y="2625671"/>
                  </a:cubicBezTo>
                  <a:cubicBezTo>
                    <a:pt x="4546265" y="2633145"/>
                    <a:pt x="4546265" y="2641865"/>
                    <a:pt x="4546265" y="2649339"/>
                  </a:cubicBezTo>
                  <a:lnTo>
                    <a:pt x="4546265" y="2650584"/>
                  </a:lnTo>
                  <a:cubicBezTo>
                    <a:pt x="4437934" y="3343162"/>
                    <a:pt x="4018304" y="3933597"/>
                    <a:pt x="3434308" y="4273658"/>
                  </a:cubicBezTo>
                  <a:cubicBezTo>
                    <a:pt x="3505284" y="4195183"/>
                    <a:pt x="3551356" y="4103005"/>
                    <a:pt x="3592448" y="4007090"/>
                  </a:cubicBezTo>
                  <a:cubicBezTo>
                    <a:pt x="3648481" y="3878789"/>
                    <a:pt x="3713231" y="3755470"/>
                    <a:pt x="3796659" y="3643362"/>
                  </a:cubicBezTo>
                  <a:cubicBezTo>
                    <a:pt x="3827789" y="3603502"/>
                    <a:pt x="3848957" y="3557413"/>
                    <a:pt x="3870126" y="3511324"/>
                  </a:cubicBezTo>
                  <a:cubicBezTo>
                    <a:pt x="3888804" y="3471464"/>
                    <a:pt x="3886313" y="3427866"/>
                    <a:pt x="3867635" y="3388005"/>
                  </a:cubicBezTo>
                  <a:cubicBezTo>
                    <a:pt x="3858919" y="3371812"/>
                    <a:pt x="3852693" y="3355619"/>
                    <a:pt x="3845222" y="3339425"/>
                  </a:cubicBezTo>
                  <a:cubicBezTo>
                    <a:pt x="3817828" y="3272161"/>
                    <a:pt x="3817828" y="3206141"/>
                    <a:pt x="3847712" y="3140122"/>
                  </a:cubicBezTo>
                  <a:cubicBezTo>
                    <a:pt x="3851448" y="3131403"/>
                    <a:pt x="3853938" y="3122683"/>
                    <a:pt x="3858919" y="3110227"/>
                  </a:cubicBezTo>
                  <a:cubicBezTo>
                    <a:pt x="3829034" y="3107736"/>
                    <a:pt x="3805376" y="3103999"/>
                    <a:pt x="3779227" y="3102753"/>
                  </a:cubicBezTo>
                  <a:cubicBezTo>
                    <a:pt x="3779227" y="3100262"/>
                    <a:pt x="3776736" y="3099016"/>
                    <a:pt x="3776736" y="3097770"/>
                  </a:cubicBezTo>
                  <a:cubicBezTo>
                    <a:pt x="3774246" y="3054173"/>
                    <a:pt x="3765529" y="3041716"/>
                    <a:pt x="3721948" y="3051682"/>
                  </a:cubicBezTo>
                  <a:cubicBezTo>
                    <a:pt x="3682101" y="3059155"/>
                    <a:pt x="3643501" y="3075349"/>
                    <a:pt x="3608635" y="3094034"/>
                  </a:cubicBezTo>
                  <a:cubicBezTo>
                    <a:pt x="3561318" y="3120192"/>
                    <a:pt x="3518981" y="3128912"/>
                    <a:pt x="3469173" y="3102753"/>
                  </a:cubicBezTo>
                  <a:cubicBezTo>
                    <a:pt x="3459212" y="3096525"/>
                    <a:pt x="3443024" y="3096525"/>
                    <a:pt x="3430572" y="3097770"/>
                  </a:cubicBezTo>
                  <a:cubicBezTo>
                    <a:pt x="3390726" y="3102753"/>
                    <a:pt x="3354616" y="3095279"/>
                    <a:pt x="3323486" y="3069121"/>
                  </a:cubicBezTo>
                  <a:cubicBezTo>
                    <a:pt x="3283640" y="3034243"/>
                    <a:pt x="3243793" y="2996873"/>
                    <a:pt x="3203947" y="2960750"/>
                  </a:cubicBezTo>
                  <a:cubicBezTo>
                    <a:pt x="3200212" y="2958258"/>
                    <a:pt x="3198967" y="2955767"/>
                    <a:pt x="3196476" y="2953276"/>
                  </a:cubicBezTo>
                  <a:cubicBezTo>
                    <a:pt x="3093125" y="2881028"/>
                    <a:pt x="3073202" y="2772657"/>
                    <a:pt x="3073202" y="2656813"/>
                  </a:cubicBezTo>
                  <a:cubicBezTo>
                    <a:pt x="3073202" y="2638128"/>
                    <a:pt x="3084409" y="2619443"/>
                    <a:pt x="3093125" y="2600759"/>
                  </a:cubicBezTo>
                  <a:cubicBezTo>
                    <a:pt x="3103087" y="2582074"/>
                    <a:pt x="3115539" y="2567126"/>
                    <a:pt x="3125500" y="2548442"/>
                  </a:cubicBezTo>
                  <a:cubicBezTo>
                    <a:pt x="3140442" y="2524774"/>
                    <a:pt x="3142933" y="2498616"/>
                    <a:pt x="3131726" y="2472457"/>
                  </a:cubicBezTo>
                  <a:cubicBezTo>
                    <a:pt x="3114293" y="2431351"/>
                    <a:pt x="3118029" y="2392736"/>
                    <a:pt x="3135462" y="2354121"/>
                  </a:cubicBezTo>
                  <a:cubicBezTo>
                    <a:pt x="3172817" y="2276891"/>
                    <a:pt x="3231342" y="2218346"/>
                    <a:pt x="3294846" y="2162292"/>
                  </a:cubicBezTo>
                  <a:cubicBezTo>
                    <a:pt x="3307298" y="2151081"/>
                    <a:pt x="3324731" y="2143607"/>
                    <a:pt x="3342164" y="2139870"/>
                  </a:cubicBezTo>
                  <a:cubicBezTo>
                    <a:pt x="3370803" y="2131151"/>
                    <a:pt x="3386991" y="2111221"/>
                    <a:pt x="3390726" y="2083816"/>
                  </a:cubicBezTo>
                  <a:cubicBezTo>
                    <a:pt x="3393217" y="2068869"/>
                    <a:pt x="3393217" y="2055167"/>
                    <a:pt x="3398197" y="2041465"/>
                  </a:cubicBezTo>
                  <a:cubicBezTo>
                    <a:pt x="3404423" y="2022780"/>
                    <a:pt x="3410649" y="2000358"/>
                    <a:pt x="3424346" y="1986656"/>
                  </a:cubicBezTo>
                  <a:cubicBezTo>
                    <a:pt x="3466683" y="1943059"/>
                    <a:pt x="3515246" y="1904444"/>
                    <a:pt x="3581241" y="1895724"/>
                  </a:cubicBezTo>
                  <a:cubicBezTo>
                    <a:pt x="3649726" y="1887005"/>
                    <a:pt x="3714477" y="1867074"/>
                    <a:pt x="3784207" y="1869566"/>
                  </a:cubicBezTo>
                  <a:cubicBezTo>
                    <a:pt x="3810356" y="1870811"/>
                    <a:pt x="3836505" y="1850881"/>
                    <a:pt x="3862655" y="1840916"/>
                  </a:cubicBezTo>
                  <a:cubicBezTo>
                    <a:pt x="3883823" y="1833442"/>
                    <a:pt x="3902501" y="1823477"/>
                    <a:pt x="3923669" y="1820986"/>
                  </a:cubicBezTo>
                  <a:cubicBezTo>
                    <a:pt x="3949818" y="1818494"/>
                    <a:pt x="3958534" y="1834688"/>
                    <a:pt x="3948573" y="1859601"/>
                  </a:cubicBezTo>
                  <a:cubicBezTo>
                    <a:pt x="3944837" y="1868320"/>
                    <a:pt x="3942347" y="1875794"/>
                    <a:pt x="3938611" y="1884513"/>
                  </a:cubicBezTo>
                  <a:cubicBezTo>
                    <a:pt x="3923669" y="1929357"/>
                    <a:pt x="3941102" y="1974200"/>
                    <a:pt x="3985929" y="1987902"/>
                  </a:cubicBezTo>
                  <a:cubicBezTo>
                    <a:pt x="4032001" y="2004095"/>
                    <a:pt x="4070602" y="2024026"/>
                    <a:pt x="4100486" y="2063886"/>
                  </a:cubicBezTo>
                  <a:cubicBezTo>
                    <a:pt x="4114183" y="2082571"/>
                    <a:pt x="4134107" y="2096273"/>
                    <a:pt x="4152785" y="2109975"/>
                  </a:cubicBezTo>
                  <a:cubicBezTo>
                    <a:pt x="4185159" y="2137379"/>
                    <a:pt x="4220025" y="2127414"/>
                    <a:pt x="4229987" y="2086308"/>
                  </a:cubicBezTo>
                  <a:cubicBezTo>
                    <a:pt x="4234967" y="2066377"/>
                    <a:pt x="4234967" y="2045201"/>
                    <a:pt x="4237458" y="2025271"/>
                  </a:cubicBezTo>
                  <a:cubicBezTo>
                    <a:pt x="4241193" y="2002850"/>
                    <a:pt x="4248664" y="1997867"/>
                    <a:pt x="4269833" y="2007832"/>
                  </a:cubicBezTo>
                  <a:cubicBezTo>
                    <a:pt x="4304698" y="2025271"/>
                    <a:pt x="4327111" y="2055167"/>
                    <a:pt x="4342054" y="2091290"/>
                  </a:cubicBezTo>
                  <a:cubicBezTo>
                    <a:pt x="4343299" y="2096273"/>
                    <a:pt x="4347035" y="2102501"/>
                    <a:pt x="4349525" y="2107484"/>
                  </a:cubicBezTo>
                  <a:cubicBezTo>
                    <a:pt x="4386881" y="2097519"/>
                    <a:pt x="4422991" y="2088799"/>
                    <a:pt x="4459102" y="2076343"/>
                  </a:cubicBezTo>
                  <a:cubicBezTo>
                    <a:pt x="4467818" y="2073851"/>
                    <a:pt x="4479025" y="2065132"/>
                    <a:pt x="4481515" y="2056412"/>
                  </a:cubicBezTo>
                  <a:cubicBezTo>
                    <a:pt x="4496458" y="1992884"/>
                    <a:pt x="4496458" y="1926865"/>
                    <a:pt x="4482761" y="1862092"/>
                  </a:cubicBezTo>
                  <a:cubicBezTo>
                    <a:pt x="4480270" y="1857109"/>
                    <a:pt x="4477780" y="1853372"/>
                    <a:pt x="4474044" y="1848390"/>
                  </a:cubicBezTo>
                  <a:cubicBezTo>
                    <a:pt x="4472799" y="1845898"/>
                    <a:pt x="4470309" y="1845898"/>
                    <a:pt x="4465328" y="1840916"/>
                  </a:cubicBezTo>
                  <a:cubicBezTo>
                    <a:pt x="4459102" y="1852127"/>
                    <a:pt x="4452876" y="1862092"/>
                    <a:pt x="4446650" y="1872057"/>
                  </a:cubicBezTo>
                  <a:cubicBezTo>
                    <a:pt x="4446650" y="1868320"/>
                    <a:pt x="4445405" y="1867074"/>
                    <a:pt x="4445405" y="1863337"/>
                  </a:cubicBezTo>
                  <a:cubicBezTo>
                    <a:pt x="4418011" y="1863337"/>
                    <a:pt x="4389371" y="1863337"/>
                    <a:pt x="4361977" y="1859601"/>
                  </a:cubicBezTo>
                  <a:cubicBezTo>
                    <a:pt x="4354506" y="1857109"/>
                    <a:pt x="4344544" y="1847144"/>
                    <a:pt x="4340809" y="1839670"/>
                  </a:cubicBezTo>
                  <a:cubicBezTo>
                    <a:pt x="4330847" y="1816003"/>
                    <a:pt x="4324621" y="1788599"/>
                    <a:pt x="4314660" y="1764932"/>
                  </a:cubicBezTo>
                  <a:cubicBezTo>
                    <a:pt x="4303453" y="1736282"/>
                    <a:pt x="4307189" y="1720088"/>
                    <a:pt x="4334583" y="1703895"/>
                  </a:cubicBezTo>
                  <a:cubicBezTo>
                    <a:pt x="4340809" y="1700158"/>
                    <a:pt x="4348280" y="1693930"/>
                    <a:pt x="4355751" y="1692684"/>
                  </a:cubicBezTo>
                  <a:cubicBezTo>
                    <a:pt x="4379410" y="1686456"/>
                    <a:pt x="4393107" y="1677737"/>
                    <a:pt x="4384391" y="1646595"/>
                  </a:cubicBezTo>
                  <a:cubicBezTo>
                    <a:pt x="4379410" y="1626665"/>
                    <a:pt x="4390616" y="1617946"/>
                    <a:pt x="4413030" y="1625420"/>
                  </a:cubicBezTo>
                  <a:close/>
                  <a:moveTo>
                    <a:pt x="1667926" y="1226627"/>
                  </a:moveTo>
                  <a:cubicBezTo>
                    <a:pt x="1670406" y="1229106"/>
                    <a:pt x="1672886" y="1230345"/>
                    <a:pt x="1675366" y="1231584"/>
                  </a:cubicBezTo>
                  <a:cubicBezTo>
                    <a:pt x="1664206" y="1248933"/>
                    <a:pt x="1654285" y="1266281"/>
                    <a:pt x="1643125" y="1281151"/>
                  </a:cubicBezTo>
                  <a:cubicBezTo>
                    <a:pt x="1650565" y="1291065"/>
                    <a:pt x="1659246" y="1300978"/>
                    <a:pt x="1671646" y="1314609"/>
                  </a:cubicBezTo>
                  <a:cubicBezTo>
                    <a:pt x="1680326" y="1313370"/>
                    <a:pt x="1695206" y="1309653"/>
                    <a:pt x="1710087" y="1308414"/>
                  </a:cubicBezTo>
                  <a:cubicBezTo>
                    <a:pt x="1723727" y="1308414"/>
                    <a:pt x="1739847" y="1304696"/>
                    <a:pt x="1733647" y="1331958"/>
                  </a:cubicBezTo>
                  <a:cubicBezTo>
                    <a:pt x="1731167" y="1345589"/>
                    <a:pt x="1743568" y="1362938"/>
                    <a:pt x="1747288" y="1380286"/>
                  </a:cubicBezTo>
                  <a:cubicBezTo>
                    <a:pt x="1753488" y="1401353"/>
                    <a:pt x="1757208" y="1422419"/>
                    <a:pt x="1762168" y="1443485"/>
                  </a:cubicBezTo>
                  <a:cubicBezTo>
                    <a:pt x="1723727" y="1452159"/>
                    <a:pt x="1702647" y="1437289"/>
                    <a:pt x="1689006" y="1419940"/>
                  </a:cubicBezTo>
                  <a:cubicBezTo>
                    <a:pt x="1671646" y="1423658"/>
                    <a:pt x="1655525" y="1427375"/>
                    <a:pt x="1639405" y="1431093"/>
                  </a:cubicBezTo>
                  <a:cubicBezTo>
                    <a:pt x="1638165" y="1422419"/>
                    <a:pt x="1638165" y="1413744"/>
                    <a:pt x="1636925" y="1400113"/>
                  </a:cubicBezTo>
                  <a:cubicBezTo>
                    <a:pt x="1614604" y="1400113"/>
                    <a:pt x="1588564" y="1400113"/>
                    <a:pt x="1562523" y="1400113"/>
                  </a:cubicBezTo>
                  <a:cubicBezTo>
                    <a:pt x="1550123" y="1400113"/>
                    <a:pt x="1536483" y="1401353"/>
                    <a:pt x="1524082" y="1397635"/>
                  </a:cubicBezTo>
                  <a:cubicBezTo>
                    <a:pt x="1519122" y="1396396"/>
                    <a:pt x="1511682" y="1381526"/>
                    <a:pt x="1512922" y="1376569"/>
                  </a:cubicBezTo>
                  <a:cubicBezTo>
                    <a:pt x="1519122" y="1365416"/>
                    <a:pt x="1529042" y="1354263"/>
                    <a:pt x="1537723" y="1344350"/>
                  </a:cubicBezTo>
                  <a:cubicBezTo>
                    <a:pt x="1553843" y="1322045"/>
                    <a:pt x="1573683" y="1303457"/>
                    <a:pt x="1588564" y="1281151"/>
                  </a:cubicBezTo>
                  <a:cubicBezTo>
                    <a:pt x="1608404" y="1251411"/>
                    <a:pt x="1635685" y="1235302"/>
                    <a:pt x="1667926" y="1226627"/>
                  </a:cubicBezTo>
                  <a:close/>
                  <a:moveTo>
                    <a:pt x="3238971" y="1076162"/>
                  </a:moveTo>
                  <a:cubicBezTo>
                    <a:pt x="3261986" y="1075756"/>
                    <a:pt x="3290206" y="1083870"/>
                    <a:pt x="3297608" y="1096852"/>
                  </a:cubicBezTo>
                  <a:cubicBezTo>
                    <a:pt x="3302542" y="1104271"/>
                    <a:pt x="3293907" y="1119108"/>
                    <a:pt x="3291439" y="1130236"/>
                  </a:cubicBezTo>
                  <a:lnTo>
                    <a:pt x="3285271" y="1128999"/>
                  </a:lnTo>
                  <a:cubicBezTo>
                    <a:pt x="3286505" y="1131472"/>
                    <a:pt x="3287738" y="1136418"/>
                    <a:pt x="3290206" y="1138891"/>
                  </a:cubicBezTo>
                  <a:cubicBezTo>
                    <a:pt x="3303776" y="1159910"/>
                    <a:pt x="3316112" y="1182165"/>
                    <a:pt x="3296374" y="1206893"/>
                  </a:cubicBezTo>
                  <a:cubicBezTo>
                    <a:pt x="3280337" y="1225440"/>
                    <a:pt x="3227290" y="1240277"/>
                    <a:pt x="3206318" y="1230385"/>
                  </a:cubicBezTo>
                  <a:cubicBezTo>
                    <a:pt x="3200150" y="1229149"/>
                    <a:pt x="3197683" y="1219258"/>
                    <a:pt x="3197683" y="1213076"/>
                  </a:cubicBezTo>
                  <a:cubicBezTo>
                    <a:pt x="3198917" y="1194529"/>
                    <a:pt x="3202618" y="1175983"/>
                    <a:pt x="3206318" y="1156200"/>
                  </a:cubicBezTo>
                  <a:cubicBezTo>
                    <a:pt x="3197683" y="1152491"/>
                    <a:pt x="3191515" y="1150018"/>
                    <a:pt x="3189048" y="1150018"/>
                  </a:cubicBezTo>
                  <a:cubicBezTo>
                    <a:pt x="3186580" y="1136418"/>
                    <a:pt x="3185347" y="1125290"/>
                    <a:pt x="3184113" y="1112926"/>
                  </a:cubicBezTo>
                  <a:cubicBezTo>
                    <a:pt x="3197683" y="1109217"/>
                    <a:pt x="3213720" y="1104271"/>
                    <a:pt x="3232225" y="1099325"/>
                  </a:cubicBezTo>
                  <a:cubicBezTo>
                    <a:pt x="3226057" y="1091907"/>
                    <a:pt x="3221122" y="1085725"/>
                    <a:pt x="3218655" y="1079543"/>
                  </a:cubicBezTo>
                  <a:cubicBezTo>
                    <a:pt x="3224206" y="1077379"/>
                    <a:pt x="3231300" y="1076297"/>
                    <a:pt x="3238971" y="1076162"/>
                  </a:cubicBezTo>
                  <a:close/>
                  <a:moveTo>
                    <a:pt x="3306040" y="930025"/>
                  </a:moveTo>
                  <a:cubicBezTo>
                    <a:pt x="3301076" y="949895"/>
                    <a:pt x="3297353" y="962314"/>
                    <a:pt x="3293629" y="978459"/>
                  </a:cubicBezTo>
                  <a:cubicBezTo>
                    <a:pt x="3303558" y="977217"/>
                    <a:pt x="3307281" y="977217"/>
                    <a:pt x="3309763" y="975975"/>
                  </a:cubicBezTo>
                  <a:cubicBezTo>
                    <a:pt x="3360648" y="959831"/>
                    <a:pt x="3363130" y="961072"/>
                    <a:pt x="3359407" y="1015716"/>
                  </a:cubicBezTo>
                  <a:cubicBezTo>
                    <a:pt x="3359407" y="1025651"/>
                    <a:pt x="3358165" y="1035586"/>
                    <a:pt x="3358165" y="1041795"/>
                  </a:cubicBezTo>
                  <a:cubicBezTo>
                    <a:pt x="3411532" y="1069117"/>
                    <a:pt x="3450005" y="1108857"/>
                    <a:pt x="3476068" y="1159775"/>
                  </a:cubicBezTo>
                  <a:cubicBezTo>
                    <a:pt x="3479791" y="1167226"/>
                    <a:pt x="3489720" y="1177161"/>
                    <a:pt x="3497166" y="1177161"/>
                  </a:cubicBezTo>
                  <a:cubicBezTo>
                    <a:pt x="3524470" y="1177161"/>
                    <a:pt x="3526952" y="1193306"/>
                    <a:pt x="3524470" y="1214418"/>
                  </a:cubicBezTo>
                  <a:cubicBezTo>
                    <a:pt x="3524470" y="1223111"/>
                    <a:pt x="3524470" y="1233046"/>
                    <a:pt x="3529434" y="1241739"/>
                  </a:cubicBezTo>
                  <a:cubicBezTo>
                    <a:pt x="3533157" y="1226837"/>
                    <a:pt x="3536881" y="1210692"/>
                    <a:pt x="3541845" y="1190822"/>
                  </a:cubicBezTo>
                  <a:cubicBezTo>
                    <a:pt x="3570390" y="1233046"/>
                    <a:pt x="3555497" y="1266577"/>
                    <a:pt x="3510818" y="1269061"/>
                  </a:cubicBezTo>
                  <a:cubicBezTo>
                    <a:pt x="3497166" y="1271545"/>
                    <a:pt x="3482273" y="1267819"/>
                    <a:pt x="3468621" y="1266577"/>
                  </a:cubicBezTo>
                  <a:cubicBezTo>
                    <a:pt x="3445041" y="1262851"/>
                    <a:pt x="3422702" y="1256642"/>
                    <a:pt x="3411532" y="1286447"/>
                  </a:cubicBezTo>
                  <a:cubicBezTo>
                    <a:pt x="3399121" y="1281480"/>
                    <a:pt x="3390433" y="1276512"/>
                    <a:pt x="3378023" y="1271545"/>
                  </a:cubicBezTo>
                  <a:cubicBezTo>
                    <a:pt x="3391675" y="1261609"/>
                    <a:pt x="3405326" y="1251674"/>
                    <a:pt x="3421460" y="1240497"/>
                  </a:cubicBezTo>
                  <a:cubicBezTo>
                    <a:pt x="3401603" y="1229320"/>
                    <a:pt x="3385469" y="1219385"/>
                    <a:pt x="3369335" y="1208208"/>
                  </a:cubicBezTo>
                  <a:cubicBezTo>
                    <a:pt x="3374299" y="1198273"/>
                    <a:pt x="3378023" y="1188338"/>
                    <a:pt x="3382987" y="1178403"/>
                  </a:cubicBezTo>
                  <a:cubicBezTo>
                    <a:pt x="3376782" y="1172194"/>
                    <a:pt x="3370576" y="1167226"/>
                    <a:pt x="3363130" y="1159775"/>
                  </a:cubicBezTo>
                  <a:cubicBezTo>
                    <a:pt x="3373058" y="1156049"/>
                    <a:pt x="3381746" y="1153565"/>
                    <a:pt x="3396639" y="1149840"/>
                  </a:cubicBezTo>
                  <a:cubicBezTo>
                    <a:pt x="3385469" y="1125002"/>
                    <a:pt x="3376782" y="1103890"/>
                    <a:pt x="3365612" y="1080294"/>
                  </a:cubicBezTo>
                  <a:cubicBezTo>
                    <a:pt x="3343272" y="1088987"/>
                    <a:pt x="3327138" y="1088987"/>
                    <a:pt x="3319692" y="1062907"/>
                  </a:cubicBezTo>
                  <a:cubicBezTo>
                    <a:pt x="3315969" y="1051730"/>
                    <a:pt x="3298594" y="1045521"/>
                    <a:pt x="3282460" y="1034344"/>
                  </a:cubicBezTo>
                  <a:cubicBezTo>
                    <a:pt x="3282460" y="1031860"/>
                    <a:pt x="3281219" y="1021925"/>
                    <a:pt x="3279977" y="1014474"/>
                  </a:cubicBezTo>
                  <a:cubicBezTo>
                    <a:pt x="3273772" y="1011990"/>
                    <a:pt x="3266326" y="1010748"/>
                    <a:pt x="3265085" y="1008264"/>
                  </a:cubicBezTo>
                  <a:cubicBezTo>
                    <a:pt x="3258879" y="987152"/>
                    <a:pt x="3248951" y="963556"/>
                    <a:pt x="3266326" y="946170"/>
                  </a:cubicBezTo>
                  <a:cubicBezTo>
                    <a:pt x="3275013" y="937477"/>
                    <a:pt x="3291147" y="936235"/>
                    <a:pt x="3306040" y="930025"/>
                  </a:cubicBezTo>
                  <a:close/>
                  <a:moveTo>
                    <a:pt x="3220617" y="920055"/>
                  </a:moveTo>
                  <a:cubicBezTo>
                    <a:pt x="3234948" y="945631"/>
                    <a:pt x="3231366" y="955375"/>
                    <a:pt x="3200314" y="973643"/>
                  </a:cubicBezTo>
                  <a:cubicBezTo>
                    <a:pt x="3207480" y="952939"/>
                    <a:pt x="3213451" y="937106"/>
                    <a:pt x="3220617" y="920055"/>
                  </a:cubicBezTo>
                  <a:close/>
                  <a:moveTo>
                    <a:pt x="1087997" y="764276"/>
                  </a:moveTo>
                  <a:cubicBezTo>
                    <a:pt x="1092826" y="799440"/>
                    <a:pt x="1081960" y="811565"/>
                    <a:pt x="1051778" y="809140"/>
                  </a:cubicBezTo>
                  <a:cubicBezTo>
                    <a:pt x="1040913" y="773977"/>
                    <a:pt x="1083168" y="784889"/>
                    <a:pt x="1087997" y="764276"/>
                  </a:cubicBezTo>
                  <a:close/>
                  <a:moveTo>
                    <a:pt x="1034455" y="744336"/>
                  </a:moveTo>
                  <a:cubicBezTo>
                    <a:pt x="1036888" y="746729"/>
                    <a:pt x="1038105" y="750318"/>
                    <a:pt x="1038105" y="752711"/>
                  </a:cubicBezTo>
                  <a:cubicBezTo>
                    <a:pt x="1023506" y="759889"/>
                    <a:pt x="1007691" y="765871"/>
                    <a:pt x="991876" y="774246"/>
                  </a:cubicBezTo>
                  <a:cubicBezTo>
                    <a:pt x="990660" y="770657"/>
                    <a:pt x="989443" y="765871"/>
                    <a:pt x="987010" y="763479"/>
                  </a:cubicBezTo>
                  <a:cubicBezTo>
                    <a:pt x="1002825" y="756300"/>
                    <a:pt x="1018640" y="750318"/>
                    <a:pt x="1034455" y="744336"/>
                  </a:cubicBezTo>
                  <a:close/>
                  <a:moveTo>
                    <a:pt x="1041090" y="629680"/>
                  </a:moveTo>
                  <a:cubicBezTo>
                    <a:pt x="1038620" y="639524"/>
                    <a:pt x="1038620" y="644446"/>
                    <a:pt x="1037385" y="649367"/>
                  </a:cubicBezTo>
                  <a:cubicBezTo>
                    <a:pt x="1058377" y="653059"/>
                    <a:pt x="1086777" y="645676"/>
                    <a:pt x="1075664" y="685051"/>
                  </a:cubicBezTo>
                  <a:cubicBezTo>
                    <a:pt x="1074429" y="687512"/>
                    <a:pt x="1088012" y="694894"/>
                    <a:pt x="1091716" y="702277"/>
                  </a:cubicBezTo>
                  <a:cubicBezTo>
                    <a:pt x="1094186" y="708429"/>
                    <a:pt x="1092951" y="717043"/>
                    <a:pt x="1094186" y="725656"/>
                  </a:cubicBezTo>
                  <a:cubicBezTo>
                    <a:pt x="1085542" y="724425"/>
                    <a:pt x="1075664" y="726886"/>
                    <a:pt x="1069490" y="723195"/>
                  </a:cubicBezTo>
                  <a:cubicBezTo>
                    <a:pt x="1060846" y="714582"/>
                    <a:pt x="1053438" y="703508"/>
                    <a:pt x="1046029" y="696125"/>
                  </a:cubicBezTo>
                  <a:cubicBezTo>
                    <a:pt x="1013924" y="697355"/>
                    <a:pt x="996637" y="744113"/>
                    <a:pt x="959593" y="719504"/>
                  </a:cubicBezTo>
                  <a:cubicBezTo>
                    <a:pt x="986759" y="688742"/>
                    <a:pt x="1012689" y="660442"/>
                    <a:pt x="1041090" y="629680"/>
                  </a:cubicBezTo>
                  <a:close/>
                  <a:moveTo>
                    <a:pt x="2666931" y="606005"/>
                  </a:moveTo>
                  <a:cubicBezTo>
                    <a:pt x="2686773" y="609703"/>
                    <a:pt x="2701654" y="609703"/>
                    <a:pt x="2711575" y="618332"/>
                  </a:cubicBezTo>
                  <a:cubicBezTo>
                    <a:pt x="2747539" y="641753"/>
                    <a:pt x="2782262" y="641753"/>
                    <a:pt x="2823186" y="629426"/>
                  </a:cubicBezTo>
                  <a:cubicBezTo>
                    <a:pt x="2874031" y="613401"/>
                    <a:pt x="2896354" y="620797"/>
                    <a:pt x="2918676" y="652847"/>
                  </a:cubicBezTo>
                  <a:cubicBezTo>
                    <a:pt x="2918676" y="654080"/>
                    <a:pt x="2918676" y="656545"/>
                    <a:pt x="2919916" y="659011"/>
                  </a:cubicBezTo>
                  <a:cubicBezTo>
                    <a:pt x="2883952" y="698457"/>
                    <a:pt x="2844269" y="724343"/>
                    <a:pt x="2785983" y="714482"/>
                  </a:cubicBezTo>
                  <a:cubicBezTo>
                    <a:pt x="2767381" y="712016"/>
                    <a:pt x="2746299" y="719412"/>
                    <a:pt x="2726457" y="719412"/>
                  </a:cubicBezTo>
                  <a:cubicBezTo>
                    <a:pt x="2684293" y="720645"/>
                    <a:pt x="2675612" y="708318"/>
                    <a:pt x="2684293" y="668872"/>
                  </a:cubicBezTo>
                  <a:cubicBezTo>
                    <a:pt x="2686773" y="659011"/>
                    <a:pt x="2683053" y="647916"/>
                    <a:pt x="2679332" y="636822"/>
                  </a:cubicBezTo>
                  <a:cubicBezTo>
                    <a:pt x="2676852" y="628193"/>
                    <a:pt x="2673132" y="620797"/>
                    <a:pt x="2666931" y="606005"/>
                  </a:cubicBezTo>
                  <a:close/>
                  <a:moveTo>
                    <a:pt x="1342189" y="491352"/>
                  </a:moveTo>
                  <a:cubicBezTo>
                    <a:pt x="1340963" y="502401"/>
                    <a:pt x="1340963" y="513449"/>
                    <a:pt x="1339736" y="524498"/>
                  </a:cubicBezTo>
                  <a:cubicBezTo>
                    <a:pt x="1337283" y="557644"/>
                    <a:pt x="1311528" y="576058"/>
                    <a:pt x="1268602" y="573603"/>
                  </a:cubicBezTo>
                  <a:cubicBezTo>
                    <a:pt x="1255111" y="544140"/>
                    <a:pt x="1285773" y="538002"/>
                    <a:pt x="1296811" y="523270"/>
                  </a:cubicBezTo>
                  <a:cubicBezTo>
                    <a:pt x="1307849" y="508539"/>
                    <a:pt x="1326245" y="501173"/>
                    <a:pt x="1342189" y="491352"/>
                  </a:cubicBezTo>
                  <a:close/>
                  <a:moveTo>
                    <a:pt x="3533908" y="444924"/>
                  </a:moveTo>
                  <a:cubicBezTo>
                    <a:pt x="3543400" y="441188"/>
                    <a:pt x="3555226" y="442122"/>
                    <a:pt x="3566430" y="447725"/>
                  </a:cubicBezTo>
                  <a:cubicBezTo>
                    <a:pt x="3595062" y="463912"/>
                    <a:pt x="3624938" y="480099"/>
                    <a:pt x="3656060" y="488815"/>
                  </a:cubicBezTo>
                  <a:cubicBezTo>
                    <a:pt x="3689671" y="497531"/>
                    <a:pt x="3719548" y="511228"/>
                    <a:pt x="3746935" y="528660"/>
                  </a:cubicBezTo>
                  <a:cubicBezTo>
                    <a:pt x="3771833" y="549827"/>
                    <a:pt x="3797975" y="570995"/>
                    <a:pt x="3821627" y="593407"/>
                  </a:cubicBezTo>
                  <a:cubicBezTo>
                    <a:pt x="3801709" y="594653"/>
                    <a:pt x="3784281" y="597143"/>
                    <a:pt x="3766853" y="599633"/>
                  </a:cubicBezTo>
                  <a:cubicBezTo>
                    <a:pt x="3763119" y="604614"/>
                    <a:pt x="3760629" y="608349"/>
                    <a:pt x="3756894" y="614575"/>
                  </a:cubicBezTo>
                  <a:cubicBezTo>
                    <a:pt x="3764363" y="615820"/>
                    <a:pt x="3774322" y="618310"/>
                    <a:pt x="3780547" y="622046"/>
                  </a:cubicBezTo>
                  <a:cubicBezTo>
                    <a:pt x="3812913" y="645703"/>
                    <a:pt x="3846525" y="665626"/>
                    <a:pt x="3871422" y="699245"/>
                  </a:cubicBezTo>
                  <a:cubicBezTo>
                    <a:pt x="3887605" y="722902"/>
                    <a:pt x="3919972" y="720412"/>
                    <a:pt x="3926196" y="699245"/>
                  </a:cubicBezTo>
                  <a:cubicBezTo>
                    <a:pt x="3927441" y="698000"/>
                    <a:pt x="3927441" y="696754"/>
                    <a:pt x="3927441" y="694264"/>
                  </a:cubicBezTo>
                  <a:cubicBezTo>
                    <a:pt x="4157741" y="930841"/>
                    <a:pt x="4337002" y="1218469"/>
                    <a:pt x="4449040" y="1537226"/>
                  </a:cubicBezTo>
                  <a:cubicBezTo>
                    <a:pt x="4432857" y="1513568"/>
                    <a:pt x="4415429" y="1488665"/>
                    <a:pt x="4399245" y="1463762"/>
                  </a:cubicBezTo>
                  <a:cubicBezTo>
                    <a:pt x="4384307" y="1440105"/>
                    <a:pt x="4369369" y="1432634"/>
                    <a:pt x="4343226" y="1437614"/>
                  </a:cubicBezTo>
                  <a:cubicBezTo>
                    <a:pt x="4346961" y="1447576"/>
                    <a:pt x="4354430" y="1457537"/>
                    <a:pt x="4354430" y="1467498"/>
                  </a:cubicBezTo>
                  <a:cubicBezTo>
                    <a:pt x="4355675" y="1477459"/>
                    <a:pt x="4353185" y="1494891"/>
                    <a:pt x="4346961" y="1497381"/>
                  </a:cubicBezTo>
                  <a:cubicBezTo>
                    <a:pt x="4330778" y="1506097"/>
                    <a:pt x="4327043" y="1489910"/>
                    <a:pt x="4324553" y="1477459"/>
                  </a:cubicBezTo>
                  <a:cubicBezTo>
                    <a:pt x="4323309" y="1467498"/>
                    <a:pt x="4324553" y="1455046"/>
                    <a:pt x="4319574" y="1450066"/>
                  </a:cubicBezTo>
                  <a:cubicBezTo>
                    <a:pt x="4310860" y="1441350"/>
                    <a:pt x="4298411" y="1436369"/>
                    <a:pt x="4287207" y="1430144"/>
                  </a:cubicBezTo>
                  <a:cubicBezTo>
                    <a:pt x="4284718" y="1438860"/>
                    <a:pt x="4276004" y="1450066"/>
                    <a:pt x="4277248" y="1458782"/>
                  </a:cubicBezTo>
                  <a:cubicBezTo>
                    <a:pt x="4283473" y="1508588"/>
                    <a:pt x="4293432" y="1558393"/>
                    <a:pt x="4299656" y="1608199"/>
                  </a:cubicBezTo>
                  <a:cubicBezTo>
                    <a:pt x="4305880" y="1658005"/>
                    <a:pt x="4289697" y="1676682"/>
                    <a:pt x="4242392" y="1686643"/>
                  </a:cubicBezTo>
                  <a:cubicBezTo>
                    <a:pt x="4227454" y="1689133"/>
                    <a:pt x="4207536" y="1697849"/>
                    <a:pt x="4205046" y="1709056"/>
                  </a:cubicBezTo>
                  <a:cubicBezTo>
                    <a:pt x="4201312" y="1719017"/>
                    <a:pt x="4212515" y="1737694"/>
                    <a:pt x="4222474" y="1748900"/>
                  </a:cubicBezTo>
                  <a:cubicBezTo>
                    <a:pt x="4237413" y="1763842"/>
                    <a:pt x="4254841" y="1775048"/>
                    <a:pt x="4271024" y="1788745"/>
                  </a:cubicBezTo>
                  <a:cubicBezTo>
                    <a:pt x="4276004" y="1793725"/>
                    <a:pt x="4279738" y="1802441"/>
                    <a:pt x="4283473" y="1808667"/>
                  </a:cubicBezTo>
                  <a:cubicBezTo>
                    <a:pt x="4276004" y="1811157"/>
                    <a:pt x="4268534" y="1817383"/>
                    <a:pt x="4261065" y="1818628"/>
                  </a:cubicBezTo>
                  <a:cubicBezTo>
                    <a:pt x="4241147" y="1822364"/>
                    <a:pt x="4227454" y="1811157"/>
                    <a:pt x="4217495" y="1792480"/>
                  </a:cubicBezTo>
                  <a:cubicBezTo>
                    <a:pt x="4186373" y="1731468"/>
                    <a:pt x="4156496" y="1669211"/>
                    <a:pt x="4121640" y="1611934"/>
                  </a:cubicBezTo>
                  <a:cubicBezTo>
                    <a:pt x="4105457" y="1585786"/>
                    <a:pt x="4078070" y="1565864"/>
                    <a:pt x="4050683" y="1548432"/>
                  </a:cubicBezTo>
                  <a:cubicBezTo>
                    <a:pt x="4020806" y="1528510"/>
                    <a:pt x="3985950" y="1514813"/>
                    <a:pt x="3952338" y="1497381"/>
                  </a:cubicBezTo>
                  <a:cubicBezTo>
                    <a:pt x="3926196" y="1482440"/>
                    <a:pt x="3911258" y="1488665"/>
                    <a:pt x="3910013" y="1518549"/>
                  </a:cubicBezTo>
                  <a:cubicBezTo>
                    <a:pt x="3908768" y="1535981"/>
                    <a:pt x="3916237" y="1553413"/>
                    <a:pt x="3922461" y="1568354"/>
                  </a:cubicBezTo>
                  <a:cubicBezTo>
                    <a:pt x="3924951" y="1579561"/>
                    <a:pt x="3933665" y="1587032"/>
                    <a:pt x="3939890" y="1595748"/>
                  </a:cubicBezTo>
                  <a:cubicBezTo>
                    <a:pt x="3944869" y="1603218"/>
                    <a:pt x="3951093" y="1610689"/>
                    <a:pt x="3952338" y="1621896"/>
                  </a:cubicBezTo>
                  <a:cubicBezTo>
                    <a:pt x="3938645" y="1609444"/>
                    <a:pt x="3926196" y="1599483"/>
                    <a:pt x="3913747" y="1587032"/>
                  </a:cubicBezTo>
                  <a:cubicBezTo>
                    <a:pt x="3897564" y="1573335"/>
                    <a:pt x="3882626" y="1558393"/>
                    <a:pt x="3866442" y="1543452"/>
                  </a:cubicBezTo>
                  <a:cubicBezTo>
                    <a:pt x="3852749" y="1531000"/>
                    <a:pt x="3839055" y="1531000"/>
                    <a:pt x="3824117" y="1543452"/>
                  </a:cubicBezTo>
                  <a:cubicBezTo>
                    <a:pt x="3805444" y="1559638"/>
                    <a:pt x="3784281" y="1559638"/>
                    <a:pt x="3761874" y="1550922"/>
                  </a:cubicBezTo>
                  <a:cubicBezTo>
                    <a:pt x="3723283" y="1535981"/>
                    <a:pt x="3700875" y="1554658"/>
                    <a:pt x="3695896" y="1594502"/>
                  </a:cubicBezTo>
                  <a:cubicBezTo>
                    <a:pt x="3693406" y="1614425"/>
                    <a:pt x="3679713" y="1633102"/>
                    <a:pt x="3670998" y="1651779"/>
                  </a:cubicBezTo>
                  <a:cubicBezTo>
                    <a:pt x="3663529" y="1666721"/>
                    <a:pt x="3647346" y="1681662"/>
                    <a:pt x="3644856" y="1697849"/>
                  </a:cubicBezTo>
                  <a:cubicBezTo>
                    <a:pt x="3637387" y="1747655"/>
                    <a:pt x="3611245" y="1791235"/>
                    <a:pt x="3581368" y="1824854"/>
                  </a:cubicBezTo>
                  <a:cubicBezTo>
                    <a:pt x="3558960" y="1849757"/>
                    <a:pt x="3515390" y="1857228"/>
                    <a:pt x="3480534" y="1870924"/>
                  </a:cubicBezTo>
                  <a:cubicBezTo>
                    <a:pt x="3475554" y="1872169"/>
                    <a:pt x="3465595" y="1864698"/>
                    <a:pt x="3460616" y="1858473"/>
                  </a:cubicBezTo>
                  <a:cubicBezTo>
                    <a:pt x="3445678" y="1839796"/>
                    <a:pt x="3427005" y="1828589"/>
                    <a:pt x="3402107" y="1828589"/>
                  </a:cubicBezTo>
                  <a:cubicBezTo>
                    <a:pt x="3379700" y="1829834"/>
                    <a:pt x="3361027" y="1818628"/>
                    <a:pt x="3354802" y="1798706"/>
                  </a:cubicBezTo>
                  <a:cubicBezTo>
                    <a:pt x="3338619" y="1738939"/>
                    <a:pt x="3323681" y="1679172"/>
                    <a:pt x="3312477" y="1618160"/>
                  </a:cubicBezTo>
                  <a:cubicBezTo>
                    <a:pt x="3307497" y="1594502"/>
                    <a:pt x="3327415" y="1577070"/>
                    <a:pt x="3349823" y="1574580"/>
                  </a:cubicBezTo>
                  <a:cubicBezTo>
                    <a:pt x="3395883" y="1568354"/>
                    <a:pt x="3443188" y="1564619"/>
                    <a:pt x="3490493" y="1563374"/>
                  </a:cubicBezTo>
                  <a:cubicBezTo>
                    <a:pt x="3556471" y="1560884"/>
                    <a:pt x="3571409" y="1539716"/>
                    <a:pt x="3544022" y="1478704"/>
                  </a:cubicBezTo>
                  <a:cubicBezTo>
                    <a:pt x="3531573" y="1450066"/>
                    <a:pt x="3510411" y="1431389"/>
                    <a:pt x="3478044" y="1425163"/>
                  </a:cubicBezTo>
                  <a:cubicBezTo>
                    <a:pt x="3460616" y="1423918"/>
                    <a:pt x="3441943" y="1416447"/>
                    <a:pt x="3423270" y="1410221"/>
                  </a:cubicBezTo>
                  <a:cubicBezTo>
                    <a:pt x="3423270" y="1408976"/>
                    <a:pt x="3423270" y="1406486"/>
                    <a:pt x="3423270" y="1402750"/>
                  </a:cubicBezTo>
                  <a:cubicBezTo>
                    <a:pt x="3431984" y="1397770"/>
                    <a:pt x="3440698" y="1391544"/>
                    <a:pt x="3449412" y="1389054"/>
                  </a:cubicBezTo>
                  <a:cubicBezTo>
                    <a:pt x="3517880" y="1364151"/>
                    <a:pt x="3560205" y="1316836"/>
                    <a:pt x="3576389" y="1245862"/>
                  </a:cubicBezTo>
                  <a:cubicBezTo>
                    <a:pt x="3580123" y="1230921"/>
                    <a:pt x="3586347" y="1217224"/>
                    <a:pt x="3590082" y="1203528"/>
                  </a:cubicBezTo>
                  <a:cubicBezTo>
                    <a:pt x="3600041" y="1168664"/>
                    <a:pt x="3617469" y="1147496"/>
                    <a:pt x="3656060" y="1138780"/>
                  </a:cubicBezTo>
                  <a:cubicBezTo>
                    <a:pt x="3695896" y="1130064"/>
                    <a:pt x="3703365" y="1093955"/>
                    <a:pt x="3670998" y="1064072"/>
                  </a:cubicBezTo>
                  <a:cubicBezTo>
                    <a:pt x="3641122" y="1037924"/>
                    <a:pt x="3647346" y="1011776"/>
                    <a:pt x="3657305" y="983137"/>
                  </a:cubicBezTo>
                  <a:cubicBezTo>
                    <a:pt x="3658550" y="980647"/>
                    <a:pt x="3659795" y="979402"/>
                    <a:pt x="3662284" y="976912"/>
                  </a:cubicBezTo>
                  <a:cubicBezTo>
                    <a:pt x="3663529" y="975666"/>
                    <a:pt x="3664774" y="974421"/>
                    <a:pt x="3673488" y="971931"/>
                  </a:cubicBezTo>
                  <a:cubicBezTo>
                    <a:pt x="3679713" y="995589"/>
                    <a:pt x="3689671" y="1020492"/>
                    <a:pt x="3689671" y="1044149"/>
                  </a:cubicBezTo>
                  <a:cubicBezTo>
                    <a:pt x="3692161" y="1081504"/>
                    <a:pt x="3695896" y="1115122"/>
                    <a:pt x="3735731" y="1131309"/>
                  </a:cubicBezTo>
                  <a:cubicBezTo>
                    <a:pt x="3780547" y="1149986"/>
                    <a:pt x="3822872" y="1153722"/>
                    <a:pt x="3863953" y="1121348"/>
                  </a:cubicBezTo>
                  <a:cubicBezTo>
                    <a:pt x="3878891" y="1110142"/>
                    <a:pt x="3897564" y="1102671"/>
                    <a:pt x="3914992" y="1093955"/>
                  </a:cubicBezTo>
                  <a:cubicBezTo>
                    <a:pt x="3927441" y="1088974"/>
                    <a:pt x="3939890" y="1085239"/>
                    <a:pt x="3952338" y="1079013"/>
                  </a:cubicBezTo>
                  <a:cubicBezTo>
                    <a:pt x="3968521" y="1071542"/>
                    <a:pt x="3972256" y="1059091"/>
                    <a:pt x="3958563" y="1044149"/>
                  </a:cubicBezTo>
                  <a:cubicBezTo>
                    <a:pt x="3943624" y="1025472"/>
                    <a:pt x="3929931" y="1006795"/>
                    <a:pt x="3919972" y="981892"/>
                  </a:cubicBezTo>
                  <a:cubicBezTo>
                    <a:pt x="3926196" y="986873"/>
                    <a:pt x="3932420" y="993098"/>
                    <a:pt x="3939890" y="994344"/>
                  </a:cubicBezTo>
                  <a:cubicBezTo>
                    <a:pt x="3948604" y="995589"/>
                    <a:pt x="3961052" y="995589"/>
                    <a:pt x="3964787" y="991853"/>
                  </a:cubicBezTo>
                  <a:cubicBezTo>
                    <a:pt x="3968521" y="985628"/>
                    <a:pt x="3966032" y="974421"/>
                    <a:pt x="3966032" y="965705"/>
                  </a:cubicBezTo>
                  <a:cubicBezTo>
                    <a:pt x="3966032" y="963215"/>
                    <a:pt x="3962297" y="960725"/>
                    <a:pt x="3959807" y="959480"/>
                  </a:cubicBezTo>
                  <a:cubicBezTo>
                    <a:pt x="3929931" y="929596"/>
                    <a:pt x="3929931" y="929596"/>
                    <a:pt x="3957318" y="895977"/>
                  </a:cubicBezTo>
                  <a:cubicBezTo>
                    <a:pt x="3966032" y="884771"/>
                    <a:pt x="3975991" y="874810"/>
                    <a:pt x="3984705" y="863604"/>
                  </a:cubicBezTo>
                  <a:cubicBezTo>
                    <a:pt x="3985950" y="861113"/>
                    <a:pt x="3985950" y="858623"/>
                    <a:pt x="3987195" y="852397"/>
                  </a:cubicBezTo>
                  <a:cubicBezTo>
                    <a:pt x="3980970" y="851152"/>
                    <a:pt x="3974746" y="851152"/>
                    <a:pt x="3968521" y="851152"/>
                  </a:cubicBezTo>
                  <a:cubicBezTo>
                    <a:pt x="3962297" y="851152"/>
                    <a:pt x="3958563" y="852397"/>
                    <a:pt x="3952338" y="853642"/>
                  </a:cubicBezTo>
                  <a:cubicBezTo>
                    <a:pt x="3913747" y="863604"/>
                    <a:pt x="3875157" y="877300"/>
                    <a:pt x="3836566" y="844926"/>
                  </a:cubicBezTo>
                  <a:cubicBezTo>
                    <a:pt x="3790506" y="806327"/>
                    <a:pt x="3756894" y="760257"/>
                    <a:pt x="3750670" y="698000"/>
                  </a:cubicBezTo>
                  <a:cubicBezTo>
                    <a:pt x="3748180" y="676832"/>
                    <a:pt x="3744446" y="653174"/>
                    <a:pt x="3736976" y="633252"/>
                  </a:cubicBezTo>
                  <a:cubicBezTo>
                    <a:pt x="3729507" y="610839"/>
                    <a:pt x="3702120" y="603369"/>
                    <a:pt x="3682202" y="615820"/>
                  </a:cubicBezTo>
                  <a:cubicBezTo>
                    <a:pt x="3675978" y="620801"/>
                    <a:pt x="3670998" y="629517"/>
                    <a:pt x="3670998" y="636987"/>
                  </a:cubicBezTo>
                  <a:cubicBezTo>
                    <a:pt x="3670998" y="671851"/>
                    <a:pt x="3675978" y="706716"/>
                    <a:pt x="3672243" y="739089"/>
                  </a:cubicBezTo>
                  <a:cubicBezTo>
                    <a:pt x="3667264" y="792630"/>
                    <a:pt x="3687182" y="828740"/>
                    <a:pt x="3733242" y="852397"/>
                  </a:cubicBezTo>
                  <a:cubicBezTo>
                    <a:pt x="3795485" y="888506"/>
                    <a:pt x="3822872" y="942048"/>
                    <a:pt x="3815403" y="1011776"/>
                  </a:cubicBezTo>
                  <a:cubicBezTo>
                    <a:pt x="3810423" y="1045394"/>
                    <a:pt x="3794240" y="1069052"/>
                    <a:pt x="3760629" y="1080258"/>
                  </a:cubicBezTo>
                  <a:cubicBezTo>
                    <a:pt x="3766853" y="1070297"/>
                    <a:pt x="3774322" y="1059091"/>
                    <a:pt x="3780547" y="1049130"/>
                  </a:cubicBezTo>
                  <a:cubicBezTo>
                    <a:pt x="3796730" y="1027962"/>
                    <a:pt x="3792995" y="1008040"/>
                    <a:pt x="3771833" y="994344"/>
                  </a:cubicBezTo>
                  <a:cubicBezTo>
                    <a:pt x="3756894" y="983137"/>
                    <a:pt x="3741956" y="971931"/>
                    <a:pt x="3725773" y="963215"/>
                  </a:cubicBezTo>
                  <a:cubicBezTo>
                    <a:pt x="3678468" y="939557"/>
                    <a:pt x="3623693" y="925861"/>
                    <a:pt x="3637387" y="851152"/>
                  </a:cubicBezTo>
                  <a:cubicBezTo>
                    <a:pt x="3633652" y="851152"/>
                    <a:pt x="3631163" y="851152"/>
                    <a:pt x="3627428" y="852397"/>
                  </a:cubicBezTo>
                  <a:cubicBezTo>
                    <a:pt x="3623693" y="863604"/>
                    <a:pt x="3618714" y="873565"/>
                    <a:pt x="3614979" y="883526"/>
                  </a:cubicBezTo>
                  <a:cubicBezTo>
                    <a:pt x="3606265" y="915900"/>
                    <a:pt x="3592572" y="922125"/>
                    <a:pt x="3562695" y="907184"/>
                  </a:cubicBezTo>
                  <a:cubicBezTo>
                    <a:pt x="3545267" y="898468"/>
                    <a:pt x="3527839" y="887261"/>
                    <a:pt x="3510411" y="874810"/>
                  </a:cubicBezTo>
                  <a:cubicBezTo>
                    <a:pt x="3481779" y="856133"/>
                    <a:pt x="3473065" y="825004"/>
                    <a:pt x="3492983" y="796366"/>
                  </a:cubicBezTo>
                  <a:cubicBezTo>
                    <a:pt x="3515390" y="761502"/>
                    <a:pt x="3526594" y="726638"/>
                    <a:pt x="3517880" y="684303"/>
                  </a:cubicBezTo>
                  <a:cubicBezTo>
                    <a:pt x="3512900" y="664381"/>
                    <a:pt x="3517880" y="641968"/>
                    <a:pt x="3524104" y="622046"/>
                  </a:cubicBezTo>
                  <a:cubicBezTo>
                    <a:pt x="3534063" y="587182"/>
                    <a:pt x="3534063" y="553563"/>
                    <a:pt x="3521614" y="519944"/>
                  </a:cubicBezTo>
                  <a:cubicBezTo>
                    <a:pt x="3516635" y="505002"/>
                    <a:pt x="3514145" y="486325"/>
                    <a:pt x="3515390" y="470138"/>
                  </a:cubicBezTo>
                  <a:cubicBezTo>
                    <a:pt x="3517257" y="457064"/>
                    <a:pt x="3524415" y="448659"/>
                    <a:pt x="3533908" y="444924"/>
                  </a:cubicBezTo>
                  <a:close/>
                  <a:moveTo>
                    <a:pt x="952116" y="426544"/>
                  </a:moveTo>
                  <a:cubicBezTo>
                    <a:pt x="948425" y="432669"/>
                    <a:pt x="945964" y="440020"/>
                    <a:pt x="944733" y="446146"/>
                  </a:cubicBezTo>
                  <a:cubicBezTo>
                    <a:pt x="933659" y="479223"/>
                    <a:pt x="891824" y="501275"/>
                    <a:pt x="854910" y="498825"/>
                  </a:cubicBezTo>
                  <a:cubicBezTo>
                    <a:pt x="886902" y="474323"/>
                    <a:pt x="918894" y="451046"/>
                    <a:pt x="952116" y="426544"/>
                  </a:cubicBezTo>
                  <a:close/>
                  <a:moveTo>
                    <a:pt x="1092374" y="396635"/>
                  </a:moveTo>
                  <a:cubicBezTo>
                    <a:pt x="1072444" y="432765"/>
                    <a:pt x="1053761" y="468894"/>
                    <a:pt x="1032586" y="508762"/>
                  </a:cubicBezTo>
                  <a:cubicBezTo>
                    <a:pt x="1042550" y="511254"/>
                    <a:pt x="1048778" y="512499"/>
                    <a:pt x="1057497" y="514991"/>
                  </a:cubicBezTo>
                  <a:cubicBezTo>
                    <a:pt x="1052515" y="522466"/>
                    <a:pt x="1046287" y="528695"/>
                    <a:pt x="1046287" y="534925"/>
                  </a:cubicBezTo>
                  <a:cubicBezTo>
                    <a:pt x="1045042" y="543646"/>
                    <a:pt x="1043796" y="561088"/>
                    <a:pt x="1048778" y="563579"/>
                  </a:cubicBezTo>
                  <a:cubicBezTo>
                    <a:pt x="1058743" y="568563"/>
                    <a:pt x="1072444" y="567317"/>
                    <a:pt x="1082409" y="563579"/>
                  </a:cubicBezTo>
                  <a:cubicBezTo>
                    <a:pt x="1089883" y="561088"/>
                    <a:pt x="1096110" y="551121"/>
                    <a:pt x="1099847" y="543646"/>
                  </a:cubicBezTo>
                  <a:cubicBezTo>
                    <a:pt x="1116040" y="511254"/>
                    <a:pt x="1143442" y="493812"/>
                    <a:pt x="1175827" y="480107"/>
                  </a:cubicBezTo>
                  <a:cubicBezTo>
                    <a:pt x="1182055" y="478861"/>
                    <a:pt x="1193266" y="475124"/>
                    <a:pt x="1195757" y="478861"/>
                  </a:cubicBezTo>
                  <a:cubicBezTo>
                    <a:pt x="1200739" y="482599"/>
                    <a:pt x="1201985" y="495057"/>
                    <a:pt x="1199493" y="501287"/>
                  </a:cubicBezTo>
                  <a:cubicBezTo>
                    <a:pt x="1189529" y="543646"/>
                    <a:pt x="1162126" y="571054"/>
                    <a:pt x="1123513" y="587251"/>
                  </a:cubicBezTo>
                  <a:cubicBezTo>
                    <a:pt x="1108566" y="593480"/>
                    <a:pt x="1093619" y="598463"/>
                    <a:pt x="1076181" y="604692"/>
                  </a:cubicBezTo>
                  <a:cubicBezTo>
                    <a:pt x="1061234" y="579775"/>
                    <a:pt x="1043796" y="590988"/>
                    <a:pt x="1023867" y="604692"/>
                  </a:cubicBezTo>
                  <a:cubicBezTo>
                    <a:pt x="1007674" y="617151"/>
                    <a:pt x="991482" y="637085"/>
                    <a:pt x="969061" y="603447"/>
                  </a:cubicBezTo>
                  <a:cubicBezTo>
                    <a:pt x="967816" y="618397"/>
                    <a:pt x="966570" y="625872"/>
                    <a:pt x="965325" y="633347"/>
                  </a:cubicBezTo>
                  <a:cubicBezTo>
                    <a:pt x="961588" y="679444"/>
                    <a:pt x="921729" y="715573"/>
                    <a:pt x="874397" y="715573"/>
                  </a:cubicBezTo>
                  <a:cubicBezTo>
                    <a:pt x="866924" y="715573"/>
                    <a:pt x="859450" y="724294"/>
                    <a:pt x="853222" y="729278"/>
                  </a:cubicBezTo>
                  <a:cubicBezTo>
                    <a:pt x="837030" y="744228"/>
                    <a:pt x="823328" y="761670"/>
                    <a:pt x="807136" y="775374"/>
                  </a:cubicBezTo>
                  <a:cubicBezTo>
                    <a:pt x="772260" y="804029"/>
                    <a:pt x="733647" y="830192"/>
                    <a:pt x="700016" y="861338"/>
                  </a:cubicBezTo>
                  <a:cubicBezTo>
                    <a:pt x="690051" y="868813"/>
                    <a:pt x="688806" y="888747"/>
                    <a:pt x="686315" y="903697"/>
                  </a:cubicBezTo>
                  <a:cubicBezTo>
                    <a:pt x="683823" y="921139"/>
                    <a:pt x="686315" y="938581"/>
                    <a:pt x="681332" y="956023"/>
                  </a:cubicBezTo>
                  <a:cubicBezTo>
                    <a:pt x="673859" y="974711"/>
                    <a:pt x="681332" y="985923"/>
                    <a:pt x="695034" y="1000874"/>
                  </a:cubicBezTo>
                  <a:cubicBezTo>
                    <a:pt x="716209" y="1029528"/>
                    <a:pt x="743611" y="1041987"/>
                    <a:pt x="772260" y="1060675"/>
                  </a:cubicBezTo>
                  <a:cubicBezTo>
                    <a:pt x="808381" y="1085592"/>
                    <a:pt x="832047" y="1074379"/>
                    <a:pt x="861941" y="1060675"/>
                  </a:cubicBezTo>
                  <a:cubicBezTo>
                    <a:pt x="864433" y="1059429"/>
                    <a:pt x="866924" y="1059429"/>
                    <a:pt x="875643" y="1056937"/>
                  </a:cubicBezTo>
                  <a:cubicBezTo>
                    <a:pt x="864433" y="1086837"/>
                    <a:pt x="855713" y="1113000"/>
                    <a:pt x="846994" y="1137917"/>
                  </a:cubicBezTo>
                  <a:cubicBezTo>
                    <a:pt x="832047" y="1177785"/>
                    <a:pt x="843258" y="1211423"/>
                    <a:pt x="870660" y="1241323"/>
                  </a:cubicBezTo>
                  <a:cubicBezTo>
                    <a:pt x="890590" y="1262503"/>
                    <a:pt x="908028" y="1260011"/>
                    <a:pt x="919238" y="1232602"/>
                  </a:cubicBezTo>
                  <a:cubicBezTo>
                    <a:pt x="931694" y="1201456"/>
                    <a:pt x="944150" y="1170310"/>
                    <a:pt x="952869" y="1137917"/>
                  </a:cubicBezTo>
                  <a:cubicBezTo>
                    <a:pt x="961588" y="1100542"/>
                    <a:pt x="981517" y="1071887"/>
                    <a:pt x="1013902" y="1051954"/>
                  </a:cubicBezTo>
                  <a:cubicBezTo>
                    <a:pt x="1021376" y="1045724"/>
                    <a:pt x="1030095" y="1040741"/>
                    <a:pt x="1038814" y="1035757"/>
                  </a:cubicBezTo>
                  <a:cubicBezTo>
                    <a:pt x="1072444" y="1010840"/>
                    <a:pt x="1079918" y="983432"/>
                    <a:pt x="1058743" y="947302"/>
                  </a:cubicBezTo>
                  <a:cubicBezTo>
                    <a:pt x="1045042" y="922385"/>
                    <a:pt x="1047533" y="907435"/>
                    <a:pt x="1067462" y="885009"/>
                  </a:cubicBezTo>
                  <a:cubicBezTo>
                    <a:pt x="1087391" y="865076"/>
                    <a:pt x="1096110" y="835175"/>
                    <a:pt x="1108566" y="809012"/>
                  </a:cubicBezTo>
                  <a:cubicBezTo>
                    <a:pt x="1117285" y="790325"/>
                    <a:pt x="1122268" y="771637"/>
                    <a:pt x="1149670" y="785341"/>
                  </a:cubicBezTo>
                  <a:cubicBezTo>
                    <a:pt x="1159635" y="789079"/>
                    <a:pt x="1170845" y="785341"/>
                    <a:pt x="1182055" y="785341"/>
                  </a:cubicBezTo>
                  <a:cubicBezTo>
                    <a:pt x="1229387" y="782849"/>
                    <a:pt x="1266755" y="809012"/>
                    <a:pt x="1304122" y="830192"/>
                  </a:cubicBezTo>
                  <a:cubicBezTo>
                    <a:pt x="1322806" y="841405"/>
                    <a:pt x="1317824" y="857601"/>
                    <a:pt x="1305368" y="871305"/>
                  </a:cubicBezTo>
                  <a:cubicBezTo>
                    <a:pt x="1291667" y="887501"/>
                    <a:pt x="1276719" y="902451"/>
                    <a:pt x="1261773" y="917402"/>
                  </a:cubicBezTo>
                  <a:cubicBezTo>
                    <a:pt x="1327788" y="962252"/>
                    <a:pt x="1346472" y="957269"/>
                    <a:pt x="1453592" y="871305"/>
                  </a:cubicBezTo>
                  <a:cubicBezTo>
                    <a:pt x="1483486" y="899960"/>
                    <a:pt x="1500924" y="933598"/>
                    <a:pt x="1503415" y="974711"/>
                  </a:cubicBezTo>
                  <a:cubicBezTo>
                    <a:pt x="1503415" y="983432"/>
                    <a:pt x="1498433" y="994644"/>
                    <a:pt x="1492205" y="1000874"/>
                  </a:cubicBezTo>
                  <a:cubicBezTo>
                    <a:pt x="1479749" y="1013332"/>
                    <a:pt x="1482240" y="1024545"/>
                    <a:pt x="1494696" y="1032020"/>
                  </a:cubicBezTo>
                  <a:cubicBezTo>
                    <a:pt x="1513380" y="1044478"/>
                    <a:pt x="1534555" y="1054445"/>
                    <a:pt x="1554484" y="1061920"/>
                  </a:cubicBezTo>
                  <a:cubicBezTo>
                    <a:pt x="1574413" y="1069396"/>
                    <a:pt x="1595588" y="1071887"/>
                    <a:pt x="1618008" y="1076871"/>
                  </a:cubicBezTo>
                  <a:cubicBezTo>
                    <a:pt x="1599325" y="1090575"/>
                    <a:pt x="1583132" y="1099296"/>
                    <a:pt x="1570676" y="1110509"/>
                  </a:cubicBezTo>
                  <a:cubicBezTo>
                    <a:pt x="1561957" y="1117984"/>
                    <a:pt x="1560712" y="1130442"/>
                    <a:pt x="1556975" y="1139163"/>
                  </a:cubicBezTo>
                  <a:cubicBezTo>
                    <a:pt x="1566940" y="1139163"/>
                    <a:pt x="1576904" y="1139163"/>
                    <a:pt x="1586869" y="1139163"/>
                  </a:cubicBezTo>
                  <a:cubicBezTo>
                    <a:pt x="1609289" y="1137917"/>
                    <a:pt x="1632955" y="1134180"/>
                    <a:pt x="1654130" y="1137917"/>
                  </a:cubicBezTo>
                  <a:cubicBezTo>
                    <a:pt x="1667832" y="1141655"/>
                    <a:pt x="1684024" y="1156605"/>
                    <a:pt x="1687761" y="1169064"/>
                  </a:cubicBezTo>
                  <a:cubicBezTo>
                    <a:pt x="1690252" y="1177785"/>
                    <a:pt x="1672814" y="1198964"/>
                    <a:pt x="1660358" y="1202702"/>
                  </a:cubicBezTo>
                  <a:cubicBezTo>
                    <a:pt x="1574413" y="1235094"/>
                    <a:pt x="1495942" y="1288666"/>
                    <a:pt x="1401277" y="1296141"/>
                  </a:cubicBezTo>
                  <a:cubicBezTo>
                    <a:pt x="1387576" y="1296141"/>
                    <a:pt x="1372629" y="1296141"/>
                    <a:pt x="1358928" y="1293649"/>
                  </a:cubicBezTo>
                  <a:cubicBezTo>
                    <a:pt x="1324051" y="1283682"/>
                    <a:pt x="1289175" y="1286174"/>
                    <a:pt x="1256790" y="1304862"/>
                  </a:cubicBezTo>
                  <a:cubicBezTo>
                    <a:pt x="1233124" y="1318566"/>
                    <a:pt x="1208213" y="1331025"/>
                    <a:pt x="1185792" y="1347221"/>
                  </a:cubicBezTo>
                  <a:cubicBezTo>
                    <a:pt x="1172091" y="1358433"/>
                    <a:pt x="1163372" y="1374629"/>
                    <a:pt x="1152161" y="1389580"/>
                  </a:cubicBezTo>
                  <a:cubicBezTo>
                    <a:pt x="1154653" y="1392071"/>
                    <a:pt x="1158389" y="1394563"/>
                    <a:pt x="1162126" y="1397055"/>
                  </a:cubicBezTo>
                  <a:cubicBezTo>
                    <a:pt x="1169600" y="1389580"/>
                    <a:pt x="1180810" y="1380859"/>
                    <a:pt x="1188283" y="1370892"/>
                  </a:cubicBezTo>
                  <a:cubicBezTo>
                    <a:pt x="1211949" y="1342237"/>
                    <a:pt x="1241843" y="1328533"/>
                    <a:pt x="1277965" y="1323549"/>
                  </a:cubicBezTo>
                  <a:cubicBezTo>
                    <a:pt x="1307859" y="1319812"/>
                    <a:pt x="1321560" y="1328533"/>
                    <a:pt x="1329034" y="1357187"/>
                  </a:cubicBezTo>
                  <a:cubicBezTo>
                    <a:pt x="1332771" y="1375875"/>
                    <a:pt x="1335262" y="1395809"/>
                    <a:pt x="1337753" y="1414497"/>
                  </a:cubicBezTo>
                  <a:cubicBezTo>
                    <a:pt x="1338999" y="1431939"/>
                    <a:pt x="1346472" y="1441905"/>
                    <a:pt x="1363910" y="1439414"/>
                  </a:cubicBezTo>
                  <a:cubicBezTo>
                    <a:pt x="1381348" y="1438168"/>
                    <a:pt x="1397541" y="1431939"/>
                    <a:pt x="1416225" y="1428201"/>
                  </a:cubicBezTo>
                  <a:cubicBezTo>
                    <a:pt x="1433663" y="1424463"/>
                    <a:pt x="1451101" y="1418234"/>
                    <a:pt x="1469784" y="1416988"/>
                  </a:cubicBezTo>
                  <a:cubicBezTo>
                    <a:pt x="1478503" y="1416988"/>
                    <a:pt x="1490959" y="1424463"/>
                    <a:pt x="1494696" y="1431939"/>
                  </a:cubicBezTo>
                  <a:cubicBezTo>
                    <a:pt x="1497187" y="1436922"/>
                    <a:pt x="1492205" y="1453118"/>
                    <a:pt x="1485977" y="1455610"/>
                  </a:cubicBezTo>
                  <a:cubicBezTo>
                    <a:pt x="1451101" y="1475543"/>
                    <a:pt x="1416225" y="1492985"/>
                    <a:pt x="1380103" y="1510427"/>
                  </a:cubicBezTo>
                  <a:cubicBezTo>
                    <a:pt x="1375120" y="1511673"/>
                    <a:pt x="1366401" y="1506690"/>
                    <a:pt x="1361419" y="1504198"/>
                  </a:cubicBezTo>
                  <a:cubicBezTo>
                    <a:pt x="1332771" y="1488002"/>
                    <a:pt x="1310350" y="1492985"/>
                    <a:pt x="1291667" y="1517902"/>
                  </a:cubicBezTo>
                  <a:cubicBezTo>
                    <a:pt x="1286684" y="1525377"/>
                    <a:pt x="1282947" y="1534098"/>
                    <a:pt x="1277965" y="1540328"/>
                  </a:cubicBezTo>
                  <a:cubicBezTo>
                    <a:pt x="1272983" y="1547803"/>
                    <a:pt x="1268000" y="1555278"/>
                    <a:pt x="1263018" y="1561507"/>
                  </a:cubicBezTo>
                  <a:cubicBezTo>
                    <a:pt x="1254299" y="1551540"/>
                    <a:pt x="1248071" y="1540328"/>
                    <a:pt x="1238107" y="1531607"/>
                  </a:cubicBezTo>
                  <a:cubicBezTo>
                    <a:pt x="1215686" y="1515411"/>
                    <a:pt x="1201985" y="1517902"/>
                    <a:pt x="1185792" y="1541574"/>
                  </a:cubicBezTo>
                  <a:cubicBezTo>
                    <a:pt x="1170845" y="1563999"/>
                    <a:pt x="1153407" y="1577703"/>
                    <a:pt x="1127250" y="1580195"/>
                  </a:cubicBezTo>
                  <a:cubicBezTo>
                    <a:pt x="1103584" y="1581441"/>
                    <a:pt x="1091128" y="1595145"/>
                    <a:pt x="1084900" y="1616325"/>
                  </a:cubicBezTo>
                  <a:cubicBezTo>
                    <a:pt x="1076181" y="1649963"/>
                    <a:pt x="1067462" y="1656192"/>
                    <a:pt x="1031340" y="1652454"/>
                  </a:cubicBezTo>
                  <a:cubicBezTo>
                    <a:pt x="1016393" y="1649963"/>
                    <a:pt x="1001446" y="1649963"/>
                    <a:pt x="982763" y="1648717"/>
                  </a:cubicBezTo>
                  <a:cubicBezTo>
                    <a:pt x="997710" y="1679863"/>
                    <a:pt x="982763" y="1688584"/>
                    <a:pt x="960342" y="1699797"/>
                  </a:cubicBezTo>
                  <a:cubicBezTo>
                    <a:pt x="941659" y="1709764"/>
                    <a:pt x="927957" y="1730943"/>
                    <a:pt x="915501" y="1744647"/>
                  </a:cubicBezTo>
                  <a:cubicBezTo>
                    <a:pt x="905537" y="1740910"/>
                    <a:pt x="891835" y="1732189"/>
                    <a:pt x="881871" y="1734681"/>
                  </a:cubicBezTo>
                  <a:cubicBezTo>
                    <a:pt x="860696" y="1742156"/>
                    <a:pt x="848240" y="1759598"/>
                    <a:pt x="849486" y="1782023"/>
                  </a:cubicBezTo>
                  <a:cubicBezTo>
                    <a:pt x="850731" y="1809432"/>
                    <a:pt x="856959" y="1835595"/>
                    <a:pt x="860696" y="1861758"/>
                  </a:cubicBezTo>
                  <a:cubicBezTo>
                    <a:pt x="870660" y="1905362"/>
                    <a:pt x="861941" y="1912838"/>
                    <a:pt x="829556" y="1941492"/>
                  </a:cubicBezTo>
                  <a:cubicBezTo>
                    <a:pt x="775996" y="1988835"/>
                    <a:pt x="727419" y="2039914"/>
                    <a:pt x="680087" y="2093486"/>
                  </a:cubicBezTo>
                  <a:cubicBezTo>
                    <a:pt x="655175" y="2120895"/>
                    <a:pt x="660157" y="2157025"/>
                    <a:pt x="676350" y="2189417"/>
                  </a:cubicBezTo>
                  <a:cubicBezTo>
                    <a:pt x="691297" y="2223055"/>
                    <a:pt x="709981" y="2254201"/>
                    <a:pt x="723682" y="2287839"/>
                  </a:cubicBezTo>
                  <a:cubicBezTo>
                    <a:pt x="729910" y="2301543"/>
                    <a:pt x="732401" y="2328952"/>
                    <a:pt x="726173" y="2332690"/>
                  </a:cubicBezTo>
                  <a:cubicBezTo>
                    <a:pt x="708735" y="2346394"/>
                    <a:pt x="695034" y="2326461"/>
                    <a:pt x="682578" y="2314002"/>
                  </a:cubicBezTo>
                  <a:cubicBezTo>
                    <a:pt x="652684" y="2277872"/>
                    <a:pt x="630263" y="2236759"/>
                    <a:pt x="624036" y="2188171"/>
                  </a:cubicBezTo>
                  <a:cubicBezTo>
                    <a:pt x="621544" y="2176958"/>
                    <a:pt x="617808" y="2165746"/>
                    <a:pt x="614071" y="2154533"/>
                  </a:cubicBezTo>
                  <a:cubicBezTo>
                    <a:pt x="607843" y="2135845"/>
                    <a:pt x="595387" y="2130862"/>
                    <a:pt x="575458" y="2130862"/>
                  </a:cubicBezTo>
                  <a:cubicBezTo>
                    <a:pt x="553037" y="2130862"/>
                    <a:pt x="529371" y="2125878"/>
                    <a:pt x="509442" y="2117157"/>
                  </a:cubicBezTo>
                  <a:cubicBezTo>
                    <a:pt x="477057" y="2100961"/>
                    <a:pt x="455882" y="2103453"/>
                    <a:pt x="433462" y="2132108"/>
                  </a:cubicBezTo>
                  <a:cubicBezTo>
                    <a:pt x="409796" y="2160762"/>
                    <a:pt x="401077" y="2164500"/>
                    <a:pt x="368692" y="2142074"/>
                  </a:cubicBezTo>
                  <a:cubicBezTo>
                    <a:pt x="340043" y="2124632"/>
                    <a:pt x="317623" y="2130862"/>
                    <a:pt x="292711" y="2145812"/>
                  </a:cubicBezTo>
                  <a:cubicBezTo>
                    <a:pt x="221713" y="2193154"/>
                    <a:pt x="189328" y="2297806"/>
                    <a:pt x="215485" y="2377540"/>
                  </a:cubicBezTo>
                  <a:cubicBezTo>
                    <a:pt x="229187" y="2423637"/>
                    <a:pt x="235415" y="2472225"/>
                    <a:pt x="245379" y="2520813"/>
                  </a:cubicBezTo>
                  <a:cubicBezTo>
                    <a:pt x="249116" y="2534518"/>
                    <a:pt x="249116" y="2548222"/>
                    <a:pt x="254098" y="2561927"/>
                  </a:cubicBezTo>
                  <a:cubicBezTo>
                    <a:pt x="272782" y="2601794"/>
                    <a:pt x="307658" y="2616744"/>
                    <a:pt x="346271" y="2594319"/>
                  </a:cubicBezTo>
                  <a:cubicBezTo>
                    <a:pt x="367446" y="2581860"/>
                    <a:pt x="384884" y="2561927"/>
                    <a:pt x="402322" y="2543239"/>
                  </a:cubicBezTo>
                  <a:cubicBezTo>
                    <a:pt x="417269" y="2528289"/>
                    <a:pt x="428480" y="2509601"/>
                    <a:pt x="444672" y="2495896"/>
                  </a:cubicBezTo>
                  <a:cubicBezTo>
                    <a:pt x="465847" y="2475963"/>
                    <a:pt x="487022" y="2483438"/>
                    <a:pt x="494495" y="2510847"/>
                  </a:cubicBezTo>
                  <a:cubicBezTo>
                    <a:pt x="503214" y="2544485"/>
                    <a:pt x="495741" y="2575631"/>
                    <a:pt x="483285" y="2606777"/>
                  </a:cubicBezTo>
                  <a:cubicBezTo>
                    <a:pt x="474566" y="2630448"/>
                    <a:pt x="465847" y="2654120"/>
                    <a:pt x="460865" y="2677791"/>
                  </a:cubicBezTo>
                  <a:cubicBezTo>
                    <a:pt x="454637" y="2703954"/>
                    <a:pt x="463356" y="2707691"/>
                    <a:pt x="488267" y="2705200"/>
                  </a:cubicBezTo>
                  <a:cubicBezTo>
                    <a:pt x="513179" y="2703954"/>
                    <a:pt x="538091" y="2703954"/>
                    <a:pt x="561757" y="2707691"/>
                  </a:cubicBezTo>
                  <a:cubicBezTo>
                    <a:pt x="597878" y="2715166"/>
                    <a:pt x="615317" y="2741329"/>
                    <a:pt x="619053" y="2779951"/>
                  </a:cubicBezTo>
                  <a:cubicBezTo>
                    <a:pt x="621544" y="2809851"/>
                    <a:pt x="621544" y="2839752"/>
                    <a:pt x="624036" y="2869652"/>
                  </a:cubicBezTo>
                  <a:cubicBezTo>
                    <a:pt x="625281" y="2885848"/>
                    <a:pt x="630263" y="2900798"/>
                    <a:pt x="635246" y="2916995"/>
                  </a:cubicBezTo>
                  <a:cubicBezTo>
                    <a:pt x="642719" y="2936928"/>
                    <a:pt x="658912" y="2948141"/>
                    <a:pt x="680087" y="2944403"/>
                  </a:cubicBezTo>
                  <a:cubicBezTo>
                    <a:pt x="718700" y="2935682"/>
                    <a:pt x="754821" y="2943157"/>
                    <a:pt x="789698" y="2955616"/>
                  </a:cubicBezTo>
                  <a:cubicBezTo>
                    <a:pt x="802153" y="2959353"/>
                    <a:pt x="814609" y="2961845"/>
                    <a:pt x="827065" y="2965583"/>
                  </a:cubicBezTo>
                  <a:cubicBezTo>
                    <a:pt x="848240" y="2970566"/>
                    <a:pt x="864433" y="2961845"/>
                    <a:pt x="868169" y="2939420"/>
                  </a:cubicBezTo>
                  <a:cubicBezTo>
                    <a:pt x="873152" y="2912011"/>
                    <a:pt x="889344" y="2899553"/>
                    <a:pt x="916747" y="2892077"/>
                  </a:cubicBezTo>
                  <a:cubicBezTo>
                    <a:pt x="940413" y="2883356"/>
                    <a:pt x="962833" y="2867160"/>
                    <a:pt x="985254" y="2853456"/>
                  </a:cubicBezTo>
                  <a:cubicBezTo>
                    <a:pt x="996464" y="2847227"/>
                    <a:pt x="1005183" y="2836014"/>
                    <a:pt x="1018884" y="2822310"/>
                  </a:cubicBezTo>
                  <a:cubicBezTo>
                    <a:pt x="1017639" y="2855948"/>
                    <a:pt x="1015148" y="2882111"/>
                    <a:pt x="1013902" y="2907028"/>
                  </a:cubicBezTo>
                  <a:cubicBezTo>
                    <a:pt x="1013902" y="2913257"/>
                    <a:pt x="1010165" y="2921978"/>
                    <a:pt x="1013902" y="2926961"/>
                  </a:cubicBezTo>
                  <a:cubicBezTo>
                    <a:pt x="1017639" y="2935682"/>
                    <a:pt x="1026358" y="2941912"/>
                    <a:pt x="1032586" y="2950633"/>
                  </a:cubicBezTo>
                  <a:cubicBezTo>
                    <a:pt x="1038814" y="2943157"/>
                    <a:pt x="1047533" y="2938174"/>
                    <a:pt x="1050024" y="2929453"/>
                  </a:cubicBezTo>
                  <a:cubicBezTo>
                    <a:pt x="1053761" y="2916995"/>
                    <a:pt x="1051269" y="2903290"/>
                    <a:pt x="1055006" y="2889586"/>
                  </a:cubicBezTo>
                  <a:cubicBezTo>
                    <a:pt x="1057497" y="2882111"/>
                    <a:pt x="1064971" y="2873390"/>
                    <a:pt x="1071199" y="2870898"/>
                  </a:cubicBezTo>
                  <a:cubicBezTo>
                    <a:pt x="1078672" y="2868406"/>
                    <a:pt x="1091128" y="2868406"/>
                    <a:pt x="1096110" y="2874636"/>
                  </a:cubicBezTo>
                  <a:cubicBezTo>
                    <a:pt x="1144688" y="2914503"/>
                    <a:pt x="1199493" y="2916995"/>
                    <a:pt x="1256790" y="2905782"/>
                  </a:cubicBezTo>
                  <a:cubicBezTo>
                    <a:pt x="1277965" y="2900798"/>
                    <a:pt x="1297894" y="2893323"/>
                    <a:pt x="1317824" y="2887094"/>
                  </a:cubicBezTo>
                  <a:cubicBezTo>
                    <a:pt x="1332771" y="2883356"/>
                    <a:pt x="1346472" y="2884602"/>
                    <a:pt x="1353945" y="2904536"/>
                  </a:cubicBezTo>
                  <a:cubicBezTo>
                    <a:pt x="1356437" y="2910765"/>
                    <a:pt x="1368892" y="2916995"/>
                    <a:pt x="1377611" y="2916995"/>
                  </a:cubicBezTo>
                  <a:cubicBezTo>
                    <a:pt x="1397541" y="2916995"/>
                    <a:pt x="1403769" y="2925715"/>
                    <a:pt x="1407505" y="2944403"/>
                  </a:cubicBezTo>
                  <a:cubicBezTo>
                    <a:pt x="1412488" y="2964337"/>
                    <a:pt x="1423698" y="2984271"/>
                    <a:pt x="1437399" y="2997975"/>
                  </a:cubicBezTo>
                  <a:cubicBezTo>
                    <a:pt x="1476012" y="3035350"/>
                    <a:pt x="1528327" y="3046563"/>
                    <a:pt x="1580641" y="3056530"/>
                  </a:cubicBezTo>
                  <a:cubicBezTo>
                    <a:pt x="1642920" y="3070234"/>
                    <a:pt x="1703953" y="3087676"/>
                    <a:pt x="1764987" y="3105118"/>
                  </a:cubicBezTo>
                  <a:cubicBezTo>
                    <a:pt x="1777443" y="3108856"/>
                    <a:pt x="1787407" y="3125052"/>
                    <a:pt x="1796126" y="3137510"/>
                  </a:cubicBezTo>
                  <a:cubicBezTo>
                    <a:pt x="1807337" y="3152461"/>
                    <a:pt x="1816056" y="3171148"/>
                    <a:pt x="1828511" y="3186099"/>
                  </a:cubicBezTo>
                  <a:cubicBezTo>
                    <a:pt x="1852177" y="3214753"/>
                    <a:pt x="1850932" y="3223474"/>
                    <a:pt x="1818547" y="3243408"/>
                  </a:cubicBezTo>
                  <a:cubicBezTo>
                    <a:pt x="1801109" y="3254621"/>
                    <a:pt x="1783671" y="3264587"/>
                    <a:pt x="1767478" y="3277046"/>
                  </a:cubicBezTo>
                  <a:cubicBezTo>
                    <a:pt x="1746303" y="3291996"/>
                    <a:pt x="1743812" y="3305700"/>
                    <a:pt x="1755022" y="3335601"/>
                  </a:cubicBezTo>
                  <a:cubicBezTo>
                    <a:pt x="1783671" y="3319405"/>
                    <a:pt x="1809828" y="3303209"/>
                    <a:pt x="1837231" y="3288259"/>
                  </a:cubicBezTo>
                  <a:cubicBezTo>
                    <a:pt x="1847195" y="3283275"/>
                    <a:pt x="1858405" y="3280783"/>
                    <a:pt x="1868370" y="3277046"/>
                  </a:cubicBezTo>
                  <a:cubicBezTo>
                    <a:pt x="1870861" y="3288259"/>
                    <a:pt x="1874598" y="3299471"/>
                    <a:pt x="1875843" y="3311930"/>
                  </a:cubicBezTo>
                  <a:cubicBezTo>
                    <a:pt x="1875843" y="3320651"/>
                    <a:pt x="1875843" y="3330618"/>
                    <a:pt x="1875843" y="3335601"/>
                  </a:cubicBezTo>
                  <a:cubicBezTo>
                    <a:pt x="1910720" y="3323142"/>
                    <a:pt x="1940614" y="3308192"/>
                    <a:pt x="1972999" y="3303209"/>
                  </a:cubicBezTo>
                  <a:cubicBezTo>
                    <a:pt x="2015348" y="3295734"/>
                    <a:pt x="2030295" y="3326880"/>
                    <a:pt x="2029050" y="3371731"/>
                  </a:cubicBezTo>
                  <a:cubicBezTo>
                    <a:pt x="2077627" y="3333109"/>
                    <a:pt x="2123714" y="3343076"/>
                    <a:pt x="2169800" y="3358026"/>
                  </a:cubicBezTo>
                  <a:cubicBezTo>
                    <a:pt x="2195957" y="3365501"/>
                    <a:pt x="2224606" y="3374222"/>
                    <a:pt x="2250763" y="3382943"/>
                  </a:cubicBezTo>
                  <a:cubicBezTo>
                    <a:pt x="2259482" y="3385435"/>
                    <a:pt x="2269447" y="3387927"/>
                    <a:pt x="2274429" y="3394156"/>
                  </a:cubicBezTo>
                  <a:cubicBezTo>
                    <a:pt x="2301832" y="3421565"/>
                    <a:pt x="2329235" y="3442744"/>
                    <a:pt x="2369093" y="3448973"/>
                  </a:cubicBezTo>
                  <a:cubicBezTo>
                    <a:pt x="2389023" y="3452711"/>
                    <a:pt x="2394005" y="3472645"/>
                    <a:pt x="2389023" y="3490087"/>
                  </a:cubicBezTo>
                  <a:cubicBezTo>
                    <a:pt x="2381549" y="3512512"/>
                    <a:pt x="2372830" y="3536183"/>
                    <a:pt x="2359129" y="3554871"/>
                  </a:cubicBezTo>
                  <a:cubicBezTo>
                    <a:pt x="2335463" y="3586017"/>
                    <a:pt x="2306814" y="3613426"/>
                    <a:pt x="2279411" y="3640835"/>
                  </a:cubicBezTo>
                  <a:cubicBezTo>
                    <a:pt x="2276920" y="3644572"/>
                    <a:pt x="2269447" y="3647064"/>
                    <a:pt x="2264465" y="3644572"/>
                  </a:cubicBezTo>
                  <a:cubicBezTo>
                    <a:pt x="2240799" y="3637097"/>
                    <a:pt x="2237062" y="3649556"/>
                    <a:pt x="2235816" y="3668244"/>
                  </a:cubicBezTo>
                  <a:cubicBezTo>
                    <a:pt x="2230834" y="3723061"/>
                    <a:pt x="2229588" y="3779124"/>
                    <a:pt x="2218378" y="3832696"/>
                  </a:cubicBezTo>
                  <a:cubicBezTo>
                    <a:pt x="2199694" y="3914922"/>
                    <a:pt x="2164818" y="3941085"/>
                    <a:pt x="2081364" y="3947314"/>
                  </a:cubicBezTo>
                  <a:cubicBezTo>
                    <a:pt x="2037769" y="3951052"/>
                    <a:pt x="1999156" y="3966002"/>
                    <a:pt x="1966771" y="3998394"/>
                  </a:cubicBezTo>
                  <a:cubicBezTo>
                    <a:pt x="1953069" y="4012099"/>
                    <a:pt x="1950578" y="4024557"/>
                    <a:pt x="1959297" y="4043245"/>
                  </a:cubicBezTo>
                  <a:cubicBezTo>
                    <a:pt x="1985455" y="4105538"/>
                    <a:pt x="1984209" y="4114259"/>
                    <a:pt x="1934386" y="4161601"/>
                  </a:cubicBezTo>
                  <a:cubicBezTo>
                    <a:pt x="1911965" y="4184026"/>
                    <a:pt x="1898264" y="4210189"/>
                    <a:pt x="1898264" y="4243827"/>
                  </a:cubicBezTo>
                  <a:cubicBezTo>
                    <a:pt x="1898264" y="4251302"/>
                    <a:pt x="1897018" y="4257532"/>
                    <a:pt x="1895773" y="4265007"/>
                  </a:cubicBezTo>
                  <a:cubicBezTo>
                    <a:pt x="1888299" y="4299891"/>
                    <a:pt x="1874598" y="4309857"/>
                    <a:pt x="1839722" y="4302382"/>
                  </a:cubicBezTo>
                  <a:cubicBezTo>
                    <a:pt x="1824775" y="4298645"/>
                    <a:pt x="1809828" y="4293661"/>
                    <a:pt x="1796126" y="4289924"/>
                  </a:cubicBezTo>
                  <a:cubicBezTo>
                    <a:pt x="1784916" y="4288678"/>
                    <a:pt x="1773706" y="4288678"/>
                    <a:pt x="1755022" y="4287432"/>
                  </a:cubicBezTo>
                  <a:cubicBezTo>
                    <a:pt x="1767478" y="4307366"/>
                    <a:pt x="1776197" y="4321070"/>
                    <a:pt x="1786162" y="4334775"/>
                  </a:cubicBezTo>
                  <a:cubicBezTo>
                    <a:pt x="1807337" y="4367167"/>
                    <a:pt x="1797372" y="4387100"/>
                    <a:pt x="1758759" y="4392084"/>
                  </a:cubicBezTo>
                  <a:cubicBezTo>
                    <a:pt x="1745058" y="4394575"/>
                    <a:pt x="1728865" y="4390838"/>
                    <a:pt x="1722637" y="4412017"/>
                  </a:cubicBezTo>
                  <a:cubicBezTo>
                    <a:pt x="1717655" y="4431951"/>
                    <a:pt x="1712673" y="4450639"/>
                    <a:pt x="1735093" y="4466835"/>
                  </a:cubicBezTo>
                  <a:cubicBezTo>
                    <a:pt x="1748794" y="4476802"/>
                    <a:pt x="1753777" y="4486769"/>
                    <a:pt x="1733847" y="4497981"/>
                  </a:cubicBezTo>
                  <a:cubicBezTo>
                    <a:pt x="1726374" y="4504210"/>
                    <a:pt x="1721391" y="4509194"/>
                    <a:pt x="1720146" y="4515423"/>
                  </a:cubicBezTo>
                  <a:cubicBezTo>
                    <a:pt x="1675305" y="4504210"/>
                    <a:pt x="1630464" y="4490506"/>
                    <a:pt x="1586869" y="4476802"/>
                  </a:cubicBezTo>
                  <a:cubicBezTo>
                    <a:pt x="1560712" y="4445655"/>
                    <a:pt x="1547010" y="4408280"/>
                    <a:pt x="1540783" y="4365921"/>
                  </a:cubicBezTo>
                  <a:cubicBezTo>
                    <a:pt x="1529572" y="4286186"/>
                    <a:pt x="1503415" y="4212681"/>
                    <a:pt x="1461065" y="4145405"/>
                  </a:cubicBezTo>
                  <a:cubicBezTo>
                    <a:pt x="1424943" y="4088096"/>
                    <a:pt x="1398786" y="4029541"/>
                    <a:pt x="1387576" y="3963511"/>
                  </a:cubicBezTo>
                  <a:cubicBezTo>
                    <a:pt x="1376366" y="3901218"/>
                    <a:pt x="1340244" y="3860105"/>
                    <a:pt x="1280456" y="3837679"/>
                  </a:cubicBezTo>
                  <a:cubicBezTo>
                    <a:pt x="1231879" y="3818992"/>
                    <a:pt x="1182055" y="3797812"/>
                    <a:pt x="1134723" y="3774141"/>
                  </a:cubicBezTo>
                  <a:cubicBezTo>
                    <a:pt x="1103584" y="3756699"/>
                    <a:pt x="1083655" y="3729290"/>
                    <a:pt x="1082409" y="3690669"/>
                  </a:cubicBezTo>
                  <a:cubicBezTo>
                    <a:pt x="1081163" y="3676964"/>
                    <a:pt x="1067462" y="3663260"/>
                    <a:pt x="1056252" y="3652047"/>
                  </a:cubicBezTo>
                  <a:cubicBezTo>
                    <a:pt x="998955" y="3605951"/>
                    <a:pt x="939167" y="3562346"/>
                    <a:pt x="885607" y="3512512"/>
                  </a:cubicBezTo>
                  <a:cubicBezTo>
                    <a:pt x="859450" y="3487595"/>
                    <a:pt x="840767" y="3452711"/>
                    <a:pt x="823328" y="3421565"/>
                  </a:cubicBezTo>
                  <a:cubicBezTo>
                    <a:pt x="813364" y="3405369"/>
                    <a:pt x="824574" y="3395402"/>
                    <a:pt x="840767" y="3389173"/>
                  </a:cubicBezTo>
                  <a:cubicBezTo>
                    <a:pt x="874397" y="3375468"/>
                    <a:pt x="879379" y="3363010"/>
                    <a:pt x="856959" y="3335601"/>
                  </a:cubicBezTo>
                  <a:cubicBezTo>
                    <a:pt x="829556" y="3300717"/>
                    <a:pt x="824574" y="3265833"/>
                    <a:pt x="840767" y="3227212"/>
                  </a:cubicBezTo>
                  <a:cubicBezTo>
                    <a:pt x="846994" y="3211016"/>
                    <a:pt x="851977" y="3193574"/>
                    <a:pt x="858205" y="3177378"/>
                  </a:cubicBezTo>
                  <a:cubicBezTo>
                    <a:pt x="884362" y="3097643"/>
                    <a:pt x="859450" y="3024138"/>
                    <a:pt x="788452" y="2978041"/>
                  </a:cubicBezTo>
                  <a:cubicBezTo>
                    <a:pt x="779733" y="2971812"/>
                    <a:pt x="769768" y="2968074"/>
                    <a:pt x="759804" y="2963091"/>
                  </a:cubicBezTo>
                  <a:cubicBezTo>
                    <a:pt x="756067" y="2969320"/>
                    <a:pt x="753576" y="2971812"/>
                    <a:pt x="752330" y="2976795"/>
                  </a:cubicBezTo>
                  <a:cubicBezTo>
                    <a:pt x="743611" y="3015417"/>
                    <a:pt x="738629" y="3017909"/>
                    <a:pt x="704998" y="2997975"/>
                  </a:cubicBezTo>
                  <a:cubicBezTo>
                    <a:pt x="673859" y="2979287"/>
                    <a:pt x="643965" y="2959353"/>
                    <a:pt x="615317" y="2938174"/>
                  </a:cubicBezTo>
                  <a:cubicBezTo>
                    <a:pt x="602861" y="2929453"/>
                    <a:pt x="590405" y="2916995"/>
                    <a:pt x="587914" y="2903290"/>
                  </a:cubicBezTo>
                  <a:cubicBezTo>
                    <a:pt x="577949" y="2865915"/>
                    <a:pt x="551792" y="2847227"/>
                    <a:pt x="520652" y="2833522"/>
                  </a:cubicBezTo>
                  <a:cubicBezTo>
                    <a:pt x="487022" y="2817326"/>
                    <a:pt x="452146" y="2808605"/>
                    <a:pt x="418515" y="2793655"/>
                  </a:cubicBezTo>
                  <a:cubicBezTo>
                    <a:pt x="404813" y="2787426"/>
                    <a:pt x="392358" y="2776213"/>
                    <a:pt x="386130" y="2762509"/>
                  </a:cubicBezTo>
                  <a:cubicBezTo>
                    <a:pt x="369937" y="2732608"/>
                    <a:pt x="351254" y="2708937"/>
                    <a:pt x="320114" y="2695233"/>
                  </a:cubicBezTo>
                  <a:cubicBezTo>
                    <a:pt x="283992" y="2677791"/>
                    <a:pt x="247870" y="2661595"/>
                    <a:pt x="210503" y="2646645"/>
                  </a:cubicBezTo>
                  <a:cubicBezTo>
                    <a:pt x="130786" y="2616744"/>
                    <a:pt x="88436" y="2560681"/>
                    <a:pt x="83454" y="2474717"/>
                  </a:cubicBezTo>
                  <a:cubicBezTo>
                    <a:pt x="80963" y="2387507"/>
                    <a:pt x="63525" y="2304035"/>
                    <a:pt x="27403" y="2224301"/>
                  </a:cubicBezTo>
                  <a:cubicBezTo>
                    <a:pt x="16193" y="2196892"/>
                    <a:pt x="13701" y="2163254"/>
                    <a:pt x="7473" y="2134599"/>
                  </a:cubicBezTo>
                  <a:cubicBezTo>
                    <a:pt x="4982" y="2123387"/>
                    <a:pt x="3737" y="2112174"/>
                    <a:pt x="0" y="2102207"/>
                  </a:cubicBezTo>
                  <a:cubicBezTo>
                    <a:pt x="51069" y="1476789"/>
                    <a:pt x="353745" y="922385"/>
                    <a:pt x="805890" y="541154"/>
                  </a:cubicBezTo>
                  <a:cubicBezTo>
                    <a:pt x="809627" y="542400"/>
                    <a:pt x="814609" y="542400"/>
                    <a:pt x="819592" y="543646"/>
                  </a:cubicBezTo>
                  <a:cubicBezTo>
                    <a:pt x="856959" y="548629"/>
                    <a:pt x="895572" y="548629"/>
                    <a:pt x="932939" y="543646"/>
                  </a:cubicBezTo>
                  <a:cubicBezTo>
                    <a:pt x="964079" y="538662"/>
                    <a:pt x="977780" y="507516"/>
                    <a:pt x="996464" y="482599"/>
                  </a:cubicBezTo>
                  <a:cubicBezTo>
                    <a:pt x="1017639" y="456436"/>
                    <a:pt x="1042550" y="430273"/>
                    <a:pt x="1067462" y="404110"/>
                  </a:cubicBezTo>
                  <a:cubicBezTo>
                    <a:pt x="1072444" y="399127"/>
                    <a:pt x="1081163" y="396635"/>
                    <a:pt x="1092374" y="396635"/>
                  </a:cubicBezTo>
                  <a:close/>
                  <a:moveTo>
                    <a:pt x="1313096" y="299433"/>
                  </a:moveTo>
                  <a:cubicBezTo>
                    <a:pt x="1318069" y="300676"/>
                    <a:pt x="1324285" y="305648"/>
                    <a:pt x="1329257" y="308135"/>
                  </a:cubicBezTo>
                  <a:cubicBezTo>
                    <a:pt x="1325528" y="313107"/>
                    <a:pt x="1323041" y="318079"/>
                    <a:pt x="1318069" y="321809"/>
                  </a:cubicBezTo>
                  <a:cubicBezTo>
                    <a:pt x="1296934" y="336726"/>
                    <a:pt x="1275800" y="351643"/>
                    <a:pt x="1254666" y="365317"/>
                  </a:cubicBezTo>
                  <a:cubicBezTo>
                    <a:pt x="1252180" y="366560"/>
                    <a:pt x="1252180" y="371532"/>
                    <a:pt x="1252180" y="376504"/>
                  </a:cubicBezTo>
                  <a:cubicBezTo>
                    <a:pt x="1288232" y="341698"/>
                    <a:pt x="1331744" y="323052"/>
                    <a:pt x="1376498" y="305648"/>
                  </a:cubicBezTo>
                  <a:cubicBezTo>
                    <a:pt x="1377741" y="308135"/>
                    <a:pt x="1380228" y="310621"/>
                    <a:pt x="1382714" y="314350"/>
                  </a:cubicBezTo>
                  <a:cubicBezTo>
                    <a:pt x="1372769" y="326781"/>
                    <a:pt x="1364066" y="339212"/>
                    <a:pt x="1351635" y="355372"/>
                  </a:cubicBezTo>
                  <a:cubicBezTo>
                    <a:pt x="1365310" y="354129"/>
                    <a:pt x="1375255" y="352886"/>
                    <a:pt x="1383957" y="352886"/>
                  </a:cubicBezTo>
                  <a:cubicBezTo>
                    <a:pt x="1388930" y="318079"/>
                    <a:pt x="1429955" y="296947"/>
                    <a:pt x="1458548" y="313107"/>
                  </a:cubicBezTo>
                  <a:cubicBezTo>
                    <a:pt x="1462278" y="314350"/>
                    <a:pt x="1466007" y="320565"/>
                    <a:pt x="1464764" y="324295"/>
                  </a:cubicBezTo>
                  <a:cubicBezTo>
                    <a:pt x="1464764" y="329267"/>
                    <a:pt x="1461035" y="336726"/>
                    <a:pt x="1456062" y="339212"/>
                  </a:cubicBezTo>
                  <a:cubicBezTo>
                    <a:pt x="1447360" y="341698"/>
                    <a:pt x="1437414" y="342941"/>
                    <a:pt x="1423739" y="345427"/>
                  </a:cubicBezTo>
                  <a:cubicBezTo>
                    <a:pt x="1434928" y="354129"/>
                    <a:pt x="1444873" y="361587"/>
                    <a:pt x="1452332" y="369046"/>
                  </a:cubicBezTo>
                  <a:cubicBezTo>
                    <a:pt x="1459791" y="376504"/>
                    <a:pt x="1463521" y="386449"/>
                    <a:pt x="1468494" y="395151"/>
                  </a:cubicBezTo>
                  <a:cubicBezTo>
                    <a:pt x="1493357" y="382720"/>
                    <a:pt x="1500817" y="385206"/>
                    <a:pt x="1512005" y="413797"/>
                  </a:cubicBezTo>
                  <a:cubicBezTo>
                    <a:pt x="1513248" y="416283"/>
                    <a:pt x="1513248" y="418770"/>
                    <a:pt x="1515735" y="420013"/>
                  </a:cubicBezTo>
                  <a:cubicBezTo>
                    <a:pt x="1531896" y="429957"/>
                    <a:pt x="1546814" y="439902"/>
                    <a:pt x="1562976" y="451090"/>
                  </a:cubicBezTo>
                  <a:cubicBezTo>
                    <a:pt x="1575408" y="459792"/>
                    <a:pt x="1564219" y="495841"/>
                    <a:pt x="1548057" y="500814"/>
                  </a:cubicBezTo>
                  <a:cubicBezTo>
                    <a:pt x="1540598" y="504543"/>
                    <a:pt x="1531896" y="504543"/>
                    <a:pt x="1520707" y="508272"/>
                  </a:cubicBezTo>
                  <a:cubicBezTo>
                    <a:pt x="1533139" y="525676"/>
                    <a:pt x="1544328" y="535620"/>
                    <a:pt x="1566705" y="531891"/>
                  </a:cubicBezTo>
                  <a:cubicBezTo>
                    <a:pt x="1576651" y="530648"/>
                    <a:pt x="1589083" y="544322"/>
                    <a:pt x="1599028" y="551781"/>
                  </a:cubicBezTo>
                  <a:cubicBezTo>
                    <a:pt x="1612703" y="560482"/>
                    <a:pt x="1625135" y="570427"/>
                    <a:pt x="1636324" y="580372"/>
                  </a:cubicBezTo>
                  <a:cubicBezTo>
                    <a:pt x="1641296" y="584101"/>
                    <a:pt x="1648755" y="592803"/>
                    <a:pt x="1646269" y="599018"/>
                  </a:cubicBezTo>
                  <a:cubicBezTo>
                    <a:pt x="1646269" y="603990"/>
                    <a:pt x="1637567" y="608963"/>
                    <a:pt x="1631351" y="613935"/>
                  </a:cubicBezTo>
                  <a:cubicBezTo>
                    <a:pt x="1610217" y="628852"/>
                    <a:pt x="1586596" y="642526"/>
                    <a:pt x="1567948" y="659929"/>
                  </a:cubicBezTo>
                  <a:cubicBezTo>
                    <a:pt x="1556760" y="672360"/>
                    <a:pt x="1549301" y="676090"/>
                    <a:pt x="1539355" y="662416"/>
                  </a:cubicBezTo>
                  <a:cubicBezTo>
                    <a:pt x="1531896" y="651228"/>
                    <a:pt x="1526923" y="638797"/>
                    <a:pt x="1519464" y="626366"/>
                  </a:cubicBezTo>
                  <a:cubicBezTo>
                    <a:pt x="1515735" y="620151"/>
                    <a:pt x="1510762" y="611449"/>
                    <a:pt x="1504546" y="608963"/>
                  </a:cubicBezTo>
                  <a:cubicBezTo>
                    <a:pt x="1499573" y="607720"/>
                    <a:pt x="1488385" y="611449"/>
                    <a:pt x="1485898" y="617664"/>
                  </a:cubicBezTo>
                  <a:cubicBezTo>
                    <a:pt x="1480926" y="625123"/>
                    <a:pt x="1477196" y="635068"/>
                    <a:pt x="1478439" y="645012"/>
                  </a:cubicBezTo>
                  <a:cubicBezTo>
                    <a:pt x="1478439" y="651228"/>
                    <a:pt x="1487142" y="658686"/>
                    <a:pt x="1494601" y="661173"/>
                  </a:cubicBezTo>
                  <a:cubicBezTo>
                    <a:pt x="1509519" y="668631"/>
                    <a:pt x="1518221" y="674847"/>
                    <a:pt x="1512005" y="694736"/>
                  </a:cubicBezTo>
                  <a:cubicBezTo>
                    <a:pt x="1508276" y="705924"/>
                    <a:pt x="1529410" y="720841"/>
                    <a:pt x="1509519" y="734515"/>
                  </a:cubicBezTo>
                  <a:cubicBezTo>
                    <a:pt x="1498330" y="741974"/>
                    <a:pt x="1492114" y="754404"/>
                    <a:pt x="1480926" y="765592"/>
                  </a:cubicBezTo>
                  <a:cubicBezTo>
                    <a:pt x="1461035" y="754404"/>
                    <a:pt x="1441144" y="741974"/>
                    <a:pt x="1421253" y="729543"/>
                  </a:cubicBezTo>
                  <a:cubicBezTo>
                    <a:pt x="1421253" y="730786"/>
                    <a:pt x="1420010" y="730786"/>
                    <a:pt x="1417523" y="733272"/>
                  </a:cubicBezTo>
                  <a:cubicBezTo>
                    <a:pt x="1424982" y="743217"/>
                    <a:pt x="1434928" y="753161"/>
                    <a:pt x="1441144" y="765592"/>
                  </a:cubicBezTo>
                  <a:cubicBezTo>
                    <a:pt x="1444873" y="773051"/>
                    <a:pt x="1442387" y="782996"/>
                    <a:pt x="1443630" y="792940"/>
                  </a:cubicBezTo>
                  <a:cubicBezTo>
                    <a:pt x="1434928" y="792940"/>
                    <a:pt x="1424982" y="794183"/>
                    <a:pt x="1418766" y="791697"/>
                  </a:cubicBezTo>
                  <a:cubicBezTo>
                    <a:pt x="1397632" y="785482"/>
                    <a:pt x="1378985" y="776780"/>
                    <a:pt x="1359094" y="770565"/>
                  </a:cubicBezTo>
                  <a:cubicBezTo>
                    <a:pt x="1346662" y="766835"/>
                    <a:pt x="1334230" y="770565"/>
                    <a:pt x="1316825" y="770565"/>
                  </a:cubicBezTo>
                  <a:cubicBezTo>
                    <a:pt x="1313096" y="756891"/>
                    <a:pt x="1310609" y="738244"/>
                    <a:pt x="1304394" y="720841"/>
                  </a:cubicBezTo>
                  <a:cubicBezTo>
                    <a:pt x="1298178" y="705924"/>
                    <a:pt x="1290719" y="691007"/>
                    <a:pt x="1280773" y="677333"/>
                  </a:cubicBezTo>
                  <a:cubicBezTo>
                    <a:pt x="1279530" y="674847"/>
                    <a:pt x="1267098" y="679819"/>
                    <a:pt x="1259639" y="682305"/>
                  </a:cubicBezTo>
                  <a:cubicBezTo>
                    <a:pt x="1229803" y="692250"/>
                    <a:pt x="1198723" y="705924"/>
                    <a:pt x="1167643" y="679819"/>
                  </a:cubicBezTo>
                  <a:cubicBezTo>
                    <a:pt x="1166400" y="678576"/>
                    <a:pt x="1165157" y="676090"/>
                    <a:pt x="1160184" y="669874"/>
                  </a:cubicBezTo>
                  <a:cubicBezTo>
                    <a:pt x="1181318" y="658686"/>
                    <a:pt x="1202453" y="645012"/>
                    <a:pt x="1223587" y="640040"/>
                  </a:cubicBezTo>
                  <a:cubicBezTo>
                    <a:pt x="1245964" y="635068"/>
                    <a:pt x="1268341" y="638797"/>
                    <a:pt x="1294448" y="638797"/>
                  </a:cubicBezTo>
                  <a:cubicBezTo>
                    <a:pt x="1295691" y="599018"/>
                    <a:pt x="1331744" y="590316"/>
                    <a:pt x="1359094" y="574156"/>
                  </a:cubicBezTo>
                  <a:cubicBezTo>
                    <a:pt x="1395146" y="554267"/>
                    <a:pt x="1397632" y="545565"/>
                    <a:pt x="1369039" y="515731"/>
                  </a:cubicBezTo>
                  <a:cubicBezTo>
                    <a:pt x="1360337" y="508272"/>
                    <a:pt x="1351635" y="498328"/>
                    <a:pt x="1344175" y="490869"/>
                  </a:cubicBezTo>
                  <a:cubicBezTo>
                    <a:pt x="1340446" y="479681"/>
                    <a:pt x="1336716" y="470979"/>
                    <a:pt x="1332987" y="459792"/>
                  </a:cubicBezTo>
                  <a:cubicBezTo>
                    <a:pt x="1268341" y="474709"/>
                    <a:pt x="1209912" y="453576"/>
                    <a:pt x="1148996" y="439902"/>
                  </a:cubicBezTo>
                  <a:cubicBezTo>
                    <a:pt x="1144023" y="437416"/>
                    <a:pt x="1140293" y="429957"/>
                    <a:pt x="1137807" y="427471"/>
                  </a:cubicBezTo>
                  <a:cubicBezTo>
                    <a:pt x="1147752" y="412554"/>
                    <a:pt x="1152725" y="400123"/>
                    <a:pt x="1161427" y="391422"/>
                  </a:cubicBezTo>
                  <a:cubicBezTo>
                    <a:pt x="1178832" y="375261"/>
                    <a:pt x="1194993" y="357858"/>
                    <a:pt x="1214884" y="345427"/>
                  </a:cubicBezTo>
                  <a:cubicBezTo>
                    <a:pt x="1239748" y="329267"/>
                    <a:pt x="1267098" y="316836"/>
                    <a:pt x="1291962" y="304405"/>
                  </a:cubicBezTo>
                  <a:cubicBezTo>
                    <a:pt x="1298178" y="300676"/>
                    <a:pt x="1305637" y="299433"/>
                    <a:pt x="1313096" y="299433"/>
                  </a:cubicBezTo>
                  <a:close/>
                  <a:moveTo>
                    <a:pt x="1154005" y="296937"/>
                  </a:moveTo>
                  <a:cubicBezTo>
                    <a:pt x="1154005" y="304299"/>
                    <a:pt x="1152772" y="312889"/>
                    <a:pt x="1150307" y="320251"/>
                  </a:cubicBezTo>
                  <a:cubicBezTo>
                    <a:pt x="1126886" y="322705"/>
                    <a:pt x="1107163" y="333749"/>
                    <a:pt x="1094836" y="355836"/>
                  </a:cubicBezTo>
                  <a:cubicBezTo>
                    <a:pt x="1092371" y="360744"/>
                    <a:pt x="1088673" y="364425"/>
                    <a:pt x="1083742" y="365652"/>
                  </a:cubicBezTo>
                  <a:cubicBezTo>
                    <a:pt x="1072648" y="370561"/>
                    <a:pt x="1056623" y="379150"/>
                    <a:pt x="1049227" y="376696"/>
                  </a:cubicBezTo>
                  <a:cubicBezTo>
                    <a:pt x="1045529" y="374242"/>
                    <a:pt x="1043063" y="370561"/>
                    <a:pt x="1040598" y="365652"/>
                  </a:cubicBezTo>
                  <a:cubicBezTo>
                    <a:pt x="1078811" y="342338"/>
                    <a:pt x="1115792" y="319024"/>
                    <a:pt x="1154005" y="296937"/>
                  </a:cubicBezTo>
                  <a:close/>
                  <a:moveTo>
                    <a:pt x="1213687" y="288369"/>
                  </a:moveTo>
                  <a:cubicBezTo>
                    <a:pt x="1226318" y="287604"/>
                    <a:pt x="1240180" y="291276"/>
                    <a:pt x="1256199" y="299232"/>
                  </a:cubicBezTo>
                  <a:cubicBezTo>
                    <a:pt x="1247573" y="309024"/>
                    <a:pt x="1242645" y="318815"/>
                    <a:pt x="1232787" y="323711"/>
                  </a:cubicBezTo>
                  <a:cubicBezTo>
                    <a:pt x="1213071" y="335951"/>
                    <a:pt x="1193356" y="345743"/>
                    <a:pt x="1172408" y="354311"/>
                  </a:cubicBezTo>
                  <a:cubicBezTo>
                    <a:pt x="1165014" y="357983"/>
                    <a:pt x="1153924" y="356759"/>
                    <a:pt x="1146531" y="356759"/>
                  </a:cubicBezTo>
                  <a:cubicBezTo>
                    <a:pt x="1146531" y="346967"/>
                    <a:pt x="1147763" y="338399"/>
                    <a:pt x="1148995" y="328607"/>
                  </a:cubicBezTo>
                  <a:cubicBezTo>
                    <a:pt x="1150228" y="326159"/>
                    <a:pt x="1151460" y="322487"/>
                    <a:pt x="1152692" y="320039"/>
                  </a:cubicBezTo>
                  <a:cubicBezTo>
                    <a:pt x="1161318" y="315143"/>
                    <a:pt x="1169943" y="311472"/>
                    <a:pt x="1178569" y="304128"/>
                  </a:cubicBezTo>
                  <a:cubicBezTo>
                    <a:pt x="1189659" y="294336"/>
                    <a:pt x="1201057" y="289134"/>
                    <a:pt x="1213687" y="288369"/>
                  </a:cubicBezTo>
                  <a:close/>
                  <a:moveTo>
                    <a:pt x="1267551" y="237121"/>
                  </a:moveTo>
                  <a:cubicBezTo>
                    <a:pt x="1269998" y="240766"/>
                    <a:pt x="1273668" y="243196"/>
                    <a:pt x="1274892" y="248057"/>
                  </a:cubicBezTo>
                  <a:cubicBezTo>
                    <a:pt x="1276116" y="249272"/>
                    <a:pt x="1272445" y="251702"/>
                    <a:pt x="1271221" y="254132"/>
                  </a:cubicBezTo>
                  <a:cubicBezTo>
                    <a:pt x="1262656" y="263853"/>
                    <a:pt x="1255315" y="274788"/>
                    <a:pt x="1246750" y="285724"/>
                  </a:cubicBezTo>
                  <a:cubicBezTo>
                    <a:pt x="1224726" y="280864"/>
                    <a:pt x="1229620" y="268713"/>
                    <a:pt x="1238185" y="255347"/>
                  </a:cubicBezTo>
                  <a:cubicBezTo>
                    <a:pt x="1227173" y="260207"/>
                    <a:pt x="1218608" y="263853"/>
                    <a:pt x="1207596" y="268713"/>
                  </a:cubicBezTo>
                  <a:cubicBezTo>
                    <a:pt x="1227173" y="257777"/>
                    <a:pt x="1246750" y="248057"/>
                    <a:pt x="1267551" y="237121"/>
                  </a:cubicBezTo>
                  <a:close/>
                  <a:moveTo>
                    <a:pt x="2632036" y="234590"/>
                  </a:moveTo>
                  <a:cubicBezTo>
                    <a:pt x="2662765" y="222319"/>
                    <a:pt x="2721765" y="270175"/>
                    <a:pt x="2721765" y="311895"/>
                  </a:cubicBezTo>
                  <a:cubicBezTo>
                    <a:pt x="2695953" y="305760"/>
                    <a:pt x="2667682" y="306987"/>
                    <a:pt x="2651703" y="293489"/>
                  </a:cubicBezTo>
                  <a:cubicBezTo>
                    <a:pt x="2638182" y="282445"/>
                    <a:pt x="2636953" y="254223"/>
                    <a:pt x="2632036" y="234590"/>
                  </a:cubicBezTo>
                  <a:close/>
                  <a:moveTo>
                    <a:pt x="1354166" y="195995"/>
                  </a:moveTo>
                  <a:cubicBezTo>
                    <a:pt x="1361598" y="198453"/>
                    <a:pt x="1367792" y="199682"/>
                    <a:pt x="1375225" y="202141"/>
                  </a:cubicBezTo>
                  <a:cubicBezTo>
                    <a:pt x="1377702" y="204599"/>
                    <a:pt x="1373986" y="225495"/>
                    <a:pt x="1372747" y="237786"/>
                  </a:cubicBezTo>
                  <a:cubicBezTo>
                    <a:pt x="1397523" y="237786"/>
                    <a:pt x="1429731" y="236557"/>
                    <a:pt x="1460700" y="239016"/>
                  </a:cubicBezTo>
                  <a:cubicBezTo>
                    <a:pt x="1466894" y="239016"/>
                    <a:pt x="1473087" y="243932"/>
                    <a:pt x="1480520" y="248849"/>
                  </a:cubicBezTo>
                  <a:cubicBezTo>
                    <a:pt x="1476804" y="254995"/>
                    <a:pt x="1473087" y="263599"/>
                    <a:pt x="1468132" y="266057"/>
                  </a:cubicBezTo>
                  <a:cubicBezTo>
                    <a:pt x="1452028" y="273432"/>
                    <a:pt x="1434686" y="282036"/>
                    <a:pt x="1417343" y="283266"/>
                  </a:cubicBezTo>
                  <a:cubicBezTo>
                    <a:pt x="1382657" y="285724"/>
                    <a:pt x="1349211" y="285724"/>
                    <a:pt x="1314525" y="285724"/>
                  </a:cubicBezTo>
                  <a:cubicBezTo>
                    <a:pt x="1307093" y="285724"/>
                    <a:pt x="1298421" y="286953"/>
                    <a:pt x="1290989" y="283266"/>
                  </a:cubicBezTo>
                  <a:cubicBezTo>
                    <a:pt x="1284795" y="282036"/>
                    <a:pt x="1277362" y="275891"/>
                    <a:pt x="1273646" y="269745"/>
                  </a:cubicBezTo>
                  <a:cubicBezTo>
                    <a:pt x="1272407" y="266057"/>
                    <a:pt x="1278601" y="257453"/>
                    <a:pt x="1283556" y="253766"/>
                  </a:cubicBezTo>
                  <a:cubicBezTo>
                    <a:pt x="1295944" y="242703"/>
                    <a:pt x="1312048" y="235328"/>
                    <a:pt x="1309570" y="216891"/>
                  </a:cubicBezTo>
                  <a:cubicBezTo>
                    <a:pt x="1324435" y="209516"/>
                    <a:pt x="1339301" y="203370"/>
                    <a:pt x="1354166" y="195995"/>
                  </a:cubicBezTo>
                  <a:close/>
                  <a:moveTo>
                    <a:pt x="3128036" y="161101"/>
                  </a:moveTo>
                  <a:cubicBezTo>
                    <a:pt x="3145087" y="168442"/>
                    <a:pt x="3163355" y="175784"/>
                    <a:pt x="3180406" y="183125"/>
                  </a:cubicBezTo>
                  <a:cubicBezTo>
                    <a:pt x="3181624" y="189243"/>
                    <a:pt x="3181624" y="195361"/>
                    <a:pt x="3179188" y="201478"/>
                  </a:cubicBezTo>
                  <a:cubicBezTo>
                    <a:pt x="3177970" y="211267"/>
                    <a:pt x="3164573" y="219832"/>
                    <a:pt x="3156048" y="228397"/>
                  </a:cubicBezTo>
                  <a:cubicBezTo>
                    <a:pt x="3149958" y="221055"/>
                    <a:pt x="3142651" y="216161"/>
                    <a:pt x="3140215" y="208820"/>
                  </a:cubicBezTo>
                  <a:cubicBezTo>
                    <a:pt x="3134126" y="194137"/>
                    <a:pt x="3131690" y="178231"/>
                    <a:pt x="3128036" y="161101"/>
                  </a:cubicBezTo>
                  <a:close/>
                  <a:moveTo>
                    <a:pt x="2887468" y="81342"/>
                  </a:moveTo>
                  <a:cubicBezTo>
                    <a:pt x="2961848" y="101074"/>
                    <a:pt x="3034988" y="125739"/>
                    <a:pt x="3105649" y="152870"/>
                  </a:cubicBezTo>
                  <a:cubicBezTo>
                    <a:pt x="3111848" y="162736"/>
                    <a:pt x="3116806" y="177535"/>
                    <a:pt x="3113087" y="186168"/>
                  </a:cubicBezTo>
                  <a:cubicBezTo>
                    <a:pt x="3110608" y="193568"/>
                    <a:pt x="3092013" y="198501"/>
                    <a:pt x="3079616" y="199734"/>
                  </a:cubicBezTo>
                  <a:cubicBezTo>
                    <a:pt x="3042426" y="200967"/>
                    <a:pt x="3011435" y="191101"/>
                    <a:pt x="2989120" y="156570"/>
                  </a:cubicBezTo>
                  <a:cubicBezTo>
                    <a:pt x="2980443" y="145471"/>
                    <a:pt x="2961848" y="140538"/>
                    <a:pt x="2946972" y="135605"/>
                  </a:cubicBezTo>
                  <a:cubicBezTo>
                    <a:pt x="2937054" y="131905"/>
                    <a:pt x="2925897" y="135605"/>
                    <a:pt x="2914740" y="133138"/>
                  </a:cubicBezTo>
                  <a:cubicBezTo>
                    <a:pt x="2897385" y="131905"/>
                    <a:pt x="2877550" y="129439"/>
                    <a:pt x="2878790" y="104774"/>
                  </a:cubicBezTo>
                  <a:cubicBezTo>
                    <a:pt x="2878790" y="94908"/>
                    <a:pt x="2882509" y="87508"/>
                    <a:pt x="2887468" y="81342"/>
                  </a:cubicBezTo>
                  <a:close/>
                  <a:moveTo>
                    <a:pt x="2271165" y="26"/>
                  </a:moveTo>
                  <a:cubicBezTo>
                    <a:pt x="2308671" y="-285"/>
                    <a:pt x="2346332" y="2204"/>
                    <a:pt x="2384305" y="5315"/>
                  </a:cubicBezTo>
                  <a:cubicBezTo>
                    <a:pt x="2399245" y="6559"/>
                    <a:pt x="2415430" y="9048"/>
                    <a:pt x="2427880" y="10292"/>
                  </a:cubicBezTo>
                  <a:cubicBezTo>
                    <a:pt x="2427880" y="26470"/>
                    <a:pt x="2429125" y="38915"/>
                    <a:pt x="2430370" y="50115"/>
                  </a:cubicBezTo>
                  <a:cubicBezTo>
                    <a:pt x="2467720" y="46381"/>
                    <a:pt x="2498845" y="41404"/>
                    <a:pt x="2531215" y="38915"/>
                  </a:cubicBezTo>
                  <a:cubicBezTo>
                    <a:pt x="2538685" y="37670"/>
                    <a:pt x="2546155" y="42648"/>
                    <a:pt x="2554870" y="46381"/>
                  </a:cubicBezTo>
                  <a:cubicBezTo>
                    <a:pt x="2548645" y="52604"/>
                    <a:pt x="2546155" y="61315"/>
                    <a:pt x="2539930" y="65048"/>
                  </a:cubicBezTo>
                  <a:cubicBezTo>
                    <a:pt x="2523745" y="77492"/>
                    <a:pt x="2520010" y="88692"/>
                    <a:pt x="2532460" y="104870"/>
                  </a:cubicBezTo>
                  <a:cubicBezTo>
                    <a:pt x="2536195" y="111092"/>
                    <a:pt x="2539930" y="122292"/>
                    <a:pt x="2537440" y="127270"/>
                  </a:cubicBezTo>
                  <a:cubicBezTo>
                    <a:pt x="2524990" y="154648"/>
                    <a:pt x="2541175" y="164603"/>
                    <a:pt x="2562340" y="173315"/>
                  </a:cubicBezTo>
                  <a:cubicBezTo>
                    <a:pt x="2572300" y="177048"/>
                    <a:pt x="2581015" y="182026"/>
                    <a:pt x="2588485" y="184515"/>
                  </a:cubicBezTo>
                  <a:cubicBezTo>
                    <a:pt x="2590975" y="195715"/>
                    <a:pt x="2588485" y="206915"/>
                    <a:pt x="2592220" y="211892"/>
                  </a:cubicBezTo>
                  <a:cubicBezTo>
                    <a:pt x="2633305" y="250470"/>
                    <a:pt x="2633305" y="250470"/>
                    <a:pt x="2597200" y="292781"/>
                  </a:cubicBezTo>
                  <a:cubicBezTo>
                    <a:pt x="2602180" y="295270"/>
                    <a:pt x="2607160" y="299003"/>
                    <a:pt x="2610895" y="302737"/>
                  </a:cubicBezTo>
                  <a:cubicBezTo>
                    <a:pt x="2615875" y="306470"/>
                    <a:pt x="2618365" y="312692"/>
                    <a:pt x="2622100" y="317670"/>
                  </a:cubicBezTo>
                  <a:cubicBezTo>
                    <a:pt x="2615875" y="321403"/>
                    <a:pt x="2608405" y="330115"/>
                    <a:pt x="2600935" y="330115"/>
                  </a:cubicBezTo>
                  <a:cubicBezTo>
                    <a:pt x="2585995" y="330115"/>
                    <a:pt x="2571055" y="326381"/>
                    <a:pt x="2554870" y="325137"/>
                  </a:cubicBezTo>
                  <a:cubicBezTo>
                    <a:pt x="2553625" y="326381"/>
                    <a:pt x="2553625" y="330115"/>
                    <a:pt x="2552380" y="332603"/>
                  </a:cubicBezTo>
                  <a:cubicBezTo>
                    <a:pt x="2566075" y="340070"/>
                    <a:pt x="2581015" y="347537"/>
                    <a:pt x="2593465" y="356248"/>
                  </a:cubicBezTo>
                  <a:cubicBezTo>
                    <a:pt x="2610895" y="364959"/>
                    <a:pt x="2628325" y="374915"/>
                    <a:pt x="2642020" y="388603"/>
                  </a:cubicBezTo>
                  <a:cubicBezTo>
                    <a:pt x="2650735" y="397315"/>
                    <a:pt x="2656960" y="414737"/>
                    <a:pt x="2655715" y="427181"/>
                  </a:cubicBezTo>
                  <a:cubicBezTo>
                    <a:pt x="2651980" y="445848"/>
                    <a:pt x="2635795" y="455803"/>
                    <a:pt x="2614630" y="453315"/>
                  </a:cubicBezTo>
                  <a:cubicBezTo>
                    <a:pt x="2612140" y="452070"/>
                    <a:pt x="2608405" y="453315"/>
                    <a:pt x="2602180" y="453315"/>
                  </a:cubicBezTo>
                  <a:cubicBezTo>
                    <a:pt x="2612140" y="478203"/>
                    <a:pt x="2595955" y="490648"/>
                    <a:pt x="2577280" y="501848"/>
                  </a:cubicBezTo>
                  <a:cubicBezTo>
                    <a:pt x="2539930" y="526737"/>
                    <a:pt x="2496355" y="531715"/>
                    <a:pt x="2452780" y="527981"/>
                  </a:cubicBezTo>
                  <a:cubicBezTo>
                    <a:pt x="2441575" y="527981"/>
                    <a:pt x="2429125" y="527981"/>
                    <a:pt x="2422900" y="527981"/>
                  </a:cubicBezTo>
                  <a:cubicBezTo>
                    <a:pt x="2415430" y="540426"/>
                    <a:pt x="2409205" y="549137"/>
                    <a:pt x="2402980" y="557848"/>
                  </a:cubicBezTo>
                  <a:cubicBezTo>
                    <a:pt x="2391775" y="574026"/>
                    <a:pt x="2378080" y="587715"/>
                    <a:pt x="2369365" y="605137"/>
                  </a:cubicBezTo>
                  <a:cubicBezTo>
                    <a:pt x="2356915" y="628781"/>
                    <a:pt x="2340729" y="641226"/>
                    <a:pt x="2313339" y="644959"/>
                  </a:cubicBezTo>
                  <a:cubicBezTo>
                    <a:pt x="2284704" y="648693"/>
                    <a:pt x="2256069" y="653670"/>
                    <a:pt x="2227434" y="658648"/>
                  </a:cubicBezTo>
                  <a:cubicBezTo>
                    <a:pt x="2207514" y="663626"/>
                    <a:pt x="2195064" y="672337"/>
                    <a:pt x="2197554" y="698470"/>
                  </a:cubicBezTo>
                  <a:cubicBezTo>
                    <a:pt x="2198799" y="710915"/>
                    <a:pt x="2188839" y="725848"/>
                    <a:pt x="2181369" y="738293"/>
                  </a:cubicBezTo>
                  <a:cubicBezTo>
                    <a:pt x="2168919" y="761937"/>
                    <a:pt x="2153979" y="783093"/>
                    <a:pt x="2144019" y="806737"/>
                  </a:cubicBezTo>
                  <a:cubicBezTo>
                    <a:pt x="2132814" y="834115"/>
                    <a:pt x="2116629" y="854026"/>
                    <a:pt x="2089239" y="865226"/>
                  </a:cubicBezTo>
                  <a:cubicBezTo>
                    <a:pt x="2070564" y="871448"/>
                    <a:pt x="2055624" y="871448"/>
                    <a:pt x="2039439" y="859004"/>
                  </a:cubicBezTo>
                  <a:cubicBezTo>
                    <a:pt x="2025744" y="849048"/>
                    <a:pt x="2008314" y="842826"/>
                    <a:pt x="1992129" y="841581"/>
                  </a:cubicBezTo>
                  <a:cubicBezTo>
                    <a:pt x="1953534" y="839093"/>
                    <a:pt x="1927389" y="820426"/>
                    <a:pt x="1913694" y="784337"/>
                  </a:cubicBezTo>
                  <a:cubicBezTo>
                    <a:pt x="1903734" y="755715"/>
                    <a:pt x="1896264" y="727093"/>
                    <a:pt x="1886304" y="698470"/>
                  </a:cubicBezTo>
                  <a:cubicBezTo>
                    <a:pt x="1885059" y="694737"/>
                    <a:pt x="1882569" y="686026"/>
                    <a:pt x="1880079" y="686026"/>
                  </a:cubicBezTo>
                  <a:cubicBezTo>
                    <a:pt x="1847709" y="678559"/>
                    <a:pt x="1845219" y="652426"/>
                    <a:pt x="1837749" y="627537"/>
                  </a:cubicBezTo>
                  <a:cubicBezTo>
                    <a:pt x="1830279" y="595181"/>
                    <a:pt x="1826544" y="566559"/>
                    <a:pt x="1858914" y="544159"/>
                  </a:cubicBezTo>
                  <a:cubicBezTo>
                    <a:pt x="1865139" y="539181"/>
                    <a:pt x="1866384" y="526737"/>
                    <a:pt x="1872609" y="518026"/>
                  </a:cubicBezTo>
                  <a:cubicBezTo>
                    <a:pt x="1878834" y="510559"/>
                    <a:pt x="1888794" y="503093"/>
                    <a:pt x="1898754" y="495626"/>
                  </a:cubicBezTo>
                  <a:cubicBezTo>
                    <a:pt x="1912449" y="486915"/>
                    <a:pt x="1926144" y="478203"/>
                    <a:pt x="1938594" y="467003"/>
                  </a:cubicBezTo>
                  <a:cubicBezTo>
                    <a:pt x="1918674" y="463270"/>
                    <a:pt x="1903734" y="455803"/>
                    <a:pt x="1886304" y="475715"/>
                  </a:cubicBezTo>
                  <a:cubicBezTo>
                    <a:pt x="1860159" y="508070"/>
                    <a:pt x="1832769" y="506826"/>
                    <a:pt x="1812849" y="484426"/>
                  </a:cubicBezTo>
                  <a:cubicBezTo>
                    <a:pt x="1796664" y="469492"/>
                    <a:pt x="1801644" y="455803"/>
                    <a:pt x="1811604" y="439626"/>
                  </a:cubicBezTo>
                  <a:cubicBezTo>
                    <a:pt x="1821564" y="422203"/>
                    <a:pt x="1832769" y="429670"/>
                    <a:pt x="1845219" y="435892"/>
                  </a:cubicBezTo>
                  <a:cubicBezTo>
                    <a:pt x="1853934" y="438381"/>
                    <a:pt x="1862649" y="442115"/>
                    <a:pt x="1877589" y="442115"/>
                  </a:cubicBezTo>
                  <a:cubicBezTo>
                    <a:pt x="1870119" y="429670"/>
                    <a:pt x="1858914" y="417226"/>
                    <a:pt x="1855179" y="403537"/>
                  </a:cubicBezTo>
                  <a:cubicBezTo>
                    <a:pt x="1850199" y="389848"/>
                    <a:pt x="1850199" y="373670"/>
                    <a:pt x="1853934" y="361226"/>
                  </a:cubicBezTo>
                  <a:cubicBezTo>
                    <a:pt x="1857669" y="342559"/>
                    <a:pt x="1868874" y="326381"/>
                    <a:pt x="1873854" y="308959"/>
                  </a:cubicBezTo>
                  <a:cubicBezTo>
                    <a:pt x="1885059" y="267892"/>
                    <a:pt x="1858914" y="233048"/>
                    <a:pt x="1816584" y="233048"/>
                  </a:cubicBezTo>
                  <a:cubicBezTo>
                    <a:pt x="1780479" y="234292"/>
                    <a:pt x="1745619" y="239270"/>
                    <a:pt x="1709513" y="240515"/>
                  </a:cubicBezTo>
                  <a:cubicBezTo>
                    <a:pt x="1677143" y="240515"/>
                    <a:pt x="1663448" y="221848"/>
                    <a:pt x="1665938" y="187003"/>
                  </a:cubicBezTo>
                  <a:cubicBezTo>
                    <a:pt x="1688348" y="183270"/>
                    <a:pt x="1710759" y="178292"/>
                    <a:pt x="1735659" y="174559"/>
                  </a:cubicBezTo>
                  <a:cubicBezTo>
                    <a:pt x="1719474" y="164603"/>
                    <a:pt x="1690838" y="180781"/>
                    <a:pt x="1698309" y="147181"/>
                  </a:cubicBezTo>
                  <a:cubicBezTo>
                    <a:pt x="1687103" y="149670"/>
                    <a:pt x="1673408" y="149670"/>
                    <a:pt x="1660958" y="154648"/>
                  </a:cubicBezTo>
                  <a:cubicBezTo>
                    <a:pt x="1629833" y="164603"/>
                    <a:pt x="1599953" y="177048"/>
                    <a:pt x="1575053" y="184515"/>
                  </a:cubicBezTo>
                  <a:cubicBezTo>
                    <a:pt x="1562603" y="198203"/>
                    <a:pt x="1553888" y="213137"/>
                    <a:pt x="1543928" y="215626"/>
                  </a:cubicBezTo>
                  <a:cubicBezTo>
                    <a:pt x="1524008" y="221848"/>
                    <a:pt x="1504088" y="249226"/>
                    <a:pt x="1479188" y="216870"/>
                  </a:cubicBezTo>
                  <a:cubicBezTo>
                    <a:pt x="1472963" y="210648"/>
                    <a:pt x="1444328" y="220603"/>
                    <a:pt x="1425653" y="224337"/>
                  </a:cubicBezTo>
                  <a:cubicBezTo>
                    <a:pt x="1420673" y="224337"/>
                    <a:pt x="1414448" y="229315"/>
                    <a:pt x="1408223" y="228070"/>
                  </a:cubicBezTo>
                  <a:cubicBezTo>
                    <a:pt x="1403243" y="228070"/>
                    <a:pt x="1397018" y="224337"/>
                    <a:pt x="1394528" y="220603"/>
                  </a:cubicBezTo>
                  <a:cubicBezTo>
                    <a:pt x="1392038" y="214381"/>
                    <a:pt x="1390793" y="205670"/>
                    <a:pt x="1394528" y="203181"/>
                  </a:cubicBezTo>
                  <a:cubicBezTo>
                    <a:pt x="1405733" y="189492"/>
                    <a:pt x="1418183" y="178292"/>
                    <a:pt x="1433123" y="165848"/>
                  </a:cubicBezTo>
                  <a:cubicBezTo>
                    <a:pt x="1434368" y="170826"/>
                    <a:pt x="1434368" y="178292"/>
                    <a:pt x="1435613" y="189492"/>
                  </a:cubicBezTo>
                  <a:cubicBezTo>
                    <a:pt x="1446818" y="182026"/>
                    <a:pt x="1455533" y="175803"/>
                    <a:pt x="1465493" y="167092"/>
                  </a:cubicBezTo>
                  <a:cubicBezTo>
                    <a:pt x="1460513" y="162115"/>
                    <a:pt x="1455533" y="158381"/>
                    <a:pt x="1454288" y="154648"/>
                  </a:cubicBezTo>
                  <a:cubicBezTo>
                    <a:pt x="1512803" y="132248"/>
                    <a:pt x="1573808" y="111092"/>
                    <a:pt x="1633568" y="92426"/>
                  </a:cubicBezTo>
                  <a:lnTo>
                    <a:pt x="1634813" y="92426"/>
                  </a:lnTo>
                  <a:cubicBezTo>
                    <a:pt x="1636058" y="92426"/>
                    <a:pt x="1638548" y="92426"/>
                    <a:pt x="1639793" y="92426"/>
                  </a:cubicBezTo>
                  <a:cubicBezTo>
                    <a:pt x="1650998" y="91181"/>
                    <a:pt x="1660958" y="89937"/>
                    <a:pt x="1675898" y="87448"/>
                  </a:cubicBezTo>
                  <a:cubicBezTo>
                    <a:pt x="1670918" y="86204"/>
                    <a:pt x="1667183" y="84959"/>
                    <a:pt x="1663448" y="84959"/>
                  </a:cubicBezTo>
                  <a:cubicBezTo>
                    <a:pt x="1768029" y="55092"/>
                    <a:pt x="1876344" y="32692"/>
                    <a:pt x="1987149" y="19004"/>
                  </a:cubicBezTo>
                  <a:lnTo>
                    <a:pt x="1987149" y="33937"/>
                  </a:lnTo>
                  <a:lnTo>
                    <a:pt x="2139039" y="33937"/>
                  </a:lnTo>
                  <a:cubicBezTo>
                    <a:pt x="2137794" y="31448"/>
                    <a:pt x="2136549" y="30204"/>
                    <a:pt x="2135304" y="27715"/>
                  </a:cubicBezTo>
                  <a:cubicBezTo>
                    <a:pt x="2144019" y="21492"/>
                    <a:pt x="2151489" y="12781"/>
                    <a:pt x="2158959" y="11537"/>
                  </a:cubicBezTo>
                  <a:cubicBezTo>
                    <a:pt x="2196309" y="3448"/>
                    <a:pt x="2233659" y="337"/>
                    <a:pt x="2271165" y="26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1938799-B9F4-4E33-B96E-DDDC84AEC223}"/>
                </a:ext>
              </a:extLst>
            </p:cNvPr>
            <p:cNvSpPr/>
            <p:nvPr/>
          </p:nvSpPr>
          <p:spPr>
            <a:xfrm>
              <a:off x="9898258" y="6819367"/>
              <a:ext cx="4583632" cy="22743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9" h="1826">
                  <a:moveTo>
                    <a:pt x="3679" y="1826"/>
                  </a:moveTo>
                  <a:lnTo>
                    <a:pt x="0" y="1826"/>
                  </a:lnTo>
                  <a:lnTo>
                    <a:pt x="0" y="0"/>
                  </a:lnTo>
                  <a:lnTo>
                    <a:pt x="36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8000">
                  <a:schemeClr val="bg2">
                    <a:alpha val="0"/>
                  </a:schemeClr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85EE998-A84A-4764-BE8F-895D9EF7CAB8}"/>
              </a:ext>
            </a:extLst>
          </p:cNvPr>
          <p:cNvGrpSpPr/>
          <p:nvPr/>
        </p:nvGrpSpPr>
        <p:grpSpPr>
          <a:xfrm>
            <a:off x="2929342" y="10160519"/>
            <a:ext cx="4127516" cy="2568452"/>
            <a:chOff x="1884639" y="8094203"/>
            <a:chExt cx="4193116" cy="2609272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42C1FAA-1AF4-4BAD-AFC9-08C1012657F6}"/>
                </a:ext>
              </a:extLst>
            </p:cNvPr>
            <p:cNvSpPr/>
            <p:nvPr/>
          </p:nvSpPr>
          <p:spPr>
            <a:xfrm>
              <a:off x="3552019" y="8948636"/>
              <a:ext cx="2525736" cy="17542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06" h="3130">
                  <a:moveTo>
                    <a:pt x="4448" y="94"/>
                  </a:moveTo>
                  <a:lnTo>
                    <a:pt x="4387" y="0"/>
                  </a:lnTo>
                  <a:lnTo>
                    <a:pt x="63" y="2511"/>
                  </a:lnTo>
                  <a:cubicBezTo>
                    <a:pt x="43" y="2523"/>
                    <a:pt x="22" y="2533"/>
                    <a:pt x="0" y="2540"/>
                  </a:cubicBezTo>
                  <a:lnTo>
                    <a:pt x="0" y="3130"/>
                  </a:lnTo>
                  <a:cubicBezTo>
                    <a:pt x="49" y="3126"/>
                    <a:pt x="98" y="3112"/>
                    <a:pt x="143" y="3086"/>
                  </a:cubicBezTo>
                  <a:lnTo>
                    <a:pt x="4336" y="664"/>
                  </a:lnTo>
                  <a:cubicBezTo>
                    <a:pt x="4441" y="604"/>
                    <a:pt x="4506" y="492"/>
                    <a:pt x="4506" y="371"/>
                  </a:cubicBezTo>
                  <a:lnTo>
                    <a:pt x="4506" y="289"/>
                  </a:lnTo>
                  <a:cubicBezTo>
                    <a:pt x="4506" y="220"/>
                    <a:pt x="4486" y="152"/>
                    <a:pt x="4448" y="9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118CC88-EE19-4F92-B120-E599A86AA3F9}"/>
                </a:ext>
              </a:extLst>
            </p:cNvPr>
            <p:cNvSpPr/>
            <p:nvPr/>
          </p:nvSpPr>
          <p:spPr>
            <a:xfrm>
              <a:off x="3552019" y="8948636"/>
              <a:ext cx="2525736" cy="17542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06" h="3130">
                  <a:moveTo>
                    <a:pt x="4448" y="94"/>
                  </a:moveTo>
                  <a:lnTo>
                    <a:pt x="4387" y="0"/>
                  </a:lnTo>
                  <a:lnTo>
                    <a:pt x="63" y="2511"/>
                  </a:lnTo>
                  <a:cubicBezTo>
                    <a:pt x="43" y="2523"/>
                    <a:pt x="22" y="2533"/>
                    <a:pt x="0" y="2540"/>
                  </a:cubicBezTo>
                  <a:lnTo>
                    <a:pt x="0" y="3130"/>
                  </a:lnTo>
                  <a:cubicBezTo>
                    <a:pt x="49" y="3126"/>
                    <a:pt x="98" y="3112"/>
                    <a:pt x="143" y="3086"/>
                  </a:cubicBezTo>
                  <a:lnTo>
                    <a:pt x="4336" y="664"/>
                  </a:lnTo>
                  <a:cubicBezTo>
                    <a:pt x="4441" y="604"/>
                    <a:pt x="4506" y="492"/>
                    <a:pt x="4506" y="371"/>
                  </a:cubicBezTo>
                  <a:lnTo>
                    <a:pt x="4506" y="289"/>
                  </a:lnTo>
                  <a:cubicBezTo>
                    <a:pt x="4506" y="220"/>
                    <a:pt x="4486" y="152"/>
                    <a:pt x="4448" y="9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16072EB-E3A5-4A6E-99CA-BA8E061FA23B}"/>
                </a:ext>
              </a:extLst>
            </p:cNvPr>
            <p:cNvSpPr/>
            <p:nvPr/>
          </p:nvSpPr>
          <p:spPr>
            <a:xfrm>
              <a:off x="1884639" y="9514894"/>
              <a:ext cx="1666817" cy="11885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4" h="2121">
                  <a:moveTo>
                    <a:pt x="2699" y="1501"/>
                  </a:moveTo>
                  <a:lnTo>
                    <a:pt x="152" y="0"/>
                  </a:lnTo>
                  <a:cubicBezTo>
                    <a:pt x="58" y="54"/>
                    <a:pt x="0" y="154"/>
                    <a:pt x="0" y="263"/>
                  </a:cubicBezTo>
                  <a:lnTo>
                    <a:pt x="0" y="276"/>
                  </a:lnTo>
                  <a:cubicBezTo>
                    <a:pt x="0" y="397"/>
                    <a:pt x="64" y="509"/>
                    <a:pt x="169" y="569"/>
                  </a:cubicBezTo>
                  <a:lnTo>
                    <a:pt x="2778" y="2076"/>
                  </a:lnTo>
                  <a:cubicBezTo>
                    <a:pt x="2838" y="2110"/>
                    <a:pt x="2906" y="2125"/>
                    <a:pt x="2974" y="2120"/>
                  </a:cubicBezTo>
                  <a:lnTo>
                    <a:pt x="2974" y="1530"/>
                  </a:lnTo>
                  <a:cubicBezTo>
                    <a:pt x="2883" y="1559"/>
                    <a:pt x="2783" y="1550"/>
                    <a:pt x="2699" y="150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3D75233-2CE3-495D-B95D-6F16D50FCB30}"/>
                </a:ext>
              </a:extLst>
            </p:cNvPr>
            <p:cNvSpPr/>
            <p:nvPr/>
          </p:nvSpPr>
          <p:spPr>
            <a:xfrm>
              <a:off x="1884639" y="9514894"/>
              <a:ext cx="1666817" cy="11885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4" h="2121">
                  <a:moveTo>
                    <a:pt x="2699" y="1501"/>
                  </a:moveTo>
                  <a:lnTo>
                    <a:pt x="152" y="0"/>
                  </a:lnTo>
                  <a:cubicBezTo>
                    <a:pt x="58" y="54"/>
                    <a:pt x="0" y="154"/>
                    <a:pt x="0" y="263"/>
                  </a:cubicBezTo>
                  <a:lnTo>
                    <a:pt x="0" y="276"/>
                  </a:lnTo>
                  <a:cubicBezTo>
                    <a:pt x="0" y="397"/>
                    <a:pt x="64" y="509"/>
                    <a:pt x="169" y="569"/>
                  </a:cubicBezTo>
                  <a:lnTo>
                    <a:pt x="2778" y="2076"/>
                  </a:lnTo>
                  <a:cubicBezTo>
                    <a:pt x="2838" y="2110"/>
                    <a:pt x="2906" y="2125"/>
                    <a:pt x="2974" y="2120"/>
                  </a:cubicBezTo>
                  <a:lnTo>
                    <a:pt x="2974" y="1530"/>
                  </a:lnTo>
                  <a:cubicBezTo>
                    <a:pt x="2883" y="1559"/>
                    <a:pt x="2783" y="1550"/>
                    <a:pt x="2699" y="1501"/>
                  </a:cubicBezTo>
                  <a:close/>
                </a:path>
              </a:pathLst>
            </a:custGeom>
            <a:solidFill>
              <a:schemeClr val="accent6"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34D5EC6-78D3-45A3-8FD2-0A546160BEC7}"/>
                </a:ext>
              </a:extLst>
            </p:cNvPr>
            <p:cNvSpPr/>
            <p:nvPr/>
          </p:nvSpPr>
          <p:spPr>
            <a:xfrm>
              <a:off x="1941265" y="8094203"/>
              <a:ext cx="4097242" cy="2394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09" h="4272">
                  <a:moveTo>
                    <a:pt x="7225" y="1797"/>
                  </a:moveTo>
                  <a:lnTo>
                    <a:pt x="3015" y="4226"/>
                  </a:lnTo>
                  <a:cubicBezTo>
                    <a:pt x="2971" y="4252"/>
                    <a:pt x="2922" y="4266"/>
                    <a:pt x="2873" y="4270"/>
                  </a:cubicBezTo>
                  <a:cubicBezTo>
                    <a:pt x="2830" y="4274"/>
                    <a:pt x="2786" y="4269"/>
                    <a:pt x="2744" y="4256"/>
                  </a:cubicBezTo>
                  <a:cubicBezTo>
                    <a:pt x="2721" y="4249"/>
                    <a:pt x="2698" y="4239"/>
                    <a:pt x="2677" y="4226"/>
                  </a:cubicBezTo>
                  <a:lnTo>
                    <a:pt x="51" y="2711"/>
                  </a:lnTo>
                  <a:cubicBezTo>
                    <a:pt x="-17" y="2672"/>
                    <a:pt x="-17" y="2574"/>
                    <a:pt x="51" y="2535"/>
                  </a:cubicBezTo>
                  <a:lnTo>
                    <a:pt x="2737" y="984"/>
                  </a:lnTo>
                  <a:lnTo>
                    <a:pt x="3871" y="329"/>
                  </a:lnTo>
                  <a:lnTo>
                    <a:pt x="4362" y="46"/>
                  </a:lnTo>
                  <a:cubicBezTo>
                    <a:pt x="4466" y="-15"/>
                    <a:pt x="4596" y="-15"/>
                    <a:pt x="4700" y="46"/>
                  </a:cubicBezTo>
                  <a:lnTo>
                    <a:pt x="7225" y="1504"/>
                  </a:lnTo>
                  <a:cubicBezTo>
                    <a:pt x="7236" y="1510"/>
                    <a:pt x="7247" y="1518"/>
                    <a:pt x="7256" y="1527"/>
                  </a:cubicBezTo>
                  <a:cubicBezTo>
                    <a:pt x="7265" y="1535"/>
                    <a:pt x="7273" y="1544"/>
                    <a:pt x="7279" y="1554"/>
                  </a:cubicBezTo>
                  <a:lnTo>
                    <a:pt x="7286" y="1564"/>
                  </a:lnTo>
                  <a:cubicBezTo>
                    <a:pt x="7300" y="1588"/>
                    <a:pt x="7308" y="1615"/>
                    <a:pt x="7309" y="1642"/>
                  </a:cubicBezTo>
                  <a:cubicBezTo>
                    <a:pt x="7312" y="1702"/>
                    <a:pt x="7284" y="1762"/>
                    <a:pt x="7225" y="1797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C78BD75-BA70-47FF-8397-F8EB01B02EA9}"/>
                </a:ext>
              </a:extLst>
            </p:cNvPr>
            <p:cNvSpPr/>
            <p:nvPr/>
          </p:nvSpPr>
          <p:spPr>
            <a:xfrm>
              <a:off x="2364558" y="8201287"/>
              <a:ext cx="3438477" cy="20676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4" h="3689">
                  <a:moveTo>
                    <a:pt x="87" y="2412"/>
                  </a:moveTo>
                  <a:lnTo>
                    <a:pt x="2259" y="3666"/>
                  </a:lnTo>
                  <a:cubicBezTo>
                    <a:pt x="2313" y="3697"/>
                    <a:pt x="2379" y="3697"/>
                    <a:pt x="2433" y="3666"/>
                  </a:cubicBezTo>
                  <a:lnTo>
                    <a:pt x="6047" y="1580"/>
                  </a:lnTo>
                  <a:cubicBezTo>
                    <a:pt x="6163" y="1513"/>
                    <a:pt x="6163" y="1345"/>
                    <a:pt x="6047" y="1279"/>
                  </a:cubicBezTo>
                  <a:lnTo>
                    <a:pt x="3874" y="24"/>
                  </a:lnTo>
                  <a:cubicBezTo>
                    <a:pt x="3820" y="-8"/>
                    <a:pt x="3754" y="-8"/>
                    <a:pt x="3700" y="24"/>
                  </a:cubicBezTo>
                  <a:lnTo>
                    <a:pt x="87" y="2110"/>
                  </a:lnTo>
                  <a:cubicBezTo>
                    <a:pt x="-29" y="2177"/>
                    <a:pt x="-29" y="2344"/>
                    <a:pt x="87" y="2412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66FDF33-28E2-4EA0-85A1-FB5960FA92B5}"/>
                </a:ext>
              </a:extLst>
            </p:cNvPr>
            <p:cNvSpPr/>
            <p:nvPr/>
          </p:nvSpPr>
          <p:spPr>
            <a:xfrm>
              <a:off x="2569757" y="10035739"/>
              <a:ext cx="657644" cy="450634"/>
            </a:xfrm>
            <a:custGeom>
              <a:avLst/>
              <a:gdLst>
                <a:gd name="connsiteX0" fmla="*/ 1363015 w 1461827"/>
                <a:gd name="connsiteY0" fmla="*/ 795365 h 1001680"/>
                <a:gd name="connsiteX1" fmla="*/ 1390175 w 1461827"/>
                <a:gd name="connsiteY1" fmla="*/ 803765 h 1001680"/>
                <a:gd name="connsiteX2" fmla="*/ 1461827 w 1461827"/>
                <a:gd name="connsiteY2" fmla="*/ 938791 h 1001680"/>
                <a:gd name="connsiteX3" fmla="*/ 1390175 w 1461827"/>
                <a:gd name="connsiteY3" fmla="*/ 993297 h 1001680"/>
                <a:gd name="connsiteX4" fmla="*/ 1319757 w 1461827"/>
                <a:gd name="connsiteY4" fmla="*/ 857032 h 1001680"/>
                <a:gd name="connsiteX5" fmla="*/ 1363015 w 1461827"/>
                <a:gd name="connsiteY5" fmla="*/ 795365 h 1001680"/>
                <a:gd name="connsiteX6" fmla="*/ 0 w 1461827"/>
                <a:gd name="connsiteY6" fmla="*/ 0 h 1001680"/>
                <a:gd name="connsiteX7" fmla="*/ 575758 w 1461827"/>
                <a:gd name="connsiteY7" fmla="*/ 333113 h 1001680"/>
                <a:gd name="connsiteX8" fmla="*/ 575758 w 1461827"/>
                <a:gd name="connsiteY8" fmla="*/ 473567 h 1001680"/>
                <a:gd name="connsiteX9" fmla="*/ 12435 w 1461827"/>
                <a:gd name="connsiteY9" fmla="*/ 144183 h 100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1827" h="1001680">
                  <a:moveTo>
                    <a:pt x="1363015" y="795365"/>
                  </a:moveTo>
                  <a:cubicBezTo>
                    <a:pt x="1371412" y="795481"/>
                    <a:pt x="1380600" y="798191"/>
                    <a:pt x="1390175" y="803765"/>
                  </a:cubicBezTo>
                  <a:cubicBezTo>
                    <a:pt x="1429707" y="826063"/>
                    <a:pt x="1461827" y="886763"/>
                    <a:pt x="1461827" y="938791"/>
                  </a:cubicBezTo>
                  <a:cubicBezTo>
                    <a:pt x="1461827" y="992058"/>
                    <a:pt x="1429707" y="1015594"/>
                    <a:pt x="1390175" y="993297"/>
                  </a:cubicBezTo>
                  <a:cubicBezTo>
                    <a:pt x="1351877" y="970999"/>
                    <a:pt x="1319757" y="909061"/>
                    <a:pt x="1319757" y="857032"/>
                  </a:cubicBezTo>
                  <a:cubicBezTo>
                    <a:pt x="1319757" y="818011"/>
                    <a:pt x="1337825" y="795017"/>
                    <a:pt x="1363015" y="795365"/>
                  </a:cubicBezTo>
                  <a:close/>
                  <a:moveTo>
                    <a:pt x="0" y="0"/>
                  </a:moveTo>
                  <a:lnTo>
                    <a:pt x="575758" y="333113"/>
                  </a:lnTo>
                  <a:lnTo>
                    <a:pt x="575758" y="473567"/>
                  </a:lnTo>
                  <a:lnTo>
                    <a:pt x="12435" y="144183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A0F1AA4-F41E-494D-9656-FB6F6A001B25}"/>
                </a:ext>
              </a:extLst>
            </p:cNvPr>
            <p:cNvSpPr/>
            <p:nvPr/>
          </p:nvSpPr>
          <p:spPr>
            <a:xfrm>
              <a:off x="2699266" y="9880999"/>
              <a:ext cx="200713" cy="1132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" h="203">
                  <a:moveTo>
                    <a:pt x="323" y="163"/>
                  </a:moveTo>
                  <a:cubicBezTo>
                    <a:pt x="383" y="117"/>
                    <a:pt x="367" y="54"/>
                    <a:pt x="288" y="20"/>
                  </a:cubicBezTo>
                  <a:cubicBezTo>
                    <a:pt x="209" y="-13"/>
                    <a:pt x="96" y="-4"/>
                    <a:pt x="36" y="40"/>
                  </a:cubicBezTo>
                  <a:cubicBezTo>
                    <a:pt x="-23" y="85"/>
                    <a:pt x="-7" y="149"/>
                    <a:pt x="72" y="183"/>
                  </a:cubicBezTo>
                  <a:cubicBezTo>
                    <a:pt x="151" y="217"/>
                    <a:pt x="264" y="207"/>
                    <a:pt x="323" y="163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1CF5E0C-53F6-4B02-B9C9-130330711460}"/>
                </a:ext>
              </a:extLst>
            </p:cNvPr>
            <p:cNvSpPr/>
            <p:nvPr/>
          </p:nvSpPr>
          <p:spPr>
            <a:xfrm>
              <a:off x="2933058" y="9261479"/>
              <a:ext cx="1096635" cy="666615"/>
            </a:xfrm>
            <a:custGeom>
              <a:avLst/>
              <a:gdLst>
                <a:gd name="connsiteX0" fmla="*/ 292659 w 2437625"/>
                <a:gd name="connsiteY0" fmla="*/ 382593 h 1481767"/>
                <a:gd name="connsiteX1" fmla="*/ 333755 w 2437625"/>
                <a:gd name="connsiteY1" fmla="*/ 393796 h 1481767"/>
                <a:gd name="connsiteX2" fmla="*/ 1741009 w 2437625"/>
                <a:gd name="connsiteY2" fmla="*/ 1205418 h 1481767"/>
                <a:gd name="connsiteX3" fmla="*/ 1741009 w 2437625"/>
                <a:gd name="connsiteY3" fmla="*/ 1348572 h 1481767"/>
                <a:gd name="connsiteX4" fmla="*/ 1531789 w 2437625"/>
                <a:gd name="connsiteY4" fmla="*/ 1470564 h 1481767"/>
                <a:gd name="connsiteX5" fmla="*/ 1448350 w 2437625"/>
                <a:gd name="connsiteY5" fmla="*/ 1470564 h 1481767"/>
                <a:gd name="connsiteX6" fmla="*/ 41097 w 2437625"/>
                <a:gd name="connsiteY6" fmla="*/ 658943 h 1481767"/>
                <a:gd name="connsiteX7" fmla="*/ 41097 w 2437625"/>
                <a:gd name="connsiteY7" fmla="*/ 514544 h 1481767"/>
                <a:gd name="connsiteX8" fmla="*/ 251562 w 2437625"/>
                <a:gd name="connsiteY8" fmla="*/ 393796 h 1481767"/>
                <a:gd name="connsiteX9" fmla="*/ 292659 w 2437625"/>
                <a:gd name="connsiteY9" fmla="*/ 382593 h 1481767"/>
                <a:gd name="connsiteX10" fmla="*/ 947556 w 2437625"/>
                <a:gd name="connsiteY10" fmla="*/ 0 h 1481767"/>
                <a:gd name="connsiteX11" fmla="*/ 989275 w 2437625"/>
                <a:gd name="connsiteY11" fmla="*/ 11204 h 1481767"/>
                <a:gd name="connsiteX12" fmla="*/ 2396528 w 2437625"/>
                <a:gd name="connsiteY12" fmla="*/ 822824 h 1481767"/>
                <a:gd name="connsiteX13" fmla="*/ 2396528 w 2437625"/>
                <a:gd name="connsiteY13" fmla="*/ 967223 h 1481767"/>
                <a:gd name="connsiteX14" fmla="*/ 2186063 w 2437625"/>
                <a:gd name="connsiteY14" fmla="*/ 1087971 h 1481767"/>
                <a:gd name="connsiteX15" fmla="*/ 2102624 w 2437625"/>
                <a:gd name="connsiteY15" fmla="*/ 1087971 h 1481767"/>
                <a:gd name="connsiteX16" fmla="*/ 695371 w 2437625"/>
                <a:gd name="connsiteY16" fmla="*/ 276350 h 1481767"/>
                <a:gd name="connsiteX17" fmla="*/ 695371 w 2437625"/>
                <a:gd name="connsiteY17" fmla="*/ 131951 h 1481767"/>
                <a:gd name="connsiteX18" fmla="*/ 905836 w 2437625"/>
                <a:gd name="connsiteY18" fmla="*/ 11204 h 1481767"/>
                <a:gd name="connsiteX19" fmla="*/ 947556 w 2437625"/>
                <a:gd name="connsiteY19" fmla="*/ 0 h 148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37625" h="1481767">
                  <a:moveTo>
                    <a:pt x="292659" y="382593"/>
                  </a:moveTo>
                  <a:cubicBezTo>
                    <a:pt x="306980" y="382593"/>
                    <a:pt x="321302" y="386328"/>
                    <a:pt x="333755" y="393796"/>
                  </a:cubicBezTo>
                  <a:lnTo>
                    <a:pt x="1741009" y="1205418"/>
                  </a:lnTo>
                  <a:cubicBezTo>
                    <a:pt x="1797050" y="1237783"/>
                    <a:pt x="1797050" y="1317451"/>
                    <a:pt x="1741009" y="1348572"/>
                  </a:cubicBezTo>
                  <a:lnTo>
                    <a:pt x="1531789" y="1470564"/>
                  </a:lnTo>
                  <a:cubicBezTo>
                    <a:pt x="1505637" y="1485502"/>
                    <a:pt x="1474503" y="1485502"/>
                    <a:pt x="1448350" y="1470564"/>
                  </a:cubicBezTo>
                  <a:lnTo>
                    <a:pt x="41097" y="658943"/>
                  </a:lnTo>
                  <a:cubicBezTo>
                    <a:pt x="-13699" y="626577"/>
                    <a:pt x="-13699" y="546909"/>
                    <a:pt x="41097" y="514544"/>
                  </a:cubicBezTo>
                  <a:lnTo>
                    <a:pt x="251562" y="393796"/>
                  </a:lnTo>
                  <a:cubicBezTo>
                    <a:pt x="264015" y="386328"/>
                    <a:pt x="278337" y="382593"/>
                    <a:pt x="292659" y="382593"/>
                  </a:cubicBezTo>
                  <a:close/>
                  <a:moveTo>
                    <a:pt x="947556" y="0"/>
                  </a:moveTo>
                  <a:cubicBezTo>
                    <a:pt x="961877" y="0"/>
                    <a:pt x="976199" y="3735"/>
                    <a:pt x="989275" y="11204"/>
                  </a:cubicBezTo>
                  <a:lnTo>
                    <a:pt x="2396528" y="822824"/>
                  </a:lnTo>
                  <a:cubicBezTo>
                    <a:pt x="2451324" y="855190"/>
                    <a:pt x="2451324" y="934858"/>
                    <a:pt x="2396528" y="967223"/>
                  </a:cubicBezTo>
                  <a:lnTo>
                    <a:pt x="2186063" y="1087971"/>
                  </a:lnTo>
                  <a:cubicBezTo>
                    <a:pt x="2159911" y="1102908"/>
                    <a:pt x="2128777" y="1102908"/>
                    <a:pt x="2102624" y="1087971"/>
                  </a:cubicBezTo>
                  <a:lnTo>
                    <a:pt x="695371" y="276350"/>
                  </a:lnTo>
                  <a:cubicBezTo>
                    <a:pt x="640575" y="243984"/>
                    <a:pt x="640575" y="164316"/>
                    <a:pt x="695371" y="131951"/>
                  </a:cubicBezTo>
                  <a:lnTo>
                    <a:pt x="905836" y="11204"/>
                  </a:lnTo>
                  <a:cubicBezTo>
                    <a:pt x="918913" y="3735"/>
                    <a:pt x="933234" y="0"/>
                    <a:pt x="947556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D6ED9170-5BC0-48C4-82E4-A8F90A3ABA21}"/>
                </a:ext>
              </a:extLst>
            </p:cNvPr>
            <p:cNvSpPr/>
            <p:nvPr/>
          </p:nvSpPr>
          <p:spPr>
            <a:xfrm>
              <a:off x="3693862" y="8573560"/>
              <a:ext cx="786032" cy="8247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3" h="1472">
                  <a:moveTo>
                    <a:pt x="1403" y="0"/>
                  </a:moveTo>
                  <a:cubicBezTo>
                    <a:pt x="977" y="-1"/>
                    <a:pt x="555" y="107"/>
                    <a:pt x="279" y="314"/>
                  </a:cubicBezTo>
                  <a:cubicBezTo>
                    <a:pt x="-182" y="662"/>
                    <a:pt x="-59" y="1155"/>
                    <a:pt x="555" y="1417"/>
                  </a:cubicBezTo>
                  <a:cubicBezTo>
                    <a:pt x="603" y="1437"/>
                    <a:pt x="653" y="1455"/>
                    <a:pt x="704" y="1472"/>
                  </a:cubicBezTo>
                  <a:lnTo>
                    <a:pt x="1391" y="788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B118BB8-02ED-4F22-8EEA-9789057A3E59}"/>
                </a:ext>
              </a:extLst>
            </p:cNvPr>
            <p:cNvSpPr/>
            <p:nvPr/>
          </p:nvSpPr>
          <p:spPr>
            <a:xfrm>
              <a:off x="4473730" y="8573560"/>
              <a:ext cx="779306" cy="4445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1" h="794">
                  <a:moveTo>
                    <a:pt x="1391" y="794"/>
                  </a:moveTo>
                  <a:cubicBezTo>
                    <a:pt x="1395" y="553"/>
                    <a:pt x="1203" y="315"/>
                    <a:pt x="837" y="159"/>
                  </a:cubicBezTo>
                  <a:cubicBezTo>
                    <a:pt x="589" y="53"/>
                    <a:pt x="299" y="2"/>
                    <a:pt x="12" y="0"/>
                  </a:cubicBezTo>
                  <a:lnTo>
                    <a:pt x="0" y="788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B7DFF1A-987A-48AC-B1DE-2B5FCB14872A}"/>
                </a:ext>
              </a:extLst>
            </p:cNvPr>
            <p:cNvSpPr/>
            <p:nvPr/>
          </p:nvSpPr>
          <p:spPr>
            <a:xfrm>
              <a:off x="4088562" y="9014792"/>
              <a:ext cx="1164474" cy="4406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8" h="787">
                  <a:moveTo>
                    <a:pt x="687" y="0"/>
                  </a:moveTo>
                  <a:lnTo>
                    <a:pt x="0" y="684"/>
                  </a:lnTo>
                  <a:cubicBezTo>
                    <a:pt x="599" y="877"/>
                    <a:pt x="1373" y="793"/>
                    <a:pt x="1799" y="473"/>
                  </a:cubicBezTo>
                  <a:cubicBezTo>
                    <a:pt x="1985" y="333"/>
                    <a:pt x="2076" y="169"/>
                    <a:pt x="2078" y="6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6DE16A8D-6016-4590-A3B8-7676FDD5D8D1}"/>
                </a:ext>
              </a:extLst>
            </p:cNvPr>
            <p:cNvSpPr/>
            <p:nvPr/>
          </p:nvSpPr>
          <p:spPr>
            <a:xfrm>
              <a:off x="5368528" y="9291754"/>
              <a:ext cx="445159" cy="316207"/>
            </a:xfrm>
            <a:custGeom>
              <a:avLst/>
              <a:gdLst>
                <a:gd name="connsiteX0" fmla="*/ 419979 w 989510"/>
                <a:gd name="connsiteY0" fmla="*/ 329004 h 702873"/>
                <a:gd name="connsiteX1" fmla="*/ 419979 w 989510"/>
                <a:gd name="connsiteY1" fmla="*/ 456939 h 702873"/>
                <a:gd name="connsiteX2" fmla="*/ 0 w 989510"/>
                <a:gd name="connsiteY2" fmla="*/ 702873 h 702873"/>
                <a:gd name="connsiteX3" fmla="*/ 0 w 989510"/>
                <a:gd name="connsiteY3" fmla="*/ 572454 h 702873"/>
                <a:gd name="connsiteX4" fmla="*/ 989510 w 989510"/>
                <a:gd name="connsiteY4" fmla="*/ 0 h 702873"/>
                <a:gd name="connsiteX5" fmla="*/ 978325 w 989510"/>
                <a:gd name="connsiteY5" fmla="*/ 132918 h 702873"/>
                <a:gd name="connsiteX6" fmla="*/ 540867 w 989510"/>
                <a:gd name="connsiteY6" fmla="*/ 386331 h 702873"/>
                <a:gd name="connsiteX7" fmla="*/ 540867 w 989510"/>
                <a:gd name="connsiteY7" fmla="*/ 258382 h 7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9510" h="702873">
                  <a:moveTo>
                    <a:pt x="419979" y="329004"/>
                  </a:moveTo>
                  <a:lnTo>
                    <a:pt x="419979" y="456939"/>
                  </a:lnTo>
                  <a:lnTo>
                    <a:pt x="0" y="702873"/>
                  </a:lnTo>
                  <a:lnTo>
                    <a:pt x="0" y="572454"/>
                  </a:lnTo>
                  <a:close/>
                  <a:moveTo>
                    <a:pt x="989510" y="0"/>
                  </a:moveTo>
                  <a:lnTo>
                    <a:pt x="978325" y="132918"/>
                  </a:lnTo>
                  <a:lnTo>
                    <a:pt x="540867" y="386331"/>
                  </a:lnTo>
                  <a:lnTo>
                    <a:pt x="540867" y="258382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20545398-DD60-43E0-96CA-AC796270B92A}"/>
              </a:ext>
            </a:extLst>
          </p:cNvPr>
          <p:cNvSpPr txBox="1"/>
          <p:nvPr/>
        </p:nvSpPr>
        <p:spPr>
          <a:xfrm>
            <a:off x="4875446" y="3482067"/>
            <a:ext cx="124595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246B503-44A9-4C16-875B-1600FD57FDF3}"/>
              </a:ext>
            </a:extLst>
          </p:cNvPr>
          <p:cNvSpPr txBox="1"/>
          <p:nvPr/>
        </p:nvSpPr>
        <p:spPr>
          <a:xfrm>
            <a:off x="18761997" y="3482067"/>
            <a:ext cx="124595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F1692E-56C0-4C11-89BE-71BEA7E4D3C1}"/>
              </a:ext>
            </a:extLst>
          </p:cNvPr>
          <p:cNvSpPr txBox="1"/>
          <p:nvPr/>
        </p:nvSpPr>
        <p:spPr>
          <a:xfrm>
            <a:off x="2191176" y="529840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B13B971-3F80-43DC-ADEC-3A32562869A1}"/>
              </a:ext>
            </a:extLst>
          </p:cNvPr>
          <p:cNvSpPr txBox="1"/>
          <p:nvPr/>
        </p:nvSpPr>
        <p:spPr>
          <a:xfrm>
            <a:off x="2194986" y="5956920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EE50756-731E-4654-935A-1DC3330CB162}"/>
              </a:ext>
            </a:extLst>
          </p:cNvPr>
          <p:cNvSpPr txBox="1"/>
          <p:nvPr/>
        </p:nvSpPr>
        <p:spPr>
          <a:xfrm>
            <a:off x="16049416" y="529840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DD50510-12C9-490E-8DD0-2482356F0446}"/>
              </a:ext>
            </a:extLst>
          </p:cNvPr>
          <p:cNvSpPr txBox="1"/>
          <p:nvPr/>
        </p:nvSpPr>
        <p:spPr>
          <a:xfrm>
            <a:off x="16053226" y="5956920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4642A4E-D9C9-4148-81FB-B1E64986BEE9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22BCC5B-82BB-4024-8540-F817ED832DC0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23327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9001060-FBE2-484E-879C-6451415F0E23}"/>
              </a:ext>
            </a:extLst>
          </p:cNvPr>
          <p:cNvGrpSpPr/>
          <p:nvPr/>
        </p:nvGrpSpPr>
        <p:grpSpPr>
          <a:xfrm>
            <a:off x="1503675" y="4158370"/>
            <a:ext cx="12142733" cy="7930708"/>
            <a:chOff x="1503675" y="4158370"/>
            <a:chExt cx="12142733" cy="793070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2F548B5-BD6E-486E-86DF-6A6146EB3AA8}"/>
                </a:ext>
              </a:extLst>
            </p:cNvPr>
            <p:cNvGrpSpPr/>
            <p:nvPr/>
          </p:nvGrpSpPr>
          <p:grpSpPr>
            <a:xfrm>
              <a:off x="1503675" y="6404532"/>
              <a:ext cx="1658149" cy="3439631"/>
              <a:chOff x="1503675" y="6404532"/>
              <a:chExt cx="1658149" cy="3439631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6F63D7E-6F78-4EF6-86B3-E2C98E59520E}"/>
                  </a:ext>
                </a:extLst>
              </p:cNvPr>
              <p:cNvSpPr/>
              <p:nvPr/>
            </p:nvSpPr>
            <p:spPr>
              <a:xfrm>
                <a:off x="1503675" y="6404532"/>
                <a:ext cx="1658149" cy="34396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2" h="2762">
                    <a:moveTo>
                      <a:pt x="1220" y="0"/>
                    </a:moveTo>
                    <a:lnTo>
                      <a:pt x="112" y="0"/>
                    </a:lnTo>
                    <a:cubicBezTo>
                      <a:pt x="50" y="0"/>
                      <a:pt x="0" y="49"/>
                      <a:pt x="0" y="111"/>
                    </a:cubicBezTo>
                    <a:lnTo>
                      <a:pt x="0" y="2651"/>
                    </a:lnTo>
                    <a:cubicBezTo>
                      <a:pt x="0" y="2713"/>
                      <a:pt x="50" y="2762"/>
                      <a:pt x="112" y="2762"/>
                    </a:cubicBezTo>
                    <a:lnTo>
                      <a:pt x="1220" y="2762"/>
                    </a:lnTo>
                    <a:cubicBezTo>
                      <a:pt x="1282" y="2762"/>
                      <a:pt x="1332" y="2713"/>
                      <a:pt x="1332" y="2651"/>
                    </a:cubicBezTo>
                    <a:lnTo>
                      <a:pt x="1332" y="111"/>
                    </a:lnTo>
                    <a:cubicBezTo>
                      <a:pt x="1332" y="49"/>
                      <a:pt x="1282" y="0"/>
                      <a:pt x="122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000F295-C712-4CCF-B389-1A759D80D198}"/>
                  </a:ext>
                </a:extLst>
              </p:cNvPr>
              <p:cNvSpPr/>
              <p:nvPr/>
            </p:nvSpPr>
            <p:spPr>
              <a:xfrm>
                <a:off x="2096672" y="6505442"/>
                <a:ext cx="386195" cy="145757"/>
              </a:xfrm>
              <a:custGeom>
                <a:avLst/>
                <a:gdLst>
                  <a:gd name="connsiteX0" fmla="*/ 108296 w 386195"/>
                  <a:gd name="connsiteY0" fmla="*/ 105891 h 145757"/>
                  <a:gd name="connsiteX1" fmla="*/ 365105 w 386195"/>
                  <a:gd name="connsiteY1" fmla="*/ 105891 h 145757"/>
                  <a:gd name="connsiteX2" fmla="*/ 386195 w 386195"/>
                  <a:gd name="connsiteY2" fmla="*/ 121464 h 145757"/>
                  <a:gd name="connsiteX3" fmla="*/ 365105 w 386195"/>
                  <a:gd name="connsiteY3" fmla="*/ 137036 h 145757"/>
                  <a:gd name="connsiteX4" fmla="*/ 108296 w 386195"/>
                  <a:gd name="connsiteY4" fmla="*/ 137036 h 145757"/>
                  <a:gd name="connsiteX5" fmla="*/ 87205 w 386195"/>
                  <a:gd name="connsiteY5" fmla="*/ 121464 h 145757"/>
                  <a:gd name="connsiteX6" fmla="*/ 108296 w 386195"/>
                  <a:gd name="connsiteY6" fmla="*/ 105891 h 145757"/>
                  <a:gd name="connsiteX7" fmla="*/ 24293 w 386195"/>
                  <a:gd name="connsiteY7" fmla="*/ 98417 h 145757"/>
                  <a:gd name="connsiteX8" fmla="*/ 48586 w 386195"/>
                  <a:gd name="connsiteY8" fmla="*/ 121480 h 145757"/>
                  <a:gd name="connsiteX9" fmla="*/ 24293 w 386195"/>
                  <a:gd name="connsiteY9" fmla="*/ 145757 h 145757"/>
                  <a:gd name="connsiteX10" fmla="*/ 0 w 386195"/>
                  <a:gd name="connsiteY10" fmla="*/ 121480 h 145757"/>
                  <a:gd name="connsiteX11" fmla="*/ 24293 w 386195"/>
                  <a:gd name="connsiteY11" fmla="*/ 98417 h 145757"/>
                  <a:gd name="connsiteX12" fmla="*/ 236094 w 386195"/>
                  <a:gd name="connsiteY12" fmla="*/ 0 h 145757"/>
                  <a:gd name="connsiteX13" fmla="*/ 256630 w 386195"/>
                  <a:gd name="connsiteY13" fmla="*/ 19329 h 145757"/>
                  <a:gd name="connsiteX14" fmla="*/ 236094 w 386195"/>
                  <a:gd name="connsiteY14" fmla="*/ 39865 h 145757"/>
                  <a:gd name="connsiteX15" fmla="*/ 216765 w 386195"/>
                  <a:gd name="connsiteY15" fmla="*/ 19329 h 145757"/>
                  <a:gd name="connsiteX16" fmla="*/ 236094 w 386195"/>
                  <a:gd name="connsiteY16" fmla="*/ 0 h 145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6195" h="145757">
                    <a:moveTo>
                      <a:pt x="108296" y="105891"/>
                    </a:moveTo>
                    <a:lnTo>
                      <a:pt x="365105" y="105891"/>
                    </a:lnTo>
                    <a:cubicBezTo>
                      <a:pt x="376270" y="105891"/>
                      <a:pt x="386195" y="113079"/>
                      <a:pt x="386195" y="121464"/>
                    </a:cubicBezTo>
                    <a:cubicBezTo>
                      <a:pt x="386195" y="129849"/>
                      <a:pt x="376270" y="137036"/>
                      <a:pt x="365105" y="137036"/>
                    </a:cubicBezTo>
                    <a:lnTo>
                      <a:pt x="108296" y="137036"/>
                    </a:lnTo>
                    <a:cubicBezTo>
                      <a:pt x="95889" y="137036"/>
                      <a:pt x="87205" y="129849"/>
                      <a:pt x="87205" y="121464"/>
                    </a:cubicBezTo>
                    <a:cubicBezTo>
                      <a:pt x="87205" y="113079"/>
                      <a:pt x="95889" y="105891"/>
                      <a:pt x="108296" y="105891"/>
                    </a:cubicBezTo>
                    <a:close/>
                    <a:moveTo>
                      <a:pt x="24293" y="98417"/>
                    </a:moveTo>
                    <a:cubicBezTo>
                      <a:pt x="37654" y="98417"/>
                      <a:pt x="48586" y="108128"/>
                      <a:pt x="48586" y="121480"/>
                    </a:cubicBezTo>
                    <a:cubicBezTo>
                      <a:pt x="48586" y="134833"/>
                      <a:pt x="37654" y="145757"/>
                      <a:pt x="24293" y="145757"/>
                    </a:cubicBezTo>
                    <a:cubicBezTo>
                      <a:pt x="10932" y="145757"/>
                      <a:pt x="0" y="134833"/>
                      <a:pt x="0" y="121480"/>
                    </a:cubicBezTo>
                    <a:cubicBezTo>
                      <a:pt x="0" y="108128"/>
                      <a:pt x="10932" y="98417"/>
                      <a:pt x="24293" y="98417"/>
                    </a:cubicBezTo>
                    <a:close/>
                    <a:moveTo>
                      <a:pt x="236094" y="0"/>
                    </a:moveTo>
                    <a:cubicBezTo>
                      <a:pt x="246966" y="0"/>
                      <a:pt x="256630" y="8456"/>
                      <a:pt x="256630" y="19329"/>
                    </a:cubicBezTo>
                    <a:cubicBezTo>
                      <a:pt x="256630" y="30201"/>
                      <a:pt x="246966" y="39865"/>
                      <a:pt x="236094" y="39865"/>
                    </a:cubicBezTo>
                    <a:cubicBezTo>
                      <a:pt x="225221" y="39865"/>
                      <a:pt x="216765" y="30201"/>
                      <a:pt x="216765" y="19329"/>
                    </a:cubicBezTo>
                    <a:cubicBezTo>
                      <a:pt x="216765" y="8456"/>
                      <a:pt x="225221" y="0"/>
                      <a:pt x="23609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1E54822-4C83-484A-832B-67CF127D703D}"/>
                  </a:ext>
                </a:extLst>
              </p:cNvPr>
              <p:cNvSpPr/>
              <p:nvPr/>
            </p:nvSpPr>
            <p:spPr>
              <a:xfrm>
                <a:off x="2203810" y="9507799"/>
                <a:ext cx="257879" cy="2603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8" h="210">
                    <a:moveTo>
                      <a:pt x="104" y="210"/>
                    </a:moveTo>
                    <a:cubicBezTo>
                      <a:pt x="47" y="210"/>
                      <a:pt x="0" y="163"/>
                      <a:pt x="0" y="105"/>
                    </a:cubicBez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63"/>
                      <a:pt x="162" y="210"/>
                      <a:pt x="104" y="210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1759ADA-042F-4938-8DC3-9BFD25CDC53E}"/>
                  </a:ext>
                </a:extLst>
              </p:cNvPr>
              <p:cNvSpPr/>
              <p:nvPr/>
            </p:nvSpPr>
            <p:spPr>
              <a:xfrm>
                <a:off x="1558487" y="6818135"/>
                <a:ext cx="1536058" cy="2621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34" h="2105">
                    <a:moveTo>
                      <a:pt x="1234" y="2105"/>
                    </a:moveTo>
                    <a:lnTo>
                      <a:pt x="0" y="2105"/>
                    </a:lnTo>
                    <a:lnTo>
                      <a:pt x="0" y="0"/>
                    </a:lnTo>
                    <a:lnTo>
                      <a:pt x="123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91B8C0-DE41-40CA-B2E7-36FD9447A5C7}"/>
                  </a:ext>
                </a:extLst>
              </p:cNvPr>
              <p:cNvSpPr/>
              <p:nvPr/>
            </p:nvSpPr>
            <p:spPr>
              <a:xfrm>
                <a:off x="1703002" y="7514532"/>
                <a:ext cx="1224613" cy="12258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84" h="985">
                    <a:moveTo>
                      <a:pt x="984" y="493"/>
                    </a:moveTo>
                    <a:cubicBezTo>
                      <a:pt x="984" y="764"/>
                      <a:pt x="764" y="985"/>
                      <a:pt x="492" y="985"/>
                    </a:cubicBezTo>
                    <a:cubicBezTo>
                      <a:pt x="220" y="985"/>
                      <a:pt x="0" y="764"/>
                      <a:pt x="0" y="493"/>
                    </a:cubicBezTo>
                    <a:cubicBezTo>
                      <a:pt x="0" y="220"/>
                      <a:pt x="220" y="0"/>
                      <a:pt x="492" y="0"/>
                    </a:cubicBezTo>
                    <a:cubicBezTo>
                      <a:pt x="764" y="0"/>
                      <a:pt x="984" y="220"/>
                      <a:pt x="984" y="49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EDD6567-50D8-4A3E-914E-DFF51DB29026}"/>
                  </a:ext>
                </a:extLst>
              </p:cNvPr>
              <p:cNvSpPr/>
              <p:nvPr/>
            </p:nvSpPr>
            <p:spPr>
              <a:xfrm>
                <a:off x="1703002" y="7514532"/>
                <a:ext cx="1224613" cy="12258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84" h="985">
                    <a:moveTo>
                      <a:pt x="984" y="493"/>
                    </a:moveTo>
                    <a:cubicBezTo>
                      <a:pt x="984" y="764"/>
                      <a:pt x="764" y="985"/>
                      <a:pt x="492" y="985"/>
                    </a:cubicBezTo>
                    <a:cubicBezTo>
                      <a:pt x="220" y="985"/>
                      <a:pt x="0" y="764"/>
                      <a:pt x="0" y="493"/>
                    </a:cubicBezTo>
                    <a:cubicBezTo>
                      <a:pt x="0" y="220"/>
                      <a:pt x="220" y="0"/>
                      <a:pt x="492" y="0"/>
                    </a:cubicBezTo>
                    <a:cubicBezTo>
                      <a:pt x="764" y="0"/>
                      <a:pt x="984" y="220"/>
                      <a:pt x="984" y="49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90BB333-B68E-4562-815B-13B59356D3D1}"/>
                  </a:ext>
                </a:extLst>
              </p:cNvPr>
              <p:cNvSpPr/>
              <p:nvPr/>
            </p:nvSpPr>
            <p:spPr>
              <a:xfrm>
                <a:off x="1995763" y="7728808"/>
                <a:ext cx="639091" cy="7885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4" h="634">
                    <a:moveTo>
                      <a:pt x="497" y="0"/>
                    </a:moveTo>
                    <a:lnTo>
                      <a:pt x="17" y="0"/>
                    </a:lnTo>
                    <a:cubicBezTo>
                      <a:pt x="8" y="0"/>
                      <a:pt x="0" y="7"/>
                      <a:pt x="0" y="17"/>
                    </a:cubicBezTo>
                    <a:lnTo>
                      <a:pt x="0" y="617"/>
                    </a:lnTo>
                    <a:cubicBezTo>
                      <a:pt x="0" y="627"/>
                      <a:pt x="8" y="634"/>
                      <a:pt x="17" y="634"/>
                    </a:cubicBezTo>
                    <a:lnTo>
                      <a:pt x="497" y="634"/>
                    </a:lnTo>
                    <a:cubicBezTo>
                      <a:pt x="506" y="634"/>
                      <a:pt x="514" y="627"/>
                      <a:pt x="514" y="617"/>
                    </a:cubicBezTo>
                    <a:lnTo>
                      <a:pt x="514" y="17"/>
                    </a:lnTo>
                    <a:cubicBezTo>
                      <a:pt x="514" y="7"/>
                      <a:pt x="506" y="0"/>
                      <a:pt x="4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23C9CE7-3141-4862-A74F-E4158F22DBC9}"/>
                  </a:ext>
                </a:extLst>
              </p:cNvPr>
              <p:cNvSpPr/>
              <p:nvPr/>
            </p:nvSpPr>
            <p:spPr>
              <a:xfrm>
                <a:off x="1995763" y="7728808"/>
                <a:ext cx="639091" cy="7885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4" h="634">
                    <a:moveTo>
                      <a:pt x="497" y="0"/>
                    </a:moveTo>
                    <a:lnTo>
                      <a:pt x="17" y="0"/>
                    </a:lnTo>
                    <a:cubicBezTo>
                      <a:pt x="8" y="0"/>
                      <a:pt x="0" y="7"/>
                      <a:pt x="0" y="17"/>
                    </a:cubicBezTo>
                    <a:lnTo>
                      <a:pt x="0" y="617"/>
                    </a:lnTo>
                    <a:cubicBezTo>
                      <a:pt x="0" y="627"/>
                      <a:pt x="8" y="634"/>
                      <a:pt x="17" y="634"/>
                    </a:cubicBezTo>
                    <a:lnTo>
                      <a:pt x="497" y="634"/>
                    </a:lnTo>
                    <a:cubicBezTo>
                      <a:pt x="506" y="634"/>
                      <a:pt x="514" y="627"/>
                      <a:pt x="514" y="617"/>
                    </a:cubicBezTo>
                    <a:lnTo>
                      <a:pt x="514" y="17"/>
                    </a:lnTo>
                    <a:cubicBezTo>
                      <a:pt x="514" y="7"/>
                      <a:pt x="506" y="0"/>
                      <a:pt x="497" y="0"/>
                    </a:cubicBezTo>
                    <a:close/>
                  </a:path>
                </a:pathLst>
              </a:custGeom>
              <a:solidFill>
                <a:schemeClr val="accent6">
                  <a:alpha val="2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B522D20-264C-40AD-809C-F4EF25CCBFA9}"/>
                  </a:ext>
                </a:extLst>
              </p:cNvPr>
              <p:cNvSpPr/>
              <p:nvPr/>
            </p:nvSpPr>
            <p:spPr>
              <a:xfrm>
                <a:off x="2084214" y="8071401"/>
                <a:ext cx="306465" cy="460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7" h="38">
                    <a:moveTo>
                      <a:pt x="0" y="38"/>
                    </a:moveTo>
                    <a:lnTo>
                      <a:pt x="247" y="38"/>
                    </a:lnTo>
                    <a:lnTo>
                      <a:pt x="2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E7D8E1-CC9B-43D3-B629-84628ED2AA07}"/>
                  </a:ext>
                </a:extLst>
              </p:cNvPr>
              <p:cNvSpPr/>
              <p:nvPr/>
            </p:nvSpPr>
            <p:spPr>
              <a:xfrm>
                <a:off x="2084214" y="8158606"/>
                <a:ext cx="462189" cy="222997"/>
              </a:xfrm>
              <a:custGeom>
                <a:avLst/>
                <a:gdLst>
                  <a:gd name="connsiteX0" fmla="*/ 0 w 462189"/>
                  <a:gd name="connsiteY0" fmla="*/ 178149 h 222997"/>
                  <a:gd name="connsiteX1" fmla="*/ 462189 w 462189"/>
                  <a:gd name="connsiteY1" fmla="*/ 178149 h 222997"/>
                  <a:gd name="connsiteX2" fmla="*/ 462189 w 462189"/>
                  <a:gd name="connsiteY2" fmla="*/ 222997 h 222997"/>
                  <a:gd name="connsiteX3" fmla="*/ 0 w 462189"/>
                  <a:gd name="connsiteY3" fmla="*/ 222997 h 222997"/>
                  <a:gd name="connsiteX4" fmla="*/ 0 w 462189"/>
                  <a:gd name="connsiteY4" fmla="*/ 89697 h 222997"/>
                  <a:gd name="connsiteX5" fmla="*/ 462189 w 462189"/>
                  <a:gd name="connsiteY5" fmla="*/ 89697 h 222997"/>
                  <a:gd name="connsiteX6" fmla="*/ 462189 w 462189"/>
                  <a:gd name="connsiteY6" fmla="*/ 134545 h 222997"/>
                  <a:gd name="connsiteX7" fmla="*/ 0 w 462189"/>
                  <a:gd name="connsiteY7" fmla="*/ 134545 h 222997"/>
                  <a:gd name="connsiteX8" fmla="*/ 0 w 462189"/>
                  <a:gd name="connsiteY8" fmla="*/ 0 h 222997"/>
                  <a:gd name="connsiteX9" fmla="*/ 462189 w 462189"/>
                  <a:gd name="connsiteY9" fmla="*/ 0 h 222997"/>
                  <a:gd name="connsiteX10" fmla="*/ 462189 w 462189"/>
                  <a:gd name="connsiteY10" fmla="*/ 47340 h 222997"/>
                  <a:gd name="connsiteX11" fmla="*/ 0 w 462189"/>
                  <a:gd name="connsiteY11" fmla="*/ 47340 h 22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2189" h="222997">
                    <a:moveTo>
                      <a:pt x="0" y="178149"/>
                    </a:moveTo>
                    <a:lnTo>
                      <a:pt x="462189" y="178149"/>
                    </a:lnTo>
                    <a:lnTo>
                      <a:pt x="462189" y="222997"/>
                    </a:lnTo>
                    <a:lnTo>
                      <a:pt x="0" y="222997"/>
                    </a:lnTo>
                    <a:close/>
                    <a:moveTo>
                      <a:pt x="0" y="89697"/>
                    </a:moveTo>
                    <a:lnTo>
                      <a:pt x="462189" y="89697"/>
                    </a:lnTo>
                    <a:lnTo>
                      <a:pt x="462189" y="134545"/>
                    </a:lnTo>
                    <a:lnTo>
                      <a:pt x="0" y="134545"/>
                    </a:lnTo>
                    <a:close/>
                    <a:moveTo>
                      <a:pt x="0" y="0"/>
                    </a:moveTo>
                    <a:lnTo>
                      <a:pt x="462189" y="0"/>
                    </a:lnTo>
                    <a:lnTo>
                      <a:pt x="462189" y="47340"/>
                    </a:lnTo>
                    <a:lnTo>
                      <a:pt x="0" y="4734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F781671-6CC5-4DE2-878C-42C087E1ADAC}"/>
                  </a:ext>
                </a:extLst>
              </p:cNvPr>
              <p:cNvSpPr/>
              <p:nvPr/>
            </p:nvSpPr>
            <p:spPr>
              <a:xfrm>
                <a:off x="2429295" y="7793586"/>
                <a:ext cx="117104" cy="1183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5" h="96">
                    <a:moveTo>
                      <a:pt x="95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F262790-80AE-4129-9A5D-67AAB8052DA7}"/>
                </a:ext>
              </a:extLst>
            </p:cNvPr>
            <p:cNvGrpSpPr/>
            <p:nvPr/>
          </p:nvGrpSpPr>
          <p:grpSpPr>
            <a:xfrm>
              <a:off x="3924249" y="7242950"/>
              <a:ext cx="1761550" cy="1760300"/>
              <a:chOff x="3924249" y="7242950"/>
              <a:chExt cx="1761550" cy="176030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1F49F5C-AF98-48D3-9DD1-62F7F65A4E9B}"/>
                  </a:ext>
                </a:extLst>
              </p:cNvPr>
              <p:cNvSpPr/>
              <p:nvPr/>
            </p:nvSpPr>
            <p:spPr>
              <a:xfrm>
                <a:off x="4533441" y="7528236"/>
                <a:ext cx="543165" cy="645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7" h="519">
                    <a:moveTo>
                      <a:pt x="65" y="454"/>
                    </a:moveTo>
                    <a:lnTo>
                      <a:pt x="372" y="454"/>
                    </a:lnTo>
                    <a:lnTo>
                      <a:pt x="372" y="219"/>
                    </a:lnTo>
                    <a:cubicBezTo>
                      <a:pt x="372" y="135"/>
                      <a:pt x="303" y="66"/>
                      <a:pt x="218" y="66"/>
                    </a:cubicBezTo>
                    <a:cubicBezTo>
                      <a:pt x="134" y="66"/>
                      <a:pt x="65" y="135"/>
                      <a:pt x="65" y="219"/>
                    </a:cubicBezTo>
                    <a:close/>
                    <a:moveTo>
                      <a:pt x="437" y="519"/>
                    </a:moveTo>
                    <a:lnTo>
                      <a:pt x="0" y="519"/>
                    </a:lnTo>
                    <a:lnTo>
                      <a:pt x="0" y="219"/>
                    </a:lnTo>
                    <a:cubicBezTo>
                      <a:pt x="0" y="99"/>
                      <a:pt x="98" y="0"/>
                      <a:pt x="218" y="0"/>
                    </a:cubicBezTo>
                    <a:cubicBezTo>
                      <a:pt x="339" y="0"/>
                      <a:pt x="437" y="99"/>
                      <a:pt x="437" y="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C87CB45-F013-4458-9683-5E8A001D6CB1}"/>
                  </a:ext>
                </a:extLst>
              </p:cNvPr>
              <p:cNvSpPr/>
              <p:nvPr/>
            </p:nvSpPr>
            <p:spPr>
              <a:xfrm>
                <a:off x="4436266" y="7999145"/>
                <a:ext cx="737509" cy="6677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3" h="537">
                    <a:moveTo>
                      <a:pt x="593" y="32"/>
                    </a:moveTo>
                    <a:lnTo>
                      <a:pt x="593" y="505"/>
                    </a:lnTo>
                    <a:cubicBezTo>
                      <a:pt x="593" y="523"/>
                      <a:pt x="579" y="537"/>
                      <a:pt x="561" y="537"/>
                    </a:cubicBezTo>
                    <a:lnTo>
                      <a:pt x="32" y="537"/>
                    </a:lnTo>
                    <a:cubicBezTo>
                      <a:pt x="14" y="537"/>
                      <a:pt x="0" y="523"/>
                      <a:pt x="0" y="505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lnTo>
                      <a:pt x="561" y="0"/>
                    </a:lnTo>
                    <a:cubicBezTo>
                      <a:pt x="579" y="0"/>
                      <a:pt x="593" y="14"/>
                      <a:pt x="593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38A338C-27A5-4B2B-9FF7-445736D73613}"/>
                  </a:ext>
                </a:extLst>
              </p:cNvPr>
              <p:cNvSpPr/>
              <p:nvPr/>
            </p:nvSpPr>
            <p:spPr>
              <a:xfrm>
                <a:off x="4436266" y="8501199"/>
                <a:ext cx="737509" cy="1656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3" h="134">
                    <a:moveTo>
                      <a:pt x="593" y="0"/>
                    </a:moveTo>
                    <a:lnTo>
                      <a:pt x="593" y="102"/>
                    </a:lnTo>
                    <a:cubicBezTo>
                      <a:pt x="593" y="120"/>
                      <a:pt x="579" y="134"/>
                      <a:pt x="561" y="134"/>
                    </a:cubicBezTo>
                    <a:lnTo>
                      <a:pt x="32" y="134"/>
                    </a:lnTo>
                    <a:cubicBezTo>
                      <a:pt x="14" y="134"/>
                      <a:pt x="0" y="120"/>
                      <a:pt x="0" y="1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83A8666-1EED-4544-8551-3B99B9CED924}"/>
                  </a:ext>
                </a:extLst>
              </p:cNvPr>
              <p:cNvSpPr/>
              <p:nvPr/>
            </p:nvSpPr>
            <p:spPr>
              <a:xfrm>
                <a:off x="3924249" y="7242950"/>
                <a:ext cx="1761550" cy="17603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15" h="1414">
                    <a:moveTo>
                      <a:pt x="707" y="30"/>
                    </a:moveTo>
                    <a:cubicBezTo>
                      <a:pt x="334" y="30"/>
                      <a:pt x="31" y="334"/>
                      <a:pt x="31" y="707"/>
                    </a:cubicBezTo>
                    <a:cubicBezTo>
                      <a:pt x="31" y="1080"/>
                      <a:pt x="334" y="1384"/>
                      <a:pt x="707" y="1384"/>
                    </a:cubicBezTo>
                    <a:cubicBezTo>
                      <a:pt x="1081" y="1384"/>
                      <a:pt x="1384" y="1080"/>
                      <a:pt x="1384" y="707"/>
                    </a:cubicBezTo>
                    <a:cubicBezTo>
                      <a:pt x="1384" y="334"/>
                      <a:pt x="1081" y="30"/>
                      <a:pt x="707" y="30"/>
                    </a:cubicBezTo>
                    <a:close/>
                    <a:moveTo>
                      <a:pt x="707" y="1414"/>
                    </a:moveTo>
                    <a:cubicBezTo>
                      <a:pt x="318" y="1414"/>
                      <a:pt x="0" y="1097"/>
                      <a:pt x="0" y="707"/>
                    </a:cubicBezTo>
                    <a:cubicBezTo>
                      <a:pt x="0" y="317"/>
                      <a:pt x="318" y="0"/>
                      <a:pt x="707" y="0"/>
                    </a:cubicBezTo>
                    <a:cubicBezTo>
                      <a:pt x="1097" y="0"/>
                      <a:pt x="1415" y="317"/>
                      <a:pt x="1415" y="707"/>
                    </a:cubicBezTo>
                    <a:cubicBezTo>
                      <a:pt x="1415" y="1097"/>
                      <a:pt x="1097" y="1414"/>
                      <a:pt x="707" y="1414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085A249-A1A5-4807-AA50-87624EE04E20}"/>
                </a:ext>
              </a:extLst>
            </p:cNvPr>
            <p:cNvSpPr/>
            <p:nvPr/>
          </p:nvSpPr>
          <p:spPr>
            <a:xfrm>
              <a:off x="2200073" y="4748875"/>
              <a:ext cx="7482222" cy="2492828"/>
            </a:xfrm>
            <a:custGeom>
              <a:avLst/>
              <a:gdLst>
                <a:gd name="connsiteX0" fmla="*/ 2586263 w 7482222"/>
                <a:gd name="connsiteY0" fmla="*/ 2303468 h 2492828"/>
                <a:gd name="connsiteX1" fmla="*/ 2622391 w 7482222"/>
                <a:gd name="connsiteY1" fmla="*/ 2303468 h 2492828"/>
                <a:gd name="connsiteX2" fmla="*/ 2622391 w 7482222"/>
                <a:gd name="connsiteY2" fmla="*/ 2492828 h 2492828"/>
                <a:gd name="connsiteX3" fmla="*/ 2586263 w 7482222"/>
                <a:gd name="connsiteY3" fmla="*/ 2492828 h 2492828"/>
                <a:gd name="connsiteX4" fmla="*/ 2586263 w 7482222"/>
                <a:gd name="connsiteY4" fmla="*/ 1923502 h 2492828"/>
                <a:gd name="connsiteX5" fmla="*/ 2622391 w 7482222"/>
                <a:gd name="connsiteY5" fmla="*/ 1923502 h 2492828"/>
                <a:gd name="connsiteX6" fmla="*/ 2622391 w 7482222"/>
                <a:gd name="connsiteY6" fmla="*/ 2112862 h 2492828"/>
                <a:gd name="connsiteX7" fmla="*/ 2586263 w 7482222"/>
                <a:gd name="connsiteY7" fmla="*/ 2112862 h 2492828"/>
                <a:gd name="connsiteX8" fmla="*/ 2586263 w 7482222"/>
                <a:gd name="connsiteY8" fmla="*/ 1542290 h 2492828"/>
                <a:gd name="connsiteX9" fmla="*/ 2622391 w 7482222"/>
                <a:gd name="connsiteY9" fmla="*/ 1542290 h 2492828"/>
                <a:gd name="connsiteX10" fmla="*/ 2622391 w 7482222"/>
                <a:gd name="connsiteY10" fmla="*/ 1731650 h 2492828"/>
                <a:gd name="connsiteX11" fmla="*/ 2586263 w 7482222"/>
                <a:gd name="connsiteY11" fmla="*/ 1731650 h 2492828"/>
                <a:gd name="connsiteX12" fmla="*/ 114609 w 7482222"/>
                <a:gd name="connsiteY12" fmla="*/ 1273199 h 2492828"/>
                <a:gd name="connsiteX13" fmla="*/ 150737 w 7482222"/>
                <a:gd name="connsiteY13" fmla="*/ 1273199 h 2492828"/>
                <a:gd name="connsiteX14" fmla="*/ 150737 w 7482222"/>
                <a:gd name="connsiteY14" fmla="*/ 1425185 h 2492828"/>
                <a:gd name="connsiteX15" fmla="*/ 265354 w 7482222"/>
                <a:gd name="connsiteY15" fmla="*/ 1425185 h 2492828"/>
                <a:gd name="connsiteX16" fmla="*/ 132677 w 7482222"/>
                <a:gd name="connsiteY16" fmla="*/ 1654411 h 2492828"/>
                <a:gd name="connsiteX17" fmla="*/ 0 w 7482222"/>
                <a:gd name="connsiteY17" fmla="*/ 1425185 h 2492828"/>
                <a:gd name="connsiteX18" fmla="*/ 114609 w 7482222"/>
                <a:gd name="connsiteY18" fmla="*/ 1425185 h 2492828"/>
                <a:gd name="connsiteX19" fmla="*/ 2586263 w 7482222"/>
                <a:gd name="connsiteY19" fmla="*/ 1162323 h 2492828"/>
                <a:gd name="connsiteX20" fmla="*/ 2622391 w 7482222"/>
                <a:gd name="connsiteY20" fmla="*/ 1162323 h 2492828"/>
                <a:gd name="connsiteX21" fmla="*/ 2622391 w 7482222"/>
                <a:gd name="connsiteY21" fmla="*/ 1351683 h 2492828"/>
                <a:gd name="connsiteX22" fmla="*/ 2586263 w 7482222"/>
                <a:gd name="connsiteY22" fmla="*/ 1351683 h 2492828"/>
                <a:gd name="connsiteX23" fmla="*/ 7444848 w 7482222"/>
                <a:gd name="connsiteY23" fmla="*/ 1012829 h 2492828"/>
                <a:gd name="connsiteX24" fmla="*/ 7482222 w 7482222"/>
                <a:gd name="connsiteY24" fmla="*/ 1012829 h 2492828"/>
                <a:gd name="connsiteX25" fmla="*/ 7482222 w 7482222"/>
                <a:gd name="connsiteY25" fmla="*/ 1076364 h 2492828"/>
                <a:gd name="connsiteX26" fmla="*/ 7444848 w 7482222"/>
                <a:gd name="connsiteY26" fmla="*/ 1076364 h 2492828"/>
                <a:gd name="connsiteX27" fmla="*/ 114609 w 7482222"/>
                <a:gd name="connsiteY27" fmla="*/ 891987 h 2492828"/>
                <a:gd name="connsiteX28" fmla="*/ 150737 w 7482222"/>
                <a:gd name="connsiteY28" fmla="*/ 891987 h 2492828"/>
                <a:gd name="connsiteX29" fmla="*/ 150737 w 7482222"/>
                <a:gd name="connsiteY29" fmla="*/ 1081347 h 2492828"/>
                <a:gd name="connsiteX30" fmla="*/ 114609 w 7482222"/>
                <a:gd name="connsiteY30" fmla="*/ 1081347 h 2492828"/>
                <a:gd name="connsiteX31" fmla="*/ 2586263 w 7482222"/>
                <a:gd name="connsiteY31" fmla="*/ 781111 h 2492828"/>
                <a:gd name="connsiteX32" fmla="*/ 2622391 w 7482222"/>
                <a:gd name="connsiteY32" fmla="*/ 781111 h 2492828"/>
                <a:gd name="connsiteX33" fmla="*/ 2622391 w 7482222"/>
                <a:gd name="connsiteY33" fmla="*/ 970471 h 2492828"/>
                <a:gd name="connsiteX34" fmla="*/ 2586263 w 7482222"/>
                <a:gd name="connsiteY34" fmla="*/ 970471 h 2492828"/>
                <a:gd name="connsiteX35" fmla="*/ 7473730 w 7482222"/>
                <a:gd name="connsiteY35" fmla="*/ 629125 h 2492828"/>
                <a:gd name="connsiteX36" fmla="*/ 7482221 w 7482222"/>
                <a:gd name="connsiteY36" fmla="*/ 750425 h 2492828"/>
                <a:gd name="connsiteX37" fmla="*/ 7482221 w 7482222"/>
                <a:gd name="connsiteY37" fmla="*/ 820977 h 2492828"/>
                <a:gd name="connsiteX38" fmla="*/ 7444618 w 7482222"/>
                <a:gd name="connsiteY38" fmla="*/ 820977 h 2492828"/>
                <a:gd name="connsiteX39" fmla="*/ 7444618 w 7482222"/>
                <a:gd name="connsiteY39" fmla="*/ 750425 h 2492828"/>
                <a:gd name="connsiteX40" fmla="*/ 7436127 w 7482222"/>
                <a:gd name="connsiteY40" fmla="*/ 635314 h 2492828"/>
                <a:gd name="connsiteX41" fmla="*/ 153835 w 7482222"/>
                <a:gd name="connsiteY41" fmla="*/ 509529 h 2492828"/>
                <a:gd name="connsiteX42" fmla="*/ 189361 w 7482222"/>
                <a:gd name="connsiteY42" fmla="*/ 521907 h 2492828"/>
                <a:gd name="connsiteX43" fmla="*/ 153835 w 7482222"/>
                <a:gd name="connsiteY43" fmla="*/ 702627 h 2492828"/>
                <a:gd name="connsiteX44" fmla="*/ 115860 w 7482222"/>
                <a:gd name="connsiteY44" fmla="*/ 700152 h 2492828"/>
                <a:gd name="connsiteX45" fmla="*/ 153835 w 7482222"/>
                <a:gd name="connsiteY45" fmla="*/ 509529 h 2492828"/>
                <a:gd name="connsiteX46" fmla="*/ 2586263 w 7482222"/>
                <a:gd name="connsiteY46" fmla="*/ 399899 h 2492828"/>
                <a:gd name="connsiteX47" fmla="*/ 2622391 w 7482222"/>
                <a:gd name="connsiteY47" fmla="*/ 399899 h 2492828"/>
                <a:gd name="connsiteX48" fmla="*/ 2622391 w 7482222"/>
                <a:gd name="connsiteY48" fmla="*/ 589259 h 2492828"/>
                <a:gd name="connsiteX49" fmla="*/ 2586263 w 7482222"/>
                <a:gd name="connsiteY49" fmla="*/ 589259 h 2492828"/>
                <a:gd name="connsiteX50" fmla="*/ 7315016 w 7482222"/>
                <a:gd name="connsiteY50" fmla="*/ 277811 h 2492828"/>
                <a:gd name="connsiteX51" fmla="*/ 7416198 w 7482222"/>
                <a:gd name="connsiteY51" fmla="*/ 441122 h 2492828"/>
                <a:gd name="connsiteX52" fmla="*/ 7381648 w 7482222"/>
                <a:gd name="connsiteY52" fmla="*/ 457205 h 2492828"/>
                <a:gd name="connsiteX53" fmla="*/ 7286636 w 7482222"/>
                <a:gd name="connsiteY53" fmla="*/ 301318 h 2492828"/>
                <a:gd name="connsiteX54" fmla="*/ 367713 w 7482222"/>
                <a:gd name="connsiteY54" fmla="*/ 188114 h 2492828"/>
                <a:gd name="connsiteX55" fmla="*/ 392426 w 7482222"/>
                <a:gd name="connsiteY55" fmla="*/ 216554 h 2492828"/>
                <a:gd name="connsiteX56" fmla="*/ 271331 w 7482222"/>
                <a:gd name="connsiteY56" fmla="*/ 353804 h 2492828"/>
                <a:gd name="connsiteX57" fmla="*/ 240439 w 7482222"/>
                <a:gd name="connsiteY57" fmla="*/ 334020 h 2492828"/>
                <a:gd name="connsiteX58" fmla="*/ 367713 w 7482222"/>
                <a:gd name="connsiteY58" fmla="*/ 188114 h 2492828"/>
                <a:gd name="connsiteX59" fmla="*/ 7002505 w 7482222"/>
                <a:gd name="connsiteY59" fmla="*/ 49833 h 2492828"/>
                <a:gd name="connsiteX60" fmla="*/ 7173270 w 7482222"/>
                <a:gd name="connsiteY60" fmla="*/ 142333 h 2492828"/>
                <a:gd name="connsiteX61" fmla="*/ 7149759 w 7482222"/>
                <a:gd name="connsiteY61" fmla="*/ 173166 h 2492828"/>
                <a:gd name="connsiteX62" fmla="*/ 6988893 w 7482222"/>
                <a:gd name="connsiteY62" fmla="*/ 85600 h 2492828"/>
                <a:gd name="connsiteX63" fmla="*/ 712641 w 7482222"/>
                <a:gd name="connsiteY63" fmla="*/ 14949 h 2492828"/>
                <a:gd name="connsiteX64" fmla="*/ 720067 w 7482222"/>
                <a:gd name="connsiteY64" fmla="*/ 51844 h 2492828"/>
                <a:gd name="connsiteX65" fmla="*/ 546789 w 7482222"/>
                <a:gd name="connsiteY65" fmla="*/ 110875 h 2492828"/>
                <a:gd name="connsiteX66" fmla="*/ 529461 w 7482222"/>
                <a:gd name="connsiteY66" fmla="*/ 78900 h 2492828"/>
                <a:gd name="connsiteX67" fmla="*/ 712641 w 7482222"/>
                <a:gd name="connsiteY67" fmla="*/ 14949 h 2492828"/>
                <a:gd name="connsiteX68" fmla="*/ 6621383 w 7482222"/>
                <a:gd name="connsiteY68" fmla="*/ 1 h 2492828"/>
                <a:gd name="connsiteX69" fmla="*/ 6732776 w 7482222"/>
                <a:gd name="connsiteY69" fmla="*/ 1 h 2492828"/>
                <a:gd name="connsiteX70" fmla="*/ 6811989 w 7482222"/>
                <a:gd name="connsiteY70" fmla="*/ 3628 h 2492828"/>
                <a:gd name="connsiteX71" fmla="*/ 6808276 w 7482222"/>
                <a:gd name="connsiteY71" fmla="*/ 41112 h 2492828"/>
                <a:gd name="connsiteX72" fmla="*/ 6732776 w 7482222"/>
                <a:gd name="connsiteY72" fmla="*/ 37485 h 2492828"/>
                <a:gd name="connsiteX73" fmla="*/ 6621383 w 7482222"/>
                <a:gd name="connsiteY73" fmla="*/ 37485 h 2492828"/>
                <a:gd name="connsiteX74" fmla="*/ 2430539 w 7482222"/>
                <a:gd name="connsiteY74" fmla="*/ 1 h 2492828"/>
                <a:gd name="connsiteX75" fmla="*/ 2619899 w 7482222"/>
                <a:gd name="connsiteY75" fmla="*/ 1 h 2492828"/>
                <a:gd name="connsiteX76" fmla="*/ 2619899 w 7482222"/>
                <a:gd name="connsiteY76" fmla="*/ 18688 h 2492828"/>
                <a:gd name="connsiteX77" fmla="*/ 2622391 w 7482222"/>
                <a:gd name="connsiteY77" fmla="*/ 18688 h 2492828"/>
                <a:gd name="connsiteX78" fmla="*/ 2622391 w 7482222"/>
                <a:gd name="connsiteY78" fmla="*/ 208048 h 2492828"/>
                <a:gd name="connsiteX79" fmla="*/ 2586263 w 7482222"/>
                <a:gd name="connsiteY79" fmla="*/ 208048 h 2492828"/>
                <a:gd name="connsiteX80" fmla="*/ 2586263 w 7482222"/>
                <a:gd name="connsiteY80" fmla="*/ 37375 h 2492828"/>
                <a:gd name="connsiteX81" fmla="*/ 2430539 w 7482222"/>
                <a:gd name="connsiteY81" fmla="*/ 37375 h 2492828"/>
                <a:gd name="connsiteX82" fmla="*/ 6240171 w 7482222"/>
                <a:gd name="connsiteY82" fmla="*/ 0 h 2492828"/>
                <a:gd name="connsiteX83" fmla="*/ 6429531 w 7482222"/>
                <a:gd name="connsiteY83" fmla="*/ 0 h 2492828"/>
                <a:gd name="connsiteX84" fmla="*/ 6429531 w 7482222"/>
                <a:gd name="connsiteY84" fmla="*/ 37374 h 2492828"/>
                <a:gd name="connsiteX85" fmla="*/ 6240171 w 7482222"/>
                <a:gd name="connsiteY85" fmla="*/ 37374 h 2492828"/>
                <a:gd name="connsiteX86" fmla="*/ 5858958 w 7482222"/>
                <a:gd name="connsiteY86" fmla="*/ 0 h 2492828"/>
                <a:gd name="connsiteX87" fmla="*/ 6048318 w 7482222"/>
                <a:gd name="connsiteY87" fmla="*/ 0 h 2492828"/>
                <a:gd name="connsiteX88" fmla="*/ 6048318 w 7482222"/>
                <a:gd name="connsiteY88" fmla="*/ 37374 h 2492828"/>
                <a:gd name="connsiteX89" fmla="*/ 5858958 w 7482222"/>
                <a:gd name="connsiteY89" fmla="*/ 37374 h 2492828"/>
                <a:gd name="connsiteX90" fmla="*/ 5477743 w 7482222"/>
                <a:gd name="connsiteY90" fmla="*/ 0 h 2492828"/>
                <a:gd name="connsiteX91" fmla="*/ 5667103 w 7482222"/>
                <a:gd name="connsiteY91" fmla="*/ 0 h 2492828"/>
                <a:gd name="connsiteX92" fmla="*/ 5667103 w 7482222"/>
                <a:gd name="connsiteY92" fmla="*/ 37374 h 2492828"/>
                <a:gd name="connsiteX93" fmla="*/ 5477743 w 7482222"/>
                <a:gd name="connsiteY93" fmla="*/ 37374 h 2492828"/>
                <a:gd name="connsiteX94" fmla="*/ 5097781 w 7482222"/>
                <a:gd name="connsiteY94" fmla="*/ 0 h 2492828"/>
                <a:gd name="connsiteX95" fmla="*/ 5285896 w 7482222"/>
                <a:gd name="connsiteY95" fmla="*/ 0 h 2492828"/>
                <a:gd name="connsiteX96" fmla="*/ 5285896 w 7482222"/>
                <a:gd name="connsiteY96" fmla="*/ 37374 h 2492828"/>
                <a:gd name="connsiteX97" fmla="*/ 5097781 w 7482222"/>
                <a:gd name="connsiteY97" fmla="*/ 37374 h 2492828"/>
                <a:gd name="connsiteX98" fmla="*/ 4716567 w 7482222"/>
                <a:gd name="connsiteY98" fmla="*/ 0 h 2492828"/>
                <a:gd name="connsiteX99" fmla="*/ 4905927 w 7482222"/>
                <a:gd name="connsiteY99" fmla="*/ 0 h 2492828"/>
                <a:gd name="connsiteX100" fmla="*/ 4905927 w 7482222"/>
                <a:gd name="connsiteY100" fmla="*/ 37374 h 2492828"/>
                <a:gd name="connsiteX101" fmla="*/ 4716567 w 7482222"/>
                <a:gd name="connsiteY101" fmla="*/ 37374 h 2492828"/>
                <a:gd name="connsiteX102" fmla="*/ 4335355 w 7482222"/>
                <a:gd name="connsiteY102" fmla="*/ 0 h 2492828"/>
                <a:gd name="connsiteX103" fmla="*/ 4524715 w 7482222"/>
                <a:gd name="connsiteY103" fmla="*/ 0 h 2492828"/>
                <a:gd name="connsiteX104" fmla="*/ 4524715 w 7482222"/>
                <a:gd name="connsiteY104" fmla="*/ 37374 h 2492828"/>
                <a:gd name="connsiteX105" fmla="*/ 4335355 w 7482222"/>
                <a:gd name="connsiteY105" fmla="*/ 37374 h 2492828"/>
                <a:gd name="connsiteX106" fmla="*/ 3954143 w 7482222"/>
                <a:gd name="connsiteY106" fmla="*/ 0 h 2492828"/>
                <a:gd name="connsiteX107" fmla="*/ 4143503 w 7482222"/>
                <a:gd name="connsiteY107" fmla="*/ 0 h 2492828"/>
                <a:gd name="connsiteX108" fmla="*/ 4143503 w 7482222"/>
                <a:gd name="connsiteY108" fmla="*/ 37374 h 2492828"/>
                <a:gd name="connsiteX109" fmla="*/ 3954143 w 7482222"/>
                <a:gd name="connsiteY109" fmla="*/ 37374 h 2492828"/>
                <a:gd name="connsiteX110" fmla="*/ 3574177 w 7482222"/>
                <a:gd name="connsiteY110" fmla="*/ 0 h 2492828"/>
                <a:gd name="connsiteX111" fmla="*/ 3762292 w 7482222"/>
                <a:gd name="connsiteY111" fmla="*/ 0 h 2492828"/>
                <a:gd name="connsiteX112" fmla="*/ 3762292 w 7482222"/>
                <a:gd name="connsiteY112" fmla="*/ 37374 h 2492828"/>
                <a:gd name="connsiteX113" fmla="*/ 3574177 w 7482222"/>
                <a:gd name="connsiteY113" fmla="*/ 37374 h 2492828"/>
                <a:gd name="connsiteX114" fmla="*/ 3192964 w 7482222"/>
                <a:gd name="connsiteY114" fmla="*/ 0 h 2492828"/>
                <a:gd name="connsiteX115" fmla="*/ 3382324 w 7482222"/>
                <a:gd name="connsiteY115" fmla="*/ 0 h 2492828"/>
                <a:gd name="connsiteX116" fmla="*/ 3382324 w 7482222"/>
                <a:gd name="connsiteY116" fmla="*/ 37374 h 2492828"/>
                <a:gd name="connsiteX117" fmla="*/ 3192964 w 7482222"/>
                <a:gd name="connsiteY117" fmla="*/ 37374 h 2492828"/>
                <a:gd name="connsiteX118" fmla="*/ 2811748 w 7482222"/>
                <a:gd name="connsiteY118" fmla="*/ 0 h 2492828"/>
                <a:gd name="connsiteX119" fmla="*/ 3001108 w 7482222"/>
                <a:gd name="connsiteY119" fmla="*/ 0 h 2492828"/>
                <a:gd name="connsiteX120" fmla="*/ 3001108 w 7482222"/>
                <a:gd name="connsiteY120" fmla="*/ 37374 h 2492828"/>
                <a:gd name="connsiteX121" fmla="*/ 2811748 w 7482222"/>
                <a:gd name="connsiteY121" fmla="*/ 37374 h 2492828"/>
                <a:gd name="connsiteX122" fmla="*/ 2049327 w 7482222"/>
                <a:gd name="connsiteY122" fmla="*/ 0 h 2492828"/>
                <a:gd name="connsiteX123" fmla="*/ 2238687 w 7482222"/>
                <a:gd name="connsiteY123" fmla="*/ 0 h 2492828"/>
                <a:gd name="connsiteX124" fmla="*/ 2238687 w 7482222"/>
                <a:gd name="connsiteY124" fmla="*/ 37374 h 2492828"/>
                <a:gd name="connsiteX125" fmla="*/ 2049327 w 7482222"/>
                <a:gd name="connsiteY125" fmla="*/ 37374 h 2492828"/>
                <a:gd name="connsiteX126" fmla="*/ 1669358 w 7482222"/>
                <a:gd name="connsiteY126" fmla="*/ 0 h 2492828"/>
                <a:gd name="connsiteX127" fmla="*/ 1857473 w 7482222"/>
                <a:gd name="connsiteY127" fmla="*/ 0 h 2492828"/>
                <a:gd name="connsiteX128" fmla="*/ 1857473 w 7482222"/>
                <a:gd name="connsiteY128" fmla="*/ 37374 h 2492828"/>
                <a:gd name="connsiteX129" fmla="*/ 1669358 w 7482222"/>
                <a:gd name="connsiteY129" fmla="*/ 37374 h 2492828"/>
                <a:gd name="connsiteX130" fmla="*/ 1288148 w 7482222"/>
                <a:gd name="connsiteY130" fmla="*/ 0 h 2492828"/>
                <a:gd name="connsiteX131" fmla="*/ 1477508 w 7482222"/>
                <a:gd name="connsiteY131" fmla="*/ 0 h 2492828"/>
                <a:gd name="connsiteX132" fmla="*/ 1477508 w 7482222"/>
                <a:gd name="connsiteY132" fmla="*/ 37374 h 2492828"/>
                <a:gd name="connsiteX133" fmla="*/ 1288148 w 7482222"/>
                <a:gd name="connsiteY133" fmla="*/ 37374 h 2492828"/>
                <a:gd name="connsiteX134" fmla="*/ 906933 w 7482222"/>
                <a:gd name="connsiteY134" fmla="*/ 0 h 2492828"/>
                <a:gd name="connsiteX135" fmla="*/ 1096293 w 7482222"/>
                <a:gd name="connsiteY135" fmla="*/ 0 h 2492828"/>
                <a:gd name="connsiteX136" fmla="*/ 1096293 w 7482222"/>
                <a:gd name="connsiteY136" fmla="*/ 37374 h 2492828"/>
                <a:gd name="connsiteX137" fmla="*/ 906933 w 7482222"/>
                <a:gd name="connsiteY137" fmla="*/ 37374 h 249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7482222" h="2492828">
                  <a:moveTo>
                    <a:pt x="2586263" y="2303468"/>
                  </a:moveTo>
                  <a:lnTo>
                    <a:pt x="2622391" y="2303468"/>
                  </a:lnTo>
                  <a:lnTo>
                    <a:pt x="2622391" y="2492828"/>
                  </a:lnTo>
                  <a:lnTo>
                    <a:pt x="2586263" y="2492828"/>
                  </a:lnTo>
                  <a:close/>
                  <a:moveTo>
                    <a:pt x="2586263" y="1923502"/>
                  </a:moveTo>
                  <a:lnTo>
                    <a:pt x="2622391" y="1923502"/>
                  </a:lnTo>
                  <a:lnTo>
                    <a:pt x="2622391" y="2112862"/>
                  </a:lnTo>
                  <a:lnTo>
                    <a:pt x="2586263" y="2112862"/>
                  </a:lnTo>
                  <a:close/>
                  <a:moveTo>
                    <a:pt x="2586263" y="1542290"/>
                  </a:moveTo>
                  <a:lnTo>
                    <a:pt x="2622391" y="1542290"/>
                  </a:lnTo>
                  <a:lnTo>
                    <a:pt x="2622391" y="1731650"/>
                  </a:lnTo>
                  <a:lnTo>
                    <a:pt x="2586263" y="1731650"/>
                  </a:lnTo>
                  <a:close/>
                  <a:moveTo>
                    <a:pt x="114609" y="1273199"/>
                  </a:moveTo>
                  <a:lnTo>
                    <a:pt x="150737" y="1273199"/>
                  </a:lnTo>
                  <a:lnTo>
                    <a:pt x="150737" y="1425185"/>
                  </a:lnTo>
                  <a:lnTo>
                    <a:pt x="265354" y="1425185"/>
                  </a:lnTo>
                  <a:lnTo>
                    <a:pt x="132677" y="1654411"/>
                  </a:lnTo>
                  <a:lnTo>
                    <a:pt x="0" y="1425185"/>
                  </a:lnTo>
                  <a:lnTo>
                    <a:pt x="114609" y="1425185"/>
                  </a:lnTo>
                  <a:close/>
                  <a:moveTo>
                    <a:pt x="2586263" y="1162323"/>
                  </a:moveTo>
                  <a:lnTo>
                    <a:pt x="2622391" y="1162323"/>
                  </a:lnTo>
                  <a:lnTo>
                    <a:pt x="2622391" y="1351683"/>
                  </a:lnTo>
                  <a:lnTo>
                    <a:pt x="2586263" y="1351683"/>
                  </a:lnTo>
                  <a:close/>
                  <a:moveTo>
                    <a:pt x="7444848" y="1012829"/>
                  </a:moveTo>
                  <a:lnTo>
                    <a:pt x="7482222" y="1012829"/>
                  </a:lnTo>
                  <a:lnTo>
                    <a:pt x="7482222" y="1076364"/>
                  </a:lnTo>
                  <a:lnTo>
                    <a:pt x="7444848" y="1076364"/>
                  </a:lnTo>
                  <a:close/>
                  <a:moveTo>
                    <a:pt x="114609" y="891987"/>
                  </a:moveTo>
                  <a:lnTo>
                    <a:pt x="150737" y="891987"/>
                  </a:lnTo>
                  <a:lnTo>
                    <a:pt x="150737" y="1081347"/>
                  </a:lnTo>
                  <a:lnTo>
                    <a:pt x="114609" y="1081347"/>
                  </a:lnTo>
                  <a:close/>
                  <a:moveTo>
                    <a:pt x="2586263" y="781111"/>
                  </a:moveTo>
                  <a:lnTo>
                    <a:pt x="2622391" y="781111"/>
                  </a:lnTo>
                  <a:lnTo>
                    <a:pt x="2622391" y="970471"/>
                  </a:lnTo>
                  <a:lnTo>
                    <a:pt x="2586263" y="970471"/>
                  </a:lnTo>
                  <a:close/>
                  <a:moveTo>
                    <a:pt x="7473730" y="629125"/>
                  </a:moveTo>
                  <a:cubicBezTo>
                    <a:pt x="7479795" y="668733"/>
                    <a:pt x="7482221" y="709579"/>
                    <a:pt x="7482221" y="750425"/>
                  </a:cubicBezTo>
                  <a:lnTo>
                    <a:pt x="7482221" y="820977"/>
                  </a:lnTo>
                  <a:lnTo>
                    <a:pt x="7444618" y="820977"/>
                  </a:lnTo>
                  <a:lnTo>
                    <a:pt x="7444618" y="750425"/>
                  </a:lnTo>
                  <a:cubicBezTo>
                    <a:pt x="7444618" y="712055"/>
                    <a:pt x="7442192" y="673684"/>
                    <a:pt x="7436127" y="635314"/>
                  </a:cubicBezTo>
                  <a:close/>
                  <a:moveTo>
                    <a:pt x="153835" y="509529"/>
                  </a:moveTo>
                  <a:lnTo>
                    <a:pt x="189361" y="521907"/>
                  </a:lnTo>
                  <a:cubicBezTo>
                    <a:pt x="169761" y="580084"/>
                    <a:pt x="157510" y="640737"/>
                    <a:pt x="153835" y="702627"/>
                  </a:cubicBezTo>
                  <a:lnTo>
                    <a:pt x="115860" y="700152"/>
                  </a:lnTo>
                  <a:cubicBezTo>
                    <a:pt x="120759" y="634548"/>
                    <a:pt x="133009" y="571420"/>
                    <a:pt x="153835" y="509529"/>
                  </a:cubicBezTo>
                  <a:close/>
                  <a:moveTo>
                    <a:pt x="2586263" y="399899"/>
                  </a:moveTo>
                  <a:lnTo>
                    <a:pt x="2622391" y="399899"/>
                  </a:lnTo>
                  <a:lnTo>
                    <a:pt x="2622391" y="589259"/>
                  </a:lnTo>
                  <a:lnTo>
                    <a:pt x="2586263" y="589259"/>
                  </a:lnTo>
                  <a:close/>
                  <a:moveTo>
                    <a:pt x="7315016" y="277811"/>
                  </a:moveTo>
                  <a:cubicBezTo>
                    <a:pt x="7355736" y="327299"/>
                    <a:pt x="7390286" y="382973"/>
                    <a:pt x="7416198" y="441122"/>
                  </a:cubicBezTo>
                  <a:lnTo>
                    <a:pt x="7381648" y="457205"/>
                  </a:lnTo>
                  <a:cubicBezTo>
                    <a:pt x="7356970" y="401531"/>
                    <a:pt x="7324888" y="348332"/>
                    <a:pt x="7286636" y="301318"/>
                  </a:cubicBezTo>
                  <a:close/>
                  <a:moveTo>
                    <a:pt x="367713" y="188114"/>
                  </a:moveTo>
                  <a:lnTo>
                    <a:pt x="392426" y="216554"/>
                  </a:lnTo>
                  <a:cubicBezTo>
                    <a:pt x="346706" y="257358"/>
                    <a:pt x="305929" y="304345"/>
                    <a:pt x="271331" y="353804"/>
                  </a:cubicBezTo>
                  <a:lnTo>
                    <a:pt x="240439" y="334020"/>
                  </a:lnTo>
                  <a:cubicBezTo>
                    <a:pt x="276273" y="279615"/>
                    <a:pt x="319522" y="231391"/>
                    <a:pt x="367713" y="188114"/>
                  </a:cubicBezTo>
                  <a:close/>
                  <a:moveTo>
                    <a:pt x="7002505" y="49833"/>
                  </a:moveTo>
                  <a:cubicBezTo>
                    <a:pt x="7063139" y="73267"/>
                    <a:pt x="7120061" y="104100"/>
                    <a:pt x="7173270" y="142333"/>
                  </a:cubicBezTo>
                  <a:lnTo>
                    <a:pt x="7149759" y="173166"/>
                  </a:lnTo>
                  <a:cubicBezTo>
                    <a:pt x="7100262" y="136166"/>
                    <a:pt x="7047052" y="106566"/>
                    <a:pt x="6988893" y="85600"/>
                  </a:cubicBezTo>
                  <a:close/>
                  <a:moveTo>
                    <a:pt x="712641" y="14949"/>
                  </a:moveTo>
                  <a:lnTo>
                    <a:pt x="720067" y="51844"/>
                  </a:lnTo>
                  <a:cubicBezTo>
                    <a:pt x="659420" y="64142"/>
                    <a:pt x="601248" y="85049"/>
                    <a:pt x="546789" y="110875"/>
                  </a:cubicBezTo>
                  <a:lnTo>
                    <a:pt x="529461" y="78900"/>
                  </a:lnTo>
                  <a:cubicBezTo>
                    <a:pt x="587633" y="49384"/>
                    <a:pt x="649518" y="28477"/>
                    <a:pt x="712641" y="14949"/>
                  </a:cubicBezTo>
                  <a:close/>
                  <a:moveTo>
                    <a:pt x="6621383" y="1"/>
                  </a:moveTo>
                  <a:lnTo>
                    <a:pt x="6732776" y="1"/>
                  </a:lnTo>
                  <a:cubicBezTo>
                    <a:pt x="6758768" y="1"/>
                    <a:pt x="6784760" y="1210"/>
                    <a:pt x="6811989" y="3628"/>
                  </a:cubicBezTo>
                  <a:lnTo>
                    <a:pt x="6808276" y="41112"/>
                  </a:lnTo>
                  <a:cubicBezTo>
                    <a:pt x="6783522" y="38694"/>
                    <a:pt x="6757530" y="37485"/>
                    <a:pt x="6732776" y="37485"/>
                  </a:cubicBezTo>
                  <a:lnTo>
                    <a:pt x="6621383" y="37485"/>
                  </a:lnTo>
                  <a:close/>
                  <a:moveTo>
                    <a:pt x="2430539" y="1"/>
                  </a:moveTo>
                  <a:lnTo>
                    <a:pt x="2619899" y="1"/>
                  </a:lnTo>
                  <a:lnTo>
                    <a:pt x="2619899" y="18688"/>
                  </a:lnTo>
                  <a:lnTo>
                    <a:pt x="2622391" y="18688"/>
                  </a:lnTo>
                  <a:lnTo>
                    <a:pt x="2622391" y="208048"/>
                  </a:lnTo>
                  <a:lnTo>
                    <a:pt x="2586263" y="208048"/>
                  </a:lnTo>
                  <a:lnTo>
                    <a:pt x="2586263" y="37375"/>
                  </a:lnTo>
                  <a:lnTo>
                    <a:pt x="2430539" y="37375"/>
                  </a:lnTo>
                  <a:close/>
                  <a:moveTo>
                    <a:pt x="6240171" y="0"/>
                  </a:moveTo>
                  <a:lnTo>
                    <a:pt x="6429531" y="0"/>
                  </a:lnTo>
                  <a:lnTo>
                    <a:pt x="6429531" y="37374"/>
                  </a:lnTo>
                  <a:lnTo>
                    <a:pt x="6240171" y="37374"/>
                  </a:lnTo>
                  <a:close/>
                  <a:moveTo>
                    <a:pt x="5858958" y="0"/>
                  </a:moveTo>
                  <a:lnTo>
                    <a:pt x="6048318" y="0"/>
                  </a:lnTo>
                  <a:lnTo>
                    <a:pt x="6048318" y="37374"/>
                  </a:lnTo>
                  <a:lnTo>
                    <a:pt x="5858958" y="37374"/>
                  </a:lnTo>
                  <a:close/>
                  <a:moveTo>
                    <a:pt x="5477743" y="0"/>
                  </a:moveTo>
                  <a:lnTo>
                    <a:pt x="5667103" y="0"/>
                  </a:lnTo>
                  <a:lnTo>
                    <a:pt x="5667103" y="37374"/>
                  </a:lnTo>
                  <a:lnTo>
                    <a:pt x="5477743" y="37374"/>
                  </a:lnTo>
                  <a:close/>
                  <a:moveTo>
                    <a:pt x="5097781" y="0"/>
                  </a:moveTo>
                  <a:lnTo>
                    <a:pt x="5285896" y="0"/>
                  </a:lnTo>
                  <a:lnTo>
                    <a:pt x="5285896" y="37374"/>
                  </a:lnTo>
                  <a:lnTo>
                    <a:pt x="5097781" y="37374"/>
                  </a:lnTo>
                  <a:close/>
                  <a:moveTo>
                    <a:pt x="4716567" y="0"/>
                  </a:moveTo>
                  <a:lnTo>
                    <a:pt x="4905927" y="0"/>
                  </a:lnTo>
                  <a:lnTo>
                    <a:pt x="4905927" y="37374"/>
                  </a:lnTo>
                  <a:lnTo>
                    <a:pt x="4716567" y="37374"/>
                  </a:lnTo>
                  <a:close/>
                  <a:moveTo>
                    <a:pt x="4335355" y="0"/>
                  </a:moveTo>
                  <a:lnTo>
                    <a:pt x="4524715" y="0"/>
                  </a:lnTo>
                  <a:lnTo>
                    <a:pt x="4524715" y="37374"/>
                  </a:lnTo>
                  <a:lnTo>
                    <a:pt x="4335355" y="37374"/>
                  </a:lnTo>
                  <a:close/>
                  <a:moveTo>
                    <a:pt x="3954143" y="0"/>
                  </a:moveTo>
                  <a:lnTo>
                    <a:pt x="4143503" y="0"/>
                  </a:lnTo>
                  <a:lnTo>
                    <a:pt x="4143503" y="37374"/>
                  </a:lnTo>
                  <a:lnTo>
                    <a:pt x="3954143" y="37374"/>
                  </a:lnTo>
                  <a:close/>
                  <a:moveTo>
                    <a:pt x="3574177" y="0"/>
                  </a:moveTo>
                  <a:lnTo>
                    <a:pt x="3762292" y="0"/>
                  </a:lnTo>
                  <a:lnTo>
                    <a:pt x="3762292" y="37374"/>
                  </a:lnTo>
                  <a:lnTo>
                    <a:pt x="3574177" y="37374"/>
                  </a:lnTo>
                  <a:close/>
                  <a:moveTo>
                    <a:pt x="3192964" y="0"/>
                  </a:moveTo>
                  <a:lnTo>
                    <a:pt x="3382324" y="0"/>
                  </a:lnTo>
                  <a:lnTo>
                    <a:pt x="3382324" y="37374"/>
                  </a:lnTo>
                  <a:lnTo>
                    <a:pt x="3192964" y="37374"/>
                  </a:lnTo>
                  <a:close/>
                  <a:moveTo>
                    <a:pt x="2811748" y="0"/>
                  </a:moveTo>
                  <a:lnTo>
                    <a:pt x="3001108" y="0"/>
                  </a:lnTo>
                  <a:lnTo>
                    <a:pt x="3001108" y="37374"/>
                  </a:lnTo>
                  <a:lnTo>
                    <a:pt x="2811748" y="37374"/>
                  </a:lnTo>
                  <a:close/>
                  <a:moveTo>
                    <a:pt x="2049327" y="0"/>
                  </a:moveTo>
                  <a:lnTo>
                    <a:pt x="2238687" y="0"/>
                  </a:lnTo>
                  <a:lnTo>
                    <a:pt x="2238687" y="37374"/>
                  </a:lnTo>
                  <a:lnTo>
                    <a:pt x="2049327" y="37374"/>
                  </a:lnTo>
                  <a:close/>
                  <a:moveTo>
                    <a:pt x="1669358" y="0"/>
                  </a:moveTo>
                  <a:lnTo>
                    <a:pt x="1857473" y="0"/>
                  </a:lnTo>
                  <a:lnTo>
                    <a:pt x="1857473" y="37374"/>
                  </a:lnTo>
                  <a:lnTo>
                    <a:pt x="1669358" y="37374"/>
                  </a:lnTo>
                  <a:close/>
                  <a:moveTo>
                    <a:pt x="1288148" y="0"/>
                  </a:moveTo>
                  <a:lnTo>
                    <a:pt x="1477508" y="0"/>
                  </a:lnTo>
                  <a:lnTo>
                    <a:pt x="1477508" y="37374"/>
                  </a:lnTo>
                  <a:lnTo>
                    <a:pt x="1288148" y="37374"/>
                  </a:lnTo>
                  <a:close/>
                  <a:moveTo>
                    <a:pt x="906933" y="0"/>
                  </a:moveTo>
                  <a:lnTo>
                    <a:pt x="1096293" y="0"/>
                  </a:lnTo>
                  <a:lnTo>
                    <a:pt x="1096293" y="37374"/>
                  </a:lnTo>
                  <a:lnTo>
                    <a:pt x="906933" y="37374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AA3D70-D0B8-4803-A406-DE46593185D3}"/>
                </a:ext>
              </a:extLst>
            </p:cNvPr>
            <p:cNvSpPr/>
            <p:nvPr/>
          </p:nvSpPr>
          <p:spPr>
            <a:xfrm>
              <a:off x="2314682" y="8985812"/>
              <a:ext cx="7482229" cy="2512762"/>
            </a:xfrm>
            <a:custGeom>
              <a:avLst/>
              <a:gdLst>
                <a:gd name="connsiteX0" fmla="*/ 6190343 w 7482229"/>
                <a:gd name="connsiteY0" fmla="*/ 2476634 h 2512762"/>
                <a:gd name="connsiteX1" fmla="*/ 6379703 w 7482229"/>
                <a:gd name="connsiteY1" fmla="*/ 2476634 h 2512762"/>
                <a:gd name="connsiteX2" fmla="*/ 6379703 w 7482229"/>
                <a:gd name="connsiteY2" fmla="*/ 2512762 h 2512762"/>
                <a:gd name="connsiteX3" fmla="*/ 6190343 w 7482229"/>
                <a:gd name="connsiteY3" fmla="*/ 2512762 h 2512762"/>
                <a:gd name="connsiteX4" fmla="*/ 5809131 w 7482229"/>
                <a:gd name="connsiteY4" fmla="*/ 2476634 h 2512762"/>
                <a:gd name="connsiteX5" fmla="*/ 5998491 w 7482229"/>
                <a:gd name="connsiteY5" fmla="*/ 2476634 h 2512762"/>
                <a:gd name="connsiteX6" fmla="*/ 5998491 w 7482229"/>
                <a:gd name="connsiteY6" fmla="*/ 2512762 h 2512762"/>
                <a:gd name="connsiteX7" fmla="*/ 5809131 w 7482229"/>
                <a:gd name="connsiteY7" fmla="*/ 2512762 h 2512762"/>
                <a:gd name="connsiteX8" fmla="*/ 5427918 w 7482229"/>
                <a:gd name="connsiteY8" fmla="*/ 2476634 h 2512762"/>
                <a:gd name="connsiteX9" fmla="*/ 5617278 w 7482229"/>
                <a:gd name="connsiteY9" fmla="*/ 2476634 h 2512762"/>
                <a:gd name="connsiteX10" fmla="*/ 5617278 w 7482229"/>
                <a:gd name="connsiteY10" fmla="*/ 2512762 h 2512762"/>
                <a:gd name="connsiteX11" fmla="*/ 5427918 w 7482229"/>
                <a:gd name="connsiteY11" fmla="*/ 2512762 h 2512762"/>
                <a:gd name="connsiteX12" fmla="*/ 5047952 w 7482229"/>
                <a:gd name="connsiteY12" fmla="*/ 2476634 h 2512762"/>
                <a:gd name="connsiteX13" fmla="*/ 5236067 w 7482229"/>
                <a:gd name="connsiteY13" fmla="*/ 2476634 h 2512762"/>
                <a:gd name="connsiteX14" fmla="*/ 5236067 w 7482229"/>
                <a:gd name="connsiteY14" fmla="*/ 2512762 h 2512762"/>
                <a:gd name="connsiteX15" fmla="*/ 5047952 w 7482229"/>
                <a:gd name="connsiteY15" fmla="*/ 2512762 h 2512762"/>
                <a:gd name="connsiteX16" fmla="*/ 4666740 w 7482229"/>
                <a:gd name="connsiteY16" fmla="*/ 2476634 h 2512762"/>
                <a:gd name="connsiteX17" fmla="*/ 4856100 w 7482229"/>
                <a:gd name="connsiteY17" fmla="*/ 2476634 h 2512762"/>
                <a:gd name="connsiteX18" fmla="*/ 4856100 w 7482229"/>
                <a:gd name="connsiteY18" fmla="*/ 2512762 h 2512762"/>
                <a:gd name="connsiteX19" fmla="*/ 4666740 w 7482229"/>
                <a:gd name="connsiteY19" fmla="*/ 2512762 h 2512762"/>
                <a:gd name="connsiteX20" fmla="*/ 4285527 w 7482229"/>
                <a:gd name="connsiteY20" fmla="*/ 2476634 h 2512762"/>
                <a:gd name="connsiteX21" fmla="*/ 4474887 w 7482229"/>
                <a:gd name="connsiteY21" fmla="*/ 2476634 h 2512762"/>
                <a:gd name="connsiteX22" fmla="*/ 4474887 w 7482229"/>
                <a:gd name="connsiteY22" fmla="*/ 2512762 h 2512762"/>
                <a:gd name="connsiteX23" fmla="*/ 4285527 w 7482229"/>
                <a:gd name="connsiteY23" fmla="*/ 2512762 h 2512762"/>
                <a:gd name="connsiteX24" fmla="*/ 3904315 w 7482229"/>
                <a:gd name="connsiteY24" fmla="*/ 2476634 h 2512762"/>
                <a:gd name="connsiteX25" fmla="*/ 4093675 w 7482229"/>
                <a:gd name="connsiteY25" fmla="*/ 2476634 h 2512762"/>
                <a:gd name="connsiteX26" fmla="*/ 4093675 w 7482229"/>
                <a:gd name="connsiteY26" fmla="*/ 2512762 h 2512762"/>
                <a:gd name="connsiteX27" fmla="*/ 3904315 w 7482229"/>
                <a:gd name="connsiteY27" fmla="*/ 2512762 h 2512762"/>
                <a:gd name="connsiteX28" fmla="*/ 3524349 w 7482229"/>
                <a:gd name="connsiteY28" fmla="*/ 2476634 h 2512762"/>
                <a:gd name="connsiteX29" fmla="*/ 3712464 w 7482229"/>
                <a:gd name="connsiteY29" fmla="*/ 2476634 h 2512762"/>
                <a:gd name="connsiteX30" fmla="*/ 3712464 w 7482229"/>
                <a:gd name="connsiteY30" fmla="*/ 2512762 h 2512762"/>
                <a:gd name="connsiteX31" fmla="*/ 3524349 w 7482229"/>
                <a:gd name="connsiteY31" fmla="*/ 2512762 h 2512762"/>
                <a:gd name="connsiteX32" fmla="*/ 3143133 w 7482229"/>
                <a:gd name="connsiteY32" fmla="*/ 2476634 h 2512762"/>
                <a:gd name="connsiteX33" fmla="*/ 3331248 w 7482229"/>
                <a:gd name="connsiteY33" fmla="*/ 2476634 h 2512762"/>
                <a:gd name="connsiteX34" fmla="*/ 3331248 w 7482229"/>
                <a:gd name="connsiteY34" fmla="*/ 2512762 h 2512762"/>
                <a:gd name="connsiteX35" fmla="*/ 3143133 w 7482229"/>
                <a:gd name="connsiteY35" fmla="*/ 2512762 h 2512762"/>
                <a:gd name="connsiteX36" fmla="*/ 2761924 w 7482229"/>
                <a:gd name="connsiteY36" fmla="*/ 2476634 h 2512762"/>
                <a:gd name="connsiteX37" fmla="*/ 2951284 w 7482229"/>
                <a:gd name="connsiteY37" fmla="*/ 2476634 h 2512762"/>
                <a:gd name="connsiteX38" fmla="*/ 2951284 w 7482229"/>
                <a:gd name="connsiteY38" fmla="*/ 2512762 h 2512762"/>
                <a:gd name="connsiteX39" fmla="*/ 2761924 w 7482229"/>
                <a:gd name="connsiteY39" fmla="*/ 2512762 h 2512762"/>
                <a:gd name="connsiteX40" fmla="*/ 2380712 w 7482229"/>
                <a:gd name="connsiteY40" fmla="*/ 2476634 h 2512762"/>
                <a:gd name="connsiteX41" fmla="*/ 2570072 w 7482229"/>
                <a:gd name="connsiteY41" fmla="*/ 2476634 h 2512762"/>
                <a:gd name="connsiteX42" fmla="*/ 2570072 w 7482229"/>
                <a:gd name="connsiteY42" fmla="*/ 2512762 h 2512762"/>
                <a:gd name="connsiteX43" fmla="*/ 2380712 w 7482229"/>
                <a:gd name="connsiteY43" fmla="*/ 2512762 h 2512762"/>
                <a:gd name="connsiteX44" fmla="*/ 1999496 w 7482229"/>
                <a:gd name="connsiteY44" fmla="*/ 2476634 h 2512762"/>
                <a:gd name="connsiteX45" fmla="*/ 2188856 w 7482229"/>
                <a:gd name="connsiteY45" fmla="*/ 2476634 h 2512762"/>
                <a:gd name="connsiteX46" fmla="*/ 2188856 w 7482229"/>
                <a:gd name="connsiteY46" fmla="*/ 2512762 h 2512762"/>
                <a:gd name="connsiteX47" fmla="*/ 1999496 w 7482229"/>
                <a:gd name="connsiteY47" fmla="*/ 2512762 h 2512762"/>
                <a:gd name="connsiteX48" fmla="*/ 1619533 w 7482229"/>
                <a:gd name="connsiteY48" fmla="*/ 2476634 h 2512762"/>
                <a:gd name="connsiteX49" fmla="*/ 1807649 w 7482229"/>
                <a:gd name="connsiteY49" fmla="*/ 2476634 h 2512762"/>
                <a:gd name="connsiteX50" fmla="*/ 1807649 w 7482229"/>
                <a:gd name="connsiteY50" fmla="*/ 2512762 h 2512762"/>
                <a:gd name="connsiteX51" fmla="*/ 1619533 w 7482229"/>
                <a:gd name="connsiteY51" fmla="*/ 2512762 h 2512762"/>
                <a:gd name="connsiteX52" fmla="*/ 1238322 w 7482229"/>
                <a:gd name="connsiteY52" fmla="*/ 2476634 h 2512762"/>
                <a:gd name="connsiteX53" fmla="*/ 1427681 w 7482229"/>
                <a:gd name="connsiteY53" fmla="*/ 2476634 h 2512762"/>
                <a:gd name="connsiteX54" fmla="*/ 1427681 w 7482229"/>
                <a:gd name="connsiteY54" fmla="*/ 2512762 h 2512762"/>
                <a:gd name="connsiteX55" fmla="*/ 1238322 w 7482229"/>
                <a:gd name="connsiteY55" fmla="*/ 2512762 h 2512762"/>
                <a:gd name="connsiteX56" fmla="*/ 857109 w 7482229"/>
                <a:gd name="connsiteY56" fmla="*/ 2476634 h 2512762"/>
                <a:gd name="connsiteX57" fmla="*/ 1046468 w 7482229"/>
                <a:gd name="connsiteY57" fmla="*/ 2476634 h 2512762"/>
                <a:gd name="connsiteX58" fmla="*/ 1046468 w 7482229"/>
                <a:gd name="connsiteY58" fmla="*/ 2512762 h 2512762"/>
                <a:gd name="connsiteX59" fmla="*/ 857109 w 7482229"/>
                <a:gd name="connsiteY59" fmla="*/ 2512762 h 2512762"/>
                <a:gd name="connsiteX60" fmla="*/ 6754740 w 7482229"/>
                <a:gd name="connsiteY60" fmla="*/ 2462930 h 2512762"/>
                <a:gd name="connsiteX61" fmla="*/ 6763404 w 7482229"/>
                <a:gd name="connsiteY61" fmla="*/ 2499392 h 2512762"/>
                <a:gd name="connsiteX62" fmla="*/ 6618587 w 7482229"/>
                <a:gd name="connsiteY62" fmla="*/ 2512762 h 2512762"/>
                <a:gd name="connsiteX63" fmla="*/ 6571552 w 7482229"/>
                <a:gd name="connsiteY63" fmla="*/ 2512762 h 2512762"/>
                <a:gd name="connsiteX64" fmla="*/ 6571552 w 7482229"/>
                <a:gd name="connsiteY64" fmla="*/ 2476300 h 2512762"/>
                <a:gd name="connsiteX65" fmla="*/ 6618587 w 7482229"/>
                <a:gd name="connsiteY65" fmla="*/ 2476300 h 2512762"/>
                <a:gd name="connsiteX66" fmla="*/ 6754740 w 7482229"/>
                <a:gd name="connsiteY66" fmla="*/ 2462930 h 2512762"/>
                <a:gd name="connsiteX67" fmla="*/ 489511 w 7482229"/>
                <a:gd name="connsiteY67" fmla="*/ 2426802 h 2512762"/>
                <a:gd name="connsiteX68" fmla="*/ 667748 w 7482229"/>
                <a:gd name="connsiteY68" fmla="*/ 2470971 h 2512762"/>
                <a:gd name="connsiteX69" fmla="*/ 662797 w 7482229"/>
                <a:gd name="connsiteY69" fmla="*/ 2507778 h 2512762"/>
                <a:gd name="connsiteX70" fmla="*/ 475896 w 7482229"/>
                <a:gd name="connsiteY70" fmla="*/ 2462382 h 2512762"/>
                <a:gd name="connsiteX71" fmla="*/ 7084994 w 7482229"/>
                <a:gd name="connsiteY71" fmla="*/ 2302223 h 2512762"/>
                <a:gd name="connsiteX72" fmla="*/ 7109737 w 7482229"/>
                <a:gd name="connsiteY72" fmla="*/ 2329379 h 2512762"/>
                <a:gd name="connsiteX73" fmla="*/ 6948909 w 7482229"/>
                <a:gd name="connsiteY73" fmla="*/ 2436768 h 2512762"/>
                <a:gd name="connsiteX74" fmla="*/ 6931589 w 7482229"/>
                <a:gd name="connsiteY74" fmla="*/ 2403440 h 2512762"/>
                <a:gd name="connsiteX75" fmla="*/ 7084994 w 7482229"/>
                <a:gd name="connsiteY75" fmla="*/ 2302223 h 2512762"/>
                <a:gd name="connsiteX76" fmla="*/ 2471654 w 7482229"/>
                <a:gd name="connsiteY76" fmla="*/ 2286028 h 2512762"/>
                <a:gd name="connsiteX77" fmla="*/ 2507782 w 7482229"/>
                <a:gd name="connsiteY77" fmla="*/ 2286028 h 2512762"/>
                <a:gd name="connsiteX78" fmla="*/ 2507782 w 7482229"/>
                <a:gd name="connsiteY78" fmla="*/ 2475388 h 2512762"/>
                <a:gd name="connsiteX79" fmla="*/ 2471654 w 7482229"/>
                <a:gd name="connsiteY79" fmla="*/ 2475388 h 2512762"/>
                <a:gd name="connsiteX80" fmla="*/ 194116 w 7482229"/>
                <a:gd name="connsiteY80" fmla="*/ 2208788 h 2512762"/>
                <a:gd name="connsiteX81" fmla="*/ 326398 w 7482229"/>
                <a:gd name="connsiteY81" fmla="*/ 2336102 h 2512762"/>
                <a:gd name="connsiteX82" fmla="*/ 304145 w 7482229"/>
                <a:gd name="connsiteY82" fmla="*/ 2367004 h 2512762"/>
                <a:gd name="connsiteX83" fmla="*/ 164445 w 7482229"/>
                <a:gd name="connsiteY83" fmla="*/ 2232273 h 2512762"/>
                <a:gd name="connsiteX84" fmla="*/ 7290753 w 7482229"/>
                <a:gd name="connsiteY84" fmla="*/ 1998246 h 2512762"/>
                <a:gd name="connsiteX85" fmla="*/ 7326501 w 7482229"/>
                <a:gd name="connsiteY85" fmla="*/ 2009383 h 2512762"/>
                <a:gd name="connsiteX86" fmla="*/ 7240214 w 7482229"/>
                <a:gd name="connsiteY86" fmla="*/ 2183869 h 2512762"/>
                <a:gd name="connsiteX87" fmla="*/ 7209397 w 7482229"/>
                <a:gd name="connsiteY87" fmla="*/ 2161594 h 2512762"/>
                <a:gd name="connsiteX88" fmla="*/ 7290753 w 7482229"/>
                <a:gd name="connsiteY88" fmla="*/ 1998246 h 2512762"/>
                <a:gd name="connsiteX89" fmla="*/ 2471654 w 7482229"/>
                <a:gd name="connsiteY89" fmla="*/ 1904815 h 2512762"/>
                <a:gd name="connsiteX90" fmla="*/ 2507782 w 7482229"/>
                <a:gd name="connsiteY90" fmla="*/ 1904815 h 2512762"/>
                <a:gd name="connsiteX91" fmla="*/ 2507782 w 7482229"/>
                <a:gd name="connsiteY91" fmla="*/ 2094175 h 2512762"/>
                <a:gd name="connsiteX92" fmla="*/ 2471654 w 7482229"/>
                <a:gd name="connsiteY92" fmla="*/ 2094175 h 2512762"/>
                <a:gd name="connsiteX93" fmla="*/ 45576 w 7482229"/>
                <a:gd name="connsiteY93" fmla="*/ 1873667 h 2512762"/>
                <a:gd name="connsiteX94" fmla="*/ 97172 w 7482229"/>
                <a:gd name="connsiteY94" fmla="*/ 2049428 h 2512762"/>
                <a:gd name="connsiteX95" fmla="*/ 62775 w 7482229"/>
                <a:gd name="connsiteY95" fmla="*/ 2065519 h 2512762"/>
                <a:gd name="connsiteX96" fmla="*/ 8722 w 7482229"/>
                <a:gd name="connsiteY96" fmla="*/ 1878618 h 2512762"/>
                <a:gd name="connsiteX97" fmla="*/ 2471654 w 7482229"/>
                <a:gd name="connsiteY97" fmla="*/ 1523603 h 2512762"/>
                <a:gd name="connsiteX98" fmla="*/ 2507782 w 7482229"/>
                <a:gd name="connsiteY98" fmla="*/ 1523603 h 2512762"/>
                <a:gd name="connsiteX99" fmla="*/ 2507782 w 7482229"/>
                <a:gd name="connsiteY99" fmla="*/ 1712963 h 2512762"/>
                <a:gd name="connsiteX100" fmla="*/ 2471654 w 7482229"/>
                <a:gd name="connsiteY100" fmla="*/ 1712963 h 2512762"/>
                <a:gd name="connsiteX101" fmla="*/ 0 w 7482229"/>
                <a:gd name="connsiteY101" fmla="*/ 1496196 h 2512762"/>
                <a:gd name="connsiteX102" fmla="*/ 36129 w 7482229"/>
                <a:gd name="connsiteY102" fmla="*/ 1496196 h 2512762"/>
                <a:gd name="connsiteX103" fmla="*/ 36129 w 7482229"/>
                <a:gd name="connsiteY103" fmla="*/ 1684311 h 2512762"/>
                <a:gd name="connsiteX104" fmla="*/ 0 w 7482229"/>
                <a:gd name="connsiteY104" fmla="*/ 1684311 h 2512762"/>
                <a:gd name="connsiteX105" fmla="*/ 7349552 w 7482229"/>
                <a:gd name="connsiteY105" fmla="*/ 1436398 h 2512762"/>
                <a:gd name="connsiteX106" fmla="*/ 7482229 w 7482229"/>
                <a:gd name="connsiteY106" fmla="*/ 1665624 h 2512762"/>
                <a:gd name="connsiteX107" fmla="*/ 7367613 w 7482229"/>
                <a:gd name="connsiteY107" fmla="*/ 1665624 h 2512762"/>
                <a:gd name="connsiteX108" fmla="*/ 7367613 w 7482229"/>
                <a:gd name="connsiteY108" fmla="*/ 1761915 h 2512762"/>
                <a:gd name="connsiteX109" fmla="*/ 7366406 w 7482229"/>
                <a:gd name="connsiteY109" fmla="*/ 1818852 h 2512762"/>
                <a:gd name="connsiteX110" fmla="*/ 7328993 w 7482229"/>
                <a:gd name="connsiteY110" fmla="*/ 1815139 h 2512762"/>
                <a:gd name="connsiteX111" fmla="*/ 7330200 w 7482229"/>
                <a:gd name="connsiteY111" fmla="*/ 1761915 h 2512762"/>
                <a:gd name="connsiteX112" fmla="*/ 7330200 w 7482229"/>
                <a:gd name="connsiteY112" fmla="*/ 1665624 h 2512762"/>
                <a:gd name="connsiteX113" fmla="*/ 7216875 w 7482229"/>
                <a:gd name="connsiteY113" fmla="*/ 1665624 h 2512762"/>
                <a:gd name="connsiteX114" fmla="*/ 2471654 w 7482229"/>
                <a:gd name="connsiteY114" fmla="*/ 1142391 h 2512762"/>
                <a:gd name="connsiteX115" fmla="*/ 2507782 w 7482229"/>
                <a:gd name="connsiteY115" fmla="*/ 1142391 h 2512762"/>
                <a:gd name="connsiteX116" fmla="*/ 2507782 w 7482229"/>
                <a:gd name="connsiteY116" fmla="*/ 1331751 h 2512762"/>
                <a:gd name="connsiteX117" fmla="*/ 2471654 w 7482229"/>
                <a:gd name="connsiteY117" fmla="*/ 1331751 h 2512762"/>
                <a:gd name="connsiteX118" fmla="*/ 0 w 7482229"/>
                <a:gd name="connsiteY118" fmla="*/ 1114983 h 2512762"/>
                <a:gd name="connsiteX119" fmla="*/ 36129 w 7482229"/>
                <a:gd name="connsiteY119" fmla="*/ 1114983 h 2512762"/>
                <a:gd name="connsiteX120" fmla="*/ 36129 w 7482229"/>
                <a:gd name="connsiteY120" fmla="*/ 1304343 h 2512762"/>
                <a:gd name="connsiteX121" fmla="*/ 0 w 7482229"/>
                <a:gd name="connsiteY121" fmla="*/ 1304343 h 2512762"/>
                <a:gd name="connsiteX122" fmla="*/ 0 w 7482229"/>
                <a:gd name="connsiteY122" fmla="*/ 858350 h 2512762"/>
                <a:gd name="connsiteX123" fmla="*/ 36128 w 7482229"/>
                <a:gd name="connsiteY123" fmla="*/ 858350 h 2512762"/>
                <a:gd name="connsiteX124" fmla="*/ 36128 w 7482229"/>
                <a:gd name="connsiteY124" fmla="*/ 923131 h 2512762"/>
                <a:gd name="connsiteX125" fmla="*/ 0 w 7482229"/>
                <a:gd name="connsiteY125" fmla="*/ 923131 h 2512762"/>
                <a:gd name="connsiteX126" fmla="*/ 2471654 w 7482229"/>
                <a:gd name="connsiteY126" fmla="*/ 762424 h 2512762"/>
                <a:gd name="connsiteX127" fmla="*/ 2507782 w 7482229"/>
                <a:gd name="connsiteY127" fmla="*/ 762424 h 2512762"/>
                <a:gd name="connsiteX128" fmla="*/ 2507782 w 7482229"/>
                <a:gd name="connsiteY128" fmla="*/ 951784 h 2512762"/>
                <a:gd name="connsiteX129" fmla="*/ 2471654 w 7482229"/>
                <a:gd name="connsiteY129" fmla="*/ 951784 h 2512762"/>
                <a:gd name="connsiteX130" fmla="*/ 2471654 w 7482229"/>
                <a:gd name="connsiteY130" fmla="*/ 381212 h 2512762"/>
                <a:gd name="connsiteX131" fmla="*/ 2507782 w 7482229"/>
                <a:gd name="connsiteY131" fmla="*/ 381212 h 2512762"/>
                <a:gd name="connsiteX132" fmla="*/ 2507782 w 7482229"/>
                <a:gd name="connsiteY132" fmla="*/ 570572 h 2512762"/>
                <a:gd name="connsiteX133" fmla="*/ 2471654 w 7482229"/>
                <a:gd name="connsiteY133" fmla="*/ 570572 h 2512762"/>
                <a:gd name="connsiteX134" fmla="*/ 2471654 w 7482229"/>
                <a:gd name="connsiteY134" fmla="*/ 0 h 2512762"/>
                <a:gd name="connsiteX135" fmla="*/ 2507782 w 7482229"/>
                <a:gd name="connsiteY135" fmla="*/ 0 h 2512762"/>
                <a:gd name="connsiteX136" fmla="*/ 2507782 w 7482229"/>
                <a:gd name="connsiteY136" fmla="*/ 189360 h 2512762"/>
                <a:gd name="connsiteX137" fmla="*/ 2471654 w 7482229"/>
                <a:gd name="connsiteY137" fmla="*/ 189360 h 251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7482229" h="2512762">
                  <a:moveTo>
                    <a:pt x="6190343" y="2476634"/>
                  </a:moveTo>
                  <a:lnTo>
                    <a:pt x="6379703" y="2476634"/>
                  </a:lnTo>
                  <a:lnTo>
                    <a:pt x="6379703" y="2512762"/>
                  </a:lnTo>
                  <a:lnTo>
                    <a:pt x="6190343" y="2512762"/>
                  </a:lnTo>
                  <a:close/>
                  <a:moveTo>
                    <a:pt x="5809131" y="2476634"/>
                  </a:moveTo>
                  <a:lnTo>
                    <a:pt x="5998491" y="2476634"/>
                  </a:lnTo>
                  <a:lnTo>
                    <a:pt x="5998491" y="2512762"/>
                  </a:lnTo>
                  <a:lnTo>
                    <a:pt x="5809131" y="2512762"/>
                  </a:lnTo>
                  <a:close/>
                  <a:moveTo>
                    <a:pt x="5427918" y="2476634"/>
                  </a:moveTo>
                  <a:lnTo>
                    <a:pt x="5617278" y="2476634"/>
                  </a:lnTo>
                  <a:lnTo>
                    <a:pt x="5617278" y="2512762"/>
                  </a:lnTo>
                  <a:lnTo>
                    <a:pt x="5427918" y="2512762"/>
                  </a:lnTo>
                  <a:close/>
                  <a:moveTo>
                    <a:pt x="5047952" y="2476634"/>
                  </a:moveTo>
                  <a:lnTo>
                    <a:pt x="5236067" y="2476634"/>
                  </a:lnTo>
                  <a:lnTo>
                    <a:pt x="5236067" y="2512762"/>
                  </a:lnTo>
                  <a:lnTo>
                    <a:pt x="5047952" y="2512762"/>
                  </a:lnTo>
                  <a:close/>
                  <a:moveTo>
                    <a:pt x="4666740" y="2476634"/>
                  </a:moveTo>
                  <a:lnTo>
                    <a:pt x="4856100" y="2476634"/>
                  </a:lnTo>
                  <a:lnTo>
                    <a:pt x="4856100" y="2512762"/>
                  </a:lnTo>
                  <a:lnTo>
                    <a:pt x="4666740" y="2512762"/>
                  </a:lnTo>
                  <a:close/>
                  <a:moveTo>
                    <a:pt x="4285527" y="2476634"/>
                  </a:moveTo>
                  <a:lnTo>
                    <a:pt x="4474887" y="2476634"/>
                  </a:lnTo>
                  <a:lnTo>
                    <a:pt x="4474887" y="2512762"/>
                  </a:lnTo>
                  <a:lnTo>
                    <a:pt x="4285527" y="2512762"/>
                  </a:lnTo>
                  <a:close/>
                  <a:moveTo>
                    <a:pt x="3904315" y="2476634"/>
                  </a:moveTo>
                  <a:lnTo>
                    <a:pt x="4093675" y="2476634"/>
                  </a:lnTo>
                  <a:lnTo>
                    <a:pt x="4093675" y="2512762"/>
                  </a:lnTo>
                  <a:lnTo>
                    <a:pt x="3904315" y="2512762"/>
                  </a:lnTo>
                  <a:close/>
                  <a:moveTo>
                    <a:pt x="3524349" y="2476634"/>
                  </a:moveTo>
                  <a:lnTo>
                    <a:pt x="3712464" y="2476634"/>
                  </a:lnTo>
                  <a:lnTo>
                    <a:pt x="3712464" y="2512762"/>
                  </a:lnTo>
                  <a:lnTo>
                    <a:pt x="3524349" y="2512762"/>
                  </a:lnTo>
                  <a:close/>
                  <a:moveTo>
                    <a:pt x="3143133" y="2476634"/>
                  </a:moveTo>
                  <a:lnTo>
                    <a:pt x="3331248" y="2476634"/>
                  </a:lnTo>
                  <a:lnTo>
                    <a:pt x="3331248" y="2512762"/>
                  </a:lnTo>
                  <a:lnTo>
                    <a:pt x="3143133" y="2512762"/>
                  </a:lnTo>
                  <a:close/>
                  <a:moveTo>
                    <a:pt x="2761924" y="2476634"/>
                  </a:moveTo>
                  <a:lnTo>
                    <a:pt x="2951284" y="2476634"/>
                  </a:lnTo>
                  <a:lnTo>
                    <a:pt x="2951284" y="2512762"/>
                  </a:lnTo>
                  <a:lnTo>
                    <a:pt x="2761924" y="2512762"/>
                  </a:lnTo>
                  <a:close/>
                  <a:moveTo>
                    <a:pt x="2380712" y="2476634"/>
                  </a:moveTo>
                  <a:lnTo>
                    <a:pt x="2570072" y="2476634"/>
                  </a:lnTo>
                  <a:lnTo>
                    <a:pt x="2570072" y="2512762"/>
                  </a:lnTo>
                  <a:lnTo>
                    <a:pt x="2380712" y="2512762"/>
                  </a:lnTo>
                  <a:close/>
                  <a:moveTo>
                    <a:pt x="1999496" y="2476634"/>
                  </a:moveTo>
                  <a:lnTo>
                    <a:pt x="2188856" y="2476634"/>
                  </a:lnTo>
                  <a:lnTo>
                    <a:pt x="2188856" y="2512762"/>
                  </a:lnTo>
                  <a:lnTo>
                    <a:pt x="1999496" y="2512762"/>
                  </a:lnTo>
                  <a:close/>
                  <a:moveTo>
                    <a:pt x="1619533" y="2476634"/>
                  </a:moveTo>
                  <a:lnTo>
                    <a:pt x="1807649" y="2476634"/>
                  </a:lnTo>
                  <a:lnTo>
                    <a:pt x="1807649" y="2512762"/>
                  </a:lnTo>
                  <a:lnTo>
                    <a:pt x="1619533" y="2512762"/>
                  </a:lnTo>
                  <a:close/>
                  <a:moveTo>
                    <a:pt x="1238322" y="2476634"/>
                  </a:moveTo>
                  <a:lnTo>
                    <a:pt x="1427681" y="2476634"/>
                  </a:lnTo>
                  <a:lnTo>
                    <a:pt x="1427681" y="2512762"/>
                  </a:lnTo>
                  <a:lnTo>
                    <a:pt x="1238322" y="2512762"/>
                  </a:lnTo>
                  <a:close/>
                  <a:moveTo>
                    <a:pt x="857109" y="2476634"/>
                  </a:moveTo>
                  <a:lnTo>
                    <a:pt x="1046468" y="2476634"/>
                  </a:lnTo>
                  <a:lnTo>
                    <a:pt x="1046468" y="2512762"/>
                  </a:lnTo>
                  <a:lnTo>
                    <a:pt x="857109" y="2512762"/>
                  </a:lnTo>
                  <a:close/>
                  <a:moveTo>
                    <a:pt x="6754740" y="2462930"/>
                  </a:moveTo>
                  <a:lnTo>
                    <a:pt x="6763404" y="2499392"/>
                  </a:lnTo>
                  <a:cubicBezTo>
                    <a:pt x="6715132" y="2507900"/>
                    <a:pt x="6666859" y="2512762"/>
                    <a:pt x="6618587" y="2512762"/>
                  </a:cubicBezTo>
                  <a:lnTo>
                    <a:pt x="6571552" y="2512762"/>
                  </a:lnTo>
                  <a:lnTo>
                    <a:pt x="6571552" y="2476300"/>
                  </a:lnTo>
                  <a:lnTo>
                    <a:pt x="6618587" y="2476300"/>
                  </a:lnTo>
                  <a:cubicBezTo>
                    <a:pt x="6664384" y="2476300"/>
                    <a:pt x="6710181" y="2471438"/>
                    <a:pt x="6754740" y="2462930"/>
                  </a:cubicBezTo>
                  <a:close/>
                  <a:moveTo>
                    <a:pt x="489511" y="2426802"/>
                  </a:moveTo>
                  <a:cubicBezTo>
                    <a:pt x="546448" y="2448886"/>
                    <a:pt x="605861" y="2464836"/>
                    <a:pt x="667748" y="2470971"/>
                  </a:cubicBezTo>
                  <a:lnTo>
                    <a:pt x="662797" y="2507778"/>
                  </a:lnTo>
                  <a:cubicBezTo>
                    <a:pt x="598434" y="2500417"/>
                    <a:pt x="535309" y="2485694"/>
                    <a:pt x="475896" y="2462382"/>
                  </a:cubicBezTo>
                  <a:close/>
                  <a:moveTo>
                    <a:pt x="7084994" y="2302223"/>
                  </a:moveTo>
                  <a:lnTo>
                    <a:pt x="7109737" y="2329379"/>
                  </a:lnTo>
                  <a:cubicBezTo>
                    <a:pt x="7061489" y="2372581"/>
                    <a:pt x="7007054" y="2408378"/>
                    <a:pt x="6948909" y="2436768"/>
                  </a:cubicBezTo>
                  <a:lnTo>
                    <a:pt x="6931589" y="2403440"/>
                  </a:lnTo>
                  <a:cubicBezTo>
                    <a:pt x="6987260" y="2376284"/>
                    <a:pt x="7037983" y="2341722"/>
                    <a:pt x="7084994" y="2302223"/>
                  </a:cubicBezTo>
                  <a:close/>
                  <a:moveTo>
                    <a:pt x="2471654" y="2286028"/>
                  </a:moveTo>
                  <a:lnTo>
                    <a:pt x="2507782" y="2286028"/>
                  </a:lnTo>
                  <a:lnTo>
                    <a:pt x="2507782" y="2475388"/>
                  </a:lnTo>
                  <a:lnTo>
                    <a:pt x="2471654" y="2475388"/>
                  </a:lnTo>
                  <a:close/>
                  <a:moveTo>
                    <a:pt x="194116" y="2208788"/>
                  </a:moveTo>
                  <a:cubicBezTo>
                    <a:pt x="232441" y="2256994"/>
                    <a:pt x="276947" y="2299021"/>
                    <a:pt x="326398" y="2336102"/>
                  </a:cubicBezTo>
                  <a:lnTo>
                    <a:pt x="304145" y="2367004"/>
                  </a:lnTo>
                  <a:cubicBezTo>
                    <a:pt x="250986" y="2328686"/>
                    <a:pt x="205243" y="2282952"/>
                    <a:pt x="164445" y="2232273"/>
                  </a:cubicBezTo>
                  <a:close/>
                  <a:moveTo>
                    <a:pt x="7290753" y="1998246"/>
                  </a:moveTo>
                  <a:lnTo>
                    <a:pt x="7326501" y="2009383"/>
                  </a:lnTo>
                  <a:cubicBezTo>
                    <a:pt x="7305546" y="2071258"/>
                    <a:pt x="7275961" y="2129420"/>
                    <a:pt x="7240214" y="2183869"/>
                  </a:cubicBezTo>
                  <a:lnTo>
                    <a:pt x="7209397" y="2161594"/>
                  </a:lnTo>
                  <a:cubicBezTo>
                    <a:pt x="7242679" y="2110857"/>
                    <a:pt x="7271031" y="2056408"/>
                    <a:pt x="7290753" y="1998246"/>
                  </a:cubicBezTo>
                  <a:close/>
                  <a:moveTo>
                    <a:pt x="2471654" y="1904815"/>
                  </a:moveTo>
                  <a:lnTo>
                    <a:pt x="2507782" y="1904815"/>
                  </a:lnTo>
                  <a:lnTo>
                    <a:pt x="2507782" y="2094175"/>
                  </a:lnTo>
                  <a:lnTo>
                    <a:pt x="2471654" y="2094175"/>
                  </a:lnTo>
                  <a:close/>
                  <a:moveTo>
                    <a:pt x="45576" y="1873667"/>
                  </a:moveTo>
                  <a:cubicBezTo>
                    <a:pt x="55404" y="1934317"/>
                    <a:pt x="72603" y="1992491"/>
                    <a:pt x="97172" y="2049428"/>
                  </a:cubicBezTo>
                  <a:lnTo>
                    <a:pt x="62775" y="2065519"/>
                  </a:lnTo>
                  <a:cubicBezTo>
                    <a:pt x="36976" y="2004869"/>
                    <a:pt x="18549" y="1942981"/>
                    <a:pt x="8722" y="1878618"/>
                  </a:cubicBezTo>
                  <a:close/>
                  <a:moveTo>
                    <a:pt x="2471654" y="1523603"/>
                  </a:moveTo>
                  <a:lnTo>
                    <a:pt x="2507782" y="1523603"/>
                  </a:lnTo>
                  <a:lnTo>
                    <a:pt x="2507782" y="1712963"/>
                  </a:lnTo>
                  <a:lnTo>
                    <a:pt x="2471654" y="1712963"/>
                  </a:lnTo>
                  <a:close/>
                  <a:moveTo>
                    <a:pt x="0" y="1496196"/>
                  </a:moveTo>
                  <a:lnTo>
                    <a:pt x="36129" y="1496196"/>
                  </a:lnTo>
                  <a:lnTo>
                    <a:pt x="36129" y="1684311"/>
                  </a:lnTo>
                  <a:lnTo>
                    <a:pt x="0" y="1684311"/>
                  </a:lnTo>
                  <a:close/>
                  <a:moveTo>
                    <a:pt x="7349552" y="1436398"/>
                  </a:moveTo>
                  <a:lnTo>
                    <a:pt x="7482229" y="1665624"/>
                  </a:lnTo>
                  <a:lnTo>
                    <a:pt x="7367613" y="1665624"/>
                  </a:lnTo>
                  <a:lnTo>
                    <a:pt x="7367613" y="1761915"/>
                  </a:lnTo>
                  <a:cubicBezTo>
                    <a:pt x="7367613" y="1781719"/>
                    <a:pt x="7367613" y="1800286"/>
                    <a:pt x="7366406" y="1818852"/>
                  </a:cubicBezTo>
                  <a:lnTo>
                    <a:pt x="7328993" y="1815139"/>
                  </a:lnTo>
                  <a:cubicBezTo>
                    <a:pt x="7330200" y="1797810"/>
                    <a:pt x="7330200" y="1780482"/>
                    <a:pt x="7330200" y="1761915"/>
                  </a:cubicBezTo>
                  <a:lnTo>
                    <a:pt x="7330200" y="1665624"/>
                  </a:lnTo>
                  <a:lnTo>
                    <a:pt x="7216875" y="1665624"/>
                  </a:lnTo>
                  <a:close/>
                  <a:moveTo>
                    <a:pt x="2471654" y="1142391"/>
                  </a:moveTo>
                  <a:lnTo>
                    <a:pt x="2507782" y="1142391"/>
                  </a:lnTo>
                  <a:lnTo>
                    <a:pt x="2507782" y="1331751"/>
                  </a:lnTo>
                  <a:lnTo>
                    <a:pt x="2471654" y="1331751"/>
                  </a:lnTo>
                  <a:close/>
                  <a:moveTo>
                    <a:pt x="0" y="1114983"/>
                  </a:moveTo>
                  <a:lnTo>
                    <a:pt x="36129" y="1114983"/>
                  </a:lnTo>
                  <a:lnTo>
                    <a:pt x="36129" y="1304343"/>
                  </a:lnTo>
                  <a:lnTo>
                    <a:pt x="0" y="1304343"/>
                  </a:lnTo>
                  <a:close/>
                  <a:moveTo>
                    <a:pt x="0" y="858350"/>
                  </a:moveTo>
                  <a:lnTo>
                    <a:pt x="36128" y="858350"/>
                  </a:lnTo>
                  <a:lnTo>
                    <a:pt x="36128" y="923131"/>
                  </a:lnTo>
                  <a:lnTo>
                    <a:pt x="0" y="923131"/>
                  </a:lnTo>
                  <a:close/>
                  <a:moveTo>
                    <a:pt x="2471654" y="762424"/>
                  </a:moveTo>
                  <a:lnTo>
                    <a:pt x="2507782" y="762424"/>
                  </a:lnTo>
                  <a:lnTo>
                    <a:pt x="2507782" y="951784"/>
                  </a:lnTo>
                  <a:lnTo>
                    <a:pt x="2471654" y="951784"/>
                  </a:lnTo>
                  <a:close/>
                  <a:moveTo>
                    <a:pt x="2471654" y="381212"/>
                  </a:moveTo>
                  <a:lnTo>
                    <a:pt x="2507782" y="381212"/>
                  </a:lnTo>
                  <a:lnTo>
                    <a:pt x="2507782" y="570572"/>
                  </a:lnTo>
                  <a:lnTo>
                    <a:pt x="2471654" y="570572"/>
                  </a:lnTo>
                  <a:close/>
                  <a:moveTo>
                    <a:pt x="2471654" y="0"/>
                  </a:moveTo>
                  <a:lnTo>
                    <a:pt x="2507782" y="0"/>
                  </a:lnTo>
                  <a:lnTo>
                    <a:pt x="2507782" y="189360"/>
                  </a:lnTo>
                  <a:lnTo>
                    <a:pt x="2471654" y="18936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960C899-7EA5-4A04-9758-70D8929B4C64}"/>
                </a:ext>
              </a:extLst>
            </p:cNvPr>
            <p:cNvGrpSpPr/>
            <p:nvPr/>
          </p:nvGrpSpPr>
          <p:grpSpPr>
            <a:xfrm>
              <a:off x="5683307" y="5826485"/>
              <a:ext cx="7963101" cy="4594479"/>
              <a:chOff x="5683307" y="5826485"/>
              <a:chExt cx="7963101" cy="4594479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930E581-3FCB-4F12-A7C0-0ACBE34CD566}"/>
                  </a:ext>
                </a:extLst>
              </p:cNvPr>
              <p:cNvSpPr/>
              <p:nvPr/>
            </p:nvSpPr>
            <p:spPr>
              <a:xfrm>
                <a:off x="5683307" y="10160593"/>
                <a:ext cx="7963101" cy="1445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93" h="117">
                    <a:moveTo>
                      <a:pt x="0" y="0"/>
                    </a:moveTo>
                    <a:lnTo>
                      <a:pt x="6393" y="0"/>
                    </a:lnTo>
                    <a:lnTo>
                      <a:pt x="6393" y="1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E32A84E-5D5F-4C79-832D-4C2792AADF1F}"/>
                  </a:ext>
                </a:extLst>
              </p:cNvPr>
              <p:cNvSpPr/>
              <p:nvPr/>
            </p:nvSpPr>
            <p:spPr>
              <a:xfrm>
                <a:off x="5683307" y="10306351"/>
                <a:ext cx="7963101" cy="114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93" h="93">
                    <a:moveTo>
                      <a:pt x="6393" y="0"/>
                    </a:moveTo>
                    <a:cubicBezTo>
                      <a:pt x="6393" y="0"/>
                      <a:pt x="6269" y="93"/>
                      <a:pt x="5325" y="93"/>
                    </a:cubicBezTo>
                    <a:lnTo>
                      <a:pt x="1067" y="93"/>
                    </a:lnTo>
                    <a:cubicBezTo>
                      <a:pt x="123" y="9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9FCCCFD-DF0F-40B7-9039-A12C45D169A8}"/>
                  </a:ext>
                </a:extLst>
              </p:cNvPr>
              <p:cNvSpPr/>
              <p:nvPr/>
            </p:nvSpPr>
            <p:spPr>
              <a:xfrm>
                <a:off x="9008321" y="10160593"/>
                <a:ext cx="1311819" cy="114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54" h="93">
                    <a:moveTo>
                      <a:pt x="984" y="93"/>
                    </a:moveTo>
                    <a:lnTo>
                      <a:pt x="70" y="93"/>
                    </a:lnTo>
                    <a:cubicBezTo>
                      <a:pt x="31" y="93"/>
                      <a:pt x="0" y="61"/>
                      <a:pt x="0" y="23"/>
                    </a:cubicBezTo>
                    <a:lnTo>
                      <a:pt x="0" y="0"/>
                    </a:lnTo>
                    <a:lnTo>
                      <a:pt x="1054" y="0"/>
                    </a:lnTo>
                    <a:lnTo>
                      <a:pt x="1054" y="23"/>
                    </a:lnTo>
                    <a:cubicBezTo>
                      <a:pt x="1054" y="61"/>
                      <a:pt x="1023" y="93"/>
                      <a:pt x="984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DE22376-7B4C-42E9-84FF-6CC78F286C44}"/>
                  </a:ext>
                </a:extLst>
              </p:cNvPr>
              <p:cNvSpPr/>
              <p:nvPr/>
            </p:nvSpPr>
            <p:spPr>
              <a:xfrm>
                <a:off x="6448223" y="5826485"/>
                <a:ext cx="6432019" cy="4334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64" h="3480">
                    <a:moveTo>
                      <a:pt x="5007" y="0"/>
                    </a:moveTo>
                    <a:lnTo>
                      <a:pt x="157" y="0"/>
                    </a:lnTo>
                    <a:cubicBezTo>
                      <a:pt x="70" y="0"/>
                      <a:pt x="0" y="71"/>
                      <a:pt x="0" y="157"/>
                    </a:cubicBezTo>
                    <a:lnTo>
                      <a:pt x="0" y="3480"/>
                    </a:lnTo>
                    <a:lnTo>
                      <a:pt x="5164" y="3480"/>
                    </a:lnTo>
                    <a:lnTo>
                      <a:pt x="5164" y="157"/>
                    </a:lnTo>
                    <a:cubicBezTo>
                      <a:pt x="5164" y="71"/>
                      <a:pt x="5093" y="0"/>
                      <a:pt x="500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9D51AC-629A-47AB-A94E-5724236DC659}"/>
                  </a:ext>
                </a:extLst>
              </p:cNvPr>
              <p:cNvSpPr/>
              <p:nvPr/>
            </p:nvSpPr>
            <p:spPr>
              <a:xfrm>
                <a:off x="6598963" y="5977225"/>
                <a:ext cx="6130541" cy="40326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22" h="3238">
                    <a:moveTo>
                      <a:pt x="4783" y="0"/>
                    </a:moveTo>
                    <a:lnTo>
                      <a:pt x="139" y="0"/>
                    </a:lnTo>
                    <a:cubicBezTo>
                      <a:pt x="63" y="0"/>
                      <a:pt x="0" y="63"/>
                      <a:pt x="0" y="140"/>
                    </a:cubicBezTo>
                    <a:lnTo>
                      <a:pt x="0" y="3238"/>
                    </a:lnTo>
                    <a:lnTo>
                      <a:pt x="4922" y="3238"/>
                    </a:lnTo>
                    <a:lnTo>
                      <a:pt x="4922" y="140"/>
                    </a:lnTo>
                    <a:cubicBezTo>
                      <a:pt x="4922" y="63"/>
                      <a:pt x="4859" y="0"/>
                      <a:pt x="4783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D3F8BF6-03F5-4020-8F93-FD5660BEF491}"/>
                  </a:ext>
                </a:extLst>
              </p:cNvPr>
              <p:cNvSpPr/>
              <p:nvPr/>
            </p:nvSpPr>
            <p:spPr>
              <a:xfrm>
                <a:off x="9044449" y="6745879"/>
                <a:ext cx="145758" cy="8807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" h="708">
                    <a:moveTo>
                      <a:pt x="118" y="41"/>
                    </a:moveTo>
                    <a:lnTo>
                      <a:pt x="118" y="667"/>
                    </a:lnTo>
                    <a:cubicBezTo>
                      <a:pt x="118" y="689"/>
                      <a:pt x="100" y="708"/>
                      <a:pt x="78" y="708"/>
                    </a:cubicBezTo>
                    <a:lnTo>
                      <a:pt x="41" y="708"/>
                    </a:lnTo>
                    <a:lnTo>
                      <a:pt x="41" y="41"/>
                    </a:lnTo>
                    <a:cubicBezTo>
                      <a:pt x="41" y="18"/>
                      <a:pt x="23" y="0"/>
                      <a:pt x="0" y="0"/>
                    </a:cubicBezTo>
                    <a:lnTo>
                      <a:pt x="78" y="0"/>
                    </a:lnTo>
                    <a:cubicBezTo>
                      <a:pt x="100" y="0"/>
                      <a:pt x="118" y="18"/>
                      <a:pt x="118" y="41"/>
                    </a:cubicBezTo>
                    <a:close/>
                  </a:path>
                </a:pathLst>
              </a:custGeom>
              <a:solidFill>
                <a:srgbClr val="713FC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E88E17-24E9-43F0-9E9B-1FBFBA0005BE}"/>
                  </a:ext>
                </a:extLst>
              </p:cNvPr>
              <p:cNvSpPr/>
              <p:nvPr/>
            </p:nvSpPr>
            <p:spPr>
              <a:xfrm>
                <a:off x="9044449" y="6745879"/>
                <a:ext cx="145758" cy="8807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" h="708">
                    <a:moveTo>
                      <a:pt x="118" y="41"/>
                    </a:moveTo>
                    <a:lnTo>
                      <a:pt x="118" y="667"/>
                    </a:lnTo>
                    <a:cubicBezTo>
                      <a:pt x="118" y="689"/>
                      <a:pt x="100" y="708"/>
                      <a:pt x="78" y="708"/>
                    </a:cubicBezTo>
                    <a:lnTo>
                      <a:pt x="41" y="708"/>
                    </a:lnTo>
                    <a:lnTo>
                      <a:pt x="41" y="41"/>
                    </a:lnTo>
                    <a:cubicBezTo>
                      <a:pt x="41" y="18"/>
                      <a:pt x="23" y="0"/>
                      <a:pt x="0" y="0"/>
                    </a:cubicBezTo>
                    <a:lnTo>
                      <a:pt x="78" y="0"/>
                    </a:lnTo>
                    <a:cubicBezTo>
                      <a:pt x="100" y="0"/>
                      <a:pt x="118" y="18"/>
                      <a:pt x="118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C695A5E-C95B-4C02-87B8-B4A2476E412E}"/>
                  </a:ext>
                </a:extLst>
              </p:cNvPr>
              <p:cNvSpPr/>
              <p:nvPr/>
            </p:nvSpPr>
            <p:spPr>
              <a:xfrm>
                <a:off x="7632967" y="6745879"/>
                <a:ext cx="1461314" cy="19633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74" h="1577">
                    <a:moveTo>
                      <a:pt x="1174" y="41"/>
                    </a:moveTo>
                    <a:lnTo>
                      <a:pt x="1174" y="708"/>
                    </a:lnTo>
                    <a:lnTo>
                      <a:pt x="1174" y="1537"/>
                    </a:lnTo>
                    <a:cubicBezTo>
                      <a:pt x="1174" y="1559"/>
                      <a:pt x="1156" y="1577"/>
                      <a:pt x="1133" y="1577"/>
                    </a:cubicBezTo>
                    <a:lnTo>
                      <a:pt x="41" y="1577"/>
                    </a:lnTo>
                    <a:cubicBezTo>
                      <a:pt x="19" y="1577"/>
                      <a:pt x="0" y="1559"/>
                      <a:pt x="0" y="1537"/>
                    </a:cubicBezTo>
                    <a:lnTo>
                      <a:pt x="0" y="41"/>
                    </a:lnTo>
                    <a:cubicBezTo>
                      <a:pt x="0" y="18"/>
                      <a:pt x="19" y="0"/>
                      <a:pt x="41" y="0"/>
                    </a:cubicBezTo>
                    <a:lnTo>
                      <a:pt x="784" y="0"/>
                    </a:lnTo>
                    <a:lnTo>
                      <a:pt x="1133" y="0"/>
                    </a:lnTo>
                    <a:cubicBezTo>
                      <a:pt x="1156" y="0"/>
                      <a:pt x="1174" y="18"/>
                      <a:pt x="1174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B80342B-5028-4AAB-81F4-EEDC4F726F2B}"/>
                  </a:ext>
                </a:extLst>
              </p:cNvPr>
              <p:cNvSpPr/>
              <p:nvPr/>
            </p:nvSpPr>
            <p:spPr>
              <a:xfrm>
                <a:off x="7958122" y="7090963"/>
                <a:ext cx="811010" cy="4160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2" h="335">
                    <a:moveTo>
                      <a:pt x="652" y="335"/>
                    </a:moveTo>
                    <a:lnTo>
                      <a:pt x="0" y="335"/>
                    </a:lnTo>
                    <a:lnTo>
                      <a:pt x="0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265AD0-68D5-4008-AA0E-86D4350B8C4E}"/>
                  </a:ext>
                </a:extLst>
              </p:cNvPr>
              <p:cNvSpPr/>
              <p:nvPr/>
            </p:nvSpPr>
            <p:spPr>
              <a:xfrm>
                <a:off x="11549740" y="7561872"/>
                <a:ext cx="144512" cy="8795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7" h="707">
                    <a:moveTo>
                      <a:pt x="117" y="40"/>
                    </a:moveTo>
                    <a:lnTo>
                      <a:pt x="117" y="667"/>
                    </a:lnTo>
                    <a:cubicBezTo>
                      <a:pt x="117" y="689"/>
                      <a:pt x="100" y="707"/>
                      <a:pt x="77" y="707"/>
                    </a:cubicBezTo>
                    <a:lnTo>
                      <a:pt x="41" y="707"/>
                    </a:lnTo>
                    <a:lnTo>
                      <a:pt x="41" y="40"/>
                    </a:lnTo>
                    <a:cubicBezTo>
                      <a:pt x="41" y="18"/>
                      <a:pt x="22" y="0"/>
                      <a:pt x="0" y="0"/>
                    </a:cubicBezTo>
                    <a:lnTo>
                      <a:pt x="77" y="0"/>
                    </a:lnTo>
                    <a:cubicBezTo>
                      <a:pt x="100" y="0"/>
                      <a:pt x="117" y="18"/>
                      <a:pt x="117" y="40"/>
                    </a:cubicBezTo>
                    <a:close/>
                  </a:path>
                </a:pathLst>
              </a:custGeom>
              <a:solidFill>
                <a:srgbClr val="FFA60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ECD886B-1043-4A7D-A432-98752E306301}"/>
                  </a:ext>
                </a:extLst>
              </p:cNvPr>
              <p:cNvSpPr/>
              <p:nvPr/>
            </p:nvSpPr>
            <p:spPr>
              <a:xfrm>
                <a:off x="11549740" y="7561872"/>
                <a:ext cx="144512" cy="8795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7" h="707">
                    <a:moveTo>
                      <a:pt x="117" y="40"/>
                    </a:moveTo>
                    <a:lnTo>
                      <a:pt x="117" y="667"/>
                    </a:lnTo>
                    <a:cubicBezTo>
                      <a:pt x="117" y="689"/>
                      <a:pt x="100" y="707"/>
                      <a:pt x="77" y="707"/>
                    </a:cubicBezTo>
                    <a:lnTo>
                      <a:pt x="41" y="707"/>
                    </a:lnTo>
                    <a:lnTo>
                      <a:pt x="41" y="40"/>
                    </a:lnTo>
                    <a:cubicBezTo>
                      <a:pt x="41" y="18"/>
                      <a:pt x="22" y="0"/>
                      <a:pt x="0" y="0"/>
                    </a:cubicBezTo>
                    <a:lnTo>
                      <a:pt x="77" y="0"/>
                    </a:lnTo>
                    <a:cubicBezTo>
                      <a:pt x="100" y="0"/>
                      <a:pt x="117" y="18"/>
                      <a:pt x="117" y="4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D7CBF9F-D3FE-4D77-A4C6-3A7391DFE805}"/>
                  </a:ext>
                </a:extLst>
              </p:cNvPr>
              <p:cNvSpPr/>
              <p:nvPr/>
            </p:nvSpPr>
            <p:spPr>
              <a:xfrm>
                <a:off x="10138254" y="7561872"/>
                <a:ext cx="1461314" cy="19621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74" h="1576">
                    <a:moveTo>
                      <a:pt x="1174" y="40"/>
                    </a:moveTo>
                    <a:lnTo>
                      <a:pt x="1174" y="707"/>
                    </a:lnTo>
                    <a:lnTo>
                      <a:pt x="1174" y="1536"/>
                    </a:lnTo>
                    <a:cubicBezTo>
                      <a:pt x="1174" y="1558"/>
                      <a:pt x="1155" y="1576"/>
                      <a:pt x="1133" y="1576"/>
                    </a:cubicBezTo>
                    <a:lnTo>
                      <a:pt x="40" y="1576"/>
                    </a:lnTo>
                    <a:cubicBezTo>
                      <a:pt x="18" y="1576"/>
                      <a:pt x="0" y="1558"/>
                      <a:pt x="0" y="1536"/>
                    </a:cubicBezTo>
                    <a:lnTo>
                      <a:pt x="0" y="40"/>
                    </a:lnTo>
                    <a:cubicBezTo>
                      <a:pt x="0" y="18"/>
                      <a:pt x="18" y="0"/>
                      <a:pt x="40" y="0"/>
                    </a:cubicBezTo>
                    <a:lnTo>
                      <a:pt x="783" y="0"/>
                    </a:lnTo>
                    <a:lnTo>
                      <a:pt x="1133" y="0"/>
                    </a:lnTo>
                    <a:cubicBezTo>
                      <a:pt x="1155" y="0"/>
                      <a:pt x="1174" y="18"/>
                      <a:pt x="1174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D1E7E31-EAF9-4AF4-85ED-8086CD0E5D34}"/>
                  </a:ext>
                </a:extLst>
              </p:cNvPr>
              <p:cNvSpPr/>
              <p:nvPr/>
            </p:nvSpPr>
            <p:spPr>
              <a:xfrm>
                <a:off x="10463410" y="7906957"/>
                <a:ext cx="811010" cy="4173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2" h="336">
                    <a:moveTo>
                      <a:pt x="652" y="336"/>
                    </a:moveTo>
                    <a:lnTo>
                      <a:pt x="0" y="336"/>
                    </a:lnTo>
                    <a:lnTo>
                      <a:pt x="0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E3681EA-8505-424B-81B2-798EFCA6920A}"/>
                  </a:ext>
                </a:extLst>
              </p:cNvPr>
              <p:cNvSpPr/>
              <p:nvPr/>
            </p:nvSpPr>
            <p:spPr>
              <a:xfrm>
                <a:off x="9445598" y="6745879"/>
                <a:ext cx="884512" cy="4821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1" h="388">
                    <a:moveTo>
                      <a:pt x="711" y="194"/>
                    </a:moveTo>
                    <a:lnTo>
                      <a:pt x="526" y="0"/>
                    </a:lnTo>
                    <a:lnTo>
                      <a:pt x="526" y="57"/>
                    </a:lnTo>
                    <a:lnTo>
                      <a:pt x="0" y="57"/>
                    </a:lnTo>
                    <a:lnTo>
                      <a:pt x="0" y="331"/>
                    </a:lnTo>
                    <a:lnTo>
                      <a:pt x="526" y="331"/>
                    </a:lnTo>
                    <a:lnTo>
                      <a:pt x="526" y="3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6DB6D50-391B-4F29-B17B-41449666D25B}"/>
                  </a:ext>
                </a:extLst>
              </p:cNvPr>
              <p:cNvSpPr/>
              <p:nvPr/>
            </p:nvSpPr>
            <p:spPr>
              <a:xfrm>
                <a:off x="8998355" y="9041873"/>
                <a:ext cx="885758" cy="4821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2" h="388">
                    <a:moveTo>
                      <a:pt x="0" y="194"/>
                    </a:moveTo>
                    <a:lnTo>
                      <a:pt x="186" y="388"/>
                    </a:lnTo>
                    <a:lnTo>
                      <a:pt x="186" y="331"/>
                    </a:lnTo>
                    <a:lnTo>
                      <a:pt x="712" y="331"/>
                    </a:lnTo>
                    <a:lnTo>
                      <a:pt x="712" y="57"/>
                    </a:lnTo>
                    <a:lnTo>
                      <a:pt x="186" y="57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8E53B1A-A508-40E5-9525-3B86C7792298}"/>
                </a:ext>
              </a:extLst>
            </p:cNvPr>
            <p:cNvGrpSpPr/>
            <p:nvPr/>
          </p:nvGrpSpPr>
          <p:grpSpPr>
            <a:xfrm>
              <a:off x="2993642" y="4158370"/>
              <a:ext cx="1217139" cy="1218384"/>
              <a:chOff x="2993642" y="4158370"/>
              <a:chExt cx="1217139" cy="1218384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1A5AF3-830F-4E9E-9F78-29037D12EBA4}"/>
                  </a:ext>
                </a:extLst>
              </p:cNvPr>
              <p:cNvSpPr/>
              <p:nvPr/>
            </p:nvSpPr>
            <p:spPr>
              <a:xfrm>
                <a:off x="2993642" y="4158370"/>
                <a:ext cx="1217139" cy="12183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8" h="979">
                    <a:moveTo>
                      <a:pt x="978" y="489"/>
                    </a:moveTo>
                    <a:cubicBezTo>
                      <a:pt x="978" y="759"/>
                      <a:pt x="759" y="979"/>
                      <a:pt x="489" y="979"/>
                    </a:cubicBezTo>
                    <a:cubicBezTo>
                      <a:pt x="219" y="979"/>
                      <a:pt x="0" y="759"/>
                      <a:pt x="0" y="489"/>
                    </a:cubicBezTo>
                    <a:cubicBezTo>
                      <a:pt x="0" y="219"/>
                      <a:pt x="219" y="0"/>
                      <a:pt x="489" y="0"/>
                    </a:cubicBezTo>
                    <a:cubicBezTo>
                      <a:pt x="759" y="0"/>
                      <a:pt x="978" y="219"/>
                      <a:pt x="978" y="4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6A01CA5-69C2-476A-B341-6442C394CC04}"/>
                  </a:ext>
                </a:extLst>
              </p:cNvPr>
              <p:cNvSpPr/>
              <p:nvPr/>
            </p:nvSpPr>
            <p:spPr>
              <a:xfrm>
                <a:off x="3276437" y="4441164"/>
                <a:ext cx="651549" cy="6515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4" h="524">
                    <a:moveTo>
                      <a:pt x="395" y="312"/>
                    </a:moveTo>
                    <a:cubicBezTo>
                      <a:pt x="386" y="318"/>
                      <a:pt x="386" y="329"/>
                      <a:pt x="394" y="336"/>
                    </a:cubicBezTo>
                    <a:cubicBezTo>
                      <a:pt x="400" y="342"/>
                      <a:pt x="414" y="350"/>
                      <a:pt x="419" y="336"/>
                    </a:cubicBezTo>
                    <a:cubicBezTo>
                      <a:pt x="423" y="321"/>
                      <a:pt x="403" y="307"/>
                      <a:pt x="395" y="312"/>
                    </a:cubicBezTo>
                    <a:close/>
                    <a:moveTo>
                      <a:pt x="262" y="500"/>
                    </a:moveTo>
                    <a:cubicBezTo>
                      <a:pt x="131" y="500"/>
                      <a:pt x="24" y="394"/>
                      <a:pt x="24" y="262"/>
                    </a:cubicBezTo>
                    <a:cubicBezTo>
                      <a:pt x="24" y="131"/>
                      <a:pt x="131" y="24"/>
                      <a:pt x="262" y="24"/>
                    </a:cubicBezTo>
                    <a:cubicBezTo>
                      <a:pt x="394" y="24"/>
                      <a:pt x="501" y="131"/>
                      <a:pt x="501" y="262"/>
                    </a:cubicBezTo>
                    <a:cubicBezTo>
                      <a:pt x="501" y="394"/>
                      <a:pt x="394" y="500"/>
                      <a:pt x="262" y="500"/>
                    </a:cubicBezTo>
                    <a:close/>
                    <a:moveTo>
                      <a:pt x="262" y="0"/>
                    </a:moveTo>
                    <a:cubicBezTo>
                      <a:pt x="118" y="0"/>
                      <a:pt x="0" y="117"/>
                      <a:pt x="0" y="262"/>
                    </a:cubicBezTo>
                    <a:cubicBezTo>
                      <a:pt x="0" y="407"/>
                      <a:pt x="118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lose/>
                    <a:moveTo>
                      <a:pt x="476" y="242"/>
                    </a:moveTo>
                    <a:cubicBezTo>
                      <a:pt x="476" y="240"/>
                      <a:pt x="476" y="238"/>
                      <a:pt x="475" y="236"/>
                    </a:cubicBezTo>
                    <a:cubicBezTo>
                      <a:pt x="474" y="232"/>
                      <a:pt x="474" y="227"/>
                      <a:pt x="473" y="222"/>
                    </a:cubicBezTo>
                    <a:cubicBezTo>
                      <a:pt x="473" y="220"/>
                      <a:pt x="473" y="218"/>
                      <a:pt x="472" y="216"/>
                    </a:cubicBezTo>
                    <a:cubicBezTo>
                      <a:pt x="471" y="212"/>
                      <a:pt x="469" y="207"/>
                      <a:pt x="468" y="203"/>
                    </a:cubicBezTo>
                    <a:cubicBezTo>
                      <a:pt x="468" y="201"/>
                      <a:pt x="468" y="199"/>
                      <a:pt x="467" y="197"/>
                    </a:cubicBezTo>
                    <a:cubicBezTo>
                      <a:pt x="465" y="191"/>
                      <a:pt x="463" y="186"/>
                      <a:pt x="460" y="180"/>
                    </a:cubicBezTo>
                    <a:cubicBezTo>
                      <a:pt x="460" y="178"/>
                      <a:pt x="458" y="175"/>
                      <a:pt x="457" y="173"/>
                    </a:cubicBezTo>
                    <a:cubicBezTo>
                      <a:pt x="456" y="170"/>
                      <a:pt x="454" y="167"/>
                      <a:pt x="453" y="163"/>
                    </a:cubicBezTo>
                    <a:cubicBezTo>
                      <a:pt x="451" y="161"/>
                      <a:pt x="450" y="158"/>
                      <a:pt x="448" y="155"/>
                    </a:cubicBezTo>
                    <a:cubicBezTo>
                      <a:pt x="447" y="153"/>
                      <a:pt x="445" y="150"/>
                      <a:pt x="444" y="148"/>
                    </a:cubicBezTo>
                    <a:cubicBezTo>
                      <a:pt x="442" y="145"/>
                      <a:pt x="440" y="142"/>
                      <a:pt x="438" y="139"/>
                    </a:cubicBezTo>
                    <a:cubicBezTo>
                      <a:pt x="437" y="138"/>
                      <a:pt x="436" y="136"/>
                      <a:pt x="434" y="134"/>
                    </a:cubicBezTo>
                    <a:cubicBezTo>
                      <a:pt x="426" y="123"/>
                      <a:pt x="417" y="113"/>
                      <a:pt x="406" y="103"/>
                    </a:cubicBezTo>
                    <a:cubicBezTo>
                      <a:pt x="406" y="103"/>
                      <a:pt x="405" y="103"/>
                      <a:pt x="405" y="102"/>
                    </a:cubicBezTo>
                    <a:cubicBezTo>
                      <a:pt x="401" y="99"/>
                      <a:pt x="397" y="95"/>
                      <a:pt x="393" y="92"/>
                    </a:cubicBezTo>
                    <a:lnTo>
                      <a:pt x="392" y="92"/>
                    </a:lnTo>
                    <a:cubicBezTo>
                      <a:pt x="375" y="79"/>
                      <a:pt x="356" y="68"/>
                      <a:pt x="336" y="61"/>
                    </a:cubicBezTo>
                    <a:cubicBezTo>
                      <a:pt x="330" y="71"/>
                      <a:pt x="324" y="83"/>
                      <a:pt x="317" y="87"/>
                    </a:cubicBezTo>
                    <a:cubicBezTo>
                      <a:pt x="306" y="93"/>
                      <a:pt x="307" y="117"/>
                      <a:pt x="327" y="115"/>
                    </a:cubicBezTo>
                    <a:cubicBezTo>
                      <a:pt x="327" y="115"/>
                      <a:pt x="322" y="120"/>
                      <a:pt x="327" y="142"/>
                    </a:cubicBezTo>
                    <a:cubicBezTo>
                      <a:pt x="333" y="164"/>
                      <a:pt x="343" y="169"/>
                      <a:pt x="373" y="157"/>
                    </a:cubicBezTo>
                    <a:cubicBezTo>
                      <a:pt x="385" y="151"/>
                      <a:pt x="395" y="154"/>
                      <a:pt x="394" y="167"/>
                    </a:cubicBezTo>
                    <a:cubicBezTo>
                      <a:pt x="391" y="194"/>
                      <a:pt x="369" y="193"/>
                      <a:pt x="385" y="238"/>
                    </a:cubicBezTo>
                    <a:cubicBezTo>
                      <a:pt x="395" y="264"/>
                      <a:pt x="419" y="275"/>
                      <a:pt x="428" y="296"/>
                    </a:cubicBezTo>
                    <a:cubicBezTo>
                      <a:pt x="433" y="307"/>
                      <a:pt x="452" y="318"/>
                      <a:pt x="468" y="325"/>
                    </a:cubicBezTo>
                    <a:cubicBezTo>
                      <a:pt x="469" y="319"/>
                      <a:pt x="471" y="314"/>
                      <a:pt x="472" y="307"/>
                    </a:cubicBezTo>
                    <a:cubicBezTo>
                      <a:pt x="473" y="306"/>
                      <a:pt x="473" y="303"/>
                      <a:pt x="473" y="301"/>
                    </a:cubicBezTo>
                    <a:cubicBezTo>
                      <a:pt x="474" y="296"/>
                      <a:pt x="474" y="292"/>
                      <a:pt x="475" y="288"/>
                    </a:cubicBezTo>
                    <a:cubicBezTo>
                      <a:pt x="476" y="286"/>
                      <a:pt x="476" y="284"/>
                      <a:pt x="476" y="282"/>
                    </a:cubicBezTo>
                    <a:cubicBezTo>
                      <a:pt x="476" y="275"/>
                      <a:pt x="477" y="269"/>
                      <a:pt x="477" y="262"/>
                    </a:cubicBezTo>
                    <a:cubicBezTo>
                      <a:pt x="477" y="256"/>
                      <a:pt x="476" y="249"/>
                      <a:pt x="476" y="242"/>
                    </a:cubicBezTo>
                    <a:close/>
                    <a:moveTo>
                      <a:pt x="292" y="314"/>
                    </a:moveTo>
                    <a:cubicBezTo>
                      <a:pt x="267" y="293"/>
                      <a:pt x="270" y="283"/>
                      <a:pt x="238" y="283"/>
                    </a:cubicBezTo>
                    <a:cubicBezTo>
                      <a:pt x="206" y="283"/>
                      <a:pt x="186" y="290"/>
                      <a:pt x="194" y="335"/>
                    </a:cubicBezTo>
                    <a:cubicBezTo>
                      <a:pt x="202" y="380"/>
                      <a:pt x="226" y="359"/>
                      <a:pt x="224" y="394"/>
                    </a:cubicBezTo>
                    <a:cubicBezTo>
                      <a:pt x="221" y="428"/>
                      <a:pt x="230" y="436"/>
                      <a:pt x="235" y="444"/>
                    </a:cubicBezTo>
                    <a:cubicBezTo>
                      <a:pt x="240" y="452"/>
                      <a:pt x="255" y="476"/>
                      <a:pt x="261" y="442"/>
                    </a:cubicBezTo>
                    <a:cubicBezTo>
                      <a:pt x="267" y="409"/>
                      <a:pt x="279" y="390"/>
                      <a:pt x="291" y="374"/>
                    </a:cubicBezTo>
                    <a:cubicBezTo>
                      <a:pt x="304" y="358"/>
                      <a:pt x="318" y="336"/>
                      <a:pt x="292" y="314"/>
                    </a:cubicBezTo>
                    <a:close/>
                    <a:moveTo>
                      <a:pt x="204" y="236"/>
                    </a:moveTo>
                    <a:cubicBezTo>
                      <a:pt x="206" y="219"/>
                      <a:pt x="233" y="201"/>
                      <a:pt x="252" y="193"/>
                    </a:cubicBezTo>
                    <a:cubicBezTo>
                      <a:pt x="271" y="185"/>
                      <a:pt x="288" y="181"/>
                      <a:pt x="285" y="168"/>
                    </a:cubicBezTo>
                    <a:cubicBezTo>
                      <a:pt x="284" y="153"/>
                      <a:pt x="278" y="143"/>
                      <a:pt x="249" y="143"/>
                    </a:cubicBezTo>
                    <a:cubicBezTo>
                      <a:pt x="220" y="143"/>
                      <a:pt x="233" y="181"/>
                      <a:pt x="209" y="159"/>
                    </a:cubicBezTo>
                    <a:cubicBezTo>
                      <a:pt x="185" y="136"/>
                      <a:pt x="214" y="142"/>
                      <a:pt x="226" y="136"/>
                    </a:cubicBezTo>
                    <a:cubicBezTo>
                      <a:pt x="238" y="131"/>
                      <a:pt x="250" y="110"/>
                      <a:pt x="229" y="108"/>
                    </a:cubicBezTo>
                    <a:cubicBezTo>
                      <a:pt x="208" y="106"/>
                      <a:pt x="213" y="117"/>
                      <a:pt x="196" y="111"/>
                    </a:cubicBezTo>
                    <a:cubicBezTo>
                      <a:pt x="180" y="105"/>
                      <a:pt x="172" y="132"/>
                      <a:pt x="162" y="128"/>
                    </a:cubicBezTo>
                    <a:cubicBezTo>
                      <a:pt x="155" y="126"/>
                      <a:pt x="137" y="112"/>
                      <a:pt x="124" y="99"/>
                    </a:cubicBezTo>
                    <a:cubicBezTo>
                      <a:pt x="99" y="119"/>
                      <a:pt x="80" y="146"/>
                      <a:pt x="66" y="175"/>
                    </a:cubicBezTo>
                    <a:cubicBezTo>
                      <a:pt x="70" y="215"/>
                      <a:pt x="92" y="236"/>
                      <a:pt x="92" y="236"/>
                    </a:cubicBezTo>
                    <a:cubicBezTo>
                      <a:pt x="92" y="236"/>
                      <a:pt x="103" y="262"/>
                      <a:pt x="170" y="294"/>
                    </a:cubicBezTo>
                    <a:cubicBezTo>
                      <a:pt x="170" y="294"/>
                      <a:pt x="183" y="295"/>
                      <a:pt x="168" y="280"/>
                    </a:cubicBezTo>
                    <a:cubicBezTo>
                      <a:pt x="153" y="265"/>
                      <a:pt x="137" y="246"/>
                      <a:pt x="155" y="237"/>
                    </a:cubicBezTo>
                    <a:cubicBezTo>
                      <a:pt x="174" y="227"/>
                      <a:pt x="179" y="228"/>
                      <a:pt x="183" y="246"/>
                    </a:cubicBezTo>
                    <a:cubicBezTo>
                      <a:pt x="188" y="264"/>
                      <a:pt x="203" y="253"/>
                      <a:pt x="204" y="23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D9A68CC-927B-4EFE-8A02-300448E808D0}"/>
                </a:ext>
              </a:extLst>
            </p:cNvPr>
            <p:cNvGrpSpPr/>
            <p:nvPr/>
          </p:nvGrpSpPr>
          <p:grpSpPr>
            <a:xfrm>
              <a:off x="7786203" y="10871940"/>
              <a:ext cx="1217139" cy="1217138"/>
              <a:chOff x="7786203" y="10871940"/>
              <a:chExt cx="1217139" cy="1217138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3397D23-0F3A-44DE-842E-62152A7E4213}"/>
                  </a:ext>
                </a:extLst>
              </p:cNvPr>
              <p:cNvSpPr/>
              <p:nvPr/>
            </p:nvSpPr>
            <p:spPr>
              <a:xfrm>
                <a:off x="7786203" y="10871940"/>
                <a:ext cx="1217139" cy="12171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8" h="978">
                    <a:moveTo>
                      <a:pt x="978" y="489"/>
                    </a:moveTo>
                    <a:cubicBezTo>
                      <a:pt x="978" y="759"/>
                      <a:pt x="759" y="978"/>
                      <a:pt x="489" y="978"/>
                    </a:cubicBezTo>
                    <a:cubicBezTo>
                      <a:pt x="218" y="978"/>
                      <a:pt x="0" y="759"/>
                      <a:pt x="0" y="489"/>
                    </a:cubicBezTo>
                    <a:cubicBezTo>
                      <a:pt x="0" y="219"/>
                      <a:pt x="218" y="0"/>
                      <a:pt x="489" y="0"/>
                    </a:cubicBezTo>
                    <a:cubicBezTo>
                      <a:pt x="759" y="0"/>
                      <a:pt x="978" y="219"/>
                      <a:pt x="978" y="489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C17C558-3122-4DC8-883E-0F2E2786E8FA}"/>
                  </a:ext>
                </a:extLst>
              </p:cNvPr>
              <p:cNvSpPr/>
              <p:nvPr/>
            </p:nvSpPr>
            <p:spPr>
              <a:xfrm>
                <a:off x="8127550" y="11154735"/>
                <a:ext cx="533199" cy="6515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9" h="524">
                    <a:moveTo>
                      <a:pt x="215" y="119"/>
                    </a:moveTo>
                    <a:cubicBezTo>
                      <a:pt x="110" y="119"/>
                      <a:pt x="24" y="98"/>
                      <a:pt x="24" y="71"/>
                    </a:cubicBezTo>
                    <a:cubicBezTo>
                      <a:pt x="24" y="45"/>
                      <a:pt x="110" y="24"/>
                      <a:pt x="215" y="24"/>
                    </a:cubicBezTo>
                    <a:cubicBezTo>
                      <a:pt x="320" y="24"/>
                      <a:pt x="406" y="45"/>
                      <a:pt x="406" y="71"/>
                    </a:cubicBezTo>
                    <a:cubicBezTo>
                      <a:pt x="406" y="98"/>
                      <a:pt x="320" y="119"/>
                      <a:pt x="215" y="119"/>
                    </a:cubicBezTo>
                    <a:close/>
                    <a:moveTo>
                      <a:pt x="406" y="167"/>
                    </a:moveTo>
                    <a:cubicBezTo>
                      <a:pt x="406" y="193"/>
                      <a:pt x="320" y="214"/>
                      <a:pt x="215" y="214"/>
                    </a:cubicBezTo>
                    <a:cubicBezTo>
                      <a:pt x="110" y="214"/>
                      <a:pt x="24" y="193"/>
                      <a:pt x="24" y="167"/>
                    </a:cubicBezTo>
                    <a:lnTo>
                      <a:pt x="24" y="104"/>
                    </a:lnTo>
                    <a:cubicBezTo>
                      <a:pt x="59" y="128"/>
                      <a:pt x="132" y="143"/>
                      <a:pt x="215" y="143"/>
                    </a:cubicBezTo>
                    <a:cubicBezTo>
                      <a:pt x="298" y="143"/>
                      <a:pt x="369" y="128"/>
                      <a:pt x="406" y="104"/>
                    </a:cubicBezTo>
                    <a:close/>
                    <a:moveTo>
                      <a:pt x="215" y="262"/>
                    </a:moveTo>
                    <a:cubicBezTo>
                      <a:pt x="110" y="262"/>
                      <a:pt x="24" y="241"/>
                      <a:pt x="24" y="214"/>
                    </a:cubicBezTo>
                    <a:cubicBezTo>
                      <a:pt x="24" y="211"/>
                      <a:pt x="27" y="206"/>
                      <a:pt x="30" y="203"/>
                    </a:cubicBezTo>
                    <a:cubicBezTo>
                      <a:pt x="68" y="224"/>
                      <a:pt x="136" y="238"/>
                      <a:pt x="215" y="238"/>
                    </a:cubicBezTo>
                    <a:cubicBezTo>
                      <a:pt x="294" y="238"/>
                      <a:pt x="362" y="224"/>
                      <a:pt x="400" y="203"/>
                    </a:cubicBezTo>
                    <a:cubicBezTo>
                      <a:pt x="403" y="206"/>
                      <a:pt x="406" y="211"/>
                      <a:pt x="406" y="214"/>
                    </a:cubicBezTo>
                    <a:cubicBezTo>
                      <a:pt x="406" y="241"/>
                      <a:pt x="320" y="262"/>
                      <a:pt x="215" y="262"/>
                    </a:cubicBezTo>
                    <a:close/>
                    <a:moveTo>
                      <a:pt x="406" y="310"/>
                    </a:moveTo>
                    <a:cubicBezTo>
                      <a:pt x="406" y="336"/>
                      <a:pt x="320" y="357"/>
                      <a:pt x="215" y="357"/>
                    </a:cubicBezTo>
                    <a:cubicBezTo>
                      <a:pt x="110" y="357"/>
                      <a:pt x="24" y="336"/>
                      <a:pt x="24" y="310"/>
                    </a:cubicBezTo>
                    <a:lnTo>
                      <a:pt x="24" y="247"/>
                    </a:lnTo>
                    <a:cubicBezTo>
                      <a:pt x="59" y="270"/>
                      <a:pt x="132" y="286"/>
                      <a:pt x="215" y="286"/>
                    </a:cubicBezTo>
                    <a:cubicBezTo>
                      <a:pt x="298" y="286"/>
                      <a:pt x="369" y="270"/>
                      <a:pt x="406" y="247"/>
                    </a:cubicBezTo>
                    <a:close/>
                    <a:moveTo>
                      <a:pt x="215" y="405"/>
                    </a:moveTo>
                    <a:cubicBezTo>
                      <a:pt x="110" y="405"/>
                      <a:pt x="24" y="384"/>
                      <a:pt x="24" y="357"/>
                    </a:cubicBezTo>
                    <a:cubicBezTo>
                      <a:pt x="24" y="354"/>
                      <a:pt x="27" y="349"/>
                      <a:pt x="30" y="346"/>
                    </a:cubicBezTo>
                    <a:cubicBezTo>
                      <a:pt x="68" y="367"/>
                      <a:pt x="136" y="381"/>
                      <a:pt x="215" y="381"/>
                    </a:cubicBezTo>
                    <a:cubicBezTo>
                      <a:pt x="294" y="381"/>
                      <a:pt x="362" y="367"/>
                      <a:pt x="400" y="346"/>
                    </a:cubicBezTo>
                    <a:cubicBezTo>
                      <a:pt x="403" y="349"/>
                      <a:pt x="406" y="354"/>
                      <a:pt x="406" y="357"/>
                    </a:cubicBezTo>
                    <a:cubicBezTo>
                      <a:pt x="406" y="384"/>
                      <a:pt x="320" y="405"/>
                      <a:pt x="215" y="405"/>
                    </a:cubicBezTo>
                    <a:close/>
                    <a:moveTo>
                      <a:pt x="406" y="453"/>
                    </a:moveTo>
                    <a:cubicBezTo>
                      <a:pt x="406" y="479"/>
                      <a:pt x="320" y="501"/>
                      <a:pt x="215" y="501"/>
                    </a:cubicBezTo>
                    <a:cubicBezTo>
                      <a:pt x="110" y="501"/>
                      <a:pt x="24" y="479"/>
                      <a:pt x="24" y="453"/>
                    </a:cubicBezTo>
                    <a:lnTo>
                      <a:pt x="24" y="390"/>
                    </a:lnTo>
                    <a:cubicBezTo>
                      <a:pt x="59" y="413"/>
                      <a:pt x="132" y="429"/>
                      <a:pt x="215" y="429"/>
                    </a:cubicBezTo>
                    <a:cubicBezTo>
                      <a:pt x="298" y="429"/>
                      <a:pt x="369" y="413"/>
                      <a:pt x="406" y="390"/>
                    </a:cubicBezTo>
                    <a:close/>
                    <a:moveTo>
                      <a:pt x="429" y="71"/>
                    </a:moveTo>
                    <a:cubicBezTo>
                      <a:pt x="429" y="32"/>
                      <a:pt x="333" y="0"/>
                      <a:pt x="215" y="0"/>
                    </a:cubicBezTo>
                    <a:cubicBezTo>
                      <a:pt x="96" y="0"/>
                      <a:pt x="0" y="32"/>
                      <a:pt x="0" y="71"/>
                    </a:cubicBezTo>
                    <a:lnTo>
                      <a:pt x="0" y="167"/>
                    </a:lnTo>
                    <a:cubicBezTo>
                      <a:pt x="0" y="175"/>
                      <a:pt x="5" y="183"/>
                      <a:pt x="13" y="191"/>
                    </a:cubicBezTo>
                    <a:cubicBezTo>
                      <a:pt x="5" y="198"/>
                      <a:pt x="0" y="206"/>
                      <a:pt x="0" y="214"/>
                    </a:cubicBezTo>
                    <a:lnTo>
                      <a:pt x="0" y="310"/>
                    </a:lnTo>
                    <a:cubicBezTo>
                      <a:pt x="0" y="318"/>
                      <a:pt x="5" y="326"/>
                      <a:pt x="13" y="334"/>
                    </a:cubicBezTo>
                    <a:cubicBezTo>
                      <a:pt x="5" y="341"/>
                      <a:pt x="0" y="349"/>
                      <a:pt x="0" y="357"/>
                    </a:cubicBezTo>
                    <a:lnTo>
                      <a:pt x="0" y="453"/>
                    </a:lnTo>
                    <a:cubicBezTo>
                      <a:pt x="0" y="492"/>
                      <a:pt x="96" y="524"/>
                      <a:pt x="215" y="524"/>
                    </a:cubicBezTo>
                    <a:cubicBezTo>
                      <a:pt x="333" y="524"/>
                      <a:pt x="429" y="492"/>
                      <a:pt x="429" y="453"/>
                    </a:cubicBezTo>
                    <a:lnTo>
                      <a:pt x="429" y="357"/>
                    </a:lnTo>
                    <a:cubicBezTo>
                      <a:pt x="429" y="349"/>
                      <a:pt x="425" y="341"/>
                      <a:pt x="417" y="334"/>
                    </a:cubicBezTo>
                    <a:cubicBezTo>
                      <a:pt x="425" y="326"/>
                      <a:pt x="429" y="318"/>
                      <a:pt x="429" y="310"/>
                    </a:cubicBezTo>
                    <a:lnTo>
                      <a:pt x="429" y="214"/>
                    </a:lnTo>
                    <a:cubicBezTo>
                      <a:pt x="429" y="206"/>
                      <a:pt x="425" y="198"/>
                      <a:pt x="417" y="191"/>
                    </a:cubicBezTo>
                    <a:cubicBezTo>
                      <a:pt x="425" y="183"/>
                      <a:pt x="429" y="175"/>
                      <a:pt x="429" y="1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5A4AC0B-F4A1-46F1-A96C-2C55A8EF48E9}"/>
              </a:ext>
            </a:extLst>
          </p:cNvPr>
          <p:cNvSpPr/>
          <p:nvPr/>
        </p:nvSpPr>
        <p:spPr>
          <a:xfrm>
            <a:off x="14902166" y="8060189"/>
            <a:ext cx="951785" cy="9505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5" h="764">
                <a:moveTo>
                  <a:pt x="765" y="382"/>
                </a:moveTo>
                <a:cubicBezTo>
                  <a:pt x="765" y="593"/>
                  <a:pt x="594" y="764"/>
                  <a:pt x="383" y="764"/>
                </a:cubicBezTo>
                <a:cubicBezTo>
                  <a:pt x="172" y="764"/>
                  <a:pt x="0" y="593"/>
                  <a:pt x="0" y="382"/>
                </a:cubicBezTo>
                <a:cubicBezTo>
                  <a:pt x="0" y="171"/>
                  <a:pt x="172" y="0"/>
                  <a:pt x="383" y="0"/>
                </a:cubicBezTo>
                <a:cubicBezTo>
                  <a:pt x="594" y="0"/>
                  <a:pt x="765" y="171"/>
                  <a:pt x="765" y="38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5AA1428-97C1-4455-AA9C-EFB21F7D5ADF}"/>
              </a:ext>
            </a:extLst>
          </p:cNvPr>
          <p:cNvSpPr/>
          <p:nvPr/>
        </p:nvSpPr>
        <p:spPr>
          <a:xfrm>
            <a:off x="19426881" y="8060189"/>
            <a:ext cx="950539" cy="9505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4" h="764">
                <a:moveTo>
                  <a:pt x="764" y="382"/>
                </a:moveTo>
                <a:cubicBezTo>
                  <a:pt x="764" y="593"/>
                  <a:pt x="593" y="764"/>
                  <a:pt x="382" y="764"/>
                </a:cubicBezTo>
                <a:cubicBezTo>
                  <a:pt x="171" y="764"/>
                  <a:pt x="0" y="593"/>
                  <a:pt x="0" y="382"/>
                </a:cubicBezTo>
                <a:cubicBezTo>
                  <a:pt x="0" y="171"/>
                  <a:pt x="171" y="0"/>
                  <a:pt x="382" y="0"/>
                </a:cubicBezTo>
                <a:cubicBezTo>
                  <a:pt x="593" y="0"/>
                  <a:pt x="764" y="171"/>
                  <a:pt x="764" y="38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1215F-F190-4B39-9252-2E830AEA8905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06B0135-17ED-4608-B204-B458D7A20128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CFD0DB0-AA2D-4002-84A8-3B6ECA1DA5C9}"/>
              </a:ext>
            </a:extLst>
          </p:cNvPr>
          <p:cNvSpPr txBox="1"/>
          <p:nvPr/>
        </p:nvSpPr>
        <p:spPr>
          <a:xfrm>
            <a:off x="14814682" y="4691341"/>
            <a:ext cx="714615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C1D1D75-4711-4108-AB19-C0CD1F76E633}"/>
              </a:ext>
            </a:extLst>
          </p:cNvPr>
          <p:cNvSpPr txBox="1"/>
          <p:nvPr/>
        </p:nvSpPr>
        <p:spPr>
          <a:xfrm>
            <a:off x="14807062" y="5364337"/>
            <a:ext cx="7146157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 Turn complex data into easy-to-understand infographics.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E1427A-0C7D-4F18-9735-E45542D8A1C1}"/>
              </a:ext>
            </a:extLst>
          </p:cNvPr>
          <p:cNvSpPr txBox="1"/>
          <p:nvPr/>
        </p:nvSpPr>
        <p:spPr>
          <a:xfrm>
            <a:off x="14807062" y="9283329"/>
            <a:ext cx="35418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A472350-8DB5-410D-B6AD-3D9335E96B02}"/>
              </a:ext>
            </a:extLst>
          </p:cNvPr>
          <p:cNvSpPr txBox="1"/>
          <p:nvPr/>
        </p:nvSpPr>
        <p:spPr>
          <a:xfrm>
            <a:off x="14807062" y="9960135"/>
            <a:ext cx="354189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09EFAA9-6BAF-4650-B5A9-7C621E24A053}"/>
              </a:ext>
            </a:extLst>
          </p:cNvPr>
          <p:cNvSpPr txBox="1"/>
          <p:nvPr/>
        </p:nvSpPr>
        <p:spPr>
          <a:xfrm>
            <a:off x="19330167" y="9283329"/>
            <a:ext cx="35418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D20AF-4858-4F5E-8103-381390C00525}"/>
              </a:ext>
            </a:extLst>
          </p:cNvPr>
          <p:cNvSpPr txBox="1"/>
          <p:nvPr/>
        </p:nvSpPr>
        <p:spPr>
          <a:xfrm>
            <a:off x="19330167" y="9960135"/>
            <a:ext cx="354189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0D965C3-2D59-47E5-80D2-A4E5C0B5D978}"/>
              </a:ext>
            </a:extLst>
          </p:cNvPr>
          <p:cNvSpPr txBox="1"/>
          <p:nvPr/>
        </p:nvSpPr>
        <p:spPr>
          <a:xfrm>
            <a:off x="14982322" y="8217097"/>
            <a:ext cx="7872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792180-AB0B-4AEE-8819-B69EA1E42120}"/>
              </a:ext>
            </a:extLst>
          </p:cNvPr>
          <p:cNvSpPr txBox="1"/>
          <p:nvPr/>
        </p:nvSpPr>
        <p:spPr>
          <a:xfrm>
            <a:off x="19498442" y="8219637"/>
            <a:ext cx="7872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SV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sz="3400" b="1" spc="-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2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AB655F5F-AD8F-4057-A01F-95D73582BDBA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C1C32C-FEB2-42CF-BBD9-6EEAADA94D85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C9C87A-3FE1-41DD-B67D-00FFC422DD81}"/>
              </a:ext>
            </a:extLst>
          </p:cNvPr>
          <p:cNvSpPr txBox="1"/>
          <p:nvPr/>
        </p:nvSpPr>
        <p:spPr>
          <a:xfrm>
            <a:off x="16245534" y="4003558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4C2433-0BAC-4D8E-BB02-7E37BB121F3C}"/>
              </a:ext>
            </a:extLst>
          </p:cNvPr>
          <p:cNvSpPr txBox="1"/>
          <p:nvPr/>
        </p:nvSpPr>
        <p:spPr>
          <a:xfrm>
            <a:off x="16249344" y="4665124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158CA5-2257-48AA-B50D-D1B718B02E31}"/>
              </a:ext>
            </a:extLst>
          </p:cNvPr>
          <p:cNvSpPr txBox="1"/>
          <p:nvPr/>
        </p:nvSpPr>
        <p:spPr>
          <a:xfrm>
            <a:off x="16241722" y="6155978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E13C90-DE2C-47EC-9CF6-407CC3721A72}"/>
              </a:ext>
            </a:extLst>
          </p:cNvPr>
          <p:cNvSpPr txBox="1"/>
          <p:nvPr/>
        </p:nvSpPr>
        <p:spPr>
          <a:xfrm>
            <a:off x="16245532" y="6817544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D6434E-98CE-40AD-9F10-931C4CF39447}"/>
              </a:ext>
            </a:extLst>
          </p:cNvPr>
          <p:cNvSpPr txBox="1"/>
          <p:nvPr/>
        </p:nvSpPr>
        <p:spPr>
          <a:xfrm>
            <a:off x="16241722" y="832509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6325FB-E6A6-4831-9568-31B1995A6003}"/>
              </a:ext>
            </a:extLst>
          </p:cNvPr>
          <p:cNvSpPr txBox="1"/>
          <p:nvPr/>
        </p:nvSpPr>
        <p:spPr>
          <a:xfrm>
            <a:off x="16245532" y="8986658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A692D5-3A2C-45C0-B639-1818D3BD57AE}"/>
              </a:ext>
            </a:extLst>
          </p:cNvPr>
          <p:cNvSpPr txBox="1"/>
          <p:nvPr/>
        </p:nvSpPr>
        <p:spPr>
          <a:xfrm>
            <a:off x="16241722" y="1046731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6814B2-ED3F-41BB-85C3-51F6996220B6}"/>
              </a:ext>
            </a:extLst>
          </p:cNvPr>
          <p:cNvSpPr txBox="1"/>
          <p:nvPr/>
        </p:nvSpPr>
        <p:spPr>
          <a:xfrm>
            <a:off x="16245532" y="11146023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6AFA9FA-67AA-4979-B933-53879665B75C}"/>
              </a:ext>
            </a:extLst>
          </p:cNvPr>
          <p:cNvSpPr/>
          <p:nvPr/>
        </p:nvSpPr>
        <p:spPr>
          <a:xfrm>
            <a:off x="7580811" y="4081417"/>
            <a:ext cx="8126549" cy="690155"/>
          </a:xfrm>
          <a:custGeom>
            <a:avLst/>
            <a:gdLst>
              <a:gd name="connsiteX0" fmla="*/ 222450 w 8764432"/>
              <a:gd name="connsiteY0" fmla="*/ 754207 h 754207"/>
              <a:gd name="connsiteX1" fmla="*/ 1004770 w 8764432"/>
              <a:gd name="connsiteY1" fmla="*/ 63327 h 754207"/>
              <a:gd name="connsiteX2" fmla="*/ 8157410 w 8764432"/>
              <a:gd name="connsiteY2" fmla="*/ 53167 h 754207"/>
              <a:gd name="connsiteX3" fmla="*/ 8370770 w 8764432"/>
              <a:gd name="connsiteY3" fmla="*/ 256367 h 754207"/>
              <a:gd name="connsiteX0" fmla="*/ 0 w 8541982"/>
              <a:gd name="connsiteY0" fmla="*/ 754207 h 754207"/>
              <a:gd name="connsiteX1" fmla="*/ 782320 w 8541982"/>
              <a:gd name="connsiteY1" fmla="*/ 63327 h 754207"/>
              <a:gd name="connsiteX2" fmla="*/ 7934960 w 8541982"/>
              <a:gd name="connsiteY2" fmla="*/ 53167 h 754207"/>
              <a:gd name="connsiteX3" fmla="*/ 8148320 w 8541982"/>
              <a:gd name="connsiteY3" fmla="*/ 256367 h 754207"/>
              <a:gd name="connsiteX0" fmla="*/ 0 w 8541982"/>
              <a:gd name="connsiteY0" fmla="*/ 743197 h 743197"/>
              <a:gd name="connsiteX1" fmla="*/ 782320 w 8541982"/>
              <a:gd name="connsiteY1" fmla="*/ 52317 h 743197"/>
              <a:gd name="connsiteX2" fmla="*/ 7934960 w 8541982"/>
              <a:gd name="connsiteY2" fmla="*/ 42157 h 743197"/>
              <a:gd name="connsiteX3" fmla="*/ 8148320 w 8541982"/>
              <a:gd name="connsiteY3" fmla="*/ 245357 h 743197"/>
              <a:gd name="connsiteX0" fmla="*/ 0 w 8541982"/>
              <a:gd name="connsiteY0" fmla="*/ 743197 h 743197"/>
              <a:gd name="connsiteX1" fmla="*/ 782320 w 8541982"/>
              <a:gd name="connsiteY1" fmla="*/ 52317 h 743197"/>
              <a:gd name="connsiteX2" fmla="*/ 7934960 w 8541982"/>
              <a:gd name="connsiteY2" fmla="*/ 42157 h 743197"/>
              <a:gd name="connsiteX3" fmla="*/ 8148320 w 8541982"/>
              <a:gd name="connsiteY3" fmla="*/ 245357 h 743197"/>
              <a:gd name="connsiteX0" fmla="*/ 0 w 8541982"/>
              <a:gd name="connsiteY0" fmla="*/ 743197 h 743197"/>
              <a:gd name="connsiteX1" fmla="*/ 773693 w 8541982"/>
              <a:gd name="connsiteY1" fmla="*/ 52317 h 743197"/>
              <a:gd name="connsiteX2" fmla="*/ 7934960 w 8541982"/>
              <a:gd name="connsiteY2" fmla="*/ 42157 h 743197"/>
              <a:gd name="connsiteX3" fmla="*/ 8148320 w 8541982"/>
              <a:gd name="connsiteY3" fmla="*/ 245357 h 743197"/>
              <a:gd name="connsiteX0" fmla="*/ 0 w 8541982"/>
              <a:gd name="connsiteY0" fmla="*/ 701040 h 701040"/>
              <a:gd name="connsiteX1" fmla="*/ 773693 w 8541982"/>
              <a:gd name="connsiteY1" fmla="*/ 10160 h 701040"/>
              <a:gd name="connsiteX2" fmla="*/ 7934960 w 8541982"/>
              <a:gd name="connsiteY2" fmla="*/ 0 h 701040"/>
              <a:gd name="connsiteX3" fmla="*/ 8148320 w 8541982"/>
              <a:gd name="connsiteY3" fmla="*/ 203200 h 701040"/>
              <a:gd name="connsiteX0" fmla="*/ 0 w 8520211"/>
              <a:gd name="connsiteY0" fmla="*/ 697412 h 697412"/>
              <a:gd name="connsiteX1" fmla="*/ 751922 w 8520211"/>
              <a:gd name="connsiteY1" fmla="*/ 10160 h 697412"/>
              <a:gd name="connsiteX2" fmla="*/ 7913189 w 8520211"/>
              <a:gd name="connsiteY2" fmla="*/ 0 h 697412"/>
              <a:gd name="connsiteX3" fmla="*/ 8126549 w 8520211"/>
              <a:gd name="connsiteY3" fmla="*/ 203200 h 697412"/>
              <a:gd name="connsiteX0" fmla="*/ 0 w 8520211"/>
              <a:gd name="connsiteY0" fmla="*/ 697412 h 697412"/>
              <a:gd name="connsiteX1" fmla="*/ 730151 w 8520211"/>
              <a:gd name="connsiteY1" fmla="*/ 10160 h 697412"/>
              <a:gd name="connsiteX2" fmla="*/ 7913189 w 8520211"/>
              <a:gd name="connsiteY2" fmla="*/ 0 h 697412"/>
              <a:gd name="connsiteX3" fmla="*/ 8126549 w 8520211"/>
              <a:gd name="connsiteY3" fmla="*/ 203200 h 697412"/>
              <a:gd name="connsiteX0" fmla="*/ 0 w 8520211"/>
              <a:gd name="connsiteY0" fmla="*/ 697412 h 697412"/>
              <a:gd name="connsiteX1" fmla="*/ 730151 w 8520211"/>
              <a:gd name="connsiteY1" fmla="*/ 10160 h 697412"/>
              <a:gd name="connsiteX2" fmla="*/ 7913189 w 8520211"/>
              <a:gd name="connsiteY2" fmla="*/ 0 h 697412"/>
              <a:gd name="connsiteX3" fmla="*/ 8126549 w 8520211"/>
              <a:gd name="connsiteY3" fmla="*/ 203200 h 697412"/>
              <a:gd name="connsiteX0" fmla="*/ 0 w 8520211"/>
              <a:gd name="connsiteY0" fmla="*/ 697412 h 697412"/>
              <a:gd name="connsiteX1" fmla="*/ 730151 w 8520211"/>
              <a:gd name="connsiteY1" fmla="*/ 10160 h 697412"/>
              <a:gd name="connsiteX2" fmla="*/ 7913189 w 8520211"/>
              <a:gd name="connsiteY2" fmla="*/ 0 h 697412"/>
              <a:gd name="connsiteX3" fmla="*/ 8126549 w 8520211"/>
              <a:gd name="connsiteY3" fmla="*/ 203200 h 697412"/>
              <a:gd name="connsiteX0" fmla="*/ 0 w 8520211"/>
              <a:gd name="connsiteY0" fmla="*/ 697412 h 697412"/>
              <a:gd name="connsiteX1" fmla="*/ 730151 w 8520211"/>
              <a:gd name="connsiteY1" fmla="*/ 10160 h 697412"/>
              <a:gd name="connsiteX2" fmla="*/ 7913189 w 8520211"/>
              <a:gd name="connsiteY2" fmla="*/ 0 h 697412"/>
              <a:gd name="connsiteX3" fmla="*/ 8126549 w 8520211"/>
              <a:gd name="connsiteY3" fmla="*/ 203200 h 697412"/>
              <a:gd name="connsiteX0" fmla="*/ 0 w 8522683"/>
              <a:gd name="connsiteY0" fmla="*/ 687252 h 687252"/>
              <a:gd name="connsiteX1" fmla="*/ 730151 w 8522683"/>
              <a:gd name="connsiteY1" fmla="*/ 0 h 687252"/>
              <a:gd name="connsiteX2" fmla="*/ 7916817 w 8522683"/>
              <a:gd name="connsiteY2" fmla="*/ 725 h 687252"/>
              <a:gd name="connsiteX3" fmla="*/ 8126549 w 8522683"/>
              <a:gd name="connsiteY3" fmla="*/ 193040 h 687252"/>
              <a:gd name="connsiteX0" fmla="*/ 0 w 8126549"/>
              <a:gd name="connsiteY0" fmla="*/ 687252 h 687252"/>
              <a:gd name="connsiteX1" fmla="*/ 730151 w 8126549"/>
              <a:gd name="connsiteY1" fmla="*/ 0 h 687252"/>
              <a:gd name="connsiteX2" fmla="*/ 7916817 w 8126549"/>
              <a:gd name="connsiteY2" fmla="*/ 725 h 687252"/>
              <a:gd name="connsiteX3" fmla="*/ 8126549 w 8126549"/>
              <a:gd name="connsiteY3" fmla="*/ 193040 h 687252"/>
              <a:gd name="connsiteX0" fmla="*/ 0 w 8126549"/>
              <a:gd name="connsiteY0" fmla="*/ 690155 h 690155"/>
              <a:gd name="connsiteX1" fmla="*/ 730151 w 8126549"/>
              <a:gd name="connsiteY1" fmla="*/ 2903 h 690155"/>
              <a:gd name="connsiteX2" fmla="*/ 7931331 w 8126549"/>
              <a:gd name="connsiteY2" fmla="*/ 0 h 690155"/>
              <a:gd name="connsiteX3" fmla="*/ 8126549 w 8126549"/>
              <a:gd name="connsiteY3" fmla="*/ 195943 h 6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6549" h="690155">
                <a:moveTo>
                  <a:pt x="0" y="690155"/>
                </a:moveTo>
                <a:cubicBezTo>
                  <a:pt x="407155" y="303452"/>
                  <a:pt x="410787" y="289805"/>
                  <a:pt x="730151" y="2903"/>
                </a:cubicBezTo>
                <a:lnTo>
                  <a:pt x="7931331" y="0"/>
                </a:lnTo>
                <a:lnTo>
                  <a:pt x="8126549" y="195943"/>
                </a:lnTo>
              </a:path>
            </a:pathLst>
          </a:custGeom>
          <a:noFill/>
          <a:ln w="25400">
            <a:solidFill>
              <a:schemeClr val="accent3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02E971D-BE99-46D3-8FF3-5129ED3E933B}"/>
              </a:ext>
            </a:extLst>
          </p:cNvPr>
          <p:cNvSpPr/>
          <p:nvPr/>
        </p:nvSpPr>
        <p:spPr>
          <a:xfrm>
            <a:off x="11856719" y="5933439"/>
            <a:ext cx="3862977" cy="538480"/>
          </a:xfrm>
          <a:custGeom>
            <a:avLst/>
            <a:gdLst>
              <a:gd name="connsiteX0" fmla="*/ 0 w 3881120"/>
              <a:gd name="connsiteY0" fmla="*/ 0 h 623512"/>
              <a:gd name="connsiteX1" fmla="*/ 660400 w 3881120"/>
              <a:gd name="connsiteY1" fmla="*/ 538480 h 623512"/>
              <a:gd name="connsiteX2" fmla="*/ 3881120 w 3881120"/>
              <a:gd name="connsiteY2" fmla="*/ 558800 h 623512"/>
              <a:gd name="connsiteX0" fmla="*/ 0 w 3881120"/>
              <a:gd name="connsiteY0" fmla="*/ 0 h 623512"/>
              <a:gd name="connsiteX1" fmla="*/ 660400 w 3881120"/>
              <a:gd name="connsiteY1" fmla="*/ 538480 h 623512"/>
              <a:gd name="connsiteX2" fmla="*/ 3881120 w 3881120"/>
              <a:gd name="connsiteY2" fmla="*/ 558800 h 623512"/>
              <a:gd name="connsiteX0" fmla="*/ 0 w 3881120"/>
              <a:gd name="connsiteY0" fmla="*/ 0 h 623512"/>
              <a:gd name="connsiteX1" fmla="*/ 660400 w 3881120"/>
              <a:gd name="connsiteY1" fmla="*/ 538480 h 623512"/>
              <a:gd name="connsiteX2" fmla="*/ 3881120 w 3881120"/>
              <a:gd name="connsiteY2" fmla="*/ 558800 h 623512"/>
              <a:gd name="connsiteX0" fmla="*/ 0 w 3881120"/>
              <a:gd name="connsiteY0" fmla="*/ 0 h 598463"/>
              <a:gd name="connsiteX1" fmla="*/ 660400 w 3881120"/>
              <a:gd name="connsiteY1" fmla="*/ 538480 h 598463"/>
              <a:gd name="connsiteX2" fmla="*/ 3881120 w 3881120"/>
              <a:gd name="connsiteY2" fmla="*/ 558800 h 598463"/>
              <a:gd name="connsiteX0" fmla="*/ 0 w 3862977"/>
              <a:gd name="connsiteY0" fmla="*/ 0 h 578745"/>
              <a:gd name="connsiteX1" fmla="*/ 660400 w 3862977"/>
              <a:gd name="connsiteY1" fmla="*/ 538480 h 578745"/>
              <a:gd name="connsiteX2" fmla="*/ 3862977 w 3862977"/>
              <a:gd name="connsiteY2" fmla="*/ 533400 h 578745"/>
              <a:gd name="connsiteX0" fmla="*/ 0 w 3862977"/>
              <a:gd name="connsiteY0" fmla="*/ 0 h 538480"/>
              <a:gd name="connsiteX1" fmla="*/ 660400 w 3862977"/>
              <a:gd name="connsiteY1" fmla="*/ 538480 h 538480"/>
              <a:gd name="connsiteX2" fmla="*/ 3862977 w 3862977"/>
              <a:gd name="connsiteY2" fmla="*/ 53340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2977" h="538480">
                <a:moveTo>
                  <a:pt x="0" y="0"/>
                </a:moveTo>
                <a:cubicBezTo>
                  <a:pt x="239001" y="190015"/>
                  <a:pt x="332861" y="260290"/>
                  <a:pt x="660400" y="538480"/>
                </a:cubicBezTo>
                <a:lnTo>
                  <a:pt x="3862977" y="533400"/>
                </a:lnTo>
              </a:path>
            </a:pathLst>
          </a:custGeom>
          <a:noFill/>
          <a:ln w="25400">
            <a:solidFill>
              <a:schemeClr val="accent5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1393FF2-245B-41A5-BE52-E6202E84A564}"/>
              </a:ext>
            </a:extLst>
          </p:cNvPr>
          <p:cNvSpPr/>
          <p:nvPr/>
        </p:nvSpPr>
        <p:spPr>
          <a:xfrm>
            <a:off x="12371977" y="8648337"/>
            <a:ext cx="3354978" cy="1289595"/>
          </a:xfrm>
          <a:custGeom>
            <a:avLst/>
            <a:gdLst>
              <a:gd name="connsiteX0" fmla="*/ 0 w 3373120"/>
              <a:gd name="connsiteY0" fmla="*/ 1387288 h 1387288"/>
              <a:gd name="connsiteX1" fmla="*/ 1544320 w 3373120"/>
              <a:gd name="connsiteY1" fmla="*/ 76648 h 1387288"/>
              <a:gd name="connsiteX2" fmla="*/ 3373120 w 3373120"/>
              <a:gd name="connsiteY2" fmla="*/ 86808 h 1387288"/>
              <a:gd name="connsiteX0" fmla="*/ 0 w 3373120"/>
              <a:gd name="connsiteY0" fmla="*/ 1387288 h 1387288"/>
              <a:gd name="connsiteX1" fmla="*/ 1526177 w 3373120"/>
              <a:gd name="connsiteY1" fmla="*/ 76648 h 1387288"/>
              <a:gd name="connsiteX2" fmla="*/ 3373120 w 3373120"/>
              <a:gd name="connsiteY2" fmla="*/ 86808 h 1387288"/>
              <a:gd name="connsiteX0" fmla="*/ 0 w 3373120"/>
              <a:gd name="connsiteY0" fmla="*/ 1387288 h 1387288"/>
              <a:gd name="connsiteX1" fmla="*/ 1526177 w 3373120"/>
              <a:gd name="connsiteY1" fmla="*/ 76648 h 1387288"/>
              <a:gd name="connsiteX2" fmla="*/ 3373120 w 3373120"/>
              <a:gd name="connsiteY2" fmla="*/ 86808 h 1387288"/>
              <a:gd name="connsiteX0" fmla="*/ 0 w 3365863"/>
              <a:gd name="connsiteY0" fmla="*/ 1358260 h 1358260"/>
              <a:gd name="connsiteX1" fmla="*/ 1518920 w 3365863"/>
              <a:gd name="connsiteY1" fmla="*/ 76648 h 1358260"/>
              <a:gd name="connsiteX2" fmla="*/ 3365863 w 3365863"/>
              <a:gd name="connsiteY2" fmla="*/ 86808 h 1358260"/>
              <a:gd name="connsiteX0" fmla="*/ 0 w 3365863"/>
              <a:gd name="connsiteY0" fmla="*/ 1358260 h 1358260"/>
              <a:gd name="connsiteX1" fmla="*/ 1518920 w 3365863"/>
              <a:gd name="connsiteY1" fmla="*/ 76648 h 1358260"/>
              <a:gd name="connsiteX2" fmla="*/ 3365863 w 3365863"/>
              <a:gd name="connsiteY2" fmla="*/ 86808 h 1358260"/>
              <a:gd name="connsiteX0" fmla="*/ 0 w 3365863"/>
              <a:gd name="connsiteY0" fmla="*/ 1281661 h 1281661"/>
              <a:gd name="connsiteX1" fmla="*/ 1518920 w 3365863"/>
              <a:gd name="connsiteY1" fmla="*/ 49 h 1281661"/>
              <a:gd name="connsiteX2" fmla="*/ 3365863 w 3365863"/>
              <a:gd name="connsiteY2" fmla="*/ 10209 h 1281661"/>
              <a:gd name="connsiteX0" fmla="*/ 0 w 3365863"/>
              <a:gd name="connsiteY0" fmla="*/ 1281612 h 1281612"/>
              <a:gd name="connsiteX1" fmla="*/ 1518920 w 3365863"/>
              <a:gd name="connsiteY1" fmla="*/ 0 h 1281612"/>
              <a:gd name="connsiteX2" fmla="*/ 3365863 w 3365863"/>
              <a:gd name="connsiteY2" fmla="*/ 10160 h 1281612"/>
              <a:gd name="connsiteX0" fmla="*/ 0 w 3354978"/>
              <a:gd name="connsiteY0" fmla="*/ 1289595 h 1289595"/>
              <a:gd name="connsiteX1" fmla="*/ 1518920 w 3354978"/>
              <a:gd name="connsiteY1" fmla="*/ 7983 h 1289595"/>
              <a:gd name="connsiteX2" fmla="*/ 3354978 w 3354978"/>
              <a:gd name="connsiteY2" fmla="*/ 0 h 128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4978" h="1289595">
                <a:moveTo>
                  <a:pt x="0" y="1289595"/>
                </a:moveTo>
                <a:lnTo>
                  <a:pt x="1518920" y="7983"/>
                </a:lnTo>
                <a:lnTo>
                  <a:pt x="3354978" y="0"/>
                </a:lnTo>
              </a:path>
            </a:pathLst>
          </a:custGeom>
          <a:noFill/>
          <a:ln w="25400">
            <a:solidFill>
              <a:schemeClr val="accent4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150EA63-0713-4205-9E5E-C46E6B16A023}"/>
              </a:ext>
            </a:extLst>
          </p:cNvPr>
          <p:cNvSpPr/>
          <p:nvPr/>
        </p:nvSpPr>
        <p:spPr>
          <a:xfrm>
            <a:off x="3469641" y="10424159"/>
            <a:ext cx="12247880" cy="1229360"/>
          </a:xfrm>
          <a:custGeom>
            <a:avLst/>
            <a:gdLst>
              <a:gd name="connsiteX0" fmla="*/ 225847 w 12909761"/>
              <a:gd name="connsiteY0" fmla="*/ 0 h 1365878"/>
              <a:gd name="connsiteX1" fmla="*/ 1516167 w 12909761"/>
              <a:gd name="connsiteY1" fmla="*/ 1239520 h 1365878"/>
              <a:gd name="connsiteX2" fmla="*/ 11615207 w 12909761"/>
              <a:gd name="connsiteY2" fmla="*/ 1229360 h 1365878"/>
              <a:gd name="connsiteX3" fmla="*/ 12458487 w 12909761"/>
              <a:gd name="connsiteY3" fmla="*/ 396240 h 1365878"/>
              <a:gd name="connsiteX0" fmla="*/ 0 w 12683914"/>
              <a:gd name="connsiteY0" fmla="*/ 0 h 1365878"/>
              <a:gd name="connsiteX1" fmla="*/ 1290320 w 12683914"/>
              <a:gd name="connsiteY1" fmla="*/ 1239520 h 1365878"/>
              <a:gd name="connsiteX2" fmla="*/ 11389360 w 12683914"/>
              <a:gd name="connsiteY2" fmla="*/ 1229360 h 1365878"/>
              <a:gd name="connsiteX3" fmla="*/ 12232640 w 12683914"/>
              <a:gd name="connsiteY3" fmla="*/ 396240 h 1365878"/>
              <a:gd name="connsiteX0" fmla="*/ 0 w 12683914"/>
              <a:gd name="connsiteY0" fmla="*/ 0 h 1361454"/>
              <a:gd name="connsiteX1" fmla="*/ 1248410 w 12683914"/>
              <a:gd name="connsiteY1" fmla="*/ 1231900 h 1361454"/>
              <a:gd name="connsiteX2" fmla="*/ 11389360 w 12683914"/>
              <a:gd name="connsiteY2" fmla="*/ 1229360 h 1361454"/>
              <a:gd name="connsiteX3" fmla="*/ 12232640 w 12683914"/>
              <a:gd name="connsiteY3" fmla="*/ 396240 h 1361454"/>
              <a:gd name="connsiteX0" fmla="*/ 0 w 12683914"/>
              <a:gd name="connsiteY0" fmla="*/ 0 h 1422550"/>
              <a:gd name="connsiteX1" fmla="*/ 1248410 w 12683914"/>
              <a:gd name="connsiteY1" fmla="*/ 1231900 h 1422550"/>
              <a:gd name="connsiteX2" fmla="*/ 11389360 w 12683914"/>
              <a:gd name="connsiteY2" fmla="*/ 1229360 h 1422550"/>
              <a:gd name="connsiteX3" fmla="*/ 12232640 w 12683914"/>
              <a:gd name="connsiteY3" fmla="*/ 396240 h 1422550"/>
              <a:gd name="connsiteX0" fmla="*/ 0 w 12683914"/>
              <a:gd name="connsiteY0" fmla="*/ 0 h 1292204"/>
              <a:gd name="connsiteX1" fmla="*/ 1248410 w 12683914"/>
              <a:gd name="connsiteY1" fmla="*/ 1231900 h 1292204"/>
              <a:gd name="connsiteX2" fmla="*/ 11389360 w 12683914"/>
              <a:gd name="connsiteY2" fmla="*/ 1229360 h 1292204"/>
              <a:gd name="connsiteX3" fmla="*/ 12232640 w 12683914"/>
              <a:gd name="connsiteY3" fmla="*/ 396240 h 1292204"/>
              <a:gd name="connsiteX0" fmla="*/ 0 w 12699154"/>
              <a:gd name="connsiteY0" fmla="*/ 0 h 1292204"/>
              <a:gd name="connsiteX1" fmla="*/ 1263650 w 12699154"/>
              <a:gd name="connsiteY1" fmla="*/ 1231900 h 1292204"/>
              <a:gd name="connsiteX2" fmla="*/ 11404600 w 12699154"/>
              <a:gd name="connsiteY2" fmla="*/ 1229360 h 1292204"/>
              <a:gd name="connsiteX3" fmla="*/ 12247880 w 12699154"/>
              <a:gd name="connsiteY3" fmla="*/ 396240 h 1292204"/>
              <a:gd name="connsiteX0" fmla="*/ 0 w 12699154"/>
              <a:gd name="connsiteY0" fmla="*/ 0 h 1290263"/>
              <a:gd name="connsiteX1" fmla="*/ 1266190 w 12699154"/>
              <a:gd name="connsiteY1" fmla="*/ 1224280 h 1290263"/>
              <a:gd name="connsiteX2" fmla="*/ 11404600 w 12699154"/>
              <a:gd name="connsiteY2" fmla="*/ 1229360 h 1290263"/>
              <a:gd name="connsiteX3" fmla="*/ 12247880 w 12699154"/>
              <a:gd name="connsiteY3" fmla="*/ 396240 h 1290263"/>
              <a:gd name="connsiteX0" fmla="*/ 0 w 12699154"/>
              <a:gd name="connsiteY0" fmla="*/ 0 h 1229360"/>
              <a:gd name="connsiteX1" fmla="*/ 1266190 w 12699154"/>
              <a:gd name="connsiteY1" fmla="*/ 1224280 h 1229360"/>
              <a:gd name="connsiteX2" fmla="*/ 11404600 w 12699154"/>
              <a:gd name="connsiteY2" fmla="*/ 1229360 h 1229360"/>
              <a:gd name="connsiteX3" fmla="*/ 12247880 w 12699154"/>
              <a:gd name="connsiteY3" fmla="*/ 396240 h 1229360"/>
              <a:gd name="connsiteX0" fmla="*/ 0 w 12376752"/>
              <a:gd name="connsiteY0" fmla="*/ 0 h 1229360"/>
              <a:gd name="connsiteX1" fmla="*/ 1266190 w 12376752"/>
              <a:gd name="connsiteY1" fmla="*/ 1224280 h 1229360"/>
              <a:gd name="connsiteX2" fmla="*/ 11404600 w 12376752"/>
              <a:gd name="connsiteY2" fmla="*/ 1229360 h 1229360"/>
              <a:gd name="connsiteX3" fmla="*/ 12247880 w 12376752"/>
              <a:gd name="connsiteY3" fmla="*/ 396240 h 1229360"/>
              <a:gd name="connsiteX0" fmla="*/ 0 w 12247880"/>
              <a:gd name="connsiteY0" fmla="*/ 0 h 1229360"/>
              <a:gd name="connsiteX1" fmla="*/ 1266190 w 12247880"/>
              <a:gd name="connsiteY1" fmla="*/ 1224280 h 1229360"/>
              <a:gd name="connsiteX2" fmla="*/ 11404600 w 12247880"/>
              <a:gd name="connsiteY2" fmla="*/ 1229360 h 1229360"/>
              <a:gd name="connsiteX3" fmla="*/ 12247880 w 12247880"/>
              <a:gd name="connsiteY3" fmla="*/ 396240 h 1229360"/>
              <a:gd name="connsiteX0" fmla="*/ 0 w 12247880"/>
              <a:gd name="connsiteY0" fmla="*/ 0 h 1229360"/>
              <a:gd name="connsiteX1" fmla="*/ 1266190 w 12247880"/>
              <a:gd name="connsiteY1" fmla="*/ 1224280 h 1229360"/>
              <a:gd name="connsiteX2" fmla="*/ 11404600 w 12247880"/>
              <a:gd name="connsiteY2" fmla="*/ 1229360 h 1229360"/>
              <a:gd name="connsiteX3" fmla="*/ 12247880 w 12247880"/>
              <a:gd name="connsiteY3" fmla="*/ 396240 h 122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7880" h="1229360">
                <a:moveTo>
                  <a:pt x="0" y="0"/>
                </a:moveTo>
                <a:lnTo>
                  <a:pt x="1266190" y="1224280"/>
                </a:lnTo>
                <a:lnTo>
                  <a:pt x="11404600" y="1229360"/>
                </a:lnTo>
                <a:cubicBezTo>
                  <a:pt x="11692128" y="912029"/>
                  <a:pt x="11948160" y="714586"/>
                  <a:pt x="12247880" y="39624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3616957-F483-4FA0-BE19-17A8A2DE398C}"/>
              </a:ext>
            </a:extLst>
          </p:cNvPr>
          <p:cNvGrpSpPr/>
          <p:nvPr/>
        </p:nvGrpSpPr>
        <p:grpSpPr>
          <a:xfrm>
            <a:off x="2457952" y="4018841"/>
            <a:ext cx="10158183" cy="8209763"/>
            <a:chOff x="2457952" y="4018841"/>
            <a:chExt cx="10158183" cy="820976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0C63463-8955-4086-8847-8CF504B1A6A9}"/>
                </a:ext>
              </a:extLst>
            </p:cNvPr>
            <p:cNvGrpSpPr/>
            <p:nvPr/>
          </p:nvGrpSpPr>
          <p:grpSpPr>
            <a:xfrm>
              <a:off x="6171657" y="4756350"/>
              <a:ext cx="1693031" cy="2135287"/>
              <a:chOff x="6171657" y="4756350"/>
              <a:chExt cx="1693031" cy="2135287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3B3B0CA-D456-493B-9F36-36EC9630F06E}"/>
                  </a:ext>
                </a:extLst>
              </p:cNvPr>
              <p:cNvSpPr/>
              <p:nvPr/>
            </p:nvSpPr>
            <p:spPr>
              <a:xfrm>
                <a:off x="7706472" y="4756350"/>
                <a:ext cx="158216" cy="9580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" h="770">
                    <a:moveTo>
                      <a:pt x="128" y="44"/>
                    </a:moveTo>
                    <a:lnTo>
                      <a:pt x="128" y="725"/>
                    </a:lnTo>
                    <a:cubicBezTo>
                      <a:pt x="128" y="750"/>
                      <a:pt x="108" y="770"/>
                      <a:pt x="84" y="770"/>
                    </a:cubicBezTo>
                    <a:lnTo>
                      <a:pt x="44" y="770"/>
                    </a:lnTo>
                    <a:lnTo>
                      <a:pt x="44" y="44"/>
                    </a:lnTo>
                    <a:cubicBezTo>
                      <a:pt x="44" y="20"/>
                      <a:pt x="24" y="0"/>
                      <a:pt x="0" y="0"/>
                    </a:cubicBezTo>
                    <a:lnTo>
                      <a:pt x="84" y="0"/>
                    </a:lnTo>
                    <a:cubicBezTo>
                      <a:pt x="108" y="0"/>
                      <a:pt x="128" y="20"/>
                      <a:pt x="128" y="44"/>
                    </a:cubicBezTo>
                    <a:close/>
                  </a:path>
                </a:pathLst>
              </a:custGeom>
              <a:solidFill>
                <a:srgbClr val="713FC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7BEF956-0A8A-4DE2-A6CF-389DB12D2572}"/>
                  </a:ext>
                </a:extLst>
              </p:cNvPr>
              <p:cNvSpPr/>
              <p:nvPr/>
            </p:nvSpPr>
            <p:spPr>
              <a:xfrm>
                <a:off x="7706472" y="4756350"/>
                <a:ext cx="158216" cy="9580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" h="770">
                    <a:moveTo>
                      <a:pt x="128" y="44"/>
                    </a:moveTo>
                    <a:lnTo>
                      <a:pt x="128" y="725"/>
                    </a:lnTo>
                    <a:cubicBezTo>
                      <a:pt x="128" y="750"/>
                      <a:pt x="108" y="770"/>
                      <a:pt x="84" y="770"/>
                    </a:cubicBezTo>
                    <a:lnTo>
                      <a:pt x="44" y="770"/>
                    </a:lnTo>
                    <a:lnTo>
                      <a:pt x="44" y="44"/>
                    </a:lnTo>
                    <a:cubicBezTo>
                      <a:pt x="44" y="20"/>
                      <a:pt x="24" y="0"/>
                      <a:pt x="0" y="0"/>
                    </a:cubicBezTo>
                    <a:lnTo>
                      <a:pt x="84" y="0"/>
                    </a:lnTo>
                    <a:cubicBezTo>
                      <a:pt x="108" y="0"/>
                      <a:pt x="128" y="20"/>
                      <a:pt x="128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D180B1-B8CC-400C-B31A-0CDEBE3324BE}"/>
                  </a:ext>
                </a:extLst>
              </p:cNvPr>
              <p:cNvSpPr/>
              <p:nvPr/>
            </p:nvSpPr>
            <p:spPr>
              <a:xfrm>
                <a:off x="6171657" y="4756350"/>
                <a:ext cx="1589630" cy="21352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77" h="1715">
                    <a:moveTo>
                      <a:pt x="1277" y="44"/>
                    </a:moveTo>
                    <a:lnTo>
                      <a:pt x="1277" y="770"/>
                    </a:lnTo>
                    <a:lnTo>
                      <a:pt x="1277" y="1671"/>
                    </a:lnTo>
                    <a:cubicBezTo>
                      <a:pt x="1277" y="1696"/>
                      <a:pt x="1256" y="1715"/>
                      <a:pt x="1232" y="1715"/>
                    </a:cubicBezTo>
                    <a:lnTo>
                      <a:pt x="44" y="1715"/>
                    </a:lnTo>
                    <a:cubicBezTo>
                      <a:pt x="19" y="1715"/>
                      <a:pt x="0" y="1696"/>
                      <a:pt x="0" y="1671"/>
                    </a:cubicBezTo>
                    <a:lnTo>
                      <a:pt x="0" y="44"/>
                    </a:lnTo>
                    <a:cubicBezTo>
                      <a:pt x="0" y="20"/>
                      <a:pt x="19" y="0"/>
                      <a:pt x="44" y="0"/>
                    </a:cubicBezTo>
                    <a:lnTo>
                      <a:pt x="852" y="0"/>
                    </a:lnTo>
                    <a:lnTo>
                      <a:pt x="1232" y="0"/>
                    </a:lnTo>
                    <a:cubicBezTo>
                      <a:pt x="1256" y="0"/>
                      <a:pt x="1277" y="20"/>
                      <a:pt x="1277" y="4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6EC0835-501B-4912-AD10-77CEF160BB1E}"/>
                  </a:ext>
                </a:extLst>
              </p:cNvPr>
              <p:cNvSpPr/>
              <p:nvPr/>
            </p:nvSpPr>
            <p:spPr>
              <a:xfrm>
                <a:off x="6525462" y="5132579"/>
                <a:ext cx="882021" cy="4534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9" h="365">
                    <a:moveTo>
                      <a:pt x="709" y="365"/>
                    </a:moveTo>
                    <a:lnTo>
                      <a:pt x="0" y="365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7213DA2-B388-4DC1-8E81-8BFC675DBE4A}"/>
                </a:ext>
              </a:extLst>
            </p:cNvPr>
            <p:cNvGrpSpPr/>
            <p:nvPr/>
          </p:nvGrpSpPr>
          <p:grpSpPr>
            <a:xfrm>
              <a:off x="3105763" y="7229246"/>
              <a:ext cx="8661990" cy="4999358"/>
              <a:chOff x="3105763" y="7229246"/>
              <a:chExt cx="8661990" cy="499935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536FC72-B78A-4AE1-9EA1-57EFC833BBB2}"/>
                  </a:ext>
                </a:extLst>
              </p:cNvPr>
              <p:cNvSpPr/>
              <p:nvPr/>
            </p:nvSpPr>
            <p:spPr>
              <a:xfrm>
                <a:off x="3105763" y="11945813"/>
                <a:ext cx="8661990" cy="1582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54" h="128">
                    <a:moveTo>
                      <a:pt x="0" y="0"/>
                    </a:moveTo>
                    <a:lnTo>
                      <a:pt x="6954" y="0"/>
                    </a:lnTo>
                    <a:lnTo>
                      <a:pt x="6954" y="12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98ADAB5-EC81-4B70-8D92-1F09BEA7D5AE}"/>
                  </a:ext>
                </a:extLst>
              </p:cNvPr>
              <p:cNvSpPr/>
              <p:nvPr/>
            </p:nvSpPr>
            <p:spPr>
              <a:xfrm>
                <a:off x="3105763" y="12105271"/>
                <a:ext cx="8661990" cy="1233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54" h="100">
                    <a:moveTo>
                      <a:pt x="6954" y="0"/>
                    </a:moveTo>
                    <a:cubicBezTo>
                      <a:pt x="6954" y="0"/>
                      <a:pt x="6821" y="100"/>
                      <a:pt x="5793" y="100"/>
                    </a:cubicBezTo>
                    <a:lnTo>
                      <a:pt x="1161" y="100"/>
                    </a:lnTo>
                    <a:cubicBezTo>
                      <a:pt x="134" y="1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27C669-0F71-4766-85A9-4725EB5D0F7F}"/>
                  </a:ext>
                </a:extLst>
              </p:cNvPr>
              <p:cNvSpPr/>
              <p:nvPr/>
            </p:nvSpPr>
            <p:spPr>
              <a:xfrm>
                <a:off x="6723543" y="11945813"/>
                <a:ext cx="1426432" cy="1233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46" h="100">
                    <a:moveTo>
                      <a:pt x="1076" y="100"/>
                    </a:moveTo>
                    <a:lnTo>
                      <a:pt x="70" y="100"/>
                    </a:lnTo>
                    <a:cubicBezTo>
                      <a:pt x="31" y="100"/>
                      <a:pt x="0" y="69"/>
                      <a:pt x="0" y="31"/>
                    </a:cubicBezTo>
                    <a:lnTo>
                      <a:pt x="0" y="0"/>
                    </a:lnTo>
                    <a:lnTo>
                      <a:pt x="1146" y="0"/>
                    </a:lnTo>
                    <a:lnTo>
                      <a:pt x="1146" y="31"/>
                    </a:lnTo>
                    <a:cubicBezTo>
                      <a:pt x="1146" y="69"/>
                      <a:pt x="1115" y="100"/>
                      <a:pt x="1076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FDEC50C-84E5-459B-8094-A7FC741F3B7D}"/>
                  </a:ext>
                </a:extLst>
              </p:cNvPr>
              <p:cNvSpPr/>
              <p:nvPr/>
            </p:nvSpPr>
            <p:spPr>
              <a:xfrm>
                <a:off x="3937949" y="7229246"/>
                <a:ext cx="6997609" cy="47153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18" h="3786">
                    <a:moveTo>
                      <a:pt x="5447" y="0"/>
                    </a:moveTo>
                    <a:lnTo>
                      <a:pt x="171" y="0"/>
                    </a:lnTo>
                    <a:cubicBezTo>
                      <a:pt x="77" y="0"/>
                      <a:pt x="0" y="77"/>
                      <a:pt x="0" y="171"/>
                    </a:cubicBezTo>
                    <a:lnTo>
                      <a:pt x="0" y="3786"/>
                    </a:lnTo>
                    <a:lnTo>
                      <a:pt x="5618" y="3786"/>
                    </a:lnTo>
                    <a:lnTo>
                      <a:pt x="5618" y="171"/>
                    </a:lnTo>
                    <a:cubicBezTo>
                      <a:pt x="5618" y="77"/>
                      <a:pt x="5542" y="0"/>
                      <a:pt x="544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2CF226-9360-4B49-A671-EA5CF8B8A4F9}"/>
                  </a:ext>
                </a:extLst>
              </p:cNvPr>
              <p:cNvSpPr/>
              <p:nvPr/>
            </p:nvSpPr>
            <p:spPr>
              <a:xfrm>
                <a:off x="4102393" y="7393690"/>
                <a:ext cx="6668723" cy="43864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54" h="3522">
                    <a:moveTo>
                      <a:pt x="5203" y="0"/>
                    </a:moveTo>
                    <a:lnTo>
                      <a:pt x="151" y="0"/>
                    </a:lnTo>
                    <a:cubicBezTo>
                      <a:pt x="68" y="0"/>
                      <a:pt x="0" y="68"/>
                      <a:pt x="0" y="152"/>
                    </a:cubicBezTo>
                    <a:lnTo>
                      <a:pt x="0" y="3522"/>
                    </a:lnTo>
                    <a:lnTo>
                      <a:pt x="5354" y="3522"/>
                    </a:lnTo>
                    <a:lnTo>
                      <a:pt x="5354" y="152"/>
                    </a:lnTo>
                    <a:cubicBezTo>
                      <a:pt x="5354" y="68"/>
                      <a:pt x="5287" y="0"/>
                      <a:pt x="5203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2ADBDB-7067-46EC-B042-519787013358}"/>
                  </a:ext>
                </a:extLst>
              </p:cNvPr>
              <p:cNvSpPr/>
              <p:nvPr/>
            </p:nvSpPr>
            <p:spPr>
              <a:xfrm>
                <a:off x="4890980" y="8248303"/>
                <a:ext cx="3341214" cy="16307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83" h="1310">
                    <a:moveTo>
                      <a:pt x="2683" y="1310"/>
                    </a:moveTo>
                    <a:lnTo>
                      <a:pt x="0" y="1310"/>
                    </a:lnTo>
                    <a:lnTo>
                      <a:pt x="0" y="0"/>
                    </a:lnTo>
                    <a:lnTo>
                      <a:pt x="268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ABF05BC-89B5-4C8F-92D1-2EDF304570E4}"/>
                  </a:ext>
                </a:extLst>
              </p:cNvPr>
              <p:cNvSpPr/>
              <p:nvPr/>
            </p:nvSpPr>
            <p:spPr>
              <a:xfrm>
                <a:off x="8878759" y="8248303"/>
                <a:ext cx="1103772" cy="5419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7" h="436">
                    <a:moveTo>
                      <a:pt x="887" y="436"/>
                    </a:moveTo>
                    <a:lnTo>
                      <a:pt x="0" y="436"/>
                    </a:lnTo>
                    <a:lnTo>
                      <a:pt x="0" y="0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8C7FEFE-90A0-48B6-BD25-1E819977F1E4}"/>
                  </a:ext>
                </a:extLst>
              </p:cNvPr>
              <p:cNvSpPr/>
              <p:nvPr/>
            </p:nvSpPr>
            <p:spPr>
              <a:xfrm>
                <a:off x="4890980" y="10055947"/>
                <a:ext cx="1244546" cy="1669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0" h="135">
                    <a:moveTo>
                      <a:pt x="940" y="135"/>
                    </a:moveTo>
                    <a:lnTo>
                      <a:pt x="60" y="135"/>
                    </a:lnTo>
                    <a:cubicBezTo>
                      <a:pt x="27" y="135"/>
                      <a:pt x="0" y="108"/>
                      <a:pt x="0" y="75"/>
                    </a:cubicBezTo>
                    <a:lnTo>
                      <a:pt x="0" y="60"/>
                    </a:lnTo>
                    <a:cubicBezTo>
                      <a:pt x="0" y="27"/>
                      <a:pt x="27" y="0"/>
                      <a:pt x="60" y="0"/>
                    </a:cubicBezTo>
                    <a:lnTo>
                      <a:pt x="940" y="0"/>
                    </a:lnTo>
                    <a:cubicBezTo>
                      <a:pt x="973" y="0"/>
                      <a:pt x="1000" y="27"/>
                      <a:pt x="1000" y="60"/>
                    </a:cubicBezTo>
                    <a:lnTo>
                      <a:pt x="1000" y="75"/>
                    </a:lnTo>
                    <a:cubicBezTo>
                      <a:pt x="1000" y="108"/>
                      <a:pt x="973" y="135"/>
                      <a:pt x="940" y="135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313D7A-9D9C-4AA7-B3A8-A4F0C758AD0C}"/>
                  </a:ext>
                </a:extLst>
              </p:cNvPr>
              <p:cNvSpPr/>
              <p:nvPr/>
            </p:nvSpPr>
            <p:spPr>
              <a:xfrm>
                <a:off x="8878759" y="8927256"/>
                <a:ext cx="1103772" cy="822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7" h="67">
                    <a:moveTo>
                      <a:pt x="857" y="67"/>
                    </a:moveTo>
                    <a:lnTo>
                      <a:pt x="30" y="67"/>
                    </a:lnTo>
                    <a:cubicBezTo>
                      <a:pt x="14" y="67"/>
                      <a:pt x="0" y="54"/>
                      <a:pt x="0" y="37"/>
                    </a:cubicBezTo>
                    <a:lnTo>
                      <a:pt x="0" y="30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857" y="0"/>
                    </a:lnTo>
                    <a:cubicBezTo>
                      <a:pt x="873" y="0"/>
                      <a:pt x="887" y="14"/>
                      <a:pt x="887" y="30"/>
                    </a:cubicBezTo>
                    <a:lnTo>
                      <a:pt x="887" y="37"/>
                    </a:lnTo>
                    <a:cubicBezTo>
                      <a:pt x="887" y="54"/>
                      <a:pt x="873" y="67"/>
                      <a:pt x="857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FE0C033-16B2-4982-942E-2ABC9848BF63}"/>
                  </a:ext>
                </a:extLst>
              </p:cNvPr>
              <p:cNvSpPr/>
              <p:nvPr/>
            </p:nvSpPr>
            <p:spPr>
              <a:xfrm>
                <a:off x="8878759" y="9375745"/>
                <a:ext cx="1103772" cy="54316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7" h="437">
                    <a:moveTo>
                      <a:pt x="887" y="437"/>
                    </a:moveTo>
                    <a:lnTo>
                      <a:pt x="0" y="437"/>
                    </a:lnTo>
                    <a:lnTo>
                      <a:pt x="0" y="0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3E2C94C-2066-451D-8BBB-97FCC2E3084D}"/>
                  </a:ext>
                </a:extLst>
              </p:cNvPr>
              <p:cNvSpPr/>
              <p:nvPr/>
            </p:nvSpPr>
            <p:spPr>
              <a:xfrm>
                <a:off x="8878759" y="10055947"/>
                <a:ext cx="1103772" cy="834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7" h="68">
                    <a:moveTo>
                      <a:pt x="857" y="68"/>
                    </a:moveTo>
                    <a:lnTo>
                      <a:pt x="30" y="68"/>
                    </a:lnTo>
                    <a:cubicBezTo>
                      <a:pt x="14" y="68"/>
                      <a:pt x="0" y="54"/>
                      <a:pt x="0" y="38"/>
                    </a:cubicBezTo>
                    <a:lnTo>
                      <a:pt x="0" y="30"/>
                    </a:lnTo>
                    <a:cubicBezTo>
                      <a:pt x="0" y="13"/>
                      <a:pt x="14" y="0"/>
                      <a:pt x="30" y="0"/>
                    </a:cubicBezTo>
                    <a:lnTo>
                      <a:pt x="857" y="0"/>
                    </a:lnTo>
                    <a:cubicBezTo>
                      <a:pt x="873" y="0"/>
                      <a:pt x="887" y="13"/>
                      <a:pt x="887" y="30"/>
                    </a:cubicBezTo>
                    <a:lnTo>
                      <a:pt x="887" y="38"/>
                    </a:lnTo>
                    <a:cubicBezTo>
                      <a:pt x="887" y="54"/>
                      <a:pt x="873" y="68"/>
                      <a:pt x="857" y="6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DC216C5-FDBD-466B-84F4-EB065F1BB557}"/>
                  </a:ext>
                </a:extLst>
              </p:cNvPr>
              <p:cNvSpPr/>
              <p:nvPr/>
            </p:nvSpPr>
            <p:spPr>
              <a:xfrm>
                <a:off x="8878759" y="10505678"/>
                <a:ext cx="1103772" cy="5419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7" h="436">
                    <a:moveTo>
                      <a:pt x="887" y="436"/>
                    </a:moveTo>
                    <a:lnTo>
                      <a:pt x="0" y="436"/>
                    </a:lnTo>
                    <a:lnTo>
                      <a:pt x="0" y="0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7A1D1AB-48F3-4049-A2D8-01B9B12A6A07}"/>
                  </a:ext>
                </a:extLst>
              </p:cNvPr>
              <p:cNvSpPr/>
              <p:nvPr/>
            </p:nvSpPr>
            <p:spPr>
              <a:xfrm>
                <a:off x="8878759" y="11184631"/>
                <a:ext cx="1103772" cy="822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7" h="67">
                    <a:moveTo>
                      <a:pt x="857" y="67"/>
                    </a:moveTo>
                    <a:lnTo>
                      <a:pt x="30" y="67"/>
                    </a:lnTo>
                    <a:cubicBezTo>
                      <a:pt x="14" y="67"/>
                      <a:pt x="0" y="54"/>
                      <a:pt x="0" y="37"/>
                    </a:cubicBezTo>
                    <a:lnTo>
                      <a:pt x="0" y="30"/>
                    </a:lnTo>
                    <a:cubicBezTo>
                      <a:pt x="0" y="13"/>
                      <a:pt x="14" y="0"/>
                      <a:pt x="30" y="0"/>
                    </a:cubicBezTo>
                    <a:lnTo>
                      <a:pt x="857" y="0"/>
                    </a:lnTo>
                    <a:cubicBezTo>
                      <a:pt x="873" y="0"/>
                      <a:pt x="887" y="13"/>
                      <a:pt x="887" y="30"/>
                    </a:cubicBezTo>
                    <a:lnTo>
                      <a:pt x="887" y="37"/>
                    </a:lnTo>
                    <a:cubicBezTo>
                      <a:pt x="887" y="54"/>
                      <a:pt x="873" y="67"/>
                      <a:pt x="857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7BB6967-DFAA-44D3-A9EF-FF302209861F}"/>
                  </a:ext>
                </a:extLst>
              </p:cNvPr>
              <p:cNvSpPr/>
              <p:nvPr/>
            </p:nvSpPr>
            <p:spPr>
              <a:xfrm>
                <a:off x="4890980" y="10362408"/>
                <a:ext cx="3341214" cy="1050206"/>
              </a:xfrm>
              <a:custGeom>
                <a:avLst/>
                <a:gdLst>
                  <a:gd name="connsiteX0" fmla="*/ 37360 w 3341214"/>
                  <a:gd name="connsiteY0" fmla="*/ 966738 h 1050206"/>
                  <a:gd name="connsiteX1" fmla="*/ 3303854 w 3341214"/>
                  <a:gd name="connsiteY1" fmla="*/ 966738 h 1050206"/>
                  <a:gd name="connsiteX2" fmla="*/ 3341214 w 3341214"/>
                  <a:gd name="connsiteY2" fmla="*/ 1003562 h 1050206"/>
                  <a:gd name="connsiteX3" fmla="*/ 3341214 w 3341214"/>
                  <a:gd name="connsiteY3" fmla="*/ 1013382 h 1050206"/>
                  <a:gd name="connsiteX4" fmla="*/ 3303854 w 3341214"/>
                  <a:gd name="connsiteY4" fmla="*/ 1050206 h 1050206"/>
                  <a:gd name="connsiteX5" fmla="*/ 37360 w 3341214"/>
                  <a:gd name="connsiteY5" fmla="*/ 1050206 h 1050206"/>
                  <a:gd name="connsiteX6" fmla="*/ 0 w 3341214"/>
                  <a:gd name="connsiteY6" fmla="*/ 1013382 h 1050206"/>
                  <a:gd name="connsiteX7" fmla="*/ 0 w 3341214"/>
                  <a:gd name="connsiteY7" fmla="*/ 1003562 h 1050206"/>
                  <a:gd name="connsiteX8" fmla="*/ 37360 w 3341214"/>
                  <a:gd name="connsiteY8" fmla="*/ 966738 h 1050206"/>
                  <a:gd name="connsiteX9" fmla="*/ 37360 w 3341214"/>
                  <a:gd name="connsiteY9" fmla="*/ 725051 h 1050206"/>
                  <a:gd name="connsiteX10" fmla="*/ 3303854 w 3341214"/>
                  <a:gd name="connsiteY10" fmla="*/ 725051 h 1050206"/>
                  <a:gd name="connsiteX11" fmla="*/ 3341214 w 3341214"/>
                  <a:gd name="connsiteY11" fmla="*/ 761875 h 1050206"/>
                  <a:gd name="connsiteX12" fmla="*/ 3341214 w 3341214"/>
                  <a:gd name="connsiteY12" fmla="*/ 771695 h 1050206"/>
                  <a:gd name="connsiteX13" fmla="*/ 3303854 w 3341214"/>
                  <a:gd name="connsiteY13" fmla="*/ 808519 h 1050206"/>
                  <a:gd name="connsiteX14" fmla="*/ 37360 w 3341214"/>
                  <a:gd name="connsiteY14" fmla="*/ 808519 h 1050206"/>
                  <a:gd name="connsiteX15" fmla="*/ 0 w 3341214"/>
                  <a:gd name="connsiteY15" fmla="*/ 771695 h 1050206"/>
                  <a:gd name="connsiteX16" fmla="*/ 0 w 3341214"/>
                  <a:gd name="connsiteY16" fmla="*/ 761875 h 1050206"/>
                  <a:gd name="connsiteX17" fmla="*/ 37360 w 3341214"/>
                  <a:gd name="connsiteY17" fmla="*/ 725051 h 1050206"/>
                  <a:gd name="connsiteX18" fmla="*/ 37360 w 3341214"/>
                  <a:gd name="connsiteY18" fmla="*/ 483371 h 1050206"/>
                  <a:gd name="connsiteX19" fmla="*/ 3303854 w 3341214"/>
                  <a:gd name="connsiteY19" fmla="*/ 483371 h 1050206"/>
                  <a:gd name="connsiteX20" fmla="*/ 3341214 w 3341214"/>
                  <a:gd name="connsiteY20" fmla="*/ 520195 h 1050206"/>
                  <a:gd name="connsiteX21" fmla="*/ 3341214 w 3341214"/>
                  <a:gd name="connsiteY21" fmla="*/ 530015 h 1050206"/>
                  <a:gd name="connsiteX22" fmla="*/ 3303854 w 3341214"/>
                  <a:gd name="connsiteY22" fmla="*/ 566839 h 1050206"/>
                  <a:gd name="connsiteX23" fmla="*/ 37360 w 3341214"/>
                  <a:gd name="connsiteY23" fmla="*/ 566839 h 1050206"/>
                  <a:gd name="connsiteX24" fmla="*/ 0 w 3341214"/>
                  <a:gd name="connsiteY24" fmla="*/ 530015 h 1050206"/>
                  <a:gd name="connsiteX25" fmla="*/ 0 w 3341214"/>
                  <a:gd name="connsiteY25" fmla="*/ 520195 h 1050206"/>
                  <a:gd name="connsiteX26" fmla="*/ 37360 w 3341214"/>
                  <a:gd name="connsiteY26" fmla="*/ 483371 h 1050206"/>
                  <a:gd name="connsiteX27" fmla="*/ 37360 w 3341214"/>
                  <a:gd name="connsiteY27" fmla="*/ 241687 h 1050206"/>
                  <a:gd name="connsiteX28" fmla="*/ 3303854 w 3341214"/>
                  <a:gd name="connsiteY28" fmla="*/ 241687 h 1050206"/>
                  <a:gd name="connsiteX29" fmla="*/ 3341214 w 3341214"/>
                  <a:gd name="connsiteY29" fmla="*/ 278511 h 1050206"/>
                  <a:gd name="connsiteX30" fmla="*/ 3341214 w 3341214"/>
                  <a:gd name="connsiteY30" fmla="*/ 288331 h 1050206"/>
                  <a:gd name="connsiteX31" fmla="*/ 3303854 w 3341214"/>
                  <a:gd name="connsiteY31" fmla="*/ 325155 h 1050206"/>
                  <a:gd name="connsiteX32" fmla="*/ 37360 w 3341214"/>
                  <a:gd name="connsiteY32" fmla="*/ 325155 h 1050206"/>
                  <a:gd name="connsiteX33" fmla="*/ 0 w 3341214"/>
                  <a:gd name="connsiteY33" fmla="*/ 288331 h 1050206"/>
                  <a:gd name="connsiteX34" fmla="*/ 0 w 3341214"/>
                  <a:gd name="connsiteY34" fmla="*/ 278511 h 1050206"/>
                  <a:gd name="connsiteX35" fmla="*/ 37360 w 3341214"/>
                  <a:gd name="connsiteY35" fmla="*/ 241687 h 1050206"/>
                  <a:gd name="connsiteX36" fmla="*/ 37360 w 3341214"/>
                  <a:gd name="connsiteY36" fmla="*/ 0 h 1050206"/>
                  <a:gd name="connsiteX37" fmla="*/ 3303854 w 3341214"/>
                  <a:gd name="connsiteY37" fmla="*/ 0 h 1050206"/>
                  <a:gd name="connsiteX38" fmla="*/ 3341214 w 3341214"/>
                  <a:gd name="connsiteY38" fmla="*/ 36824 h 1050206"/>
                  <a:gd name="connsiteX39" fmla="*/ 3341214 w 3341214"/>
                  <a:gd name="connsiteY39" fmla="*/ 46644 h 1050206"/>
                  <a:gd name="connsiteX40" fmla="*/ 3303854 w 3341214"/>
                  <a:gd name="connsiteY40" fmla="*/ 83468 h 1050206"/>
                  <a:gd name="connsiteX41" fmla="*/ 37360 w 3341214"/>
                  <a:gd name="connsiteY41" fmla="*/ 83468 h 1050206"/>
                  <a:gd name="connsiteX42" fmla="*/ 0 w 3341214"/>
                  <a:gd name="connsiteY42" fmla="*/ 46644 h 1050206"/>
                  <a:gd name="connsiteX43" fmla="*/ 0 w 3341214"/>
                  <a:gd name="connsiteY43" fmla="*/ 36824 h 1050206"/>
                  <a:gd name="connsiteX44" fmla="*/ 37360 w 3341214"/>
                  <a:gd name="connsiteY44" fmla="*/ 0 h 1050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341214" h="1050206">
                    <a:moveTo>
                      <a:pt x="37360" y="966738"/>
                    </a:moveTo>
                    <a:lnTo>
                      <a:pt x="3303854" y="966738"/>
                    </a:lnTo>
                    <a:cubicBezTo>
                      <a:pt x="3323780" y="966738"/>
                      <a:pt x="3341214" y="982695"/>
                      <a:pt x="3341214" y="1003562"/>
                    </a:cubicBezTo>
                    <a:lnTo>
                      <a:pt x="3341214" y="1013382"/>
                    </a:lnTo>
                    <a:cubicBezTo>
                      <a:pt x="3341214" y="1033021"/>
                      <a:pt x="3323780" y="1050206"/>
                      <a:pt x="3303854" y="1050206"/>
                    </a:cubicBezTo>
                    <a:lnTo>
                      <a:pt x="37360" y="1050206"/>
                    </a:lnTo>
                    <a:cubicBezTo>
                      <a:pt x="17435" y="1050206"/>
                      <a:pt x="0" y="1033021"/>
                      <a:pt x="0" y="1013382"/>
                    </a:cubicBezTo>
                    <a:lnTo>
                      <a:pt x="0" y="1003562"/>
                    </a:lnTo>
                    <a:cubicBezTo>
                      <a:pt x="0" y="982695"/>
                      <a:pt x="17435" y="966738"/>
                      <a:pt x="37360" y="966738"/>
                    </a:cubicBezTo>
                    <a:close/>
                    <a:moveTo>
                      <a:pt x="37360" y="725051"/>
                    </a:moveTo>
                    <a:lnTo>
                      <a:pt x="3303854" y="725051"/>
                    </a:lnTo>
                    <a:cubicBezTo>
                      <a:pt x="3323780" y="725051"/>
                      <a:pt x="3341214" y="741008"/>
                      <a:pt x="3341214" y="761875"/>
                    </a:cubicBezTo>
                    <a:lnTo>
                      <a:pt x="3341214" y="771695"/>
                    </a:lnTo>
                    <a:cubicBezTo>
                      <a:pt x="3341214" y="791334"/>
                      <a:pt x="3323780" y="808519"/>
                      <a:pt x="3303854" y="808519"/>
                    </a:cubicBezTo>
                    <a:lnTo>
                      <a:pt x="37360" y="808519"/>
                    </a:lnTo>
                    <a:cubicBezTo>
                      <a:pt x="17435" y="808519"/>
                      <a:pt x="0" y="791334"/>
                      <a:pt x="0" y="771695"/>
                    </a:cubicBezTo>
                    <a:lnTo>
                      <a:pt x="0" y="761875"/>
                    </a:lnTo>
                    <a:cubicBezTo>
                      <a:pt x="0" y="741008"/>
                      <a:pt x="17435" y="725051"/>
                      <a:pt x="37360" y="725051"/>
                    </a:cubicBezTo>
                    <a:close/>
                    <a:moveTo>
                      <a:pt x="37360" y="483371"/>
                    </a:moveTo>
                    <a:lnTo>
                      <a:pt x="3303854" y="483371"/>
                    </a:lnTo>
                    <a:cubicBezTo>
                      <a:pt x="3323780" y="483371"/>
                      <a:pt x="3341214" y="499328"/>
                      <a:pt x="3341214" y="520195"/>
                    </a:cubicBezTo>
                    <a:lnTo>
                      <a:pt x="3341214" y="530015"/>
                    </a:lnTo>
                    <a:cubicBezTo>
                      <a:pt x="3341214" y="549654"/>
                      <a:pt x="3323780" y="566839"/>
                      <a:pt x="3303854" y="566839"/>
                    </a:cubicBezTo>
                    <a:lnTo>
                      <a:pt x="37360" y="566839"/>
                    </a:lnTo>
                    <a:cubicBezTo>
                      <a:pt x="17435" y="566839"/>
                      <a:pt x="0" y="549654"/>
                      <a:pt x="0" y="530015"/>
                    </a:cubicBezTo>
                    <a:lnTo>
                      <a:pt x="0" y="520195"/>
                    </a:lnTo>
                    <a:cubicBezTo>
                      <a:pt x="0" y="499328"/>
                      <a:pt x="17435" y="483371"/>
                      <a:pt x="37360" y="483371"/>
                    </a:cubicBezTo>
                    <a:close/>
                    <a:moveTo>
                      <a:pt x="37360" y="241687"/>
                    </a:moveTo>
                    <a:lnTo>
                      <a:pt x="3303854" y="241687"/>
                    </a:lnTo>
                    <a:cubicBezTo>
                      <a:pt x="3323780" y="241687"/>
                      <a:pt x="3341214" y="257644"/>
                      <a:pt x="3341214" y="278511"/>
                    </a:cubicBezTo>
                    <a:lnTo>
                      <a:pt x="3341214" y="288331"/>
                    </a:lnTo>
                    <a:cubicBezTo>
                      <a:pt x="3341214" y="307970"/>
                      <a:pt x="3323780" y="325155"/>
                      <a:pt x="3303854" y="325155"/>
                    </a:cubicBezTo>
                    <a:lnTo>
                      <a:pt x="37360" y="325155"/>
                    </a:lnTo>
                    <a:cubicBezTo>
                      <a:pt x="17435" y="325155"/>
                      <a:pt x="0" y="307970"/>
                      <a:pt x="0" y="288331"/>
                    </a:cubicBezTo>
                    <a:lnTo>
                      <a:pt x="0" y="278511"/>
                    </a:lnTo>
                    <a:cubicBezTo>
                      <a:pt x="0" y="257644"/>
                      <a:pt x="17435" y="241687"/>
                      <a:pt x="37360" y="241687"/>
                    </a:cubicBezTo>
                    <a:close/>
                    <a:moveTo>
                      <a:pt x="37360" y="0"/>
                    </a:moveTo>
                    <a:lnTo>
                      <a:pt x="3303854" y="0"/>
                    </a:lnTo>
                    <a:cubicBezTo>
                      <a:pt x="3323780" y="0"/>
                      <a:pt x="3341214" y="17185"/>
                      <a:pt x="3341214" y="36824"/>
                    </a:cubicBezTo>
                    <a:lnTo>
                      <a:pt x="3341214" y="46644"/>
                    </a:lnTo>
                    <a:cubicBezTo>
                      <a:pt x="3341214" y="67511"/>
                      <a:pt x="3323780" y="83468"/>
                      <a:pt x="3303854" y="83468"/>
                    </a:cubicBezTo>
                    <a:lnTo>
                      <a:pt x="37360" y="83468"/>
                    </a:lnTo>
                    <a:cubicBezTo>
                      <a:pt x="17435" y="83468"/>
                      <a:pt x="0" y="67511"/>
                      <a:pt x="0" y="46644"/>
                    </a:cubicBezTo>
                    <a:lnTo>
                      <a:pt x="0" y="36824"/>
                    </a:lnTo>
                    <a:cubicBezTo>
                      <a:pt x="0" y="17185"/>
                      <a:pt x="17435" y="0"/>
                      <a:pt x="37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42C30CD-5CC0-4721-B0E9-D428FBBAA0D8}"/>
                  </a:ext>
                </a:extLst>
              </p:cNvPr>
              <p:cNvSpPr/>
              <p:nvPr/>
            </p:nvSpPr>
            <p:spPr>
              <a:xfrm>
                <a:off x="4102393" y="7393690"/>
                <a:ext cx="6668723" cy="4671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54" h="376">
                    <a:moveTo>
                      <a:pt x="5204" y="0"/>
                    </a:moveTo>
                    <a:lnTo>
                      <a:pt x="151" y="0"/>
                    </a:lnTo>
                    <a:cubicBezTo>
                      <a:pt x="68" y="0"/>
                      <a:pt x="0" y="68"/>
                      <a:pt x="0" y="151"/>
                    </a:cubicBezTo>
                    <a:lnTo>
                      <a:pt x="0" y="376"/>
                    </a:lnTo>
                    <a:lnTo>
                      <a:pt x="5354" y="376"/>
                    </a:lnTo>
                    <a:lnTo>
                      <a:pt x="5354" y="151"/>
                    </a:lnTo>
                    <a:cubicBezTo>
                      <a:pt x="5354" y="68"/>
                      <a:pt x="5287" y="0"/>
                      <a:pt x="5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358BF2C-90F3-40C8-8870-A7D87FE9A99C}"/>
                  </a:ext>
                </a:extLst>
              </p:cNvPr>
              <p:cNvSpPr/>
              <p:nvPr/>
            </p:nvSpPr>
            <p:spPr>
              <a:xfrm>
                <a:off x="4325394" y="7565606"/>
                <a:ext cx="555619" cy="124579"/>
              </a:xfrm>
              <a:custGeom>
                <a:avLst/>
                <a:gdLst>
                  <a:gd name="connsiteX0" fmla="*/ 493953 w 555619"/>
                  <a:gd name="connsiteY0" fmla="*/ 0 h 124579"/>
                  <a:gd name="connsiteX1" fmla="*/ 555619 w 555619"/>
                  <a:gd name="connsiteY1" fmla="*/ 61673 h 124579"/>
                  <a:gd name="connsiteX2" fmla="*/ 493953 w 555619"/>
                  <a:gd name="connsiteY2" fmla="*/ 124579 h 124579"/>
                  <a:gd name="connsiteX3" fmla="*/ 432286 w 555619"/>
                  <a:gd name="connsiteY3" fmla="*/ 61673 h 124579"/>
                  <a:gd name="connsiteX4" fmla="*/ 493953 w 555619"/>
                  <a:gd name="connsiteY4" fmla="*/ 0 h 124579"/>
                  <a:gd name="connsiteX5" fmla="*/ 277194 w 555619"/>
                  <a:gd name="connsiteY5" fmla="*/ 0 h 124579"/>
                  <a:gd name="connsiteX6" fmla="*/ 340100 w 555619"/>
                  <a:gd name="connsiteY6" fmla="*/ 61673 h 124579"/>
                  <a:gd name="connsiteX7" fmla="*/ 277194 w 555619"/>
                  <a:gd name="connsiteY7" fmla="*/ 124579 h 124579"/>
                  <a:gd name="connsiteX8" fmla="*/ 215521 w 555619"/>
                  <a:gd name="connsiteY8" fmla="*/ 61673 h 124579"/>
                  <a:gd name="connsiteX9" fmla="*/ 277194 w 555619"/>
                  <a:gd name="connsiteY9" fmla="*/ 0 h 124579"/>
                  <a:gd name="connsiteX10" fmla="*/ 61666 w 555619"/>
                  <a:gd name="connsiteY10" fmla="*/ 0 h 124579"/>
                  <a:gd name="connsiteX11" fmla="*/ 123333 w 555619"/>
                  <a:gd name="connsiteY11" fmla="*/ 61673 h 124579"/>
                  <a:gd name="connsiteX12" fmla="*/ 61666 w 555619"/>
                  <a:gd name="connsiteY12" fmla="*/ 124579 h 124579"/>
                  <a:gd name="connsiteX13" fmla="*/ 0 w 555619"/>
                  <a:gd name="connsiteY13" fmla="*/ 61673 h 124579"/>
                  <a:gd name="connsiteX14" fmla="*/ 61666 w 555619"/>
                  <a:gd name="connsiteY14" fmla="*/ 0 h 124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5619" h="124579">
                    <a:moveTo>
                      <a:pt x="493953" y="0"/>
                    </a:moveTo>
                    <a:cubicBezTo>
                      <a:pt x="527253" y="0"/>
                      <a:pt x="555619" y="27136"/>
                      <a:pt x="555619" y="61673"/>
                    </a:cubicBezTo>
                    <a:cubicBezTo>
                      <a:pt x="555619" y="96210"/>
                      <a:pt x="527253" y="124579"/>
                      <a:pt x="493953" y="124579"/>
                    </a:cubicBezTo>
                    <a:cubicBezTo>
                      <a:pt x="459420" y="124579"/>
                      <a:pt x="432286" y="96210"/>
                      <a:pt x="432286" y="61673"/>
                    </a:cubicBezTo>
                    <a:cubicBezTo>
                      <a:pt x="432286" y="27136"/>
                      <a:pt x="459420" y="0"/>
                      <a:pt x="493953" y="0"/>
                    </a:cubicBezTo>
                    <a:close/>
                    <a:moveTo>
                      <a:pt x="277194" y="0"/>
                    </a:moveTo>
                    <a:cubicBezTo>
                      <a:pt x="311730" y="0"/>
                      <a:pt x="340100" y="27136"/>
                      <a:pt x="340100" y="61673"/>
                    </a:cubicBezTo>
                    <a:cubicBezTo>
                      <a:pt x="340100" y="96210"/>
                      <a:pt x="311730" y="124579"/>
                      <a:pt x="277194" y="124579"/>
                    </a:cubicBezTo>
                    <a:cubicBezTo>
                      <a:pt x="242657" y="124579"/>
                      <a:pt x="215521" y="96210"/>
                      <a:pt x="215521" y="61673"/>
                    </a:cubicBezTo>
                    <a:cubicBezTo>
                      <a:pt x="215521" y="27136"/>
                      <a:pt x="242657" y="0"/>
                      <a:pt x="277194" y="0"/>
                    </a:cubicBezTo>
                    <a:close/>
                    <a:moveTo>
                      <a:pt x="61666" y="0"/>
                    </a:moveTo>
                    <a:cubicBezTo>
                      <a:pt x="96199" y="0"/>
                      <a:pt x="123333" y="27136"/>
                      <a:pt x="123333" y="61673"/>
                    </a:cubicBezTo>
                    <a:cubicBezTo>
                      <a:pt x="123333" y="96210"/>
                      <a:pt x="96199" y="124579"/>
                      <a:pt x="61666" y="124579"/>
                    </a:cubicBezTo>
                    <a:cubicBezTo>
                      <a:pt x="27133" y="124579"/>
                      <a:pt x="0" y="96210"/>
                      <a:pt x="0" y="61673"/>
                    </a:cubicBezTo>
                    <a:cubicBezTo>
                      <a:pt x="0" y="27136"/>
                      <a:pt x="27133" y="0"/>
                      <a:pt x="616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AF7BA2E-2A8B-44D2-BC36-1B88303D2CF9}"/>
                  </a:ext>
                </a:extLst>
              </p:cNvPr>
              <p:cNvSpPr/>
              <p:nvPr/>
            </p:nvSpPr>
            <p:spPr>
              <a:xfrm>
                <a:off x="6103138" y="8664398"/>
                <a:ext cx="914411" cy="7985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35" h="642">
                    <a:moveTo>
                      <a:pt x="0" y="0"/>
                    </a:moveTo>
                    <a:lnTo>
                      <a:pt x="0" y="551"/>
                    </a:lnTo>
                    <a:lnTo>
                      <a:pt x="46" y="551"/>
                    </a:lnTo>
                    <a:lnTo>
                      <a:pt x="46" y="45"/>
                    </a:lnTo>
                    <a:lnTo>
                      <a:pt x="643" y="45"/>
                    </a:lnTo>
                    <a:lnTo>
                      <a:pt x="643" y="0"/>
                    </a:lnTo>
                    <a:close/>
                    <a:moveTo>
                      <a:pt x="230" y="229"/>
                    </a:moveTo>
                    <a:cubicBezTo>
                      <a:pt x="204" y="229"/>
                      <a:pt x="184" y="249"/>
                      <a:pt x="184" y="275"/>
                    </a:cubicBezTo>
                    <a:cubicBezTo>
                      <a:pt x="184" y="300"/>
                      <a:pt x="204" y="321"/>
                      <a:pt x="230" y="321"/>
                    </a:cubicBezTo>
                    <a:cubicBezTo>
                      <a:pt x="255" y="321"/>
                      <a:pt x="276" y="300"/>
                      <a:pt x="276" y="275"/>
                    </a:cubicBezTo>
                    <a:cubicBezTo>
                      <a:pt x="276" y="249"/>
                      <a:pt x="255" y="229"/>
                      <a:pt x="230" y="229"/>
                    </a:cubicBezTo>
                    <a:close/>
                    <a:moveTo>
                      <a:pt x="184" y="505"/>
                    </a:moveTo>
                    <a:lnTo>
                      <a:pt x="643" y="505"/>
                    </a:lnTo>
                    <a:lnTo>
                      <a:pt x="551" y="229"/>
                    </a:lnTo>
                    <a:lnTo>
                      <a:pt x="413" y="413"/>
                    </a:lnTo>
                    <a:lnTo>
                      <a:pt x="321" y="321"/>
                    </a:lnTo>
                    <a:close/>
                    <a:moveTo>
                      <a:pt x="735" y="91"/>
                    </a:moveTo>
                    <a:lnTo>
                      <a:pt x="92" y="91"/>
                    </a:lnTo>
                    <a:lnTo>
                      <a:pt x="92" y="642"/>
                    </a:lnTo>
                    <a:lnTo>
                      <a:pt x="735" y="642"/>
                    </a:lnTo>
                    <a:close/>
                    <a:moveTo>
                      <a:pt x="689" y="596"/>
                    </a:moveTo>
                    <a:lnTo>
                      <a:pt x="138" y="596"/>
                    </a:lnTo>
                    <a:lnTo>
                      <a:pt x="138" y="137"/>
                    </a:lnTo>
                    <a:lnTo>
                      <a:pt x="689" y="137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302F054-5850-4F55-BE1E-2F3C7D4A9C98}"/>
                  </a:ext>
                </a:extLst>
              </p:cNvPr>
              <p:cNvSpPr/>
              <p:nvPr/>
            </p:nvSpPr>
            <p:spPr>
              <a:xfrm>
                <a:off x="9216372" y="8330526"/>
                <a:ext cx="429798" cy="376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6" h="303">
                    <a:moveTo>
                      <a:pt x="0" y="0"/>
                    </a:moveTo>
                    <a:lnTo>
                      <a:pt x="0" y="260"/>
                    </a:lnTo>
                    <a:lnTo>
                      <a:pt x="22" y="260"/>
                    </a:lnTo>
                    <a:lnTo>
                      <a:pt x="22" y="22"/>
                    </a:lnTo>
                    <a:lnTo>
                      <a:pt x="302" y="22"/>
                    </a:lnTo>
                    <a:lnTo>
                      <a:pt x="302" y="0"/>
                    </a:lnTo>
                    <a:close/>
                    <a:moveTo>
                      <a:pt x="108" y="108"/>
                    </a:moveTo>
                    <a:cubicBezTo>
                      <a:pt x="96" y="108"/>
                      <a:pt x="86" y="118"/>
                      <a:pt x="86" y="130"/>
                    </a:cubicBezTo>
                    <a:cubicBezTo>
                      <a:pt x="86" y="142"/>
                      <a:pt x="96" y="152"/>
                      <a:pt x="108" y="152"/>
                    </a:cubicBezTo>
                    <a:cubicBezTo>
                      <a:pt x="120" y="152"/>
                      <a:pt x="129" y="142"/>
                      <a:pt x="129" y="130"/>
                    </a:cubicBezTo>
                    <a:cubicBezTo>
                      <a:pt x="129" y="118"/>
                      <a:pt x="120" y="108"/>
                      <a:pt x="108" y="108"/>
                    </a:cubicBezTo>
                    <a:close/>
                    <a:moveTo>
                      <a:pt x="86" y="238"/>
                    </a:moveTo>
                    <a:lnTo>
                      <a:pt x="302" y="238"/>
                    </a:lnTo>
                    <a:lnTo>
                      <a:pt x="259" y="108"/>
                    </a:lnTo>
                    <a:lnTo>
                      <a:pt x="194" y="195"/>
                    </a:lnTo>
                    <a:lnTo>
                      <a:pt x="151" y="152"/>
                    </a:lnTo>
                    <a:close/>
                    <a:moveTo>
                      <a:pt x="346" y="44"/>
                    </a:moveTo>
                    <a:lnTo>
                      <a:pt x="43" y="44"/>
                    </a:lnTo>
                    <a:lnTo>
                      <a:pt x="43" y="303"/>
                    </a:lnTo>
                    <a:lnTo>
                      <a:pt x="346" y="303"/>
                    </a:lnTo>
                    <a:close/>
                    <a:moveTo>
                      <a:pt x="324" y="281"/>
                    </a:moveTo>
                    <a:lnTo>
                      <a:pt x="64" y="281"/>
                    </a:lnTo>
                    <a:lnTo>
                      <a:pt x="64" y="65"/>
                    </a:lnTo>
                    <a:lnTo>
                      <a:pt x="324" y="65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DFA7CEB-DBF1-4D2E-8C20-BCD3FE4437C3}"/>
                  </a:ext>
                </a:extLst>
              </p:cNvPr>
              <p:cNvSpPr/>
              <p:nvPr/>
            </p:nvSpPr>
            <p:spPr>
              <a:xfrm>
                <a:off x="9216372" y="9460459"/>
                <a:ext cx="429798" cy="3749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6" h="302">
                    <a:moveTo>
                      <a:pt x="0" y="0"/>
                    </a:moveTo>
                    <a:lnTo>
                      <a:pt x="0" y="259"/>
                    </a:lnTo>
                    <a:lnTo>
                      <a:pt x="22" y="259"/>
                    </a:lnTo>
                    <a:lnTo>
                      <a:pt x="22" y="21"/>
                    </a:lnTo>
                    <a:lnTo>
                      <a:pt x="302" y="21"/>
                    </a:lnTo>
                    <a:lnTo>
                      <a:pt x="302" y="0"/>
                    </a:lnTo>
                    <a:close/>
                    <a:moveTo>
                      <a:pt x="108" y="108"/>
                    </a:moveTo>
                    <a:cubicBezTo>
                      <a:pt x="96" y="108"/>
                      <a:pt x="86" y="117"/>
                      <a:pt x="86" y="129"/>
                    </a:cubicBezTo>
                    <a:cubicBezTo>
                      <a:pt x="86" y="141"/>
                      <a:pt x="96" y="150"/>
                      <a:pt x="108" y="150"/>
                    </a:cubicBezTo>
                    <a:cubicBezTo>
                      <a:pt x="120" y="150"/>
                      <a:pt x="129" y="141"/>
                      <a:pt x="129" y="129"/>
                    </a:cubicBezTo>
                    <a:cubicBezTo>
                      <a:pt x="129" y="117"/>
                      <a:pt x="120" y="108"/>
                      <a:pt x="108" y="108"/>
                    </a:cubicBezTo>
                    <a:close/>
                    <a:moveTo>
                      <a:pt x="86" y="237"/>
                    </a:moveTo>
                    <a:lnTo>
                      <a:pt x="302" y="237"/>
                    </a:lnTo>
                    <a:lnTo>
                      <a:pt x="259" y="108"/>
                    </a:lnTo>
                    <a:lnTo>
                      <a:pt x="194" y="194"/>
                    </a:lnTo>
                    <a:lnTo>
                      <a:pt x="151" y="150"/>
                    </a:lnTo>
                    <a:close/>
                    <a:moveTo>
                      <a:pt x="346" y="43"/>
                    </a:moveTo>
                    <a:lnTo>
                      <a:pt x="43" y="43"/>
                    </a:lnTo>
                    <a:lnTo>
                      <a:pt x="43" y="302"/>
                    </a:lnTo>
                    <a:lnTo>
                      <a:pt x="346" y="302"/>
                    </a:lnTo>
                    <a:close/>
                    <a:moveTo>
                      <a:pt x="324" y="281"/>
                    </a:moveTo>
                    <a:lnTo>
                      <a:pt x="64" y="281"/>
                    </a:lnTo>
                    <a:lnTo>
                      <a:pt x="64" y="64"/>
                    </a:lnTo>
                    <a:lnTo>
                      <a:pt x="324" y="64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5529615-74E7-48C2-AEF8-1F71977358A3}"/>
                  </a:ext>
                </a:extLst>
              </p:cNvPr>
              <p:cNvSpPr/>
              <p:nvPr/>
            </p:nvSpPr>
            <p:spPr>
              <a:xfrm>
                <a:off x="9216372" y="10587896"/>
                <a:ext cx="429798" cy="3762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6" h="303">
                    <a:moveTo>
                      <a:pt x="0" y="0"/>
                    </a:moveTo>
                    <a:lnTo>
                      <a:pt x="0" y="260"/>
                    </a:lnTo>
                    <a:lnTo>
                      <a:pt x="22" y="260"/>
                    </a:lnTo>
                    <a:lnTo>
                      <a:pt x="22" y="22"/>
                    </a:lnTo>
                    <a:lnTo>
                      <a:pt x="302" y="22"/>
                    </a:lnTo>
                    <a:lnTo>
                      <a:pt x="302" y="0"/>
                    </a:lnTo>
                    <a:close/>
                    <a:moveTo>
                      <a:pt x="108" y="108"/>
                    </a:moveTo>
                    <a:cubicBezTo>
                      <a:pt x="96" y="108"/>
                      <a:pt x="86" y="118"/>
                      <a:pt x="86" y="130"/>
                    </a:cubicBezTo>
                    <a:cubicBezTo>
                      <a:pt x="86" y="142"/>
                      <a:pt x="96" y="152"/>
                      <a:pt x="108" y="152"/>
                    </a:cubicBezTo>
                    <a:cubicBezTo>
                      <a:pt x="120" y="152"/>
                      <a:pt x="129" y="142"/>
                      <a:pt x="129" y="130"/>
                    </a:cubicBezTo>
                    <a:cubicBezTo>
                      <a:pt x="129" y="118"/>
                      <a:pt x="120" y="108"/>
                      <a:pt x="108" y="108"/>
                    </a:cubicBezTo>
                    <a:close/>
                    <a:moveTo>
                      <a:pt x="86" y="238"/>
                    </a:moveTo>
                    <a:lnTo>
                      <a:pt x="302" y="238"/>
                    </a:lnTo>
                    <a:lnTo>
                      <a:pt x="259" y="108"/>
                    </a:lnTo>
                    <a:lnTo>
                      <a:pt x="194" y="195"/>
                    </a:lnTo>
                    <a:lnTo>
                      <a:pt x="151" y="152"/>
                    </a:lnTo>
                    <a:close/>
                    <a:moveTo>
                      <a:pt x="346" y="44"/>
                    </a:moveTo>
                    <a:lnTo>
                      <a:pt x="43" y="44"/>
                    </a:lnTo>
                    <a:lnTo>
                      <a:pt x="43" y="303"/>
                    </a:lnTo>
                    <a:lnTo>
                      <a:pt x="346" y="303"/>
                    </a:lnTo>
                    <a:close/>
                    <a:moveTo>
                      <a:pt x="324" y="282"/>
                    </a:moveTo>
                    <a:lnTo>
                      <a:pt x="64" y="282"/>
                    </a:lnTo>
                    <a:lnTo>
                      <a:pt x="64" y="66"/>
                    </a:lnTo>
                    <a:lnTo>
                      <a:pt x="324" y="66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1F3CD33-D04B-4371-A14D-134DE33B9D39}"/>
                </a:ext>
              </a:extLst>
            </p:cNvPr>
            <p:cNvSpPr/>
            <p:nvPr/>
          </p:nvSpPr>
          <p:spPr>
            <a:xfrm>
              <a:off x="8764150" y="4914565"/>
              <a:ext cx="3851985" cy="3252759"/>
            </a:xfrm>
            <a:custGeom>
              <a:avLst/>
              <a:gdLst>
                <a:gd name="connsiteX0" fmla="*/ 3069006 w 3851985"/>
                <a:gd name="connsiteY0" fmla="*/ 2146133 h 3252759"/>
                <a:gd name="connsiteX1" fmla="*/ 2745359 w 3851985"/>
                <a:gd name="connsiteY1" fmla="*/ 2469781 h 3252759"/>
                <a:gd name="connsiteX2" fmla="*/ 3069006 w 3851985"/>
                <a:gd name="connsiteY2" fmla="*/ 2793428 h 3252759"/>
                <a:gd name="connsiteX3" fmla="*/ 3392654 w 3851985"/>
                <a:gd name="connsiteY3" fmla="*/ 2469781 h 3252759"/>
                <a:gd name="connsiteX4" fmla="*/ 3069006 w 3851985"/>
                <a:gd name="connsiteY4" fmla="*/ 2146133 h 3252759"/>
                <a:gd name="connsiteX5" fmla="*/ 2993074 w 3851985"/>
                <a:gd name="connsiteY5" fmla="*/ 1686802 h 3252759"/>
                <a:gd name="connsiteX6" fmla="*/ 3144939 w 3851985"/>
                <a:gd name="connsiteY6" fmla="*/ 1686802 h 3252759"/>
                <a:gd name="connsiteX7" fmla="*/ 3229586 w 3851985"/>
                <a:gd name="connsiteY7" fmla="*/ 1894684 h 3252759"/>
                <a:gd name="connsiteX8" fmla="*/ 3362779 w 3851985"/>
                <a:gd name="connsiteY8" fmla="*/ 1949455 h 3252759"/>
                <a:gd name="connsiteX9" fmla="*/ 3569416 w 3851985"/>
                <a:gd name="connsiteY9" fmla="*/ 1862319 h 3252759"/>
                <a:gd name="connsiteX10" fmla="*/ 3676468 w 3851985"/>
                <a:gd name="connsiteY10" fmla="*/ 1969372 h 3252759"/>
                <a:gd name="connsiteX11" fmla="*/ 3589332 w 3851985"/>
                <a:gd name="connsiteY11" fmla="*/ 2176008 h 3252759"/>
                <a:gd name="connsiteX12" fmla="*/ 3645348 w 3851985"/>
                <a:gd name="connsiteY12" fmla="*/ 2310446 h 3252759"/>
                <a:gd name="connsiteX13" fmla="*/ 3851985 w 3851985"/>
                <a:gd name="connsiteY13" fmla="*/ 2393848 h 3252759"/>
                <a:gd name="connsiteX14" fmla="*/ 3851985 w 3851985"/>
                <a:gd name="connsiteY14" fmla="*/ 2545713 h 3252759"/>
                <a:gd name="connsiteX15" fmla="*/ 3645348 w 3851985"/>
                <a:gd name="connsiteY15" fmla="*/ 2630360 h 3252759"/>
                <a:gd name="connsiteX16" fmla="*/ 3589332 w 3851985"/>
                <a:gd name="connsiteY16" fmla="*/ 2763553 h 3252759"/>
                <a:gd name="connsiteX17" fmla="*/ 3676468 w 3851985"/>
                <a:gd name="connsiteY17" fmla="*/ 2970190 h 3252759"/>
                <a:gd name="connsiteX18" fmla="*/ 3569416 w 3851985"/>
                <a:gd name="connsiteY18" fmla="*/ 3077243 h 3252759"/>
                <a:gd name="connsiteX19" fmla="*/ 3362779 w 3851985"/>
                <a:gd name="connsiteY19" fmla="*/ 2990107 h 3252759"/>
                <a:gd name="connsiteX20" fmla="*/ 3229586 w 3851985"/>
                <a:gd name="connsiteY20" fmla="*/ 3046123 h 3252759"/>
                <a:gd name="connsiteX21" fmla="*/ 3144939 w 3851985"/>
                <a:gd name="connsiteY21" fmla="*/ 3252759 h 3252759"/>
                <a:gd name="connsiteX22" fmla="*/ 2993074 w 3851985"/>
                <a:gd name="connsiteY22" fmla="*/ 3252759 h 3252759"/>
                <a:gd name="connsiteX23" fmla="*/ 2908427 w 3851985"/>
                <a:gd name="connsiteY23" fmla="*/ 3046123 h 3252759"/>
                <a:gd name="connsiteX24" fmla="*/ 2775234 w 3851985"/>
                <a:gd name="connsiteY24" fmla="*/ 2990107 h 3252759"/>
                <a:gd name="connsiteX25" fmla="*/ 2568597 w 3851985"/>
                <a:gd name="connsiteY25" fmla="*/ 3077243 h 3252759"/>
                <a:gd name="connsiteX26" fmla="*/ 2461545 w 3851985"/>
                <a:gd name="connsiteY26" fmla="*/ 2970190 h 3252759"/>
                <a:gd name="connsiteX27" fmla="*/ 2547436 w 3851985"/>
                <a:gd name="connsiteY27" fmla="*/ 2763553 h 3252759"/>
                <a:gd name="connsiteX28" fmla="*/ 2492665 w 3851985"/>
                <a:gd name="connsiteY28" fmla="*/ 2630360 h 3252759"/>
                <a:gd name="connsiteX29" fmla="*/ 2286028 w 3851985"/>
                <a:gd name="connsiteY29" fmla="*/ 2545713 h 3252759"/>
                <a:gd name="connsiteX30" fmla="*/ 2286028 w 3851985"/>
                <a:gd name="connsiteY30" fmla="*/ 2393848 h 3252759"/>
                <a:gd name="connsiteX31" fmla="*/ 2492665 w 3851985"/>
                <a:gd name="connsiteY31" fmla="*/ 2310446 h 3252759"/>
                <a:gd name="connsiteX32" fmla="*/ 2547436 w 3851985"/>
                <a:gd name="connsiteY32" fmla="*/ 2176008 h 3252759"/>
                <a:gd name="connsiteX33" fmla="*/ 2461545 w 3851985"/>
                <a:gd name="connsiteY33" fmla="*/ 1969372 h 3252759"/>
                <a:gd name="connsiteX34" fmla="*/ 2568597 w 3851985"/>
                <a:gd name="connsiteY34" fmla="*/ 1862319 h 3252759"/>
                <a:gd name="connsiteX35" fmla="*/ 2775234 w 3851985"/>
                <a:gd name="connsiteY35" fmla="*/ 1949455 h 3252759"/>
                <a:gd name="connsiteX36" fmla="*/ 2908427 w 3851985"/>
                <a:gd name="connsiteY36" fmla="*/ 1894684 h 3252759"/>
                <a:gd name="connsiteX37" fmla="*/ 553754 w 3851985"/>
                <a:gd name="connsiteY37" fmla="*/ 1102161 h 3252759"/>
                <a:gd name="connsiteX38" fmla="*/ 324786 w 3851985"/>
                <a:gd name="connsiteY38" fmla="*/ 1331129 h 3252759"/>
                <a:gd name="connsiteX39" fmla="*/ 553754 w 3851985"/>
                <a:gd name="connsiteY39" fmla="*/ 1560097 h 3252759"/>
                <a:gd name="connsiteX40" fmla="*/ 782723 w 3851985"/>
                <a:gd name="connsiteY40" fmla="*/ 1331129 h 3252759"/>
                <a:gd name="connsiteX41" fmla="*/ 553754 w 3851985"/>
                <a:gd name="connsiteY41" fmla="*/ 1102161 h 3252759"/>
                <a:gd name="connsiteX42" fmla="*/ 500246 w 3851985"/>
                <a:gd name="connsiteY42" fmla="*/ 777374 h 3252759"/>
                <a:gd name="connsiteX43" fmla="*/ 607263 w 3851985"/>
                <a:gd name="connsiteY43" fmla="*/ 777374 h 3252759"/>
                <a:gd name="connsiteX44" fmla="*/ 666994 w 3851985"/>
                <a:gd name="connsiteY44" fmla="*/ 924213 h 3252759"/>
                <a:gd name="connsiteX45" fmla="*/ 761568 w 3851985"/>
                <a:gd name="connsiteY45" fmla="*/ 962789 h 3252759"/>
                <a:gd name="connsiteX46" fmla="*/ 907162 w 3851985"/>
                <a:gd name="connsiteY46" fmla="*/ 903058 h 3252759"/>
                <a:gd name="connsiteX47" fmla="*/ 983070 w 3851985"/>
                <a:gd name="connsiteY47" fmla="*/ 977721 h 3252759"/>
                <a:gd name="connsiteX48" fmla="*/ 922095 w 3851985"/>
                <a:gd name="connsiteY48" fmla="*/ 1123315 h 3252759"/>
                <a:gd name="connsiteX49" fmla="*/ 960671 w 3851985"/>
                <a:gd name="connsiteY49" fmla="*/ 1217889 h 3252759"/>
                <a:gd name="connsiteX50" fmla="*/ 1107509 w 3851985"/>
                <a:gd name="connsiteY50" fmla="*/ 1277620 h 3252759"/>
                <a:gd name="connsiteX51" fmla="*/ 1107509 w 3851985"/>
                <a:gd name="connsiteY51" fmla="*/ 1384638 h 3252759"/>
                <a:gd name="connsiteX52" fmla="*/ 960671 w 3851985"/>
                <a:gd name="connsiteY52" fmla="*/ 1445613 h 3252759"/>
                <a:gd name="connsiteX53" fmla="*/ 922095 w 3851985"/>
                <a:gd name="connsiteY53" fmla="*/ 1538942 h 3252759"/>
                <a:gd name="connsiteX54" fmla="*/ 983070 w 3851985"/>
                <a:gd name="connsiteY54" fmla="*/ 1684536 h 3252759"/>
                <a:gd name="connsiteX55" fmla="*/ 907162 w 3851985"/>
                <a:gd name="connsiteY55" fmla="*/ 1760444 h 3252759"/>
                <a:gd name="connsiteX56" fmla="*/ 761568 w 3851985"/>
                <a:gd name="connsiteY56" fmla="*/ 1699469 h 3252759"/>
                <a:gd name="connsiteX57" fmla="*/ 666994 w 3851985"/>
                <a:gd name="connsiteY57" fmla="*/ 1739289 h 3252759"/>
                <a:gd name="connsiteX58" fmla="*/ 607263 w 3851985"/>
                <a:gd name="connsiteY58" fmla="*/ 1884883 h 3252759"/>
                <a:gd name="connsiteX59" fmla="*/ 500246 w 3851985"/>
                <a:gd name="connsiteY59" fmla="*/ 1884883 h 3252759"/>
                <a:gd name="connsiteX60" fmla="*/ 440515 w 3851985"/>
                <a:gd name="connsiteY60" fmla="*/ 1739289 h 3252759"/>
                <a:gd name="connsiteX61" fmla="*/ 345941 w 3851985"/>
                <a:gd name="connsiteY61" fmla="*/ 1699469 h 3252759"/>
                <a:gd name="connsiteX62" fmla="*/ 200347 w 3851985"/>
                <a:gd name="connsiteY62" fmla="*/ 1760444 h 3252759"/>
                <a:gd name="connsiteX63" fmla="*/ 124439 w 3851985"/>
                <a:gd name="connsiteY63" fmla="*/ 1684536 h 3252759"/>
                <a:gd name="connsiteX64" fmla="*/ 185414 w 3851985"/>
                <a:gd name="connsiteY64" fmla="*/ 1538942 h 3252759"/>
                <a:gd name="connsiteX65" fmla="*/ 146838 w 3851985"/>
                <a:gd name="connsiteY65" fmla="*/ 1445613 h 3252759"/>
                <a:gd name="connsiteX66" fmla="*/ 0 w 3851985"/>
                <a:gd name="connsiteY66" fmla="*/ 1384638 h 3252759"/>
                <a:gd name="connsiteX67" fmla="*/ 0 w 3851985"/>
                <a:gd name="connsiteY67" fmla="*/ 1277620 h 3252759"/>
                <a:gd name="connsiteX68" fmla="*/ 146838 w 3851985"/>
                <a:gd name="connsiteY68" fmla="*/ 1217889 h 3252759"/>
                <a:gd name="connsiteX69" fmla="*/ 185414 w 3851985"/>
                <a:gd name="connsiteY69" fmla="*/ 1123315 h 3252759"/>
                <a:gd name="connsiteX70" fmla="*/ 124439 w 3851985"/>
                <a:gd name="connsiteY70" fmla="*/ 977721 h 3252759"/>
                <a:gd name="connsiteX71" fmla="*/ 200347 w 3851985"/>
                <a:gd name="connsiteY71" fmla="*/ 903058 h 3252759"/>
                <a:gd name="connsiteX72" fmla="*/ 345941 w 3851985"/>
                <a:gd name="connsiteY72" fmla="*/ 962789 h 3252759"/>
                <a:gd name="connsiteX73" fmla="*/ 440515 w 3851985"/>
                <a:gd name="connsiteY73" fmla="*/ 924213 h 3252759"/>
                <a:gd name="connsiteX74" fmla="*/ 2083586 w 3851985"/>
                <a:gd name="connsiteY74" fmla="*/ 608827 h 3252759"/>
                <a:gd name="connsiteX75" fmla="*/ 1654045 w 3851985"/>
                <a:gd name="connsiteY75" fmla="*/ 1039613 h 3252759"/>
                <a:gd name="connsiteX76" fmla="*/ 2083586 w 3851985"/>
                <a:gd name="connsiteY76" fmla="*/ 1469153 h 3252759"/>
                <a:gd name="connsiteX77" fmla="*/ 2514372 w 3851985"/>
                <a:gd name="connsiteY77" fmla="*/ 1039613 h 3252759"/>
                <a:gd name="connsiteX78" fmla="*/ 2083586 w 3851985"/>
                <a:gd name="connsiteY78" fmla="*/ 608827 h 3252759"/>
                <a:gd name="connsiteX79" fmla="*/ 1982737 w 3851985"/>
                <a:gd name="connsiteY79" fmla="*/ 0 h 3252759"/>
                <a:gd name="connsiteX80" fmla="*/ 2183190 w 3851985"/>
                <a:gd name="connsiteY80" fmla="*/ 0 h 3252759"/>
                <a:gd name="connsiteX81" fmla="*/ 2296489 w 3851985"/>
                <a:gd name="connsiteY81" fmla="*/ 273910 h 3252759"/>
                <a:gd name="connsiteX82" fmla="*/ 2473285 w 3851985"/>
                <a:gd name="connsiteY82" fmla="*/ 348613 h 3252759"/>
                <a:gd name="connsiteX83" fmla="*/ 2747195 w 3851985"/>
                <a:gd name="connsiteY83" fmla="*/ 232824 h 3252759"/>
                <a:gd name="connsiteX84" fmla="*/ 2889130 w 3851985"/>
                <a:gd name="connsiteY84" fmla="*/ 374759 h 3252759"/>
                <a:gd name="connsiteX85" fmla="*/ 2774586 w 3851985"/>
                <a:gd name="connsiteY85" fmla="*/ 648669 h 3252759"/>
                <a:gd name="connsiteX86" fmla="*/ 2846799 w 3851985"/>
                <a:gd name="connsiteY86" fmla="*/ 825465 h 3252759"/>
                <a:gd name="connsiteX87" fmla="*/ 3121954 w 3851985"/>
                <a:gd name="connsiteY87" fmla="*/ 938764 h 3252759"/>
                <a:gd name="connsiteX88" fmla="*/ 3121954 w 3851985"/>
                <a:gd name="connsiteY88" fmla="*/ 1139216 h 3252759"/>
                <a:gd name="connsiteX89" fmla="*/ 2846799 w 3851985"/>
                <a:gd name="connsiteY89" fmla="*/ 1251270 h 3252759"/>
                <a:gd name="connsiteX90" fmla="*/ 2774586 w 3851985"/>
                <a:gd name="connsiteY90" fmla="*/ 1429312 h 3252759"/>
                <a:gd name="connsiteX91" fmla="*/ 2889130 w 3851985"/>
                <a:gd name="connsiteY91" fmla="*/ 1703222 h 3252759"/>
                <a:gd name="connsiteX92" fmla="*/ 2747195 w 3851985"/>
                <a:gd name="connsiteY92" fmla="*/ 1845157 h 3252759"/>
                <a:gd name="connsiteX93" fmla="*/ 2473285 w 3851985"/>
                <a:gd name="connsiteY93" fmla="*/ 1729368 h 3252759"/>
                <a:gd name="connsiteX94" fmla="*/ 2296489 w 3851985"/>
                <a:gd name="connsiteY94" fmla="*/ 1802825 h 3252759"/>
                <a:gd name="connsiteX95" fmla="*/ 2183190 w 3851985"/>
                <a:gd name="connsiteY95" fmla="*/ 2077980 h 3252759"/>
                <a:gd name="connsiteX96" fmla="*/ 1982737 w 3851985"/>
                <a:gd name="connsiteY96" fmla="*/ 2077980 h 3252759"/>
                <a:gd name="connsiteX97" fmla="*/ 1870683 w 3851985"/>
                <a:gd name="connsiteY97" fmla="*/ 1802825 h 3252759"/>
                <a:gd name="connsiteX98" fmla="*/ 1693887 w 3851985"/>
                <a:gd name="connsiteY98" fmla="*/ 1729368 h 3252759"/>
                <a:gd name="connsiteX99" fmla="*/ 1419977 w 3851985"/>
                <a:gd name="connsiteY99" fmla="*/ 1845157 h 3252759"/>
                <a:gd name="connsiteX100" fmla="*/ 1278042 w 3851985"/>
                <a:gd name="connsiteY100" fmla="*/ 1703222 h 3252759"/>
                <a:gd name="connsiteX101" fmla="*/ 1393831 w 3851985"/>
                <a:gd name="connsiteY101" fmla="*/ 1429312 h 3252759"/>
                <a:gd name="connsiteX102" fmla="*/ 1319128 w 3851985"/>
                <a:gd name="connsiteY102" fmla="*/ 1251270 h 3252759"/>
                <a:gd name="connsiteX103" fmla="*/ 1043973 w 3851985"/>
                <a:gd name="connsiteY103" fmla="*/ 1139216 h 3252759"/>
                <a:gd name="connsiteX104" fmla="*/ 1043973 w 3851985"/>
                <a:gd name="connsiteY104" fmla="*/ 938764 h 3252759"/>
                <a:gd name="connsiteX105" fmla="*/ 1319128 w 3851985"/>
                <a:gd name="connsiteY105" fmla="*/ 825465 h 3252759"/>
                <a:gd name="connsiteX106" fmla="*/ 1393831 w 3851985"/>
                <a:gd name="connsiteY106" fmla="*/ 648669 h 3252759"/>
                <a:gd name="connsiteX107" fmla="*/ 1278042 w 3851985"/>
                <a:gd name="connsiteY107" fmla="*/ 374759 h 3252759"/>
                <a:gd name="connsiteX108" fmla="*/ 1419977 w 3851985"/>
                <a:gd name="connsiteY108" fmla="*/ 232824 h 3252759"/>
                <a:gd name="connsiteX109" fmla="*/ 1693887 w 3851985"/>
                <a:gd name="connsiteY109" fmla="*/ 348613 h 3252759"/>
                <a:gd name="connsiteX110" fmla="*/ 1870683 w 3851985"/>
                <a:gd name="connsiteY110" fmla="*/ 273910 h 325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3851985" h="3252759">
                  <a:moveTo>
                    <a:pt x="3069006" y="2146133"/>
                  </a:moveTo>
                  <a:cubicBezTo>
                    <a:pt x="2889755" y="2146133"/>
                    <a:pt x="2745359" y="2290530"/>
                    <a:pt x="2745359" y="2469781"/>
                  </a:cubicBezTo>
                  <a:cubicBezTo>
                    <a:pt x="2745359" y="2649032"/>
                    <a:pt x="2889755" y="2793428"/>
                    <a:pt x="3069006" y="2793428"/>
                  </a:cubicBezTo>
                  <a:cubicBezTo>
                    <a:pt x="3248258" y="2793428"/>
                    <a:pt x="3392654" y="2649032"/>
                    <a:pt x="3392654" y="2469781"/>
                  </a:cubicBezTo>
                  <a:cubicBezTo>
                    <a:pt x="3392654" y="2290530"/>
                    <a:pt x="3248258" y="2146133"/>
                    <a:pt x="3069006" y="2146133"/>
                  </a:cubicBezTo>
                  <a:close/>
                  <a:moveTo>
                    <a:pt x="2993074" y="1686802"/>
                  </a:moveTo>
                  <a:lnTo>
                    <a:pt x="3144939" y="1686802"/>
                  </a:lnTo>
                  <a:lnTo>
                    <a:pt x="3229586" y="1894684"/>
                  </a:lnTo>
                  <a:cubicBezTo>
                    <a:pt x="3276888" y="1907132"/>
                    <a:pt x="3320456" y="1925804"/>
                    <a:pt x="3362779" y="1949455"/>
                  </a:cubicBezTo>
                  <a:lnTo>
                    <a:pt x="3569416" y="1862319"/>
                  </a:lnTo>
                  <a:lnTo>
                    <a:pt x="3676468" y="1969372"/>
                  </a:lnTo>
                  <a:lnTo>
                    <a:pt x="3589332" y="2176008"/>
                  </a:lnTo>
                  <a:cubicBezTo>
                    <a:pt x="3612984" y="2218331"/>
                    <a:pt x="3631656" y="2263144"/>
                    <a:pt x="3645348" y="2310446"/>
                  </a:cubicBezTo>
                  <a:lnTo>
                    <a:pt x="3851985" y="2393848"/>
                  </a:lnTo>
                  <a:lnTo>
                    <a:pt x="3851985" y="2545713"/>
                  </a:lnTo>
                  <a:lnTo>
                    <a:pt x="3645348" y="2630360"/>
                  </a:lnTo>
                  <a:cubicBezTo>
                    <a:pt x="3631656" y="2677662"/>
                    <a:pt x="3612984" y="2722475"/>
                    <a:pt x="3589332" y="2763553"/>
                  </a:cubicBezTo>
                  <a:lnTo>
                    <a:pt x="3676468" y="2970190"/>
                  </a:lnTo>
                  <a:lnTo>
                    <a:pt x="3569416" y="3077243"/>
                  </a:lnTo>
                  <a:lnTo>
                    <a:pt x="3362779" y="2990107"/>
                  </a:lnTo>
                  <a:cubicBezTo>
                    <a:pt x="3320456" y="3013758"/>
                    <a:pt x="3276888" y="3033675"/>
                    <a:pt x="3229586" y="3046123"/>
                  </a:cubicBezTo>
                  <a:lnTo>
                    <a:pt x="3144939" y="3252759"/>
                  </a:lnTo>
                  <a:lnTo>
                    <a:pt x="2993074" y="3252759"/>
                  </a:lnTo>
                  <a:lnTo>
                    <a:pt x="2908427" y="3046123"/>
                  </a:lnTo>
                  <a:cubicBezTo>
                    <a:pt x="2861125" y="3033675"/>
                    <a:pt x="2817557" y="3013758"/>
                    <a:pt x="2775234" y="2990107"/>
                  </a:cubicBezTo>
                  <a:lnTo>
                    <a:pt x="2568597" y="3077243"/>
                  </a:lnTo>
                  <a:lnTo>
                    <a:pt x="2461545" y="2970190"/>
                  </a:lnTo>
                  <a:lnTo>
                    <a:pt x="2547436" y="2763553"/>
                  </a:lnTo>
                  <a:cubicBezTo>
                    <a:pt x="2525029" y="2722475"/>
                    <a:pt x="2506357" y="2677662"/>
                    <a:pt x="2492665" y="2630360"/>
                  </a:cubicBezTo>
                  <a:lnTo>
                    <a:pt x="2286028" y="2545713"/>
                  </a:lnTo>
                  <a:lnTo>
                    <a:pt x="2286028" y="2393848"/>
                  </a:lnTo>
                  <a:lnTo>
                    <a:pt x="2492665" y="2310446"/>
                  </a:lnTo>
                  <a:cubicBezTo>
                    <a:pt x="2506357" y="2263144"/>
                    <a:pt x="2525029" y="2218331"/>
                    <a:pt x="2547436" y="2176008"/>
                  </a:cubicBezTo>
                  <a:lnTo>
                    <a:pt x="2461545" y="1969372"/>
                  </a:lnTo>
                  <a:lnTo>
                    <a:pt x="2568597" y="1862319"/>
                  </a:lnTo>
                  <a:lnTo>
                    <a:pt x="2775234" y="1949455"/>
                  </a:lnTo>
                  <a:cubicBezTo>
                    <a:pt x="2817557" y="1925804"/>
                    <a:pt x="2861125" y="1907132"/>
                    <a:pt x="2908427" y="1894684"/>
                  </a:cubicBezTo>
                  <a:close/>
                  <a:moveTo>
                    <a:pt x="553754" y="1102161"/>
                  </a:moveTo>
                  <a:cubicBezTo>
                    <a:pt x="426826" y="1102161"/>
                    <a:pt x="324786" y="1204201"/>
                    <a:pt x="324786" y="1331129"/>
                  </a:cubicBezTo>
                  <a:cubicBezTo>
                    <a:pt x="324786" y="1458057"/>
                    <a:pt x="426826" y="1560097"/>
                    <a:pt x="553754" y="1560097"/>
                  </a:cubicBezTo>
                  <a:cubicBezTo>
                    <a:pt x="680682" y="1560097"/>
                    <a:pt x="782723" y="1458057"/>
                    <a:pt x="782723" y="1331129"/>
                  </a:cubicBezTo>
                  <a:cubicBezTo>
                    <a:pt x="782723" y="1204201"/>
                    <a:pt x="680682" y="1102161"/>
                    <a:pt x="553754" y="1102161"/>
                  </a:cubicBezTo>
                  <a:close/>
                  <a:moveTo>
                    <a:pt x="500246" y="777374"/>
                  </a:moveTo>
                  <a:lnTo>
                    <a:pt x="607263" y="777374"/>
                  </a:lnTo>
                  <a:lnTo>
                    <a:pt x="666994" y="924213"/>
                  </a:lnTo>
                  <a:cubicBezTo>
                    <a:pt x="700593" y="932923"/>
                    <a:pt x="731703" y="946612"/>
                    <a:pt x="761568" y="962789"/>
                  </a:cubicBezTo>
                  <a:lnTo>
                    <a:pt x="907162" y="903058"/>
                  </a:lnTo>
                  <a:lnTo>
                    <a:pt x="983070" y="977721"/>
                  </a:lnTo>
                  <a:lnTo>
                    <a:pt x="922095" y="1123315"/>
                  </a:lnTo>
                  <a:cubicBezTo>
                    <a:pt x="938272" y="1153181"/>
                    <a:pt x="951960" y="1184290"/>
                    <a:pt x="960671" y="1217889"/>
                  </a:cubicBezTo>
                  <a:lnTo>
                    <a:pt x="1107509" y="1277620"/>
                  </a:lnTo>
                  <a:lnTo>
                    <a:pt x="1107509" y="1384638"/>
                  </a:lnTo>
                  <a:lnTo>
                    <a:pt x="960671" y="1445613"/>
                  </a:lnTo>
                  <a:cubicBezTo>
                    <a:pt x="951960" y="1477967"/>
                    <a:pt x="938272" y="1510321"/>
                    <a:pt x="922095" y="1538942"/>
                  </a:cubicBezTo>
                  <a:lnTo>
                    <a:pt x="983070" y="1684536"/>
                  </a:lnTo>
                  <a:lnTo>
                    <a:pt x="907162" y="1760444"/>
                  </a:lnTo>
                  <a:lnTo>
                    <a:pt x="761568" y="1699469"/>
                  </a:lnTo>
                  <a:cubicBezTo>
                    <a:pt x="731703" y="1715646"/>
                    <a:pt x="700593" y="1729334"/>
                    <a:pt x="666994" y="1739289"/>
                  </a:cubicBezTo>
                  <a:lnTo>
                    <a:pt x="607263" y="1884883"/>
                  </a:lnTo>
                  <a:lnTo>
                    <a:pt x="500246" y="1884883"/>
                  </a:lnTo>
                  <a:lnTo>
                    <a:pt x="440515" y="1739289"/>
                  </a:lnTo>
                  <a:cubicBezTo>
                    <a:pt x="406916" y="1729334"/>
                    <a:pt x="375806" y="1715646"/>
                    <a:pt x="345941" y="1699469"/>
                  </a:cubicBezTo>
                  <a:lnTo>
                    <a:pt x="200347" y="1760444"/>
                  </a:lnTo>
                  <a:lnTo>
                    <a:pt x="124439" y="1684536"/>
                  </a:lnTo>
                  <a:lnTo>
                    <a:pt x="185414" y="1538942"/>
                  </a:lnTo>
                  <a:cubicBezTo>
                    <a:pt x="169237" y="1510321"/>
                    <a:pt x="155549" y="1477967"/>
                    <a:pt x="146838" y="1445613"/>
                  </a:cubicBezTo>
                  <a:lnTo>
                    <a:pt x="0" y="1384638"/>
                  </a:lnTo>
                  <a:lnTo>
                    <a:pt x="0" y="1277620"/>
                  </a:lnTo>
                  <a:lnTo>
                    <a:pt x="146838" y="1217889"/>
                  </a:lnTo>
                  <a:cubicBezTo>
                    <a:pt x="155549" y="1184290"/>
                    <a:pt x="169237" y="1153181"/>
                    <a:pt x="185414" y="1123315"/>
                  </a:cubicBezTo>
                  <a:lnTo>
                    <a:pt x="124439" y="977721"/>
                  </a:lnTo>
                  <a:lnTo>
                    <a:pt x="200347" y="903058"/>
                  </a:lnTo>
                  <a:lnTo>
                    <a:pt x="345941" y="962789"/>
                  </a:lnTo>
                  <a:cubicBezTo>
                    <a:pt x="375806" y="946612"/>
                    <a:pt x="406916" y="932923"/>
                    <a:pt x="440515" y="924213"/>
                  </a:cubicBezTo>
                  <a:close/>
                  <a:moveTo>
                    <a:pt x="2083586" y="608827"/>
                  </a:moveTo>
                  <a:cubicBezTo>
                    <a:pt x="1845782" y="608827"/>
                    <a:pt x="1654045" y="801809"/>
                    <a:pt x="1654045" y="1039613"/>
                  </a:cubicBezTo>
                  <a:cubicBezTo>
                    <a:pt x="1654045" y="1276171"/>
                    <a:pt x="1845782" y="1469153"/>
                    <a:pt x="2083586" y="1469153"/>
                  </a:cubicBezTo>
                  <a:cubicBezTo>
                    <a:pt x="2321390" y="1469153"/>
                    <a:pt x="2514372" y="1276171"/>
                    <a:pt x="2514372" y="1039613"/>
                  </a:cubicBezTo>
                  <a:cubicBezTo>
                    <a:pt x="2514372" y="801809"/>
                    <a:pt x="2321390" y="608827"/>
                    <a:pt x="2083586" y="608827"/>
                  </a:cubicBezTo>
                  <a:close/>
                  <a:moveTo>
                    <a:pt x="1982737" y="0"/>
                  </a:moveTo>
                  <a:lnTo>
                    <a:pt x="2183190" y="0"/>
                  </a:lnTo>
                  <a:lnTo>
                    <a:pt x="2296489" y="273910"/>
                  </a:lnTo>
                  <a:cubicBezTo>
                    <a:pt x="2358741" y="292586"/>
                    <a:pt x="2418503" y="317487"/>
                    <a:pt x="2473285" y="348613"/>
                  </a:cubicBezTo>
                  <a:lnTo>
                    <a:pt x="2747195" y="232824"/>
                  </a:lnTo>
                  <a:lnTo>
                    <a:pt x="2889130" y="374759"/>
                  </a:lnTo>
                  <a:lnTo>
                    <a:pt x="2774586" y="648669"/>
                  </a:lnTo>
                  <a:cubicBezTo>
                    <a:pt x="2805712" y="703451"/>
                    <a:pt x="2830613" y="763213"/>
                    <a:pt x="2846799" y="825465"/>
                  </a:cubicBezTo>
                  <a:lnTo>
                    <a:pt x="3121954" y="938764"/>
                  </a:lnTo>
                  <a:lnTo>
                    <a:pt x="3121954" y="1139216"/>
                  </a:lnTo>
                  <a:lnTo>
                    <a:pt x="2846799" y="1251270"/>
                  </a:lnTo>
                  <a:cubicBezTo>
                    <a:pt x="2830613" y="1313523"/>
                    <a:pt x="2805712" y="1373285"/>
                    <a:pt x="2774586" y="1429312"/>
                  </a:cubicBezTo>
                  <a:lnTo>
                    <a:pt x="2889130" y="1703222"/>
                  </a:lnTo>
                  <a:lnTo>
                    <a:pt x="2747195" y="1845157"/>
                  </a:lnTo>
                  <a:lnTo>
                    <a:pt x="2473285" y="1729368"/>
                  </a:lnTo>
                  <a:cubicBezTo>
                    <a:pt x="2418503" y="1760494"/>
                    <a:pt x="2358741" y="1785395"/>
                    <a:pt x="2296489" y="1802825"/>
                  </a:cubicBezTo>
                  <a:lnTo>
                    <a:pt x="2183190" y="2077980"/>
                  </a:lnTo>
                  <a:lnTo>
                    <a:pt x="1982737" y="2077980"/>
                  </a:lnTo>
                  <a:lnTo>
                    <a:pt x="1870683" y="1802825"/>
                  </a:lnTo>
                  <a:cubicBezTo>
                    <a:pt x="1808431" y="1785395"/>
                    <a:pt x="1748669" y="1760494"/>
                    <a:pt x="1693887" y="1729368"/>
                  </a:cubicBezTo>
                  <a:lnTo>
                    <a:pt x="1419977" y="1845157"/>
                  </a:lnTo>
                  <a:lnTo>
                    <a:pt x="1278042" y="1703222"/>
                  </a:lnTo>
                  <a:lnTo>
                    <a:pt x="1393831" y="1429312"/>
                  </a:lnTo>
                  <a:cubicBezTo>
                    <a:pt x="1361460" y="1373285"/>
                    <a:pt x="1336559" y="1313523"/>
                    <a:pt x="1319128" y="1251270"/>
                  </a:cubicBezTo>
                  <a:lnTo>
                    <a:pt x="1043973" y="1139216"/>
                  </a:lnTo>
                  <a:lnTo>
                    <a:pt x="1043973" y="938764"/>
                  </a:lnTo>
                  <a:lnTo>
                    <a:pt x="1319128" y="825465"/>
                  </a:lnTo>
                  <a:cubicBezTo>
                    <a:pt x="1336559" y="763213"/>
                    <a:pt x="1361460" y="703451"/>
                    <a:pt x="1393831" y="648669"/>
                  </a:cubicBezTo>
                  <a:lnTo>
                    <a:pt x="1278042" y="374759"/>
                  </a:lnTo>
                  <a:lnTo>
                    <a:pt x="1419977" y="232824"/>
                  </a:lnTo>
                  <a:lnTo>
                    <a:pt x="1693887" y="348613"/>
                  </a:lnTo>
                  <a:cubicBezTo>
                    <a:pt x="1748669" y="317487"/>
                    <a:pt x="1808431" y="292586"/>
                    <a:pt x="1870683" y="27391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4A49C3B-91ED-4D81-A856-3767C2C724E1}"/>
                </a:ext>
              </a:extLst>
            </p:cNvPr>
            <p:cNvGrpSpPr/>
            <p:nvPr/>
          </p:nvGrpSpPr>
          <p:grpSpPr>
            <a:xfrm>
              <a:off x="2567581" y="4018841"/>
              <a:ext cx="2740742" cy="2925119"/>
              <a:chOff x="2567581" y="4018841"/>
              <a:chExt cx="2740742" cy="2925119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4744223-AAE7-4F31-8BF7-6D89E4B23512}"/>
                  </a:ext>
                </a:extLst>
              </p:cNvPr>
              <p:cNvSpPr/>
              <p:nvPr/>
            </p:nvSpPr>
            <p:spPr>
              <a:xfrm>
                <a:off x="2567581" y="4326552"/>
                <a:ext cx="2740742" cy="261740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01" h="2102">
                    <a:moveTo>
                      <a:pt x="0" y="714"/>
                    </a:moveTo>
                    <a:lnTo>
                      <a:pt x="1100" y="0"/>
                    </a:lnTo>
                    <a:lnTo>
                      <a:pt x="2201" y="714"/>
                    </a:lnTo>
                    <a:lnTo>
                      <a:pt x="2201" y="714"/>
                    </a:lnTo>
                    <a:lnTo>
                      <a:pt x="2201" y="2102"/>
                    </a:lnTo>
                    <a:lnTo>
                      <a:pt x="0" y="2102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C60A58F-CB3A-4B5A-B044-6C301F35F16D}"/>
                  </a:ext>
                </a:extLst>
              </p:cNvPr>
              <p:cNvSpPr/>
              <p:nvPr/>
            </p:nvSpPr>
            <p:spPr>
              <a:xfrm>
                <a:off x="2567581" y="4326552"/>
                <a:ext cx="2740742" cy="17777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01" h="1428">
                    <a:moveTo>
                      <a:pt x="1100" y="0"/>
                    </a:moveTo>
                    <a:lnTo>
                      <a:pt x="2201" y="714"/>
                    </a:lnTo>
                    <a:lnTo>
                      <a:pt x="1100" y="1428"/>
                    </a:lnTo>
                    <a:lnTo>
                      <a:pt x="0" y="714"/>
                    </a:lnTo>
                    <a:close/>
                  </a:path>
                </a:pathLst>
              </a:custGeom>
              <a:solidFill>
                <a:srgbClr val="111340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FF0572-C881-4834-B5D7-1BEE4DC05F38}"/>
                  </a:ext>
                </a:extLst>
              </p:cNvPr>
              <p:cNvSpPr/>
              <p:nvPr/>
            </p:nvSpPr>
            <p:spPr>
              <a:xfrm>
                <a:off x="2788086" y="4018841"/>
                <a:ext cx="2299732" cy="20854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47" h="1675">
                    <a:moveTo>
                      <a:pt x="1847" y="0"/>
                    </a:moveTo>
                    <a:lnTo>
                      <a:pt x="1847" y="858"/>
                    </a:lnTo>
                    <a:lnTo>
                      <a:pt x="1847" y="1075"/>
                    </a:lnTo>
                    <a:lnTo>
                      <a:pt x="923" y="1675"/>
                    </a:lnTo>
                    <a:lnTo>
                      <a:pt x="0" y="1075"/>
                    </a:lnTo>
                    <a:lnTo>
                      <a:pt x="0" y="8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0F14201-B690-4FD8-8E59-93B7D18F5348}"/>
                  </a:ext>
                </a:extLst>
              </p:cNvPr>
              <p:cNvSpPr/>
              <p:nvPr/>
            </p:nvSpPr>
            <p:spPr>
              <a:xfrm>
                <a:off x="2788086" y="4018841"/>
                <a:ext cx="2299732" cy="20854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47" h="1675">
                    <a:moveTo>
                      <a:pt x="1847" y="0"/>
                    </a:moveTo>
                    <a:lnTo>
                      <a:pt x="1847" y="858"/>
                    </a:lnTo>
                    <a:lnTo>
                      <a:pt x="1847" y="1075"/>
                    </a:lnTo>
                    <a:lnTo>
                      <a:pt x="923" y="1675"/>
                    </a:lnTo>
                    <a:lnTo>
                      <a:pt x="0" y="1075"/>
                    </a:lnTo>
                    <a:lnTo>
                      <a:pt x="0" y="8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D20A57D-B40E-41A8-94CF-1A3D65447898}"/>
                  </a:ext>
                </a:extLst>
              </p:cNvPr>
              <p:cNvSpPr/>
              <p:nvPr/>
            </p:nvSpPr>
            <p:spPr>
              <a:xfrm>
                <a:off x="2567581" y="5926148"/>
                <a:ext cx="2740742" cy="10178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01" h="818">
                    <a:moveTo>
                      <a:pt x="878" y="0"/>
                    </a:moveTo>
                    <a:lnTo>
                      <a:pt x="1100" y="144"/>
                    </a:lnTo>
                    <a:lnTo>
                      <a:pt x="1322" y="0"/>
                    </a:lnTo>
                    <a:lnTo>
                      <a:pt x="2201" y="569"/>
                    </a:lnTo>
                    <a:lnTo>
                      <a:pt x="2201" y="818"/>
                    </a:lnTo>
                    <a:lnTo>
                      <a:pt x="0" y="818"/>
                    </a:lnTo>
                    <a:lnTo>
                      <a:pt x="0" y="569"/>
                    </a:lnTo>
                    <a:close/>
                  </a:path>
                </a:pathLst>
              </a:custGeom>
              <a:solidFill>
                <a:srgbClr val="111340">
                  <a:alpha val="20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C63D717-25F1-426E-9541-20D94BC7963E}"/>
                  </a:ext>
                </a:extLst>
              </p:cNvPr>
              <p:cNvSpPr/>
              <p:nvPr/>
            </p:nvSpPr>
            <p:spPr>
              <a:xfrm>
                <a:off x="3384821" y="4184531"/>
                <a:ext cx="1105017" cy="1681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8" h="136">
                    <a:moveTo>
                      <a:pt x="0" y="136"/>
                    </a:moveTo>
                    <a:lnTo>
                      <a:pt x="888" y="136"/>
                    </a:lnTo>
                    <a:lnTo>
                      <a:pt x="8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B6D982B-EE0A-454D-8F06-C629B3909F30}"/>
                  </a:ext>
                </a:extLst>
              </p:cNvPr>
              <p:cNvSpPr/>
              <p:nvPr/>
            </p:nvSpPr>
            <p:spPr>
              <a:xfrm>
                <a:off x="3104518" y="4502208"/>
                <a:ext cx="1666869" cy="802290"/>
              </a:xfrm>
              <a:custGeom>
                <a:avLst/>
                <a:gdLst>
                  <a:gd name="connsiteX0" fmla="*/ 0 w 1666869"/>
                  <a:gd name="connsiteY0" fmla="*/ 634108 h 802290"/>
                  <a:gd name="connsiteX1" fmla="*/ 1666869 w 1666869"/>
                  <a:gd name="connsiteY1" fmla="*/ 634108 h 802290"/>
                  <a:gd name="connsiteX2" fmla="*/ 1666869 w 1666869"/>
                  <a:gd name="connsiteY2" fmla="*/ 802290 h 802290"/>
                  <a:gd name="connsiteX3" fmla="*/ 0 w 1666869"/>
                  <a:gd name="connsiteY3" fmla="*/ 802290 h 802290"/>
                  <a:gd name="connsiteX4" fmla="*/ 0 w 1666869"/>
                  <a:gd name="connsiteY4" fmla="*/ 316431 h 802290"/>
                  <a:gd name="connsiteX5" fmla="*/ 1666869 w 1666869"/>
                  <a:gd name="connsiteY5" fmla="*/ 316431 h 802290"/>
                  <a:gd name="connsiteX6" fmla="*/ 1666869 w 1666869"/>
                  <a:gd name="connsiteY6" fmla="*/ 484613 h 802290"/>
                  <a:gd name="connsiteX7" fmla="*/ 0 w 1666869"/>
                  <a:gd name="connsiteY7" fmla="*/ 484613 h 802290"/>
                  <a:gd name="connsiteX8" fmla="*/ 0 w 1666869"/>
                  <a:gd name="connsiteY8" fmla="*/ 0 h 802290"/>
                  <a:gd name="connsiteX9" fmla="*/ 1666869 w 1666869"/>
                  <a:gd name="connsiteY9" fmla="*/ 0 h 802290"/>
                  <a:gd name="connsiteX10" fmla="*/ 1666869 w 1666869"/>
                  <a:gd name="connsiteY10" fmla="*/ 168182 h 802290"/>
                  <a:gd name="connsiteX11" fmla="*/ 0 w 1666869"/>
                  <a:gd name="connsiteY11" fmla="*/ 168182 h 80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66869" h="802290">
                    <a:moveTo>
                      <a:pt x="0" y="634108"/>
                    </a:moveTo>
                    <a:lnTo>
                      <a:pt x="1666869" y="634108"/>
                    </a:lnTo>
                    <a:lnTo>
                      <a:pt x="1666869" y="802290"/>
                    </a:lnTo>
                    <a:lnTo>
                      <a:pt x="0" y="802290"/>
                    </a:lnTo>
                    <a:close/>
                    <a:moveTo>
                      <a:pt x="0" y="316431"/>
                    </a:moveTo>
                    <a:lnTo>
                      <a:pt x="1666869" y="316431"/>
                    </a:lnTo>
                    <a:lnTo>
                      <a:pt x="1666869" y="484613"/>
                    </a:lnTo>
                    <a:lnTo>
                      <a:pt x="0" y="484613"/>
                    </a:lnTo>
                    <a:close/>
                    <a:moveTo>
                      <a:pt x="0" y="0"/>
                    </a:moveTo>
                    <a:lnTo>
                      <a:pt x="1666869" y="0"/>
                    </a:lnTo>
                    <a:lnTo>
                      <a:pt x="1666869" y="168182"/>
                    </a:lnTo>
                    <a:lnTo>
                      <a:pt x="0" y="168182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B4E43C1-F1BD-4622-B278-D94C28567481}"/>
                </a:ext>
              </a:extLst>
            </p:cNvPr>
            <p:cNvGrpSpPr/>
            <p:nvPr/>
          </p:nvGrpSpPr>
          <p:grpSpPr>
            <a:xfrm>
              <a:off x="9142870" y="8632007"/>
              <a:ext cx="3257743" cy="2410607"/>
              <a:chOff x="9142870" y="8632007"/>
              <a:chExt cx="3257743" cy="2410607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7106E19-D8FE-4C18-AFFA-985D4A9AF279}"/>
                  </a:ext>
                </a:extLst>
              </p:cNvPr>
              <p:cNvSpPr/>
              <p:nvPr/>
            </p:nvSpPr>
            <p:spPr>
              <a:xfrm>
                <a:off x="9142870" y="8796452"/>
                <a:ext cx="3092052" cy="22461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83" h="1804">
                    <a:moveTo>
                      <a:pt x="2375" y="0"/>
                    </a:moveTo>
                    <a:lnTo>
                      <a:pt x="109" y="0"/>
                    </a:lnTo>
                    <a:cubicBezTo>
                      <a:pt x="49" y="0"/>
                      <a:pt x="0" y="49"/>
                      <a:pt x="0" y="109"/>
                    </a:cubicBezTo>
                    <a:lnTo>
                      <a:pt x="0" y="277"/>
                    </a:lnTo>
                    <a:lnTo>
                      <a:pt x="0" y="1695"/>
                    </a:lnTo>
                    <a:cubicBezTo>
                      <a:pt x="0" y="1755"/>
                      <a:pt x="49" y="1804"/>
                      <a:pt x="109" y="1804"/>
                    </a:cubicBezTo>
                    <a:lnTo>
                      <a:pt x="2375" y="1804"/>
                    </a:lnTo>
                    <a:cubicBezTo>
                      <a:pt x="2435" y="1804"/>
                      <a:pt x="2483" y="1755"/>
                      <a:pt x="2483" y="1695"/>
                    </a:cubicBezTo>
                    <a:lnTo>
                      <a:pt x="2483" y="277"/>
                    </a:lnTo>
                    <a:lnTo>
                      <a:pt x="2483" y="109"/>
                    </a:lnTo>
                    <a:cubicBezTo>
                      <a:pt x="2483" y="49"/>
                      <a:pt x="2435" y="0"/>
                      <a:pt x="2375" y="0"/>
                    </a:cubicBez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67D873-72BB-4CF0-BD2A-00DDB6F521E7}"/>
                  </a:ext>
                </a:extLst>
              </p:cNvPr>
              <p:cNvSpPr/>
              <p:nvPr/>
            </p:nvSpPr>
            <p:spPr>
              <a:xfrm>
                <a:off x="9308561" y="8632007"/>
                <a:ext cx="3092052" cy="22449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83" h="1803">
                    <a:moveTo>
                      <a:pt x="2374" y="0"/>
                    </a:moveTo>
                    <a:lnTo>
                      <a:pt x="108" y="0"/>
                    </a:lnTo>
                    <a:cubicBezTo>
                      <a:pt x="48" y="0"/>
                      <a:pt x="0" y="48"/>
                      <a:pt x="0" y="109"/>
                    </a:cubicBezTo>
                    <a:lnTo>
                      <a:pt x="0" y="276"/>
                    </a:lnTo>
                    <a:lnTo>
                      <a:pt x="0" y="1695"/>
                    </a:lnTo>
                    <a:cubicBezTo>
                      <a:pt x="0" y="1755"/>
                      <a:pt x="48" y="1803"/>
                      <a:pt x="108" y="1803"/>
                    </a:cubicBezTo>
                    <a:lnTo>
                      <a:pt x="2374" y="1803"/>
                    </a:lnTo>
                    <a:cubicBezTo>
                      <a:pt x="2434" y="1803"/>
                      <a:pt x="2483" y="1755"/>
                      <a:pt x="2483" y="1695"/>
                    </a:cubicBezTo>
                    <a:lnTo>
                      <a:pt x="2483" y="276"/>
                    </a:lnTo>
                    <a:lnTo>
                      <a:pt x="2483" y="109"/>
                    </a:lnTo>
                    <a:cubicBezTo>
                      <a:pt x="2483" y="48"/>
                      <a:pt x="2434" y="0"/>
                      <a:pt x="2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6A59A4B-90C8-4B72-9AB3-8C8C48535894}"/>
                  </a:ext>
                </a:extLst>
              </p:cNvPr>
              <p:cNvSpPr/>
              <p:nvPr/>
            </p:nvSpPr>
            <p:spPr>
              <a:xfrm>
                <a:off x="9749571" y="9446751"/>
                <a:ext cx="2210034" cy="706367"/>
              </a:xfrm>
              <a:custGeom>
                <a:avLst/>
                <a:gdLst>
                  <a:gd name="connsiteX0" fmla="*/ 2082252 w 2210034"/>
                  <a:gd name="connsiteY0" fmla="*/ 135792 h 706367"/>
                  <a:gd name="connsiteX1" fmla="*/ 2134357 w 2210034"/>
                  <a:gd name="connsiteY1" fmla="*/ 150709 h 706367"/>
                  <a:gd name="connsiteX2" fmla="*/ 2187703 w 2210034"/>
                  <a:gd name="connsiteY2" fmla="*/ 209134 h 706367"/>
                  <a:gd name="connsiteX3" fmla="*/ 2205072 w 2210034"/>
                  <a:gd name="connsiteY3" fmla="*/ 256371 h 706367"/>
                  <a:gd name="connsiteX4" fmla="*/ 2210034 w 2210034"/>
                  <a:gd name="connsiteY4" fmla="*/ 313553 h 706367"/>
                  <a:gd name="connsiteX5" fmla="*/ 2210034 w 2210034"/>
                  <a:gd name="connsiteY5" fmla="*/ 354575 h 706367"/>
                  <a:gd name="connsiteX6" fmla="*/ 2192666 w 2210034"/>
                  <a:gd name="connsiteY6" fmla="*/ 380679 h 706367"/>
                  <a:gd name="connsiteX7" fmla="*/ 2180260 w 2210034"/>
                  <a:gd name="connsiteY7" fmla="*/ 383166 h 706367"/>
                  <a:gd name="connsiteX8" fmla="*/ 2174057 w 2210034"/>
                  <a:gd name="connsiteY8" fmla="*/ 383166 h 706367"/>
                  <a:gd name="connsiteX9" fmla="*/ 2152966 w 2210034"/>
                  <a:gd name="connsiteY9" fmla="*/ 362033 h 706367"/>
                  <a:gd name="connsiteX10" fmla="*/ 2151726 w 2210034"/>
                  <a:gd name="connsiteY10" fmla="*/ 354575 h 706367"/>
                  <a:gd name="connsiteX11" fmla="*/ 2151726 w 2210034"/>
                  <a:gd name="connsiteY11" fmla="*/ 308581 h 706367"/>
                  <a:gd name="connsiteX12" fmla="*/ 2148004 w 2210034"/>
                  <a:gd name="connsiteY12" fmla="*/ 270045 h 706367"/>
                  <a:gd name="connsiteX13" fmla="*/ 2134357 w 2210034"/>
                  <a:gd name="connsiteY13" fmla="*/ 232753 h 706367"/>
                  <a:gd name="connsiteX14" fmla="*/ 2134357 w 2210034"/>
                  <a:gd name="connsiteY14" fmla="*/ 323498 h 706367"/>
                  <a:gd name="connsiteX15" fmla="*/ 2134357 w 2210034"/>
                  <a:gd name="connsiteY15" fmla="*/ 362033 h 706367"/>
                  <a:gd name="connsiteX16" fmla="*/ 2134357 w 2210034"/>
                  <a:gd name="connsiteY16" fmla="*/ 363276 h 706367"/>
                  <a:gd name="connsiteX17" fmla="*/ 2134357 w 2210034"/>
                  <a:gd name="connsiteY17" fmla="*/ 391867 h 706367"/>
                  <a:gd name="connsiteX18" fmla="*/ 2134357 w 2210034"/>
                  <a:gd name="connsiteY18" fmla="*/ 416729 h 706367"/>
                  <a:gd name="connsiteX19" fmla="*/ 2135598 w 2210034"/>
                  <a:gd name="connsiteY19" fmla="*/ 417972 h 706367"/>
                  <a:gd name="connsiteX20" fmla="*/ 2135598 w 2210034"/>
                  <a:gd name="connsiteY20" fmla="*/ 436618 h 706367"/>
                  <a:gd name="connsiteX21" fmla="*/ 2135598 w 2210034"/>
                  <a:gd name="connsiteY21" fmla="*/ 671561 h 706367"/>
                  <a:gd name="connsiteX22" fmla="*/ 2100861 w 2210034"/>
                  <a:gd name="connsiteY22" fmla="*/ 706367 h 706367"/>
                  <a:gd name="connsiteX23" fmla="*/ 2067365 w 2210034"/>
                  <a:gd name="connsiteY23" fmla="*/ 671561 h 706367"/>
                  <a:gd name="connsiteX24" fmla="*/ 2067365 w 2210034"/>
                  <a:gd name="connsiteY24" fmla="*/ 436618 h 706367"/>
                  <a:gd name="connsiteX25" fmla="*/ 2056200 w 2210034"/>
                  <a:gd name="connsiteY25" fmla="*/ 436618 h 706367"/>
                  <a:gd name="connsiteX26" fmla="*/ 2056200 w 2210034"/>
                  <a:gd name="connsiteY26" fmla="*/ 671561 h 706367"/>
                  <a:gd name="connsiteX27" fmla="*/ 2021463 w 2210034"/>
                  <a:gd name="connsiteY27" fmla="*/ 706367 h 706367"/>
                  <a:gd name="connsiteX28" fmla="*/ 1987967 w 2210034"/>
                  <a:gd name="connsiteY28" fmla="*/ 671561 h 706367"/>
                  <a:gd name="connsiteX29" fmla="*/ 1987967 w 2210034"/>
                  <a:gd name="connsiteY29" fmla="*/ 436618 h 706367"/>
                  <a:gd name="connsiteX30" fmla="*/ 1987967 w 2210034"/>
                  <a:gd name="connsiteY30" fmla="*/ 371978 h 706367"/>
                  <a:gd name="connsiteX31" fmla="*/ 1987967 w 2210034"/>
                  <a:gd name="connsiteY31" fmla="*/ 369492 h 706367"/>
                  <a:gd name="connsiteX32" fmla="*/ 1987967 w 2210034"/>
                  <a:gd name="connsiteY32" fmla="*/ 365762 h 706367"/>
                  <a:gd name="connsiteX33" fmla="*/ 1987967 w 2210034"/>
                  <a:gd name="connsiteY33" fmla="*/ 334685 h 706367"/>
                  <a:gd name="connsiteX34" fmla="*/ 1987967 w 2210034"/>
                  <a:gd name="connsiteY34" fmla="*/ 235239 h 706367"/>
                  <a:gd name="connsiteX35" fmla="*/ 1974320 w 2210034"/>
                  <a:gd name="connsiteY35" fmla="*/ 270045 h 706367"/>
                  <a:gd name="connsiteX36" fmla="*/ 1970598 w 2210034"/>
                  <a:gd name="connsiteY36" fmla="*/ 309824 h 706367"/>
                  <a:gd name="connsiteX37" fmla="*/ 1970598 w 2210034"/>
                  <a:gd name="connsiteY37" fmla="*/ 355818 h 706367"/>
                  <a:gd name="connsiteX38" fmla="*/ 1969358 w 2210034"/>
                  <a:gd name="connsiteY38" fmla="*/ 363276 h 706367"/>
                  <a:gd name="connsiteX39" fmla="*/ 1947027 w 2210034"/>
                  <a:gd name="connsiteY39" fmla="*/ 384409 h 706367"/>
                  <a:gd name="connsiteX40" fmla="*/ 1940824 w 2210034"/>
                  <a:gd name="connsiteY40" fmla="*/ 385652 h 706367"/>
                  <a:gd name="connsiteX41" fmla="*/ 1929658 w 2210034"/>
                  <a:gd name="connsiteY41" fmla="*/ 381922 h 706367"/>
                  <a:gd name="connsiteX42" fmla="*/ 1912290 w 2210034"/>
                  <a:gd name="connsiteY42" fmla="*/ 355818 h 706367"/>
                  <a:gd name="connsiteX43" fmla="*/ 1912290 w 2210034"/>
                  <a:gd name="connsiteY43" fmla="*/ 314796 h 706367"/>
                  <a:gd name="connsiteX44" fmla="*/ 1916012 w 2210034"/>
                  <a:gd name="connsiteY44" fmla="*/ 256371 h 706367"/>
                  <a:gd name="connsiteX45" fmla="*/ 1933380 w 2210034"/>
                  <a:gd name="connsiteY45" fmla="*/ 211620 h 706367"/>
                  <a:gd name="connsiteX46" fmla="*/ 1987967 w 2210034"/>
                  <a:gd name="connsiteY46" fmla="*/ 151952 h 706367"/>
                  <a:gd name="connsiteX47" fmla="*/ 2035109 w 2210034"/>
                  <a:gd name="connsiteY47" fmla="*/ 137035 h 706367"/>
                  <a:gd name="connsiteX48" fmla="*/ 2082252 w 2210034"/>
                  <a:gd name="connsiteY48" fmla="*/ 135792 h 706367"/>
                  <a:gd name="connsiteX49" fmla="*/ 1603871 w 2210034"/>
                  <a:gd name="connsiteY49" fmla="*/ 135792 h 706367"/>
                  <a:gd name="connsiteX50" fmla="*/ 1655975 w 2210034"/>
                  <a:gd name="connsiteY50" fmla="*/ 150709 h 706367"/>
                  <a:gd name="connsiteX51" fmla="*/ 1710560 w 2210034"/>
                  <a:gd name="connsiteY51" fmla="*/ 209134 h 706367"/>
                  <a:gd name="connsiteX52" fmla="*/ 1727928 w 2210034"/>
                  <a:gd name="connsiteY52" fmla="*/ 256371 h 706367"/>
                  <a:gd name="connsiteX53" fmla="*/ 1731650 w 2210034"/>
                  <a:gd name="connsiteY53" fmla="*/ 313553 h 706367"/>
                  <a:gd name="connsiteX54" fmla="*/ 1731650 w 2210034"/>
                  <a:gd name="connsiteY54" fmla="*/ 354575 h 706367"/>
                  <a:gd name="connsiteX55" fmla="*/ 1715523 w 2210034"/>
                  <a:gd name="connsiteY55" fmla="*/ 380679 h 706367"/>
                  <a:gd name="connsiteX56" fmla="*/ 1701876 w 2210034"/>
                  <a:gd name="connsiteY56" fmla="*/ 383166 h 706367"/>
                  <a:gd name="connsiteX57" fmla="*/ 1695673 w 2210034"/>
                  <a:gd name="connsiteY57" fmla="*/ 383166 h 706367"/>
                  <a:gd name="connsiteX58" fmla="*/ 1674583 w 2210034"/>
                  <a:gd name="connsiteY58" fmla="*/ 362033 h 706367"/>
                  <a:gd name="connsiteX59" fmla="*/ 1673343 w 2210034"/>
                  <a:gd name="connsiteY59" fmla="*/ 354575 h 706367"/>
                  <a:gd name="connsiteX60" fmla="*/ 1673343 w 2210034"/>
                  <a:gd name="connsiteY60" fmla="*/ 308581 h 706367"/>
                  <a:gd name="connsiteX61" fmla="*/ 1669621 w 2210034"/>
                  <a:gd name="connsiteY61" fmla="*/ 270045 h 706367"/>
                  <a:gd name="connsiteX62" fmla="*/ 1655975 w 2210034"/>
                  <a:gd name="connsiteY62" fmla="*/ 232753 h 706367"/>
                  <a:gd name="connsiteX63" fmla="*/ 1655975 w 2210034"/>
                  <a:gd name="connsiteY63" fmla="*/ 323498 h 706367"/>
                  <a:gd name="connsiteX64" fmla="*/ 1655975 w 2210034"/>
                  <a:gd name="connsiteY64" fmla="*/ 362033 h 706367"/>
                  <a:gd name="connsiteX65" fmla="*/ 1655975 w 2210034"/>
                  <a:gd name="connsiteY65" fmla="*/ 363276 h 706367"/>
                  <a:gd name="connsiteX66" fmla="*/ 1657215 w 2210034"/>
                  <a:gd name="connsiteY66" fmla="*/ 391867 h 706367"/>
                  <a:gd name="connsiteX67" fmla="*/ 1657215 w 2210034"/>
                  <a:gd name="connsiteY67" fmla="*/ 416729 h 706367"/>
                  <a:gd name="connsiteX68" fmla="*/ 1657215 w 2210034"/>
                  <a:gd name="connsiteY68" fmla="*/ 417972 h 706367"/>
                  <a:gd name="connsiteX69" fmla="*/ 1657215 w 2210034"/>
                  <a:gd name="connsiteY69" fmla="*/ 436618 h 706367"/>
                  <a:gd name="connsiteX70" fmla="*/ 1657215 w 2210034"/>
                  <a:gd name="connsiteY70" fmla="*/ 671561 h 706367"/>
                  <a:gd name="connsiteX71" fmla="*/ 1623720 w 2210034"/>
                  <a:gd name="connsiteY71" fmla="*/ 706367 h 706367"/>
                  <a:gd name="connsiteX72" fmla="*/ 1588984 w 2210034"/>
                  <a:gd name="connsiteY72" fmla="*/ 671561 h 706367"/>
                  <a:gd name="connsiteX73" fmla="*/ 1588984 w 2210034"/>
                  <a:gd name="connsiteY73" fmla="*/ 436618 h 706367"/>
                  <a:gd name="connsiteX74" fmla="*/ 1587743 w 2210034"/>
                  <a:gd name="connsiteY74" fmla="*/ 436618 h 706367"/>
                  <a:gd name="connsiteX75" fmla="*/ 1577818 w 2210034"/>
                  <a:gd name="connsiteY75" fmla="*/ 436618 h 706367"/>
                  <a:gd name="connsiteX76" fmla="*/ 1577818 w 2210034"/>
                  <a:gd name="connsiteY76" fmla="*/ 671561 h 706367"/>
                  <a:gd name="connsiteX77" fmla="*/ 1544323 w 2210034"/>
                  <a:gd name="connsiteY77" fmla="*/ 706367 h 706367"/>
                  <a:gd name="connsiteX78" fmla="*/ 1509587 w 2210034"/>
                  <a:gd name="connsiteY78" fmla="*/ 671561 h 706367"/>
                  <a:gd name="connsiteX79" fmla="*/ 1509587 w 2210034"/>
                  <a:gd name="connsiteY79" fmla="*/ 436618 h 706367"/>
                  <a:gd name="connsiteX80" fmla="*/ 1509587 w 2210034"/>
                  <a:gd name="connsiteY80" fmla="*/ 371978 h 706367"/>
                  <a:gd name="connsiteX81" fmla="*/ 1509587 w 2210034"/>
                  <a:gd name="connsiteY81" fmla="*/ 369492 h 706367"/>
                  <a:gd name="connsiteX82" fmla="*/ 1509587 w 2210034"/>
                  <a:gd name="connsiteY82" fmla="*/ 365762 h 706367"/>
                  <a:gd name="connsiteX83" fmla="*/ 1509587 w 2210034"/>
                  <a:gd name="connsiteY83" fmla="*/ 334685 h 706367"/>
                  <a:gd name="connsiteX84" fmla="*/ 1509587 w 2210034"/>
                  <a:gd name="connsiteY84" fmla="*/ 235239 h 706367"/>
                  <a:gd name="connsiteX85" fmla="*/ 1495940 w 2210034"/>
                  <a:gd name="connsiteY85" fmla="*/ 270045 h 706367"/>
                  <a:gd name="connsiteX86" fmla="*/ 1492219 w 2210034"/>
                  <a:gd name="connsiteY86" fmla="*/ 309824 h 706367"/>
                  <a:gd name="connsiteX87" fmla="*/ 1492219 w 2210034"/>
                  <a:gd name="connsiteY87" fmla="*/ 355818 h 706367"/>
                  <a:gd name="connsiteX88" fmla="*/ 1492219 w 2210034"/>
                  <a:gd name="connsiteY88" fmla="*/ 363276 h 706367"/>
                  <a:gd name="connsiteX89" fmla="*/ 1469888 w 2210034"/>
                  <a:gd name="connsiteY89" fmla="*/ 384409 h 706367"/>
                  <a:gd name="connsiteX90" fmla="*/ 1463685 w 2210034"/>
                  <a:gd name="connsiteY90" fmla="*/ 385652 h 706367"/>
                  <a:gd name="connsiteX91" fmla="*/ 1451280 w 2210034"/>
                  <a:gd name="connsiteY91" fmla="*/ 381922 h 706367"/>
                  <a:gd name="connsiteX92" fmla="*/ 1435152 w 2210034"/>
                  <a:gd name="connsiteY92" fmla="*/ 355818 h 706367"/>
                  <a:gd name="connsiteX93" fmla="*/ 1435152 w 2210034"/>
                  <a:gd name="connsiteY93" fmla="*/ 314796 h 706367"/>
                  <a:gd name="connsiteX94" fmla="*/ 1437633 w 2210034"/>
                  <a:gd name="connsiteY94" fmla="*/ 256371 h 706367"/>
                  <a:gd name="connsiteX95" fmla="*/ 1455001 w 2210034"/>
                  <a:gd name="connsiteY95" fmla="*/ 211620 h 706367"/>
                  <a:gd name="connsiteX96" fmla="*/ 1509587 w 2210034"/>
                  <a:gd name="connsiteY96" fmla="*/ 151952 h 706367"/>
                  <a:gd name="connsiteX97" fmla="*/ 1557969 w 2210034"/>
                  <a:gd name="connsiteY97" fmla="*/ 137035 h 706367"/>
                  <a:gd name="connsiteX98" fmla="*/ 1603871 w 2210034"/>
                  <a:gd name="connsiteY98" fmla="*/ 135792 h 706367"/>
                  <a:gd name="connsiteX99" fmla="*/ 1126727 w 2210034"/>
                  <a:gd name="connsiteY99" fmla="*/ 135792 h 706367"/>
                  <a:gd name="connsiteX100" fmla="*/ 1177591 w 2210034"/>
                  <a:gd name="connsiteY100" fmla="*/ 150709 h 706367"/>
                  <a:gd name="connsiteX101" fmla="*/ 1232176 w 2210034"/>
                  <a:gd name="connsiteY101" fmla="*/ 209134 h 706367"/>
                  <a:gd name="connsiteX102" fmla="*/ 1249544 w 2210034"/>
                  <a:gd name="connsiteY102" fmla="*/ 256371 h 706367"/>
                  <a:gd name="connsiteX103" fmla="*/ 1253266 w 2210034"/>
                  <a:gd name="connsiteY103" fmla="*/ 313553 h 706367"/>
                  <a:gd name="connsiteX104" fmla="*/ 1253266 w 2210034"/>
                  <a:gd name="connsiteY104" fmla="*/ 354575 h 706367"/>
                  <a:gd name="connsiteX105" fmla="*/ 1237139 w 2210034"/>
                  <a:gd name="connsiteY105" fmla="*/ 380679 h 706367"/>
                  <a:gd name="connsiteX106" fmla="*/ 1224733 w 2210034"/>
                  <a:gd name="connsiteY106" fmla="*/ 383166 h 706367"/>
                  <a:gd name="connsiteX107" fmla="*/ 1218530 w 2210034"/>
                  <a:gd name="connsiteY107" fmla="*/ 383166 h 706367"/>
                  <a:gd name="connsiteX108" fmla="*/ 1196199 w 2210034"/>
                  <a:gd name="connsiteY108" fmla="*/ 362033 h 706367"/>
                  <a:gd name="connsiteX109" fmla="*/ 1194959 w 2210034"/>
                  <a:gd name="connsiteY109" fmla="*/ 354575 h 706367"/>
                  <a:gd name="connsiteX110" fmla="*/ 1194959 w 2210034"/>
                  <a:gd name="connsiteY110" fmla="*/ 308581 h 706367"/>
                  <a:gd name="connsiteX111" fmla="*/ 1191237 w 2210034"/>
                  <a:gd name="connsiteY111" fmla="*/ 270045 h 706367"/>
                  <a:gd name="connsiteX112" fmla="*/ 1177591 w 2210034"/>
                  <a:gd name="connsiteY112" fmla="*/ 232753 h 706367"/>
                  <a:gd name="connsiteX113" fmla="*/ 1177591 w 2210034"/>
                  <a:gd name="connsiteY113" fmla="*/ 323498 h 706367"/>
                  <a:gd name="connsiteX114" fmla="*/ 1178831 w 2210034"/>
                  <a:gd name="connsiteY114" fmla="*/ 362033 h 706367"/>
                  <a:gd name="connsiteX115" fmla="*/ 1178831 w 2210034"/>
                  <a:gd name="connsiteY115" fmla="*/ 363276 h 706367"/>
                  <a:gd name="connsiteX116" fmla="*/ 1178831 w 2210034"/>
                  <a:gd name="connsiteY116" fmla="*/ 391867 h 706367"/>
                  <a:gd name="connsiteX117" fmla="*/ 1178831 w 2210034"/>
                  <a:gd name="connsiteY117" fmla="*/ 416729 h 706367"/>
                  <a:gd name="connsiteX118" fmla="*/ 1180072 w 2210034"/>
                  <a:gd name="connsiteY118" fmla="*/ 417972 h 706367"/>
                  <a:gd name="connsiteX119" fmla="*/ 1180072 w 2210034"/>
                  <a:gd name="connsiteY119" fmla="*/ 436618 h 706367"/>
                  <a:gd name="connsiteX120" fmla="*/ 1180072 w 2210034"/>
                  <a:gd name="connsiteY120" fmla="*/ 671561 h 706367"/>
                  <a:gd name="connsiteX121" fmla="*/ 1145336 w 2210034"/>
                  <a:gd name="connsiteY121" fmla="*/ 706367 h 706367"/>
                  <a:gd name="connsiteX122" fmla="*/ 1110600 w 2210034"/>
                  <a:gd name="connsiteY122" fmla="*/ 671561 h 706367"/>
                  <a:gd name="connsiteX123" fmla="*/ 1110600 w 2210034"/>
                  <a:gd name="connsiteY123" fmla="*/ 436618 h 706367"/>
                  <a:gd name="connsiteX124" fmla="*/ 1100675 w 2210034"/>
                  <a:gd name="connsiteY124" fmla="*/ 436618 h 706367"/>
                  <a:gd name="connsiteX125" fmla="*/ 1100675 w 2210034"/>
                  <a:gd name="connsiteY125" fmla="*/ 671561 h 706367"/>
                  <a:gd name="connsiteX126" fmla="*/ 1065939 w 2210034"/>
                  <a:gd name="connsiteY126" fmla="*/ 706367 h 706367"/>
                  <a:gd name="connsiteX127" fmla="*/ 1031203 w 2210034"/>
                  <a:gd name="connsiteY127" fmla="*/ 671561 h 706367"/>
                  <a:gd name="connsiteX128" fmla="*/ 1031203 w 2210034"/>
                  <a:gd name="connsiteY128" fmla="*/ 436618 h 706367"/>
                  <a:gd name="connsiteX129" fmla="*/ 1031203 w 2210034"/>
                  <a:gd name="connsiteY129" fmla="*/ 371978 h 706367"/>
                  <a:gd name="connsiteX130" fmla="*/ 1031203 w 2210034"/>
                  <a:gd name="connsiteY130" fmla="*/ 369492 h 706367"/>
                  <a:gd name="connsiteX131" fmla="*/ 1031203 w 2210034"/>
                  <a:gd name="connsiteY131" fmla="*/ 365762 h 706367"/>
                  <a:gd name="connsiteX132" fmla="*/ 1031203 w 2210034"/>
                  <a:gd name="connsiteY132" fmla="*/ 334685 h 706367"/>
                  <a:gd name="connsiteX133" fmla="*/ 1031203 w 2210034"/>
                  <a:gd name="connsiteY133" fmla="*/ 235239 h 706367"/>
                  <a:gd name="connsiteX134" fmla="*/ 1018797 w 2210034"/>
                  <a:gd name="connsiteY134" fmla="*/ 270045 h 706367"/>
                  <a:gd name="connsiteX135" fmla="*/ 1015075 w 2210034"/>
                  <a:gd name="connsiteY135" fmla="*/ 309824 h 706367"/>
                  <a:gd name="connsiteX136" fmla="*/ 1015075 w 2210034"/>
                  <a:gd name="connsiteY136" fmla="*/ 355818 h 706367"/>
                  <a:gd name="connsiteX137" fmla="*/ 1013835 w 2210034"/>
                  <a:gd name="connsiteY137" fmla="*/ 363276 h 706367"/>
                  <a:gd name="connsiteX138" fmla="*/ 991504 w 2210034"/>
                  <a:gd name="connsiteY138" fmla="*/ 384409 h 706367"/>
                  <a:gd name="connsiteX139" fmla="*/ 985301 w 2210034"/>
                  <a:gd name="connsiteY139" fmla="*/ 385652 h 706367"/>
                  <a:gd name="connsiteX140" fmla="*/ 972896 w 2210034"/>
                  <a:gd name="connsiteY140" fmla="*/ 381922 h 706367"/>
                  <a:gd name="connsiteX141" fmla="*/ 956768 w 2210034"/>
                  <a:gd name="connsiteY141" fmla="*/ 355818 h 706367"/>
                  <a:gd name="connsiteX142" fmla="*/ 956768 w 2210034"/>
                  <a:gd name="connsiteY142" fmla="*/ 314796 h 706367"/>
                  <a:gd name="connsiteX143" fmla="*/ 960490 w 2210034"/>
                  <a:gd name="connsiteY143" fmla="*/ 256371 h 706367"/>
                  <a:gd name="connsiteX144" fmla="*/ 977858 w 2210034"/>
                  <a:gd name="connsiteY144" fmla="*/ 211620 h 706367"/>
                  <a:gd name="connsiteX145" fmla="*/ 1031203 w 2210034"/>
                  <a:gd name="connsiteY145" fmla="*/ 151952 h 706367"/>
                  <a:gd name="connsiteX146" fmla="*/ 1080826 w 2210034"/>
                  <a:gd name="connsiteY146" fmla="*/ 137035 h 706367"/>
                  <a:gd name="connsiteX147" fmla="*/ 1126727 w 2210034"/>
                  <a:gd name="connsiteY147" fmla="*/ 135792 h 706367"/>
                  <a:gd name="connsiteX148" fmla="*/ 648339 w 2210034"/>
                  <a:gd name="connsiteY148" fmla="*/ 135792 h 706367"/>
                  <a:gd name="connsiteX149" fmla="*/ 700443 w 2210034"/>
                  <a:gd name="connsiteY149" fmla="*/ 150709 h 706367"/>
                  <a:gd name="connsiteX150" fmla="*/ 753788 w 2210034"/>
                  <a:gd name="connsiteY150" fmla="*/ 209134 h 706367"/>
                  <a:gd name="connsiteX151" fmla="*/ 771156 w 2210034"/>
                  <a:gd name="connsiteY151" fmla="*/ 256371 h 706367"/>
                  <a:gd name="connsiteX152" fmla="*/ 774878 w 2210034"/>
                  <a:gd name="connsiteY152" fmla="*/ 313553 h 706367"/>
                  <a:gd name="connsiteX153" fmla="*/ 774878 w 2210034"/>
                  <a:gd name="connsiteY153" fmla="*/ 354575 h 706367"/>
                  <a:gd name="connsiteX154" fmla="*/ 758751 w 2210034"/>
                  <a:gd name="connsiteY154" fmla="*/ 380679 h 706367"/>
                  <a:gd name="connsiteX155" fmla="*/ 746345 w 2210034"/>
                  <a:gd name="connsiteY155" fmla="*/ 383166 h 706367"/>
                  <a:gd name="connsiteX156" fmla="*/ 740142 w 2210034"/>
                  <a:gd name="connsiteY156" fmla="*/ 383166 h 706367"/>
                  <a:gd name="connsiteX157" fmla="*/ 717811 w 2210034"/>
                  <a:gd name="connsiteY157" fmla="*/ 362033 h 706367"/>
                  <a:gd name="connsiteX158" fmla="*/ 716571 w 2210034"/>
                  <a:gd name="connsiteY158" fmla="*/ 354575 h 706367"/>
                  <a:gd name="connsiteX159" fmla="*/ 716571 w 2210034"/>
                  <a:gd name="connsiteY159" fmla="*/ 308581 h 706367"/>
                  <a:gd name="connsiteX160" fmla="*/ 712849 w 2210034"/>
                  <a:gd name="connsiteY160" fmla="*/ 270045 h 706367"/>
                  <a:gd name="connsiteX161" fmla="*/ 700443 w 2210034"/>
                  <a:gd name="connsiteY161" fmla="*/ 232753 h 706367"/>
                  <a:gd name="connsiteX162" fmla="*/ 700443 w 2210034"/>
                  <a:gd name="connsiteY162" fmla="*/ 323498 h 706367"/>
                  <a:gd name="connsiteX163" fmla="*/ 700443 w 2210034"/>
                  <a:gd name="connsiteY163" fmla="*/ 362033 h 706367"/>
                  <a:gd name="connsiteX164" fmla="*/ 700443 w 2210034"/>
                  <a:gd name="connsiteY164" fmla="*/ 363276 h 706367"/>
                  <a:gd name="connsiteX165" fmla="*/ 701684 w 2210034"/>
                  <a:gd name="connsiteY165" fmla="*/ 391867 h 706367"/>
                  <a:gd name="connsiteX166" fmla="*/ 701684 w 2210034"/>
                  <a:gd name="connsiteY166" fmla="*/ 416729 h 706367"/>
                  <a:gd name="connsiteX167" fmla="*/ 701684 w 2210034"/>
                  <a:gd name="connsiteY167" fmla="*/ 417972 h 706367"/>
                  <a:gd name="connsiteX168" fmla="*/ 701684 w 2210034"/>
                  <a:gd name="connsiteY168" fmla="*/ 436618 h 706367"/>
                  <a:gd name="connsiteX169" fmla="*/ 701684 w 2210034"/>
                  <a:gd name="connsiteY169" fmla="*/ 671561 h 706367"/>
                  <a:gd name="connsiteX170" fmla="*/ 666948 w 2210034"/>
                  <a:gd name="connsiteY170" fmla="*/ 706367 h 706367"/>
                  <a:gd name="connsiteX171" fmla="*/ 632212 w 2210034"/>
                  <a:gd name="connsiteY171" fmla="*/ 671561 h 706367"/>
                  <a:gd name="connsiteX172" fmla="*/ 632212 w 2210034"/>
                  <a:gd name="connsiteY172" fmla="*/ 436618 h 706367"/>
                  <a:gd name="connsiteX173" fmla="*/ 623528 w 2210034"/>
                  <a:gd name="connsiteY173" fmla="*/ 436618 h 706367"/>
                  <a:gd name="connsiteX174" fmla="*/ 622287 w 2210034"/>
                  <a:gd name="connsiteY174" fmla="*/ 436618 h 706367"/>
                  <a:gd name="connsiteX175" fmla="*/ 622287 w 2210034"/>
                  <a:gd name="connsiteY175" fmla="*/ 671561 h 706367"/>
                  <a:gd name="connsiteX176" fmla="*/ 587551 w 2210034"/>
                  <a:gd name="connsiteY176" fmla="*/ 706367 h 706367"/>
                  <a:gd name="connsiteX177" fmla="*/ 554055 w 2210034"/>
                  <a:gd name="connsiteY177" fmla="*/ 671561 h 706367"/>
                  <a:gd name="connsiteX178" fmla="*/ 554055 w 2210034"/>
                  <a:gd name="connsiteY178" fmla="*/ 436618 h 706367"/>
                  <a:gd name="connsiteX179" fmla="*/ 552815 w 2210034"/>
                  <a:gd name="connsiteY179" fmla="*/ 436618 h 706367"/>
                  <a:gd name="connsiteX180" fmla="*/ 552815 w 2210034"/>
                  <a:gd name="connsiteY180" fmla="*/ 371978 h 706367"/>
                  <a:gd name="connsiteX181" fmla="*/ 554055 w 2210034"/>
                  <a:gd name="connsiteY181" fmla="*/ 369492 h 706367"/>
                  <a:gd name="connsiteX182" fmla="*/ 552815 w 2210034"/>
                  <a:gd name="connsiteY182" fmla="*/ 365762 h 706367"/>
                  <a:gd name="connsiteX183" fmla="*/ 552815 w 2210034"/>
                  <a:gd name="connsiteY183" fmla="*/ 334685 h 706367"/>
                  <a:gd name="connsiteX184" fmla="*/ 554055 w 2210034"/>
                  <a:gd name="connsiteY184" fmla="*/ 334685 h 706367"/>
                  <a:gd name="connsiteX185" fmla="*/ 554055 w 2210034"/>
                  <a:gd name="connsiteY185" fmla="*/ 235239 h 706367"/>
                  <a:gd name="connsiteX186" fmla="*/ 540409 w 2210034"/>
                  <a:gd name="connsiteY186" fmla="*/ 270045 h 706367"/>
                  <a:gd name="connsiteX187" fmla="*/ 536687 w 2210034"/>
                  <a:gd name="connsiteY187" fmla="*/ 309824 h 706367"/>
                  <a:gd name="connsiteX188" fmla="*/ 536687 w 2210034"/>
                  <a:gd name="connsiteY188" fmla="*/ 355818 h 706367"/>
                  <a:gd name="connsiteX189" fmla="*/ 535447 w 2210034"/>
                  <a:gd name="connsiteY189" fmla="*/ 363276 h 706367"/>
                  <a:gd name="connsiteX190" fmla="*/ 513116 w 2210034"/>
                  <a:gd name="connsiteY190" fmla="*/ 384409 h 706367"/>
                  <a:gd name="connsiteX191" fmla="*/ 508154 w 2210034"/>
                  <a:gd name="connsiteY191" fmla="*/ 385652 h 706367"/>
                  <a:gd name="connsiteX192" fmla="*/ 495748 w 2210034"/>
                  <a:gd name="connsiteY192" fmla="*/ 381922 h 706367"/>
                  <a:gd name="connsiteX193" fmla="*/ 478380 w 2210034"/>
                  <a:gd name="connsiteY193" fmla="*/ 355818 h 706367"/>
                  <a:gd name="connsiteX194" fmla="*/ 478380 w 2210034"/>
                  <a:gd name="connsiteY194" fmla="*/ 314796 h 706367"/>
                  <a:gd name="connsiteX195" fmla="*/ 482102 w 2210034"/>
                  <a:gd name="connsiteY195" fmla="*/ 256371 h 706367"/>
                  <a:gd name="connsiteX196" fmla="*/ 499470 w 2210034"/>
                  <a:gd name="connsiteY196" fmla="*/ 211620 h 706367"/>
                  <a:gd name="connsiteX197" fmla="*/ 554055 w 2210034"/>
                  <a:gd name="connsiteY197" fmla="*/ 151952 h 706367"/>
                  <a:gd name="connsiteX198" fmla="*/ 601197 w 2210034"/>
                  <a:gd name="connsiteY198" fmla="*/ 137035 h 706367"/>
                  <a:gd name="connsiteX199" fmla="*/ 648339 w 2210034"/>
                  <a:gd name="connsiteY199" fmla="*/ 135792 h 706367"/>
                  <a:gd name="connsiteX200" fmla="*/ 169959 w 2210034"/>
                  <a:gd name="connsiteY200" fmla="*/ 135792 h 706367"/>
                  <a:gd name="connsiteX201" fmla="*/ 222063 w 2210034"/>
                  <a:gd name="connsiteY201" fmla="*/ 150709 h 706367"/>
                  <a:gd name="connsiteX202" fmla="*/ 276649 w 2210034"/>
                  <a:gd name="connsiteY202" fmla="*/ 209134 h 706367"/>
                  <a:gd name="connsiteX203" fmla="*/ 294017 w 2210034"/>
                  <a:gd name="connsiteY203" fmla="*/ 256371 h 706367"/>
                  <a:gd name="connsiteX204" fmla="*/ 296498 w 2210034"/>
                  <a:gd name="connsiteY204" fmla="*/ 313553 h 706367"/>
                  <a:gd name="connsiteX205" fmla="*/ 296498 w 2210034"/>
                  <a:gd name="connsiteY205" fmla="*/ 354575 h 706367"/>
                  <a:gd name="connsiteX206" fmla="*/ 280371 w 2210034"/>
                  <a:gd name="connsiteY206" fmla="*/ 380679 h 706367"/>
                  <a:gd name="connsiteX207" fmla="*/ 267965 w 2210034"/>
                  <a:gd name="connsiteY207" fmla="*/ 383166 h 706367"/>
                  <a:gd name="connsiteX208" fmla="*/ 261762 w 2210034"/>
                  <a:gd name="connsiteY208" fmla="*/ 383166 h 706367"/>
                  <a:gd name="connsiteX209" fmla="*/ 239431 w 2210034"/>
                  <a:gd name="connsiteY209" fmla="*/ 362033 h 706367"/>
                  <a:gd name="connsiteX210" fmla="*/ 239431 w 2210034"/>
                  <a:gd name="connsiteY210" fmla="*/ 354575 h 706367"/>
                  <a:gd name="connsiteX211" fmla="*/ 239431 w 2210034"/>
                  <a:gd name="connsiteY211" fmla="*/ 308581 h 706367"/>
                  <a:gd name="connsiteX212" fmla="*/ 235710 w 2210034"/>
                  <a:gd name="connsiteY212" fmla="*/ 270045 h 706367"/>
                  <a:gd name="connsiteX213" fmla="*/ 222063 w 2210034"/>
                  <a:gd name="connsiteY213" fmla="*/ 232753 h 706367"/>
                  <a:gd name="connsiteX214" fmla="*/ 222063 w 2210034"/>
                  <a:gd name="connsiteY214" fmla="*/ 323498 h 706367"/>
                  <a:gd name="connsiteX215" fmla="*/ 222063 w 2210034"/>
                  <a:gd name="connsiteY215" fmla="*/ 362033 h 706367"/>
                  <a:gd name="connsiteX216" fmla="*/ 222063 w 2210034"/>
                  <a:gd name="connsiteY216" fmla="*/ 363276 h 706367"/>
                  <a:gd name="connsiteX217" fmla="*/ 222063 w 2210034"/>
                  <a:gd name="connsiteY217" fmla="*/ 391867 h 706367"/>
                  <a:gd name="connsiteX218" fmla="*/ 223304 w 2210034"/>
                  <a:gd name="connsiteY218" fmla="*/ 416729 h 706367"/>
                  <a:gd name="connsiteX219" fmla="*/ 223304 w 2210034"/>
                  <a:gd name="connsiteY219" fmla="*/ 417972 h 706367"/>
                  <a:gd name="connsiteX220" fmla="*/ 223304 w 2210034"/>
                  <a:gd name="connsiteY220" fmla="*/ 436618 h 706367"/>
                  <a:gd name="connsiteX221" fmla="*/ 223304 w 2210034"/>
                  <a:gd name="connsiteY221" fmla="*/ 671561 h 706367"/>
                  <a:gd name="connsiteX222" fmla="*/ 188568 w 2210034"/>
                  <a:gd name="connsiteY222" fmla="*/ 706367 h 706367"/>
                  <a:gd name="connsiteX223" fmla="*/ 153832 w 2210034"/>
                  <a:gd name="connsiteY223" fmla="*/ 671561 h 706367"/>
                  <a:gd name="connsiteX224" fmla="*/ 153832 w 2210034"/>
                  <a:gd name="connsiteY224" fmla="*/ 436618 h 706367"/>
                  <a:gd name="connsiteX225" fmla="*/ 143907 w 2210034"/>
                  <a:gd name="connsiteY225" fmla="*/ 436618 h 706367"/>
                  <a:gd name="connsiteX226" fmla="*/ 143907 w 2210034"/>
                  <a:gd name="connsiteY226" fmla="*/ 671561 h 706367"/>
                  <a:gd name="connsiteX227" fmla="*/ 110411 w 2210034"/>
                  <a:gd name="connsiteY227" fmla="*/ 706367 h 706367"/>
                  <a:gd name="connsiteX228" fmla="*/ 75675 w 2210034"/>
                  <a:gd name="connsiteY228" fmla="*/ 671561 h 706367"/>
                  <a:gd name="connsiteX229" fmla="*/ 75675 w 2210034"/>
                  <a:gd name="connsiteY229" fmla="*/ 436618 h 706367"/>
                  <a:gd name="connsiteX230" fmla="*/ 75675 w 2210034"/>
                  <a:gd name="connsiteY230" fmla="*/ 371978 h 706367"/>
                  <a:gd name="connsiteX231" fmla="*/ 75675 w 2210034"/>
                  <a:gd name="connsiteY231" fmla="*/ 369492 h 706367"/>
                  <a:gd name="connsiteX232" fmla="*/ 75675 w 2210034"/>
                  <a:gd name="connsiteY232" fmla="*/ 365762 h 706367"/>
                  <a:gd name="connsiteX233" fmla="*/ 75675 w 2210034"/>
                  <a:gd name="connsiteY233" fmla="*/ 334685 h 706367"/>
                  <a:gd name="connsiteX234" fmla="*/ 75675 w 2210034"/>
                  <a:gd name="connsiteY234" fmla="*/ 235239 h 706367"/>
                  <a:gd name="connsiteX235" fmla="*/ 62029 w 2210034"/>
                  <a:gd name="connsiteY235" fmla="*/ 270045 h 706367"/>
                  <a:gd name="connsiteX236" fmla="*/ 58307 w 2210034"/>
                  <a:gd name="connsiteY236" fmla="*/ 309824 h 706367"/>
                  <a:gd name="connsiteX237" fmla="*/ 58307 w 2210034"/>
                  <a:gd name="connsiteY237" fmla="*/ 355818 h 706367"/>
                  <a:gd name="connsiteX238" fmla="*/ 57067 w 2210034"/>
                  <a:gd name="connsiteY238" fmla="*/ 363276 h 706367"/>
                  <a:gd name="connsiteX239" fmla="*/ 35977 w 2210034"/>
                  <a:gd name="connsiteY239" fmla="*/ 384409 h 706367"/>
                  <a:gd name="connsiteX240" fmla="*/ 29774 w 2210034"/>
                  <a:gd name="connsiteY240" fmla="*/ 385652 h 706367"/>
                  <a:gd name="connsiteX241" fmla="*/ 17368 w 2210034"/>
                  <a:gd name="connsiteY241" fmla="*/ 381922 h 706367"/>
                  <a:gd name="connsiteX242" fmla="*/ 0 w 2210034"/>
                  <a:gd name="connsiteY242" fmla="*/ 355818 h 706367"/>
                  <a:gd name="connsiteX243" fmla="*/ 0 w 2210034"/>
                  <a:gd name="connsiteY243" fmla="*/ 314796 h 706367"/>
                  <a:gd name="connsiteX244" fmla="*/ 3722 w 2210034"/>
                  <a:gd name="connsiteY244" fmla="*/ 256371 h 706367"/>
                  <a:gd name="connsiteX245" fmla="*/ 22330 w 2210034"/>
                  <a:gd name="connsiteY245" fmla="*/ 211620 h 706367"/>
                  <a:gd name="connsiteX246" fmla="*/ 75675 w 2210034"/>
                  <a:gd name="connsiteY246" fmla="*/ 151952 h 706367"/>
                  <a:gd name="connsiteX247" fmla="*/ 124058 w 2210034"/>
                  <a:gd name="connsiteY247" fmla="*/ 137035 h 706367"/>
                  <a:gd name="connsiteX248" fmla="*/ 169959 w 2210034"/>
                  <a:gd name="connsiteY248" fmla="*/ 135792 h 706367"/>
                  <a:gd name="connsiteX249" fmla="*/ 2061163 w 2210034"/>
                  <a:gd name="connsiteY249" fmla="*/ 0 h 706367"/>
                  <a:gd name="connsiteX250" fmla="*/ 2117846 w 2210034"/>
                  <a:gd name="connsiteY250" fmla="*/ 56683 h 706367"/>
                  <a:gd name="connsiteX251" fmla="*/ 2061163 w 2210034"/>
                  <a:gd name="connsiteY251" fmla="*/ 113367 h 706367"/>
                  <a:gd name="connsiteX252" fmla="*/ 2004479 w 2210034"/>
                  <a:gd name="connsiteY252" fmla="*/ 56683 h 706367"/>
                  <a:gd name="connsiteX253" fmla="*/ 2061163 w 2210034"/>
                  <a:gd name="connsiteY253" fmla="*/ 0 h 706367"/>
                  <a:gd name="connsiteX254" fmla="*/ 1582779 w 2210034"/>
                  <a:gd name="connsiteY254" fmla="*/ 0 h 706367"/>
                  <a:gd name="connsiteX255" fmla="*/ 1639462 w 2210034"/>
                  <a:gd name="connsiteY255" fmla="*/ 56683 h 706367"/>
                  <a:gd name="connsiteX256" fmla="*/ 1582779 w 2210034"/>
                  <a:gd name="connsiteY256" fmla="*/ 113367 h 706367"/>
                  <a:gd name="connsiteX257" fmla="*/ 1526095 w 2210034"/>
                  <a:gd name="connsiteY257" fmla="*/ 56683 h 706367"/>
                  <a:gd name="connsiteX258" fmla="*/ 1582779 w 2210034"/>
                  <a:gd name="connsiteY258" fmla="*/ 0 h 706367"/>
                  <a:gd name="connsiteX259" fmla="*/ 1105623 w 2210034"/>
                  <a:gd name="connsiteY259" fmla="*/ 0 h 706367"/>
                  <a:gd name="connsiteX260" fmla="*/ 1161074 w 2210034"/>
                  <a:gd name="connsiteY260" fmla="*/ 56683 h 706367"/>
                  <a:gd name="connsiteX261" fmla="*/ 1105623 w 2210034"/>
                  <a:gd name="connsiteY261" fmla="*/ 113367 h 706367"/>
                  <a:gd name="connsiteX262" fmla="*/ 1047707 w 2210034"/>
                  <a:gd name="connsiteY262" fmla="*/ 56683 h 706367"/>
                  <a:gd name="connsiteX263" fmla="*/ 1105623 w 2210034"/>
                  <a:gd name="connsiteY263" fmla="*/ 0 h 706367"/>
                  <a:gd name="connsiteX264" fmla="*/ 627257 w 2210034"/>
                  <a:gd name="connsiteY264" fmla="*/ 0 h 706367"/>
                  <a:gd name="connsiteX265" fmla="*/ 683940 w 2210034"/>
                  <a:gd name="connsiteY265" fmla="*/ 56683 h 706367"/>
                  <a:gd name="connsiteX266" fmla="*/ 627257 w 2210034"/>
                  <a:gd name="connsiteY266" fmla="*/ 113367 h 706367"/>
                  <a:gd name="connsiteX267" fmla="*/ 570573 w 2210034"/>
                  <a:gd name="connsiteY267" fmla="*/ 56683 h 706367"/>
                  <a:gd name="connsiteX268" fmla="*/ 627257 w 2210034"/>
                  <a:gd name="connsiteY268" fmla="*/ 0 h 706367"/>
                  <a:gd name="connsiteX269" fmla="*/ 148878 w 2210034"/>
                  <a:gd name="connsiteY269" fmla="*/ 0 h 706367"/>
                  <a:gd name="connsiteX270" fmla="*/ 206801 w 2210034"/>
                  <a:gd name="connsiteY270" fmla="*/ 56683 h 706367"/>
                  <a:gd name="connsiteX271" fmla="*/ 148878 w 2210034"/>
                  <a:gd name="connsiteY271" fmla="*/ 113367 h 706367"/>
                  <a:gd name="connsiteX272" fmla="*/ 92188 w 2210034"/>
                  <a:gd name="connsiteY272" fmla="*/ 56683 h 706367"/>
                  <a:gd name="connsiteX273" fmla="*/ 148878 w 2210034"/>
                  <a:gd name="connsiteY273" fmla="*/ 0 h 706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</a:cxnLst>
                <a:rect l="l" t="t" r="r" b="b"/>
                <a:pathLst>
                  <a:path w="2210034" h="706367">
                    <a:moveTo>
                      <a:pt x="2082252" y="135792"/>
                    </a:moveTo>
                    <a:cubicBezTo>
                      <a:pt x="2102102" y="137035"/>
                      <a:pt x="2119470" y="142007"/>
                      <a:pt x="2134357" y="150709"/>
                    </a:cubicBezTo>
                    <a:cubicBezTo>
                      <a:pt x="2157929" y="164383"/>
                      <a:pt x="2175297" y="185515"/>
                      <a:pt x="2187703" y="209134"/>
                    </a:cubicBezTo>
                    <a:cubicBezTo>
                      <a:pt x="2195147" y="224051"/>
                      <a:pt x="2201350" y="238968"/>
                      <a:pt x="2205072" y="256371"/>
                    </a:cubicBezTo>
                    <a:cubicBezTo>
                      <a:pt x="2206312" y="257614"/>
                      <a:pt x="2210034" y="282476"/>
                      <a:pt x="2210034" y="313553"/>
                    </a:cubicBezTo>
                    <a:lnTo>
                      <a:pt x="2210034" y="354575"/>
                    </a:lnTo>
                    <a:cubicBezTo>
                      <a:pt x="2210034" y="365762"/>
                      <a:pt x="2202590" y="375707"/>
                      <a:pt x="2192666" y="380679"/>
                    </a:cubicBezTo>
                    <a:cubicBezTo>
                      <a:pt x="2188944" y="383166"/>
                      <a:pt x="2185222" y="383166"/>
                      <a:pt x="2180260" y="383166"/>
                    </a:cubicBezTo>
                    <a:cubicBezTo>
                      <a:pt x="2177778" y="383166"/>
                      <a:pt x="2175297" y="383166"/>
                      <a:pt x="2174057" y="383166"/>
                    </a:cubicBezTo>
                    <a:cubicBezTo>
                      <a:pt x="2164132" y="380679"/>
                      <a:pt x="2154207" y="374464"/>
                      <a:pt x="2152966" y="362033"/>
                    </a:cubicBezTo>
                    <a:cubicBezTo>
                      <a:pt x="2151726" y="359547"/>
                      <a:pt x="2151726" y="357061"/>
                      <a:pt x="2151726" y="354575"/>
                    </a:cubicBezTo>
                    <a:lnTo>
                      <a:pt x="2151726" y="308581"/>
                    </a:lnTo>
                    <a:cubicBezTo>
                      <a:pt x="2151726" y="291177"/>
                      <a:pt x="2148004" y="276260"/>
                      <a:pt x="2148004" y="270045"/>
                    </a:cubicBezTo>
                    <a:cubicBezTo>
                      <a:pt x="2145523" y="256371"/>
                      <a:pt x="2140560" y="243940"/>
                      <a:pt x="2134357" y="232753"/>
                    </a:cubicBezTo>
                    <a:lnTo>
                      <a:pt x="2134357" y="323498"/>
                    </a:lnTo>
                    <a:cubicBezTo>
                      <a:pt x="2134357" y="335928"/>
                      <a:pt x="2134357" y="349602"/>
                      <a:pt x="2134357" y="362033"/>
                    </a:cubicBezTo>
                    <a:lnTo>
                      <a:pt x="2134357" y="363276"/>
                    </a:lnTo>
                    <a:lnTo>
                      <a:pt x="2134357" y="391867"/>
                    </a:lnTo>
                    <a:lnTo>
                      <a:pt x="2134357" y="416729"/>
                    </a:lnTo>
                    <a:cubicBezTo>
                      <a:pt x="2134357" y="416729"/>
                      <a:pt x="2135598" y="416729"/>
                      <a:pt x="2135598" y="417972"/>
                    </a:cubicBezTo>
                    <a:lnTo>
                      <a:pt x="2135598" y="436618"/>
                    </a:lnTo>
                    <a:lnTo>
                      <a:pt x="2135598" y="671561"/>
                    </a:lnTo>
                    <a:cubicBezTo>
                      <a:pt x="2135598" y="691450"/>
                      <a:pt x="2119470" y="706367"/>
                      <a:pt x="2100861" y="706367"/>
                    </a:cubicBezTo>
                    <a:cubicBezTo>
                      <a:pt x="2082252" y="706367"/>
                      <a:pt x="2067365" y="691450"/>
                      <a:pt x="2067365" y="671561"/>
                    </a:cubicBezTo>
                    <a:lnTo>
                      <a:pt x="2067365" y="436618"/>
                    </a:lnTo>
                    <a:cubicBezTo>
                      <a:pt x="2063643" y="436618"/>
                      <a:pt x="2059921" y="436618"/>
                      <a:pt x="2056200" y="436618"/>
                    </a:cubicBezTo>
                    <a:lnTo>
                      <a:pt x="2056200" y="671561"/>
                    </a:lnTo>
                    <a:cubicBezTo>
                      <a:pt x="2056200" y="691450"/>
                      <a:pt x="2041312" y="706367"/>
                      <a:pt x="2021463" y="706367"/>
                    </a:cubicBezTo>
                    <a:cubicBezTo>
                      <a:pt x="2002854" y="706367"/>
                      <a:pt x="1987967" y="691450"/>
                      <a:pt x="1987967" y="671561"/>
                    </a:cubicBezTo>
                    <a:lnTo>
                      <a:pt x="1987967" y="436618"/>
                    </a:lnTo>
                    <a:cubicBezTo>
                      <a:pt x="1987967" y="414243"/>
                      <a:pt x="1987967" y="393110"/>
                      <a:pt x="1987967" y="371978"/>
                    </a:cubicBezTo>
                    <a:cubicBezTo>
                      <a:pt x="1987967" y="370735"/>
                      <a:pt x="1987967" y="369492"/>
                      <a:pt x="1987967" y="369492"/>
                    </a:cubicBezTo>
                    <a:cubicBezTo>
                      <a:pt x="1987967" y="368249"/>
                      <a:pt x="1987967" y="367005"/>
                      <a:pt x="1987967" y="365762"/>
                    </a:cubicBezTo>
                    <a:lnTo>
                      <a:pt x="1987967" y="334685"/>
                    </a:lnTo>
                    <a:lnTo>
                      <a:pt x="1987967" y="235239"/>
                    </a:lnTo>
                    <a:cubicBezTo>
                      <a:pt x="1981764" y="245183"/>
                      <a:pt x="1976801" y="257614"/>
                      <a:pt x="1974320" y="270045"/>
                    </a:cubicBezTo>
                    <a:cubicBezTo>
                      <a:pt x="1973079" y="277503"/>
                      <a:pt x="1970598" y="292420"/>
                      <a:pt x="1970598" y="309824"/>
                    </a:cubicBezTo>
                    <a:lnTo>
                      <a:pt x="1970598" y="355818"/>
                    </a:lnTo>
                    <a:cubicBezTo>
                      <a:pt x="1970598" y="358304"/>
                      <a:pt x="1970598" y="360790"/>
                      <a:pt x="1969358" y="363276"/>
                    </a:cubicBezTo>
                    <a:cubicBezTo>
                      <a:pt x="1968117" y="375707"/>
                      <a:pt x="1959433" y="383166"/>
                      <a:pt x="1947027" y="384409"/>
                    </a:cubicBezTo>
                    <a:cubicBezTo>
                      <a:pt x="1945786" y="385652"/>
                      <a:pt x="1943305" y="385652"/>
                      <a:pt x="1940824" y="385652"/>
                    </a:cubicBezTo>
                    <a:cubicBezTo>
                      <a:pt x="1937102" y="385652"/>
                      <a:pt x="1933380" y="383166"/>
                      <a:pt x="1929658" y="381922"/>
                    </a:cubicBezTo>
                    <a:cubicBezTo>
                      <a:pt x="1919734" y="378193"/>
                      <a:pt x="1912290" y="368249"/>
                      <a:pt x="1912290" y="355818"/>
                    </a:cubicBezTo>
                    <a:lnTo>
                      <a:pt x="1912290" y="314796"/>
                    </a:lnTo>
                    <a:cubicBezTo>
                      <a:pt x="1912290" y="283719"/>
                      <a:pt x="1916012" y="258857"/>
                      <a:pt x="1916012" y="256371"/>
                    </a:cubicBezTo>
                    <a:cubicBezTo>
                      <a:pt x="1919734" y="241454"/>
                      <a:pt x="1925937" y="225294"/>
                      <a:pt x="1933380" y="211620"/>
                    </a:cubicBezTo>
                    <a:cubicBezTo>
                      <a:pt x="1947027" y="186758"/>
                      <a:pt x="1964395" y="165626"/>
                      <a:pt x="1987967" y="151952"/>
                    </a:cubicBezTo>
                    <a:cubicBezTo>
                      <a:pt x="2001613" y="144494"/>
                      <a:pt x="2017741" y="138278"/>
                      <a:pt x="2035109" y="137035"/>
                    </a:cubicBezTo>
                    <a:cubicBezTo>
                      <a:pt x="2051237" y="133306"/>
                      <a:pt x="2067365" y="133306"/>
                      <a:pt x="2082252" y="135792"/>
                    </a:cubicBezTo>
                    <a:close/>
                    <a:moveTo>
                      <a:pt x="1603871" y="135792"/>
                    </a:moveTo>
                    <a:cubicBezTo>
                      <a:pt x="1623720" y="137035"/>
                      <a:pt x="1641088" y="142007"/>
                      <a:pt x="1655975" y="150709"/>
                    </a:cubicBezTo>
                    <a:cubicBezTo>
                      <a:pt x="1679546" y="164383"/>
                      <a:pt x="1696914" y="185515"/>
                      <a:pt x="1710560" y="209134"/>
                    </a:cubicBezTo>
                    <a:cubicBezTo>
                      <a:pt x="1718004" y="224051"/>
                      <a:pt x="1722966" y="238968"/>
                      <a:pt x="1727928" y="256371"/>
                    </a:cubicBezTo>
                    <a:cubicBezTo>
                      <a:pt x="1727928" y="257614"/>
                      <a:pt x="1731650" y="282476"/>
                      <a:pt x="1731650" y="313553"/>
                    </a:cubicBezTo>
                    <a:lnTo>
                      <a:pt x="1731650" y="354575"/>
                    </a:lnTo>
                    <a:cubicBezTo>
                      <a:pt x="1731650" y="365762"/>
                      <a:pt x="1724207" y="375707"/>
                      <a:pt x="1715523" y="380679"/>
                    </a:cubicBezTo>
                    <a:cubicBezTo>
                      <a:pt x="1710560" y="383166"/>
                      <a:pt x="1706838" y="383166"/>
                      <a:pt x="1701876" y="383166"/>
                    </a:cubicBezTo>
                    <a:cubicBezTo>
                      <a:pt x="1700636" y="383166"/>
                      <a:pt x="1698154" y="383166"/>
                      <a:pt x="1695673" y="383166"/>
                    </a:cubicBezTo>
                    <a:cubicBezTo>
                      <a:pt x="1685749" y="380679"/>
                      <a:pt x="1675824" y="374464"/>
                      <a:pt x="1674583" y="362033"/>
                    </a:cubicBezTo>
                    <a:cubicBezTo>
                      <a:pt x="1674583" y="359547"/>
                      <a:pt x="1673343" y="357061"/>
                      <a:pt x="1673343" y="354575"/>
                    </a:cubicBezTo>
                    <a:lnTo>
                      <a:pt x="1673343" y="308581"/>
                    </a:lnTo>
                    <a:cubicBezTo>
                      <a:pt x="1673343" y="291177"/>
                      <a:pt x="1670862" y="276260"/>
                      <a:pt x="1669621" y="270045"/>
                    </a:cubicBezTo>
                    <a:cubicBezTo>
                      <a:pt x="1665899" y="256371"/>
                      <a:pt x="1662178" y="243940"/>
                      <a:pt x="1655975" y="232753"/>
                    </a:cubicBezTo>
                    <a:lnTo>
                      <a:pt x="1655975" y="323498"/>
                    </a:lnTo>
                    <a:cubicBezTo>
                      <a:pt x="1655975" y="335928"/>
                      <a:pt x="1655975" y="349602"/>
                      <a:pt x="1655975" y="362033"/>
                    </a:cubicBezTo>
                    <a:lnTo>
                      <a:pt x="1655975" y="363276"/>
                    </a:lnTo>
                    <a:lnTo>
                      <a:pt x="1657215" y="391867"/>
                    </a:lnTo>
                    <a:lnTo>
                      <a:pt x="1657215" y="416729"/>
                    </a:lnTo>
                    <a:cubicBezTo>
                      <a:pt x="1657215" y="416729"/>
                      <a:pt x="1657215" y="416729"/>
                      <a:pt x="1657215" y="417972"/>
                    </a:cubicBezTo>
                    <a:lnTo>
                      <a:pt x="1657215" y="436618"/>
                    </a:lnTo>
                    <a:lnTo>
                      <a:pt x="1657215" y="671561"/>
                    </a:lnTo>
                    <a:cubicBezTo>
                      <a:pt x="1657215" y="691450"/>
                      <a:pt x="1642328" y="706367"/>
                      <a:pt x="1623720" y="706367"/>
                    </a:cubicBezTo>
                    <a:cubicBezTo>
                      <a:pt x="1603871" y="706367"/>
                      <a:pt x="1588984" y="691450"/>
                      <a:pt x="1588984" y="671561"/>
                    </a:cubicBezTo>
                    <a:lnTo>
                      <a:pt x="1588984" y="436618"/>
                    </a:lnTo>
                    <a:lnTo>
                      <a:pt x="1587743" y="436618"/>
                    </a:lnTo>
                    <a:cubicBezTo>
                      <a:pt x="1585262" y="436618"/>
                      <a:pt x="1581540" y="436618"/>
                      <a:pt x="1577818" y="436618"/>
                    </a:cubicBezTo>
                    <a:lnTo>
                      <a:pt x="1577818" y="671561"/>
                    </a:lnTo>
                    <a:cubicBezTo>
                      <a:pt x="1577818" y="691450"/>
                      <a:pt x="1562931" y="706367"/>
                      <a:pt x="1544323" y="706367"/>
                    </a:cubicBezTo>
                    <a:cubicBezTo>
                      <a:pt x="1525714" y="706367"/>
                      <a:pt x="1509587" y="691450"/>
                      <a:pt x="1509587" y="671561"/>
                    </a:cubicBezTo>
                    <a:lnTo>
                      <a:pt x="1509587" y="436618"/>
                    </a:lnTo>
                    <a:cubicBezTo>
                      <a:pt x="1509587" y="414243"/>
                      <a:pt x="1509587" y="393110"/>
                      <a:pt x="1509587" y="371978"/>
                    </a:cubicBezTo>
                    <a:cubicBezTo>
                      <a:pt x="1509587" y="370735"/>
                      <a:pt x="1509587" y="369492"/>
                      <a:pt x="1509587" y="369492"/>
                    </a:cubicBezTo>
                    <a:cubicBezTo>
                      <a:pt x="1509587" y="368249"/>
                      <a:pt x="1509587" y="367005"/>
                      <a:pt x="1509587" y="365762"/>
                    </a:cubicBezTo>
                    <a:lnTo>
                      <a:pt x="1509587" y="334685"/>
                    </a:lnTo>
                    <a:lnTo>
                      <a:pt x="1509587" y="235239"/>
                    </a:lnTo>
                    <a:cubicBezTo>
                      <a:pt x="1503384" y="245183"/>
                      <a:pt x="1499662" y="257614"/>
                      <a:pt x="1495940" y="270045"/>
                    </a:cubicBezTo>
                    <a:cubicBezTo>
                      <a:pt x="1494700" y="277503"/>
                      <a:pt x="1492219" y="292420"/>
                      <a:pt x="1492219" y="309824"/>
                    </a:cubicBezTo>
                    <a:lnTo>
                      <a:pt x="1492219" y="355818"/>
                    </a:lnTo>
                    <a:cubicBezTo>
                      <a:pt x="1492219" y="358304"/>
                      <a:pt x="1492219" y="360790"/>
                      <a:pt x="1492219" y="363276"/>
                    </a:cubicBezTo>
                    <a:cubicBezTo>
                      <a:pt x="1489737" y="375707"/>
                      <a:pt x="1481053" y="383166"/>
                      <a:pt x="1469888" y="384409"/>
                    </a:cubicBezTo>
                    <a:cubicBezTo>
                      <a:pt x="1467407" y="385652"/>
                      <a:pt x="1466166" y="385652"/>
                      <a:pt x="1463685" y="385652"/>
                    </a:cubicBezTo>
                    <a:cubicBezTo>
                      <a:pt x="1459964" y="385652"/>
                      <a:pt x="1455001" y="383166"/>
                      <a:pt x="1451280" y="381922"/>
                    </a:cubicBezTo>
                    <a:cubicBezTo>
                      <a:pt x="1441355" y="378193"/>
                      <a:pt x="1435152" y="368249"/>
                      <a:pt x="1435152" y="355818"/>
                    </a:cubicBezTo>
                    <a:lnTo>
                      <a:pt x="1435152" y="314796"/>
                    </a:lnTo>
                    <a:cubicBezTo>
                      <a:pt x="1435152" y="283719"/>
                      <a:pt x="1437633" y="258857"/>
                      <a:pt x="1437633" y="256371"/>
                    </a:cubicBezTo>
                    <a:cubicBezTo>
                      <a:pt x="1442595" y="241454"/>
                      <a:pt x="1447558" y="225294"/>
                      <a:pt x="1455001" y="211620"/>
                    </a:cubicBezTo>
                    <a:cubicBezTo>
                      <a:pt x="1468648" y="186758"/>
                      <a:pt x="1486016" y="165626"/>
                      <a:pt x="1509587" y="151952"/>
                    </a:cubicBezTo>
                    <a:cubicBezTo>
                      <a:pt x="1523233" y="144494"/>
                      <a:pt x="1539361" y="138278"/>
                      <a:pt x="1557969" y="137035"/>
                    </a:cubicBezTo>
                    <a:cubicBezTo>
                      <a:pt x="1572856" y="133306"/>
                      <a:pt x="1588984" y="133306"/>
                      <a:pt x="1603871" y="135792"/>
                    </a:cubicBezTo>
                    <a:close/>
                    <a:moveTo>
                      <a:pt x="1126727" y="135792"/>
                    </a:moveTo>
                    <a:cubicBezTo>
                      <a:pt x="1146576" y="137035"/>
                      <a:pt x="1162704" y="142007"/>
                      <a:pt x="1177591" y="150709"/>
                    </a:cubicBezTo>
                    <a:cubicBezTo>
                      <a:pt x="1201162" y="164383"/>
                      <a:pt x="1219770" y="185515"/>
                      <a:pt x="1232176" y="209134"/>
                    </a:cubicBezTo>
                    <a:cubicBezTo>
                      <a:pt x="1239620" y="224051"/>
                      <a:pt x="1245823" y="238968"/>
                      <a:pt x="1249544" y="256371"/>
                    </a:cubicBezTo>
                    <a:cubicBezTo>
                      <a:pt x="1250785" y="257614"/>
                      <a:pt x="1253266" y="282476"/>
                      <a:pt x="1253266" y="313553"/>
                    </a:cubicBezTo>
                    <a:lnTo>
                      <a:pt x="1253266" y="354575"/>
                    </a:lnTo>
                    <a:cubicBezTo>
                      <a:pt x="1253266" y="365762"/>
                      <a:pt x="1245823" y="375707"/>
                      <a:pt x="1237139" y="380679"/>
                    </a:cubicBezTo>
                    <a:cubicBezTo>
                      <a:pt x="1232176" y="383166"/>
                      <a:pt x="1228454" y="383166"/>
                      <a:pt x="1224733" y="383166"/>
                    </a:cubicBezTo>
                    <a:cubicBezTo>
                      <a:pt x="1222252" y="383166"/>
                      <a:pt x="1221011" y="383166"/>
                      <a:pt x="1218530" y="383166"/>
                    </a:cubicBezTo>
                    <a:cubicBezTo>
                      <a:pt x="1207365" y="380679"/>
                      <a:pt x="1197440" y="374464"/>
                      <a:pt x="1196199" y="362033"/>
                    </a:cubicBezTo>
                    <a:cubicBezTo>
                      <a:pt x="1194959" y="359547"/>
                      <a:pt x="1194959" y="357061"/>
                      <a:pt x="1194959" y="354575"/>
                    </a:cubicBezTo>
                    <a:lnTo>
                      <a:pt x="1194959" y="308581"/>
                    </a:lnTo>
                    <a:cubicBezTo>
                      <a:pt x="1194959" y="291177"/>
                      <a:pt x="1193718" y="276260"/>
                      <a:pt x="1191237" y="270045"/>
                    </a:cubicBezTo>
                    <a:cubicBezTo>
                      <a:pt x="1188756" y="256371"/>
                      <a:pt x="1183794" y="243940"/>
                      <a:pt x="1177591" y="232753"/>
                    </a:cubicBezTo>
                    <a:lnTo>
                      <a:pt x="1177591" y="323498"/>
                    </a:lnTo>
                    <a:cubicBezTo>
                      <a:pt x="1177591" y="335928"/>
                      <a:pt x="1178831" y="349602"/>
                      <a:pt x="1178831" y="362033"/>
                    </a:cubicBezTo>
                    <a:lnTo>
                      <a:pt x="1178831" y="363276"/>
                    </a:lnTo>
                    <a:lnTo>
                      <a:pt x="1178831" y="391867"/>
                    </a:lnTo>
                    <a:lnTo>
                      <a:pt x="1178831" y="416729"/>
                    </a:lnTo>
                    <a:cubicBezTo>
                      <a:pt x="1180072" y="416729"/>
                      <a:pt x="1180072" y="416729"/>
                      <a:pt x="1180072" y="417972"/>
                    </a:cubicBezTo>
                    <a:lnTo>
                      <a:pt x="1180072" y="436618"/>
                    </a:lnTo>
                    <a:lnTo>
                      <a:pt x="1180072" y="671561"/>
                    </a:lnTo>
                    <a:cubicBezTo>
                      <a:pt x="1180072" y="691450"/>
                      <a:pt x="1163944" y="706367"/>
                      <a:pt x="1145336" y="706367"/>
                    </a:cubicBezTo>
                    <a:cubicBezTo>
                      <a:pt x="1125487" y="706367"/>
                      <a:pt x="1110600" y="691450"/>
                      <a:pt x="1110600" y="671561"/>
                    </a:cubicBezTo>
                    <a:lnTo>
                      <a:pt x="1110600" y="436618"/>
                    </a:lnTo>
                    <a:cubicBezTo>
                      <a:pt x="1108118" y="436618"/>
                      <a:pt x="1103156" y="436618"/>
                      <a:pt x="1100675" y="436618"/>
                    </a:cubicBezTo>
                    <a:lnTo>
                      <a:pt x="1100675" y="671561"/>
                    </a:lnTo>
                    <a:cubicBezTo>
                      <a:pt x="1100675" y="691450"/>
                      <a:pt x="1085788" y="706367"/>
                      <a:pt x="1065939" y="706367"/>
                    </a:cubicBezTo>
                    <a:cubicBezTo>
                      <a:pt x="1046090" y="706367"/>
                      <a:pt x="1031203" y="691450"/>
                      <a:pt x="1031203" y="671561"/>
                    </a:cubicBezTo>
                    <a:lnTo>
                      <a:pt x="1031203" y="436618"/>
                    </a:lnTo>
                    <a:cubicBezTo>
                      <a:pt x="1031203" y="414243"/>
                      <a:pt x="1031203" y="393110"/>
                      <a:pt x="1031203" y="371978"/>
                    </a:cubicBezTo>
                    <a:cubicBezTo>
                      <a:pt x="1031203" y="370735"/>
                      <a:pt x="1031203" y="369492"/>
                      <a:pt x="1031203" y="369492"/>
                    </a:cubicBezTo>
                    <a:cubicBezTo>
                      <a:pt x="1031203" y="368249"/>
                      <a:pt x="1031203" y="367005"/>
                      <a:pt x="1031203" y="365762"/>
                    </a:cubicBezTo>
                    <a:lnTo>
                      <a:pt x="1031203" y="334685"/>
                    </a:lnTo>
                    <a:lnTo>
                      <a:pt x="1031203" y="235239"/>
                    </a:lnTo>
                    <a:cubicBezTo>
                      <a:pt x="1025000" y="245183"/>
                      <a:pt x="1021278" y="257614"/>
                      <a:pt x="1018797" y="270045"/>
                    </a:cubicBezTo>
                    <a:cubicBezTo>
                      <a:pt x="1017556" y="277503"/>
                      <a:pt x="1015075" y="292420"/>
                      <a:pt x="1015075" y="309824"/>
                    </a:cubicBezTo>
                    <a:lnTo>
                      <a:pt x="1015075" y="355818"/>
                    </a:lnTo>
                    <a:cubicBezTo>
                      <a:pt x="1015075" y="358304"/>
                      <a:pt x="1013835" y="360790"/>
                      <a:pt x="1013835" y="363276"/>
                    </a:cubicBezTo>
                    <a:cubicBezTo>
                      <a:pt x="1011353" y="375707"/>
                      <a:pt x="1002669" y="383166"/>
                      <a:pt x="991504" y="384409"/>
                    </a:cubicBezTo>
                    <a:cubicBezTo>
                      <a:pt x="990264" y="385652"/>
                      <a:pt x="987782" y="385652"/>
                      <a:pt x="985301" y="385652"/>
                    </a:cubicBezTo>
                    <a:cubicBezTo>
                      <a:pt x="981580" y="385652"/>
                      <a:pt x="976617" y="383166"/>
                      <a:pt x="972896" y="381922"/>
                    </a:cubicBezTo>
                    <a:cubicBezTo>
                      <a:pt x="962971" y="378193"/>
                      <a:pt x="956768" y="368249"/>
                      <a:pt x="956768" y="355818"/>
                    </a:cubicBezTo>
                    <a:lnTo>
                      <a:pt x="956768" y="314796"/>
                    </a:lnTo>
                    <a:cubicBezTo>
                      <a:pt x="956768" y="283719"/>
                      <a:pt x="960490" y="258857"/>
                      <a:pt x="960490" y="256371"/>
                    </a:cubicBezTo>
                    <a:cubicBezTo>
                      <a:pt x="964211" y="241454"/>
                      <a:pt x="970414" y="225294"/>
                      <a:pt x="977858" y="211620"/>
                    </a:cubicBezTo>
                    <a:cubicBezTo>
                      <a:pt x="990264" y="186758"/>
                      <a:pt x="1007632" y="165626"/>
                      <a:pt x="1031203" y="151952"/>
                    </a:cubicBezTo>
                    <a:cubicBezTo>
                      <a:pt x="1044849" y="144494"/>
                      <a:pt x="1062217" y="138278"/>
                      <a:pt x="1080826" y="137035"/>
                    </a:cubicBezTo>
                    <a:cubicBezTo>
                      <a:pt x="1094472" y="133306"/>
                      <a:pt x="1110600" y="133306"/>
                      <a:pt x="1126727" y="135792"/>
                    </a:cubicBezTo>
                    <a:close/>
                    <a:moveTo>
                      <a:pt x="648339" y="135792"/>
                    </a:moveTo>
                    <a:cubicBezTo>
                      <a:pt x="668188" y="137035"/>
                      <a:pt x="685556" y="142007"/>
                      <a:pt x="700443" y="150709"/>
                    </a:cubicBezTo>
                    <a:cubicBezTo>
                      <a:pt x="724014" y="164383"/>
                      <a:pt x="741382" y="185515"/>
                      <a:pt x="753788" y="209134"/>
                    </a:cubicBezTo>
                    <a:cubicBezTo>
                      <a:pt x="761232" y="224051"/>
                      <a:pt x="767435" y="238968"/>
                      <a:pt x="771156" y="256371"/>
                    </a:cubicBezTo>
                    <a:cubicBezTo>
                      <a:pt x="771156" y="257614"/>
                      <a:pt x="774878" y="282476"/>
                      <a:pt x="774878" y="313553"/>
                    </a:cubicBezTo>
                    <a:lnTo>
                      <a:pt x="774878" y="354575"/>
                    </a:lnTo>
                    <a:cubicBezTo>
                      <a:pt x="774878" y="365762"/>
                      <a:pt x="768675" y="375707"/>
                      <a:pt x="758751" y="380679"/>
                    </a:cubicBezTo>
                    <a:cubicBezTo>
                      <a:pt x="755029" y="383166"/>
                      <a:pt x="750066" y="383166"/>
                      <a:pt x="746345" y="383166"/>
                    </a:cubicBezTo>
                    <a:cubicBezTo>
                      <a:pt x="743864" y="383166"/>
                      <a:pt x="742623" y="383166"/>
                      <a:pt x="740142" y="383166"/>
                    </a:cubicBezTo>
                    <a:cubicBezTo>
                      <a:pt x="728977" y="380679"/>
                      <a:pt x="720293" y="374464"/>
                      <a:pt x="717811" y="362033"/>
                    </a:cubicBezTo>
                    <a:cubicBezTo>
                      <a:pt x="717811" y="359547"/>
                      <a:pt x="716571" y="357061"/>
                      <a:pt x="716571" y="354575"/>
                    </a:cubicBezTo>
                    <a:lnTo>
                      <a:pt x="716571" y="308581"/>
                    </a:lnTo>
                    <a:cubicBezTo>
                      <a:pt x="716571" y="291177"/>
                      <a:pt x="715330" y="276260"/>
                      <a:pt x="712849" y="270045"/>
                    </a:cubicBezTo>
                    <a:cubicBezTo>
                      <a:pt x="710368" y="256371"/>
                      <a:pt x="706646" y="243940"/>
                      <a:pt x="700443" y="232753"/>
                    </a:cubicBezTo>
                    <a:lnTo>
                      <a:pt x="700443" y="323498"/>
                    </a:lnTo>
                    <a:cubicBezTo>
                      <a:pt x="700443" y="335928"/>
                      <a:pt x="700443" y="349602"/>
                      <a:pt x="700443" y="362033"/>
                    </a:cubicBezTo>
                    <a:lnTo>
                      <a:pt x="700443" y="363276"/>
                    </a:lnTo>
                    <a:lnTo>
                      <a:pt x="701684" y="391867"/>
                    </a:lnTo>
                    <a:lnTo>
                      <a:pt x="701684" y="416729"/>
                    </a:lnTo>
                    <a:cubicBezTo>
                      <a:pt x="701684" y="416729"/>
                      <a:pt x="701684" y="416729"/>
                      <a:pt x="701684" y="417972"/>
                    </a:cubicBezTo>
                    <a:lnTo>
                      <a:pt x="701684" y="436618"/>
                    </a:lnTo>
                    <a:lnTo>
                      <a:pt x="701684" y="671561"/>
                    </a:lnTo>
                    <a:cubicBezTo>
                      <a:pt x="701684" y="691450"/>
                      <a:pt x="685556" y="706367"/>
                      <a:pt x="666948" y="706367"/>
                    </a:cubicBezTo>
                    <a:cubicBezTo>
                      <a:pt x="648339" y="706367"/>
                      <a:pt x="632212" y="691450"/>
                      <a:pt x="632212" y="671561"/>
                    </a:cubicBezTo>
                    <a:lnTo>
                      <a:pt x="632212" y="436618"/>
                    </a:lnTo>
                    <a:cubicBezTo>
                      <a:pt x="629730" y="436618"/>
                      <a:pt x="626009" y="436618"/>
                      <a:pt x="623528" y="436618"/>
                    </a:cubicBezTo>
                    <a:lnTo>
                      <a:pt x="622287" y="436618"/>
                    </a:lnTo>
                    <a:lnTo>
                      <a:pt x="622287" y="671561"/>
                    </a:lnTo>
                    <a:cubicBezTo>
                      <a:pt x="622287" y="691450"/>
                      <a:pt x="607400" y="706367"/>
                      <a:pt x="587551" y="706367"/>
                    </a:cubicBezTo>
                    <a:cubicBezTo>
                      <a:pt x="568942" y="706367"/>
                      <a:pt x="554055" y="691450"/>
                      <a:pt x="554055" y="671561"/>
                    </a:cubicBezTo>
                    <a:lnTo>
                      <a:pt x="554055" y="436618"/>
                    </a:lnTo>
                    <a:lnTo>
                      <a:pt x="552815" y="436618"/>
                    </a:lnTo>
                    <a:cubicBezTo>
                      <a:pt x="552815" y="414243"/>
                      <a:pt x="552815" y="393110"/>
                      <a:pt x="552815" y="371978"/>
                    </a:cubicBezTo>
                    <a:cubicBezTo>
                      <a:pt x="552815" y="370735"/>
                      <a:pt x="554055" y="369492"/>
                      <a:pt x="554055" y="369492"/>
                    </a:cubicBezTo>
                    <a:cubicBezTo>
                      <a:pt x="554055" y="368249"/>
                      <a:pt x="552815" y="367005"/>
                      <a:pt x="552815" y="365762"/>
                    </a:cubicBezTo>
                    <a:lnTo>
                      <a:pt x="552815" y="334685"/>
                    </a:lnTo>
                    <a:lnTo>
                      <a:pt x="554055" y="334685"/>
                    </a:lnTo>
                    <a:lnTo>
                      <a:pt x="554055" y="235239"/>
                    </a:lnTo>
                    <a:cubicBezTo>
                      <a:pt x="547852" y="245183"/>
                      <a:pt x="542890" y="257614"/>
                      <a:pt x="540409" y="270045"/>
                    </a:cubicBezTo>
                    <a:cubicBezTo>
                      <a:pt x="539168" y="277503"/>
                      <a:pt x="536687" y="292420"/>
                      <a:pt x="536687" y="309824"/>
                    </a:cubicBezTo>
                    <a:lnTo>
                      <a:pt x="536687" y="355818"/>
                    </a:lnTo>
                    <a:cubicBezTo>
                      <a:pt x="536687" y="358304"/>
                      <a:pt x="536687" y="360790"/>
                      <a:pt x="535447" y="363276"/>
                    </a:cubicBezTo>
                    <a:cubicBezTo>
                      <a:pt x="534206" y="375707"/>
                      <a:pt x="524281" y="383166"/>
                      <a:pt x="513116" y="384409"/>
                    </a:cubicBezTo>
                    <a:cubicBezTo>
                      <a:pt x="510635" y="385652"/>
                      <a:pt x="509394" y="385652"/>
                      <a:pt x="508154" y="385652"/>
                    </a:cubicBezTo>
                    <a:cubicBezTo>
                      <a:pt x="503192" y="385652"/>
                      <a:pt x="499470" y="383166"/>
                      <a:pt x="495748" y="381922"/>
                    </a:cubicBezTo>
                    <a:cubicBezTo>
                      <a:pt x="485823" y="378193"/>
                      <a:pt x="478380" y="368249"/>
                      <a:pt x="478380" y="355818"/>
                    </a:cubicBezTo>
                    <a:lnTo>
                      <a:pt x="478380" y="314796"/>
                    </a:lnTo>
                    <a:cubicBezTo>
                      <a:pt x="478380" y="283719"/>
                      <a:pt x="482102" y="258857"/>
                      <a:pt x="482102" y="256371"/>
                    </a:cubicBezTo>
                    <a:cubicBezTo>
                      <a:pt x="487064" y="241454"/>
                      <a:pt x="492026" y="225294"/>
                      <a:pt x="499470" y="211620"/>
                    </a:cubicBezTo>
                    <a:cubicBezTo>
                      <a:pt x="511876" y="186758"/>
                      <a:pt x="530484" y="165626"/>
                      <a:pt x="554055" y="151952"/>
                    </a:cubicBezTo>
                    <a:cubicBezTo>
                      <a:pt x="567702" y="144494"/>
                      <a:pt x="583829" y="138278"/>
                      <a:pt x="601197" y="137035"/>
                    </a:cubicBezTo>
                    <a:cubicBezTo>
                      <a:pt x="617325" y="133306"/>
                      <a:pt x="632212" y="133306"/>
                      <a:pt x="648339" y="135792"/>
                    </a:cubicBezTo>
                    <a:close/>
                    <a:moveTo>
                      <a:pt x="169959" y="135792"/>
                    </a:moveTo>
                    <a:cubicBezTo>
                      <a:pt x="189808" y="137035"/>
                      <a:pt x="207176" y="142007"/>
                      <a:pt x="222063" y="150709"/>
                    </a:cubicBezTo>
                    <a:cubicBezTo>
                      <a:pt x="245634" y="164383"/>
                      <a:pt x="264243" y="185515"/>
                      <a:pt x="276649" y="209134"/>
                    </a:cubicBezTo>
                    <a:cubicBezTo>
                      <a:pt x="282852" y="224051"/>
                      <a:pt x="289055" y="238968"/>
                      <a:pt x="294017" y="256371"/>
                    </a:cubicBezTo>
                    <a:cubicBezTo>
                      <a:pt x="294017" y="257614"/>
                      <a:pt x="296498" y="282476"/>
                      <a:pt x="296498" y="313553"/>
                    </a:cubicBezTo>
                    <a:lnTo>
                      <a:pt x="296498" y="354575"/>
                    </a:lnTo>
                    <a:cubicBezTo>
                      <a:pt x="296498" y="365762"/>
                      <a:pt x="290295" y="375707"/>
                      <a:pt x="280371" y="380679"/>
                    </a:cubicBezTo>
                    <a:cubicBezTo>
                      <a:pt x="276649" y="383166"/>
                      <a:pt x="272927" y="383166"/>
                      <a:pt x="267965" y="383166"/>
                    </a:cubicBezTo>
                    <a:cubicBezTo>
                      <a:pt x="265484" y="383166"/>
                      <a:pt x="264243" y="383166"/>
                      <a:pt x="261762" y="383166"/>
                    </a:cubicBezTo>
                    <a:cubicBezTo>
                      <a:pt x="251837" y="380679"/>
                      <a:pt x="241913" y="374464"/>
                      <a:pt x="239431" y="362033"/>
                    </a:cubicBezTo>
                    <a:cubicBezTo>
                      <a:pt x="239431" y="359547"/>
                      <a:pt x="239431" y="357061"/>
                      <a:pt x="239431" y="354575"/>
                    </a:cubicBezTo>
                    <a:lnTo>
                      <a:pt x="239431" y="308581"/>
                    </a:lnTo>
                    <a:cubicBezTo>
                      <a:pt x="239431" y="291177"/>
                      <a:pt x="236950" y="276260"/>
                      <a:pt x="235710" y="270045"/>
                    </a:cubicBezTo>
                    <a:cubicBezTo>
                      <a:pt x="231988" y="256371"/>
                      <a:pt x="228266" y="243940"/>
                      <a:pt x="222063" y="232753"/>
                    </a:cubicBezTo>
                    <a:lnTo>
                      <a:pt x="222063" y="323498"/>
                    </a:lnTo>
                    <a:cubicBezTo>
                      <a:pt x="222063" y="335928"/>
                      <a:pt x="222063" y="349602"/>
                      <a:pt x="222063" y="362033"/>
                    </a:cubicBezTo>
                    <a:lnTo>
                      <a:pt x="222063" y="363276"/>
                    </a:lnTo>
                    <a:lnTo>
                      <a:pt x="222063" y="391867"/>
                    </a:lnTo>
                    <a:lnTo>
                      <a:pt x="223304" y="416729"/>
                    </a:lnTo>
                    <a:cubicBezTo>
                      <a:pt x="223304" y="416729"/>
                      <a:pt x="223304" y="416729"/>
                      <a:pt x="223304" y="417972"/>
                    </a:cubicBezTo>
                    <a:lnTo>
                      <a:pt x="223304" y="436618"/>
                    </a:lnTo>
                    <a:lnTo>
                      <a:pt x="223304" y="671561"/>
                    </a:lnTo>
                    <a:cubicBezTo>
                      <a:pt x="223304" y="691450"/>
                      <a:pt x="208417" y="706367"/>
                      <a:pt x="188568" y="706367"/>
                    </a:cubicBezTo>
                    <a:cubicBezTo>
                      <a:pt x="169959" y="706367"/>
                      <a:pt x="153832" y="691450"/>
                      <a:pt x="153832" y="671561"/>
                    </a:cubicBezTo>
                    <a:lnTo>
                      <a:pt x="153832" y="436618"/>
                    </a:lnTo>
                    <a:cubicBezTo>
                      <a:pt x="151350" y="436618"/>
                      <a:pt x="147629" y="436618"/>
                      <a:pt x="143907" y="436618"/>
                    </a:cubicBezTo>
                    <a:lnTo>
                      <a:pt x="143907" y="671561"/>
                    </a:lnTo>
                    <a:cubicBezTo>
                      <a:pt x="143907" y="691450"/>
                      <a:pt x="129020" y="706367"/>
                      <a:pt x="110411" y="706367"/>
                    </a:cubicBezTo>
                    <a:cubicBezTo>
                      <a:pt x="91803" y="706367"/>
                      <a:pt x="75675" y="691450"/>
                      <a:pt x="75675" y="671561"/>
                    </a:cubicBezTo>
                    <a:lnTo>
                      <a:pt x="75675" y="436618"/>
                    </a:lnTo>
                    <a:cubicBezTo>
                      <a:pt x="75675" y="414243"/>
                      <a:pt x="75675" y="393110"/>
                      <a:pt x="75675" y="371978"/>
                    </a:cubicBezTo>
                    <a:cubicBezTo>
                      <a:pt x="75675" y="370735"/>
                      <a:pt x="75675" y="369492"/>
                      <a:pt x="75675" y="369492"/>
                    </a:cubicBezTo>
                    <a:cubicBezTo>
                      <a:pt x="75675" y="368249"/>
                      <a:pt x="75675" y="367005"/>
                      <a:pt x="75675" y="365762"/>
                    </a:cubicBezTo>
                    <a:lnTo>
                      <a:pt x="75675" y="334685"/>
                    </a:lnTo>
                    <a:lnTo>
                      <a:pt x="75675" y="235239"/>
                    </a:lnTo>
                    <a:cubicBezTo>
                      <a:pt x="69472" y="245183"/>
                      <a:pt x="65751" y="257614"/>
                      <a:pt x="62029" y="270045"/>
                    </a:cubicBezTo>
                    <a:cubicBezTo>
                      <a:pt x="60788" y="277503"/>
                      <a:pt x="58307" y="292420"/>
                      <a:pt x="58307" y="309824"/>
                    </a:cubicBezTo>
                    <a:lnTo>
                      <a:pt x="58307" y="355818"/>
                    </a:lnTo>
                    <a:cubicBezTo>
                      <a:pt x="58307" y="358304"/>
                      <a:pt x="58307" y="360790"/>
                      <a:pt x="57067" y="363276"/>
                    </a:cubicBezTo>
                    <a:cubicBezTo>
                      <a:pt x="55826" y="375707"/>
                      <a:pt x="45901" y="383166"/>
                      <a:pt x="35977" y="384409"/>
                    </a:cubicBezTo>
                    <a:cubicBezTo>
                      <a:pt x="33496" y="385652"/>
                      <a:pt x="31014" y="385652"/>
                      <a:pt x="29774" y="385652"/>
                    </a:cubicBezTo>
                    <a:cubicBezTo>
                      <a:pt x="24812" y="385652"/>
                      <a:pt x="21090" y="383166"/>
                      <a:pt x="17368" y="381922"/>
                    </a:cubicBezTo>
                    <a:cubicBezTo>
                      <a:pt x="7443" y="378193"/>
                      <a:pt x="0" y="368249"/>
                      <a:pt x="0" y="355818"/>
                    </a:cubicBezTo>
                    <a:lnTo>
                      <a:pt x="0" y="314796"/>
                    </a:lnTo>
                    <a:cubicBezTo>
                      <a:pt x="0" y="283719"/>
                      <a:pt x="3722" y="258857"/>
                      <a:pt x="3722" y="256371"/>
                    </a:cubicBezTo>
                    <a:cubicBezTo>
                      <a:pt x="7443" y="241454"/>
                      <a:pt x="13646" y="225294"/>
                      <a:pt x="22330" y="211620"/>
                    </a:cubicBezTo>
                    <a:cubicBezTo>
                      <a:pt x="34736" y="186758"/>
                      <a:pt x="52104" y="165626"/>
                      <a:pt x="75675" y="151952"/>
                    </a:cubicBezTo>
                    <a:cubicBezTo>
                      <a:pt x="89322" y="144494"/>
                      <a:pt x="105449" y="138278"/>
                      <a:pt x="124058" y="137035"/>
                    </a:cubicBezTo>
                    <a:cubicBezTo>
                      <a:pt x="137704" y="133306"/>
                      <a:pt x="155072" y="133306"/>
                      <a:pt x="169959" y="135792"/>
                    </a:cubicBezTo>
                    <a:close/>
                    <a:moveTo>
                      <a:pt x="2061163" y="0"/>
                    </a:moveTo>
                    <a:cubicBezTo>
                      <a:pt x="2091969" y="0"/>
                      <a:pt x="2117846" y="25877"/>
                      <a:pt x="2117846" y="56683"/>
                    </a:cubicBezTo>
                    <a:cubicBezTo>
                      <a:pt x="2117846" y="88722"/>
                      <a:pt x="2091969" y="113367"/>
                      <a:pt x="2061163" y="113367"/>
                    </a:cubicBezTo>
                    <a:cubicBezTo>
                      <a:pt x="2029124" y="113367"/>
                      <a:pt x="2004479" y="88722"/>
                      <a:pt x="2004479" y="56683"/>
                    </a:cubicBezTo>
                    <a:cubicBezTo>
                      <a:pt x="2004479" y="25877"/>
                      <a:pt x="2029124" y="0"/>
                      <a:pt x="2061163" y="0"/>
                    </a:cubicBezTo>
                    <a:close/>
                    <a:moveTo>
                      <a:pt x="1582779" y="0"/>
                    </a:moveTo>
                    <a:cubicBezTo>
                      <a:pt x="1614817" y="0"/>
                      <a:pt x="1639462" y="25877"/>
                      <a:pt x="1639462" y="56683"/>
                    </a:cubicBezTo>
                    <a:cubicBezTo>
                      <a:pt x="1639462" y="88722"/>
                      <a:pt x="1614817" y="113367"/>
                      <a:pt x="1582779" y="113367"/>
                    </a:cubicBezTo>
                    <a:cubicBezTo>
                      <a:pt x="1550740" y="113367"/>
                      <a:pt x="1526095" y="88722"/>
                      <a:pt x="1526095" y="56683"/>
                    </a:cubicBezTo>
                    <a:cubicBezTo>
                      <a:pt x="1526095" y="25877"/>
                      <a:pt x="1550740" y="0"/>
                      <a:pt x="1582779" y="0"/>
                    </a:cubicBezTo>
                    <a:close/>
                    <a:moveTo>
                      <a:pt x="1105623" y="0"/>
                    </a:moveTo>
                    <a:cubicBezTo>
                      <a:pt x="1136429" y="0"/>
                      <a:pt x="1161074" y="25877"/>
                      <a:pt x="1161074" y="56683"/>
                    </a:cubicBezTo>
                    <a:cubicBezTo>
                      <a:pt x="1161074" y="88722"/>
                      <a:pt x="1136429" y="113367"/>
                      <a:pt x="1105623" y="113367"/>
                    </a:cubicBezTo>
                    <a:cubicBezTo>
                      <a:pt x="1073584" y="113367"/>
                      <a:pt x="1047707" y="88722"/>
                      <a:pt x="1047707" y="56683"/>
                    </a:cubicBezTo>
                    <a:cubicBezTo>
                      <a:pt x="1047707" y="25877"/>
                      <a:pt x="1073584" y="0"/>
                      <a:pt x="1105623" y="0"/>
                    </a:cubicBezTo>
                    <a:close/>
                    <a:moveTo>
                      <a:pt x="627257" y="0"/>
                    </a:moveTo>
                    <a:cubicBezTo>
                      <a:pt x="658063" y="0"/>
                      <a:pt x="683940" y="25877"/>
                      <a:pt x="683940" y="56683"/>
                    </a:cubicBezTo>
                    <a:cubicBezTo>
                      <a:pt x="683940" y="88722"/>
                      <a:pt x="658063" y="113367"/>
                      <a:pt x="627257" y="113367"/>
                    </a:cubicBezTo>
                    <a:cubicBezTo>
                      <a:pt x="595218" y="113367"/>
                      <a:pt x="570573" y="88722"/>
                      <a:pt x="570573" y="56683"/>
                    </a:cubicBezTo>
                    <a:cubicBezTo>
                      <a:pt x="570573" y="25877"/>
                      <a:pt x="595218" y="0"/>
                      <a:pt x="627257" y="0"/>
                    </a:cubicBezTo>
                    <a:close/>
                    <a:moveTo>
                      <a:pt x="148878" y="0"/>
                    </a:moveTo>
                    <a:cubicBezTo>
                      <a:pt x="180921" y="0"/>
                      <a:pt x="206801" y="25877"/>
                      <a:pt x="206801" y="56683"/>
                    </a:cubicBezTo>
                    <a:cubicBezTo>
                      <a:pt x="206801" y="88722"/>
                      <a:pt x="180921" y="113367"/>
                      <a:pt x="148878" y="113367"/>
                    </a:cubicBezTo>
                    <a:cubicBezTo>
                      <a:pt x="116836" y="113367"/>
                      <a:pt x="92188" y="88722"/>
                      <a:pt x="92188" y="56683"/>
                    </a:cubicBezTo>
                    <a:cubicBezTo>
                      <a:pt x="92188" y="25877"/>
                      <a:pt x="116836" y="0"/>
                      <a:pt x="1488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C3865BF-624B-4541-A279-17D0BF54DC0E}"/>
                </a:ext>
              </a:extLst>
            </p:cNvPr>
            <p:cNvGrpSpPr/>
            <p:nvPr/>
          </p:nvGrpSpPr>
          <p:grpSpPr>
            <a:xfrm>
              <a:off x="2457952" y="9198842"/>
              <a:ext cx="1772758" cy="1275691"/>
              <a:chOff x="2457952" y="9198842"/>
              <a:chExt cx="1772758" cy="127569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CA06244-B202-46BC-A849-C3D29F4AB73A}"/>
                  </a:ext>
                </a:extLst>
              </p:cNvPr>
              <p:cNvSpPr/>
              <p:nvPr/>
            </p:nvSpPr>
            <p:spPr>
              <a:xfrm>
                <a:off x="2457952" y="9198842"/>
                <a:ext cx="1772758" cy="12756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24" h="1025">
                    <a:moveTo>
                      <a:pt x="1219" y="1025"/>
                    </a:moveTo>
                    <a:lnTo>
                      <a:pt x="205" y="1025"/>
                    </a:lnTo>
                    <a:cubicBezTo>
                      <a:pt x="92" y="1025"/>
                      <a:pt x="0" y="934"/>
                      <a:pt x="0" y="820"/>
                    </a:cubicBezTo>
                    <a:lnTo>
                      <a:pt x="0" y="205"/>
                    </a:lnTo>
                    <a:cubicBezTo>
                      <a:pt x="0" y="92"/>
                      <a:pt x="92" y="0"/>
                      <a:pt x="205" y="0"/>
                    </a:cubicBezTo>
                    <a:lnTo>
                      <a:pt x="1219" y="0"/>
                    </a:lnTo>
                    <a:cubicBezTo>
                      <a:pt x="1332" y="0"/>
                      <a:pt x="1424" y="92"/>
                      <a:pt x="1424" y="205"/>
                    </a:cubicBezTo>
                    <a:lnTo>
                      <a:pt x="1424" y="820"/>
                    </a:lnTo>
                    <a:cubicBezTo>
                      <a:pt x="1424" y="934"/>
                      <a:pt x="1332" y="1025"/>
                      <a:pt x="1219" y="1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0A46177-6F77-4585-A1CE-F2AD7158A0E9}"/>
                  </a:ext>
                </a:extLst>
              </p:cNvPr>
              <p:cNvSpPr/>
              <p:nvPr/>
            </p:nvSpPr>
            <p:spPr>
              <a:xfrm>
                <a:off x="3151858" y="9561368"/>
                <a:ext cx="495825" cy="5531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9" h="445">
                    <a:moveTo>
                      <a:pt x="373" y="179"/>
                    </a:moveTo>
                    <a:lnTo>
                      <a:pt x="77" y="7"/>
                    </a:lnTo>
                    <a:cubicBezTo>
                      <a:pt x="42" y="-12"/>
                      <a:pt x="0" y="12"/>
                      <a:pt x="0" y="52"/>
                    </a:cubicBezTo>
                    <a:lnTo>
                      <a:pt x="0" y="394"/>
                    </a:lnTo>
                    <a:cubicBezTo>
                      <a:pt x="0" y="433"/>
                      <a:pt x="42" y="458"/>
                      <a:pt x="77" y="438"/>
                    </a:cubicBezTo>
                    <a:lnTo>
                      <a:pt x="373" y="267"/>
                    </a:lnTo>
                    <a:cubicBezTo>
                      <a:pt x="407" y="247"/>
                      <a:pt x="407" y="198"/>
                      <a:pt x="373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377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6AEFA9-F10F-40DA-9EAB-057A1B06C6FB}"/>
              </a:ext>
            </a:extLst>
          </p:cNvPr>
          <p:cNvSpPr/>
          <p:nvPr/>
        </p:nvSpPr>
        <p:spPr>
          <a:xfrm>
            <a:off x="1" y="4821131"/>
            <a:ext cx="5405489" cy="185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40" h="1489">
                <a:moveTo>
                  <a:pt x="3595" y="1489"/>
                </a:moveTo>
                <a:lnTo>
                  <a:pt x="0" y="1489"/>
                </a:lnTo>
                <a:lnTo>
                  <a:pt x="0" y="0"/>
                </a:lnTo>
                <a:lnTo>
                  <a:pt x="3595" y="0"/>
                </a:lnTo>
                <a:cubicBezTo>
                  <a:pt x="4006" y="0"/>
                  <a:pt x="4340" y="334"/>
                  <a:pt x="4340" y="744"/>
                </a:cubicBezTo>
                <a:cubicBezTo>
                  <a:pt x="4340" y="1156"/>
                  <a:pt x="4006" y="1489"/>
                  <a:pt x="3595" y="148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B724BBB8-17AB-406D-BD68-ACF448DC841A}"/>
              </a:ext>
            </a:extLst>
          </p:cNvPr>
          <p:cNvGrpSpPr/>
          <p:nvPr/>
        </p:nvGrpSpPr>
        <p:grpSpPr>
          <a:xfrm>
            <a:off x="6830679" y="3190391"/>
            <a:ext cx="10716297" cy="9770740"/>
            <a:chOff x="6830679" y="3190391"/>
            <a:chExt cx="10716297" cy="97707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679E88-B08E-4223-A724-DAC352ABE882}"/>
                </a:ext>
              </a:extLst>
            </p:cNvPr>
            <p:cNvSpPr/>
            <p:nvPr/>
          </p:nvSpPr>
          <p:spPr>
            <a:xfrm>
              <a:off x="7022531" y="8476283"/>
              <a:ext cx="10333840" cy="448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96" h="3601">
                  <a:moveTo>
                    <a:pt x="8296" y="1800"/>
                  </a:moveTo>
                  <a:cubicBezTo>
                    <a:pt x="8296" y="2795"/>
                    <a:pt x="6439" y="3601"/>
                    <a:pt x="4148" y="3601"/>
                  </a:cubicBezTo>
                  <a:cubicBezTo>
                    <a:pt x="1857" y="3601"/>
                    <a:pt x="0" y="2795"/>
                    <a:pt x="0" y="1800"/>
                  </a:cubicBezTo>
                  <a:cubicBezTo>
                    <a:pt x="0" y="806"/>
                    <a:pt x="1857" y="0"/>
                    <a:pt x="4148" y="0"/>
                  </a:cubicBezTo>
                  <a:cubicBezTo>
                    <a:pt x="6439" y="0"/>
                    <a:pt x="8296" y="806"/>
                    <a:pt x="8296" y="1800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0EBBE4DA-617C-4E6E-8A7F-439BFB54DFAE}"/>
                </a:ext>
              </a:extLst>
            </p:cNvPr>
            <p:cNvGrpSpPr/>
            <p:nvPr/>
          </p:nvGrpSpPr>
          <p:grpSpPr>
            <a:xfrm>
              <a:off x="9943912" y="3285980"/>
              <a:ext cx="4492324" cy="4492660"/>
              <a:chOff x="9943912" y="3285980"/>
              <a:chExt cx="4492324" cy="44926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906973B-9C9B-4547-A21D-DDBD9F1CF7C9}"/>
                  </a:ext>
                </a:extLst>
              </p:cNvPr>
              <p:cNvSpPr/>
              <p:nvPr/>
            </p:nvSpPr>
            <p:spPr>
              <a:xfrm>
                <a:off x="9943912" y="3286317"/>
                <a:ext cx="4492324" cy="44923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07" h="3607">
                    <a:moveTo>
                      <a:pt x="3607" y="1804"/>
                    </a:moveTo>
                    <a:cubicBezTo>
                      <a:pt x="3607" y="2800"/>
                      <a:pt x="2799" y="3607"/>
                      <a:pt x="1803" y="3607"/>
                    </a:cubicBezTo>
                    <a:cubicBezTo>
                      <a:pt x="807" y="3607"/>
                      <a:pt x="0" y="2800"/>
                      <a:pt x="0" y="1804"/>
                    </a:cubicBezTo>
                    <a:cubicBezTo>
                      <a:pt x="0" y="808"/>
                      <a:pt x="807" y="0"/>
                      <a:pt x="1803" y="0"/>
                    </a:cubicBezTo>
                    <a:cubicBezTo>
                      <a:pt x="2799" y="0"/>
                      <a:pt x="3607" y="808"/>
                      <a:pt x="3607" y="180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3F1923E-D569-4EBD-BEDE-6593C5855AAC}"/>
                  </a:ext>
                </a:extLst>
              </p:cNvPr>
              <p:cNvSpPr/>
              <p:nvPr/>
            </p:nvSpPr>
            <p:spPr>
              <a:xfrm>
                <a:off x="9943912" y="3286317"/>
                <a:ext cx="4492324" cy="44923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07" h="3607">
                    <a:moveTo>
                      <a:pt x="3607" y="1804"/>
                    </a:moveTo>
                    <a:cubicBezTo>
                      <a:pt x="3607" y="2800"/>
                      <a:pt x="2799" y="3607"/>
                      <a:pt x="1803" y="3607"/>
                    </a:cubicBezTo>
                    <a:cubicBezTo>
                      <a:pt x="807" y="3607"/>
                      <a:pt x="0" y="2800"/>
                      <a:pt x="0" y="1804"/>
                    </a:cubicBezTo>
                    <a:cubicBezTo>
                      <a:pt x="0" y="808"/>
                      <a:pt x="807" y="0"/>
                      <a:pt x="1803" y="0"/>
                    </a:cubicBezTo>
                    <a:cubicBezTo>
                      <a:pt x="2799" y="0"/>
                      <a:pt x="3607" y="808"/>
                      <a:pt x="3607" y="1804"/>
                    </a:cubicBezTo>
                    <a:close/>
                  </a:path>
                </a:pathLst>
              </a:custGeom>
              <a:solidFill>
                <a:schemeClr val="accent6">
                  <a:alpha val="1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07478B2-DD5B-41A7-8BD6-98C78C865FCA}"/>
                  </a:ext>
                </a:extLst>
              </p:cNvPr>
              <p:cNvSpPr/>
              <p:nvPr/>
            </p:nvSpPr>
            <p:spPr>
              <a:xfrm>
                <a:off x="9951386" y="3285980"/>
                <a:ext cx="4483603" cy="4424141"/>
              </a:xfrm>
              <a:custGeom>
                <a:avLst/>
                <a:gdLst>
                  <a:gd name="connsiteX0" fmla="*/ 1164170 w 4483603"/>
                  <a:gd name="connsiteY0" fmla="*/ 2538897 h 4424141"/>
                  <a:gd name="connsiteX1" fmla="*/ 1197206 w 4483603"/>
                  <a:gd name="connsiteY1" fmla="*/ 2581613 h 4424141"/>
                  <a:gd name="connsiteX2" fmla="*/ 1133581 w 4483603"/>
                  <a:gd name="connsiteY2" fmla="*/ 2559830 h 4424141"/>
                  <a:gd name="connsiteX3" fmla="*/ 1128687 w 4483603"/>
                  <a:gd name="connsiteY3" fmla="*/ 2541677 h 4424141"/>
                  <a:gd name="connsiteX4" fmla="*/ 1164170 w 4483603"/>
                  <a:gd name="connsiteY4" fmla="*/ 2538897 h 4424141"/>
                  <a:gd name="connsiteX5" fmla="*/ 739960 w 4483603"/>
                  <a:gd name="connsiteY5" fmla="*/ 2531784 h 4424141"/>
                  <a:gd name="connsiteX6" fmla="*/ 849630 w 4483603"/>
                  <a:gd name="connsiteY6" fmla="*/ 2564820 h 4424141"/>
                  <a:gd name="connsiteX7" fmla="*/ 795411 w 4483603"/>
                  <a:gd name="connsiteY7" fmla="*/ 2596633 h 4424141"/>
                  <a:gd name="connsiteX8" fmla="*/ 736263 w 4483603"/>
                  <a:gd name="connsiteY8" fmla="*/ 2541573 h 4424141"/>
                  <a:gd name="connsiteX9" fmla="*/ 739960 w 4483603"/>
                  <a:gd name="connsiteY9" fmla="*/ 2531784 h 4424141"/>
                  <a:gd name="connsiteX10" fmla="*/ 940353 w 4483603"/>
                  <a:gd name="connsiteY10" fmla="*/ 2486994 h 4424141"/>
                  <a:gd name="connsiteX11" fmla="*/ 962535 w 4483603"/>
                  <a:gd name="connsiteY11" fmla="*/ 2488168 h 4424141"/>
                  <a:gd name="connsiteX12" fmla="*/ 1070310 w 4483603"/>
                  <a:gd name="connsiteY12" fmla="*/ 2509106 h 4424141"/>
                  <a:gd name="connsiteX13" fmla="*/ 1101280 w 4483603"/>
                  <a:gd name="connsiteY13" fmla="*/ 2532507 h 4424141"/>
                  <a:gd name="connsiteX14" fmla="*/ 1075265 w 4483603"/>
                  <a:gd name="connsiteY14" fmla="*/ 2541128 h 4424141"/>
                  <a:gd name="connsiteX15" fmla="*/ 1004654 w 4483603"/>
                  <a:gd name="connsiteY15" fmla="*/ 2578077 h 4424141"/>
                  <a:gd name="connsiteX16" fmla="*/ 958819 w 4483603"/>
                  <a:gd name="connsiteY16" fmla="*/ 2576846 h 4424141"/>
                  <a:gd name="connsiteX17" fmla="*/ 940237 w 4483603"/>
                  <a:gd name="connsiteY17" fmla="*/ 2568224 h 4424141"/>
                  <a:gd name="connsiteX18" fmla="*/ 905551 w 4483603"/>
                  <a:gd name="connsiteY18" fmla="*/ 2565761 h 4424141"/>
                  <a:gd name="connsiteX19" fmla="*/ 880775 w 4483603"/>
                  <a:gd name="connsiteY19" fmla="*/ 2550981 h 4424141"/>
                  <a:gd name="connsiteX20" fmla="*/ 906790 w 4483603"/>
                  <a:gd name="connsiteY20" fmla="*/ 2526349 h 4424141"/>
                  <a:gd name="connsiteX21" fmla="*/ 921655 w 4483603"/>
                  <a:gd name="connsiteY21" fmla="*/ 2527580 h 4424141"/>
                  <a:gd name="connsiteX22" fmla="*/ 925372 w 4483603"/>
                  <a:gd name="connsiteY22" fmla="*/ 2523885 h 4424141"/>
                  <a:gd name="connsiteX23" fmla="*/ 940353 w 4483603"/>
                  <a:gd name="connsiteY23" fmla="*/ 2486994 h 4424141"/>
                  <a:gd name="connsiteX24" fmla="*/ 610513 w 4483603"/>
                  <a:gd name="connsiteY24" fmla="*/ 2368432 h 4424141"/>
                  <a:gd name="connsiteX25" fmla="*/ 653653 w 4483603"/>
                  <a:gd name="connsiteY25" fmla="*/ 2369821 h 4424141"/>
                  <a:gd name="connsiteX26" fmla="*/ 749244 w 4483603"/>
                  <a:gd name="connsiteY26" fmla="*/ 2388347 h 4424141"/>
                  <a:gd name="connsiteX27" fmla="*/ 890767 w 4483603"/>
                  <a:gd name="connsiteY27" fmla="*/ 2467390 h 4424141"/>
                  <a:gd name="connsiteX28" fmla="*/ 898216 w 4483603"/>
                  <a:gd name="connsiteY28" fmla="*/ 2492091 h 4424141"/>
                  <a:gd name="connsiteX29" fmla="*/ 872146 w 4483603"/>
                  <a:gd name="connsiteY29" fmla="*/ 2499502 h 4424141"/>
                  <a:gd name="connsiteX30" fmla="*/ 833661 w 4483603"/>
                  <a:gd name="connsiteY30" fmla="*/ 2506912 h 4424141"/>
                  <a:gd name="connsiteX31" fmla="*/ 756692 w 4483603"/>
                  <a:gd name="connsiteY31" fmla="*/ 2499502 h 4424141"/>
                  <a:gd name="connsiteX32" fmla="*/ 756692 w 4483603"/>
                  <a:gd name="connsiteY32" fmla="*/ 2492091 h 4424141"/>
                  <a:gd name="connsiteX33" fmla="*/ 738071 w 4483603"/>
                  <a:gd name="connsiteY33" fmla="*/ 2440219 h 4424141"/>
                  <a:gd name="connsiteX34" fmla="*/ 672274 w 4483603"/>
                  <a:gd name="connsiteY34" fmla="*/ 2424164 h 4424141"/>
                  <a:gd name="connsiteX35" fmla="*/ 613927 w 4483603"/>
                  <a:gd name="connsiteY35" fmla="*/ 2395757 h 4424141"/>
                  <a:gd name="connsiteX36" fmla="*/ 560545 w 4483603"/>
                  <a:gd name="connsiteY36" fmla="*/ 2427869 h 4424141"/>
                  <a:gd name="connsiteX37" fmla="*/ 569235 w 4483603"/>
                  <a:gd name="connsiteY37" fmla="*/ 2373526 h 4424141"/>
                  <a:gd name="connsiteX38" fmla="*/ 610513 w 4483603"/>
                  <a:gd name="connsiteY38" fmla="*/ 2368432 h 4424141"/>
                  <a:gd name="connsiteX39" fmla="*/ 3981550 w 4483603"/>
                  <a:gd name="connsiteY39" fmla="*/ 1644781 h 4424141"/>
                  <a:gd name="connsiteX40" fmla="*/ 4013941 w 4483603"/>
                  <a:gd name="connsiteY40" fmla="*/ 1671828 h 4424141"/>
                  <a:gd name="connsiteX41" fmla="*/ 4004344 w 4483603"/>
                  <a:gd name="connsiteY41" fmla="*/ 1738215 h 4424141"/>
                  <a:gd name="connsiteX42" fmla="*/ 3981550 w 4483603"/>
                  <a:gd name="connsiteY42" fmla="*/ 1644781 h 4424141"/>
                  <a:gd name="connsiteX43" fmla="*/ 4324276 w 4483603"/>
                  <a:gd name="connsiteY43" fmla="*/ 1593703 h 4424141"/>
                  <a:gd name="connsiteX44" fmla="*/ 4366598 w 4483603"/>
                  <a:gd name="connsiteY44" fmla="*/ 1608645 h 4424141"/>
                  <a:gd name="connsiteX45" fmla="*/ 4391492 w 4483603"/>
                  <a:gd name="connsiteY45" fmla="*/ 1609890 h 4424141"/>
                  <a:gd name="connsiteX46" fmla="*/ 4483603 w 4483603"/>
                  <a:gd name="connsiteY46" fmla="*/ 2247429 h 4424141"/>
                  <a:gd name="connsiteX47" fmla="*/ 4481114 w 4483603"/>
                  <a:gd name="connsiteY47" fmla="*/ 2312180 h 4424141"/>
                  <a:gd name="connsiteX48" fmla="*/ 4432569 w 4483603"/>
                  <a:gd name="connsiteY48" fmla="*/ 2132872 h 4424141"/>
                  <a:gd name="connsiteX49" fmla="*/ 4391492 w 4483603"/>
                  <a:gd name="connsiteY49" fmla="*/ 2106723 h 4424141"/>
                  <a:gd name="connsiteX50" fmla="*/ 4367842 w 4483603"/>
                  <a:gd name="connsiteY50" fmla="*/ 2144078 h 4424141"/>
                  <a:gd name="connsiteX51" fmla="*/ 4387758 w 4483603"/>
                  <a:gd name="connsiteY51" fmla="*/ 2208828 h 4424141"/>
                  <a:gd name="connsiteX52" fmla="*/ 4441282 w 4483603"/>
                  <a:gd name="connsiteY52" fmla="*/ 2406814 h 4424141"/>
                  <a:gd name="connsiteX53" fmla="*/ 4453729 w 4483603"/>
                  <a:gd name="connsiteY53" fmla="*/ 2573670 h 4424141"/>
                  <a:gd name="connsiteX54" fmla="*/ 4454974 w 4483603"/>
                  <a:gd name="connsiteY54" fmla="*/ 2598574 h 4424141"/>
                  <a:gd name="connsiteX55" fmla="*/ 3364584 w 4483603"/>
                  <a:gd name="connsiteY55" fmla="*/ 4189932 h 4424141"/>
                  <a:gd name="connsiteX56" fmla="*/ 3521421 w 4483603"/>
                  <a:gd name="connsiteY56" fmla="*/ 3928441 h 4424141"/>
                  <a:gd name="connsiteX57" fmla="*/ 3720579 w 4483603"/>
                  <a:gd name="connsiteY57" fmla="*/ 3571071 h 4424141"/>
                  <a:gd name="connsiteX58" fmla="*/ 3792773 w 4483603"/>
                  <a:gd name="connsiteY58" fmla="*/ 3441571 h 4424141"/>
                  <a:gd name="connsiteX59" fmla="*/ 3789039 w 4483603"/>
                  <a:gd name="connsiteY59" fmla="*/ 3320787 h 4424141"/>
                  <a:gd name="connsiteX60" fmla="*/ 3767879 w 4483603"/>
                  <a:gd name="connsiteY60" fmla="*/ 3273469 h 4424141"/>
                  <a:gd name="connsiteX61" fmla="*/ 3769123 w 4483603"/>
                  <a:gd name="connsiteY61" fmla="*/ 3077974 h 4424141"/>
                  <a:gd name="connsiteX62" fmla="*/ 3781571 w 4483603"/>
                  <a:gd name="connsiteY62" fmla="*/ 3049334 h 4424141"/>
                  <a:gd name="connsiteX63" fmla="*/ 3703152 w 4483603"/>
                  <a:gd name="connsiteY63" fmla="*/ 3040618 h 4424141"/>
                  <a:gd name="connsiteX64" fmla="*/ 3701908 w 4483603"/>
                  <a:gd name="connsiteY64" fmla="*/ 3036882 h 4424141"/>
                  <a:gd name="connsiteX65" fmla="*/ 3647139 w 4483603"/>
                  <a:gd name="connsiteY65" fmla="*/ 2990810 h 4424141"/>
                  <a:gd name="connsiteX66" fmla="*/ 3536357 w 4483603"/>
                  <a:gd name="connsiteY66" fmla="*/ 3033147 h 4424141"/>
                  <a:gd name="connsiteX67" fmla="*/ 3399436 w 4483603"/>
                  <a:gd name="connsiteY67" fmla="*/ 3040618 h 4424141"/>
                  <a:gd name="connsiteX68" fmla="*/ 3362094 w 4483603"/>
                  <a:gd name="connsiteY68" fmla="*/ 3036882 h 4424141"/>
                  <a:gd name="connsiteX69" fmla="*/ 3256291 w 4483603"/>
                  <a:gd name="connsiteY69" fmla="*/ 3008243 h 4424141"/>
                  <a:gd name="connsiteX70" fmla="*/ 3139286 w 4483603"/>
                  <a:gd name="connsiteY70" fmla="*/ 2902402 h 4424141"/>
                  <a:gd name="connsiteX71" fmla="*/ 3131818 w 4483603"/>
                  <a:gd name="connsiteY71" fmla="*/ 2894930 h 4424141"/>
                  <a:gd name="connsiteX72" fmla="*/ 3011078 w 4483603"/>
                  <a:gd name="connsiteY72" fmla="*/ 2604800 h 4424141"/>
                  <a:gd name="connsiteX73" fmla="*/ 3030994 w 4483603"/>
                  <a:gd name="connsiteY73" fmla="*/ 2550012 h 4424141"/>
                  <a:gd name="connsiteX74" fmla="*/ 3063357 w 4483603"/>
                  <a:gd name="connsiteY74" fmla="*/ 2498959 h 4424141"/>
                  <a:gd name="connsiteX75" fmla="*/ 3068336 w 4483603"/>
                  <a:gd name="connsiteY75" fmla="*/ 2424247 h 4424141"/>
                  <a:gd name="connsiteX76" fmla="*/ 3073315 w 4483603"/>
                  <a:gd name="connsiteY76" fmla="*/ 2308444 h 4424141"/>
                  <a:gd name="connsiteX77" fmla="*/ 3228907 w 4483603"/>
                  <a:gd name="connsiteY77" fmla="*/ 2120420 h 4424141"/>
                  <a:gd name="connsiteX78" fmla="*/ 3274962 w 4483603"/>
                  <a:gd name="connsiteY78" fmla="*/ 2096761 h 4424141"/>
                  <a:gd name="connsiteX79" fmla="*/ 3323507 w 4483603"/>
                  <a:gd name="connsiteY79" fmla="*/ 2041972 h 4424141"/>
                  <a:gd name="connsiteX80" fmla="*/ 3329731 w 4483603"/>
                  <a:gd name="connsiteY80" fmla="*/ 2000881 h 4424141"/>
                  <a:gd name="connsiteX81" fmla="*/ 3354626 w 4483603"/>
                  <a:gd name="connsiteY81" fmla="*/ 1948583 h 4424141"/>
                  <a:gd name="connsiteX82" fmla="*/ 3508973 w 4483603"/>
                  <a:gd name="connsiteY82" fmla="*/ 1858929 h 4424141"/>
                  <a:gd name="connsiteX83" fmla="*/ 3708131 w 4483603"/>
                  <a:gd name="connsiteY83" fmla="*/ 1834025 h 4424141"/>
                  <a:gd name="connsiteX84" fmla="*/ 3785305 w 4483603"/>
                  <a:gd name="connsiteY84" fmla="*/ 1805386 h 4424141"/>
                  <a:gd name="connsiteX85" fmla="*/ 3845052 w 4483603"/>
                  <a:gd name="connsiteY85" fmla="*/ 1785463 h 4424141"/>
                  <a:gd name="connsiteX86" fmla="*/ 3869947 w 4483603"/>
                  <a:gd name="connsiteY86" fmla="*/ 1824064 h 4424141"/>
                  <a:gd name="connsiteX87" fmla="*/ 3859989 w 4483603"/>
                  <a:gd name="connsiteY87" fmla="*/ 1847722 h 4424141"/>
                  <a:gd name="connsiteX88" fmla="*/ 3906045 w 4483603"/>
                  <a:gd name="connsiteY88" fmla="*/ 1951073 h 4424141"/>
                  <a:gd name="connsiteX89" fmla="*/ 4019316 w 4483603"/>
                  <a:gd name="connsiteY89" fmla="*/ 2024540 h 4424141"/>
                  <a:gd name="connsiteX90" fmla="*/ 4069105 w 4483603"/>
                  <a:gd name="connsiteY90" fmla="*/ 2069367 h 4424141"/>
                  <a:gd name="connsiteX91" fmla="*/ 4145034 w 4483603"/>
                  <a:gd name="connsiteY91" fmla="*/ 2045708 h 4424141"/>
                  <a:gd name="connsiteX92" fmla="*/ 4152503 w 4483603"/>
                  <a:gd name="connsiteY92" fmla="*/ 1985939 h 4424141"/>
                  <a:gd name="connsiteX93" fmla="*/ 4183621 w 4483603"/>
                  <a:gd name="connsiteY93" fmla="*/ 1969751 h 4424141"/>
                  <a:gd name="connsiteX94" fmla="*/ 4254571 w 4483603"/>
                  <a:gd name="connsiteY94" fmla="*/ 2050689 h 4424141"/>
                  <a:gd name="connsiteX95" fmla="*/ 4262040 w 4483603"/>
                  <a:gd name="connsiteY95" fmla="*/ 2065631 h 4424141"/>
                  <a:gd name="connsiteX96" fmla="*/ 4369087 w 4483603"/>
                  <a:gd name="connsiteY96" fmla="*/ 2036992 h 4424141"/>
                  <a:gd name="connsiteX97" fmla="*/ 4391492 w 4483603"/>
                  <a:gd name="connsiteY97" fmla="*/ 2017069 h 4424141"/>
                  <a:gd name="connsiteX98" fmla="*/ 4392737 w 4483603"/>
                  <a:gd name="connsiteY98" fmla="*/ 1826554 h 4424141"/>
                  <a:gd name="connsiteX99" fmla="*/ 4384024 w 4483603"/>
                  <a:gd name="connsiteY99" fmla="*/ 1812857 h 4424141"/>
                  <a:gd name="connsiteX100" fmla="*/ 4376556 w 4483603"/>
                  <a:gd name="connsiteY100" fmla="*/ 1805386 h 4424141"/>
                  <a:gd name="connsiteX101" fmla="*/ 4357884 w 4483603"/>
                  <a:gd name="connsiteY101" fmla="*/ 1835270 h 4424141"/>
                  <a:gd name="connsiteX102" fmla="*/ 4356640 w 4483603"/>
                  <a:gd name="connsiteY102" fmla="*/ 1827799 h 4424141"/>
                  <a:gd name="connsiteX103" fmla="*/ 4275732 w 4483603"/>
                  <a:gd name="connsiteY103" fmla="*/ 1822818 h 4424141"/>
                  <a:gd name="connsiteX104" fmla="*/ 4254571 w 4483603"/>
                  <a:gd name="connsiteY104" fmla="*/ 1804140 h 4424141"/>
                  <a:gd name="connsiteX105" fmla="*/ 4228432 w 4483603"/>
                  <a:gd name="connsiteY105" fmla="*/ 1730674 h 4424141"/>
                  <a:gd name="connsiteX106" fmla="*/ 4247103 w 4483603"/>
                  <a:gd name="connsiteY106" fmla="*/ 1670905 h 4424141"/>
                  <a:gd name="connsiteX107" fmla="*/ 4268263 w 4483603"/>
                  <a:gd name="connsiteY107" fmla="*/ 1659698 h 4424141"/>
                  <a:gd name="connsiteX108" fmla="*/ 4296892 w 4483603"/>
                  <a:gd name="connsiteY108" fmla="*/ 1614871 h 4424141"/>
                  <a:gd name="connsiteX109" fmla="*/ 4324276 w 4483603"/>
                  <a:gd name="connsiteY109" fmla="*/ 1593703 h 4424141"/>
                  <a:gd name="connsiteX110" fmla="*/ 1634953 w 4483603"/>
                  <a:gd name="connsiteY110" fmla="*/ 1201279 h 4424141"/>
                  <a:gd name="connsiteX111" fmla="*/ 1642390 w 4483603"/>
                  <a:gd name="connsiteY111" fmla="*/ 1207473 h 4424141"/>
                  <a:gd name="connsiteX112" fmla="*/ 1610164 w 4483603"/>
                  <a:gd name="connsiteY112" fmla="*/ 1255781 h 4424141"/>
                  <a:gd name="connsiteX113" fmla="*/ 1637432 w 4483603"/>
                  <a:gd name="connsiteY113" fmla="*/ 1287986 h 4424141"/>
                  <a:gd name="connsiteX114" fmla="*/ 1674616 w 4483603"/>
                  <a:gd name="connsiteY114" fmla="*/ 1283032 h 4424141"/>
                  <a:gd name="connsiteX115" fmla="*/ 1699405 w 4483603"/>
                  <a:gd name="connsiteY115" fmla="*/ 1305328 h 4424141"/>
                  <a:gd name="connsiteX116" fmla="*/ 1713039 w 4483603"/>
                  <a:gd name="connsiteY116" fmla="*/ 1352398 h 4424141"/>
                  <a:gd name="connsiteX117" fmla="*/ 1727913 w 4483603"/>
                  <a:gd name="connsiteY117" fmla="*/ 1415570 h 4424141"/>
                  <a:gd name="connsiteX118" fmla="*/ 1656024 w 4483603"/>
                  <a:gd name="connsiteY118" fmla="*/ 1390796 h 4424141"/>
                  <a:gd name="connsiteX119" fmla="*/ 1606445 w 4483603"/>
                  <a:gd name="connsiteY119" fmla="*/ 1401944 h 4424141"/>
                  <a:gd name="connsiteX120" fmla="*/ 1603966 w 4483603"/>
                  <a:gd name="connsiteY120" fmla="*/ 1372216 h 4424141"/>
                  <a:gd name="connsiteX121" fmla="*/ 1532077 w 4483603"/>
                  <a:gd name="connsiteY121" fmla="*/ 1372216 h 4424141"/>
                  <a:gd name="connsiteX122" fmla="*/ 1493654 w 4483603"/>
                  <a:gd name="connsiteY122" fmla="*/ 1369739 h 4424141"/>
                  <a:gd name="connsiteX123" fmla="*/ 1483738 w 4483603"/>
                  <a:gd name="connsiteY123" fmla="*/ 1349920 h 4424141"/>
                  <a:gd name="connsiteX124" fmla="*/ 1507288 w 4483603"/>
                  <a:gd name="connsiteY124" fmla="*/ 1316476 h 4424141"/>
                  <a:gd name="connsiteX125" fmla="*/ 1556867 w 4483603"/>
                  <a:gd name="connsiteY125" fmla="*/ 1255781 h 4424141"/>
                  <a:gd name="connsiteX126" fmla="*/ 1634953 w 4483603"/>
                  <a:gd name="connsiteY126" fmla="*/ 1201279 h 4424141"/>
                  <a:gd name="connsiteX127" fmla="*/ 3173236 w 4483603"/>
                  <a:gd name="connsiteY127" fmla="*/ 1054605 h 4424141"/>
                  <a:gd name="connsiteX128" fmla="*/ 3231672 w 4483603"/>
                  <a:gd name="connsiteY128" fmla="*/ 1075285 h 4424141"/>
                  <a:gd name="connsiteX129" fmla="*/ 3225507 w 4483603"/>
                  <a:gd name="connsiteY129" fmla="*/ 1107417 h 4424141"/>
                  <a:gd name="connsiteX130" fmla="*/ 3219342 w 4483603"/>
                  <a:gd name="connsiteY130" fmla="*/ 1106181 h 4424141"/>
                  <a:gd name="connsiteX131" fmla="*/ 3224274 w 4483603"/>
                  <a:gd name="connsiteY131" fmla="*/ 1116067 h 4424141"/>
                  <a:gd name="connsiteX132" fmla="*/ 3230439 w 4483603"/>
                  <a:gd name="connsiteY132" fmla="*/ 1181566 h 4424141"/>
                  <a:gd name="connsiteX133" fmla="*/ 3141657 w 4483603"/>
                  <a:gd name="connsiteY133" fmla="*/ 1206283 h 4424141"/>
                  <a:gd name="connsiteX134" fmla="*/ 3133026 w 4483603"/>
                  <a:gd name="connsiteY134" fmla="*/ 1187745 h 4424141"/>
                  <a:gd name="connsiteX135" fmla="*/ 3141657 w 4483603"/>
                  <a:gd name="connsiteY135" fmla="*/ 1133369 h 4424141"/>
                  <a:gd name="connsiteX136" fmla="*/ 3125627 w 4483603"/>
                  <a:gd name="connsiteY136" fmla="*/ 1125954 h 4424141"/>
                  <a:gd name="connsiteX137" fmla="*/ 3119462 w 4483603"/>
                  <a:gd name="connsiteY137" fmla="*/ 1090115 h 4424141"/>
                  <a:gd name="connsiteX138" fmla="*/ 3166319 w 4483603"/>
                  <a:gd name="connsiteY138" fmla="*/ 1077757 h 4424141"/>
                  <a:gd name="connsiteX139" fmla="*/ 3152755 w 4483603"/>
                  <a:gd name="connsiteY139" fmla="*/ 1057984 h 4424141"/>
                  <a:gd name="connsiteX140" fmla="*/ 3173236 w 4483603"/>
                  <a:gd name="connsiteY140" fmla="*/ 1054605 h 4424141"/>
                  <a:gd name="connsiteX141" fmla="*/ 3238853 w 4483603"/>
                  <a:gd name="connsiteY141" fmla="*/ 912256 h 4424141"/>
                  <a:gd name="connsiteX142" fmla="*/ 3226448 w 4483603"/>
                  <a:gd name="connsiteY142" fmla="*/ 958187 h 4424141"/>
                  <a:gd name="connsiteX143" fmla="*/ 3242575 w 4483603"/>
                  <a:gd name="connsiteY143" fmla="*/ 956945 h 4424141"/>
                  <a:gd name="connsiteX144" fmla="*/ 3290955 w 4483603"/>
                  <a:gd name="connsiteY144" fmla="*/ 996669 h 4424141"/>
                  <a:gd name="connsiteX145" fmla="*/ 3289715 w 4483603"/>
                  <a:gd name="connsiteY145" fmla="*/ 1020255 h 4424141"/>
                  <a:gd name="connsiteX146" fmla="*/ 3405085 w 4483603"/>
                  <a:gd name="connsiteY146" fmla="*/ 1136942 h 4424141"/>
                  <a:gd name="connsiteX147" fmla="*/ 3426174 w 4483603"/>
                  <a:gd name="connsiteY147" fmla="*/ 1153080 h 4424141"/>
                  <a:gd name="connsiteX148" fmla="*/ 3453466 w 4483603"/>
                  <a:gd name="connsiteY148" fmla="*/ 1190321 h 4424141"/>
                  <a:gd name="connsiteX149" fmla="*/ 3458428 w 4483603"/>
                  <a:gd name="connsiteY149" fmla="*/ 1217631 h 4424141"/>
                  <a:gd name="connsiteX150" fmla="*/ 3469593 w 4483603"/>
                  <a:gd name="connsiteY150" fmla="*/ 1166735 h 4424141"/>
                  <a:gd name="connsiteX151" fmla="*/ 3438579 w 4483603"/>
                  <a:gd name="connsiteY151" fmla="*/ 1243699 h 4424141"/>
                  <a:gd name="connsiteX152" fmla="*/ 3397641 w 4483603"/>
                  <a:gd name="connsiteY152" fmla="*/ 1241216 h 4424141"/>
                  <a:gd name="connsiteX153" fmla="*/ 3340577 w 4483603"/>
                  <a:gd name="connsiteY153" fmla="*/ 1261078 h 4424141"/>
                  <a:gd name="connsiteX154" fmla="*/ 3309563 w 4483603"/>
                  <a:gd name="connsiteY154" fmla="*/ 1246182 h 4424141"/>
                  <a:gd name="connsiteX155" fmla="*/ 3350501 w 4483603"/>
                  <a:gd name="connsiteY155" fmla="*/ 1215148 h 4424141"/>
                  <a:gd name="connsiteX156" fmla="*/ 3300880 w 4483603"/>
                  <a:gd name="connsiteY156" fmla="*/ 1184114 h 4424141"/>
                  <a:gd name="connsiteX157" fmla="*/ 3314526 w 4483603"/>
                  <a:gd name="connsiteY157" fmla="*/ 1154321 h 4424141"/>
                  <a:gd name="connsiteX158" fmla="*/ 3293436 w 4483603"/>
                  <a:gd name="connsiteY158" fmla="*/ 1135701 h 4424141"/>
                  <a:gd name="connsiteX159" fmla="*/ 3326931 w 4483603"/>
                  <a:gd name="connsiteY159" fmla="*/ 1125770 h 4424141"/>
                  <a:gd name="connsiteX160" fmla="*/ 3297158 w 4483603"/>
                  <a:gd name="connsiteY160" fmla="*/ 1058737 h 4424141"/>
                  <a:gd name="connsiteX161" fmla="*/ 3252499 w 4483603"/>
                  <a:gd name="connsiteY161" fmla="*/ 1041358 h 4424141"/>
                  <a:gd name="connsiteX162" fmla="*/ 3215283 w 4483603"/>
                  <a:gd name="connsiteY162" fmla="*/ 1012806 h 4424141"/>
                  <a:gd name="connsiteX163" fmla="*/ 3212802 w 4483603"/>
                  <a:gd name="connsiteY163" fmla="*/ 994186 h 4424141"/>
                  <a:gd name="connsiteX164" fmla="*/ 3197915 w 4483603"/>
                  <a:gd name="connsiteY164" fmla="*/ 987979 h 4424141"/>
                  <a:gd name="connsiteX165" fmla="*/ 3200396 w 4483603"/>
                  <a:gd name="connsiteY165" fmla="*/ 927153 h 4424141"/>
                  <a:gd name="connsiteX166" fmla="*/ 3238853 w 4483603"/>
                  <a:gd name="connsiteY166" fmla="*/ 912256 h 4424141"/>
                  <a:gd name="connsiteX167" fmla="*/ 3155953 w 4483603"/>
                  <a:gd name="connsiteY167" fmla="*/ 901044 h 4424141"/>
                  <a:gd name="connsiteX168" fmla="*/ 3135657 w 4483603"/>
                  <a:gd name="connsiteY168" fmla="*/ 954613 h 4424141"/>
                  <a:gd name="connsiteX169" fmla="*/ 3155953 w 4483603"/>
                  <a:gd name="connsiteY169" fmla="*/ 901044 h 4424141"/>
                  <a:gd name="connsiteX170" fmla="*/ 1066437 w 4483603"/>
                  <a:gd name="connsiteY170" fmla="*/ 747811 h 4424141"/>
                  <a:gd name="connsiteX171" fmla="*/ 1030231 w 4483603"/>
                  <a:gd name="connsiteY171" fmla="*/ 792659 h 4424141"/>
                  <a:gd name="connsiteX172" fmla="*/ 1066437 w 4483603"/>
                  <a:gd name="connsiteY172" fmla="*/ 747811 h 4424141"/>
                  <a:gd name="connsiteX173" fmla="*/ 1014190 w 4483603"/>
                  <a:gd name="connsiteY173" fmla="*/ 727879 h 4424141"/>
                  <a:gd name="connsiteX174" fmla="*/ 1019057 w 4483603"/>
                  <a:gd name="connsiteY174" fmla="*/ 737447 h 4424141"/>
                  <a:gd name="connsiteX175" fmla="*/ 972818 w 4483603"/>
                  <a:gd name="connsiteY175" fmla="*/ 757778 h 4424141"/>
                  <a:gd name="connsiteX176" fmla="*/ 966734 w 4483603"/>
                  <a:gd name="connsiteY176" fmla="*/ 747014 h 4424141"/>
                  <a:gd name="connsiteX177" fmla="*/ 1014190 w 4483603"/>
                  <a:gd name="connsiteY177" fmla="*/ 727879 h 4424141"/>
                  <a:gd name="connsiteX178" fmla="*/ 1020778 w 4483603"/>
                  <a:gd name="connsiteY178" fmla="*/ 617000 h 4424141"/>
                  <a:gd name="connsiteX179" fmla="*/ 1017075 w 4483603"/>
                  <a:gd name="connsiteY179" fmla="*/ 636674 h 4424141"/>
                  <a:gd name="connsiteX180" fmla="*/ 1054100 w 4483603"/>
                  <a:gd name="connsiteY180" fmla="*/ 671103 h 4424141"/>
                  <a:gd name="connsiteX181" fmla="*/ 1070144 w 4483603"/>
                  <a:gd name="connsiteY181" fmla="*/ 688318 h 4424141"/>
                  <a:gd name="connsiteX182" fmla="*/ 1071378 w 4483603"/>
                  <a:gd name="connsiteY182" fmla="*/ 710451 h 4424141"/>
                  <a:gd name="connsiteX183" fmla="*/ 1049163 w 4483603"/>
                  <a:gd name="connsiteY183" fmla="*/ 707991 h 4424141"/>
                  <a:gd name="connsiteX184" fmla="*/ 1025714 w 4483603"/>
                  <a:gd name="connsiteY184" fmla="*/ 680940 h 4424141"/>
                  <a:gd name="connsiteX185" fmla="*/ 939324 w 4483603"/>
                  <a:gd name="connsiteY185" fmla="*/ 704302 h 4424141"/>
                  <a:gd name="connsiteX186" fmla="*/ 1020778 w 4483603"/>
                  <a:gd name="connsiteY186" fmla="*/ 617000 h 4424141"/>
                  <a:gd name="connsiteX187" fmla="*/ 2613671 w 4483603"/>
                  <a:gd name="connsiteY187" fmla="*/ 593333 h 4424141"/>
                  <a:gd name="connsiteX188" fmla="*/ 2658295 w 4483603"/>
                  <a:gd name="connsiteY188" fmla="*/ 605654 h 4424141"/>
                  <a:gd name="connsiteX189" fmla="*/ 2766137 w 4483603"/>
                  <a:gd name="connsiteY189" fmla="*/ 616743 h 4424141"/>
                  <a:gd name="connsiteX190" fmla="*/ 2859104 w 4483603"/>
                  <a:gd name="connsiteY190" fmla="*/ 640153 h 4424141"/>
                  <a:gd name="connsiteX191" fmla="*/ 2861583 w 4483603"/>
                  <a:gd name="connsiteY191" fmla="*/ 645081 h 4424141"/>
                  <a:gd name="connsiteX192" fmla="*/ 2730190 w 4483603"/>
                  <a:gd name="connsiteY192" fmla="*/ 700526 h 4424141"/>
                  <a:gd name="connsiteX193" fmla="*/ 2671930 w 4483603"/>
                  <a:gd name="connsiteY193" fmla="*/ 705454 h 4424141"/>
                  <a:gd name="connsiteX194" fmla="*/ 2631025 w 4483603"/>
                  <a:gd name="connsiteY194" fmla="*/ 654938 h 4424141"/>
                  <a:gd name="connsiteX195" fmla="*/ 2626067 w 4483603"/>
                  <a:gd name="connsiteY195" fmla="*/ 624136 h 4424141"/>
                  <a:gd name="connsiteX196" fmla="*/ 2613671 w 4483603"/>
                  <a:gd name="connsiteY196" fmla="*/ 593333 h 4424141"/>
                  <a:gd name="connsiteX197" fmla="*/ 1315556 w 4483603"/>
                  <a:gd name="connsiteY197" fmla="*/ 481212 h 4424141"/>
                  <a:gd name="connsiteX198" fmla="*/ 1313105 w 4483603"/>
                  <a:gd name="connsiteY198" fmla="*/ 514339 h 4424141"/>
                  <a:gd name="connsiteX199" fmla="*/ 1243240 w 4483603"/>
                  <a:gd name="connsiteY199" fmla="*/ 562188 h 4424141"/>
                  <a:gd name="connsiteX200" fmla="*/ 1271431 w 4483603"/>
                  <a:gd name="connsiteY200" fmla="*/ 513112 h 4424141"/>
                  <a:gd name="connsiteX201" fmla="*/ 1315556 w 4483603"/>
                  <a:gd name="connsiteY201" fmla="*/ 481212 h 4424141"/>
                  <a:gd name="connsiteX202" fmla="*/ 3463524 w 4483603"/>
                  <a:gd name="connsiteY202" fmla="*/ 436517 h 4424141"/>
                  <a:gd name="connsiteX203" fmla="*/ 3494167 w 4483603"/>
                  <a:gd name="connsiteY203" fmla="*/ 438851 h 4424141"/>
                  <a:gd name="connsiteX204" fmla="*/ 3583764 w 4483603"/>
                  <a:gd name="connsiteY204" fmla="*/ 478681 h 4424141"/>
                  <a:gd name="connsiteX205" fmla="*/ 3672116 w 4483603"/>
                  <a:gd name="connsiteY205" fmla="*/ 517266 h 4424141"/>
                  <a:gd name="connsiteX206" fmla="*/ 3745536 w 4483603"/>
                  <a:gd name="connsiteY206" fmla="*/ 580745 h 4424141"/>
                  <a:gd name="connsiteX207" fmla="*/ 3690782 w 4483603"/>
                  <a:gd name="connsiteY207" fmla="*/ 586968 h 4424141"/>
                  <a:gd name="connsiteX208" fmla="*/ 3682071 w 4483603"/>
                  <a:gd name="connsiteY208" fmla="*/ 600660 h 4424141"/>
                  <a:gd name="connsiteX209" fmla="*/ 3704471 w 4483603"/>
                  <a:gd name="connsiteY209" fmla="*/ 610617 h 4424141"/>
                  <a:gd name="connsiteX210" fmla="*/ 3792823 w 4483603"/>
                  <a:gd name="connsiteY210" fmla="*/ 685298 h 4424141"/>
                  <a:gd name="connsiteX211" fmla="*/ 3847577 w 4483603"/>
                  <a:gd name="connsiteY211" fmla="*/ 685298 h 4424141"/>
                  <a:gd name="connsiteX212" fmla="*/ 3848821 w 4483603"/>
                  <a:gd name="connsiteY212" fmla="*/ 680319 h 4424141"/>
                  <a:gd name="connsiteX213" fmla="*/ 4359025 w 4483603"/>
                  <a:gd name="connsiteY213" fmla="*/ 1506789 h 4424141"/>
                  <a:gd name="connsiteX214" fmla="*/ 4310493 w 4483603"/>
                  <a:gd name="connsiteY214" fmla="*/ 1434598 h 4424141"/>
                  <a:gd name="connsiteX215" fmla="*/ 4255740 w 4483603"/>
                  <a:gd name="connsiteY215" fmla="*/ 1409704 h 4424141"/>
                  <a:gd name="connsiteX216" fmla="*/ 4266939 w 4483603"/>
                  <a:gd name="connsiteY216" fmla="*/ 1437087 h 4424141"/>
                  <a:gd name="connsiteX217" fmla="*/ 4259473 w 4483603"/>
                  <a:gd name="connsiteY217" fmla="*/ 1466959 h 4424141"/>
                  <a:gd name="connsiteX218" fmla="*/ 4238318 w 4483603"/>
                  <a:gd name="connsiteY218" fmla="*/ 1447044 h 4424141"/>
                  <a:gd name="connsiteX219" fmla="*/ 4232096 w 4483603"/>
                  <a:gd name="connsiteY219" fmla="*/ 1420906 h 4424141"/>
                  <a:gd name="connsiteX220" fmla="*/ 4202231 w 4483603"/>
                  <a:gd name="connsiteY220" fmla="*/ 1402236 h 4424141"/>
                  <a:gd name="connsiteX221" fmla="*/ 4191031 w 4483603"/>
                  <a:gd name="connsiteY221" fmla="*/ 1429619 h 4424141"/>
                  <a:gd name="connsiteX222" fmla="*/ 4213430 w 4483603"/>
                  <a:gd name="connsiteY222" fmla="*/ 1576491 h 4424141"/>
                  <a:gd name="connsiteX223" fmla="*/ 4157432 w 4483603"/>
                  <a:gd name="connsiteY223" fmla="*/ 1652417 h 4424141"/>
                  <a:gd name="connsiteX224" fmla="*/ 4120100 w 4483603"/>
                  <a:gd name="connsiteY224" fmla="*/ 1674821 h 4424141"/>
                  <a:gd name="connsiteX225" fmla="*/ 4137522 w 4483603"/>
                  <a:gd name="connsiteY225" fmla="*/ 1713407 h 4424141"/>
                  <a:gd name="connsiteX226" fmla="*/ 4186053 w 4483603"/>
                  <a:gd name="connsiteY226" fmla="*/ 1753236 h 4424141"/>
                  <a:gd name="connsiteX227" fmla="*/ 4197253 w 4483603"/>
                  <a:gd name="connsiteY227" fmla="*/ 1771907 h 4424141"/>
                  <a:gd name="connsiteX228" fmla="*/ 4176098 w 4483603"/>
                  <a:gd name="connsiteY228" fmla="*/ 1781864 h 4424141"/>
                  <a:gd name="connsiteX229" fmla="*/ 4133789 w 4483603"/>
                  <a:gd name="connsiteY229" fmla="*/ 1755726 h 4424141"/>
                  <a:gd name="connsiteX230" fmla="*/ 4037970 w 4483603"/>
                  <a:gd name="connsiteY230" fmla="*/ 1578981 h 4424141"/>
                  <a:gd name="connsiteX231" fmla="*/ 3970772 w 4483603"/>
                  <a:gd name="connsiteY231" fmla="*/ 1517991 h 4424141"/>
                  <a:gd name="connsiteX232" fmla="*/ 3873709 w 4483603"/>
                  <a:gd name="connsiteY232" fmla="*/ 1466959 h 4424141"/>
                  <a:gd name="connsiteX233" fmla="*/ 3832644 w 4483603"/>
                  <a:gd name="connsiteY233" fmla="*/ 1488119 h 4424141"/>
                  <a:gd name="connsiteX234" fmla="*/ 3843843 w 4483603"/>
                  <a:gd name="connsiteY234" fmla="*/ 1536662 h 4424141"/>
                  <a:gd name="connsiteX235" fmla="*/ 3861265 w 4483603"/>
                  <a:gd name="connsiteY235" fmla="*/ 1562800 h 4424141"/>
                  <a:gd name="connsiteX236" fmla="*/ 3873709 w 4483603"/>
                  <a:gd name="connsiteY236" fmla="*/ 1588938 h 4424141"/>
                  <a:gd name="connsiteX237" fmla="*/ 3835133 w 4483603"/>
                  <a:gd name="connsiteY237" fmla="*/ 1555332 h 4424141"/>
                  <a:gd name="connsiteX238" fmla="*/ 3789090 w 4483603"/>
                  <a:gd name="connsiteY238" fmla="*/ 1513013 h 4424141"/>
                  <a:gd name="connsiteX239" fmla="*/ 3748025 w 4483603"/>
                  <a:gd name="connsiteY239" fmla="*/ 1511768 h 4424141"/>
                  <a:gd name="connsiteX240" fmla="*/ 3687049 w 4483603"/>
                  <a:gd name="connsiteY240" fmla="*/ 1519236 h 4424141"/>
                  <a:gd name="connsiteX241" fmla="*/ 3621096 w 4483603"/>
                  <a:gd name="connsiteY241" fmla="*/ 1562800 h 4424141"/>
                  <a:gd name="connsiteX242" fmla="*/ 3597452 w 4483603"/>
                  <a:gd name="connsiteY242" fmla="*/ 1617566 h 4424141"/>
                  <a:gd name="connsiteX243" fmla="*/ 3572564 w 4483603"/>
                  <a:gd name="connsiteY243" fmla="*/ 1663619 h 4424141"/>
                  <a:gd name="connsiteX244" fmla="*/ 3509100 w 4483603"/>
                  <a:gd name="connsiteY244" fmla="*/ 1788088 h 4424141"/>
                  <a:gd name="connsiteX245" fmla="*/ 3410792 w 4483603"/>
                  <a:gd name="connsiteY245" fmla="*/ 1832896 h 4424141"/>
                  <a:gd name="connsiteX246" fmla="*/ 3392126 w 4483603"/>
                  <a:gd name="connsiteY246" fmla="*/ 1821694 h 4424141"/>
                  <a:gd name="connsiteX247" fmla="*/ 3333639 w 4483603"/>
                  <a:gd name="connsiteY247" fmla="*/ 1793066 h 4424141"/>
                  <a:gd name="connsiteX248" fmla="*/ 3288841 w 4483603"/>
                  <a:gd name="connsiteY248" fmla="*/ 1763194 h 4424141"/>
                  <a:gd name="connsiteX249" fmla="*/ 3246531 w 4483603"/>
                  <a:gd name="connsiteY249" fmla="*/ 1586449 h 4424141"/>
                  <a:gd name="connsiteX250" fmla="*/ 3282619 w 4483603"/>
                  <a:gd name="connsiteY250" fmla="*/ 1542885 h 4424141"/>
                  <a:gd name="connsiteX251" fmla="*/ 3420747 w 4483603"/>
                  <a:gd name="connsiteY251" fmla="*/ 1531683 h 4424141"/>
                  <a:gd name="connsiteX252" fmla="*/ 3473012 w 4483603"/>
                  <a:gd name="connsiteY252" fmla="*/ 1448289 h 4424141"/>
                  <a:gd name="connsiteX253" fmla="*/ 3409548 w 4483603"/>
                  <a:gd name="connsiteY253" fmla="*/ 1397257 h 4424141"/>
                  <a:gd name="connsiteX254" fmla="*/ 3356039 w 4483603"/>
                  <a:gd name="connsiteY254" fmla="*/ 1382321 h 4424141"/>
                  <a:gd name="connsiteX255" fmla="*/ 3354794 w 4483603"/>
                  <a:gd name="connsiteY255" fmla="*/ 1374853 h 4424141"/>
                  <a:gd name="connsiteX256" fmla="*/ 3380927 w 4483603"/>
                  <a:gd name="connsiteY256" fmla="*/ 1361161 h 4424141"/>
                  <a:gd name="connsiteX257" fmla="*/ 3505367 w 4483603"/>
                  <a:gd name="connsiteY257" fmla="*/ 1221757 h 4424141"/>
                  <a:gd name="connsiteX258" fmla="*/ 3519055 w 4483603"/>
                  <a:gd name="connsiteY258" fmla="*/ 1179437 h 4424141"/>
                  <a:gd name="connsiteX259" fmla="*/ 3582519 w 4483603"/>
                  <a:gd name="connsiteY259" fmla="*/ 1115959 h 4424141"/>
                  <a:gd name="connsiteX260" fmla="*/ 3597452 w 4483603"/>
                  <a:gd name="connsiteY260" fmla="*/ 1042522 h 4424141"/>
                  <a:gd name="connsiteX261" fmla="*/ 3583764 w 4483603"/>
                  <a:gd name="connsiteY261" fmla="*/ 964107 h 4424141"/>
                  <a:gd name="connsiteX262" fmla="*/ 3588741 w 4483603"/>
                  <a:gd name="connsiteY262" fmla="*/ 957884 h 4424141"/>
                  <a:gd name="connsiteX263" fmla="*/ 3599941 w 4483603"/>
                  <a:gd name="connsiteY263" fmla="*/ 951660 h 4424141"/>
                  <a:gd name="connsiteX264" fmla="*/ 3617363 w 4483603"/>
                  <a:gd name="connsiteY264" fmla="*/ 1023852 h 4424141"/>
                  <a:gd name="connsiteX265" fmla="*/ 3662161 w 4483603"/>
                  <a:gd name="connsiteY265" fmla="*/ 1108491 h 4424141"/>
                  <a:gd name="connsiteX266" fmla="*/ 3786601 w 4483603"/>
                  <a:gd name="connsiteY266" fmla="*/ 1098533 h 4424141"/>
                  <a:gd name="connsiteX267" fmla="*/ 3836377 w 4483603"/>
                  <a:gd name="connsiteY267" fmla="*/ 1072395 h 4424141"/>
                  <a:gd name="connsiteX268" fmla="*/ 3872465 w 4483603"/>
                  <a:gd name="connsiteY268" fmla="*/ 1057459 h 4424141"/>
                  <a:gd name="connsiteX269" fmla="*/ 3879931 w 4483603"/>
                  <a:gd name="connsiteY269" fmla="*/ 1022607 h 4424141"/>
                  <a:gd name="connsiteX270" fmla="*/ 3841355 w 4483603"/>
                  <a:gd name="connsiteY270" fmla="*/ 962863 h 4424141"/>
                  <a:gd name="connsiteX271" fmla="*/ 3861265 w 4483603"/>
                  <a:gd name="connsiteY271" fmla="*/ 974065 h 4424141"/>
                  <a:gd name="connsiteX272" fmla="*/ 3884909 w 4483603"/>
                  <a:gd name="connsiteY272" fmla="*/ 971575 h 4424141"/>
                  <a:gd name="connsiteX273" fmla="*/ 3887397 w 4483603"/>
                  <a:gd name="connsiteY273" fmla="*/ 945437 h 4424141"/>
                  <a:gd name="connsiteX274" fmla="*/ 3881175 w 4483603"/>
                  <a:gd name="connsiteY274" fmla="*/ 940458 h 4424141"/>
                  <a:gd name="connsiteX275" fmla="*/ 3878687 w 4483603"/>
                  <a:gd name="connsiteY275" fmla="*/ 878224 h 4424141"/>
                  <a:gd name="connsiteX276" fmla="*/ 3904819 w 4483603"/>
                  <a:gd name="connsiteY276" fmla="*/ 845862 h 4424141"/>
                  <a:gd name="connsiteX277" fmla="*/ 3908552 w 4483603"/>
                  <a:gd name="connsiteY277" fmla="*/ 835905 h 4424141"/>
                  <a:gd name="connsiteX278" fmla="*/ 3888642 w 4483603"/>
                  <a:gd name="connsiteY278" fmla="*/ 833415 h 4424141"/>
                  <a:gd name="connsiteX279" fmla="*/ 3873709 w 4483603"/>
                  <a:gd name="connsiteY279" fmla="*/ 837150 h 4424141"/>
                  <a:gd name="connsiteX280" fmla="*/ 3760469 w 4483603"/>
                  <a:gd name="connsiteY280" fmla="*/ 828437 h 4424141"/>
                  <a:gd name="connsiteX281" fmla="*/ 3675849 w 4483603"/>
                  <a:gd name="connsiteY281" fmla="*/ 684053 h 4424141"/>
                  <a:gd name="connsiteX282" fmla="*/ 3663405 w 4483603"/>
                  <a:gd name="connsiteY282" fmla="*/ 620575 h 4424141"/>
                  <a:gd name="connsiteX283" fmla="*/ 3608652 w 4483603"/>
                  <a:gd name="connsiteY283" fmla="*/ 604394 h 4424141"/>
                  <a:gd name="connsiteX284" fmla="*/ 3597452 w 4483603"/>
                  <a:gd name="connsiteY284" fmla="*/ 624309 h 4424141"/>
                  <a:gd name="connsiteX285" fmla="*/ 3598697 w 4483603"/>
                  <a:gd name="connsiteY285" fmla="*/ 725128 h 4424141"/>
                  <a:gd name="connsiteX286" fmla="*/ 3657183 w 4483603"/>
                  <a:gd name="connsiteY286" fmla="*/ 835905 h 4424141"/>
                  <a:gd name="connsiteX287" fmla="*/ 3738069 w 4483603"/>
                  <a:gd name="connsiteY287" fmla="*/ 992735 h 4424141"/>
                  <a:gd name="connsiteX288" fmla="*/ 3684560 w 4483603"/>
                  <a:gd name="connsiteY288" fmla="*/ 1058703 h 4424141"/>
                  <a:gd name="connsiteX289" fmla="*/ 3704471 w 4483603"/>
                  <a:gd name="connsiteY289" fmla="*/ 1027586 h 4424141"/>
                  <a:gd name="connsiteX290" fmla="*/ 3697004 w 4483603"/>
                  <a:gd name="connsiteY290" fmla="*/ 974065 h 4424141"/>
                  <a:gd name="connsiteX291" fmla="*/ 3650961 w 4483603"/>
                  <a:gd name="connsiteY291" fmla="*/ 944192 h 4424141"/>
                  <a:gd name="connsiteX292" fmla="*/ 3565098 w 4483603"/>
                  <a:gd name="connsiteY292" fmla="*/ 834660 h 4424141"/>
                  <a:gd name="connsiteX293" fmla="*/ 3555143 w 4483603"/>
                  <a:gd name="connsiteY293" fmla="*/ 835905 h 4424141"/>
                  <a:gd name="connsiteX294" fmla="*/ 3543943 w 4483603"/>
                  <a:gd name="connsiteY294" fmla="*/ 865777 h 4424141"/>
                  <a:gd name="connsiteX295" fmla="*/ 3490434 w 4483603"/>
                  <a:gd name="connsiteY295" fmla="*/ 888182 h 4424141"/>
                  <a:gd name="connsiteX296" fmla="*/ 3440658 w 4483603"/>
                  <a:gd name="connsiteY296" fmla="*/ 857064 h 4424141"/>
                  <a:gd name="connsiteX297" fmla="*/ 3421992 w 4483603"/>
                  <a:gd name="connsiteY297" fmla="*/ 781139 h 4424141"/>
                  <a:gd name="connsiteX298" fmla="*/ 3446880 w 4483603"/>
                  <a:gd name="connsiteY298" fmla="*/ 670362 h 4424141"/>
                  <a:gd name="connsiteX299" fmla="*/ 3454346 w 4483603"/>
                  <a:gd name="connsiteY299" fmla="*/ 608128 h 4424141"/>
                  <a:gd name="connsiteX300" fmla="*/ 3450613 w 4483603"/>
                  <a:gd name="connsiteY300" fmla="*/ 508553 h 4424141"/>
                  <a:gd name="connsiteX301" fmla="*/ 3446880 w 4483603"/>
                  <a:gd name="connsiteY301" fmla="*/ 461255 h 4424141"/>
                  <a:gd name="connsiteX302" fmla="*/ 3463524 w 4483603"/>
                  <a:gd name="connsiteY302" fmla="*/ 436517 h 4424141"/>
                  <a:gd name="connsiteX303" fmla="*/ 931852 w 4483603"/>
                  <a:gd name="connsiteY303" fmla="*/ 418922 h 4424141"/>
                  <a:gd name="connsiteX304" fmla="*/ 925705 w 4483603"/>
                  <a:gd name="connsiteY304" fmla="*/ 437287 h 4424141"/>
                  <a:gd name="connsiteX305" fmla="*/ 838418 w 4483603"/>
                  <a:gd name="connsiteY305" fmla="*/ 489932 h 4424141"/>
                  <a:gd name="connsiteX306" fmla="*/ 931852 w 4483603"/>
                  <a:gd name="connsiteY306" fmla="*/ 418922 h 4424141"/>
                  <a:gd name="connsiteX307" fmla="*/ 1070811 w 4483603"/>
                  <a:gd name="connsiteY307" fmla="*/ 389023 h 4424141"/>
                  <a:gd name="connsiteX308" fmla="*/ 1012290 w 4483603"/>
                  <a:gd name="connsiteY308" fmla="*/ 498619 h 4424141"/>
                  <a:gd name="connsiteX309" fmla="*/ 1035948 w 4483603"/>
                  <a:gd name="connsiteY309" fmla="*/ 504846 h 4424141"/>
                  <a:gd name="connsiteX310" fmla="*/ 1024741 w 4483603"/>
                  <a:gd name="connsiteY310" fmla="*/ 523527 h 4424141"/>
                  <a:gd name="connsiteX311" fmla="*/ 1028477 w 4483603"/>
                  <a:gd name="connsiteY311" fmla="*/ 552171 h 4424141"/>
                  <a:gd name="connsiteX312" fmla="*/ 1060850 w 4483603"/>
                  <a:gd name="connsiteY312" fmla="*/ 552171 h 4424141"/>
                  <a:gd name="connsiteX313" fmla="*/ 1077037 w 4483603"/>
                  <a:gd name="connsiteY313" fmla="*/ 532245 h 4424141"/>
                  <a:gd name="connsiteX314" fmla="*/ 1151744 w 4483603"/>
                  <a:gd name="connsiteY314" fmla="*/ 471220 h 4424141"/>
                  <a:gd name="connsiteX315" fmla="*/ 1172912 w 4483603"/>
                  <a:gd name="connsiteY315" fmla="*/ 469975 h 4424141"/>
                  <a:gd name="connsiteX316" fmla="*/ 1176647 w 4483603"/>
                  <a:gd name="connsiteY316" fmla="*/ 491146 h 4424141"/>
                  <a:gd name="connsiteX317" fmla="*/ 1100694 w 4483603"/>
                  <a:gd name="connsiteY317" fmla="*/ 574589 h 4424141"/>
                  <a:gd name="connsiteX318" fmla="*/ 1055870 w 4483603"/>
                  <a:gd name="connsiteY318" fmla="*/ 593270 h 4424141"/>
                  <a:gd name="connsiteX319" fmla="*/ 1003574 w 4483603"/>
                  <a:gd name="connsiteY319" fmla="*/ 593270 h 4424141"/>
                  <a:gd name="connsiteX320" fmla="*/ 950034 w 4483603"/>
                  <a:gd name="connsiteY320" fmla="*/ 590779 h 4424141"/>
                  <a:gd name="connsiteX321" fmla="*/ 946298 w 4483603"/>
                  <a:gd name="connsiteY321" fmla="*/ 620669 h 4424141"/>
                  <a:gd name="connsiteX322" fmla="*/ 857894 w 4483603"/>
                  <a:gd name="connsiteY322" fmla="*/ 701620 h 4424141"/>
                  <a:gd name="connsiteX323" fmla="*/ 836727 w 4483603"/>
                  <a:gd name="connsiteY323" fmla="*/ 714074 h 4424141"/>
                  <a:gd name="connsiteX324" fmla="*/ 791902 w 4483603"/>
                  <a:gd name="connsiteY324" fmla="*/ 758909 h 4424141"/>
                  <a:gd name="connsiteX325" fmla="*/ 686066 w 4483603"/>
                  <a:gd name="connsiteY325" fmla="*/ 843597 h 4424141"/>
                  <a:gd name="connsiteX326" fmla="*/ 672370 w 4483603"/>
                  <a:gd name="connsiteY326" fmla="*/ 884695 h 4424141"/>
                  <a:gd name="connsiteX327" fmla="*/ 667389 w 4483603"/>
                  <a:gd name="connsiteY327" fmla="*/ 935757 h 4424141"/>
                  <a:gd name="connsiteX328" fmla="*/ 679841 w 4483603"/>
                  <a:gd name="connsiteY328" fmla="*/ 980591 h 4424141"/>
                  <a:gd name="connsiteX329" fmla="*/ 757039 w 4483603"/>
                  <a:gd name="connsiteY329" fmla="*/ 1039126 h 4424141"/>
                  <a:gd name="connsiteX330" fmla="*/ 845443 w 4483603"/>
                  <a:gd name="connsiteY330" fmla="*/ 1040371 h 4424141"/>
                  <a:gd name="connsiteX331" fmla="*/ 859139 w 4483603"/>
                  <a:gd name="connsiteY331" fmla="*/ 1036635 h 4424141"/>
                  <a:gd name="connsiteX332" fmla="*/ 829256 w 4483603"/>
                  <a:gd name="connsiteY332" fmla="*/ 1115095 h 4424141"/>
                  <a:gd name="connsiteX333" fmla="*/ 852914 w 4483603"/>
                  <a:gd name="connsiteY333" fmla="*/ 1215973 h 4424141"/>
                  <a:gd name="connsiteX334" fmla="*/ 900228 w 4483603"/>
                  <a:gd name="connsiteY334" fmla="*/ 1208501 h 4424141"/>
                  <a:gd name="connsiteX335" fmla="*/ 933847 w 4483603"/>
                  <a:gd name="connsiteY335" fmla="*/ 1115095 h 4424141"/>
                  <a:gd name="connsiteX336" fmla="*/ 993613 w 4483603"/>
                  <a:gd name="connsiteY336" fmla="*/ 1030408 h 4424141"/>
                  <a:gd name="connsiteX337" fmla="*/ 1017271 w 4483603"/>
                  <a:gd name="connsiteY337" fmla="*/ 1014217 h 4424141"/>
                  <a:gd name="connsiteX338" fmla="*/ 1037193 w 4483603"/>
                  <a:gd name="connsiteY338" fmla="*/ 928284 h 4424141"/>
                  <a:gd name="connsiteX339" fmla="*/ 1047154 w 4483603"/>
                  <a:gd name="connsiteY339" fmla="*/ 867259 h 4424141"/>
                  <a:gd name="connsiteX340" fmla="*/ 1085753 w 4483603"/>
                  <a:gd name="connsiteY340" fmla="*/ 792535 h 4424141"/>
                  <a:gd name="connsiteX341" fmla="*/ 1128087 w 4483603"/>
                  <a:gd name="connsiteY341" fmla="*/ 768872 h 4424141"/>
                  <a:gd name="connsiteX342" fmla="*/ 1157970 w 4483603"/>
                  <a:gd name="connsiteY342" fmla="*/ 770118 h 4424141"/>
                  <a:gd name="connsiteX343" fmla="*/ 1278748 w 4483603"/>
                  <a:gd name="connsiteY343" fmla="*/ 814952 h 4424141"/>
                  <a:gd name="connsiteX344" fmla="*/ 1279993 w 4483603"/>
                  <a:gd name="connsiteY344" fmla="*/ 853560 h 4424141"/>
                  <a:gd name="connsiteX345" fmla="*/ 1237658 w 4483603"/>
                  <a:gd name="connsiteY345" fmla="*/ 899640 h 4424141"/>
                  <a:gd name="connsiteX346" fmla="*/ 1424428 w 4483603"/>
                  <a:gd name="connsiteY346" fmla="*/ 853560 h 4424141"/>
                  <a:gd name="connsiteX347" fmla="*/ 1472988 w 4483603"/>
                  <a:gd name="connsiteY347" fmla="*/ 955683 h 4424141"/>
                  <a:gd name="connsiteX348" fmla="*/ 1463027 w 4483603"/>
                  <a:gd name="connsiteY348" fmla="*/ 980591 h 4424141"/>
                  <a:gd name="connsiteX349" fmla="*/ 1464272 w 4483603"/>
                  <a:gd name="connsiteY349" fmla="*/ 1010481 h 4424141"/>
                  <a:gd name="connsiteX350" fmla="*/ 1524038 w 4483603"/>
                  <a:gd name="connsiteY350" fmla="*/ 1040371 h 4424141"/>
                  <a:gd name="connsiteX351" fmla="*/ 1586295 w 4483603"/>
                  <a:gd name="connsiteY351" fmla="*/ 1056561 h 4424141"/>
                  <a:gd name="connsiteX352" fmla="*/ 1538980 w 4483603"/>
                  <a:gd name="connsiteY352" fmla="*/ 1088942 h 4424141"/>
                  <a:gd name="connsiteX353" fmla="*/ 1525283 w 4483603"/>
                  <a:gd name="connsiteY353" fmla="*/ 1116341 h 4424141"/>
                  <a:gd name="connsiteX354" fmla="*/ 1555166 w 4483603"/>
                  <a:gd name="connsiteY354" fmla="*/ 1116341 h 4424141"/>
                  <a:gd name="connsiteX355" fmla="*/ 1621158 w 4483603"/>
                  <a:gd name="connsiteY355" fmla="*/ 1115095 h 4424141"/>
                  <a:gd name="connsiteX356" fmla="*/ 1654777 w 4483603"/>
                  <a:gd name="connsiteY356" fmla="*/ 1144985 h 4424141"/>
                  <a:gd name="connsiteX357" fmla="*/ 1627384 w 4483603"/>
                  <a:gd name="connsiteY357" fmla="*/ 1178611 h 4424141"/>
                  <a:gd name="connsiteX358" fmla="*/ 1373378 w 4483603"/>
                  <a:gd name="connsiteY358" fmla="*/ 1269526 h 4424141"/>
                  <a:gd name="connsiteX359" fmla="*/ 1332288 w 4483603"/>
                  <a:gd name="connsiteY359" fmla="*/ 1267035 h 4424141"/>
                  <a:gd name="connsiteX360" fmla="*/ 1231433 w 4483603"/>
                  <a:gd name="connsiteY360" fmla="*/ 1279489 h 4424141"/>
                  <a:gd name="connsiteX361" fmla="*/ 1162951 w 4483603"/>
                  <a:gd name="connsiteY361" fmla="*/ 1320587 h 4424141"/>
                  <a:gd name="connsiteX362" fmla="*/ 1129332 w 4483603"/>
                  <a:gd name="connsiteY362" fmla="*/ 1361686 h 4424141"/>
                  <a:gd name="connsiteX363" fmla="*/ 1138048 w 4483603"/>
                  <a:gd name="connsiteY363" fmla="*/ 1369158 h 4424141"/>
                  <a:gd name="connsiteX364" fmla="*/ 1164196 w 4483603"/>
                  <a:gd name="connsiteY364" fmla="*/ 1344250 h 4424141"/>
                  <a:gd name="connsiteX365" fmla="*/ 1252600 w 4483603"/>
                  <a:gd name="connsiteY365" fmla="*/ 1296925 h 4424141"/>
                  <a:gd name="connsiteX366" fmla="*/ 1302405 w 4483603"/>
                  <a:gd name="connsiteY366" fmla="*/ 1330551 h 4424141"/>
                  <a:gd name="connsiteX367" fmla="*/ 1311121 w 4483603"/>
                  <a:gd name="connsiteY367" fmla="*/ 1386594 h 4424141"/>
                  <a:gd name="connsiteX368" fmla="*/ 1337269 w 4483603"/>
                  <a:gd name="connsiteY368" fmla="*/ 1410257 h 4424141"/>
                  <a:gd name="connsiteX369" fmla="*/ 1387074 w 4483603"/>
                  <a:gd name="connsiteY369" fmla="*/ 1399048 h 4424141"/>
                  <a:gd name="connsiteX370" fmla="*/ 1440614 w 4483603"/>
                  <a:gd name="connsiteY370" fmla="*/ 1389085 h 4424141"/>
                  <a:gd name="connsiteX371" fmla="*/ 1464272 w 4483603"/>
                  <a:gd name="connsiteY371" fmla="*/ 1402784 h 4424141"/>
                  <a:gd name="connsiteX372" fmla="*/ 1456801 w 4483603"/>
                  <a:gd name="connsiteY372" fmla="*/ 1426447 h 4424141"/>
                  <a:gd name="connsiteX373" fmla="*/ 1352210 w 4483603"/>
                  <a:gd name="connsiteY373" fmla="*/ 1480000 h 4424141"/>
                  <a:gd name="connsiteX374" fmla="*/ 1333533 w 4483603"/>
                  <a:gd name="connsiteY374" fmla="*/ 1473773 h 4424141"/>
                  <a:gd name="connsiteX375" fmla="*/ 1266296 w 4483603"/>
                  <a:gd name="connsiteY375" fmla="*/ 1487472 h 4424141"/>
                  <a:gd name="connsiteX376" fmla="*/ 1252600 w 4483603"/>
                  <a:gd name="connsiteY376" fmla="*/ 1509889 h 4424141"/>
                  <a:gd name="connsiteX377" fmla="*/ 1237658 w 4483603"/>
                  <a:gd name="connsiteY377" fmla="*/ 1529816 h 4424141"/>
                  <a:gd name="connsiteX378" fmla="*/ 1214001 w 4483603"/>
                  <a:gd name="connsiteY378" fmla="*/ 1501171 h 4424141"/>
                  <a:gd name="connsiteX379" fmla="*/ 1162951 w 4483603"/>
                  <a:gd name="connsiteY379" fmla="*/ 1511135 h 4424141"/>
                  <a:gd name="connsiteX380" fmla="*/ 1104430 w 4483603"/>
                  <a:gd name="connsiteY380" fmla="*/ 1548497 h 4424141"/>
                  <a:gd name="connsiteX381" fmla="*/ 1063340 w 4483603"/>
                  <a:gd name="connsiteY381" fmla="*/ 1584614 h 4424141"/>
                  <a:gd name="connsiteX382" fmla="*/ 1009800 w 4483603"/>
                  <a:gd name="connsiteY382" fmla="*/ 1618240 h 4424141"/>
                  <a:gd name="connsiteX383" fmla="*/ 963730 w 4483603"/>
                  <a:gd name="connsiteY383" fmla="*/ 1615749 h 4424141"/>
                  <a:gd name="connsiteX384" fmla="*/ 941318 w 4483603"/>
                  <a:gd name="connsiteY384" fmla="*/ 1665565 h 4424141"/>
                  <a:gd name="connsiteX385" fmla="*/ 897738 w 4483603"/>
                  <a:gd name="connsiteY385" fmla="*/ 1709154 h 4424141"/>
                  <a:gd name="connsiteX386" fmla="*/ 864120 w 4483603"/>
                  <a:gd name="connsiteY386" fmla="*/ 1700437 h 4424141"/>
                  <a:gd name="connsiteX387" fmla="*/ 832991 w 4483603"/>
                  <a:gd name="connsiteY387" fmla="*/ 1746517 h 4424141"/>
                  <a:gd name="connsiteX388" fmla="*/ 844198 w 4483603"/>
                  <a:gd name="connsiteY388" fmla="*/ 1823732 h 4424141"/>
                  <a:gd name="connsiteX389" fmla="*/ 813069 w 4483603"/>
                  <a:gd name="connsiteY389" fmla="*/ 1903438 h 4424141"/>
                  <a:gd name="connsiteX390" fmla="*/ 666144 w 4483603"/>
                  <a:gd name="connsiteY390" fmla="*/ 2051641 h 4424141"/>
                  <a:gd name="connsiteX391" fmla="*/ 662409 w 4483603"/>
                  <a:gd name="connsiteY391" fmla="*/ 2146292 h 4424141"/>
                  <a:gd name="connsiteX392" fmla="*/ 709724 w 4483603"/>
                  <a:gd name="connsiteY392" fmla="*/ 2242188 h 4424141"/>
                  <a:gd name="connsiteX393" fmla="*/ 712214 w 4483603"/>
                  <a:gd name="connsiteY393" fmla="*/ 2285778 h 4424141"/>
                  <a:gd name="connsiteX394" fmla="*/ 669880 w 4483603"/>
                  <a:gd name="connsiteY394" fmla="*/ 2267097 h 4424141"/>
                  <a:gd name="connsiteX395" fmla="*/ 611358 w 4483603"/>
                  <a:gd name="connsiteY395" fmla="*/ 2143801 h 4424141"/>
                  <a:gd name="connsiteX396" fmla="*/ 601397 w 4483603"/>
                  <a:gd name="connsiteY396" fmla="*/ 2111421 h 4424141"/>
                  <a:gd name="connsiteX397" fmla="*/ 564044 w 4483603"/>
                  <a:gd name="connsiteY397" fmla="*/ 2087758 h 4424141"/>
                  <a:gd name="connsiteX398" fmla="*/ 500542 w 4483603"/>
                  <a:gd name="connsiteY398" fmla="*/ 2074059 h 4424141"/>
                  <a:gd name="connsiteX399" fmla="*/ 424589 w 4483603"/>
                  <a:gd name="connsiteY399" fmla="*/ 2089003 h 4424141"/>
                  <a:gd name="connsiteX400" fmla="*/ 361087 w 4483603"/>
                  <a:gd name="connsiteY400" fmla="*/ 2100212 h 4424141"/>
                  <a:gd name="connsiteX401" fmla="*/ 287625 w 4483603"/>
                  <a:gd name="connsiteY401" fmla="*/ 2102703 h 4424141"/>
                  <a:gd name="connsiteX402" fmla="*/ 211672 w 4483603"/>
                  <a:gd name="connsiteY402" fmla="*/ 2330612 h 4424141"/>
                  <a:gd name="connsiteX403" fmla="*/ 241555 w 4483603"/>
                  <a:gd name="connsiteY403" fmla="*/ 2468853 h 4424141"/>
                  <a:gd name="connsiteX404" fmla="*/ 250271 w 4483603"/>
                  <a:gd name="connsiteY404" fmla="*/ 2509951 h 4424141"/>
                  <a:gd name="connsiteX405" fmla="*/ 338675 w 4483603"/>
                  <a:gd name="connsiteY405" fmla="*/ 2542331 h 4424141"/>
                  <a:gd name="connsiteX406" fmla="*/ 394706 w 4483603"/>
                  <a:gd name="connsiteY406" fmla="*/ 2492515 h 4424141"/>
                  <a:gd name="connsiteX407" fmla="*/ 435795 w 4483603"/>
                  <a:gd name="connsiteY407" fmla="*/ 2445190 h 4424141"/>
                  <a:gd name="connsiteX408" fmla="*/ 484355 w 4483603"/>
                  <a:gd name="connsiteY408" fmla="*/ 2461380 h 4424141"/>
                  <a:gd name="connsiteX409" fmla="*/ 474394 w 4483603"/>
                  <a:gd name="connsiteY409" fmla="*/ 2554786 h 4424141"/>
                  <a:gd name="connsiteX410" fmla="*/ 450737 w 4483603"/>
                  <a:gd name="connsiteY410" fmla="*/ 2624528 h 4424141"/>
                  <a:gd name="connsiteX411" fmla="*/ 478130 w 4483603"/>
                  <a:gd name="connsiteY411" fmla="*/ 2651927 h 4424141"/>
                  <a:gd name="connsiteX412" fmla="*/ 550347 w 4483603"/>
                  <a:gd name="connsiteY412" fmla="*/ 2653173 h 4424141"/>
                  <a:gd name="connsiteX413" fmla="*/ 606378 w 4483603"/>
                  <a:gd name="connsiteY413" fmla="*/ 2724161 h 4424141"/>
                  <a:gd name="connsiteX414" fmla="*/ 611358 w 4483603"/>
                  <a:gd name="connsiteY414" fmla="*/ 2812585 h 4424141"/>
                  <a:gd name="connsiteX415" fmla="*/ 622565 w 4483603"/>
                  <a:gd name="connsiteY415" fmla="*/ 2857419 h 4424141"/>
                  <a:gd name="connsiteX416" fmla="*/ 667389 w 4483603"/>
                  <a:gd name="connsiteY416" fmla="*/ 2884818 h 4424141"/>
                  <a:gd name="connsiteX417" fmla="*/ 774470 w 4483603"/>
                  <a:gd name="connsiteY417" fmla="*/ 2896027 h 4424141"/>
                  <a:gd name="connsiteX418" fmla="*/ 809334 w 4483603"/>
                  <a:gd name="connsiteY418" fmla="*/ 2905990 h 4424141"/>
                  <a:gd name="connsiteX419" fmla="*/ 850423 w 4483603"/>
                  <a:gd name="connsiteY419" fmla="*/ 2881082 h 4424141"/>
                  <a:gd name="connsiteX420" fmla="*/ 898983 w 4483603"/>
                  <a:gd name="connsiteY420" fmla="*/ 2833757 h 4424141"/>
                  <a:gd name="connsiteX421" fmla="*/ 966220 w 4483603"/>
                  <a:gd name="connsiteY421" fmla="*/ 2796394 h 4424141"/>
                  <a:gd name="connsiteX422" fmla="*/ 999839 w 4483603"/>
                  <a:gd name="connsiteY422" fmla="*/ 2766505 h 4424141"/>
                  <a:gd name="connsiteX423" fmla="*/ 993613 w 4483603"/>
                  <a:gd name="connsiteY423" fmla="*/ 2847456 h 4424141"/>
                  <a:gd name="connsiteX424" fmla="*/ 993613 w 4483603"/>
                  <a:gd name="connsiteY424" fmla="*/ 2868628 h 4424141"/>
                  <a:gd name="connsiteX425" fmla="*/ 1012290 w 4483603"/>
                  <a:gd name="connsiteY425" fmla="*/ 2891045 h 4424141"/>
                  <a:gd name="connsiteX426" fmla="*/ 1029722 w 4483603"/>
                  <a:gd name="connsiteY426" fmla="*/ 2871119 h 4424141"/>
                  <a:gd name="connsiteX427" fmla="*/ 1034702 w 4483603"/>
                  <a:gd name="connsiteY427" fmla="*/ 2832511 h 4424141"/>
                  <a:gd name="connsiteX428" fmla="*/ 1049644 w 4483603"/>
                  <a:gd name="connsiteY428" fmla="*/ 2812585 h 4424141"/>
                  <a:gd name="connsiteX429" fmla="*/ 1074546 w 4483603"/>
                  <a:gd name="connsiteY429" fmla="*/ 2816321 h 4424141"/>
                  <a:gd name="connsiteX430" fmla="*/ 1231433 w 4483603"/>
                  <a:gd name="connsiteY430" fmla="*/ 2847456 h 4424141"/>
                  <a:gd name="connsiteX431" fmla="*/ 1292444 w 4483603"/>
                  <a:gd name="connsiteY431" fmla="*/ 2828775 h 4424141"/>
                  <a:gd name="connsiteX432" fmla="*/ 1327308 w 4483603"/>
                  <a:gd name="connsiteY432" fmla="*/ 2846211 h 4424141"/>
                  <a:gd name="connsiteX433" fmla="*/ 1349720 w 4483603"/>
                  <a:gd name="connsiteY433" fmla="*/ 2858665 h 4424141"/>
                  <a:gd name="connsiteX434" fmla="*/ 1379603 w 4483603"/>
                  <a:gd name="connsiteY434" fmla="*/ 2884818 h 4424141"/>
                  <a:gd name="connsiteX435" fmla="*/ 1408241 w 4483603"/>
                  <a:gd name="connsiteY435" fmla="*/ 2938371 h 4424141"/>
                  <a:gd name="connsiteX436" fmla="*/ 1548941 w 4483603"/>
                  <a:gd name="connsiteY436" fmla="*/ 2995660 h 4424141"/>
                  <a:gd name="connsiteX437" fmla="*/ 1729484 w 4483603"/>
                  <a:gd name="connsiteY437" fmla="*/ 3042985 h 4424141"/>
                  <a:gd name="connsiteX438" fmla="*/ 1760613 w 4483603"/>
                  <a:gd name="connsiteY438" fmla="*/ 3074120 h 4424141"/>
                  <a:gd name="connsiteX439" fmla="*/ 1791741 w 4483603"/>
                  <a:gd name="connsiteY439" fmla="*/ 3122691 h 4424141"/>
                  <a:gd name="connsiteX440" fmla="*/ 1781780 w 4483603"/>
                  <a:gd name="connsiteY440" fmla="*/ 3178734 h 4424141"/>
                  <a:gd name="connsiteX441" fmla="*/ 1731975 w 4483603"/>
                  <a:gd name="connsiteY441" fmla="*/ 3211115 h 4424141"/>
                  <a:gd name="connsiteX442" fmla="*/ 1720768 w 4483603"/>
                  <a:gd name="connsiteY442" fmla="*/ 3269649 h 4424141"/>
                  <a:gd name="connsiteX443" fmla="*/ 1800457 w 4483603"/>
                  <a:gd name="connsiteY443" fmla="*/ 3222324 h 4424141"/>
                  <a:gd name="connsiteX444" fmla="*/ 1831585 w 4483603"/>
                  <a:gd name="connsiteY444" fmla="*/ 3211115 h 4424141"/>
                  <a:gd name="connsiteX445" fmla="*/ 1839056 w 4483603"/>
                  <a:gd name="connsiteY445" fmla="*/ 3245986 h 4424141"/>
                  <a:gd name="connsiteX446" fmla="*/ 1839056 w 4483603"/>
                  <a:gd name="connsiteY446" fmla="*/ 3268404 h 4424141"/>
                  <a:gd name="connsiteX447" fmla="*/ 1932440 w 4483603"/>
                  <a:gd name="connsiteY447" fmla="*/ 3236023 h 4424141"/>
                  <a:gd name="connsiteX448" fmla="*/ 1989716 w 4483603"/>
                  <a:gd name="connsiteY448" fmla="*/ 3304520 h 4424141"/>
                  <a:gd name="connsiteX449" fmla="*/ 2126681 w 4483603"/>
                  <a:gd name="connsiteY449" fmla="*/ 3289576 h 4424141"/>
                  <a:gd name="connsiteX450" fmla="*/ 2205124 w 4483603"/>
                  <a:gd name="connsiteY450" fmla="*/ 3314484 h 4424141"/>
                  <a:gd name="connsiteX451" fmla="*/ 2228781 w 4483603"/>
                  <a:gd name="connsiteY451" fmla="*/ 3325692 h 4424141"/>
                  <a:gd name="connsiteX452" fmla="*/ 2322166 w 4483603"/>
                  <a:gd name="connsiteY452" fmla="*/ 3379245 h 4424141"/>
                  <a:gd name="connsiteX453" fmla="*/ 2340843 w 4483603"/>
                  <a:gd name="connsiteY453" fmla="*/ 3420343 h 4424141"/>
                  <a:gd name="connsiteX454" fmla="*/ 2310960 w 4483603"/>
                  <a:gd name="connsiteY454" fmla="*/ 3482614 h 4424141"/>
                  <a:gd name="connsiteX455" fmla="*/ 2233762 w 4483603"/>
                  <a:gd name="connsiteY455" fmla="*/ 3567301 h 4424141"/>
                  <a:gd name="connsiteX456" fmla="*/ 2218820 w 4483603"/>
                  <a:gd name="connsiteY456" fmla="*/ 3571037 h 4424141"/>
                  <a:gd name="connsiteX457" fmla="*/ 2191427 w 4483603"/>
                  <a:gd name="connsiteY457" fmla="*/ 3594700 h 4424141"/>
                  <a:gd name="connsiteX458" fmla="*/ 2173996 w 4483603"/>
                  <a:gd name="connsiteY458" fmla="*/ 3755358 h 4424141"/>
                  <a:gd name="connsiteX459" fmla="*/ 2039522 w 4483603"/>
                  <a:gd name="connsiteY459" fmla="*/ 3868690 h 4424141"/>
                  <a:gd name="connsiteX460" fmla="*/ 1928705 w 4483603"/>
                  <a:gd name="connsiteY460" fmla="*/ 3917261 h 4424141"/>
                  <a:gd name="connsiteX461" fmla="*/ 1918744 w 4483603"/>
                  <a:gd name="connsiteY461" fmla="*/ 3962095 h 4424141"/>
                  <a:gd name="connsiteX462" fmla="*/ 1896332 w 4483603"/>
                  <a:gd name="connsiteY462" fmla="*/ 4077918 h 4424141"/>
                  <a:gd name="connsiteX463" fmla="*/ 1860223 w 4483603"/>
                  <a:gd name="connsiteY463" fmla="*/ 4157624 h 4424141"/>
                  <a:gd name="connsiteX464" fmla="*/ 1857733 w 4483603"/>
                  <a:gd name="connsiteY464" fmla="*/ 4178796 h 4424141"/>
                  <a:gd name="connsiteX465" fmla="*/ 1802947 w 4483603"/>
                  <a:gd name="connsiteY465" fmla="*/ 4214913 h 4424141"/>
                  <a:gd name="connsiteX466" fmla="*/ 1759368 w 4483603"/>
                  <a:gd name="connsiteY466" fmla="*/ 4204950 h 4424141"/>
                  <a:gd name="connsiteX467" fmla="*/ 1719523 w 4483603"/>
                  <a:gd name="connsiteY467" fmla="*/ 4199968 h 4424141"/>
                  <a:gd name="connsiteX468" fmla="*/ 1750652 w 4483603"/>
                  <a:gd name="connsiteY468" fmla="*/ 4248539 h 4424141"/>
                  <a:gd name="connsiteX469" fmla="*/ 1724504 w 4483603"/>
                  <a:gd name="connsiteY469" fmla="*/ 4304582 h 4424141"/>
                  <a:gd name="connsiteX470" fmla="*/ 1688395 w 4483603"/>
                  <a:gd name="connsiteY470" fmla="*/ 4323263 h 4424141"/>
                  <a:gd name="connsiteX471" fmla="*/ 1699601 w 4483603"/>
                  <a:gd name="connsiteY471" fmla="*/ 4376816 h 4424141"/>
                  <a:gd name="connsiteX472" fmla="*/ 1699601 w 4483603"/>
                  <a:gd name="connsiteY472" fmla="*/ 4407951 h 4424141"/>
                  <a:gd name="connsiteX473" fmla="*/ 1685905 w 4483603"/>
                  <a:gd name="connsiteY473" fmla="*/ 4424141 h 4424141"/>
                  <a:gd name="connsiteX474" fmla="*/ 1553921 w 4483603"/>
                  <a:gd name="connsiteY474" fmla="*/ 4386779 h 4424141"/>
                  <a:gd name="connsiteX475" fmla="*/ 1510342 w 4483603"/>
                  <a:gd name="connsiteY475" fmla="*/ 4277183 h 4424141"/>
                  <a:gd name="connsiteX476" fmla="*/ 1430653 w 4483603"/>
                  <a:gd name="connsiteY476" fmla="*/ 4061728 h 4424141"/>
                  <a:gd name="connsiteX477" fmla="*/ 1359681 w 4483603"/>
                  <a:gd name="connsiteY477" fmla="*/ 3883635 h 4424141"/>
                  <a:gd name="connsiteX478" fmla="*/ 1255090 w 4483603"/>
                  <a:gd name="connsiteY478" fmla="*/ 3760339 h 4424141"/>
                  <a:gd name="connsiteX479" fmla="*/ 1113146 w 4483603"/>
                  <a:gd name="connsiteY479" fmla="*/ 3698069 h 4424141"/>
                  <a:gd name="connsiteX480" fmla="*/ 1059605 w 4483603"/>
                  <a:gd name="connsiteY480" fmla="*/ 3617118 h 4424141"/>
                  <a:gd name="connsiteX481" fmla="*/ 1034702 w 4483603"/>
                  <a:gd name="connsiteY481" fmla="*/ 3578510 h 4424141"/>
                  <a:gd name="connsiteX482" fmla="*/ 867855 w 4483603"/>
                  <a:gd name="connsiteY482" fmla="*/ 3441515 h 4424141"/>
                  <a:gd name="connsiteX483" fmla="*/ 806844 w 4483603"/>
                  <a:gd name="connsiteY483" fmla="*/ 3351846 h 4424141"/>
                  <a:gd name="connsiteX484" fmla="*/ 823030 w 4483603"/>
                  <a:gd name="connsiteY484" fmla="*/ 3320711 h 4424141"/>
                  <a:gd name="connsiteX485" fmla="*/ 839217 w 4483603"/>
                  <a:gd name="connsiteY485" fmla="*/ 3267158 h 4424141"/>
                  <a:gd name="connsiteX486" fmla="*/ 823030 w 4483603"/>
                  <a:gd name="connsiteY486" fmla="*/ 3162544 h 4424141"/>
                  <a:gd name="connsiteX487" fmla="*/ 841707 w 4483603"/>
                  <a:gd name="connsiteY487" fmla="*/ 3113973 h 4424141"/>
                  <a:gd name="connsiteX488" fmla="*/ 771980 w 4483603"/>
                  <a:gd name="connsiteY488" fmla="*/ 2918444 h 4424141"/>
                  <a:gd name="connsiteX489" fmla="*/ 744587 w 4483603"/>
                  <a:gd name="connsiteY489" fmla="*/ 2903499 h 4424141"/>
                  <a:gd name="connsiteX490" fmla="*/ 737116 w 4483603"/>
                  <a:gd name="connsiteY490" fmla="*/ 2917199 h 4424141"/>
                  <a:gd name="connsiteX491" fmla="*/ 692292 w 4483603"/>
                  <a:gd name="connsiteY491" fmla="*/ 2938371 h 4424141"/>
                  <a:gd name="connsiteX492" fmla="*/ 602642 w 4483603"/>
                  <a:gd name="connsiteY492" fmla="*/ 2878591 h 4424141"/>
                  <a:gd name="connsiteX493" fmla="*/ 576495 w 4483603"/>
                  <a:gd name="connsiteY493" fmla="*/ 2844965 h 4424141"/>
                  <a:gd name="connsiteX494" fmla="*/ 509258 w 4483603"/>
                  <a:gd name="connsiteY494" fmla="*/ 2775223 h 4424141"/>
                  <a:gd name="connsiteX495" fmla="*/ 410893 w 4483603"/>
                  <a:gd name="connsiteY495" fmla="*/ 2736615 h 4424141"/>
                  <a:gd name="connsiteX496" fmla="*/ 378519 w 4483603"/>
                  <a:gd name="connsiteY496" fmla="*/ 2706725 h 4424141"/>
                  <a:gd name="connsiteX497" fmla="*/ 313773 w 4483603"/>
                  <a:gd name="connsiteY497" fmla="*/ 2641964 h 4424141"/>
                  <a:gd name="connsiteX498" fmla="*/ 206691 w 4483603"/>
                  <a:gd name="connsiteY498" fmla="*/ 2594639 h 4424141"/>
                  <a:gd name="connsiteX499" fmla="*/ 82179 w 4483603"/>
                  <a:gd name="connsiteY499" fmla="*/ 2424018 h 4424141"/>
                  <a:gd name="connsiteX500" fmla="*/ 27393 w 4483603"/>
                  <a:gd name="connsiteY500" fmla="*/ 2179918 h 4424141"/>
                  <a:gd name="connsiteX501" fmla="*/ 7471 w 4483603"/>
                  <a:gd name="connsiteY501" fmla="*/ 2091494 h 4424141"/>
                  <a:gd name="connsiteX502" fmla="*/ 0 w 4483603"/>
                  <a:gd name="connsiteY502" fmla="*/ 2059114 h 4424141"/>
                  <a:gd name="connsiteX503" fmla="*/ 789412 w 4483603"/>
                  <a:gd name="connsiteY503" fmla="*/ 529754 h 4424141"/>
                  <a:gd name="connsiteX504" fmla="*/ 803108 w 4483603"/>
                  <a:gd name="connsiteY504" fmla="*/ 532245 h 4424141"/>
                  <a:gd name="connsiteX505" fmla="*/ 913925 w 4483603"/>
                  <a:gd name="connsiteY505" fmla="*/ 532245 h 4424141"/>
                  <a:gd name="connsiteX506" fmla="*/ 976181 w 4483603"/>
                  <a:gd name="connsiteY506" fmla="*/ 473711 h 4424141"/>
                  <a:gd name="connsiteX507" fmla="*/ 1045908 w 4483603"/>
                  <a:gd name="connsiteY507" fmla="*/ 396495 h 4424141"/>
                  <a:gd name="connsiteX508" fmla="*/ 1070811 w 4483603"/>
                  <a:gd name="connsiteY508" fmla="*/ 389023 h 4424141"/>
                  <a:gd name="connsiteX509" fmla="*/ 1286477 w 4483603"/>
                  <a:gd name="connsiteY509" fmla="*/ 293094 h 4424141"/>
                  <a:gd name="connsiteX510" fmla="*/ 1302632 w 4483603"/>
                  <a:gd name="connsiteY510" fmla="*/ 303035 h 4424141"/>
                  <a:gd name="connsiteX511" fmla="*/ 1292690 w 4483603"/>
                  <a:gd name="connsiteY511" fmla="*/ 314218 h 4424141"/>
                  <a:gd name="connsiteX512" fmla="*/ 1229313 w 4483603"/>
                  <a:gd name="connsiteY512" fmla="*/ 358952 h 4424141"/>
                  <a:gd name="connsiteX513" fmla="*/ 1228071 w 4483603"/>
                  <a:gd name="connsiteY513" fmla="*/ 368892 h 4424141"/>
                  <a:gd name="connsiteX514" fmla="*/ 1348611 w 4483603"/>
                  <a:gd name="connsiteY514" fmla="*/ 299307 h 4424141"/>
                  <a:gd name="connsiteX515" fmla="*/ 1354825 w 4483603"/>
                  <a:gd name="connsiteY515" fmla="*/ 306762 h 4424141"/>
                  <a:gd name="connsiteX516" fmla="*/ 1325000 w 4483603"/>
                  <a:gd name="connsiteY516" fmla="*/ 349011 h 4424141"/>
                  <a:gd name="connsiteX517" fmla="*/ 1357310 w 4483603"/>
                  <a:gd name="connsiteY517" fmla="*/ 346526 h 4424141"/>
                  <a:gd name="connsiteX518" fmla="*/ 1429386 w 4483603"/>
                  <a:gd name="connsiteY518" fmla="*/ 306762 h 4424141"/>
                  <a:gd name="connsiteX519" fmla="*/ 1436842 w 4483603"/>
                  <a:gd name="connsiteY519" fmla="*/ 319188 h 4424141"/>
                  <a:gd name="connsiteX520" fmla="*/ 1426900 w 4483603"/>
                  <a:gd name="connsiteY520" fmla="*/ 332857 h 4424141"/>
                  <a:gd name="connsiteX521" fmla="*/ 1395833 w 4483603"/>
                  <a:gd name="connsiteY521" fmla="*/ 337827 h 4424141"/>
                  <a:gd name="connsiteX522" fmla="*/ 1423172 w 4483603"/>
                  <a:gd name="connsiteY522" fmla="*/ 361437 h 4424141"/>
                  <a:gd name="connsiteX523" fmla="*/ 1439327 w 4483603"/>
                  <a:gd name="connsiteY523" fmla="*/ 387531 h 4424141"/>
                  <a:gd name="connsiteX524" fmla="*/ 1481579 w 4483603"/>
                  <a:gd name="connsiteY524" fmla="*/ 406170 h 4424141"/>
                  <a:gd name="connsiteX525" fmla="*/ 1485307 w 4483603"/>
                  <a:gd name="connsiteY525" fmla="*/ 412383 h 4424141"/>
                  <a:gd name="connsiteX526" fmla="*/ 1531286 w 4483603"/>
                  <a:gd name="connsiteY526" fmla="*/ 442206 h 4424141"/>
                  <a:gd name="connsiteX527" fmla="*/ 1517616 w 4483603"/>
                  <a:gd name="connsiteY527" fmla="*/ 490667 h 4424141"/>
                  <a:gd name="connsiteX528" fmla="*/ 1490277 w 4483603"/>
                  <a:gd name="connsiteY528" fmla="*/ 496880 h 4424141"/>
                  <a:gd name="connsiteX529" fmla="*/ 1535014 w 4483603"/>
                  <a:gd name="connsiteY529" fmla="*/ 521732 h 4424141"/>
                  <a:gd name="connsiteX530" fmla="*/ 1567324 w 4483603"/>
                  <a:gd name="connsiteY530" fmla="*/ 540371 h 4424141"/>
                  <a:gd name="connsiteX531" fmla="*/ 1603362 w 4483603"/>
                  <a:gd name="connsiteY531" fmla="*/ 568951 h 4424141"/>
                  <a:gd name="connsiteX532" fmla="*/ 1614546 w 4483603"/>
                  <a:gd name="connsiteY532" fmla="*/ 586347 h 4424141"/>
                  <a:gd name="connsiteX533" fmla="*/ 1598391 w 4483603"/>
                  <a:gd name="connsiteY533" fmla="*/ 601258 h 4424141"/>
                  <a:gd name="connsiteX534" fmla="*/ 1537499 w 4483603"/>
                  <a:gd name="connsiteY534" fmla="*/ 647234 h 4424141"/>
                  <a:gd name="connsiteX535" fmla="*/ 1508918 w 4483603"/>
                  <a:gd name="connsiteY535" fmla="*/ 648477 h 4424141"/>
                  <a:gd name="connsiteX536" fmla="*/ 1489035 w 4483603"/>
                  <a:gd name="connsiteY536" fmla="*/ 613684 h 4424141"/>
                  <a:gd name="connsiteX537" fmla="*/ 1474122 w 4483603"/>
                  <a:gd name="connsiteY537" fmla="*/ 596288 h 4424141"/>
                  <a:gd name="connsiteX538" fmla="*/ 1456725 w 4483603"/>
                  <a:gd name="connsiteY538" fmla="*/ 604986 h 4424141"/>
                  <a:gd name="connsiteX539" fmla="*/ 1449269 w 4483603"/>
                  <a:gd name="connsiteY539" fmla="*/ 631081 h 4424141"/>
                  <a:gd name="connsiteX540" fmla="*/ 1464181 w 4483603"/>
                  <a:gd name="connsiteY540" fmla="*/ 648477 h 4424141"/>
                  <a:gd name="connsiteX541" fmla="*/ 1481579 w 4483603"/>
                  <a:gd name="connsiteY541" fmla="*/ 680785 h 4424141"/>
                  <a:gd name="connsiteX542" fmla="*/ 1479093 w 4483603"/>
                  <a:gd name="connsiteY542" fmla="*/ 719305 h 4424141"/>
                  <a:gd name="connsiteX543" fmla="*/ 1451754 w 4483603"/>
                  <a:gd name="connsiteY543" fmla="*/ 750370 h 4424141"/>
                  <a:gd name="connsiteX544" fmla="*/ 1394591 w 4483603"/>
                  <a:gd name="connsiteY544" fmla="*/ 714335 h 4424141"/>
                  <a:gd name="connsiteX545" fmla="*/ 1389620 w 4483603"/>
                  <a:gd name="connsiteY545" fmla="*/ 718062 h 4424141"/>
                  <a:gd name="connsiteX546" fmla="*/ 1411988 w 4483603"/>
                  <a:gd name="connsiteY546" fmla="*/ 750370 h 4424141"/>
                  <a:gd name="connsiteX547" fmla="*/ 1414474 w 4483603"/>
                  <a:gd name="connsiteY547" fmla="*/ 776465 h 4424141"/>
                  <a:gd name="connsiteX548" fmla="*/ 1389620 w 4483603"/>
                  <a:gd name="connsiteY548" fmla="*/ 776465 h 4424141"/>
                  <a:gd name="connsiteX549" fmla="*/ 1331214 w 4483603"/>
                  <a:gd name="connsiteY549" fmla="*/ 755340 h 4424141"/>
                  <a:gd name="connsiteX550" fmla="*/ 1290205 w 4483603"/>
                  <a:gd name="connsiteY550" fmla="*/ 755340 h 4424141"/>
                  <a:gd name="connsiteX551" fmla="*/ 1279021 w 4483603"/>
                  <a:gd name="connsiteY551" fmla="*/ 706879 h 4424141"/>
                  <a:gd name="connsiteX552" fmla="*/ 1255410 w 4483603"/>
                  <a:gd name="connsiteY552" fmla="*/ 663388 h 4424141"/>
                  <a:gd name="connsiteX553" fmla="*/ 1235527 w 4483603"/>
                  <a:gd name="connsiteY553" fmla="*/ 668359 h 4424141"/>
                  <a:gd name="connsiteX554" fmla="*/ 1144811 w 4483603"/>
                  <a:gd name="connsiteY554" fmla="*/ 667116 h 4424141"/>
                  <a:gd name="connsiteX555" fmla="*/ 1137355 w 4483603"/>
                  <a:gd name="connsiteY555" fmla="*/ 657175 h 4424141"/>
                  <a:gd name="connsiteX556" fmla="*/ 1199489 w 4483603"/>
                  <a:gd name="connsiteY556" fmla="*/ 627353 h 4424141"/>
                  <a:gd name="connsiteX557" fmla="*/ 1267837 w 4483603"/>
                  <a:gd name="connsiteY557" fmla="*/ 626110 h 4424141"/>
                  <a:gd name="connsiteX558" fmla="*/ 1331214 w 4483603"/>
                  <a:gd name="connsiteY558" fmla="*/ 562738 h 4424141"/>
                  <a:gd name="connsiteX559" fmla="*/ 1341155 w 4483603"/>
                  <a:gd name="connsiteY559" fmla="*/ 505578 h 4424141"/>
                  <a:gd name="connsiteX560" fmla="*/ 1317544 w 4483603"/>
                  <a:gd name="connsiteY560" fmla="*/ 480726 h 4424141"/>
                  <a:gd name="connsiteX561" fmla="*/ 1306360 w 4483603"/>
                  <a:gd name="connsiteY561" fmla="*/ 450904 h 4424141"/>
                  <a:gd name="connsiteX562" fmla="*/ 1127413 w 4483603"/>
                  <a:gd name="connsiteY562" fmla="*/ 431022 h 4424141"/>
                  <a:gd name="connsiteX563" fmla="*/ 1116229 w 4483603"/>
                  <a:gd name="connsiteY563" fmla="*/ 419839 h 4424141"/>
                  <a:gd name="connsiteX564" fmla="*/ 1138597 w 4483603"/>
                  <a:gd name="connsiteY564" fmla="*/ 383803 h 4424141"/>
                  <a:gd name="connsiteX565" fmla="*/ 1190790 w 4483603"/>
                  <a:gd name="connsiteY565" fmla="*/ 337827 h 4424141"/>
                  <a:gd name="connsiteX566" fmla="*/ 1266594 w 4483603"/>
                  <a:gd name="connsiteY566" fmla="*/ 298064 h 4424141"/>
                  <a:gd name="connsiteX567" fmla="*/ 1286477 w 4483603"/>
                  <a:gd name="connsiteY567" fmla="*/ 293094 h 4424141"/>
                  <a:gd name="connsiteX568" fmla="*/ 1132425 w 4483603"/>
                  <a:gd name="connsiteY568" fmla="*/ 290606 h 4424141"/>
                  <a:gd name="connsiteX569" fmla="*/ 1128729 w 4483603"/>
                  <a:gd name="connsiteY569" fmla="*/ 312680 h 4424141"/>
                  <a:gd name="connsiteX570" fmla="*/ 1073284 w 4483603"/>
                  <a:gd name="connsiteY570" fmla="*/ 348243 h 4424141"/>
                  <a:gd name="connsiteX571" fmla="*/ 1062195 w 4483603"/>
                  <a:gd name="connsiteY571" fmla="*/ 359280 h 4424141"/>
                  <a:gd name="connsiteX572" fmla="*/ 1028929 w 4483603"/>
                  <a:gd name="connsiteY572" fmla="*/ 367865 h 4424141"/>
                  <a:gd name="connsiteX573" fmla="*/ 1020304 w 4483603"/>
                  <a:gd name="connsiteY573" fmla="*/ 358054 h 4424141"/>
                  <a:gd name="connsiteX574" fmla="*/ 1132425 w 4483603"/>
                  <a:gd name="connsiteY574" fmla="*/ 290606 h 4424141"/>
                  <a:gd name="connsiteX575" fmla="*/ 1189591 w 4483603"/>
                  <a:gd name="connsiteY575" fmla="*/ 282649 h 4424141"/>
                  <a:gd name="connsiteX576" fmla="*/ 1232088 w 4483603"/>
                  <a:gd name="connsiteY576" fmla="*/ 292893 h 4424141"/>
                  <a:gd name="connsiteX577" fmla="*/ 1208684 w 4483603"/>
                  <a:gd name="connsiteY577" fmla="*/ 318579 h 4424141"/>
                  <a:gd name="connsiteX578" fmla="*/ 1149558 w 4483603"/>
                  <a:gd name="connsiteY578" fmla="*/ 346712 h 4424141"/>
                  <a:gd name="connsiteX579" fmla="*/ 1122458 w 4483603"/>
                  <a:gd name="connsiteY579" fmla="*/ 349158 h 4424141"/>
                  <a:gd name="connsiteX580" fmla="*/ 1126153 w 4483603"/>
                  <a:gd name="connsiteY580" fmla="*/ 321026 h 4424141"/>
                  <a:gd name="connsiteX581" fmla="*/ 1129849 w 4483603"/>
                  <a:gd name="connsiteY581" fmla="*/ 313687 h 4424141"/>
                  <a:gd name="connsiteX582" fmla="*/ 1154485 w 4483603"/>
                  <a:gd name="connsiteY582" fmla="*/ 299009 h 4424141"/>
                  <a:gd name="connsiteX583" fmla="*/ 1189591 w 4483603"/>
                  <a:gd name="connsiteY583" fmla="*/ 282649 h 4424141"/>
                  <a:gd name="connsiteX584" fmla="*/ 1242193 w 4483603"/>
                  <a:gd name="connsiteY584" fmla="*/ 233296 h 4424141"/>
                  <a:gd name="connsiteX585" fmla="*/ 1249529 w 4483603"/>
                  <a:gd name="connsiteY585" fmla="*/ 243000 h 4424141"/>
                  <a:gd name="connsiteX586" fmla="*/ 1245861 w 4483603"/>
                  <a:gd name="connsiteY586" fmla="*/ 249065 h 4424141"/>
                  <a:gd name="connsiteX587" fmla="*/ 1222629 w 4483603"/>
                  <a:gd name="connsiteY587" fmla="*/ 279390 h 4424141"/>
                  <a:gd name="connsiteX588" fmla="*/ 1212847 w 4483603"/>
                  <a:gd name="connsiteY588" fmla="*/ 250278 h 4424141"/>
                  <a:gd name="connsiteX589" fmla="*/ 1183502 w 4483603"/>
                  <a:gd name="connsiteY589" fmla="*/ 262408 h 4424141"/>
                  <a:gd name="connsiteX590" fmla="*/ 1242193 w 4483603"/>
                  <a:gd name="connsiteY590" fmla="*/ 233296 h 4424141"/>
                  <a:gd name="connsiteX591" fmla="*/ 2578789 w 4483603"/>
                  <a:gd name="connsiteY591" fmla="*/ 228297 h 4424141"/>
                  <a:gd name="connsiteX592" fmla="*/ 2667240 w 4483603"/>
                  <a:gd name="connsiteY592" fmla="*/ 303064 h 4424141"/>
                  <a:gd name="connsiteX593" fmla="*/ 2599673 w 4483603"/>
                  <a:gd name="connsiteY593" fmla="*/ 287130 h 4424141"/>
                  <a:gd name="connsiteX594" fmla="*/ 2578789 w 4483603"/>
                  <a:gd name="connsiteY594" fmla="*/ 228297 h 4424141"/>
                  <a:gd name="connsiteX595" fmla="*/ 1327527 w 4483603"/>
                  <a:gd name="connsiteY595" fmla="*/ 192188 h 4424141"/>
                  <a:gd name="connsiteX596" fmla="*/ 1347339 w 4483603"/>
                  <a:gd name="connsiteY596" fmla="*/ 198329 h 4424141"/>
                  <a:gd name="connsiteX597" fmla="*/ 1344862 w 4483603"/>
                  <a:gd name="connsiteY597" fmla="*/ 233948 h 4424141"/>
                  <a:gd name="connsiteX598" fmla="*/ 1431536 w 4483603"/>
                  <a:gd name="connsiteY598" fmla="*/ 233948 h 4424141"/>
                  <a:gd name="connsiteX599" fmla="*/ 1451347 w 4483603"/>
                  <a:gd name="connsiteY599" fmla="*/ 242546 h 4424141"/>
                  <a:gd name="connsiteX600" fmla="*/ 1438965 w 4483603"/>
                  <a:gd name="connsiteY600" fmla="*/ 260969 h 4424141"/>
                  <a:gd name="connsiteX601" fmla="*/ 1388199 w 4483603"/>
                  <a:gd name="connsiteY601" fmla="*/ 278165 h 4424141"/>
                  <a:gd name="connsiteX602" fmla="*/ 1287905 w 4483603"/>
                  <a:gd name="connsiteY602" fmla="*/ 279393 h 4424141"/>
                  <a:gd name="connsiteX603" fmla="*/ 1265618 w 4483603"/>
                  <a:gd name="connsiteY603" fmla="*/ 278165 h 4424141"/>
                  <a:gd name="connsiteX604" fmla="*/ 1248283 w 4483603"/>
                  <a:gd name="connsiteY604" fmla="*/ 264654 h 4424141"/>
                  <a:gd name="connsiteX605" fmla="*/ 1258189 w 4483603"/>
                  <a:gd name="connsiteY605" fmla="*/ 248687 h 4424141"/>
                  <a:gd name="connsiteX606" fmla="*/ 1282952 w 4483603"/>
                  <a:gd name="connsiteY606" fmla="*/ 211840 h 4424141"/>
                  <a:gd name="connsiteX607" fmla="*/ 1327527 w 4483603"/>
                  <a:gd name="connsiteY607" fmla="*/ 192188 h 4424141"/>
                  <a:gd name="connsiteX608" fmla="*/ 3064647 w 4483603"/>
                  <a:gd name="connsiteY608" fmla="*/ 157303 h 4424141"/>
                  <a:gd name="connsiteX609" fmla="*/ 3116999 w 4483603"/>
                  <a:gd name="connsiteY609" fmla="*/ 179312 h 4424141"/>
                  <a:gd name="connsiteX610" fmla="*/ 3115781 w 4483603"/>
                  <a:gd name="connsiteY610" fmla="*/ 197653 h 4424141"/>
                  <a:gd name="connsiteX611" fmla="*/ 3092649 w 4483603"/>
                  <a:gd name="connsiteY611" fmla="*/ 223330 h 4424141"/>
                  <a:gd name="connsiteX612" fmla="*/ 3076822 w 4483603"/>
                  <a:gd name="connsiteY612" fmla="*/ 203766 h 4424141"/>
                  <a:gd name="connsiteX613" fmla="*/ 3064647 w 4483603"/>
                  <a:gd name="connsiteY613" fmla="*/ 157303 h 4424141"/>
                  <a:gd name="connsiteX614" fmla="*/ 2829153 w 4483603"/>
                  <a:gd name="connsiteY614" fmla="*/ 78821 h 4424141"/>
                  <a:gd name="connsiteX615" fmla="*/ 3043515 w 4483603"/>
                  <a:gd name="connsiteY615" fmla="*/ 149083 h 4424141"/>
                  <a:gd name="connsiteX616" fmla="*/ 3050950 w 4483603"/>
                  <a:gd name="connsiteY616" fmla="*/ 182365 h 4424141"/>
                  <a:gd name="connsiteX617" fmla="*/ 3017494 w 4483603"/>
                  <a:gd name="connsiteY617" fmla="*/ 195925 h 4424141"/>
                  <a:gd name="connsiteX618" fmla="*/ 2929519 w 4483603"/>
                  <a:gd name="connsiteY618" fmla="*/ 154014 h 4424141"/>
                  <a:gd name="connsiteX619" fmla="*/ 2887390 w 4483603"/>
                  <a:gd name="connsiteY619" fmla="*/ 131826 h 4424141"/>
                  <a:gd name="connsiteX620" fmla="*/ 2856413 w 4483603"/>
                  <a:gd name="connsiteY620" fmla="*/ 131826 h 4424141"/>
                  <a:gd name="connsiteX621" fmla="*/ 2821718 w 4483603"/>
                  <a:gd name="connsiteY621" fmla="*/ 102242 h 4424141"/>
                  <a:gd name="connsiteX622" fmla="*/ 2829153 w 4483603"/>
                  <a:gd name="connsiteY622" fmla="*/ 78821 h 4424141"/>
                  <a:gd name="connsiteX623" fmla="*/ 2226142 w 4483603"/>
                  <a:gd name="connsiteY623" fmla="*/ 26 h 4424141"/>
                  <a:gd name="connsiteX624" fmla="*/ 2336128 w 4483603"/>
                  <a:gd name="connsiteY624" fmla="*/ 5313 h 4424141"/>
                  <a:gd name="connsiteX625" fmla="*/ 2378442 w 4483603"/>
                  <a:gd name="connsiteY625" fmla="*/ 10289 h 4424141"/>
                  <a:gd name="connsiteX626" fmla="*/ 2382176 w 4483603"/>
                  <a:gd name="connsiteY626" fmla="*/ 50096 h 4424141"/>
                  <a:gd name="connsiteX627" fmla="*/ 2480494 w 4483603"/>
                  <a:gd name="connsiteY627" fmla="*/ 37656 h 4424141"/>
                  <a:gd name="connsiteX628" fmla="*/ 2502896 w 4483603"/>
                  <a:gd name="connsiteY628" fmla="*/ 45120 h 4424141"/>
                  <a:gd name="connsiteX629" fmla="*/ 2489206 w 4483603"/>
                  <a:gd name="connsiteY629" fmla="*/ 63779 h 4424141"/>
                  <a:gd name="connsiteX630" fmla="*/ 2481739 w 4483603"/>
                  <a:gd name="connsiteY630" fmla="*/ 103587 h 4424141"/>
                  <a:gd name="connsiteX631" fmla="*/ 2486717 w 4483603"/>
                  <a:gd name="connsiteY631" fmla="*/ 124734 h 4424141"/>
                  <a:gd name="connsiteX632" fmla="*/ 2511608 w 4483603"/>
                  <a:gd name="connsiteY632" fmla="*/ 169517 h 4424141"/>
                  <a:gd name="connsiteX633" fmla="*/ 2537743 w 4483603"/>
                  <a:gd name="connsiteY633" fmla="*/ 181957 h 4424141"/>
                  <a:gd name="connsiteX634" fmla="*/ 2540232 w 4483603"/>
                  <a:gd name="connsiteY634" fmla="*/ 206836 h 4424141"/>
                  <a:gd name="connsiteX635" fmla="*/ 2545210 w 4483603"/>
                  <a:gd name="connsiteY635" fmla="*/ 286450 h 4424141"/>
                  <a:gd name="connsiteX636" fmla="*/ 2558900 w 4483603"/>
                  <a:gd name="connsiteY636" fmla="*/ 297646 h 4424141"/>
                  <a:gd name="connsiteX637" fmla="*/ 2570101 w 4483603"/>
                  <a:gd name="connsiteY637" fmla="*/ 311330 h 4424141"/>
                  <a:gd name="connsiteX638" fmla="*/ 2548944 w 4483603"/>
                  <a:gd name="connsiteY638" fmla="*/ 322526 h 4424141"/>
                  <a:gd name="connsiteX639" fmla="*/ 2504140 w 4483603"/>
                  <a:gd name="connsiteY639" fmla="*/ 317550 h 4424141"/>
                  <a:gd name="connsiteX640" fmla="*/ 2501651 w 4483603"/>
                  <a:gd name="connsiteY640" fmla="*/ 325014 h 4424141"/>
                  <a:gd name="connsiteX641" fmla="*/ 2541476 w 4483603"/>
                  <a:gd name="connsiteY641" fmla="*/ 347405 h 4424141"/>
                  <a:gd name="connsiteX642" fmla="*/ 2588769 w 4483603"/>
                  <a:gd name="connsiteY642" fmla="*/ 380992 h 4424141"/>
                  <a:gd name="connsiteX643" fmla="*/ 2602459 w 4483603"/>
                  <a:gd name="connsiteY643" fmla="*/ 418312 h 4424141"/>
                  <a:gd name="connsiteX644" fmla="*/ 2562634 w 4483603"/>
                  <a:gd name="connsiteY644" fmla="*/ 444435 h 4424141"/>
                  <a:gd name="connsiteX645" fmla="*/ 2550188 w 4483603"/>
                  <a:gd name="connsiteY645" fmla="*/ 444435 h 4424141"/>
                  <a:gd name="connsiteX646" fmla="*/ 2526542 w 4483603"/>
                  <a:gd name="connsiteY646" fmla="*/ 491706 h 4424141"/>
                  <a:gd name="connsiteX647" fmla="*/ 2403333 w 4483603"/>
                  <a:gd name="connsiteY647" fmla="*/ 519074 h 4424141"/>
                  <a:gd name="connsiteX648" fmla="*/ 2374708 w 4483603"/>
                  <a:gd name="connsiteY648" fmla="*/ 519074 h 4424141"/>
                  <a:gd name="connsiteX649" fmla="*/ 2354796 w 4483603"/>
                  <a:gd name="connsiteY649" fmla="*/ 546441 h 4424141"/>
                  <a:gd name="connsiteX650" fmla="*/ 2321193 w 4483603"/>
                  <a:gd name="connsiteY650" fmla="*/ 592468 h 4424141"/>
                  <a:gd name="connsiteX651" fmla="*/ 2267678 w 4483603"/>
                  <a:gd name="connsiteY651" fmla="*/ 632275 h 4424141"/>
                  <a:gd name="connsiteX652" fmla="*/ 2183049 w 4483603"/>
                  <a:gd name="connsiteY652" fmla="*/ 645959 h 4424141"/>
                  <a:gd name="connsiteX653" fmla="*/ 2153180 w 4483603"/>
                  <a:gd name="connsiteY653" fmla="*/ 683278 h 4424141"/>
                  <a:gd name="connsiteX654" fmla="*/ 2138246 w 4483603"/>
                  <a:gd name="connsiteY654" fmla="*/ 723085 h 4424141"/>
                  <a:gd name="connsiteX655" fmla="*/ 2100910 w 4483603"/>
                  <a:gd name="connsiteY655" fmla="*/ 790260 h 4424141"/>
                  <a:gd name="connsiteX656" fmla="*/ 2046150 w 4483603"/>
                  <a:gd name="connsiteY656" fmla="*/ 847482 h 4424141"/>
                  <a:gd name="connsiteX657" fmla="*/ 1997613 w 4483603"/>
                  <a:gd name="connsiteY657" fmla="*/ 841262 h 4424141"/>
                  <a:gd name="connsiteX658" fmla="*/ 1952809 w 4483603"/>
                  <a:gd name="connsiteY658" fmla="*/ 825091 h 4424141"/>
                  <a:gd name="connsiteX659" fmla="*/ 1876892 w 4483603"/>
                  <a:gd name="connsiteY659" fmla="*/ 769112 h 4424141"/>
                  <a:gd name="connsiteX660" fmla="*/ 1849512 w 4483603"/>
                  <a:gd name="connsiteY660" fmla="*/ 684522 h 4424141"/>
                  <a:gd name="connsiteX661" fmla="*/ 1842045 w 4483603"/>
                  <a:gd name="connsiteY661" fmla="*/ 672082 h 4424141"/>
                  <a:gd name="connsiteX662" fmla="*/ 1802220 w 4483603"/>
                  <a:gd name="connsiteY662" fmla="*/ 613615 h 4424141"/>
                  <a:gd name="connsiteX663" fmla="*/ 1822133 w 4483603"/>
                  <a:gd name="connsiteY663" fmla="*/ 532757 h 4424141"/>
                  <a:gd name="connsiteX664" fmla="*/ 1834578 w 4483603"/>
                  <a:gd name="connsiteY664" fmla="*/ 509122 h 4424141"/>
                  <a:gd name="connsiteX665" fmla="*/ 1860713 w 4483603"/>
                  <a:gd name="connsiteY665" fmla="*/ 485486 h 4424141"/>
                  <a:gd name="connsiteX666" fmla="*/ 1899294 w 4483603"/>
                  <a:gd name="connsiteY666" fmla="*/ 458119 h 4424141"/>
                  <a:gd name="connsiteX667" fmla="*/ 1849512 w 4483603"/>
                  <a:gd name="connsiteY667" fmla="*/ 465583 h 4424141"/>
                  <a:gd name="connsiteX668" fmla="*/ 1776085 w 4483603"/>
                  <a:gd name="connsiteY668" fmla="*/ 475535 h 4424141"/>
                  <a:gd name="connsiteX669" fmla="*/ 1774840 w 4483603"/>
                  <a:gd name="connsiteY669" fmla="*/ 430751 h 4424141"/>
                  <a:gd name="connsiteX670" fmla="*/ 1808443 w 4483603"/>
                  <a:gd name="connsiteY670" fmla="*/ 425775 h 4424141"/>
                  <a:gd name="connsiteX671" fmla="*/ 1840801 w 4483603"/>
                  <a:gd name="connsiteY671" fmla="*/ 433239 h 4424141"/>
                  <a:gd name="connsiteX672" fmla="*/ 1817154 w 4483603"/>
                  <a:gd name="connsiteY672" fmla="*/ 395920 h 4424141"/>
                  <a:gd name="connsiteX673" fmla="*/ 1817154 w 4483603"/>
                  <a:gd name="connsiteY673" fmla="*/ 353625 h 4424141"/>
                  <a:gd name="connsiteX674" fmla="*/ 1837067 w 4483603"/>
                  <a:gd name="connsiteY674" fmla="*/ 302622 h 4424141"/>
                  <a:gd name="connsiteX675" fmla="*/ 1779818 w 4483603"/>
                  <a:gd name="connsiteY675" fmla="*/ 227984 h 4424141"/>
                  <a:gd name="connsiteX676" fmla="*/ 1675277 w 4483603"/>
                  <a:gd name="connsiteY676" fmla="*/ 234204 h 4424141"/>
                  <a:gd name="connsiteX677" fmla="*/ 1632963 w 4483603"/>
                  <a:gd name="connsiteY677" fmla="*/ 183201 h 4424141"/>
                  <a:gd name="connsiteX678" fmla="*/ 1700168 w 4483603"/>
                  <a:gd name="connsiteY678" fmla="*/ 170761 h 4424141"/>
                  <a:gd name="connsiteX679" fmla="*/ 1665321 w 4483603"/>
                  <a:gd name="connsiteY679" fmla="*/ 144638 h 4424141"/>
                  <a:gd name="connsiteX680" fmla="*/ 1627984 w 4483603"/>
                  <a:gd name="connsiteY680" fmla="*/ 150858 h 4424141"/>
                  <a:gd name="connsiteX681" fmla="*/ 1543356 w 4483603"/>
                  <a:gd name="connsiteY681" fmla="*/ 181957 h 4424141"/>
                  <a:gd name="connsiteX682" fmla="*/ 1512242 w 4483603"/>
                  <a:gd name="connsiteY682" fmla="*/ 210568 h 4424141"/>
                  <a:gd name="connsiteX683" fmla="*/ 1450015 w 4483603"/>
                  <a:gd name="connsiteY683" fmla="*/ 213056 h 4424141"/>
                  <a:gd name="connsiteX684" fmla="*/ 1397745 w 4483603"/>
                  <a:gd name="connsiteY684" fmla="*/ 219276 h 4424141"/>
                  <a:gd name="connsiteX685" fmla="*/ 1380321 w 4483603"/>
                  <a:gd name="connsiteY685" fmla="*/ 224252 h 4424141"/>
                  <a:gd name="connsiteX686" fmla="*/ 1366631 w 4483603"/>
                  <a:gd name="connsiteY686" fmla="*/ 215544 h 4424141"/>
                  <a:gd name="connsiteX687" fmla="*/ 1366631 w 4483603"/>
                  <a:gd name="connsiteY687" fmla="*/ 199372 h 4424141"/>
                  <a:gd name="connsiteX688" fmla="*/ 1403967 w 4483603"/>
                  <a:gd name="connsiteY688" fmla="*/ 162053 h 4424141"/>
                  <a:gd name="connsiteX689" fmla="*/ 1407701 w 4483603"/>
                  <a:gd name="connsiteY689" fmla="*/ 185689 h 4424141"/>
                  <a:gd name="connsiteX690" fmla="*/ 1437570 w 4483603"/>
                  <a:gd name="connsiteY690" fmla="*/ 163297 h 4424141"/>
                  <a:gd name="connsiteX691" fmla="*/ 1425124 w 4483603"/>
                  <a:gd name="connsiteY691" fmla="*/ 150858 h 4424141"/>
                  <a:gd name="connsiteX692" fmla="*/ 1601849 w 4483603"/>
                  <a:gd name="connsiteY692" fmla="*/ 91147 h 4424141"/>
                  <a:gd name="connsiteX693" fmla="*/ 1606827 w 4483603"/>
                  <a:gd name="connsiteY693" fmla="*/ 91147 h 4424141"/>
                  <a:gd name="connsiteX694" fmla="*/ 1641674 w 4483603"/>
                  <a:gd name="connsiteY694" fmla="*/ 84927 h 4424141"/>
                  <a:gd name="connsiteX695" fmla="*/ 1630474 w 4483603"/>
                  <a:gd name="connsiteY695" fmla="*/ 83683 h 4424141"/>
                  <a:gd name="connsiteX696" fmla="*/ 1947831 w 4483603"/>
                  <a:gd name="connsiteY696" fmla="*/ 17752 h 4424141"/>
                  <a:gd name="connsiteX697" fmla="*/ 1947831 w 4483603"/>
                  <a:gd name="connsiteY697" fmla="*/ 32680 h 4424141"/>
                  <a:gd name="connsiteX698" fmla="*/ 2095931 w 4483603"/>
                  <a:gd name="connsiteY698" fmla="*/ 32680 h 4424141"/>
                  <a:gd name="connsiteX699" fmla="*/ 2093442 w 4483603"/>
                  <a:gd name="connsiteY699" fmla="*/ 26460 h 4424141"/>
                  <a:gd name="connsiteX700" fmla="*/ 2117088 w 4483603"/>
                  <a:gd name="connsiteY700" fmla="*/ 11533 h 4424141"/>
                  <a:gd name="connsiteX701" fmla="*/ 2226142 w 4483603"/>
                  <a:gd name="connsiteY701" fmla="*/ 26 h 442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</a:cxnLst>
                <a:rect l="l" t="t" r="r" b="b"/>
                <a:pathLst>
                  <a:path w="4483603" h="4424141">
                    <a:moveTo>
                      <a:pt x="1164170" y="2538897"/>
                    </a:moveTo>
                    <a:cubicBezTo>
                      <a:pt x="1191700" y="2539181"/>
                      <a:pt x="1197206" y="2549845"/>
                      <a:pt x="1197206" y="2581613"/>
                    </a:cubicBezTo>
                    <a:cubicBezTo>
                      <a:pt x="1175182" y="2574352"/>
                      <a:pt x="1154382" y="2568301"/>
                      <a:pt x="1133581" y="2559830"/>
                    </a:cubicBezTo>
                    <a:cubicBezTo>
                      <a:pt x="1129911" y="2558619"/>
                      <a:pt x="1129911" y="2548938"/>
                      <a:pt x="1128687" y="2541677"/>
                    </a:cubicBezTo>
                    <a:cubicBezTo>
                      <a:pt x="1143370" y="2539861"/>
                      <a:pt x="1154994" y="2538802"/>
                      <a:pt x="1164170" y="2538897"/>
                    </a:cubicBezTo>
                    <a:close/>
                    <a:moveTo>
                      <a:pt x="739960" y="2531784"/>
                    </a:moveTo>
                    <a:cubicBezTo>
                      <a:pt x="775695" y="2542796"/>
                      <a:pt x="810198" y="2552585"/>
                      <a:pt x="849630" y="2564820"/>
                    </a:cubicBezTo>
                    <a:cubicBezTo>
                      <a:pt x="832378" y="2584397"/>
                      <a:pt x="816359" y="2610092"/>
                      <a:pt x="795411" y="2596633"/>
                    </a:cubicBezTo>
                    <a:cubicBezTo>
                      <a:pt x="773230" y="2581950"/>
                      <a:pt x="741192" y="2573385"/>
                      <a:pt x="736263" y="2541573"/>
                    </a:cubicBezTo>
                    <a:cubicBezTo>
                      <a:pt x="737495" y="2539126"/>
                      <a:pt x="738728" y="2534231"/>
                      <a:pt x="739960" y="2531784"/>
                    </a:cubicBezTo>
                    <a:close/>
                    <a:moveTo>
                      <a:pt x="940353" y="2486994"/>
                    </a:moveTo>
                    <a:cubicBezTo>
                      <a:pt x="945734" y="2486705"/>
                      <a:pt x="952935" y="2487244"/>
                      <a:pt x="962535" y="2488168"/>
                    </a:cubicBezTo>
                    <a:cubicBezTo>
                      <a:pt x="998460" y="2490631"/>
                      <a:pt x="1035624" y="2501716"/>
                      <a:pt x="1070310" y="2509106"/>
                    </a:cubicBezTo>
                    <a:cubicBezTo>
                      <a:pt x="1080221" y="2511569"/>
                      <a:pt x="1087653" y="2522654"/>
                      <a:pt x="1101280" y="2532507"/>
                    </a:cubicBezTo>
                    <a:cubicBezTo>
                      <a:pt x="1087653" y="2537433"/>
                      <a:pt x="1081459" y="2539897"/>
                      <a:pt x="1075265" y="2541128"/>
                    </a:cubicBezTo>
                    <a:cubicBezTo>
                      <a:pt x="1048012" y="2546055"/>
                      <a:pt x="1023236" y="2552213"/>
                      <a:pt x="1004654" y="2578077"/>
                    </a:cubicBezTo>
                    <a:cubicBezTo>
                      <a:pt x="988550" y="2602710"/>
                      <a:pt x="977401" y="2599015"/>
                      <a:pt x="958819" y="2576846"/>
                    </a:cubicBezTo>
                    <a:cubicBezTo>
                      <a:pt x="955103" y="2571919"/>
                      <a:pt x="947670" y="2568224"/>
                      <a:pt x="940237" y="2568224"/>
                    </a:cubicBezTo>
                    <a:cubicBezTo>
                      <a:pt x="927849" y="2565761"/>
                      <a:pt x="916700" y="2568224"/>
                      <a:pt x="905551" y="2565761"/>
                    </a:cubicBezTo>
                    <a:cubicBezTo>
                      <a:pt x="895641" y="2563298"/>
                      <a:pt x="880775" y="2557140"/>
                      <a:pt x="880775" y="2550981"/>
                    </a:cubicBezTo>
                    <a:cubicBezTo>
                      <a:pt x="878297" y="2533738"/>
                      <a:pt x="891924" y="2527580"/>
                      <a:pt x="906790" y="2526349"/>
                    </a:cubicBezTo>
                    <a:cubicBezTo>
                      <a:pt x="911745" y="2526349"/>
                      <a:pt x="916700" y="2527580"/>
                      <a:pt x="921655" y="2527580"/>
                    </a:cubicBezTo>
                    <a:cubicBezTo>
                      <a:pt x="922894" y="2526349"/>
                      <a:pt x="925372" y="2525117"/>
                      <a:pt x="925372" y="2523885"/>
                    </a:cubicBezTo>
                    <a:cubicBezTo>
                      <a:pt x="924443" y="2496173"/>
                      <a:pt x="924210" y="2487860"/>
                      <a:pt x="940353" y="2486994"/>
                    </a:cubicBezTo>
                    <a:close/>
                    <a:moveTo>
                      <a:pt x="610513" y="2368432"/>
                    </a:moveTo>
                    <a:cubicBezTo>
                      <a:pt x="624790" y="2367969"/>
                      <a:pt x="639377" y="2368586"/>
                      <a:pt x="653653" y="2369821"/>
                    </a:cubicBezTo>
                    <a:cubicBezTo>
                      <a:pt x="685930" y="2372291"/>
                      <a:pt x="718208" y="2382172"/>
                      <a:pt x="749244" y="2388347"/>
                    </a:cubicBezTo>
                    <a:cubicBezTo>
                      <a:pt x="806350" y="2399463"/>
                      <a:pt x="847317" y="2436514"/>
                      <a:pt x="890767" y="2467390"/>
                    </a:cubicBezTo>
                    <a:cubicBezTo>
                      <a:pt x="896975" y="2472331"/>
                      <a:pt x="895733" y="2483446"/>
                      <a:pt x="898216" y="2492091"/>
                    </a:cubicBezTo>
                    <a:cubicBezTo>
                      <a:pt x="890767" y="2494562"/>
                      <a:pt x="880836" y="2497032"/>
                      <a:pt x="872146" y="2499502"/>
                    </a:cubicBezTo>
                    <a:cubicBezTo>
                      <a:pt x="858490" y="2501972"/>
                      <a:pt x="844834" y="2503207"/>
                      <a:pt x="833661" y="2506912"/>
                    </a:cubicBezTo>
                    <a:cubicBezTo>
                      <a:pt x="805108" y="2516792"/>
                      <a:pt x="781521" y="2508147"/>
                      <a:pt x="756692" y="2499502"/>
                    </a:cubicBezTo>
                    <a:cubicBezTo>
                      <a:pt x="756692" y="2494562"/>
                      <a:pt x="756692" y="2493326"/>
                      <a:pt x="756692" y="2492091"/>
                    </a:cubicBezTo>
                    <a:cubicBezTo>
                      <a:pt x="781521" y="2459980"/>
                      <a:pt x="779038" y="2451335"/>
                      <a:pt x="738071" y="2440219"/>
                    </a:cubicBezTo>
                    <a:cubicBezTo>
                      <a:pt x="715725" y="2435279"/>
                      <a:pt x="693379" y="2431574"/>
                      <a:pt x="672274" y="2424164"/>
                    </a:cubicBezTo>
                    <a:cubicBezTo>
                      <a:pt x="654894" y="2417988"/>
                      <a:pt x="637514" y="2408108"/>
                      <a:pt x="613927" y="2395757"/>
                    </a:cubicBezTo>
                    <a:cubicBezTo>
                      <a:pt x="600271" y="2403168"/>
                      <a:pt x="580408" y="2416753"/>
                      <a:pt x="560545" y="2427869"/>
                    </a:cubicBezTo>
                    <a:cubicBezTo>
                      <a:pt x="534475" y="2405638"/>
                      <a:pt x="536958" y="2380937"/>
                      <a:pt x="569235" y="2373526"/>
                    </a:cubicBezTo>
                    <a:cubicBezTo>
                      <a:pt x="582270" y="2370439"/>
                      <a:pt x="596236" y="2368895"/>
                      <a:pt x="610513" y="2368432"/>
                    </a:cubicBezTo>
                    <a:close/>
                    <a:moveTo>
                      <a:pt x="3981550" y="1644781"/>
                    </a:moveTo>
                    <a:cubicBezTo>
                      <a:pt x="3991147" y="1653387"/>
                      <a:pt x="4003144" y="1661993"/>
                      <a:pt x="4013941" y="1671828"/>
                    </a:cubicBezTo>
                    <a:cubicBezTo>
                      <a:pt x="3979151" y="1691498"/>
                      <a:pt x="4018740" y="1716086"/>
                      <a:pt x="4004344" y="1738215"/>
                    </a:cubicBezTo>
                    <a:cubicBezTo>
                      <a:pt x="3968354" y="1716086"/>
                      <a:pt x="3992347" y="1676746"/>
                      <a:pt x="3981550" y="1644781"/>
                    </a:cubicBezTo>
                    <a:close/>
                    <a:moveTo>
                      <a:pt x="4324276" y="1593703"/>
                    </a:moveTo>
                    <a:cubicBezTo>
                      <a:pt x="4339213" y="1597438"/>
                      <a:pt x="4352906" y="1604909"/>
                      <a:pt x="4366598" y="1608645"/>
                    </a:cubicBezTo>
                    <a:cubicBezTo>
                      <a:pt x="4376556" y="1613626"/>
                      <a:pt x="4385269" y="1613626"/>
                      <a:pt x="4391492" y="1609890"/>
                    </a:cubicBezTo>
                    <a:cubicBezTo>
                      <a:pt x="4451240" y="1811612"/>
                      <a:pt x="4483603" y="2025785"/>
                      <a:pt x="4483603" y="2247429"/>
                    </a:cubicBezTo>
                    <a:cubicBezTo>
                      <a:pt x="4483603" y="2268598"/>
                      <a:pt x="4482358" y="2291011"/>
                      <a:pt x="4481114" y="2312180"/>
                    </a:cubicBezTo>
                    <a:cubicBezTo>
                      <a:pt x="4464932" y="2252410"/>
                      <a:pt x="4447506" y="2192641"/>
                      <a:pt x="4432569" y="2132872"/>
                    </a:cubicBezTo>
                    <a:cubicBezTo>
                      <a:pt x="4426345" y="2104232"/>
                      <a:pt x="4412653" y="2104232"/>
                      <a:pt x="4391492" y="2106723"/>
                    </a:cubicBezTo>
                    <a:cubicBezTo>
                      <a:pt x="4369087" y="2110458"/>
                      <a:pt x="4362863" y="2125400"/>
                      <a:pt x="4367842" y="2144078"/>
                    </a:cubicBezTo>
                    <a:cubicBezTo>
                      <a:pt x="4372821" y="2166492"/>
                      <a:pt x="4376556" y="2188905"/>
                      <a:pt x="4387758" y="2208828"/>
                    </a:cubicBezTo>
                    <a:cubicBezTo>
                      <a:pt x="4420121" y="2272333"/>
                      <a:pt x="4435058" y="2338329"/>
                      <a:pt x="4441282" y="2406814"/>
                    </a:cubicBezTo>
                    <a:cubicBezTo>
                      <a:pt x="4446261" y="2461603"/>
                      <a:pt x="4449995" y="2518882"/>
                      <a:pt x="4453729" y="2573670"/>
                    </a:cubicBezTo>
                    <a:cubicBezTo>
                      <a:pt x="4454974" y="2581141"/>
                      <a:pt x="4454974" y="2589858"/>
                      <a:pt x="4454974" y="2598574"/>
                    </a:cubicBezTo>
                    <a:cubicBezTo>
                      <a:pt x="4349171" y="3277205"/>
                      <a:pt x="3937163" y="3856220"/>
                      <a:pt x="3364584" y="4189932"/>
                    </a:cubicBezTo>
                    <a:cubicBezTo>
                      <a:pt x="3434289" y="4112730"/>
                      <a:pt x="3480344" y="4021831"/>
                      <a:pt x="3521421" y="3928441"/>
                    </a:cubicBezTo>
                    <a:cubicBezTo>
                      <a:pt x="3574944" y="3801432"/>
                      <a:pt x="3638426" y="3681893"/>
                      <a:pt x="3720579" y="3571071"/>
                    </a:cubicBezTo>
                    <a:cubicBezTo>
                      <a:pt x="3750452" y="3532470"/>
                      <a:pt x="3771613" y="3486398"/>
                      <a:pt x="3792773" y="3441571"/>
                    </a:cubicBezTo>
                    <a:cubicBezTo>
                      <a:pt x="3811444" y="3402970"/>
                      <a:pt x="3808955" y="3360633"/>
                      <a:pt x="3789039" y="3320787"/>
                    </a:cubicBezTo>
                    <a:cubicBezTo>
                      <a:pt x="3781571" y="3304599"/>
                      <a:pt x="3775347" y="3289657"/>
                      <a:pt x="3767879" y="3273469"/>
                    </a:cubicBezTo>
                    <a:cubicBezTo>
                      <a:pt x="3740494" y="3207474"/>
                      <a:pt x="3740494" y="3142724"/>
                      <a:pt x="3769123" y="3077974"/>
                    </a:cubicBezTo>
                    <a:cubicBezTo>
                      <a:pt x="3774102" y="3069258"/>
                      <a:pt x="3776592" y="3060541"/>
                      <a:pt x="3781571" y="3049334"/>
                    </a:cubicBezTo>
                    <a:cubicBezTo>
                      <a:pt x="3752942" y="3046844"/>
                      <a:pt x="3729292" y="3044354"/>
                      <a:pt x="3703152" y="3040618"/>
                    </a:cubicBezTo>
                    <a:cubicBezTo>
                      <a:pt x="3703152" y="3039373"/>
                      <a:pt x="3701908" y="3038128"/>
                      <a:pt x="3701908" y="3036882"/>
                    </a:cubicBezTo>
                    <a:cubicBezTo>
                      <a:pt x="3698173" y="2993301"/>
                      <a:pt x="3689460" y="2982094"/>
                      <a:pt x="3647139" y="2990810"/>
                    </a:cubicBezTo>
                    <a:cubicBezTo>
                      <a:pt x="3608552" y="2999527"/>
                      <a:pt x="3569965" y="3014469"/>
                      <a:pt x="3536357" y="3033147"/>
                    </a:cubicBezTo>
                    <a:cubicBezTo>
                      <a:pt x="3490302" y="3058051"/>
                      <a:pt x="3447981" y="3066767"/>
                      <a:pt x="3399436" y="3040618"/>
                    </a:cubicBezTo>
                    <a:cubicBezTo>
                      <a:pt x="3389478" y="3035637"/>
                      <a:pt x="3374541" y="3034392"/>
                      <a:pt x="3362094" y="3036882"/>
                    </a:cubicBezTo>
                    <a:cubicBezTo>
                      <a:pt x="3323507" y="3041863"/>
                      <a:pt x="3287410" y="3034392"/>
                      <a:pt x="3256291" y="3008243"/>
                    </a:cubicBezTo>
                    <a:cubicBezTo>
                      <a:pt x="3217704" y="2973378"/>
                      <a:pt x="3177873" y="2938512"/>
                      <a:pt x="3139286" y="2902402"/>
                    </a:cubicBezTo>
                    <a:cubicBezTo>
                      <a:pt x="3136797" y="2899911"/>
                      <a:pt x="3134307" y="2897421"/>
                      <a:pt x="3131818" y="2894930"/>
                    </a:cubicBezTo>
                    <a:cubicBezTo>
                      <a:pt x="3030994" y="2823954"/>
                      <a:pt x="3011078" y="2718113"/>
                      <a:pt x="3011078" y="2604800"/>
                    </a:cubicBezTo>
                    <a:cubicBezTo>
                      <a:pt x="3011078" y="2587367"/>
                      <a:pt x="3023525" y="2567444"/>
                      <a:pt x="3030994" y="2550012"/>
                    </a:cubicBezTo>
                    <a:cubicBezTo>
                      <a:pt x="3040952" y="2532579"/>
                      <a:pt x="3053399" y="2516391"/>
                      <a:pt x="3063357" y="2498959"/>
                    </a:cubicBezTo>
                    <a:cubicBezTo>
                      <a:pt x="3078294" y="2475300"/>
                      <a:pt x="3080783" y="2450396"/>
                      <a:pt x="3068336" y="2424247"/>
                    </a:cubicBezTo>
                    <a:cubicBezTo>
                      <a:pt x="3050910" y="2384401"/>
                      <a:pt x="3054644" y="2345800"/>
                      <a:pt x="3073315" y="2308444"/>
                    </a:cubicBezTo>
                    <a:cubicBezTo>
                      <a:pt x="3109412" y="2232487"/>
                      <a:pt x="3166670" y="2173963"/>
                      <a:pt x="3228907" y="2120420"/>
                    </a:cubicBezTo>
                    <a:cubicBezTo>
                      <a:pt x="3240110" y="2109213"/>
                      <a:pt x="3258781" y="2101742"/>
                      <a:pt x="3274962" y="2096761"/>
                    </a:cubicBezTo>
                    <a:cubicBezTo>
                      <a:pt x="3303591" y="2089290"/>
                      <a:pt x="3318528" y="2070612"/>
                      <a:pt x="3323507" y="2041972"/>
                    </a:cubicBezTo>
                    <a:cubicBezTo>
                      <a:pt x="3324752" y="2029521"/>
                      <a:pt x="3324752" y="2014578"/>
                      <a:pt x="3329731" y="2000881"/>
                    </a:cubicBezTo>
                    <a:cubicBezTo>
                      <a:pt x="3337199" y="1983448"/>
                      <a:pt x="3342178" y="1961035"/>
                      <a:pt x="3354626" y="1948583"/>
                    </a:cubicBezTo>
                    <a:cubicBezTo>
                      <a:pt x="3396947" y="1905001"/>
                      <a:pt x="3445492" y="1867645"/>
                      <a:pt x="3508973" y="1858929"/>
                    </a:cubicBezTo>
                    <a:cubicBezTo>
                      <a:pt x="3576189" y="1850213"/>
                      <a:pt x="3640915" y="1830290"/>
                      <a:pt x="3708131" y="1834025"/>
                    </a:cubicBezTo>
                    <a:cubicBezTo>
                      <a:pt x="3733026" y="1834025"/>
                      <a:pt x="3759166" y="1815347"/>
                      <a:pt x="3785305" y="1805386"/>
                    </a:cubicBezTo>
                    <a:cubicBezTo>
                      <a:pt x="3805221" y="1799160"/>
                      <a:pt x="3825137" y="1787953"/>
                      <a:pt x="3845052" y="1785463"/>
                    </a:cubicBezTo>
                    <a:cubicBezTo>
                      <a:pt x="3869947" y="1782972"/>
                      <a:pt x="3878660" y="1799160"/>
                      <a:pt x="3869947" y="1824064"/>
                    </a:cubicBezTo>
                    <a:cubicBezTo>
                      <a:pt x="3866213" y="1831535"/>
                      <a:pt x="3862479" y="1840251"/>
                      <a:pt x="3859989" y="1847722"/>
                    </a:cubicBezTo>
                    <a:cubicBezTo>
                      <a:pt x="3845052" y="1892549"/>
                      <a:pt x="3861234" y="1936131"/>
                      <a:pt x="3906045" y="1951073"/>
                    </a:cubicBezTo>
                    <a:cubicBezTo>
                      <a:pt x="3952100" y="1964770"/>
                      <a:pt x="3989442" y="1984694"/>
                      <a:pt x="4019316" y="2024540"/>
                    </a:cubicBezTo>
                    <a:cubicBezTo>
                      <a:pt x="4031763" y="2041972"/>
                      <a:pt x="4051679" y="2054424"/>
                      <a:pt x="4069105" y="2069367"/>
                    </a:cubicBezTo>
                    <a:cubicBezTo>
                      <a:pt x="4101468" y="2095516"/>
                      <a:pt x="4135076" y="2085554"/>
                      <a:pt x="4145034" y="2045708"/>
                    </a:cubicBezTo>
                    <a:cubicBezTo>
                      <a:pt x="4150013" y="2025785"/>
                      <a:pt x="4150013" y="2005862"/>
                      <a:pt x="4152503" y="1985939"/>
                    </a:cubicBezTo>
                    <a:cubicBezTo>
                      <a:pt x="4156237" y="1963525"/>
                      <a:pt x="4163705" y="1959790"/>
                      <a:pt x="4183621" y="1969751"/>
                    </a:cubicBezTo>
                    <a:cubicBezTo>
                      <a:pt x="4218474" y="1987184"/>
                      <a:pt x="4239634" y="2015823"/>
                      <a:pt x="4254571" y="2050689"/>
                    </a:cubicBezTo>
                    <a:cubicBezTo>
                      <a:pt x="4255816" y="2055670"/>
                      <a:pt x="4259550" y="2060650"/>
                      <a:pt x="4262040" y="2065631"/>
                    </a:cubicBezTo>
                    <a:cubicBezTo>
                      <a:pt x="4298137" y="2055670"/>
                      <a:pt x="4334234" y="2046953"/>
                      <a:pt x="4369087" y="2036992"/>
                    </a:cubicBezTo>
                    <a:cubicBezTo>
                      <a:pt x="4377800" y="2033256"/>
                      <a:pt x="4389003" y="2024540"/>
                      <a:pt x="4391492" y="2017069"/>
                    </a:cubicBezTo>
                    <a:cubicBezTo>
                      <a:pt x="4406429" y="1953564"/>
                      <a:pt x="4406429" y="1888814"/>
                      <a:pt x="4392737" y="1826554"/>
                    </a:cubicBezTo>
                    <a:cubicBezTo>
                      <a:pt x="4391492" y="1821573"/>
                      <a:pt x="4387758" y="1816592"/>
                      <a:pt x="4384024" y="1812857"/>
                    </a:cubicBezTo>
                    <a:cubicBezTo>
                      <a:pt x="4382779" y="1810366"/>
                      <a:pt x="4380290" y="1809121"/>
                      <a:pt x="4376556" y="1805386"/>
                    </a:cubicBezTo>
                    <a:cubicBezTo>
                      <a:pt x="4369087" y="1816592"/>
                      <a:pt x="4364108" y="1825309"/>
                      <a:pt x="4357884" y="1835270"/>
                    </a:cubicBezTo>
                    <a:cubicBezTo>
                      <a:pt x="4357884" y="1832780"/>
                      <a:pt x="4356640" y="1830290"/>
                      <a:pt x="4356640" y="1827799"/>
                    </a:cubicBezTo>
                    <a:cubicBezTo>
                      <a:pt x="4329256" y="1826554"/>
                      <a:pt x="4301871" y="1826554"/>
                      <a:pt x="4275732" y="1822818"/>
                    </a:cubicBezTo>
                    <a:cubicBezTo>
                      <a:pt x="4267019" y="1821573"/>
                      <a:pt x="4257061" y="1811612"/>
                      <a:pt x="4254571" y="1804140"/>
                    </a:cubicBezTo>
                    <a:cubicBezTo>
                      <a:pt x="4244613" y="1779237"/>
                      <a:pt x="4238390" y="1754333"/>
                      <a:pt x="4228432" y="1730674"/>
                    </a:cubicBezTo>
                    <a:cubicBezTo>
                      <a:pt x="4217229" y="1703280"/>
                      <a:pt x="4220963" y="1687092"/>
                      <a:pt x="4247103" y="1670905"/>
                    </a:cubicBezTo>
                    <a:cubicBezTo>
                      <a:pt x="4253326" y="1665924"/>
                      <a:pt x="4259550" y="1662188"/>
                      <a:pt x="4268263" y="1659698"/>
                    </a:cubicBezTo>
                    <a:cubicBezTo>
                      <a:pt x="4290669" y="1653472"/>
                      <a:pt x="4305606" y="1644756"/>
                      <a:pt x="4296892" y="1614871"/>
                    </a:cubicBezTo>
                    <a:cubicBezTo>
                      <a:pt x="4290669" y="1594948"/>
                      <a:pt x="4303116" y="1587477"/>
                      <a:pt x="4324276" y="1593703"/>
                    </a:cubicBezTo>
                    <a:close/>
                    <a:moveTo>
                      <a:pt x="1634953" y="1201279"/>
                    </a:moveTo>
                    <a:cubicBezTo>
                      <a:pt x="1637432" y="1203757"/>
                      <a:pt x="1639911" y="1206234"/>
                      <a:pt x="1642390" y="1207473"/>
                    </a:cubicBezTo>
                    <a:cubicBezTo>
                      <a:pt x="1631235" y="1223575"/>
                      <a:pt x="1620079" y="1239678"/>
                      <a:pt x="1610164" y="1255781"/>
                    </a:cubicBezTo>
                    <a:cubicBezTo>
                      <a:pt x="1617600" y="1264452"/>
                      <a:pt x="1626277" y="1274361"/>
                      <a:pt x="1637432" y="1287986"/>
                    </a:cubicBezTo>
                    <a:cubicBezTo>
                      <a:pt x="1647348" y="1286748"/>
                      <a:pt x="1660982" y="1283032"/>
                      <a:pt x="1674616" y="1283032"/>
                    </a:cubicBezTo>
                    <a:cubicBezTo>
                      <a:pt x="1689490" y="1281793"/>
                      <a:pt x="1705603" y="1278077"/>
                      <a:pt x="1699405" y="1305328"/>
                    </a:cubicBezTo>
                    <a:cubicBezTo>
                      <a:pt x="1695687" y="1318953"/>
                      <a:pt x="1709321" y="1336295"/>
                      <a:pt x="1713039" y="1352398"/>
                    </a:cubicBezTo>
                    <a:cubicBezTo>
                      <a:pt x="1717997" y="1372216"/>
                      <a:pt x="1721716" y="1394512"/>
                      <a:pt x="1727913" y="1415570"/>
                    </a:cubicBezTo>
                    <a:cubicBezTo>
                      <a:pt x="1689490" y="1423002"/>
                      <a:pt x="1669658" y="1408138"/>
                      <a:pt x="1656024" y="1390796"/>
                    </a:cubicBezTo>
                    <a:cubicBezTo>
                      <a:pt x="1637432" y="1394512"/>
                      <a:pt x="1622558" y="1398228"/>
                      <a:pt x="1606445" y="1401944"/>
                    </a:cubicBezTo>
                    <a:cubicBezTo>
                      <a:pt x="1605206" y="1393274"/>
                      <a:pt x="1605206" y="1384603"/>
                      <a:pt x="1603966" y="1372216"/>
                    </a:cubicBezTo>
                    <a:cubicBezTo>
                      <a:pt x="1582895" y="1372216"/>
                      <a:pt x="1556867" y="1372216"/>
                      <a:pt x="1532077" y="1372216"/>
                    </a:cubicBezTo>
                    <a:cubicBezTo>
                      <a:pt x="1518443" y="1372216"/>
                      <a:pt x="1504809" y="1373455"/>
                      <a:pt x="1493654" y="1369739"/>
                    </a:cubicBezTo>
                    <a:cubicBezTo>
                      <a:pt x="1488696" y="1368500"/>
                      <a:pt x="1481259" y="1353636"/>
                      <a:pt x="1483738" y="1349920"/>
                    </a:cubicBezTo>
                    <a:cubicBezTo>
                      <a:pt x="1488696" y="1337533"/>
                      <a:pt x="1498612" y="1327624"/>
                      <a:pt x="1507288" y="1316476"/>
                    </a:cubicBezTo>
                    <a:cubicBezTo>
                      <a:pt x="1523401" y="1296657"/>
                      <a:pt x="1543232" y="1278077"/>
                      <a:pt x="1556867" y="1255781"/>
                    </a:cubicBezTo>
                    <a:cubicBezTo>
                      <a:pt x="1576698" y="1226053"/>
                      <a:pt x="1602727" y="1211189"/>
                      <a:pt x="1634953" y="1201279"/>
                    </a:cubicBezTo>
                    <a:close/>
                    <a:moveTo>
                      <a:pt x="3173236" y="1054605"/>
                    </a:moveTo>
                    <a:cubicBezTo>
                      <a:pt x="3196530" y="1054199"/>
                      <a:pt x="3225199" y="1062309"/>
                      <a:pt x="3231672" y="1075285"/>
                    </a:cubicBezTo>
                    <a:cubicBezTo>
                      <a:pt x="3236605" y="1082700"/>
                      <a:pt x="3227973" y="1096294"/>
                      <a:pt x="3225507" y="1107417"/>
                    </a:cubicBezTo>
                    <a:cubicBezTo>
                      <a:pt x="3224274" y="1107417"/>
                      <a:pt x="3221808" y="1106181"/>
                      <a:pt x="3219342" y="1106181"/>
                    </a:cubicBezTo>
                    <a:cubicBezTo>
                      <a:pt x="3220575" y="1109888"/>
                      <a:pt x="3223041" y="1112360"/>
                      <a:pt x="3224274" y="1116067"/>
                    </a:cubicBezTo>
                    <a:cubicBezTo>
                      <a:pt x="3236605" y="1137076"/>
                      <a:pt x="3250169" y="1158085"/>
                      <a:pt x="3230439" y="1181566"/>
                    </a:cubicBezTo>
                    <a:cubicBezTo>
                      <a:pt x="3214409" y="1201339"/>
                      <a:pt x="3162620" y="1214933"/>
                      <a:pt x="3141657" y="1206283"/>
                    </a:cubicBezTo>
                    <a:cubicBezTo>
                      <a:pt x="3136725" y="1203811"/>
                      <a:pt x="3133026" y="1193924"/>
                      <a:pt x="3133026" y="1187745"/>
                    </a:cubicBezTo>
                    <a:cubicBezTo>
                      <a:pt x="3134259" y="1170444"/>
                      <a:pt x="3139191" y="1153142"/>
                      <a:pt x="3141657" y="1133369"/>
                    </a:cubicBezTo>
                    <a:cubicBezTo>
                      <a:pt x="3133026" y="1129662"/>
                      <a:pt x="3126860" y="1127190"/>
                      <a:pt x="3125627" y="1125954"/>
                    </a:cubicBezTo>
                    <a:cubicBezTo>
                      <a:pt x="3123161" y="1112360"/>
                      <a:pt x="3121928" y="1102473"/>
                      <a:pt x="3119462" y="1090115"/>
                    </a:cubicBezTo>
                    <a:cubicBezTo>
                      <a:pt x="3133026" y="1086408"/>
                      <a:pt x="3149056" y="1081464"/>
                      <a:pt x="3166319" y="1077757"/>
                    </a:cubicBezTo>
                    <a:cubicBezTo>
                      <a:pt x="3161387" y="1070342"/>
                      <a:pt x="3157688" y="1064163"/>
                      <a:pt x="3152755" y="1057984"/>
                    </a:cubicBezTo>
                    <a:cubicBezTo>
                      <a:pt x="3158304" y="1055821"/>
                      <a:pt x="3165471" y="1054740"/>
                      <a:pt x="3173236" y="1054605"/>
                    </a:cubicBezTo>
                    <a:close/>
                    <a:moveTo>
                      <a:pt x="3238853" y="912256"/>
                    </a:moveTo>
                    <a:cubicBezTo>
                      <a:pt x="3232650" y="930877"/>
                      <a:pt x="3230169" y="943290"/>
                      <a:pt x="3226448" y="958187"/>
                    </a:cubicBezTo>
                    <a:cubicBezTo>
                      <a:pt x="3237612" y="958187"/>
                      <a:pt x="3238853" y="958187"/>
                      <a:pt x="3242575" y="956945"/>
                    </a:cubicBezTo>
                    <a:cubicBezTo>
                      <a:pt x="3292196" y="940808"/>
                      <a:pt x="3294677" y="942049"/>
                      <a:pt x="3290955" y="996669"/>
                    </a:cubicBezTo>
                    <a:cubicBezTo>
                      <a:pt x="3290955" y="1005358"/>
                      <a:pt x="3289715" y="1014048"/>
                      <a:pt x="3289715" y="1020255"/>
                    </a:cubicBezTo>
                    <a:cubicBezTo>
                      <a:pt x="3343058" y="1047564"/>
                      <a:pt x="3380274" y="1086047"/>
                      <a:pt x="3405085" y="1136942"/>
                    </a:cubicBezTo>
                    <a:cubicBezTo>
                      <a:pt x="3408806" y="1144390"/>
                      <a:pt x="3418731" y="1153080"/>
                      <a:pt x="3426174" y="1153080"/>
                    </a:cubicBezTo>
                    <a:cubicBezTo>
                      <a:pt x="3452225" y="1154321"/>
                      <a:pt x="3455947" y="1169218"/>
                      <a:pt x="3453466" y="1190321"/>
                    </a:cubicBezTo>
                    <a:cubicBezTo>
                      <a:pt x="3452225" y="1199010"/>
                      <a:pt x="3453466" y="1207700"/>
                      <a:pt x="3458428" y="1217631"/>
                    </a:cubicBezTo>
                    <a:cubicBezTo>
                      <a:pt x="3460909" y="1201493"/>
                      <a:pt x="3464630" y="1186597"/>
                      <a:pt x="3469593" y="1166735"/>
                    </a:cubicBezTo>
                    <a:cubicBezTo>
                      <a:pt x="3496884" y="1208941"/>
                      <a:pt x="3483238" y="1241216"/>
                      <a:pt x="3438579" y="1243699"/>
                    </a:cubicBezTo>
                    <a:cubicBezTo>
                      <a:pt x="3424933" y="1244941"/>
                      <a:pt x="3411287" y="1242458"/>
                      <a:pt x="3397641" y="1241216"/>
                    </a:cubicBezTo>
                    <a:cubicBezTo>
                      <a:pt x="3375312" y="1237492"/>
                      <a:pt x="3351742" y="1231286"/>
                      <a:pt x="3340577" y="1261078"/>
                    </a:cubicBezTo>
                    <a:cubicBezTo>
                      <a:pt x="3330653" y="1256113"/>
                      <a:pt x="3320728" y="1251147"/>
                      <a:pt x="3309563" y="1246182"/>
                    </a:cubicBezTo>
                    <a:cubicBezTo>
                      <a:pt x="3323209" y="1236251"/>
                      <a:pt x="3336855" y="1226320"/>
                      <a:pt x="3350501" y="1215148"/>
                    </a:cubicBezTo>
                    <a:cubicBezTo>
                      <a:pt x="3331893" y="1203976"/>
                      <a:pt x="3317007" y="1194045"/>
                      <a:pt x="3300880" y="1184114"/>
                    </a:cubicBezTo>
                    <a:cubicBezTo>
                      <a:pt x="3304601" y="1174183"/>
                      <a:pt x="3309563" y="1164252"/>
                      <a:pt x="3314526" y="1154321"/>
                    </a:cubicBezTo>
                    <a:cubicBezTo>
                      <a:pt x="3307082" y="1149356"/>
                      <a:pt x="3302120" y="1143149"/>
                      <a:pt x="3293436" y="1135701"/>
                    </a:cubicBezTo>
                    <a:cubicBezTo>
                      <a:pt x="3304601" y="1133218"/>
                      <a:pt x="3313285" y="1130736"/>
                      <a:pt x="3326931" y="1125770"/>
                    </a:cubicBezTo>
                    <a:cubicBezTo>
                      <a:pt x="3317007" y="1102184"/>
                      <a:pt x="3307082" y="1081081"/>
                      <a:pt x="3297158" y="1058737"/>
                    </a:cubicBezTo>
                    <a:cubicBezTo>
                      <a:pt x="3274828" y="1067426"/>
                      <a:pt x="3259942" y="1067426"/>
                      <a:pt x="3252499" y="1041358"/>
                    </a:cubicBezTo>
                    <a:cubicBezTo>
                      <a:pt x="3248777" y="1030185"/>
                      <a:pt x="3231410" y="1023979"/>
                      <a:pt x="3215283" y="1012806"/>
                    </a:cubicBezTo>
                    <a:cubicBezTo>
                      <a:pt x="3215283" y="1010324"/>
                      <a:pt x="3214042" y="1001634"/>
                      <a:pt x="3212802" y="994186"/>
                    </a:cubicBezTo>
                    <a:cubicBezTo>
                      <a:pt x="3207840" y="991703"/>
                      <a:pt x="3199156" y="991703"/>
                      <a:pt x="3197915" y="987979"/>
                    </a:cubicBezTo>
                    <a:cubicBezTo>
                      <a:pt x="3192953" y="966876"/>
                      <a:pt x="3181788" y="944532"/>
                      <a:pt x="3200396" y="927153"/>
                    </a:cubicBezTo>
                    <a:cubicBezTo>
                      <a:pt x="3209080" y="918463"/>
                      <a:pt x="3223966" y="917222"/>
                      <a:pt x="3238853" y="912256"/>
                    </a:cubicBezTo>
                    <a:close/>
                    <a:moveTo>
                      <a:pt x="3155953" y="901044"/>
                    </a:moveTo>
                    <a:cubicBezTo>
                      <a:pt x="3171473" y="926611"/>
                      <a:pt x="3166698" y="936351"/>
                      <a:pt x="3135657" y="954613"/>
                    </a:cubicBezTo>
                    <a:cubicBezTo>
                      <a:pt x="3144014" y="933916"/>
                      <a:pt x="3148790" y="918089"/>
                      <a:pt x="3155953" y="901044"/>
                    </a:cubicBezTo>
                    <a:close/>
                    <a:moveTo>
                      <a:pt x="1066437" y="747811"/>
                    </a:moveTo>
                    <a:cubicBezTo>
                      <a:pt x="1071265" y="782962"/>
                      <a:pt x="1061610" y="795083"/>
                      <a:pt x="1030231" y="792659"/>
                    </a:cubicBezTo>
                    <a:cubicBezTo>
                      <a:pt x="1019369" y="758720"/>
                      <a:pt x="1061610" y="769629"/>
                      <a:pt x="1066437" y="747811"/>
                    </a:cubicBezTo>
                    <a:close/>
                    <a:moveTo>
                      <a:pt x="1014190" y="727879"/>
                    </a:moveTo>
                    <a:cubicBezTo>
                      <a:pt x="1015407" y="731467"/>
                      <a:pt x="1016623" y="733859"/>
                      <a:pt x="1019057" y="737447"/>
                    </a:cubicBezTo>
                    <a:cubicBezTo>
                      <a:pt x="1003238" y="744623"/>
                      <a:pt x="987420" y="750602"/>
                      <a:pt x="972818" y="757778"/>
                    </a:cubicBezTo>
                    <a:cubicBezTo>
                      <a:pt x="970384" y="755386"/>
                      <a:pt x="969168" y="750602"/>
                      <a:pt x="966734" y="747014"/>
                    </a:cubicBezTo>
                    <a:cubicBezTo>
                      <a:pt x="982553" y="742231"/>
                      <a:pt x="998371" y="735055"/>
                      <a:pt x="1014190" y="727879"/>
                    </a:cubicBezTo>
                    <a:close/>
                    <a:moveTo>
                      <a:pt x="1020778" y="617000"/>
                    </a:moveTo>
                    <a:cubicBezTo>
                      <a:pt x="1019544" y="626837"/>
                      <a:pt x="1017075" y="631755"/>
                      <a:pt x="1017075" y="636674"/>
                    </a:cubicBezTo>
                    <a:cubicBezTo>
                      <a:pt x="1036822" y="640363"/>
                      <a:pt x="1065207" y="632985"/>
                      <a:pt x="1054100" y="671103"/>
                    </a:cubicBezTo>
                    <a:cubicBezTo>
                      <a:pt x="1051632" y="674792"/>
                      <a:pt x="1066441" y="680940"/>
                      <a:pt x="1070144" y="688318"/>
                    </a:cubicBezTo>
                    <a:cubicBezTo>
                      <a:pt x="1072612" y="694466"/>
                      <a:pt x="1071378" y="703073"/>
                      <a:pt x="1071378" y="710451"/>
                    </a:cubicBezTo>
                    <a:cubicBezTo>
                      <a:pt x="1063973" y="709221"/>
                      <a:pt x="1054100" y="711680"/>
                      <a:pt x="1049163" y="707991"/>
                    </a:cubicBezTo>
                    <a:cubicBezTo>
                      <a:pt x="1039290" y="700614"/>
                      <a:pt x="1031885" y="689547"/>
                      <a:pt x="1025714" y="680940"/>
                    </a:cubicBezTo>
                    <a:cubicBezTo>
                      <a:pt x="993627" y="683399"/>
                      <a:pt x="977583" y="728895"/>
                      <a:pt x="939324" y="704302"/>
                    </a:cubicBezTo>
                    <a:cubicBezTo>
                      <a:pt x="966475" y="674792"/>
                      <a:pt x="992392" y="647740"/>
                      <a:pt x="1020778" y="617000"/>
                    </a:cubicBezTo>
                    <a:close/>
                    <a:moveTo>
                      <a:pt x="2613671" y="593333"/>
                    </a:moveTo>
                    <a:cubicBezTo>
                      <a:pt x="2632264" y="598262"/>
                      <a:pt x="2648379" y="598262"/>
                      <a:pt x="2658295" y="605654"/>
                    </a:cubicBezTo>
                    <a:cubicBezTo>
                      <a:pt x="2691763" y="629064"/>
                      <a:pt x="2726471" y="629064"/>
                      <a:pt x="2766137" y="616743"/>
                    </a:cubicBezTo>
                    <a:cubicBezTo>
                      <a:pt x="2815719" y="600726"/>
                      <a:pt x="2838031" y="608118"/>
                      <a:pt x="2859104" y="640153"/>
                    </a:cubicBezTo>
                    <a:cubicBezTo>
                      <a:pt x="2860343" y="641385"/>
                      <a:pt x="2860343" y="643849"/>
                      <a:pt x="2861583" y="645081"/>
                    </a:cubicBezTo>
                    <a:cubicBezTo>
                      <a:pt x="2825636" y="684508"/>
                      <a:pt x="2787209" y="709150"/>
                      <a:pt x="2730190" y="700526"/>
                    </a:cubicBezTo>
                    <a:cubicBezTo>
                      <a:pt x="2711596" y="698062"/>
                      <a:pt x="2691763" y="705454"/>
                      <a:pt x="2671930" y="705454"/>
                    </a:cubicBezTo>
                    <a:cubicBezTo>
                      <a:pt x="2629785" y="705454"/>
                      <a:pt x="2621108" y="693133"/>
                      <a:pt x="2631025" y="654938"/>
                    </a:cubicBezTo>
                    <a:cubicBezTo>
                      <a:pt x="2633504" y="645081"/>
                      <a:pt x="2628546" y="633992"/>
                      <a:pt x="2626067" y="624136"/>
                    </a:cubicBezTo>
                    <a:cubicBezTo>
                      <a:pt x="2623587" y="615511"/>
                      <a:pt x="2619869" y="608118"/>
                      <a:pt x="2613671" y="593333"/>
                    </a:cubicBezTo>
                    <a:close/>
                    <a:moveTo>
                      <a:pt x="1315556" y="481212"/>
                    </a:moveTo>
                    <a:cubicBezTo>
                      <a:pt x="1315556" y="492254"/>
                      <a:pt x="1313105" y="503296"/>
                      <a:pt x="1313105" y="514339"/>
                    </a:cubicBezTo>
                    <a:cubicBezTo>
                      <a:pt x="1310653" y="547465"/>
                      <a:pt x="1286139" y="564642"/>
                      <a:pt x="1243240" y="562188"/>
                    </a:cubicBezTo>
                    <a:cubicBezTo>
                      <a:pt x="1229757" y="533969"/>
                      <a:pt x="1260400" y="527835"/>
                      <a:pt x="1271431" y="513112"/>
                    </a:cubicBezTo>
                    <a:cubicBezTo>
                      <a:pt x="1281237" y="498389"/>
                      <a:pt x="1299622" y="491027"/>
                      <a:pt x="1315556" y="481212"/>
                    </a:cubicBezTo>
                    <a:close/>
                    <a:moveTo>
                      <a:pt x="3463524" y="436517"/>
                    </a:moveTo>
                    <a:cubicBezTo>
                      <a:pt x="3472701" y="432627"/>
                      <a:pt x="3484212" y="433250"/>
                      <a:pt x="3494167" y="438851"/>
                    </a:cubicBezTo>
                    <a:cubicBezTo>
                      <a:pt x="3522788" y="453787"/>
                      <a:pt x="3552654" y="471213"/>
                      <a:pt x="3583764" y="478681"/>
                    </a:cubicBezTo>
                    <a:cubicBezTo>
                      <a:pt x="3614874" y="487394"/>
                      <a:pt x="3644739" y="501085"/>
                      <a:pt x="3672116" y="517266"/>
                    </a:cubicBezTo>
                    <a:cubicBezTo>
                      <a:pt x="3697004" y="538426"/>
                      <a:pt x="3721892" y="559585"/>
                      <a:pt x="3745536" y="580745"/>
                    </a:cubicBezTo>
                    <a:cubicBezTo>
                      <a:pt x="3725625" y="583234"/>
                      <a:pt x="3708204" y="585723"/>
                      <a:pt x="3690782" y="586968"/>
                    </a:cubicBezTo>
                    <a:cubicBezTo>
                      <a:pt x="3688293" y="591947"/>
                      <a:pt x="3684560" y="596926"/>
                      <a:pt x="3682071" y="600660"/>
                    </a:cubicBezTo>
                    <a:cubicBezTo>
                      <a:pt x="3689538" y="604394"/>
                      <a:pt x="3698249" y="605638"/>
                      <a:pt x="3704471" y="610617"/>
                    </a:cubicBezTo>
                    <a:cubicBezTo>
                      <a:pt x="3735581" y="631777"/>
                      <a:pt x="3769179" y="651692"/>
                      <a:pt x="3792823" y="685298"/>
                    </a:cubicBezTo>
                    <a:cubicBezTo>
                      <a:pt x="3809000" y="708947"/>
                      <a:pt x="3841355" y="706458"/>
                      <a:pt x="3847577" y="685298"/>
                    </a:cubicBezTo>
                    <a:cubicBezTo>
                      <a:pt x="3848821" y="684053"/>
                      <a:pt x="3848821" y="682809"/>
                      <a:pt x="3848821" y="680319"/>
                    </a:cubicBezTo>
                    <a:cubicBezTo>
                      <a:pt x="4075302" y="913075"/>
                      <a:pt x="4250762" y="1194374"/>
                      <a:pt x="4359025" y="1506789"/>
                    </a:cubicBezTo>
                    <a:cubicBezTo>
                      <a:pt x="4342848" y="1483140"/>
                      <a:pt x="4326671" y="1458247"/>
                      <a:pt x="4310493" y="1434598"/>
                    </a:cubicBezTo>
                    <a:cubicBezTo>
                      <a:pt x="4296805" y="1412193"/>
                      <a:pt x="4281872" y="1404725"/>
                      <a:pt x="4255740" y="1409704"/>
                    </a:cubicBezTo>
                    <a:cubicBezTo>
                      <a:pt x="4260717" y="1419661"/>
                      <a:pt x="4266939" y="1428374"/>
                      <a:pt x="4266939" y="1437087"/>
                    </a:cubicBezTo>
                    <a:cubicBezTo>
                      <a:pt x="4268184" y="1448289"/>
                      <a:pt x="4265695" y="1464470"/>
                      <a:pt x="4259473" y="1466959"/>
                    </a:cubicBezTo>
                    <a:cubicBezTo>
                      <a:pt x="4243296" y="1475672"/>
                      <a:pt x="4240807" y="1460736"/>
                      <a:pt x="4238318" y="1447044"/>
                    </a:cubicBezTo>
                    <a:cubicBezTo>
                      <a:pt x="4237074" y="1438332"/>
                      <a:pt x="4238318" y="1425885"/>
                      <a:pt x="4232096" y="1420906"/>
                    </a:cubicBezTo>
                    <a:cubicBezTo>
                      <a:pt x="4224630" y="1412193"/>
                      <a:pt x="4212186" y="1408459"/>
                      <a:pt x="4202231" y="1402236"/>
                    </a:cubicBezTo>
                    <a:cubicBezTo>
                      <a:pt x="4198497" y="1410949"/>
                      <a:pt x="4191031" y="1420906"/>
                      <a:pt x="4191031" y="1429619"/>
                    </a:cubicBezTo>
                    <a:cubicBezTo>
                      <a:pt x="4197253" y="1478161"/>
                      <a:pt x="4207208" y="1526704"/>
                      <a:pt x="4213430" y="1576491"/>
                    </a:cubicBezTo>
                    <a:cubicBezTo>
                      <a:pt x="4219652" y="1623789"/>
                      <a:pt x="4204719" y="1642460"/>
                      <a:pt x="4157432" y="1652417"/>
                    </a:cubicBezTo>
                    <a:cubicBezTo>
                      <a:pt x="4143744" y="1654906"/>
                      <a:pt x="4123833" y="1663619"/>
                      <a:pt x="4120100" y="1674821"/>
                    </a:cubicBezTo>
                    <a:cubicBezTo>
                      <a:pt x="4116367" y="1684779"/>
                      <a:pt x="4127567" y="1702204"/>
                      <a:pt x="4137522" y="1713407"/>
                    </a:cubicBezTo>
                    <a:cubicBezTo>
                      <a:pt x="4151210" y="1728343"/>
                      <a:pt x="4169876" y="1739545"/>
                      <a:pt x="4186053" y="1753236"/>
                    </a:cubicBezTo>
                    <a:cubicBezTo>
                      <a:pt x="4191031" y="1758215"/>
                      <a:pt x="4193520" y="1765683"/>
                      <a:pt x="4197253" y="1771907"/>
                    </a:cubicBezTo>
                    <a:cubicBezTo>
                      <a:pt x="4191031" y="1775641"/>
                      <a:pt x="4183565" y="1780619"/>
                      <a:pt x="4176098" y="1781864"/>
                    </a:cubicBezTo>
                    <a:cubicBezTo>
                      <a:pt x="4154943" y="1785598"/>
                      <a:pt x="4142499" y="1774396"/>
                      <a:pt x="4133789" y="1755726"/>
                    </a:cubicBezTo>
                    <a:cubicBezTo>
                      <a:pt x="4102679" y="1695981"/>
                      <a:pt x="4074057" y="1636236"/>
                      <a:pt x="4037970" y="1578981"/>
                    </a:cubicBezTo>
                    <a:cubicBezTo>
                      <a:pt x="4023037" y="1554087"/>
                      <a:pt x="3995660" y="1534172"/>
                      <a:pt x="3970772" y="1517991"/>
                    </a:cubicBezTo>
                    <a:cubicBezTo>
                      <a:pt x="3939662" y="1498076"/>
                      <a:pt x="3906063" y="1484385"/>
                      <a:pt x="3873709" y="1466959"/>
                    </a:cubicBezTo>
                    <a:cubicBezTo>
                      <a:pt x="3847577" y="1453268"/>
                      <a:pt x="3832644" y="1458247"/>
                      <a:pt x="3832644" y="1488119"/>
                    </a:cubicBezTo>
                    <a:cubicBezTo>
                      <a:pt x="3831399" y="1504300"/>
                      <a:pt x="3838866" y="1521725"/>
                      <a:pt x="3843843" y="1536662"/>
                    </a:cubicBezTo>
                    <a:cubicBezTo>
                      <a:pt x="3847577" y="1547864"/>
                      <a:pt x="3855043" y="1555332"/>
                      <a:pt x="3861265" y="1562800"/>
                    </a:cubicBezTo>
                    <a:cubicBezTo>
                      <a:pt x="3866243" y="1571513"/>
                      <a:pt x="3871220" y="1578981"/>
                      <a:pt x="3873709" y="1588938"/>
                    </a:cubicBezTo>
                    <a:cubicBezTo>
                      <a:pt x="3860021" y="1578981"/>
                      <a:pt x="3847577" y="1566534"/>
                      <a:pt x="3835133" y="1555332"/>
                    </a:cubicBezTo>
                    <a:cubicBezTo>
                      <a:pt x="3820200" y="1541640"/>
                      <a:pt x="3805267" y="1526704"/>
                      <a:pt x="3789090" y="1513013"/>
                    </a:cubicBezTo>
                    <a:cubicBezTo>
                      <a:pt x="3775401" y="1500566"/>
                      <a:pt x="3761713" y="1500566"/>
                      <a:pt x="3748025" y="1511768"/>
                    </a:cubicBezTo>
                    <a:cubicBezTo>
                      <a:pt x="3729359" y="1527949"/>
                      <a:pt x="3708204" y="1527949"/>
                      <a:pt x="3687049" y="1519236"/>
                    </a:cubicBezTo>
                    <a:cubicBezTo>
                      <a:pt x="3649717" y="1504300"/>
                      <a:pt x="3626073" y="1522970"/>
                      <a:pt x="3621096" y="1562800"/>
                    </a:cubicBezTo>
                    <a:cubicBezTo>
                      <a:pt x="3618607" y="1582715"/>
                      <a:pt x="3606163" y="1600140"/>
                      <a:pt x="3597452" y="1617566"/>
                    </a:cubicBezTo>
                    <a:cubicBezTo>
                      <a:pt x="3589986" y="1633747"/>
                      <a:pt x="3575053" y="1647438"/>
                      <a:pt x="3572564" y="1663619"/>
                    </a:cubicBezTo>
                    <a:cubicBezTo>
                      <a:pt x="3563853" y="1712162"/>
                      <a:pt x="3540210" y="1755726"/>
                      <a:pt x="3509100" y="1788088"/>
                    </a:cubicBezTo>
                    <a:cubicBezTo>
                      <a:pt x="3487945" y="1812981"/>
                      <a:pt x="3444391" y="1820449"/>
                      <a:pt x="3410792" y="1832896"/>
                    </a:cubicBezTo>
                    <a:cubicBezTo>
                      <a:pt x="3405815" y="1834141"/>
                      <a:pt x="3395859" y="1826673"/>
                      <a:pt x="3392126" y="1821694"/>
                    </a:cubicBezTo>
                    <a:cubicBezTo>
                      <a:pt x="3375949" y="1801779"/>
                      <a:pt x="3357283" y="1791822"/>
                      <a:pt x="3333639" y="1793066"/>
                    </a:cubicBezTo>
                    <a:cubicBezTo>
                      <a:pt x="3312485" y="1793066"/>
                      <a:pt x="3293819" y="1781864"/>
                      <a:pt x="3288841" y="1763194"/>
                    </a:cubicBezTo>
                    <a:cubicBezTo>
                      <a:pt x="3272664" y="1703449"/>
                      <a:pt x="3257731" y="1644949"/>
                      <a:pt x="3246531" y="1586449"/>
                    </a:cubicBezTo>
                    <a:cubicBezTo>
                      <a:pt x="3241554" y="1562800"/>
                      <a:pt x="3260220" y="1545374"/>
                      <a:pt x="3282619" y="1542885"/>
                    </a:cubicBezTo>
                    <a:cubicBezTo>
                      <a:pt x="3328662" y="1536662"/>
                      <a:pt x="3373460" y="1532928"/>
                      <a:pt x="3420747" y="1531683"/>
                    </a:cubicBezTo>
                    <a:cubicBezTo>
                      <a:pt x="3485456" y="1529193"/>
                      <a:pt x="3499145" y="1508034"/>
                      <a:pt x="3473012" y="1448289"/>
                    </a:cubicBezTo>
                    <a:cubicBezTo>
                      <a:pt x="3460568" y="1420906"/>
                      <a:pt x="3440658" y="1402236"/>
                      <a:pt x="3409548" y="1397257"/>
                    </a:cubicBezTo>
                    <a:cubicBezTo>
                      <a:pt x="3390882" y="1394768"/>
                      <a:pt x="3373460" y="1387300"/>
                      <a:pt x="3356039" y="1382321"/>
                    </a:cubicBezTo>
                    <a:cubicBezTo>
                      <a:pt x="3354794" y="1379832"/>
                      <a:pt x="3354794" y="1377342"/>
                      <a:pt x="3354794" y="1374853"/>
                    </a:cubicBezTo>
                    <a:cubicBezTo>
                      <a:pt x="3363505" y="1369874"/>
                      <a:pt x="3370971" y="1363651"/>
                      <a:pt x="3380927" y="1361161"/>
                    </a:cubicBezTo>
                    <a:cubicBezTo>
                      <a:pt x="3448124" y="1337512"/>
                      <a:pt x="3489189" y="1290214"/>
                      <a:pt x="3505367" y="1221757"/>
                    </a:cubicBezTo>
                    <a:cubicBezTo>
                      <a:pt x="3509100" y="1206821"/>
                      <a:pt x="3514077" y="1193129"/>
                      <a:pt x="3519055" y="1179437"/>
                    </a:cubicBezTo>
                    <a:cubicBezTo>
                      <a:pt x="3527766" y="1144586"/>
                      <a:pt x="3545187" y="1123427"/>
                      <a:pt x="3582519" y="1115959"/>
                    </a:cubicBezTo>
                    <a:cubicBezTo>
                      <a:pt x="3622340" y="1106001"/>
                      <a:pt x="3629807" y="1071150"/>
                      <a:pt x="3597452" y="1042522"/>
                    </a:cubicBezTo>
                    <a:cubicBezTo>
                      <a:pt x="3567587" y="1017629"/>
                      <a:pt x="3573809" y="992735"/>
                      <a:pt x="3583764" y="964107"/>
                    </a:cubicBezTo>
                    <a:cubicBezTo>
                      <a:pt x="3585008" y="961618"/>
                      <a:pt x="3587497" y="959129"/>
                      <a:pt x="3588741" y="957884"/>
                    </a:cubicBezTo>
                    <a:cubicBezTo>
                      <a:pt x="3589986" y="955395"/>
                      <a:pt x="3591230" y="955395"/>
                      <a:pt x="3599941" y="951660"/>
                    </a:cubicBezTo>
                    <a:cubicBezTo>
                      <a:pt x="3606163" y="976554"/>
                      <a:pt x="3614874" y="1000203"/>
                      <a:pt x="3617363" y="1023852"/>
                    </a:cubicBezTo>
                    <a:cubicBezTo>
                      <a:pt x="3618607" y="1059948"/>
                      <a:pt x="3621096" y="1092310"/>
                      <a:pt x="3662161" y="1108491"/>
                    </a:cubicBezTo>
                    <a:cubicBezTo>
                      <a:pt x="3704471" y="1127161"/>
                      <a:pt x="3746780" y="1130895"/>
                      <a:pt x="3786601" y="1098533"/>
                    </a:cubicBezTo>
                    <a:cubicBezTo>
                      <a:pt x="3800289" y="1087331"/>
                      <a:pt x="3820200" y="1079863"/>
                      <a:pt x="3836377" y="1072395"/>
                    </a:cubicBezTo>
                    <a:cubicBezTo>
                      <a:pt x="3848821" y="1067416"/>
                      <a:pt x="3861265" y="1063682"/>
                      <a:pt x="3872465" y="1057459"/>
                    </a:cubicBezTo>
                    <a:cubicBezTo>
                      <a:pt x="3889886" y="1049990"/>
                      <a:pt x="3892375" y="1037544"/>
                      <a:pt x="3879931" y="1022607"/>
                    </a:cubicBezTo>
                    <a:cubicBezTo>
                      <a:pt x="3864998" y="1005182"/>
                      <a:pt x="3851310" y="985267"/>
                      <a:pt x="3841355" y="962863"/>
                    </a:cubicBezTo>
                    <a:cubicBezTo>
                      <a:pt x="3847577" y="966597"/>
                      <a:pt x="3853799" y="972820"/>
                      <a:pt x="3861265" y="974065"/>
                    </a:cubicBezTo>
                    <a:cubicBezTo>
                      <a:pt x="3868731" y="975309"/>
                      <a:pt x="3882420" y="976554"/>
                      <a:pt x="3884909" y="971575"/>
                    </a:cubicBezTo>
                    <a:cubicBezTo>
                      <a:pt x="3889886" y="965352"/>
                      <a:pt x="3887397" y="955395"/>
                      <a:pt x="3887397" y="945437"/>
                    </a:cubicBezTo>
                    <a:cubicBezTo>
                      <a:pt x="3886153" y="942948"/>
                      <a:pt x="3883664" y="941703"/>
                      <a:pt x="3881175" y="940458"/>
                    </a:cubicBezTo>
                    <a:cubicBezTo>
                      <a:pt x="3851310" y="910586"/>
                      <a:pt x="3851310" y="910586"/>
                      <a:pt x="3878687" y="878224"/>
                    </a:cubicBezTo>
                    <a:cubicBezTo>
                      <a:pt x="3887397" y="867022"/>
                      <a:pt x="3897353" y="857064"/>
                      <a:pt x="3904819" y="845862"/>
                    </a:cubicBezTo>
                    <a:cubicBezTo>
                      <a:pt x="3906063" y="844618"/>
                      <a:pt x="3906063" y="842128"/>
                      <a:pt x="3908552" y="835905"/>
                    </a:cubicBezTo>
                    <a:cubicBezTo>
                      <a:pt x="3901086" y="834660"/>
                      <a:pt x="3894864" y="833415"/>
                      <a:pt x="3888642" y="833415"/>
                    </a:cubicBezTo>
                    <a:cubicBezTo>
                      <a:pt x="3883664" y="834660"/>
                      <a:pt x="3878687" y="835905"/>
                      <a:pt x="3873709" y="837150"/>
                    </a:cubicBezTo>
                    <a:cubicBezTo>
                      <a:pt x="3835133" y="845862"/>
                      <a:pt x="3797801" y="859554"/>
                      <a:pt x="3760469" y="828437"/>
                    </a:cubicBezTo>
                    <a:cubicBezTo>
                      <a:pt x="3714426" y="789852"/>
                      <a:pt x="3682071" y="745043"/>
                      <a:pt x="3675849" y="684053"/>
                    </a:cubicBezTo>
                    <a:cubicBezTo>
                      <a:pt x="3673361" y="662894"/>
                      <a:pt x="3669627" y="640490"/>
                      <a:pt x="3663405" y="620575"/>
                    </a:cubicBezTo>
                    <a:cubicBezTo>
                      <a:pt x="3654695" y="599415"/>
                      <a:pt x="3627318" y="590702"/>
                      <a:pt x="3608652" y="604394"/>
                    </a:cubicBezTo>
                    <a:cubicBezTo>
                      <a:pt x="3602430" y="608128"/>
                      <a:pt x="3597452" y="616841"/>
                      <a:pt x="3597452" y="624309"/>
                    </a:cubicBezTo>
                    <a:cubicBezTo>
                      <a:pt x="3597452" y="657915"/>
                      <a:pt x="3603674" y="691522"/>
                      <a:pt x="3598697" y="725128"/>
                    </a:cubicBezTo>
                    <a:cubicBezTo>
                      <a:pt x="3593719" y="777405"/>
                      <a:pt x="3612385" y="812256"/>
                      <a:pt x="3657183" y="835905"/>
                    </a:cubicBezTo>
                    <a:cubicBezTo>
                      <a:pt x="3720648" y="870756"/>
                      <a:pt x="3746780" y="923033"/>
                      <a:pt x="3738069" y="992735"/>
                    </a:cubicBezTo>
                    <a:cubicBezTo>
                      <a:pt x="3734336" y="1023852"/>
                      <a:pt x="3716915" y="1047501"/>
                      <a:pt x="3684560" y="1058703"/>
                    </a:cubicBezTo>
                    <a:cubicBezTo>
                      <a:pt x="3690782" y="1048746"/>
                      <a:pt x="3698249" y="1037544"/>
                      <a:pt x="3704471" y="1027586"/>
                    </a:cubicBezTo>
                    <a:cubicBezTo>
                      <a:pt x="3720648" y="1006427"/>
                      <a:pt x="3716915" y="989001"/>
                      <a:pt x="3697004" y="974065"/>
                    </a:cubicBezTo>
                    <a:cubicBezTo>
                      <a:pt x="3682071" y="964107"/>
                      <a:pt x="3667139" y="952905"/>
                      <a:pt x="3650961" y="944192"/>
                    </a:cubicBezTo>
                    <a:cubicBezTo>
                      <a:pt x="3604919" y="921788"/>
                      <a:pt x="3550165" y="906852"/>
                      <a:pt x="3565098" y="834660"/>
                    </a:cubicBezTo>
                    <a:cubicBezTo>
                      <a:pt x="3561365" y="834660"/>
                      <a:pt x="3557631" y="834660"/>
                      <a:pt x="3555143" y="835905"/>
                    </a:cubicBezTo>
                    <a:cubicBezTo>
                      <a:pt x="3551409" y="845862"/>
                      <a:pt x="3546432" y="855820"/>
                      <a:pt x="3543943" y="865777"/>
                    </a:cubicBezTo>
                    <a:cubicBezTo>
                      <a:pt x="3533988" y="898139"/>
                      <a:pt x="3520299" y="904362"/>
                      <a:pt x="3490434" y="888182"/>
                    </a:cubicBezTo>
                    <a:cubicBezTo>
                      <a:pt x="3474257" y="879469"/>
                      <a:pt x="3456835" y="869511"/>
                      <a:pt x="3440658" y="857064"/>
                    </a:cubicBezTo>
                    <a:cubicBezTo>
                      <a:pt x="3412037" y="838394"/>
                      <a:pt x="3403326" y="808522"/>
                      <a:pt x="3421992" y="781139"/>
                    </a:cubicBezTo>
                    <a:cubicBezTo>
                      <a:pt x="3445635" y="746288"/>
                      <a:pt x="3455591" y="712681"/>
                      <a:pt x="3446880" y="670362"/>
                    </a:cubicBezTo>
                    <a:cubicBezTo>
                      <a:pt x="3441902" y="651692"/>
                      <a:pt x="3448124" y="628043"/>
                      <a:pt x="3454346" y="608128"/>
                    </a:cubicBezTo>
                    <a:cubicBezTo>
                      <a:pt x="3463057" y="575766"/>
                      <a:pt x="3461813" y="542160"/>
                      <a:pt x="3450613" y="508553"/>
                    </a:cubicBezTo>
                    <a:cubicBezTo>
                      <a:pt x="3446880" y="494862"/>
                      <a:pt x="3444391" y="477436"/>
                      <a:pt x="3446880" y="461255"/>
                    </a:cubicBezTo>
                    <a:cubicBezTo>
                      <a:pt x="3447502" y="448808"/>
                      <a:pt x="3454346" y="440407"/>
                      <a:pt x="3463524" y="436517"/>
                    </a:cubicBezTo>
                    <a:close/>
                    <a:moveTo>
                      <a:pt x="931852" y="418922"/>
                    </a:moveTo>
                    <a:cubicBezTo>
                      <a:pt x="930623" y="423819"/>
                      <a:pt x="926934" y="429941"/>
                      <a:pt x="925705" y="437287"/>
                    </a:cubicBezTo>
                    <a:cubicBezTo>
                      <a:pt x="914640" y="470343"/>
                      <a:pt x="874070" y="489932"/>
                      <a:pt x="838418" y="489932"/>
                    </a:cubicBezTo>
                    <a:cubicBezTo>
                      <a:pt x="869153" y="464222"/>
                      <a:pt x="899888" y="442184"/>
                      <a:pt x="931852" y="418922"/>
                    </a:cubicBezTo>
                    <a:close/>
                    <a:moveTo>
                      <a:pt x="1070811" y="389023"/>
                    </a:moveTo>
                    <a:cubicBezTo>
                      <a:pt x="1052134" y="423894"/>
                      <a:pt x="1033457" y="460011"/>
                      <a:pt x="1012290" y="498619"/>
                    </a:cubicBezTo>
                    <a:cubicBezTo>
                      <a:pt x="1022251" y="501110"/>
                      <a:pt x="1028477" y="502355"/>
                      <a:pt x="1035948" y="504846"/>
                    </a:cubicBezTo>
                    <a:cubicBezTo>
                      <a:pt x="1030967" y="512318"/>
                      <a:pt x="1025986" y="517300"/>
                      <a:pt x="1024741" y="523527"/>
                    </a:cubicBezTo>
                    <a:cubicBezTo>
                      <a:pt x="1023496" y="533490"/>
                      <a:pt x="1023496" y="549681"/>
                      <a:pt x="1028477" y="552171"/>
                    </a:cubicBezTo>
                    <a:cubicBezTo>
                      <a:pt x="1037193" y="557153"/>
                      <a:pt x="1050889" y="555908"/>
                      <a:pt x="1060850" y="552171"/>
                    </a:cubicBezTo>
                    <a:cubicBezTo>
                      <a:pt x="1068321" y="549681"/>
                      <a:pt x="1073301" y="540963"/>
                      <a:pt x="1077037" y="532245"/>
                    </a:cubicBezTo>
                    <a:cubicBezTo>
                      <a:pt x="1093223" y="501110"/>
                      <a:pt x="1120616" y="483674"/>
                      <a:pt x="1151744" y="471220"/>
                    </a:cubicBezTo>
                    <a:cubicBezTo>
                      <a:pt x="1159215" y="468729"/>
                      <a:pt x="1170421" y="466238"/>
                      <a:pt x="1172912" y="469975"/>
                    </a:cubicBezTo>
                    <a:cubicBezTo>
                      <a:pt x="1176647" y="473711"/>
                      <a:pt x="1177892" y="484919"/>
                      <a:pt x="1176647" y="491146"/>
                    </a:cubicBezTo>
                    <a:cubicBezTo>
                      <a:pt x="1166686" y="532245"/>
                      <a:pt x="1139293" y="559644"/>
                      <a:pt x="1100694" y="574589"/>
                    </a:cubicBezTo>
                    <a:cubicBezTo>
                      <a:pt x="1085753" y="580816"/>
                      <a:pt x="1072056" y="587043"/>
                      <a:pt x="1055870" y="593270"/>
                    </a:cubicBezTo>
                    <a:cubicBezTo>
                      <a:pt x="1040928" y="568362"/>
                      <a:pt x="1023496" y="579570"/>
                      <a:pt x="1003574" y="593270"/>
                    </a:cubicBezTo>
                    <a:cubicBezTo>
                      <a:pt x="987387" y="604479"/>
                      <a:pt x="972446" y="624405"/>
                      <a:pt x="950034" y="590779"/>
                    </a:cubicBezTo>
                    <a:cubicBezTo>
                      <a:pt x="948788" y="605724"/>
                      <a:pt x="946298" y="613196"/>
                      <a:pt x="946298" y="620669"/>
                    </a:cubicBezTo>
                    <a:cubicBezTo>
                      <a:pt x="942563" y="666749"/>
                      <a:pt x="903964" y="700375"/>
                      <a:pt x="857894" y="701620"/>
                    </a:cubicBezTo>
                    <a:cubicBezTo>
                      <a:pt x="850423" y="701620"/>
                      <a:pt x="842952" y="709093"/>
                      <a:pt x="836727" y="714074"/>
                    </a:cubicBezTo>
                    <a:cubicBezTo>
                      <a:pt x="821785" y="729019"/>
                      <a:pt x="808089" y="746455"/>
                      <a:pt x="791902" y="758909"/>
                    </a:cubicBezTo>
                    <a:cubicBezTo>
                      <a:pt x="757039" y="787553"/>
                      <a:pt x="719685" y="813707"/>
                      <a:pt x="686066" y="843597"/>
                    </a:cubicBezTo>
                    <a:cubicBezTo>
                      <a:pt x="676105" y="851069"/>
                      <a:pt x="674860" y="870996"/>
                      <a:pt x="672370" y="884695"/>
                    </a:cubicBezTo>
                    <a:cubicBezTo>
                      <a:pt x="669880" y="902131"/>
                      <a:pt x="672370" y="920812"/>
                      <a:pt x="667389" y="935757"/>
                    </a:cubicBezTo>
                    <a:cubicBezTo>
                      <a:pt x="661164" y="955683"/>
                      <a:pt x="668634" y="965647"/>
                      <a:pt x="679841" y="980591"/>
                    </a:cubicBezTo>
                    <a:cubicBezTo>
                      <a:pt x="702253" y="1007990"/>
                      <a:pt x="729646" y="1020444"/>
                      <a:pt x="757039" y="1039126"/>
                    </a:cubicBezTo>
                    <a:cubicBezTo>
                      <a:pt x="791902" y="1062788"/>
                      <a:pt x="815560" y="1054070"/>
                      <a:pt x="845443" y="1040371"/>
                    </a:cubicBezTo>
                    <a:cubicBezTo>
                      <a:pt x="847933" y="1037880"/>
                      <a:pt x="850423" y="1037880"/>
                      <a:pt x="859139" y="1036635"/>
                    </a:cubicBezTo>
                    <a:cubicBezTo>
                      <a:pt x="847933" y="1064034"/>
                      <a:pt x="839217" y="1090187"/>
                      <a:pt x="829256" y="1115095"/>
                    </a:cubicBezTo>
                    <a:cubicBezTo>
                      <a:pt x="815560" y="1153703"/>
                      <a:pt x="826766" y="1187329"/>
                      <a:pt x="852914" y="1215973"/>
                    </a:cubicBezTo>
                    <a:cubicBezTo>
                      <a:pt x="872836" y="1237145"/>
                      <a:pt x="890267" y="1234654"/>
                      <a:pt x="900228" y="1208501"/>
                    </a:cubicBezTo>
                    <a:cubicBezTo>
                      <a:pt x="913925" y="1177366"/>
                      <a:pt x="925131" y="1146231"/>
                      <a:pt x="933847" y="1115095"/>
                    </a:cubicBezTo>
                    <a:cubicBezTo>
                      <a:pt x="943808" y="1077733"/>
                      <a:pt x="961240" y="1050334"/>
                      <a:pt x="993613" y="1030408"/>
                    </a:cubicBezTo>
                    <a:cubicBezTo>
                      <a:pt x="1001084" y="1025426"/>
                      <a:pt x="1009800" y="1020444"/>
                      <a:pt x="1017271" y="1014217"/>
                    </a:cubicBezTo>
                    <a:cubicBezTo>
                      <a:pt x="1050889" y="989309"/>
                      <a:pt x="1058360" y="964401"/>
                      <a:pt x="1037193" y="928284"/>
                    </a:cubicBezTo>
                    <a:cubicBezTo>
                      <a:pt x="1023496" y="903376"/>
                      <a:pt x="1027232" y="888431"/>
                      <a:pt x="1047154" y="867259"/>
                    </a:cubicBezTo>
                    <a:cubicBezTo>
                      <a:pt x="1065831" y="847333"/>
                      <a:pt x="1074546" y="818688"/>
                      <a:pt x="1085753" y="792535"/>
                    </a:cubicBezTo>
                    <a:cubicBezTo>
                      <a:pt x="1094468" y="773854"/>
                      <a:pt x="1100694" y="756418"/>
                      <a:pt x="1128087" y="768872"/>
                    </a:cubicBezTo>
                    <a:cubicBezTo>
                      <a:pt x="1135558" y="772608"/>
                      <a:pt x="1148009" y="770118"/>
                      <a:pt x="1157970" y="770118"/>
                    </a:cubicBezTo>
                    <a:cubicBezTo>
                      <a:pt x="1204040" y="767627"/>
                      <a:pt x="1241394" y="792535"/>
                      <a:pt x="1278748" y="814952"/>
                    </a:cubicBezTo>
                    <a:cubicBezTo>
                      <a:pt x="1296180" y="823670"/>
                      <a:pt x="1291199" y="839860"/>
                      <a:pt x="1279993" y="853560"/>
                    </a:cubicBezTo>
                    <a:cubicBezTo>
                      <a:pt x="1266296" y="869750"/>
                      <a:pt x="1251355" y="884695"/>
                      <a:pt x="1237658" y="899640"/>
                    </a:cubicBezTo>
                    <a:cubicBezTo>
                      <a:pt x="1301160" y="943229"/>
                      <a:pt x="1319837" y="938248"/>
                      <a:pt x="1424428" y="853560"/>
                    </a:cubicBezTo>
                    <a:cubicBezTo>
                      <a:pt x="1454311" y="880959"/>
                      <a:pt x="1471743" y="915830"/>
                      <a:pt x="1472988" y="955683"/>
                    </a:cubicBezTo>
                    <a:cubicBezTo>
                      <a:pt x="1474233" y="964401"/>
                      <a:pt x="1468007" y="975610"/>
                      <a:pt x="1463027" y="980591"/>
                    </a:cubicBezTo>
                    <a:cubicBezTo>
                      <a:pt x="1450576" y="993046"/>
                      <a:pt x="1453066" y="1004254"/>
                      <a:pt x="1464272" y="1010481"/>
                    </a:cubicBezTo>
                    <a:cubicBezTo>
                      <a:pt x="1484194" y="1022935"/>
                      <a:pt x="1502871" y="1032899"/>
                      <a:pt x="1524038" y="1040371"/>
                    </a:cubicBezTo>
                    <a:cubicBezTo>
                      <a:pt x="1542715" y="1047843"/>
                      <a:pt x="1563882" y="1050334"/>
                      <a:pt x="1586295" y="1056561"/>
                    </a:cubicBezTo>
                    <a:cubicBezTo>
                      <a:pt x="1567618" y="1067770"/>
                      <a:pt x="1551431" y="1077733"/>
                      <a:pt x="1538980" y="1088942"/>
                    </a:cubicBezTo>
                    <a:cubicBezTo>
                      <a:pt x="1531509" y="1095169"/>
                      <a:pt x="1529019" y="1106378"/>
                      <a:pt x="1525283" y="1116341"/>
                    </a:cubicBezTo>
                    <a:cubicBezTo>
                      <a:pt x="1535244" y="1116341"/>
                      <a:pt x="1545205" y="1116341"/>
                      <a:pt x="1555166" y="1116341"/>
                    </a:cubicBezTo>
                    <a:cubicBezTo>
                      <a:pt x="1577579" y="1115095"/>
                      <a:pt x="1599991" y="1110114"/>
                      <a:pt x="1621158" y="1115095"/>
                    </a:cubicBezTo>
                    <a:cubicBezTo>
                      <a:pt x="1634855" y="1118832"/>
                      <a:pt x="1651041" y="1133776"/>
                      <a:pt x="1654777" y="1144985"/>
                    </a:cubicBezTo>
                    <a:cubicBezTo>
                      <a:pt x="1656022" y="1154948"/>
                      <a:pt x="1639835" y="1173629"/>
                      <a:pt x="1627384" y="1178611"/>
                    </a:cubicBezTo>
                    <a:cubicBezTo>
                      <a:pt x="1542715" y="1210992"/>
                      <a:pt x="1466762" y="1262053"/>
                      <a:pt x="1373378" y="1269526"/>
                    </a:cubicBezTo>
                    <a:cubicBezTo>
                      <a:pt x="1359681" y="1270771"/>
                      <a:pt x="1344740" y="1270771"/>
                      <a:pt x="1332288" y="1267035"/>
                    </a:cubicBezTo>
                    <a:cubicBezTo>
                      <a:pt x="1297425" y="1258317"/>
                      <a:pt x="1263806" y="1259563"/>
                      <a:pt x="1231433" y="1279489"/>
                    </a:cubicBezTo>
                    <a:cubicBezTo>
                      <a:pt x="1207775" y="1293189"/>
                      <a:pt x="1184118" y="1304397"/>
                      <a:pt x="1162951" y="1320587"/>
                    </a:cubicBezTo>
                    <a:cubicBezTo>
                      <a:pt x="1149254" y="1330551"/>
                      <a:pt x="1140538" y="1347986"/>
                      <a:pt x="1129332" y="1361686"/>
                    </a:cubicBezTo>
                    <a:cubicBezTo>
                      <a:pt x="1133068" y="1364177"/>
                      <a:pt x="1135558" y="1366668"/>
                      <a:pt x="1138048" y="1369158"/>
                    </a:cubicBezTo>
                    <a:cubicBezTo>
                      <a:pt x="1146764" y="1360441"/>
                      <a:pt x="1156725" y="1352968"/>
                      <a:pt x="1164196" y="1344250"/>
                    </a:cubicBezTo>
                    <a:cubicBezTo>
                      <a:pt x="1187853" y="1315606"/>
                      <a:pt x="1216491" y="1301906"/>
                      <a:pt x="1252600" y="1296925"/>
                    </a:cubicBezTo>
                    <a:cubicBezTo>
                      <a:pt x="1281238" y="1293189"/>
                      <a:pt x="1294934" y="1301906"/>
                      <a:pt x="1302405" y="1330551"/>
                    </a:cubicBezTo>
                    <a:cubicBezTo>
                      <a:pt x="1307386" y="1347986"/>
                      <a:pt x="1309876" y="1366668"/>
                      <a:pt x="1311121" y="1386594"/>
                    </a:cubicBezTo>
                    <a:cubicBezTo>
                      <a:pt x="1311121" y="1404030"/>
                      <a:pt x="1319837" y="1412748"/>
                      <a:pt x="1337269" y="1410257"/>
                    </a:cubicBezTo>
                    <a:cubicBezTo>
                      <a:pt x="1353455" y="1409011"/>
                      <a:pt x="1370887" y="1402784"/>
                      <a:pt x="1387074" y="1399048"/>
                    </a:cubicBezTo>
                    <a:cubicBezTo>
                      <a:pt x="1404506" y="1395312"/>
                      <a:pt x="1421938" y="1389085"/>
                      <a:pt x="1440614" y="1389085"/>
                    </a:cubicBezTo>
                    <a:cubicBezTo>
                      <a:pt x="1449330" y="1387839"/>
                      <a:pt x="1460536" y="1395312"/>
                      <a:pt x="1464272" y="1402784"/>
                    </a:cubicBezTo>
                    <a:cubicBezTo>
                      <a:pt x="1468007" y="1409011"/>
                      <a:pt x="1463027" y="1423956"/>
                      <a:pt x="1456801" y="1426447"/>
                    </a:cubicBezTo>
                    <a:cubicBezTo>
                      <a:pt x="1423183" y="1445128"/>
                      <a:pt x="1388319" y="1463809"/>
                      <a:pt x="1352210" y="1480000"/>
                    </a:cubicBezTo>
                    <a:cubicBezTo>
                      <a:pt x="1348475" y="1481245"/>
                      <a:pt x="1338514" y="1477509"/>
                      <a:pt x="1333533" y="1473773"/>
                    </a:cubicBezTo>
                    <a:cubicBezTo>
                      <a:pt x="1306140" y="1457582"/>
                      <a:pt x="1283728" y="1462564"/>
                      <a:pt x="1266296" y="1487472"/>
                    </a:cubicBezTo>
                    <a:cubicBezTo>
                      <a:pt x="1260071" y="1494944"/>
                      <a:pt x="1257580" y="1502417"/>
                      <a:pt x="1252600" y="1509889"/>
                    </a:cubicBezTo>
                    <a:cubicBezTo>
                      <a:pt x="1247620" y="1517362"/>
                      <a:pt x="1242639" y="1523589"/>
                      <a:pt x="1237658" y="1529816"/>
                    </a:cubicBezTo>
                    <a:cubicBezTo>
                      <a:pt x="1228942" y="1521098"/>
                      <a:pt x="1222717" y="1508644"/>
                      <a:pt x="1214001" y="1501171"/>
                    </a:cubicBezTo>
                    <a:cubicBezTo>
                      <a:pt x="1191589" y="1484981"/>
                      <a:pt x="1177892" y="1487472"/>
                      <a:pt x="1162951" y="1511135"/>
                    </a:cubicBezTo>
                    <a:cubicBezTo>
                      <a:pt x="1148009" y="1532307"/>
                      <a:pt x="1129332" y="1546006"/>
                      <a:pt x="1104430" y="1548497"/>
                    </a:cubicBezTo>
                    <a:cubicBezTo>
                      <a:pt x="1080772" y="1549742"/>
                      <a:pt x="1069566" y="1562196"/>
                      <a:pt x="1063340" y="1584614"/>
                    </a:cubicBezTo>
                    <a:cubicBezTo>
                      <a:pt x="1054624" y="1616994"/>
                      <a:pt x="1044663" y="1621976"/>
                      <a:pt x="1009800" y="1618240"/>
                    </a:cubicBezTo>
                    <a:cubicBezTo>
                      <a:pt x="996103" y="1616994"/>
                      <a:pt x="981162" y="1616994"/>
                      <a:pt x="963730" y="1615749"/>
                    </a:cubicBezTo>
                    <a:cubicBezTo>
                      <a:pt x="977426" y="1645639"/>
                      <a:pt x="963730" y="1654356"/>
                      <a:pt x="941318" y="1665565"/>
                    </a:cubicBezTo>
                    <a:cubicBezTo>
                      <a:pt x="922641" y="1675528"/>
                      <a:pt x="910189" y="1695455"/>
                      <a:pt x="897738" y="1709154"/>
                    </a:cubicBezTo>
                    <a:cubicBezTo>
                      <a:pt x="886532" y="1705418"/>
                      <a:pt x="874081" y="1696700"/>
                      <a:pt x="864120" y="1700437"/>
                    </a:cubicBezTo>
                    <a:cubicBezTo>
                      <a:pt x="842952" y="1706664"/>
                      <a:pt x="830501" y="1725345"/>
                      <a:pt x="832991" y="1746517"/>
                    </a:cubicBezTo>
                    <a:cubicBezTo>
                      <a:pt x="834237" y="1772670"/>
                      <a:pt x="839217" y="1798824"/>
                      <a:pt x="844198" y="1823732"/>
                    </a:cubicBezTo>
                    <a:cubicBezTo>
                      <a:pt x="852914" y="1866076"/>
                      <a:pt x="844198" y="1874793"/>
                      <a:pt x="813069" y="1903438"/>
                    </a:cubicBezTo>
                    <a:cubicBezTo>
                      <a:pt x="760774" y="1950763"/>
                      <a:pt x="713459" y="1999334"/>
                      <a:pt x="666144" y="2051641"/>
                    </a:cubicBezTo>
                    <a:cubicBezTo>
                      <a:pt x="643732" y="2079040"/>
                      <a:pt x="647467" y="2113912"/>
                      <a:pt x="662409" y="2146292"/>
                    </a:cubicBezTo>
                    <a:cubicBezTo>
                      <a:pt x="678595" y="2177427"/>
                      <a:pt x="696027" y="2208563"/>
                      <a:pt x="709724" y="2242188"/>
                    </a:cubicBezTo>
                    <a:cubicBezTo>
                      <a:pt x="715949" y="2255888"/>
                      <a:pt x="718440" y="2280796"/>
                      <a:pt x="712214" y="2285778"/>
                    </a:cubicBezTo>
                    <a:cubicBezTo>
                      <a:pt x="693537" y="2298232"/>
                      <a:pt x="679841" y="2280796"/>
                      <a:pt x="669880" y="2267097"/>
                    </a:cubicBezTo>
                    <a:cubicBezTo>
                      <a:pt x="638751" y="2230980"/>
                      <a:pt x="617584" y="2191127"/>
                      <a:pt x="611358" y="2143801"/>
                    </a:cubicBezTo>
                    <a:cubicBezTo>
                      <a:pt x="608868" y="2132593"/>
                      <a:pt x="606378" y="2122629"/>
                      <a:pt x="601397" y="2111421"/>
                    </a:cubicBezTo>
                    <a:cubicBezTo>
                      <a:pt x="595172" y="2093985"/>
                      <a:pt x="583966" y="2087758"/>
                      <a:pt x="564044" y="2087758"/>
                    </a:cubicBezTo>
                    <a:cubicBezTo>
                      <a:pt x="542876" y="2087758"/>
                      <a:pt x="519219" y="2084022"/>
                      <a:pt x="500542" y="2074059"/>
                    </a:cubicBezTo>
                    <a:cubicBezTo>
                      <a:pt x="466923" y="2059114"/>
                      <a:pt x="447001" y="2060359"/>
                      <a:pt x="424589" y="2089003"/>
                    </a:cubicBezTo>
                    <a:cubicBezTo>
                      <a:pt x="402177" y="2117648"/>
                      <a:pt x="393461" y="2120139"/>
                      <a:pt x="361087" y="2100212"/>
                    </a:cubicBezTo>
                    <a:cubicBezTo>
                      <a:pt x="333695" y="2081531"/>
                      <a:pt x="311282" y="2087758"/>
                      <a:pt x="287625" y="2102703"/>
                    </a:cubicBezTo>
                    <a:cubicBezTo>
                      <a:pt x="217898" y="2148783"/>
                      <a:pt x="186769" y="2250906"/>
                      <a:pt x="211672" y="2330612"/>
                    </a:cubicBezTo>
                    <a:cubicBezTo>
                      <a:pt x="225368" y="2375447"/>
                      <a:pt x="230349" y="2422772"/>
                      <a:pt x="241555" y="2468853"/>
                    </a:cubicBezTo>
                    <a:cubicBezTo>
                      <a:pt x="244045" y="2482552"/>
                      <a:pt x="245290" y="2497497"/>
                      <a:pt x="250271" y="2509951"/>
                    </a:cubicBezTo>
                    <a:cubicBezTo>
                      <a:pt x="266458" y="2549804"/>
                      <a:pt x="301321" y="2563503"/>
                      <a:pt x="338675" y="2542331"/>
                    </a:cubicBezTo>
                    <a:cubicBezTo>
                      <a:pt x="359842" y="2531123"/>
                      <a:pt x="377274" y="2509951"/>
                      <a:pt x="394706" y="2492515"/>
                    </a:cubicBezTo>
                    <a:cubicBezTo>
                      <a:pt x="409648" y="2477570"/>
                      <a:pt x="419609" y="2458889"/>
                      <a:pt x="435795" y="2445190"/>
                    </a:cubicBezTo>
                    <a:cubicBezTo>
                      <a:pt x="456962" y="2426509"/>
                      <a:pt x="476884" y="2433981"/>
                      <a:pt x="484355" y="2461380"/>
                    </a:cubicBezTo>
                    <a:cubicBezTo>
                      <a:pt x="494316" y="2493761"/>
                      <a:pt x="485600" y="2524896"/>
                      <a:pt x="474394" y="2554786"/>
                    </a:cubicBezTo>
                    <a:cubicBezTo>
                      <a:pt x="464433" y="2577203"/>
                      <a:pt x="456962" y="2600866"/>
                      <a:pt x="450737" y="2624528"/>
                    </a:cubicBezTo>
                    <a:cubicBezTo>
                      <a:pt x="445756" y="2649436"/>
                      <a:pt x="454472" y="2653173"/>
                      <a:pt x="478130" y="2651927"/>
                    </a:cubicBezTo>
                    <a:cubicBezTo>
                      <a:pt x="503032" y="2649436"/>
                      <a:pt x="527935" y="2648191"/>
                      <a:pt x="550347" y="2653173"/>
                    </a:cubicBezTo>
                    <a:cubicBezTo>
                      <a:pt x="586456" y="2661891"/>
                      <a:pt x="603888" y="2685553"/>
                      <a:pt x="606378" y="2724161"/>
                    </a:cubicBezTo>
                    <a:cubicBezTo>
                      <a:pt x="608868" y="2754051"/>
                      <a:pt x="608868" y="2782695"/>
                      <a:pt x="611358" y="2812585"/>
                    </a:cubicBezTo>
                    <a:cubicBezTo>
                      <a:pt x="613849" y="2827530"/>
                      <a:pt x="617584" y="2843720"/>
                      <a:pt x="622565" y="2857419"/>
                    </a:cubicBezTo>
                    <a:cubicBezTo>
                      <a:pt x="628790" y="2878591"/>
                      <a:pt x="646222" y="2888555"/>
                      <a:pt x="667389" y="2884818"/>
                    </a:cubicBezTo>
                    <a:cubicBezTo>
                      <a:pt x="704743" y="2877346"/>
                      <a:pt x="739607" y="2884818"/>
                      <a:pt x="774470" y="2896027"/>
                    </a:cubicBezTo>
                    <a:cubicBezTo>
                      <a:pt x="785676" y="2899763"/>
                      <a:pt x="798128" y="2903499"/>
                      <a:pt x="809334" y="2905990"/>
                    </a:cubicBezTo>
                    <a:cubicBezTo>
                      <a:pt x="831746" y="2910972"/>
                      <a:pt x="846688" y="2903499"/>
                      <a:pt x="850423" y="2881082"/>
                    </a:cubicBezTo>
                    <a:cubicBezTo>
                      <a:pt x="855404" y="2852438"/>
                      <a:pt x="872836" y="2841229"/>
                      <a:pt x="898983" y="2833757"/>
                    </a:cubicBezTo>
                    <a:cubicBezTo>
                      <a:pt x="922641" y="2825039"/>
                      <a:pt x="943808" y="2810094"/>
                      <a:pt x="966220" y="2796394"/>
                    </a:cubicBezTo>
                    <a:cubicBezTo>
                      <a:pt x="976181" y="2788922"/>
                      <a:pt x="984897" y="2780204"/>
                      <a:pt x="999839" y="2766505"/>
                    </a:cubicBezTo>
                    <a:cubicBezTo>
                      <a:pt x="997348" y="2798885"/>
                      <a:pt x="994858" y="2823793"/>
                      <a:pt x="993613" y="2847456"/>
                    </a:cubicBezTo>
                    <a:cubicBezTo>
                      <a:pt x="992368" y="2854929"/>
                      <a:pt x="989878" y="2863646"/>
                      <a:pt x="993613" y="2868628"/>
                    </a:cubicBezTo>
                    <a:cubicBezTo>
                      <a:pt x="997348" y="2877346"/>
                      <a:pt x="1006064" y="2883573"/>
                      <a:pt x="1012290" y="2891045"/>
                    </a:cubicBezTo>
                    <a:cubicBezTo>
                      <a:pt x="1018516" y="2884818"/>
                      <a:pt x="1027232" y="2878591"/>
                      <a:pt x="1029722" y="2871119"/>
                    </a:cubicBezTo>
                    <a:cubicBezTo>
                      <a:pt x="1033457" y="2858665"/>
                      <a:pt x="1030967" y="2844965"/>
                      <a:pt x="1034702" y="2832511"/>
                    </a:cubicBezTo>
                    <a:cubicBezTo>
                      <a:pt x="1037193" y="2825039"/>
                      <a:pt x="1043418" y="2815076"/>
                      <a:pt x="1049644" y="2812585"/>
                    </a:cubicBezTo>
                    <a:cubicBezTo>
                      <a:pt x="1057115" y="2810094"/>
                      <a:pt x="1069566" y="2811339"/>
                      <a:pt x="1074546" y="2816321"/>
                    </a:cubicBezTo>
                    <a:cubicBezTo>
                      <a:pt x="1121861" y="2854929"/>
                      <a:pt x="1175402" y="2858665"/>
                      <a:pt x="1231433" y="2847456"/>
                    </a:cubicBezTo>
                    <a:cubicBezTo>
                      <a:pt x="1252600" y="2843720"/>
                      <a:pt x="1271277" y="2835002"/>
                      <a:pt x="1292444" y="2828775"/>
                    </a:cubicBezTo>
                    <a:cubicBezTo>
                      <a:pt x="1307386" y="2825039"/>
                      <a:pt x="1319837" y="2826284"/>
                      <a:pt x="1327308" y="2846211"/>
                    </a:cubicBezTo>
                    <a:cubicBezTo>
                      <a:pt x="1329798" y="2852438"/>
                      <a:pt x="1342249" y="2858665"/>
                      <a:pt x="1349720" y="2858665"/>
                    </a:cubicBezTo>
                    <a:cubicBezTo>
                      <a:pt x="1370887" y="2857419"/>
                      <a:pt x="1374623" y="2866137"/>
                      <a:pt x="1379603" y="2884818"/>
                    </a:cubicBezTo>
                    <a:cubicBezTo>
                      <a:pt x="1384584" y="2904745"/>
                      <a:pt x="1394545" y="2924671"/>
                      <a:pt x="1408241" y="2938371"/>
                    </a:cubicBezTo>
                    <a:cubicBezTo>
                      <a:pt x="1446840" y="2973242"/>
                      <a:pt x="1497890" y="2984451"/>
                      <a:pt x="1548941" y="2995660"/>
                    </a:cubicBezTo>
                    <a:cubicBezTo>
                      <a:pt x="1609952" y="3008114"/>
                      <a:pt x="1670963" y="3025549"/>
                      <a:pt x="1729484" y="3042985"/>
                    </a:cubicBezTo>
                    <a:cubicBezTo>
                      <a:pt x="1741936" y="3047967"/>
                      <a:pt x="1751897" y="3062912"/>
                      <a:pt x="1760613" y="3074120"/>
                    </a:cubicBezTo>
                    <a:cubicBezTo>
                      <a:pt x="1771819" y="3089065"/>
                      <a:pt x="1780535" y="3107746"/>
                      <a:pt x="1791741" y="3122691"/>
                    </a:cubicBezTo>
                    <a:cubicBezTo>
                      <a:pt x="1815398" y="3150090"/>
                      <a:pt x="1814153" y="3158808"/>
                      <a:pt x="1781780" y="3178734"/>
                    </a:cubicBezTo>
                    <a:cubicBezTo>
                      <a:pt x="1765593" y="3188698"/>
                      <a:pt x="1748161" y="3198661"/>
                      <a:pt x="1731975" y="3211115"/>
                    </a:cubicBezTo>
                    <a:cubicBezTo>
                      <a:pt x="1710808" y="3224814"/>
                      <a:pt x="1709562" y="3238514"/>
                      <a:pt x="1720768" y="3269649"/>
                    </a:cubicBezTo>
                    <a:cubicBezTo>
                      <a:pt x="1748161" y="3253459"/>
                      <a:pt x="1774309" y="3237268"/>
                      <a:pt x="1800457" y="3222324"/>
                    </a:cubicBezTo>
                    <a:cubicBezTo>
                      <a:pt x="1810418" y="3217342"/>
                      <a:pt x="1821624" y="3214851"/>
                      <a:pt x="1831585" y="3211115"/>
                    </a:cubicBezTo>
                    <a:cubicBezTo>
                      <a:pt x="1834075" y="3222324"/>
                      <a:pt x="1836566" y="3233532"/>
                      <a:pt x="1839056" y="3245986"/>
                    </a:cubicBezTo>
                    <a:cubicBezTo>
                      <a:pt x="1839056" y="3253459"/>
                      <a:pt x="1839056" y="3263422"/>
                      <a:pt x="1839056" y="3268404"/>
                    </a:cubicBezTo>
                    <a:cubicBezTo>
                      <a:pt x="1871429" y="3257195"/>
                      <a:pt x="1901312" y="3242250"/>
                      <a:pt x="1932440" y="3236023"/>
                    </a:cubicBezTo>
                    <a:cubicBezTo>
                      <a:pt x="1976020" y="3229796"/>
                      <a:pt x="1989716" y="3260931"/>
                      <a:pt x="1989716" y="3304520"/>
                    </a:cubicBezTo>
                    <a:cubicBezTo>
                      <a:pt x="2037031" y="3265913"/>
                      <a:pt x="2081856" y="3275876"/>
                      <a:pt x="2126681" y="3289576"/>
                    </a:cubicBezTo>
                    <a:cubicBezTo>
                      <a:pt x="2152828" y="3298293"/>
                      <a:pt x="2180221" y="3305766"/>
                      <a:pt x="2205124" y="3314484"/>
                    </a:cubicBezTo>
                    <a:cubicBezTo>
                      <a:pt x="2213840" y="3316974"/>
                      <a:pt x="2223801" y="3320711"/>
                      <a:pt x="2228781" y="3325692"/>
                    </a:cubicBezTo>
                    <a:cubicBezTo>
                      <a:pt x="2254929" y="3353091"/>
                      <a:pt x="2283567" y="3374263"/>
                      <a:pt x="2322166" y="3379245"/>
                    </a:cubicBezTo>
                    <a:cubicBezTo>
                      <a:pt x="2340843" y="3382981"/>
                      <a:pt x="2345824" y="3402908"/>
                      <a:pt x="2340843" y="3420343"/>
                    </a:cubicBezTo>
                    <a:cubicBezTo>
                      <a:pt x="2333372" y="3441515"/>
                      <a:pt x="2324656" y="3465178"/>
                      <a:pt x="2310960" y="3482614"/>
                    </a:cubicBezTo>
                    <a:cubicBezTo>
                      <a:pt x="2288548" y="3513749"/>
                      <a:pt x="2259910" y="3539902"/>
                      <a:pt x="2233762" y="3567301"/>
                    </a:cubicBezTo>
                    <a:cubicBezTo>
                      <a:pt x="2231272" y="3571037"/>
                      <a:pt x="2223801" y="3573528"/>
                      <a:pt x="2218820" y="3571037"/>
                    </a:cubicBezTo>
                    <a:cubicBezTo>
                      <a:pt x="2196408" y="3563565"/>
                      <a:pt x="2192672" y="3576019"/>
                      <a:pt x="2191427" y="3594700"/>
                    </a:cubicBezTo>
                    <a:cubicBezTo>
                      <a:pt x="2186447" y="3648253"/>
                      <a:pt x="2185202" y="3703051"/>
                      <a:pt x="2173996" y="3755358"/>
                    </a:cubicBezTo>
                    <a:cubicBezTo>
                      <a:pt x="2155318" y="3836309"/>
                      <a:pt x="2122945" y="3861217"/>
                      <a:pt x="2039522" y="3868690"/>
                    </a:cubicBezTo>
                    <a:cubicBezTo>
                      <a:pt x="1995942" y="3871181"/>
                      <a:pt x="1958588" y="3886125"/>
                      <a:pt x="1928705" y="3917261"/>
                    </a:cubicBezTo>
                    <a:cubicBezTo>
                      <a:pt x="1913764" y="3932205"/>
                      <a:pt x="1912518" y="3944660"/>
                      <a:pt x="1918744" y="3962095"/>
                    </a:cubicBezTo>
                    <a:cubicBezTo>
                      <a:pt x="1944892" y="4021875"/>
                      <a:pt x="1944892" y="4031838"/>
                      <a:pt x="1896332" y="4077918"/>
                    </a:cubicBezTo>
                    <a:cubicBezTo>
                      <a:pt x="1872674" y="4100335"/>
                      <a:pt x="1860223" y="4126489"/>
                      <a:pt x="1860223" y="4157624"/>
                    </a:cubicBezTo>
                    <a:cubicBezTo>
                      <a:pt x="1860223" y="4165097"/>
                      <a:pt x="1858978" y="4172569"/>
                      <a:pt x="1857733" y="4178796"/>
                    </a:cubicBezTo>
                    <a:cubicBezTo>
                      <a:pt x="1851507" y="4213667"/>
                      <a:pt x="1836566" y="4223631"/>
                      <a:pt x="1802947" y="4214913"/>
                    </a:cubicBezTo>
                    <a:cubicBezTo>
                      <a:pt x="1788006" y="4212422"/>
                      <a:pt x="1774309" y="4207440"/>
                      <a:pt x="1759368" y="4204950"/>
                    </a:cubicBezTo>
                    <a:cubicBezTo>
                      <a:pt x="1749406" y="4202459"/>
                      <a:pt x="1738200" y="4202459"/>
                      <a:pt x="1719523" y="4199968"/>
                    </a:cubicBezTo>
                    <a:cubicBezTo>
                      <a:pt x="1733220" y="4219894"/>
                      <a:pt x="1740691" y="4234839"/>
                      <a:pt x="1750652" y="4248539"/>
                    </a:cubicBezTo>
                    <a:cubicBezTo>
                      <a:pt x="1771819" y="4278429"/>
                      <a:pt x="1761858" y="4298355"/>
                      <a:pt x="1724504" y="4304582"/>
                    </a:cubicBezTo>
                    <a:cubicBezTo>
                      <a:pt x="1710808" y="4305827"/>
                      <a:pt x="1693376" y="4303337"/>
                      <a:pt x="1688395" y="4323263"/>
                    </a:cubicBezTo>
                    <a:cubicBezTo>
                      <a:pt x="1683415" y="4343190"/>
                      <a:pt x="1678434" y="4361871"/>
                      <a:pt x="1699601" y="4376816"/>
                    </a:cubicBezTo>
                    <a:cubicBezTo>
                      <a:pt x="1713298" y="4385534"/>
                      <a:pt x="1718278" y="4396742"/>
                      <a:pt x="1699601" y="4407951"/>
                    </a:cubicBezTo>
                    <a:cubicBezTo>
                      <a:pt x="1692131" y="4412932"/>
                      <a:pt x="1687150" y="4419159"/>
                      <a:pt x="1685905" y="4424141"/>
                    </a:cubicBezTo>
                    <a:cubicBezTo>
                      <a:pt x="1641080" y="4412932"/>
                      <a:pt x="1597501" y="4400478"/>
                      <a:pt x="1553921" y="4386779"/>
                    </a:cubicBezTo>
                    <a:cubicBezTo>
                      <a:pt x="1530264" y="4355644"/>
                      <a:pt x="1516567" y="4318282"/>
                      <a:pt x="1510342" y="4277183"/>
                    </a:cubicBezTo>
                    <a:cubicBezTo>
                      <a:pt x="1500381" y="4199968"/>
                      <a:pt x="1472988" y="4127734"/>
                      <a:pt x="1430653" y="4061728"/>
                    </a:cubicBezTo>
                    <a:cubicBezTo>
                      <a:pt x="1395790" y="4006930"/>
                      <a:pt x="1370887" y="3948396"/>
                      <a:pt x="1359681" y="3883635"/>
                    </a:cubicBezTo>
                    <a:cubicBezTo>
                      <a:pt x="1348475" y="3822610"/>
                      <a:pt x="1313611" y="3782757"/>
                      <a:pt x="1255090" y="3760339"/>
                    </a:cubicBezTo>
                    <a:cubicBezTo>
                      <a:pt x="1207775" y="3741658"/>
                      <a:pt x="1159215" y="3720486"/>
                      <a:pt x="1113146" y="3698069"/>
                    </a:cubicBezTo>
                    <a:cubicBezTo>
                      <a:pt x="1082017" y="3681879"/>
                      <a:pt x="1063340" y="3654480"/>
                      <a:pt x="1059605" y="3617118"/>
                    </a:cubicBezTo>
                    <a:cubicBezTo>
                      <a:pt x="1059605" y="3603418"/>
                      <a:pt x="1045908" y="3589719"/>
                      <a:pt x="1034702" y="3578510"/>
                    </a:cubicBezTo>
                    <a:cubicBezTo>
                      <a:pt x="979917" y="3532430"/>
                      <a:pt x="920150" y="3491331"/>
                      <a:pt x="867855" y="3441515"/>
                    </a:cubicBezTo>
                    <a:cubicBezTo>
                      <a:pt x="841707" y="3417852"/>
                      <a:pt x="825521" y="3382981"/>
                      <a:pt x="806844" y="3351846"/>
                    </a:cubicBezTo>
                    <a:cubicBezTo>
                      <a:pt x="798128" y="3336901"/>
                      <a:pt x="808089" y="3326938"/>
                      <a:pt x="823030" y="3320711"/>
                    </a:cubicBezTo>
                    <a:cubicBezTo>
                      <a:pt x="857894" y="3307011"/>
                      <a:pt x="861629" y="3295803"/>
                      <a:pt x="839217" y="3267158"/>
                    </a:cubicBezTo>
                    <a:cubicBezTo>
                      <a:pt x="813069" y="3234778"/>
                      <a:pt x="808089" y="3201152"/>
                      <a:pt x="823030" y="3162544"/>
                    </a:cubicBezTo>
                    <a:cubicBezTo>
                      <a:pt x="829256" y="3146354"/>
                      <a:pt x="835482" y="3130163"/>
                      <a:pt x="841707" y="3113973"/>
                    </a:cubicBezTo>
                    <a:cubicBezTo>
                      <a:pt x="866610" y="3036758"/>
                      <a:pt x="841707" y="2963279"/>
                      <a:pt x="771980" y="2918444"/>
                    </a:cubicBezTo>
                    <a:cubicBezTo>
                      <a:pt x="764509" y="2912217"/>
                      <a:pt x="754548" y="2909726"/>
                      <a:pt x="744587" y="2903499"/>
                    </a:cubicBezTo>
                    <a:cubicBezTo>
                      <a:pt x="740852" y="2909726"/>
                      <a:pt x="738362" y="2912217"/>
                      <a:pt x="737116" y="2917199"/>
                    </a:cubicBezTo>
                    <a:cubicBezTo>
                      <a:pt x="728401" y="2954561"/>
                      <a:pt x="724665" y="2958297"/>
                      <a:pt x="692292" y="2938371"/>
                    </a:cubicBezTo>
                    <a:cubicBezTo>
                      <a:pt x="661164" y="2919690"/>
                      <a:pt x="631280" y="2899763"/>
                      <a:pt x="602642" y="2878591"/>
                    </a:cubicBezTo>
                    <a:cubicBezTo>
                      <a:pt x="591436" y="2871119"/>
                      <a:pt x="578985" y="2857419"/>
                      <a:pt x="576495" y="2844965"/>
                    </a:cubicBezTo>
                    <a:cubicBezTo>
                      <a:pt x="566534" y="2808849"/>
                      <a:pt x="540386" y="2788922"/>
                      <a:pt x="509258" y="2775223"/>
                    </a:cubicBezTo>
                    <a:cubicBezTo>
                      <a:pt x="478130" y="2761523"/>
                      <a:pt x="443266" y="2751560"/>
                      <a:pt x="410893" y="2736615"/>
                    </a:cubicBezTo>
                    <a:cubicBezTo>
                      <a:pt x="398441" y="2731633"/>
                      <a:pt x="384745" y="2720425"/>
                      <a:pt x="378519" y="2706725"/>
                    </a:cubicBezTo>
                    <a:cubicBezTo>
                      <a:pt x="363578" y="2678081"/>
                      <a:pt x="343656" y="2655663"/>
                      <a:pt x="313773" y="2641964"/>
                    </a:cubicBezTo>
                    <a:cubicBezTo>
                      <a:pt x="278909" y="2624528"/>
                      <a:pt x="242800" y="2608338"/>
                      <a:pt x="206691" y="2594639"/>
                    </a:cubicBezTo>
                    <a:cubicBezTo>
                      <a:pt x="128248" y="2563503"/>
                      <a:pt x="85914" y="2508705"/>
                      <a:pt x="82179" y="2424018"/>
                    </a:cubicBezTo>
                    <a:cubicBezTo>
                      <a:pt x="78443" y="2339330"/>
                      <a:pt x="63502" y="2258379"/>
                      <a:pt x="27393" y="2179918"/>
                    </a:cubicBezTo>
                    <a:cubicBezTo>
                      <a:pt x="14942" y="2152519"/>
                      <a:pt x="13696" y="2120139"/>
                      <a:pt x="7471" y="2091494"/>
                    </a:cubicBezTo>
                    <a:cubicBezTo>
                      <a:pt x="6226" y="2080286"/>
                      <a:pt x="3735" y="2069077"/>
                      <a:pt x="0" y="2059114"/>
                    </a:cubicBezTo>
                    <a:cubicBezTo>
                      <a:pt x="51050" y="1447619"/>
                      <a:pt x="347391" y="904622"/>
                      <a:pt x="789412" y="529754"/>
                    </a:cubicBezTo>
                    <a:cubicBezTo>
                      <a:pt x="794392" y="529754"/>
                      <a:pt x="798128" y="531000"/>
                      <a:pt x="803108" y="532245"/>
                    </a:cubicBezTo>
                    <a:cubicBezTo>
                      <a:pt x="839217" y="538472"/>
                      <a:pt x="877816" y="538472"/>
                      <a:pt x="913925" y="532245"/>
                    </a:cubicBezTo>
                    <a:cubicBezTo>
                      <a:pt x="945053" y="528509"/>
                      <a:pt x="958750" y="497374"/>
                      <a:pt x="976181" y="473711"/>
                    </a:cubicBezTo>
                    <a:cubicBezTo>
                      <a:pt x="997348" y="446312"/>
                      <a:pt x="1022251" y="421403"/>
                      <a:pt x="1045908" y="396495"/>
                    </a:cubicBezTo>
                    <a:cubicBezTo>
                      <a:pt x="1050889" y="391514"/>
                      <a:pt x="1059605" y="389023"/>
                      <a:pt x="1070811" y="389023"/>
                    </a:cubicBezTo>
                    <a:close/>
                    <a:moveTo>
                      <a:pt x="1286477" y="293094"/>
                    </a:moveTo>
                    <a:cubicBezTo>
                      <a:pt x="1292690" y="294336"/>
                      <a:pt x="1297661" y="299307"/>
                      <a:pt x="1302632" y="303035"/>
                    </a:cubicBezTo>
                    <a:cubicBezTo>
                      <a:pt x="1298904" y="306762"/>
                      <a:pt x="1296418" y="311733"/>
                      <a:pt x="1292690" y="314218"/>
                    </a:cubicBezTo>
                    <a:cubicBezTo>
                      <a:pt x="1271565" y="330372"/>
                      <a:pt x="1250439" y="344040"/>
                      <a:pt x="1229313" y="358952"/>
                    </a:cubicBezTo>
                    <a:cubicBezTo>
                      <a:pt x="1228071" y="360194"/>
                      <a:pt x="1226828" y="363922"/>
                      <a:pt x="1228071" y="368892"/>
                    </a:cubicBezTo>
                    <a:cubicBezTo>
                      <a:pt x="1262866" y="334100"/>
                      <a:pt x="1305117" y="316703"/>
                      <a:pt x="1348611" y="299307"/>
                    </a:cubicBezTo>
                    <a:cubicBezTo>
                      <a:pt x="1351097" y="301792"/>
                      <a:pt x="1352339" y="305520"/>
                      <a:pt x="1354825" y="306762"/>
                    </a:cubicBezTo>
                    <a:cubicBezTo>
                      <a:pt x="1344883" y="320431"/>
                      <a:pt x="1336184" y="332857"/>
                      <a:pt x="1325000" y="349011"/>
                    </a:cubicBezTo>
                    <a:cubicBezTo>
                      <a:pt x="1337427" y="347768"/>
                      <a:pt x="1347369" y="346526"/>
                      <a:pt x="1357310" y="346526"/>
                    </a:cubicBezTo>
                    <a:cubicBezTo>
                      <a:pt x="1359795" y="312975"/>
                      <a:pt x="1402047" y="290609"/>
                      <a:pt x="1429386" y="306762"/>
                    </a:cubicBezTo>
                    <a:cubicBezTo>
                      <a:pt x="1433114" y="308005"/>
                      <a:pt x="1436842" y="314218"/>
                      <a:pt x="1436842" y="319188"/>
                    </a:cubicBezTo>
                    <a:cubicBezTo>
                      <a:pt x="1435599" y="324159"/>
                      <a:pt x="1430628" y="330372"/>
                      <a:pt x="1426900" y="332857"/>
                    </a:cubicBezTo>
                    <a:cubicBezTo>
                      <a:pt x="1418202" y="335342"/>
                      <a:pt x="1408260" y="335342"/>
                      <a:pt x="1395833" y="337827"/>
                    </a:cubicBezTo>
                    <a:cubicBezTo>
                      <a:pt x="1407017" y="347768"/>
                      <a:pt x="1415716" y="353981"/>
                      <a:pt x="1423172" y="361437"/>
                    </a:cubicBezTo>
                    <a:cubicBezTo>
                      <a:pt x="1429386" y="368892"/>
                      <a:pt x="1434357" y="378833"/>
                      <a:pt x="1439327" y="387531"/>
                    </a:cubicBezTo>
                    <a:cubicBezTo>
                      <a:pt x="1464181" y="375105"/>
                      <a:pt x="1470394" y="377590"/>
                      <a:pt x="1481579" y="406170"/>
                    </a:cubicBezTo>
                    <a:cubicBezTo>
                      <a:pt x="1482821" y="407413"/>
                      <a:pt x="1484064" y="411141"/>
                      <a:pt x="1485307" y="412383"/>
                    </a:cubicBezTo>
                    <a:cubicBezTo>
                      <a:pt x="1500219" y="422324"/>
                      <a:pt x="1516374" y="431022"/>
                      <a:pt x="1531286" y="442206"/>
                    </a:cubicBezTo>
                    <a:cubicBezTo>
                      <a:pt x="1543713" y="449661"/>
                      <a:pt x="1533771" y="485697"/>
                      <a:pt x="1517616" y="490667"/>
                    </a:cubicBezTo>
                    <a:cubicBezTo>
                      <a:pt x="1510160" y="494395"/>
                      <a:pt x="1501462" y="494395"/>
                      <a:pt x="1490277" y="496880"/>
                    </a:cubicBezTo>
                    <a:cubicBezTo>
                      <a:pt x="1502704" y="515519"/>
                      <a:pt x="1513888" y="524217"/>
                      <a:pt x="1535014" y="521732"/>
                    </a:cubicBezTo>
                    <a:cubicBezTo>
                      <a:pt x="1544956" y="520489"/>
                      <a:pt x="1557382" y="534158"/>
                      <a:pt x="1567324" y="540371"/>
                    </a:cubicBezTo>
                    <a:cubicBezTo>
                      <a:pt x="1579751" y="549069"/>
                      <a:pt x="1592178" y="559010"/>
                      <a:pt x="1603362" y="568951"/>
                    </a:cubicBezTo>
                    <a:cubicBezTo>
                      <a:pt x="1609575" y="572679"/>
                      <a:pt x="1614546" y="581377"/>
                      <a:pt x="1614546" y="586347"/>
                    </a:cubicBezTo>
                    <a:cubicBezTo>
                      <a:pt x="1613303" y="592560"/>
                      <a:pt x="1604604" y="596288"/>
                      <a:pt x="1598391" y="601258"/>
                    </a:cubicBezTo>
                    <a:cubicBezTo>
                      <a:pt x="1578508" y="616169"/>
                      <a:pt x="1554897" y="628595"/>
                      <a:pt x="1537499" y="647234"/>
                    </a:cubicBezTo>
                    <a:cubicBezTo>
                      <a:pt x="1526315" y="658418"/>
                      <a:pt x="1518859" y="662146"/>
                      <a:pt x="1508918" y="648477"/>
                    </a:cubicBezTo>
                    <a:cubicBezTo>
                      <a:pt x="1501462" y="637294"/>
                      <a:pt x="1495248" y="626110"/>
                      <a:pt x="1489035" y="613684"/>
                    </a:cubicBezTo>
                    <a:cubicBezTo>
                      <a:pt x="1484064" y="607471"/>
                      <a:pt x="1480336" y="598773"/>
                      <a:pt x="1474122" y="596288"/>
                    </a:cubicBezTo>
                    <a:cubicBezTo>
                      <a:pt x="1470394" y="595045"/>
                      <a:pt x="1459210" y="600016"/>
                      <a:pt x="1456725" y="604986"/>
                    </a:cubicBezTo>
                    <a:cubicBezTo>
                      <a:pt x="1450511" y="612442"/>
                      <a:pt x="1446783" y="623625"/>
                      <a:pt x="1449269" y="631081"/>
                    </a:cubicBezTo>
                    <a:cubicBezTo>
                      <a:pt x="1449269" y="637294"/>
                      <a:pt x="1456725" y="644749"/>
                      <a:pt x="1464181" y="648477"/>
                    </a:cubicBezTo>
                    <a:cubicBezTo>
                      <a:pt x="1479093" y="654690"/>
                      <a:pt x="1487792" y="660903"/>
                      <a:pt x="1481579" y="680785"/>
                    </a:cubicBezTo>
                    <a:cubicBezTo>
                      <a:pt x="1477851" y="691968"/>
                      <a:pt x="1498976" y="705636"/>
                      <a:pt x="1479093" y="719305"/>
                    </a:cubicBezTo>
                    <a:cubicBezTo>
                      <a:pt x="1469152" y="726761"/>
                      <a:pt x="1461696" y="739187"/>
                      <a:pt x="1451754" y="750370"/>
                    </a:cubicBezTo>
                    <a:cubicBezTo>
                      <a:pt x="1433114" y="739187"/>
                      <a:pt x="1413231" y="726761"/>
                      <a:pt x="1394591" y="714335"/>
                    </a:cubicBezTo>
                    <a:cubicBezTo>
                      <a:pt x="1392105" y="715577"/>
                      <a:pt x="1390863" y="716820"/>
                      <a:pt x="1389620" y="718062"/>
                    </a:cubicBezTo>
                    <a:cubicBezTo>
                      <a:pt x="1398319" y="729246"/>
                      <a:pt x="1407017" y="737944"/>
                      <a:pt x="1411988" y="750370"/>
                    </a:cubicBezTo>
                    <a:cubicBezTo>
                      <a:pt x="1415716" y="757826"/>
                      <a:pt x="1414474" y="767766"/>
                      <a:pt x="1414474" y="776465"/>
                    </a:cubicBezTo>
                    <a:cubicBezTo>
                      <a:pt x="1405775" y="776465"/>
                      <a:pt x="1398319" y="778950"/>
                      <a:pt x="1389620" y="776465"/>
                    </a:cubicBezTo>
                    <a:cubicBezTo>
                      <a:pt x="1370980" y="770252"/>
                      <a:pt x="1351097" y="760311"/>
                      <a:pt x="1331214" y="755340"/>
                    </a:cubicBezTo>
                    <a:cubicBezTo>
                      <a:pt x="1320029" y="751613"/>
                      <a:pt x="1307603" y="755340"/>
                      <a:pt x="1290205" y="755340"/>
                    </a:cubicBezTo>
                    <a:cubicBezTo>
                      <a:pt x="1286477" y="741672"/>
                      <a:pt x="1283992" y="723033"/>
                      <a:pt x="1279021" y="706879"/>
                    </a:cubicBezTo>
                    <a:cubicBezTo>
                      <a:pt x="1272807" y="691968"/>
                      <a:pt x="1264109" y="677057"/>
                      <a:pt x="1255410" y="663388"/>
                    </a:cubicBezTo>
                    <a:cubicBezTo>
                      <a:pt x="1254167" y="660903"/>
                      <a:pt x="1241740" y="665873"/>
                      <a:pt x="1235527" y="668359"/>
                    </a:cubicBezTo>
                    <a:cubicBezTo>
                      <a:pt x="1204460" y="678299"/>
                      <a:pt x="1174635" y="691968"/>
                      <a:pt x="1144811" y="667116"/>
                    </a:cubicBezTo>
                    <a:cubicBezTo>
                      <a:pt x="1143568" y="665873"/>
                      <a:pt x="1141083" y="663388"/>
                      <a:pt x="1137355" y="657175"/>
                    </a:cubicBezTo>
                    <a:cubicBezTo>
                      <a:pt x="1158480" y="645992"/>
                      <a:pt x="1178363" y="632323"/>
                      <a:pt x="1199489" y="627353"/>
                    </a:cubicBezTo>
                    <a:cubicBezTo>
                      <a:pt x="1220615" y="622382"/>
                      <a:pt x="1244226" y="626110"/>
                      <a:pt x="1267837" y="626110"/>
                    </a:cubicBezTo>
                    <a:cubicBezTo>
                      <a:pt x="1269079" y="586347"/>
                      <a:pt x="1305117" y="578892"/>
                      <a:pt x="1331214" y="562738"/>
                    </a:cubicBezTo>
                    <a:cubicBezTo>
                      <a:pt x="1367252" y="542856"/>
                      <a:pt x="1369737" y="535401"/>
                      <a:pt x="1341155" y="505578"/>
                    </a:cubicBezTo>
                    <a:cubicBezTo>
                      <a:pt x="1332456" y="498123"/>
                      <a:pt x="1325000" y="489425"/>
                      <a:pt x="1317544" y="480726"/>
                    </a:cubicBezTo>
                    <a:cubicBezTo>
                      <a:pt x="1313816" y="470786"/>
                      <a:pt x="1310088" y="462087"/>
                      <a:pt x="1306360" y="450904"/>
                    </a:cubicBezTo>
                    <a:cubicBezTo>
                      <a:pt x="1242983" y="465815"/>
                      <a:pt x="1184577" y="444691"/>
                      <a:pt x="1127413" y="431022"/>
                    </a:cubicBezTo>
                    <a:cubicBezTo>
                      <a:pt x="1121200" y="429780"/>
                      <a:pt x="1117472" y="419839"/>
                      <a:pt x="1116229" y="419839"/>
                    </a:cubicBezTo>
                    <a:cubicBezTo>
                      <a:pt x="1124928" y="404928"/>
                      <a:pt x="1129899" y="392502"/>
                      <a:pt x="1138597" y="383803"/>
                    </a:cubicBezTo>
                    <a:cubicBezTo>
                      <a:pt x="1154752" y="367650"/>
                      <a:pt x="1172150" y="350253"/>
                      <a:pt x="1190790" y="337827"/>
                    </a:cubicBezTo>
                    <a:cubicBezTo>
                      <a:pt x="1214401" y="321674"/>
                      <a:pt x="1241740" y="310490"/>
                      <a:pt x="1266594" y="298064"/>
                    </a:cubicBezTo>
                    <a:cubicBezTo>
                      <a:pt x="1272807" y="294336"/>
                      <a:pt x="1280264" y="293094"/>
                      <a:pt x="1286477" y="293094"/>
                    </a:cubicBezTo>
                    <a:close/>
                    <a:moveTo>
                      <a:pt x="1132425" y="290606"/>
                    </a:moveTo>
                    <a:cubicBezTo>
                      <a:pt x="1129961" y="299190"/>
                      <a:pt x="1128729" y="306548"/>
                      <a:pt x="1128729" y="312680"/>
                    </a:cubicBezTo>
                    <a:cubicBezTo>
                      <a:pt x="1104087" y="316359"/>
                      <a:pt x="1084373" y="326169"/>
                      <a:pt x="1073284" y="348243"/>
                    </a:cubicBezTo>
                    <a:cubicBezTo>
                      <a:pt x="1070820" y="353149"/>
                      <a:pt x="1065892" y="356828"/>
                      <a:pt x="1062195" y="359280"/>
                    </a:cubicBezTo>
                    <a:cubicBezTo>
                      <a:pt x="1051106" y="364186"/>
                      <a:pt x="1036321" y="371544"/>
                      <a:pt x="1028929" y="367865"/>
                    </a:cubicBezTo>
                    <a:cubicBezTo>
                      <a:pt x="1025232" y="366638"/>
                      <a:pt x="1022768" y="362959"/>
                      <a:pt x="1020304" y="358054"/>
                    </a:cubicBezTo>
                    <a:cubicBezTo>
                      <a:pt x="1057267" y="334754"/>
                      <a:pt x="1094230" y="312680"/>
                      <a:pt x="1132425" y="290606"/>
                    </a:cubicBezTo>
                    <a:close/>
                    <a:moveTo>
                      <a:pt x="1189591" y="282649"/>
                    </a:moveTo>
                    <a:cubicBezTo>
                      <a:pt x="1202217" y="281579"/>
                      <a:pt x="1216075" y="284943"/>
                      <a:pt x="1232088" y="292893"/>
                    </a:cubicBezTo>
                    <a:cubicBezTo>
                      <a:pt x="1222234" y="302678"/>
                      <a:pt x="1217306" y="312464"/>
                      <a:pt x="1208684" y="318579"/>
                    </a:cubicBezTo>
                    <a:cubicBezTo>
                      <a:pt x="1188975" y="329588"/>
                      <a:pt x="1169266" y="339373"/>
                      <a:pt x="1149558" y="346712"/>
                    </a:cubicBezTo>
                    <a:cubicBezTo>
                      <a:pt x="1140935" y="350381"/>
                      <a:pt x="1131081" y="347935"/>
                      <a:pt x="1122458" y="349158"/>
                    </a:cubicBezTo>
                    <a:cubicBezTo>
                      <a:pt x="1123690" y="340596"/>
                      <a:pt x="1124922" y="332034"/>
                      <a:pt x="1126153" y="321026"/>
                    </a:cubicBezTo>
                    <a:cubicBezTo>
                      <a:pt x="1127385" y="318579"/>
                      <a:pt x="1128617" y="316133"/>
                      <a:pt x="1129849" y="313687"/>
                    </a:cubicBezTo>
                    <a:cubicBezTo>
                      <a:pt x="1137240" y="307571"/>
                      <a:pt x="1147094" y="305125"/>
                      <a:pt x="1154485" y="299009"/>
                    </a:cubicBezTo>
                    <a:cubicBezTo>
                      <a:pt x="1165571" y="289224"/>
                      <a:pt x="1176965" y="283720"/>
                      <a:pt x="1189591" y="282649"/>
                    </a:cubicBezTo>
                    <a:close/>
                    <a:moveTo>
                      <a:pt x="1242193" y="233296"/>
                    </a:moveTo>
                    <a:cubicBezTo>
                      <a:pt x="1244638" y="235722"/>
                      <a:pt x="1248306" y="239361"/>
                      <a:pt x="1249529" y="243000"/>
                    </a:cubicBezTo>
                    <a:cubicBezTo>
                      <a:pt x="1250752" y="243000"/>
                      <a:pt x="1247084" y="246639"/>
                      <a:pt x="1245861" y="249065"/>
                    </a:cubicBezTo>
                    <a:cubicBezTo>
                      <a:pt x="1238524" y="258769"/>
                      <a:pt x="1229965" y="268473"/>
                      <a:pt x="1222629" y="279390"/>
                    </a:cubicBezTo>
                    <a:cubicBezTo>
                      <a:pt x="1200620" y="275751"/>
                      <a:pt x="1206734" y="262408"/>
                      <a:pt x="1212847" y="250278"/>
                    </a:cubicBezTo>
                    <a:cubicBezTo>
                      <a:pt x="1203066" y="255130"/>
                      <a:pt x="1194506" y="258769"/>
                      <a:pt x="1183502" y="262408"/>
                    </a:cubicBezTo>
                    <a:cubicBezTo>
                      <a:pt x="1203066" y="252704"/>
                      <a:pt x="1222629" y="243000"/>
                      <a:pt x="1242193" y="233296"/>
                    </a:cubicBezTo>
                    <a:close/>
                    <a:moveTo>
                      <a:pt x="2578789" y="228297"/>
                    </a:moveTo>
                    <a:cubicBezTo>
                      <a:pt x="2609501" y="217265"/>
                      <a:pt x="2667240" y="263842"/>
                      <a:pt x="2667240" y="303064"/>
                    </a:cubicBezTo>
                    <a:cubicBezTo>
                      <a:pt x="2642670" y="298161"/>
                      <a:pt x="2614415" y="300612"/>
                      <a:pt x="2599673" y="287130"/>
                    </a:cubicBezTo>
                    <a:cubicBezTo>
                      <a:pt x="2584931" y="274873"/>
                      <a:pt x="2584931" y="247908"/>
                      <a:pt x="2578789" y="228297"/>
                    </a:cubicBezTo>
                    <a:close/>
                    <a:moveTo>
                      <a:pt x="1327527" y="192188"/>
                    </a:moveTo>
                    <a:cubicBezTo>
                      <a:pt x="1334957" y="194644"/>
                      <a:pt x="1341148" y="195873"/>
                      <a:pt x="1347339" y="198329"/>
                    </a:cubicBezTo>
                    <a:cubicBezTo>
                      <a:pt x="1351053" y="199557"/>
                      <a:pt x="1346100" y="221666"/>
                      <a:pt x="1344862" y="233948"/>
                    </a:cubicBezTo>
                    <a:cubicBezTo>
                      <a:pt x="1369626" y="233948"/>
                      <a:pt x="1400581" y="232720"/>
                      <a:pt x="1431536" y="233948"/>
                    </a:cubicBezTo>
                    <a:cubicBezTo>
                      <a:pt x="1437727" y="233948"/>
                      <a:pt x="1443918" y="240089"/>
                      <a:pt x="1451347" y="242546"/>
                    </a:cubicBezTo>
                    <a:cubicBezTo>
                      <a:pt x="1447632" y="248687"/>
                      <a:pt x="1443918" y="258513"/>
                      <a:pt x="1438965" y="260969"/>
                    </a:cubicBezTo>
                    <a:cubicBezTo>
                      <a:pt x="1422869" y="268339"/>
                      <a:pt x="1406772" y="275708"/>
                      <a:pt x="1388199" y="278165"/>
                    </a:cubicBezTo>
                    <a:cubicBezTo>
                      <a:pt x="1356006" y="280621"/>
                      <a:pt x="1322575" y="279393"/>
                      <a:pt x="1287905" y="279393"/>
                    </a:cubicBezTo>
                    <a:cubicBezTo>
                      <a:pt x="1280476" y="279393"/>
                      <a:pt x="1271809" y="280621"/>
                      <a:pt x="1265618" y="278165"/>
                    </a:cubicBezTo>
                    <a:cubicBezTo>
                      <a:pt x="1258189" y="275708"/>
                      <a:pt x="1251998" y="270795"/>
                      <a:pt x="1248283" y="264654"/>
                    </a:cubicBezTo>
                    <a:cubicBezTo>
                      <a:pt x="1247045" y="260969"/>
                      <a:pt x="1253236" y="253600"/>
                      <a:pt x="1258189" y="248687"/>
                    </a:cubicBezTo>
                    <a:cubicBezTo>
                      <a:pt x="1270571" y="237633"/>
                      <a:pt x="1285429" y="230263"/>
                      <a:pt x="1282952" y="211840"/>
                    </a:cubicBezTo>
                    <a:cubicBezTo>
                      <a:pt x="1297811" y="205699"/>
                      <a:pt x="1312669" y="198329"/>
                      <a:pt x="1327527" y="192188"/>
                    </a:cubicBezTo>
                    <a:close/>
                    <a:moveTo>
                      <a:pt x="3064647" y="157303"/>
                    </a:moveTo>
                    <a:cubicBezTo>
                      <a:pt x="3081692" y="164639"/>
                      <a:pt x="3099954" y="171976"/>
                      <a:pt x="3116999" y="179312"/>
                    </a:cubicBezTo>
                    <a:cubicBezTo>
                      <a:pt x="3118216" y="184203"/>
                      <a:pt x="3118216" y="191539"/>
                      <a:pt x="3115781" y="197653"/>
                    </a:cubicBezTo>
                    <a:cubicBezTo>
                      <a:pt x="3114564" y="207434"/>
                      <a:pt x="3101171" y="214771"/>
                      <a:pt x="3092649" y="223330"/>
                    </a:cubicBezTo>
                    <a:cubicBezTo>
                      <a:pt x="3087779" y="217216"/>
                      <a:pt x="3079257" y="211103"/>
                      <a:pt x="3076822" y="203766"/>
                    </a:cubicBezTo>
                    <a:cubicBezTo>
                      <a:pt x="3071952" y="190316"/>
                      <a:pt x="3068299" y="175644"/>
                      <a:pt x="3064647" y="157303"/>
                    </a:cubicBezTo>
                    <a:close/>
                    <a:moveTo>
                      <a:pt x="2829153" y="78821"/>
                    </a:moveTo>
                    <a:cubicBezTo>
                      <a:pt x="2902259" y="99776"/>
                      <a:pt x="2974126" y="123197"/>
                      <a:pt x="3043515" y="149083"/>
                    </a:cubicBezTo>
                    <a:cubicBezTo>
                      <a:pt x="3049711" y="158945"/>
                      <a:pt x="3053428" y="173737"/>
                      <a:pt x="3050950" y="182365"/>
                    </a:cubicBezTo>
                    <a:cubicBezTo>
                      <a:pt x="3048472" y="189762"/>
                      <a:pt x="3029885" y="195925"/>
                      <a:pt x="3017494" y="195925"/>
                    </a:cubicBezTo>
                    <a:cubicBezTo>
                      <a:pt x="2982800" y="195925"/>
                      <a:pt x="2951823" y="187296"/>
                      <a:pt x="2929519" y="154014"/>
                    </a:cubicBezTo>
                    <a:cubicBezTo>
                      <a:pt x="2920845" y="142920"/>
                      <a:pt x="2902259" y="137989"/>
                      <a:pt x="2887390" y="131826"/>
                    </a:cubicBezTo>
                    <a:cubicBezTo>
                      <a:pt x="2877477" y="129360"/>
                      <a:pt x="2866325" y="131826"/>
                      <a:pt x="2856413" y="131826"/>
                    </a:cubicBezTo>
                    <a:cubicBezTo>
                      <a:pt x="2839065" y="129360"/>
                      <a:pt x="2820479" y="126895"/>
                      <a:pt x="2821718" y="102242"/>
                    </a:cubicBezTo>
                    <a:cubicBezTo>
                      <a:pt x="2821718" y="92380"/>
                      <a:pt x="2824196" y="84984"/>
                      <a:pt x="2829153" y="78821"/>
                    </a:cubicBezTo>
                    <a:close/>
                    <a:moveTo>
                      <a:pt x="2226142" y="26"/>
                    </a:moveTo>
                    <a:cubicBezTo>
                      <a:pt x="2262700" y="-285"/>
                      <a:pt x="2299414" y="2203"/>
                      <a:pt x="2336128" y="5313"/>
                    </a:cubicBezTo>
                    <a:cubicBezTo>
                      <a:pt x="2351062" y="6557"/>
                      <a:pt x="2365996" y="9045"/>
                      <a:pt x="2378442" y="10289"/>
                    </a:cubicBezTo>
                    <a:cubicBezTo>
                      <a:pt x="2380931" y="25216"/>
                      <a:pt x="2380931" y="38900"/>
                      <a:pt x="2382176" y="50096"/>
                    </a:cubicBezTo>
                    <a:cubicBezTo>
                      <a:pt x="2417023" y="45120"/>
                      <a:pt x="2448136" y="40144"/>
                      <a:pt x="2480494" y="37656"/>
                    </a:cubicBezTo>
                    <a:cubicBezTo>
                      <a:pt x="2487961" y="36412"/>
                      <a:pt x="2495429" y="42632"/>
                      <a:pt x="2502896" y="45120"/>
                    </a:cubicBezTo>
                    <a:cubicBezTo>
                      <a:pt x="2499162" y="51340"/>
                      <a:pt x="2495429" y="60048"/>
                      <a:pt x="2489206" y="63779"/>
                    </a:cubicBezTo>
                    <a:cubicBezTo>
                      <a:pt x="2473027" y="76219"/>
                      <a:pt x="2469293" y="86171"/>
                      <a:pt x="2481739" y="103587"/>
                    </a:cubicBezTo>
                    <a:cubicBezTo>
                      <a:pt x="2486717" y="109806"/>
                      <a:pt x="2489206" y="118514"/>
                      <a:pt x="2486717" y="124734"/>
                    </a:cubicBezTo>
                    <a:cubicBezTo>
                      <a:pt x="2474271" y="152101"/>
                      <a:pt x="2490450" y="160809"/>
                      <a:pt x="2511608" y="169517"/>
                    </a:cubicBezTo>
                    <a:cubicBezTo>
                      <a:pt x="2520319" y="173249"/>
                      <a:pt x="2529031" y="178225"/>
                      <a:pt x="2537743" y="181957"/>
                    </a:cubicBezTo>
                    <a:cubicBezTo>
                      <a:pt x="2538988" y="191909"/>
                      <a:pt x="2536498" y="203104"/>
                      <a:pt x="2540232" y="206836"/>
                    </a:cubicBezTo>
                    <a:cubicBezTo>
                      <a:pt x="2580057" y="246643"/>
                      <a:pt x="2581302" y="245399"/>
                      <a:pt x="2545210" y="286450"/>
                    </a:cubicBezTo>
                    <a:cubicBezTo>
                      <a:pt x="2550188" y="288938"/>
                      <a:pt x="2553922" y="292670"/>
                      <a:pt x="2558900" y="297646"/>
                    </a:cubicBezTo>
                    <a:cubicBezTo>
                      <a:pt x="2562634" y="301378"/>
                      <a:pt x="2566367" y="306354"/>
                      <a:pt x="2570101" y="311330"/>
                    </a:cubicBezTo>
                    <a:cubicBezTo>
                      <a:pt x="2562634" y="315062"/>
                      <a:pt x="2556411" y="322526"/>
                      <a:pt x="2548944" y="322526"/>
                    </a:cubicBezTo>
                    <a:cubicBezTo>
                      <a:pt x="2534009" y="322526"/>
                      <a:pt x="2519075" y="320038"/>
                      <a:pt x="2504140" y="317550"/>
                    </a:cubicBezTo>
                    <a:cubicBezTo>
                      <a:pt x="2502896" y="320038"/>
                      <a:pt x="2501651" y="322526"/>
                      <a:pt x="2501651" y="325014"/>
                    </a:cubicBezTo>
                    <a:cubicBezTo>
                      <a:pt x="2515341" y="332477"/>
                      <a:pt x="2529031" y="339941"/>
                      <a:pt x="2541476" y="347405"/>
                    </a:cubicBezTo>
                    <a:cubicBezTo>
                      <a:pt x="2558900" y="358601"/>
                      <a:pt x="2576324" y="367309"/>
                      <a:pt x="2588769" y="380992"/>
                    </a:cubicBezTo>
                    <a:cubicBezTo>
                      <a:pt x="2597481" y="389700"/>
                      <a:pt x="2604948" y="405872"/>
                      <a:pt x="2602459" y="418312"/>
                    </a:cubicBezTo>
                    <a:cubicBezTo>
                      <a:pt x="2599970" y="436971"/>
                      <a:pt x="2583791" y="446923"/>
                      <a:pt x="2562634" y="444435"/>
                    </a:cubicBezTo>
                    <a:cubicBezTo>
                      <a:pt x="2558900" y="443191"/>
                      <a:pt x="2556411" y="444435"/>
                      <a:pt x="2550188" y="444435"/>
                    </a:cubicBezTo>
                    <a:cubicBezTo>
                      <a:pt x="2560145" y="469315"/>
                      <a:pt x="2543966" y="480510"/>
                      <a:pt x="2526542" y="491706"/>
                    </a:cubicBezTo>
                    <a:cubicBezTo>
                      <a:pt x="2487961" y="515342"/>
                      <a:pt x="2446892" y="520318"/>
                      <a:pt x="2403333" y="519074"/>
                    </a:cubicBezTo>
                    <a:cubicBezTo>
                      <a:pt x="2392132" y="517830"/>
                      <a:pt x="2380931" y="519074"/>
                      <a:pt x="2374708" y="519074"/>
                    </a:cubicBezTo>
                    <a:cubicBezTo>
                      <a:pt x="2365996" y="529025"/>
                      <a:pt x="2361018" y="538977"/>
                      <a:pt x="2354796" y="546441"/>
                    </a:cubicBezTo>
                    <a:cubicBezTo>
                      <a:pt x="2343595" y="562613"/>
                      <a:pt x="2329905" y="576296"/>
                      <a:pt x="2321193" y="592468"/>
                    </a:cubicBezTo>
                    <a:cubicBezTo>
                      <a:pt x="2309992" y="616103"/>
                      <a:pt x="2293813" y="628543"/>
                      <a:pt x="2267678" y="632275"/>
                    </a:cubicBezTo>
                    <a:cubicBezTo>
                      <a:pt x="2239053" y="636007"/>
                      <a:pt x="2211674" y="639739"/>
                      <a:pt x="2183049" y="645959"/>
                    </a:cubicBezTo>
                    <a:cubicBezTo>
                      <a:pt x="2163136" y="649691"/>
                      <a:pt x="2151936" y="659642"/>
                      <a:pt x="2153180" y="683278"/>
                    </a:cubicBezTo>
                    <a:cubicBezTo>
                      <a:pt x="2154425" y="696962"/>
                      <a:pt x="2145713" y="710645"/>
                      <a:pt x="2138246" y="723085"/>
                    </a:cubicBezTo>
                    <a:cubicBezTo>
                      <a:pt x="2125800" y="745477"/>
                      <a:pt x="2110866" y="767868"/>
                      <a:pt x="2100910" y="790260"/>
                    </a:cubicBezTo>
                    <a:cubicBezTo>
                      <a:pt x="2089709" y="817627"/>
                      <a:pt x="2073530" y="836287"/>
                      <a:pt x="2046150" y="847482"/>
                    </a:cubicBezTo>
                    <a:cubicBezTo>
                      <a:pt x="2029971" y="853702"/>
                      <a:pt x="2015036" y="853702"/>
                      <a:pt x="1997613" y="841262"/>
                    </a:cubicBezTo>
                    <a:cubicBezTo>
                      <a:pt x="1985167" y="832555"/>
                      <a:pt x="1967744" y="826335"/>
                      <a:pt x="1952809" y="825091"/>
                    </a:cubicBezTo>
                    <a:cubicBezTo>
                      <a:pt x="1915473" y="821359"/>
                      <a:pt x="1889338" y="803943"/>
                      <a:pt x="1876892" y="769112"/>
                    </a:cubicBezTo>
                    <a:cubicBezTo>
                      <a:pt x="1865692" y="741745"/>
                      <a:pt x="1858224" y="711889"/>
                      <a:pt x="1849512" y="684522"/>
                    </a:cubicBezTo>
                    <a:cubicBezTo>
                      <a:pt x="1848268" y="679546"/>
                      <a:pt x="1845779" y="673326"/>
                      <a:pt x="1842045" y="672082"/>
                    </a:cubicBezTo>
                    <a:cubicBezTo>
                      <a:pt x="1810932" y="665862"/>
                      <a:pt x="1808443" y="639739"/>
                      <a:pt x="1802220" y="613615"/>
                    </a:cubicBezTo>
                    <a:cubicBezTo>
                      <a:pt x="1793508" y="583760"/>
                      <a:pt x="1789775" y="555149"/>
                      <a:pt x="1822133" y="532757"/>
                    </a:cubicBezTo>
                    <a:cubicBezTo>
                      <a:pt x="1828355" y="527781"/>
                      <a:pt x="1828355" y="515342"/>
                      <a:pt x="1834578" y="509122"/>
                    </a:cubicBezTo>
                    <a:cubicBezTo>
                      <a:pt x="1840801" y="499170"/>
                      <a:pt x="1852002" y="491706"/>
                      <a:pt x="1860713" y="485486"/>
                    </a:cubicBezTo>
                    <a:cubicBezTo>
                      <a:pt x="1873159" y="476779"/>
                      <a:pt x="1888093" y="469315"/>
                      <a:pt x="1899294" y="458119"/>
                    </a:cubicBezTo>
                    <a:cubicBezTo>
                      <a:pt x="1880626" y="454387"/>
                      <a:pt x="1865692" y="446923"/>
                      <a:pt x="1849512" y="465583"/>
                    </a:cubicBezTo>
                    <a:cubicBezTo>
                      <a:pt x="1822133" y="496682"/>
                      <a:pt x="1795997" y="496682"/>
                      <a:pt x="1776085" y="475535"/>
                    </a:cubicBezTo>
                    <a:cubicBezTo>
                      <a:pt x="1761150" y="460607"/>
                      <a:pt x="1766128" y="446923"/>
                      <a:pt x="1774840" y="430751"/>
                    </a:cubicBezTo>
                    <a:cubicBezTo>
                      <a:pt x="1784796" y="413336"/>
                      <a:pt x="1795997" y="422043"/>
                      <a:pt x="1808443" y="425775"/>
                    </a:cubicBezTo>
                    <a:cubicBezTo>
                      <a:pt x="1817154" y="430751"/>
                      <a:pt x="1825866" y="433239"/>
                      <a:pt x="1840801" y="433239"/>
                    </a:cubicBezTo>
                    <a:cubicBezTo>
                      <a:pt x="1832089" y="420799"/>
                      <a:pt x="1822133" y="409604"/>
                      <a:pt x="1817154" y="395920"/>
                    </a:cubicBezTo>
                    <a:cubicBezTo>
                      <a:pt x="1814665" y="382236"/>
                      <a:pt x="1813421" y="366065"/>
                      <a:pt x="1817154" y="353625"/>
                    </a:cubicBezTo>
                    <a:cubicBezTo>
                      <a:pt x="1820888" y="336209"/>
                      <a:pt x="1832089" y="320038"/>
                      <a:pt x="1837067" y="302622"/>
                    </a:cubicBezTo>
                    <a:cubicBezTo>
                      <a:pt x="1847023" y="261571"/>
                      <a:pt x="1822133" y="227984"/>
                      <a:pt x="1779818" y="227984"/>
                    </a:cubicBezTo>
                    <a:cubicBezTo>
                      <a:pt x="1744971" y="227984"/>
                      <a:pt x="1710124" y="234204"/>
                      <a:pt x="1675277" y="234204"/>
                    </a:cubicBezTo>
                    <a:cubicBezTo>
                      <a:pt x="1644163" y="235448"/>
                      <a:pt x="1630474" y="216788"/>
                      <a:pt x="1632963" y="183201"/>
                    </a:cubicBezTo>
                    <a:cubicBezTo>
                      <a:pt x="1654120" y="179469"/>
                      <a:pt x="1676521" y="175737"/>
                      <a:pt x="1700168" y="170761"/>
                    </a:cubicBezTo>
                    <a:cubicBezTo>
                      <a:pt x="1686478" y="162053"/>
                      <a:pt x="1657853" y="176981"/>
                      <a:pt x="1665321" y="144638"/>
                    </a:cubicBezTo>
                    <a:cubicBezTo>
                      <a:pt x="1652875" y="147126"/>
                      <a:pt x="1639185" y="147126"/>
                      <a:pt x="1627984" y="150858"/>
                    </a:cubicBezTo>
                    <a:cubicBezTo>
                      <a:pt x="1598115" y="160809"/>
                      <a:pt x="1567002" y="173249"/>
                      <a:pt x="1543356" y="181957"/>
                    </a:cubicBezTo>
                    <a:cubicBezTo>
                      <a:pt x="1530910" y="194397"/>
                      <a:pt x="1523443" y="208080"/>
                      <a:pt x="1512242" y="210568"/>
                    </a:cubicBezTo>
                    <a:cubicBezTo>
                      <a:pt x="1492330" y="218032"/>
                      <a:pt x="1473661" y="244155"/>
                      <a:pt x="1450015" y="213056"/>
                    </a:cubicBezTo>
                    <a:cubicBezTo>
                      <a:pt x="1443793" y="205592"/>
                      <a:pt x="1415168" y="216788"/>
                      <a:pt x="1397745" y="219276"/>
                    </a:cubicBezTo>
                    <a:cubicBezTo>
                      <a:pt x="1391522" y="220520"/>
                      <a:pt x="1385299" y="225496"/>
                      <a:pt x="1380321" y="224252"/>
                    </a:cubicBezTo>
                    <a:cubicBezTo>
                      <a:pt x="1375343" y="224252"/>
                      <a:pt x="1369120" y="219276"/>
                      <a:pt x="1366631" y="215544"/>
                    </a:cubicBezTo>
                    <a:cubicBezTo>
                      <a:pt x="1364142" y="210568"/>
                      <a:pt x="1362897" y="201860"/>
                      <a:pt x="1366631" y="199372"/>
                    </a:cubicBezTo>
                    <a:cubicBezTo>
                      <a:pt x="1377832" y="185689"/>
                      <a:pt x="1390277" y="174493"/>
                      <a:pt x="1403967" y="162053"/>
                    </a:cubicBezTo>
                    <a:cubicBezTo>
                      <a:pt x="1405212" y="168273"/>
                      <a:pt x="1406456" y="174493"/>
                      <a:pt x="1407701" y="185689"/>
                    </a:cubicBezTo>
                    <a:cubicBezTo>
                      <a:pt x="1417657" y="176981"/>
                      <a:pt x="1425124" y="172005"/>
                      <a:pt x="1437570" y="163297"/>
                    </a:cubicBezTo>
                    <a:cubicBezTo>
                      <a:pt x="1431347" y="159565"/>
                      <a:pt x="1427614" y="154589"/>
                      <a:pt x="1425124" y="150858"/>
                    </a:cubicBezTo>
                    <a:cubicBezTo>
                      <a:pt x="1482373" y="128466"/>
                      <a:pt x="1542111" y="108562"/>
                      <a:pt x="1601849" y="91147"/>
                    </a:cubicBezTo>
                    <a:cubicBezTo>
                      <a:pt x="1604338" y="91147"/>
                      <a:pt x="1605583" y="91147"/>
                      <a:pt x="1606827" y="91147"/>
                    </a:cubicBezTo>
                    <a:cubicBezTo>
                      <a:pt x="1618028" y="89903"/>
                      <a:pt x="1627984" y="87415"/>
                      <a:pt x="1641674" y="84927"/>
                    </a:cubicBezTo>
                    <a:cubicBezTo>
                      <a:pt x="1637941" y="83683"/>
                      <a:pt x="1632963" y="83683"/>
                      <a:pt x="1630474" y="83683"/>
                    </a:cubicBezTo>
                    <a:cubicBezTo>
                      <a:pt x="1733770" y="53828"/>
                      <a:pt x="1839556" y="32680"/>
                      <a:pt x="1947831" y="17752"/>
                    </a:cubicBezTo>
                    <a:lnTo>
                      <a:pt x="1947831" y="32680"/>
                    </a:lnTo>
                    <a:lnTo>
                      <a:pt x="2095931" y="32680"/>
                    </a:lnTo>
                    <a:cubicBezTo>
                      <a:pt x="2094687" y="31436"/>
                      <a:pt x="2094687" y="28948"/>
                      <a:pt x="2093442" y="26460"/>
                    </a:cubicBezTo>
                    <a:cubicBezTo>
                      <a:pt x="2100910" y="21484"/>
                      <a:pt x="2108377" y="12777"/>
                      <a:pt x="2117088" y="11533"/>
                    </a:cubicBezTo>
                    <a:cubicBezTo>
                      <a:pt x="2153180" y="3447"/>
                      <a:pt x="2189583" y="337"/>
                      <a:pt x="2226142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4425CFD-5FDF-4C15-AE6A-12E73C5F0BE6}"/>
                </a:ext>
              </a:extLst>
            </p:cNvPr>
            <p:cNvSpPr/>
            <p:nvPr/>
          </p:nvSpPr>
          <p:spPr>
            <a:xfrm>
              <a:off x="9431890" y="6678606"/>
              <a:ext cx="1977068" cy="113367"/>
            </a:xfrm>
            <a:custGeom>
              <a:avLst/>
              <a:gdLst>
                <a:gd name="connsiteX0" fmla="*/ 1827563 w 1977068"/>
                <a:gd name="connsiteY0" fmla="*/ 82222 h 113367"/>
                <a:gd name="connsiteX1" fmla="*/ 1977068 w 1977068"/>
                <a:gd name="connsiteY1" fmla="*/ 88212 h 113367"/>
                <a:gd name="connsiteX2" fmla="*/ 1977068 w 1977068"/>
                <a:gd name="connsiteY2" fmla="*/ 113367 h 113367"/>
                <a:gd name="connsiteX3" fmla="*/ 1826327 w 1977068"/>
                <a:gd name="connsiteY3" fmla="*/ 106180 h 113367"/>
                <a:gd name="connsiteX4" fmla="*/ 1522344 w 1977068"/>
                <a:gd name="connsiteY4" fmla="*/ 68519 h 113367"/>
                <a:gd name="connsiteX5" fmla="*/ 1673095 w 1977068"/>
                <a:gd name="connsiteY5" fmla="*/ 75707 h 113367"/>
                <a:gd name="connsiteX6" fmla="*/ 1671859 w 1977068"/>
                <a:gd name="connsiteY6" fmla="*/ 99664 h 113367"/>
                <a:gd name="connsiteX7" fmla="*/ 1521108 w 1977068"/>
                <a:gd name="connsiteY7" fmla="*/ 92477 h 113367"/>
                <a:gd name="connsiteX8" fmla="*/ 1218375 w 1977068"/>
                <a:gd name="connsiteY8" fmla="*/ 54815 h 113367"/>
                <a:gd name="connsiteX9" fmla="*/ 1369126 w 1977068"/>
                <a:gd name="connsiteY9" fmla="*/ 62003 h 113367"/>
                <a:gd name="connsiteX10" fmla="*/ 1367890 w 1977068"/>
                <a:gd name="connsiteY10" fmla="*/ 85960 h 113367"/>
                <a:gd name="connsiteX11" fmla="*/ 1217139 w 1977068"/>
                <a:gd name="connsiteY11" fmla="*/ 78773 h 113367"/>
                <a:gd name="connsiteX12" fmla="*/ 913156 w 1977068"/>
                <a:gd name="connsiteY12" fmla="*/ 41111 h 113367"/>
                <a:gd name="connsiteX13" fmla="*/ 1065152 w 1977068"/>
                <a:gd name="connsiteY13" fmla="*/ 48299 h 113367"/>
                <a:gd name="connsiteX14" fmla="*/ 1063916 w 1977068"/>
                <a:gd name="connsiteY14" fmla="*/ 72256 h 113367"/>
                <a:gd name="connsiteX15" fmla="*/ 911920 w 1977068"/>
                <a:gd name="connsiteY15" fmla="*/ 65069 h 113367"/>
                <a:gd name="connsiteX16" fmla="*/ 609183 w 1977068"/>
                <a:gd name="connsiteY16" fmla="*/ 27407 h 113367"/>
                <a:gd name="connsiteX17" fmla="*/ 759934 w 1977068"/>
                <a:gd name="connsiteY17" fmla="*/ 34595 h 113367"/>
                <a:gd name="connsiteX18" fmla="*/ 759934 w 1977068"/>
                <a:gd name="connsiteY18" fmla="*/ 58552 h 113367"/>
                <a:gd name="connsiteX19" fmla="*/ 607947 w 1977068"/>
                <a:gd name="connsiteY19" fmla="*/ 51365 h 113367"/>
                <a:gd name="connsiteX20" fmla="*/ 305209 w 1977068"/>
                <a:gd name="connsiteY20" fmla="*/ 13704 h 113367"/>
                <a:gd name="connsiteX21" fmla="*/ 454714 w 1977068"/>
                <a:gd name="connsiteY21" fmla="*/ 20892 h 113367"/>
                <a:gd name="connsiteX22" fmla="*/ 454714 w 1977068"/>
                <a:gd name="connsiteY22" fmla="*/ 44849 h 113367"/>
                <a:gd name="connsiteX23" fmla="*/ 303973 w 1977068"/>
                <a:gd name="connsiteY23" fmla="*/ 37662 h 113367"/>
                <a:gd name="connsiteX24" fmla="*/ 0 w 1977068"/>
                <a:gd name="connsiteY24" fmla="*/ 0 h 113367"/>
                <a:gd name="connsiteX25" fmla="*/ 151987 w 1977068"/>
                <a:gd name="connsiteY25" fmla="*/ 7188 h 113367"/>
                <a:gd name="connsiteX26" fmla="*/ 149516 w 1977068"/>
                <a:gd name="connsiteY26" fmla="*/ 31145 h 113367"/>
                <a:gd name="connsiteX27" fmla="*/ 0 w 1977068"/>
                <a:gd name="connsiteY27" fmla="*/ 23958 h 1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77068" h="113367">
                  <a:moveTo>
                    <a:pt x="1827563" y="82222"/>
                  </a:moveTo>
                  <a:lnTo>
                    <a:pt x="1977068" y="88212"/>
                  </a:lnTo>
                  <a:lnTo>
                    <a:pt x="1977068" y="113367"/>
                  </a:lnTo>
                  <a:lnTo>
                    <a:pt x="1826327" y="106180"/>
                  </a:lnTo>
                  <a:close/>
                  <a:moveTo>
                    <a:pt x="1522344" y="68519"/>
                  </a:moveTo>
                  <a:lnTo>
                    <a:pt x="1673095" y="75707"/>
                  </a:lnTo>
                  <a:lnTo>
                    <a:pt x="1671859" y="99664"/>
                  </a:lnTo>
                  <a:lnTo>
                    <a:pt x="1521108" y="92477"/>
                  </a:lnTo>
                  <a:close/>
                  <a:moveTo>
                    <a:pt x="1218375" y="54815"/>
                  </a:moveTo>
                  <a:lnTo>
                    <a:pt x="1369126" y="62003"/>
                  </a:lnTo>
                  <a:lnTo>
                    <a:pt x="1367890" y="85960"/>
                  </a:lnTo>
                  <a:lnTo>
                    <a:pt x="1217139" y="78773"/>
                  </a:lnTo>
                  <a:close/>
                  <a:moveTo>
                    <a:pt x="913156" y="41111"/>
                  </a:moveTo>
                  <a:lnTo>
                    <a:pt x="1065152" y="48299"/>
                  </a:lnTo>
                  <a:lnTo>
                    <a:pt x="1063916" y="72256"/>
                  </a:lnTo>
                  <a:lnTo>
                    <a:pt x="911920" y="65069"/>
                  </a:lnTo>
                  <a:close/>
                  <a:moveTo>
                    <a:pt x="609183" y="27407"/>
                  </a:moveTo>
                  <a:lnTo>
                    <a:pt x="759934" y="34595"/>
                  </a:lnTo>
                  <a:lnTo>
                    <a:pt x="759934" y="58552"/>
                  </a:lnTo>
                  <a:lnTo>
                    <a:pt x="607947" y="51365"/>
                  </a:lnTo>
                  <a:close/>
                  <a:moveTo>
                    <a:pt x="305209" y="13704"/>
                  </a:moveTo>
                  <a:lnTo>
                    <a:pt x="454714" y="20892"/>
                  </a:lnTo>
                  <a:lnTo>
                    <a:pt x="454714" y="44849"/>
                  </a:lnTo>
                  <a:lnTo>
                    <a:pt x="303973" y="37662"/>
                  </a:lnTo>
                  <a:close/>
                  <a:moveTo>
                    <a:pt x="0" y="0"/>
                  </a:moveTo>
                  <a:lnTo>
                    <a:pt x="151987" y="7188"/>
                  </a:lnTo>
                  <a:lnTo>
                    <a:pt x="149516" y="31145"/>
                  </a:lnTo>
                  <a:lnTo>
                    <a:pt x="0" y="23958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64C8B046-1952-4B36-A241-862A0B21D506}"/>
                </a:ext>
              </a:extLst>
            </p:cNvPr>
            <p:cNvSpPr/>
            <p:nvPr/>
          </p:nvSpPr>
          <p:spPr>
            <a:xfrm>
              <a:off x="9419433" y="4322814"/>
              <a:ext cx="23670" cy="2283532"/>
            </a:xfrm>
            <a:custGeom>
              <a:avLst/>
              <a:gdLst>
                <a:gd name="connsiteX0" fmla="*/ 0 w 23670"/>
                <a:gd name="connsiteY0" fmla="*/ 2132791 h 2283532"/>
                <a:gd name="connsiteX1" fmla="*/ 23670 w 23670"/>
                <a:gd name="connsiteY1" fmla="*/ 2132791 h 2283532"/>
                <a:gd name="connsiteX2" fmla="*/ 23670 w 23670"/>
                <a:gd name="connsiteY2" fmla="*/ 2283532 h 2283532"/>
                <a:gd name="connsiteX3" fmla="*/ 0 w 23670"/>
                <a:gd name="connsiteY3" fmla="*/ 2283532 h 2283532"/>
                <a:gd name="connsiteX4" fmla="*/ 0 w 23670"/>
                <a:gd name="connsiteY4" fmla="*/ 1827576 h 2283532"/>
                <a:gd name="connsiteX5" fmla="*/ 23670 w 23670"/>
                <a:gd name="connsiteY5" fmla="*/ 1827576 h 2283532"/>
                <a:gd name="connsiteX6" fmla="*/ 23670 w 23670"/>
                <a:gd name="connsiteY6" fmla="*/ 1979563 h 2283532"/>
                <a:gd name="connsiteX7" fmla="*/ 0 w 23670"/>
                <a:gd name="connsiteY7" fmla="*/ 1979563 h 2283532"/>
                <a:gd name="connsiteX8" fmla="*/ 0 w 23670"/>
                <a:gd name="connsiteY8" fmla="*/ 1523603 h 2283532"/>
                <a:gd name="connsiteX9" fmla="*/ 23670 w 23670"/>
                <a:gd name="connsiteY9" fmla="*/ 1523603 h 2283532"/>
                <a:gd name="connsiteX10" fmla="*/ 23670 w 23670"/>
                <a:gd name="connsiteY10" fmla="*/ 1674344 h 2283532"/>
                <a:gd name="connsiteX11" fmla="*/ 0 w 23670"/>
                <a:gd name="connsiteY11" fmla="*/ 1674344 h 2283532"/>
                <a:gd name="connsiteX12" fmla="*/ 0 w 23670"/>
                <a:gd name="connsiteY12" fmla="*/ 1218384 h 2283532"/>
                <a:gd name="connsiteX13" fmla="*/ 23670 w 23670"/>
                <a:gd name="connsiteY13" fmla="*/ 1218384 h 2283532"/>
                <a:gd name="connsiteX14" fmla="*/ 23670 w 23670"/>
                <a:gd name="connsiteY14" fmla="*/ 1369125 h 2283532"/>
                <a:gd name="connsiteX15" fmla="*/ 0 w 23670"/>
                <a:gd name="connsiteY15" fmla="*/ 1369125 h 2283532"/>
                <a:gd name="connsiteX16" fmla="*/ 0 w 23670"/>
                <a:gd name="connsiteY16" fmla="*/ 914411 h 2283532"/>
                <a:gd name="connsiteX17" fmla="*/ 23670 w 23670"/>
                <a:gd name="connsiteY17" fmla="*/ 914411 h 2283532"/>
                <a:gd name="connsiteX18" fmla="*/ 23670 w 23670"/>
                <a:gd name="connsiteY18" fmla="*/ 1065152 h 2283532"/>
                <a:gd name="connsiteX19" fmla="*/ 0 w 23670"/>
                <a:gd name="connsiteY19" fmla="*/ 1065152 h 2283532"/>
                <a:gd name="connsiteX20" fmla="*/ 0 w 23670"/>
                <a:gd name="connsiteY20" fmla="*/ 609192 h 2283532"/>
                <a:gd name="connsiteX21" fmla="*/ 23670 w 23670"/>
                <a:gd name="connsiteY21" fmla="*/ 609192 h 2283532"/>
                <a:gd name="connsiteX22" fmla="*/ 23670 w 23670"/>
                <a:gd name="connsiteY22" fmla="*/ 759933 h 2283532"/>
                <a:gd name="connsiteX23" fmla="*/ 0 w 23670"/>
                <a:gd name="connsiteY23" fmla="*/ 759933 h 2283532"/>
                <a:gd name="connsiteX24" fmla="*/ 0 w 23670"/>
                <a:gd name="connsiteY24" fmla="*/ 303973 h 2283532"/>
                <a:gd name="connsiteX25" fmla="*/ 23670 w 23670"/>
                <a:gd name="connsiteY25" fmla="*/ 303973 h 2283532"/>
                <a:gd name="connsiteX26" fmla="*/ 23670 w 23670"/>
                <a:gd name="connsiteY26" fmla="*/ 455960 h 2283532"/>
                <a:gd name="connsiteX27" fmla="*/ 0 w 23670"/>
                <a:gd name="connsiteY27" fmla="*/ 455960 h 2283532"/>
                <a:gd name="connsiteX28" fmla="*/ 0 w 23670"/>
                <a:gd name="connsiteY28" fmla="*/ 0 h 2283532"/>
                <a:gd name="connsiteX29" fmla="*/ 23670 w 23670"/>
                <a:gd name="connsiteY29" fmla="*/ 0 h 2283532"/>
                <a:gd name="connsiteX30" fmla="*/ 23670 w 23670"/>
                <a:gd name="connsiteY30" fmla="*/ 150741 h 2283532"/>
                <a:gd name="connsiteX31" fmla="*/ 0 w 23670"/>
                <a:gd name="connsiteY31" fmla="*/ 150741 h 228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670" h="2283532">
                  <a:moveTo>
                    <a:pt x="0" y="2132791"/>
                  </a:moveTo>
                  <a:lnTo>
                    <a:pt x="23670" y="2132791"/>
                  </a:lnTo>
                  <a:lnTo>
                    <a:pt x="23670" y="2283532"/>
                  </a:lnTo>
                  <a:lnTo>
                    <a:pt x="0" y="2283532"/>
                  </a:lnTo>
                  <a:close/>
                  <a:moveTo>
                    <a:pt x="0" y="1827576"/>
                  </a:moveTo>
                  <a:lnTo>
                    <a:pt x="23670" y="1827576"/>
                  </a:lnTo>
                  <a:lnTo>
                    <a:pt x="23670" y="1979563"/>
                  </a:lnTo>
                  <a:lnTo>
                    <a:pt x="0" y="1979563"/>
                  </a:lnTo>
                  <a:close/>
                  <a:moveTo>
                    <a:pt x="0" y="1523603"/>
                  </a:moveTo>
                  <a:lnTo>
                    <a:pt x="23670" y="1523603"/>
                  </a:lnTo>
                  <a:lnTo>
                    <a:pt x="23670" y="1674344"/>
                  </a:lnTo>
                  <a:lnTo>
                    <a:pt x="0" y="1674344"/>
                  </a:lnTo>
                  <a:close/>
                  <a:moveTo>
                    <a:pt x="0" y="1218384"/>
                  </a:moveTo>
                  <a:lnTo>
                    <a:pt x="23670" y="1218384"/>
                  </a:lnTo>
                  <a:lnTo>
                    <a:pt x="23670" y="1369125"/>
                  </a:lnTo>
                  <a:lnTo>
                    <a:pt x="0" y="1369125"/>
                  </a:lnTo>
                  <a:close/>
                  <a:moveTo>
                    <a:pt x="0" y="914411"/>
                  </a:moveTo>
                  <a:lnTo>
                    <a:pt x="23670" y="914411"/>
                  </a:lnTo>
                  <a:lnTo>
                    <a:pt x="23670" y="1065152"/>
                  </a:lnTo>
                  <a:lnTo>
                    <a:pt x="0" y="1065152"/>
                  </a:lnTo>
                  <a:close/>
                  <a:moveTo>
                    <a:pt x="0" y="609192"/>
                  </a:moveTo>
                  <a:lnTo>
                    <a:pt x="23670" y="609192"/>
                  </a:lnTo>
                  <a:lnTo>
                    <a:pt x="23670" y="759933"/>
                  </a:lnTo>
                  <a:lnTo>
                    <a:pt x="0" y="759933"/>
                  </a:lnTo>
                  <a:close/>
                  <a:moveTo>
                    <a:pt x="0" y="303973"/>
                  </a:moveTo>
                  <a:lnTo>
                    <a:pt x="23670" y="303973"/>
                  </a:lnTo>
                  <a:lnTo>
                    <a:pt x="23670" y="455960"/>
                  </a:lnTo>
                  <a:lnTo>
                    <a:pt x="0" y="455960"/>
                  </a:lnTo>
                  <a:close/>
                  <a:moveTo>
                    <a:pt x="0" y="0"/>
                  </a:moveTo>
                  <a:lnTo>
                    <a:pt x="23670" y="0"/>
                  </a:lnTo>
                  <a:lnTo>
                    <a:pt x="23670" y="150741"/>
                  </a:lnTo>
                  <a:lnTo>
                    <a:pt x="0" y="150741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9E65F7D-9183-4E5E-BFB1-40459E019581}"/>
                </a:ext>
              </a:extLst>
            </p:cNvPr>
            <p:cNvSpPr/>
            <p:nvPr/>
          </p:nvSpPr>
          <p:spPr>
            <a:xfrm>
              <a:off x="9425662" y="4000155"/>
              <a:ext cx="2030637" cy="2788081"/>
            </a:xfrm>
            <a:custGeom>
              <a:avLst/>
              <a:gdLst>
                <a:gd name="connsiteX0" fmla="*/ 1987873 w 2030637"/>
                <a:gd name="connsiteY0" fmla="*/ 2714579 h 2788081"/>
                <a:gd name="connsiteX1" fmla="*/ 2030637 w 2030637"/>
                <a:gd name="connsiteY1" fmla="*/ 2773381 h 2788081"/>
                <a:gd name="connsiteX2" fmla="*/ 2009866 w 2030637"/>
                <a:gd name="connsiteY2" fmla="*/ 2788081 h 2788081"/>
                <a:gd name="connsiteX3" fmla="*/ 1967102 w 2030637"/>
                <a:gd name="connsiteY3" fmla="*/ 2728055 h 2788081"/>
                <a:gd name="connsiteX4" fmla="*/ 1808663 w 2030637"/>
                <a:gd name="connsiteY4" fmla="*/ 2467912 h 2788081"/>
                <a:gd name="connsiteX5" fmla="*/ 1897341 w 2030637"/>
                <a:gd name="connsiteY5" fmla="*/ 2590124 h 2788081"/>
                <a:gd name="connsiteX6" fmla="*/ 1876403 w 2030637"/>
                <a:gd name="connsiteY6" fmla="*/ 2603703 h 2788081"/>
                <a:gd name="connsiteX7" fmla="*/ 1788957 w 2030637"/>
                <a:gd name="connsiteY7" fmla="*/ 2481491 h 2788081"/>
                <a:gd name="connsiteX8" fmla="*/ 1629272 w 2030637"/>
                <a:gd name="connsiteY8" fmla="*/ 2220000 h 2788081"/>
                <a:gd name="connsiteX9" fmla="*/ 1719193 w 2030637"/>
                <a:gd name="connsiteY9" fmla="*/ 2343457 h 2788081"/>
                <a:gd name="connsiteX10" fmla="*/ 1698252 w 2030637"/>
                <a:gd name="connsiteY10" fmla="*/ 2357037 h 2788081"/>
                <a:gd name="connsiteX11" fmla="*/ 1609563 w 2030637"/>
                <a:gd name="connsiteY11" fmla="*/ 2236050 h 2788081"/>
                <a:gd name="connsiteX12" fmla="*/ 1451110 w 2030637"/>
                <a:gd name="connsiteY12" fmla="*/ 1974579 h 2788081"/>
                <a:gd name="connsiteX13" fmla="*/ 1539799 w 2030637"/>
                <a:gd name="connsiteY13" fmla="*/ 2095567 h 2788081"/>
                <a:gd name="connsiteX14" fmla="*/ 1518858 w 2030637"/>
                <a:gd name="connsiteY14" fmla="*/ 2111616 h 2788081"/>
                <a:gd name="connsiteX15" fmla="*/ 1430169 w 2030637"/>
                <a:gd name="connsiteY15" fmla="*/ 1989394 h 2788081"/>
                <a:gd name="connsiteX16" fmla="*/ 1272959 w 2030637"/>
                <a:gd name="connsiteY16" fmla="*/ 1726667 h 2788081"/>
                <a:gd name="connsiteX17" fmla="*/ 1360405 w 2030637"/>
                <a:gd name="connsiteY17" fmla="*/ 1848900 h 2788081"/>
                <a:gd name="connsiteX18" fmla="*/ 1340699 w 2030637"/>
                <a:gd name="connsiteY18" fmla="*/ 1864950 h 2788081"/>
                <a:gd name="connsiteX19" fmla="*/ 1252021 w 2030637"/>
                <a:gd name="connsiteY19" fmla="*/ 1741483 h 2788081"/>
                <a:gd name="connsiteX20" fmla="*/ 1093564 w 2030637"/>
                <a:gd name="connsiteY20" fmla="*/ 1480000 h 2788081"/>
                <a:gd name="connsiteX21" fmla="*/ 1182253 w 2030637"/>
                <a:gd name="connsiteY21" fmla="*/ 1602222 h 2788081"/>
                <a:gd name="connsiteX22" fmla="*/ 1161312 w 2030637"/>
                <a:gd name="connsiteY22" fmla="*/ 1617037 h 2788081"/>
                <a:gd name="connsiteX23" fmla="*/ 1072623 w 2030637"/>
                <a:gd name="connsiteY23" fmla="*/ 1494815 h 2788081"/>
                <a:gd name="connsiteX24" fmla="*/ 914185 w 2030637"/>
                <a:gd name="connsiteY24" fmla="*/ 1234579 h 2788081"/>
                <a:gd name="connsiteX25" fmla="*/ 1002863 w 2030637"/>
                <a:gd name="connsiteY25" fmla="*/ 1355557 h 2788081"/>
                <a:gd name="connsiteX26" fmla="*/ 983157 w 2030637"/>
                <a:gd name="connsiteY26" fmla="*/ 1370370 h 2788081"/>
                <a:gd name="connsiteX27" fmla="*/ 894479 w 2030637"/>
                <a:gd name="connsiteY27" fmla="*/ 1248158 h 2788081"/>
                <a:gd name="connsiteX28" fmla="*/ 734790 w 2030637"/>
                <a:gd name="connsiteY28" fmla="*/ 986667 h 2788081"/>
                <a:gd name="connsiteX29" fmla="*/ 824711 w 2030637"/>
                <a:gd name="connsiteY29" fmla="*/ 1108889 h 2788081"/>
                <a:gd name="connsiteX30" fmla="*/ 803770 w 2030637"/>
                <a:gd name="connsiteY30" fmla="*/ 1123704 h 2788081"/>
                <a:gd name="connsiteX31" fmla="*/ 715081 w 2030637"/>
                <a:gd name="connsiteY31" fmla="*/ 1001482 h 2788081"/>
                <a:gd name="connsiteX32" fmla="*/ 556639 w 2030637"/>
                <a:gd name="connsiteY32" fmla="*/ 740000 h 2788081"/>
                <a:gd name="connsiteX33" fmla="*/ 645317 w 2030637"/>
                <a:gd name="connsiteY33" fmla="*/ 862222 h 2788081"/>
                <a:gd name="connsiteX34" fmla="*/ 624379 w 2030637"/>
                <a:gd name="connsiteY34" fmla="*/ 877037 h 2788081"/>
                <a:gd name="connsiteX35" fmla="*/ 536933 w 2030637"/>
                <a:gd name="connsiteY35" fmla="*/ 754815 h 2788081"/>
                <a:gd name="connsiteX36" fmla="*/ 378480 w 2030637"/>
                <a:gd name="connsiteY36" fmla="*/ 493333 h 2788081"/>
                <a:gd name="connsiteX37" fmla="*/ 465926 w 2030637"/>
                <a:gd name="connsiteY37" fmla="*/ 615555 h 2788081"/>
                <a:gd name="connsiteX38" fmla="*/ 446220 w 2030637"/>
                <a:gd name="connsiteY38" fmla="*/ 630370 h 2788081"/>
                <a:gd name="connsiteX39" fmla="*/ 357542 w 2030637"/>
                <a:gd name="connsiteY39" fmla="*/ 508148 h 2788081"/>
                <a:gd name="connsiteX40" fmla="*/ 199086 w 2030637"/>
                <a:gd name="connsiteY40" fmla="*/ 246667 h 2788081"/>
                <a:gd name="connsiteX41" fmla="*/ 287775 w 2030637"/>
                <a:gd name="connsiteY41" fmla="*/ 368889 h 2788081"/>
                <a:gd name="connsiteX42" fmla="*/ 266834 w 2030637"/>
                <a:gd name="connsiteY42" fmla="*/ 383704 h 2788081"/>
                <a:gd name="connsiteX43" fmla="*/ 178145 w 2030637"/>
                <a:gd name="connsiteY43" fmla="*/ 261482 h 2788081"/>
                <a:gd name="connsiteX44" fmla="*/ 19706 w 2030637"/>
                <a:gd name="connsiteY44" fmla="*/ 0 h 2788081"/>
                <a:gd name="connsiteX45" fmla="*/ 108384 w 2030637"/>
                <a:gd name="connsiteY45" fmla="*/ 122222 h 2788081"/>
                <a:gd name="connsiteX46" fmla="*/ 88678 w 2030637"/>
                <a:gd name="connsiteY46" fmla="*/ 137037 h 2788081"/>
                <a:gd name="connsiteX47" fmla="*/ 0 w 2030637"/>
                <a:gd name="connsiteY47" fmla="*/ 14815 h 27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30637" h="2788081">
                  <a:moveTo>
                    <a:pt x="1987873" y="2714579"/>
                  </a:moveTo>
                  <a:lnTo>
                    <a:pt x="2030637" y="2773381"/>
                  </a:lnTo>
                  <a:lnTo>
                    <a:pt x="2009866" y="2788081"/>
                  </a:lnTo>
                  <a:lnTo>
                    <a:pt x="1967102" y="2728055"/>
                  </a:lnTo>
                  <a:close/>
                  <a:moveTo>
                    <a:pt x="1808663" y="2467912"/>
                  </a:moveTo>
                  <a:lnTo>
                    <a:pt x="1897341" y="2590124"/>
                  </a:lnTo>
                  <a:lnTo>
                    <a:pt x="1876403" y="2603703"/>
                  </a:lnTo>
                  <a:lnTo>
                    <a:pt x="1788957" y="2481491"/>
                  </a:lnTo>
                  <a:close/>
                  <a:moveTo>
                    <a:pt x="1629272" y="2220000"/>
                  </a:moveTo>
                  <a:lnTo>
                    <a:pt x="1719193" y="2343457"/>
                  </a:lnTo>
                  <a:lnTo>
                    <a:pt x="1698252" y="2357037"/>
                  </a:lnTo>
                  <a:lnTo>
                    <a:pt x="1609563" y="2236050"/>
                  </a:lnTo>
                  <a:close/>
                  <a:moveTo>
                    <a:pt x="1451110" y="1974579"/>
                  </a:moveTo>
                  <a:lnTo>
                    <a:pt x="1539799" y="2095567"/>
                  </a:lnTo>
                  <a:lnTo>
                    <a:pt x="1518858" y="2111616"/>
                  </a:lnTo>
                  <a:lnTo>
                    <a:pt x="1430169" y="1989394"/>
                  </a:lnTo>
                  <a:close/>
                  <a:moveTo>
                    <a:pt x="1272959" y="1726667"/>
                  </a:moveTo>
                  <a:lnTo>
                    <a:pt x="1360405" y="1848900"/>
                  </a:lnTo>
                  <a:lnTo>
                    <a:pt x="1340699" y="1864950"/>
                  </a:lnTo>
                  <a:lnTo>
                    <a:pt x="1252021" y="1741483"/>
                  </a:lnTo>
                  <a:close/>
                  <a:moveTo>
                    <a:pt x="1093564" y="1480000"/>
                  </a:moveTo>
                  <a:lnTo>
                    <a:pt x="1182253" y="1602222"/>
                  </a:lnTo>
                  <a:lnTo>
                    <a:pt x="1161312" y="1617037"/>
                  </a:lnTo>
                  <a:lnTo>
                    <a:pt x="1072623" y="1494815"/>
                  </a:lnTo>
                  <a:close/>
                  <a:moveTo>
                    <a:pt x="914185" y="1234579"/>
                  </a:moveTo>
                  <a:lnTo>
                    <a:pt x="1002863" y="1355557"/>
                  </a:lnTo>
                  <a:lnTo>
                    <a:pt x="983157" y="1370370"/>
                  </a:lnTo>
                  <a:lnTo>
                    <a:pt x="894479" y="1248158"/>
                  </a:lnTo>
                  <a:close/>
                  <a:moveTo>
                    <a:pt x="734790" y="986667"/>
                  </a:moveTo>
                  <a:lnTo>
                    <a:pt x="824711" y="1108889"/>
                  </a:lnTo>
                  <a:lnTo>
                    <a:pt x="803770" y="1123704"/>
                  </a:lnTo>
                  <a:lnTo>
                    <a:pt x="715081" y="1001482"/>
                  </a:lnTo>
                  <a:close/>
                  <a:moveTo>
                    <a:pt x="556639" y="740000"/>
                  </a:moveTo>
                  <a:lnTo>
                    <a:pt x="645317" y="862222"/>
                  </a:lnTo>
                  <a:lnTo>
                    <a:pt x="624379" y="877037"/>
                  </a:lnTo>
                  <a:lnTo>
                    <a:pt x="536933" y="754815"/>
                  </a:lnTo>
                  <a:close/>
                  <a:moveTo>
                    <a:pt x="378480" y="493333"/>
                  </a:moveTo>
                  <a:lnTo>
                    <a:pt x="465926" y="615555"/>
                  </a:lnTo>
                  <a:lnTo>
                    <a:pt x="446220" y="630370"/>
                  </a:lnTo>
                  <a:lnTo>
                    <a:pt x="357542" y="508148"/>
                  </a:lnTo>
                  <a:close/>
                  <a:moveTo>
                    <a:pt x="199086" y="246667"/>
                  </a:moveTo>
                  <a:lnTo>
                    <a:pt x="287775" y="368889"/>
                  </a:lnTo>
                  <a:lnTo>
                    <a:pt x="266834" y="383704"/>
                  </a:lnTo>
                  <a:lnTo>
                    <a:pt x="178145" y="261482"/>
                  </a:lnTo>
                  <a:close/>
                  <a:moveTo>
                    <a:pt x="19706" y="0"/>
                  </a:moveTo>
                  <a:lnTo>
                    <a:pt x="108384" y="122222"/>
                  </a:lnTo>
                  <a:lnTo>
                    <a:pt x="88678" y="137037"/>
                  </a:lnTo>
                  <a:lnTo>
                    <a:pt x="0" y="14815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3D03BDBE-C3C5-4DFE-8023-018C4EFFEE7A}"/>
                </a:ext>
              </a:extLst>
            </p:cNvPr>
            <p:cNvSpPr/>
            <p:nvPr/>
          </p:nvSpPr>
          <p:spPr>
            <a:xfrm>
              <a:off x="7411218" y="3995172"/>
              <a:ext cx="2026903" cy="738751"/>
            </a:xfrm>
            <a:custGeom>
              <a:avLst/>
              <a:gdLst>
                <a:gd name="connsiteX0" fmla="*/ 9254 w 2026903"/>
                <a:gd name="connsiteY0" fmla="*/ 712589 h 738751"/>
                <a:gd name="connsiteX1" fmla="*/ 16195 w 2026903"/>
                <a:gd name="connsiteY1" fmla="*/ 735184 h 738751"/>
                <a:gd name="connsiteX2" fmla="*/ 8097 w 2026903"/>
                <a:gd name="connsiteY2" fmla="*/ 738751 h 738751"/>
                <a:gd name="connsiteX3" fmla="*/ 0 w 2026903"/>
                <a:gd name="connsiteY3" fmla="*/ 716157 h 738751"/>
                <a:gd name="connsiteX4" fmla="*/ 295324 w 2026903"/>
                <a:gd name="connsiteY4" fmla="*/ 611683 h 738751"/>
                <a:gd name="connsiteX5" fmla="*/ 303973 w 2026903"/>
                <a:gd name="connsiteY5" fmla="*/ 634959 h 738751"/>
                <a:gd name="connsiteX6" fmla="*/ 160645 w 2026903"/>
                <a:gd name="connsiteY6" fmla="*/ 685185 h 738751"/>
                <a:gd name="connsiteX7" fmla="*/ 153232 w 2026903"/>
                <a:gd name="connsiteY7" fmla="*/ 661910 h 738751"/>
                <a:gd name="connsiteX8" fmla="*/ 583101 w 2026903"/>
                <a:gd name="connsiteY8" fmla="*/ 509528 h 738751"/>
                <a:gd name="connsiteX9" fmla="*/ 591751 w 2026903"/>
                <a:gd name="connsiteY9" fmla="*/ 532804 h 738751"/>
                <a:gd name="connsiteX10" fmla="*/ 448413 w 2026903"/>
                <a:gd name="connsiteY10" fmla="*/ 583030 h 738751"/>
                <a:gd name="connsiteX11" fmla="*/ 439764 w 2026903"/>
                <a:gd name="connsiteY11" fmla="*/ 559755 h 738751"/>
                <a:gd name="connsiteX12" fmla="*/ 869634 w 2026903"/>
                <a:gd name="connsiteY12" fmla="*/ 407374 h 738751"/>
                <a:gd name="connsiteX13" fmla="*/ 878283 w 2026903"/>
                <a:gd name="connsiteY13" fmla="*/ 430650 h 738751"/>
                <a:gd name="connsiteX14" fmla="*/ 736191 w 2026903"/>
                <a:gd name="connsiteY14" fmla="*/ 480876 h 738751"/>
                <a:gd name="connsiteX15" fmla="*/ 727542 w 2026903"/>
                <a:gd name="connsiteY15" fmla="*/ 457601 h 738751"/>
                <a:gd name="connsiteX16" fmla="*/ 1157407 w 2026903"/>
                <a:gd name="connsiteY16" fmla="*/ 305219 h 738751"/>
                <a:gd name="connsiteX17" fmla="*/ 1166057 w 2026903"/>
                <a:gd name="connsiteY17" fmla="*/ 329720 h 738751"/>
                <a:gd name="connsiteX18" fmla="*/ 1022720 w 2026903"/>
                <a:gd name="connsiteY18" fmla="*/ 378721 h 738751"/>
                <a:gd name="connsiteX19" fmla="*/ 1014070 w 2026903"/>
                <a:gd name="connsiteY19" fmla="*/ 355446 h 738751"/>
                <a:gd name="connsiteX20" fmla="*/ 1445180 w 2026903"/>
                <a:gd name="connsiteY20" fmla="*/ 204310 h 738751"/>
                <a:gd name="connsiteX21" fmla="*/ 1452593 w 2026903"/>
                <a:gd name="connsiteY21" fmla="*/ 227586 h 738751"/>
                <a:gd name="connsiteX22" fmla="*/ 1310501 w 2026903"/>
                <a:gd name="connsiteY22" fmla="*/ 277812 h 738751"/>
                <a:gd name="connsiteX23" fmla="*/ 1301852 w 2026903"/>
                <a:gd name="connsiteY23" fmla="*/ 254537 h 738751"/>
                <a:gd name="connsiteX24" fmla="*/ 1731718 w 2026903"/>
                <a:gd name="connsiteY24" fmla="*/ 102155 h 738751"/>
                <a:gd name="connsiteX25" fmla="*/ 1740367 w 2026903"/>
                <a:gd name="connsiteY25" fmla="*/ 125431 h 738751"/>
                <a:gd name="connsiteX26" fmla="*/ 1597039 w 2026903"/>
                <a:gd name="connsiteY26" fmla="*/ 175657 h 738751"/>
                <a:gd name="connsiteX27" fmla="*/ 1589626 w 2026903"/>
                <a:gd name="connsiteY27" fmla="*/ 152381 h 738751"/>
                <a:gd name="connsiteX28" fmla="*/ 2019490 w 2026903"/>
                <a:gd name="connsiteY28" fmla="*/ 0 h 738751"/>
                <a:gd name="connsiteX29" fmla="*/ 2026903 w 2026903"/>
                <a:gd name="connsiteY29" fmla="*/ 24507 h 738751"/>
                <a:gd name="connsiteX30" fmla="*/ 1884811 w 2026903"/>
                <a:gd name="connsiteY30" fmla="*/ 74747 h 738751"/>
                <a:gd name="connsiteX31" fmla="*/ 1876162 w 2026903"/>
                <a:gd name="connsiteY31" fmla="*/ 50240 h 73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26903" h="738751">
                  <a:moveTo>
                    <a:pt x="9254" y="712589"/>
                  </a:moveTo>
                  <a:lnTo>
                    <a:pt x="16195" y="735184"/>
                  </a:lnTo>
                  <a:lnTo>
                    <a:pt x="8097" y="738751"/>
                  </a:lnTo>
                  <a:lnTo>
                    <a:pt x="0" y="716157"/>
                  </a:lnTo>
                  <a:close/>
                  <a:moveTo>
                    <a:pt x="295324" y="611683"/>
                  </a:moveTo>
                  <a:lnTo>
                    <a:pt x="303973" y="634959"/>
                  </a:lnTo>
                  <a:lnTo>
                    <a:pt x="160645" y="685185"/>
                  </a:lnTo>
                  <a:lnTo>
                    <a:pt x="153232" y="661910"/>
                  </a:lnTo>
                  <a:close/>
                  <a:moveTo>
                    <a:pt x="583101" y="509528"/>
                  </a:moveTo>
                  <a:lnTo>
                    <a:pt x="591751" y="532804"/>
                  </a:lnTo>
                  <a:lnTo>
                    <a:pt x="448413" y="583030"/>
                  </a:lnTo>
                  <a:lnTo>
                    <a:pt x="439764" y="559755"/>
                  </a:lnTo>
                  <a:close/>
                  <a:moveTo>
                    <a:pt x="869634" y="407374"/>
                  </a:moveTo>
                  <a:lnTo>
                    <a:pt x="878283" y="430650"/>
                  </a:lnTo>
                  <a:lnTo>
                    <a:pt x="736191" y="480876"/>
                  </a:lnTo>
                  <a:lnTo>
                    <a:pt x="727542" y="457601"/>
                  </a:lnTo>
                  <a:close/>
                  <a:moveTo>
                    <a:pt x="1157407" y="305219"/>
                  </a:moveTo>
                  <a:lnTo>
                    <a:pt x="1166057" y="329720"/>
                  </a:lnTo>
                  <a:lnTo>
                    <a:pt x="1022720" y="378721"/>
                  </a:lnTo>
                  <a:lnTo>
                    <a:pt x="1014070" y="355446"/>
                  </a:lnTo>
                  <a:close/>
                  <a:moveTo>
                    <a:pt x="1445180" y="204310"/>
                  </a:moveTo>
                  <a:lnTo>
                    <a:pt x="1452593" y="227586"/>
                  </a:lnTo>
                  <a:lnTo>
                    <a:pt x="1310501" y="277812"/>
                  </a:lnTo>
                  <a:lnTo>
                    <a:pt x="1301852" y="254537"/>
                  </a:lnTo>
                  <a:close/>
                  <a:moveTo>
                    <a:pt x="1731718" y="102155"/>
                  </a:moveTo>
                  <a:lnTo>
                    <a:pt x="1740367" y="125431"/>
                  </a:lnTo>
                  <a:lnTo>
                    <a:pt x="1597039" y="175657"/>
                  </a:lnTo>
                  <a:lnTo>
                    <a:pt x="1589626" y="152381"/>
                  </a:lnTo>
                  <a:close/>
                  <a:moveTo>
                    <a:pt x="2019490" y="0"/>
                  </a:moveTo>
                  <a:lnTo>
                    <a:pt x="2026903" y="24507"/>
                  </a:lnTo>
                  <a:lnTo>
                    <a:pt x="1884811" y="74747"/>
                  </a:lnTo>
                  <a:lnTo>
                    <a:pt x="1876162" y="5024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C4263527-BE86-4041-ACFC-707D4DB15E68}"/>
                </a:ext>
              </a:extLst>
            </p:cNvPr>
            <p:cNvSpPr/>
            <p:nvPr/>
          </p:nvSpPr>
          <p:spPr>
            <a:xfrm>
              <a:off x="7406234" y="4715239"/>
              <a:ext cx="2029395" cy="1983297"/>
            </a:xfrm>
            <a:custGeom>
              <a:avLst/>
              <a:gdLst>
                <a:gd name="connsiteX0" fmla="*/ 1922084 w 2029395"/>
                <a:gd name="connsiteY0" fmla="*/ 1861209 h 1983297"/>
                <a:gd name="connsiteX1" fmla="*/ 2029395 w 2029395"/>
                <a:gd name="connsiteY1" fmla="*/ 1966032 h 1983297"/>
                <a:gd name="connsiteX2" fmla="*/ 2013360 w 2029395"/>
                <a:gd name="connsiteY2" fmla="*/ 1983297 h 1983297"/>
                <a:gd name="connsiteX3" fmla="*/ 1904816 w 2029395"/>
                <a:gd name="connsiteY3" fmla="*/ 1878474 h 1983297"/>
                <a:gd name="connsiteX4" fmla="*/ 1704072 w 2029395"/>
                <a:gd name="connsiteY4" fmla="*/ 1646936 h 1983297"/>
                <a:gd name="connsiteX5" fmla="*/ 1812627 w 2029395"/>
                <a:gd name="connsiteY5" fmla="*/ 1753013 h 1983297"/>
                <a:gd name="connsiteX6" fmla="*/ 1794123 w 2029395"/>
                <a:gd name="connsiteY6" fmla="*/ 1771515 h 1983297"/>
                <a:gd name="connsiteX7" fmla="*/ 1686802 w 2029395"/>
                <a:gd name="connsiteY7" fmla="*/ 1665438 h 1983297"/>
                <a:gd name="connsiteX8" fmla="*/ 1486059 w 2029395"/>
                <a:gd name="connsiteY8" fmla="*/ 1435152 h 1983297"/>
                <a:gd name="connsiteX9" fmla="*/ 1594614 w 2029395"/>
                <a:gd name="connsiteY9" fmla="*/ 1539975 h 1983297"/>
                <a:gd name="connsiteX10" fmla="*/ 1577344 w 2029395"/>
                <a:gd name="connsiteY10" fmla="*/ 1557240 h 1983297"/>
                <a:gd name="connsiteX11" fmla="*/ 1468789 w 2029395"/>
                <a:gd name="connsiteY11" fmla="*/ 1452417 h 1983297"/>
                <a:gd name="connsiteX12" fmla="*/ 1268045 w 2029395"/>
                <a:gd name="connsiteY12" fmla="*/ 1220872 h 1983297"/>
                <a:gd name="connsiteX13" fmla="*/ 1376600 w 2029395"/>
                <a:gd name="connsiteY13" fmla="*/ 1326949 h 1983297"/>
                <a:gd name="connsiteX14" fmla="*/ 1359330 w 2029395"/>
                <a:gd name="connsiteY14" fmla="*/ 1345451 h 1983297"/>
                <a:gd name="connsiteX15" fmla="*/ 1250775 w 2029395"/>
                <a:gd name="connsiteY15" fmla="*/ 1239374 h 1983297"/>
                <a:gd name="connsiteX16" fmla="*/ 1050032 w 2029395"/>
                <a:gd name="connsiteY16" fmla="*/ 1009091 h 1983297"/>
                <a:gd name="connsiteX17" fmla="*/ 1158587 w 2029395"/>
                <a:gd name="connsiteY17" fmla="*/ 1113914 h 1983297"/>
                <a:gd name="connsiteX18" fmla="*/ 1141317 w 2029395"/>
                <a:gd name="connsiteY18" fmla="*/ 1131179 h 1983297"/>
                <a:gd name="connsiteX19" fmla="*/ 1032762 w 2029395"/>
                <a:gd name="connsiteY19" fmla="*/ 1026356 h 1983297"/>
                <a:gd name="connsiteX20" fmla="*/ 833252 w 2029395"/>
                <a:gd name="connsiteY20" fmla="*/ 796061 h 1983297"/>
                <a:gd name="connsiteX21" fmla="*/ 940573 w 2029395"/>
                <a:gd name="connsiteY21" fmla="*/ 900894 h 1983297"/>
                <a:gd name="connsiteX22" fmla="*/ 923303 w 2029395"/>
                <a:gd name="connsiteY22" fmla="*/ 919394 h 1983297"/>
                <a:gd name="connsiteX23" fmla="*/ 814748 w 2029395"/>
                <a:gd name="connsiteY23" fmla="*/ 813328 h 1983297"/>
                <a:gd name="connsiteX24" fmla="*/ 615239 w 2029395"/>
                <a:gd name="connsiteY24" fmla="*/ 583027 h 1983297"/>
                <a:gd name="connsiteX25" fmla="*/ 722560 w 2029395"/>
                <a:gd name="connsiteY25" fmla="*/ 687860 h 1983297"/>
                <a:gd name="connsiteX26" fmla="*/ 705290 w 2029395"/>
                <a:gd name="connsiteY26" fmla="*/ 706360 h 1983297"/>
                <a:gd name="connsiteX27" fmla="*/ 596735 w 2029395"/>
                <a:gd name="connsiteY27" fmla="*/ 600294 h 1983297"/>
                <a:gd name="connsiteX28" fmla="*/ 397225 w 2029395"/>
                <a:gd name="connsiteY28" fmla="*/ 370000 h 1983297"/>
                <a:gd name="connsiteX29" fmla="*/ 504546 w 2029395"/>
                <a:gd name="connsiteY29" fmla="*/ 474833 h 1983297"/>
                <a:gd name="connsiteX30" fmla="*/ 486043 w 2029395"/>
                <a:gd name="connsiteY30" fmla="*/ 493333 h 1983297"/>
                <a:gd name="connsiteX31" fmla="*/ 378721 w 2029395"/>
                <a:gd name="connsiteY31" fmla="*/ 387267 h 1983297"/>
                <a:gd name="connsiteX32" fmla="*/ 177978 w 2029395"/>
                <a:gd name="connsiteY32" fmla="*/ 156970 h 1983297"/>
                <a:gd name="connsiteX33" fmla="*/ 286533 w 2029395"/>
                <a:gd name="connsiteY33" fmla="*/ 261803 h 1983297"/>
                <a:gd name="connsiteX34" fmla="*/ 269263 w 2029395"/>
                <a:gd name="connsiteY34" fmla="*/ 280303 h 1983297"/>
                <a:gd name="connsiteX35" fmla="*/ 160708 w 2029395"/>
                <a:gd name="connsiteY35" fmla="*/ 174237 h 1983297"/>
                <a:gd name="connsiteX36" fmla="*/ 17130 w 2029395"/>
                <a:gd name="connsiteY36" fmla="*/ 0 h 1983297"/>
                <a:gd name="connsiteX37" fmla="*/ 68519 w 2029395"/>
                <a:gd name="connsiteY37" fmla="*/ 50149 h 1983297"/>
                <a:gd name="connsiteX38" fmla="*/ 51389 w 2029395"/>
                <a:gd name="connsiteY38" fmla="*/ 67273 h 1983297"/>
                <a:gd name="connsiteX39" fmla="*/ 0 w 2029395"/>
                <a:gd name="connsiteY39" fmla="*/ 17124 h 198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29395" h="1983297">
                  <a:moveTo>
                    <a:pt x="1922084" y="1861209"/>
                  </a:moveTo>
                  <a:lnTo>
                    <a:pt x="2029395" y="1966032"/>
                  </a:lnTo>
                  <a:lnTo>
                    <a:pt x="2013360" y="1983297"/>
                  </a:lnTo>
                  <a:lnTo>
                    <a:pt x="1904816" y="1878474"/>
                  </a:lnTo>
                  <a:close/>
                  <a:moveTo>
                    <a:pt x="1704072" y="1646936"/>
                  </a:moveTo>
                  <a:lnTo>
                    <a:pt x="1812627" y="1753013"/>
                  </a:lnTo>
                  <a:lnTo>
                    <a:pt x="1794123" y="1771515"/>
                  </a:lnTo>
                  <a:lnTo>
                    <a:pt x="1686802" y="1665438"/>
                  </a:lnTo>
                  <a:close/>
                  <a:moveTo>
                    <a:pt x="1486059" y="1435152"/>
                  </a:moveTo>
                  <a:lnTo>
                    <a:pt x="1594614" y="1539975"/>
                  </a:lnTo>
                  <a:lnTo>
                    <a:pt x="1577344" y="1557240"/>
                  </a:lnTo>
                  <a:lnTo>
                    <a:pt x="1468789" y="1452417"/>
                  </a:lnTo>
                  <a:close/>
                  <a:moveTo>
                    <a:pt x="1268045" y="1220872"/>
                  </a:moveTo>
                  <a:lnTo>
                    <a:pt x="1376600" y="1326949"/>
                  </a:lnTo>
                  <a:lnTo>
                    <a:pt x="1359330" y="1345451"/>
                  </a:lnTo>
                  <a:lnTo>
                    <a:pt x="1250775" y="1239374"/>
                  </a:lnTo>
                  <a:close/>
                  <a:moveTo>
                    <a:pt x="1050032" y="1009091"/>
                  </a:moveTo>
                  <a:lnTo>
                    <a:pt x="1158587" y="1113914"/>
                  </a:lnTo>
                  <a:lnTo>
                    <a:pt x="1141317" y="1131179"/>
                  </a:lnTo>
                  <a:lnTo>
                    <a:pt x="1032762" y="1026356"/>
                  </a:lnTo>
                  <a:close/>
                  <a:moveTo>
                    <a:pt x="833252" y="796061"/>
                  </a:moveTo>
                  <a:lnTo>
                    <a:pt x="940573" y="900894"/>
                  </a:lnTo>
                  <a:lnTo>
                    <a:pt x="923303" y="919394"/>
                  </a:lnTo>
                  <a:lnTo>
                    <a:pt x="814748" y="813328"/>
                  </a:lnTo>
                  <a:close/>
                  <a:moveTo>
                    <a:pt x="615239" y="583027"/>
                  </a:moveTo>
                  <a:lnTo>
                    <a:pt x="722560" y="687860"/>
                  </a:lnTo>
                  <a:lnTo>
                    <a:pt x="705290" y="706360"/>
                  </a:lnTo>
                  <a:lnTo>
                    <a:pt x="596735" y="600294"/>
                  </a:lnTo>
                  <a:close/>
                  <a:moveTo>
                    <a:pt x="397225" y="370000"/>
                  </a:moveTo>
                  <a:lnTo>
                    <a:pt x="504546" y="474833"/>
                  </a:lnTo>
                  <a:lnTo>
                    <a:pt x="486043" y="493333"/>
                  </a:lnTo>
                  <a:lnTo>
                    <a:pt x="378721" y="387267"/>
                  </a:lnTo>
                  <a:close/>
                  <a:moveTo>
                    <a:pt x="177978" y="156970"/>
                  </a:moveTo>
                  <a:lnTo>
                    <a:pt x="286533" y="261803"/>
                  </a:lnTo>
                  <a:lnTo>
                    <a:pt x="269263" y="280303"/>
                  </a:lnTo>
                  <a:lnTo>
                    <a:pt x="160708" y="174237"/>
                  </a:lnTo>
                  <a:close/>
                  <a:moveTo>
                    <a:pt x="17130" y="0"/>
                  </a:moveTo>
                  <a:lnTo>
                    <a:pt x="68519" y="50149"/>
                  </a:lnTo>
                  <a:lnTo>
                    <a:pt x="51389" y="67273"/>
                  </a:lnTo>
                  <a:lnTo>
                    <a:pt x="0" y="17124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80F9B77E-C9E2-4E6E-84FA-45826370F469}"/>
                </a:ext>
              </a:extLst>
            </p:cNvPr>
            <p:cNvGrpSpPr/>
            <p:nvPr/>
          </p:nvGrpSpPr>
          <p:grpSpPr>
            <a:xfrm>
              <a:off x="10863302" y="5963522"/>
              <a:ext cx="1178522" cy="1690539"/>
              <a:chOff x="10863302" y="5963522"/>
              <a:chExt cx="1178522" cy="169053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CF16FED-9BC8-413E-9F62-FFCD7A146297}"/>
                  </a:ext>
                </a:extLst>
              </p:cNvPr>
              <p:cNvSpPr/>
              <p:nvPr/>
            </p:nvSpPr>
            <p:spPr>
              <a:xfrm>
                <a:off x="10863302" y="5963522"/>
                <a:ext cx="1178519" cy="16905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7" h="1358">
                    <a:moveTo>
                      <a:pt x="947" y="523"/>
                    </a:moveTo>
                    <a:cubicBezTo>
                      <a:pt x="947" y="521"/>
                      <a:pt x="947" y="519"/>
                      <a:pt x="947" y="517"/>
                    </a:cubicBezTo>
                    <a:cubicBezTo>
                      <a:pt x="947" y="517"/>
                      <a:pt x="946" y="516"/>
                      <a:pt x="946" y="515"/>
                    </a:cubicBezTo>
                    <a:lnTo>
                      <a:pt x="946" y="514"/>
                    </a:lnTo>
                    <a:cubicBezTo>
                      <a:pt x="946" y="514"/>
                      <a:pt x="946" y="513"/>
                      <a:pt x="946" y="512"/>
                    </a:cubicBezTo>
                    <a:cubicBezTo>
                      <a:pt x="946" y="510"/>
                      <a:pt x="946" y="509"/>
                      <a:pt x="946" y="508"/>
                    </a:cubicBezTo>
                    <a:cubicBezTo>
                      <a:pt x="946" y="505"/>
                      <a:pt x="945" y="504"/>
                      <a:pt x="945" y="502"/>
                    </a:cubicBezTo>
                    <a:cubicBezTo>
                      <a:pt x="945" y="500"/>
                      <a:pt x="945" y="498"/>
                      <a:pt x="944" y="497"/>
                    </a:cubicBezTo>
                    <a:cubicBezTo>
                      <a:pt x="944" y="495"/>
                      <a:pt x="944" y="493"/>
                      <a:pt x="944" y="492"/>
                    </a:cubicBezTo>
                    <a:cubicBezTo>
                      <a:pt x="943" y="491"/>
                      <a:pt x="943" y="490"/>
                      <a:pt x="943" y="490"/>
                    </a:cubicBezTo>
                    <a:cubicBezTo>
                      <a:pt x="943" y="489"/>
                      <a:pt x="943" y="489"/>
                      <a:pt x="942" y="488"/>
                    </a:cubicBezTo>
                    <a:cubicBezTo>
                      <a:pt x="942" y="488"/>
                      <a:pt x="942" y="487"/>
                      <a:pt x="942" y="486"/>
                    </a:cubicBezTo>
                    <a:cubicBezTo>
                      <a:pt x="942" y="484"/>
                      <a:pt x="941" y="482"/>
                      <a:pt x="940" y="481"/>
                    </a:cubicBezTo>
                    <a:cubicBezTo>
                      <a:pt x="940" y="479"/>
                      <a:pt x="940" y="478"/>
                      <a:pt x="939" y="477"/>
                    </a:cubicBezTo>
                    <a:cubicBezTo>
                      <a:pt x="939" y="476"/>
                      <a:pt x="939" y="476"/>
                      <a:pt x="939" y="476"/>
                    </a:cubicBezTo>
                    <a:lnTo>
                      <a:pt x="939" y="475"/>
                    </a:lnTo>
                    <a:cubicBezTo>
                      <a:pt x="939" y="473"/>
                      <a:pt x="938" y="471"/>
                      <a:pt x="937" y="470"/>
                    </a:cubicBezTo>
                    <a:cubicBezTo>
                      <a:pt x="937" y="468"/>
                      <a:pt x="936" y="466"/>
                      <a:pt x="935" y="465"/>
                    </a:cubicBezTo>
                    <a:cubicBezTo>
                      <a:pt x="935" y="464"/>
                      <a:pt x="935" y="464"/>
                      <a:pt x="935" y="463"/>
                    </a:cubicBezTo>
                    <a:cubicBezTo>
                      <a:pt x="934" y="462"/>
                      <a:pt x="934" y="460"/>
                      <a:pt x="934" y="459"/>
                    </a:cubicBezTo>
                    <a:cubicBezTo>
                      <a:pt x="933" y="458"/>
                      <a:pt x="932" y="456"/>
                      <a:pt x="931" y="454"/>
                    </a:cubicBezTo>
                    <a:cubicBezTo>
                      <a:pt x="931" y="453"/>
                      <a:pt x="931" y="452"/>
                      <a:pt x="930" y="451"/>
                    </a:cubicBezTo>
                    <a:lnTo>
                      <a:pt x="929" y="450"/>
                    </a:lnTo>
                    <a:lnTo>
                      <a:pt x="929" y="449"/>
                    </a:lnTo>
                    <a:cubicBezTo>
                      <a:pt x="929" y="447"/>
                      <a:pt x="928" y="446"/>
                      <a:pt x="927" y="445"/>
                    </a:cubicBezTo>
                    <a:cubicBezTo>
                      <a:pt x="926" y="442"/>
                      <a:pt x="925" y="441"/>
                      <a:pt x="924" y="439"/>
                    </a:cubicBezTo>
                    <a:lnTo>
                      <a:pt x="924" y="438"/>
                    </a:lnTo>
                    <a:lnTo>
                      <a:pt x="923" y="437"/>
                    </a:lnTo>
                    <a:cubicBezTo>
                      <a:pt x="923" y="436"/>
                      <a:pt x="922" y="434"/>
                      <a:pt x="921" y="433"/>
                    </a:cubicBezTo>
                    <a:cubicBezTo>
                      <a:pt x="920" y="431"/>
                      <a:pt x="919" y="429"/>
                      <a:pt x="918" y="427"/>
                    </a:cubicBezTo>
                    <a:cubicBezTo>
                      <a:pt x="918" y="427"/>
                      <a:pt x="917" y="425"/>
                      <a:pt x="916" y="425"/>
                    </a:cubicBezTo>
                    <a:cubicBezTo>
                      <a:pt x="916" y="424"/>
                      <a:pt x="916" y="424"/>
                      <a:pt x="916" y="424"/>
                    </a:cubicBezTo>
                    <a:cubicBezTo>
                      <a:pt x="915" y="423"/>
                      <a:pt x="914" y="421"/>
                      <a:pt x="913" y="419"/>
                    </a:cubicBezTo>
                    <a:cubicBezTo>
                      <a:pt x="911" y="417"/>
                      <a:pt x="910" y="414"/>
                      <a:pt x="909" y="413"/>
                    </a:cubicBezTo>
                    <a:cubicBezTo>
                      <a:pt x="909" y="412"/>
                      <a:pt x="909" y="412"/>
                      <a:pt x="909" y="411"/>
                    </a:cubicBezTo>
                    <a:cubicBezTo>
                      <a:pt x="906" y="408"/>
                      <a:pt x="904" y="405"/>
                      <a:pt x="902" y="402"/>
                    </a:cubicBezTo>
                    <a:cubicBezTo>
                      <a:pt x="900" y="400"/>
                      <a:pt x="899" y="398"/>
                      <a:pt x="897" y="396"/>
                    </a:cubicBezTo>
                    <a:cubicBezTo>
                      <a:pt x="896" y="394"/>
                      <a:pt x="894" y="393"/>
                      <a:pt x="893" y="391"/>
                    </a:cubicBezTo>
                    <a:cubicBezTo>
                      <a:pt x="892" y="389"/>
                      <a:pt x="891" y="388"/>
                      <a:pt x="889" y="386"/>
                    </a:cubicBezTo>
                    <a:cubicBezTo>
                      <a:pt x="888" y="385"/>
                      <a:pt x="887" y="383"/>
                      <a:pt x="885" y="382"/>
                    </a:cubicBezTo>
                    <a:cubicBezTo>
                      <a:pt x="884" y="381"/>
                      <a:pt x="884" y="381"/>
                      <a:pt x="884" y="381"/>
                    </a:cubicBezTo>
                    <a:cubicBezTo>
                      <a:pt x="883" y="380"/>
                      <a:pt x="882" y="378"/>
                      <a:pt x="881" y="378"/>
                    </a:cubicBezTo>
                    <a:cubicBezTo>
                      <a:pt x="880" y="376"/>
                      <a:pt x="878" y="375"/>
                      <a:pt x="877" y="373"/>
                    </a:cubicBezTo>
                    <a:cubicBezTo>
                      <a:pt x="876" y="373"/>
                      <a:pt x="876" y="372"/>
                      <a:pt x="875" y="372"/>
                    </a:cubicBezTo>
                    <a:lnTo>
                      <a:pt x="874" y="371"/>
                    </a:lnTo>
                    <a:cubicBezTo>
                      <a:pt x="874" y="371"/>
                      <a:pt x="872" y="370"/>
                      <a:pt x="872" y="369"/>
                    </a:cubicBezTo>
                    <a:cubicBezTo>
                      <a:pt x="871" y="367"/>
                      <a:pt x="869" y="366"/>
                      <a:pt x="868" y="365"/>
                    </a:cubicBezTo>
                    <a:cubicBezTo>
                      <a:pt x="867" y="364"/>
                      <a:pt x="866" y="364"/>
                      <a:pt x="865" y="363"/>
                    </a:cubicBezTo>
                    <a:lnTo>
                      <a:pt x="865" y="362"/>
                    </a:lnTo>
                    <a:cubicBezTo>
                      <a:pt x="864" y="362"/>
                      <a:pt x="863" y="362"/>
                      <a:pt x="863" y="361"/>
                    </a:cubicBezTo>
                    <a:cubicBezTo>
                      <a:pt x="861" y="360"/>
                      <a:pt x="860" y="359"/>
                      <a:pt x="858" y="358"/>
                    </a:cubicBezTo>
                    <a:cubicBezTo>
                      <a:pt x="857" y="357"/>
                      <a:pt x="856" y="356"/>
                      <a:pt x="855" y="355"/>
                    </a:cubicBezTo>
                    <a:lnTo>
                      <a:pt x="854" y="355"/>
                    </a:lnTo>
                    <a:lnTo>
                      <a:pt x="853" y="355"/>
                    </a:lnTo>
                    <a:cubicBezTo>
                      <a:pt x="852" y="353"/>
                      <a:pt x="851" y="353"/>
                      <a:pt x="849" y="351"/>
                    </a:cubicBezTo>
                    <a:cubicBezTo>
                      <a:pt x="848" y="351"/>
                      <a:pt x="846" y="350"/>
                      <a:pt x="845" y="349"/>
                    </a:cubicBezTo>
                    <a:lnTo>
                      <a:pt x="844" y="348"/>
                    </a:lnTo>
                    <a:lnTo>
                      <a:pt x="266" y="15"/>
                    </a:lnTo>
                    <a:cubicBezTo>
                      <a:pt x="265" y="14"/>
                      <a:pt x="263" y="13"/>
                      <a:pt x="262" y="13"/>
                    </a:cubicBezTo>
                    <a:cubicBezTo>
                      <a:pt x="261" y="12"/>
                      <a:pt x="260" y="11"/>
                      <a:pt x="258" y="10"/>
                    </a:cubicBezTo>
                    <a:cubicBezTo>
                      <a:pt x="257" y="10"/>
                      <a:pt x="256" y="10"/>
                      <a:pt x="255" y="9"/>
                    </a:cubicBezTo>
                    <a:cubicBezTo>
                      <a:pt x="254" y="9"/>
                      <a:pt x="254" y="9"/>
                      <a:pt x="254" y="9"/>
                    </a:cubicBezTo>
                    <a:cubicBezTo>
                      <a:pt x="252" y="8"/>
                      <a:pt x="251" y="7"/>
                      <a:pt x="250" y="7"/>
                    </a:cubicBezTo>
                    <a:cubicBezTo>
                      <a:pt x="249" y="6"/>
                      <a:pt x="247" y="5"/>
                      <a:pt x="245" y="5"/>
                    </a:cubicBezTo>
                    <a:cubicBezTo>
                      <a:pt x="244" y="5"/>
                      <a:pt x="244" y="5"/>
                      <a:pt x="244" y="5"/>
                    </a:cubicBezTo>
                    <a:cubicBezTo>
                      <a:pt x="243" y="4"/>
                      <a:pt x="243" y="4"/>
                      <a:pt x="241" y="4"/>
                    </a:cubicBezTo>
                    <a:cubicBezTo>
                      <a:pt x="240" y="4"/>
                      <a:pt x="239" y="3"/>
                      <a:pt x="237" y="3"/>
                    </a:cubicBezTo>
                    <a:cubicBezTo>
                      <a:pt x="237" y="2"/>
                      <a:pt x="236" y="2"/>
                      <a:pt x="235" y="2"/>
                    </a:cubicBezTo>
                    <a:cubicBezTo>
                      <a:pt x="234" y="2"/>
                      <a:pt x="234" y="2"/>
                      <a:pt x="234" y="2"/>
                    </a:cubicBezTo>
                    <a:lnTo>
                      <a:pt x="233" y="2"/>
                    </a:lnTo>
                    <a:cubicBezTo>
                      <a:pt x="232" y="1"/>
                      <a:pt x="230" y="1"/>
                      <a:pt x="228" y="1"/>
                    </a:cubicBezTo>
                    <a:cubicBezTo>
                      <a:pt x="227" y="1"/>
                      <a:pt x="227" y="0"/>
                      <a:pt x="226" y="0"/>
                    </a:cubicBezTo>
                    <a:lnTo>
                      <a:pt x="225" y="0"/>
                    </a:lnTo>
                    <a:cubicBezTo>
                      <a:pt x="224" y="0"/>
                      <a:pt x="224" y="0"/>
                      <a:pt x="223" y="0"/>
                    </a:cubicBezTo>
                    <a:cubicBezTo>
                      <a:pt x="222" y="0"/>
                      <a:pt x="221" y="0"/>
                      <a:pt x="219" y="0"/>
                    </a:cubicBezTo>
                    <a:cubicBezTo>
                      <a:pt x="218" y="0"/>
                      <a:pt x="217" y="0"/>
                      <a:pt x="217" y="0"/>
                    </a:cubicBezTo>
                    <a:cubicBezTo>
                      <a:pt x="216" y="0"/>
                      <a:pt x="216" y="0"/>
                      <a:pt x="215" y="0"/>
                    </a:cubicBezTo>
                    <a:lnTo>
                      <a:pt x="214" y="0"/>
                    </a:lnTo>
                    <a:cubicBezTo>
                      <a:pt x="211" y="0"/>
                      <a:pt x="210" y="1"/>
                      <a:pt x="208" y="2"/>
                    </a:cubicBezTo>
                    <a:cubicBezTo>
                      <a:pt x="207" y="2"/>
                      <a:pt x="206" y="2"/>
                      <a:pt x="206" y="2"/>
                    </a:cubicBezTo>
                    <a:cubicBezTo>
                      <a:pt x="204" y="2"/>
                      <a:pt x="202" y="3"/>
                      <a:pt x="200" y="4"/>
                    </a:cubicBezTo>
                    <a:cubicBezTo>
                      <a:pt x="197" y="5"/>
                      <a:pt x="195" y="6"/>
                      <a:pt x="192" y="7"/>
                    </a:cubicBezTo>
                    <a:lnTo>
                      <a:pt x="32" y="100"/>
                    </a:lnTo>
                    <a:cubicBezTo>
                      <a:pt x="14" y="111"/>
                      <a:pt x="2" y="134"/>
                      <a:pt x="2" y="167"/>
                    </a:cubicBezTo>
                    <a:lnTo>
                      <a:pt x="0" y="831"/>
                    </a:lnTo>
                    <a:cubicBezTo>
                      <a:pt x="0" y="897"/>
                      <a:pt x="46" y="976"/>
                      <a:pt x="103" y="1010"/>
                    </a:cubicBezTo>
                    <a:lnTo>
                      <a:pt x="682" y="1343"/>
                    </a:lnTo>
                    <a:cubicBezTo>
                      <a:pt x="712" y="1361"/>
                      <a:pt x="740" y="1362"/>
                      <a:pt x="759" y="1348"/>
                    </a:cubicBezTo>
                    <a:cubicBezTo>
                      <a:pt x="757" y="1349"/>
                      <a:pt x="756" y="1350"/>
                      <a:pt x="755" y="1351"/>
                    </a:cubicBezTo>
                    <a:lnTo>
                      <a:pt x="915" y="1258"/>
                    </a:lnTo>
                    <a:cubicBezTo>
                      <a:pt x="917" y="1257"/>
                      <a:pt x="919" y="1255"/>
                      <a:pt x="921" y="1254"/>
                    </a:cubicBezTo>
                    <a:cubicBezTo>
                      <a:pt x="921" y="1254"/>
                      <a:pt x="922" y="1253"/>
                      <a:pt x="923" y="1252"/>
                    </a:cubicBezTo>
                    <a:cubicBezTo>
                      <a:pt x="924" y="1251"/>
                      <a:pt x="926" y="1250"/>
                      <a:pt x="927" y="1249"/>
                    </a:cubicBezTo>
                    <a:cubicBezTo>
                      <a:pt x="927" y="1248"/>
                      <a:pt x="928" y="1247"/>
                      <a:pt x="928" y="1247"/>
                    </a:cubicBezTo>
                    <a:cubicBezTo>
                      <a:pt x="929" y="1245"/>
                      <a:pt x="931" y="1244"/>
                      <a:pt x="932" y="1241"/>
                    </a:cubicBezTo>
                    <a:lnTo>
                      <a:pt x="933" y="1241"/>
                    </a:lnTo>
                    <a:cubicBezTo>
                      <a:pt x="934" y="1238"/>
                      <a:pt x="935" y="1236"/>
                      <a:pt x="937" y="1233"/>
                    </a:cubicBezTo>
                    <a:lnTo>
                      <a:pt x="937" y="1232"/>
                    </a:lnTo>
                    <a:cubicBezTo>
                      <a:pt x="938" y="1231"/>
                      <a:pt x="939" y="1229"/>
                      <a:pt x="939" y="1227"/>
                    </a:cubicBezTo>
                    <a:cubicBezTo>
                      <a:pt x="940" y="1227"/>
                      <a:pt x="940" y="1226"/>
                      <a:pt x="940" y="1225"/>
                    </a:cubicBezTo>
                    <a:cubicBezTo>
                      <a:pt x="940" y="1224"/>
                      <a:pt x="940" y="1224"/>
                      <a:pt x="941" y="1223"/>
                    </a:cubicBezTo>
                    <a:lnTo>
                      <a:pt x="941" y="1222"/>
                    </a:lnTo>
                    <a:cubicBezTo>
                      <a:pt x="942" y="1221"/>
                      <a:pt x="942" y="1219"/>
                      <a:pt x="943" y="1217"/>
                    </a:cubicBezTo>
                    <a:cubicBezTo>
                      <a:pt x="943" y="1216"/>
                      <a:pt x="943" y="1216"/>
                      <a:pt x="943" y="1215"/>
                    </a:cubicBezTo>
                    <a:lnTo>
                      <a:pt x="944" y="1214"/>
                    </a:lnTo>
                    <a:cubicBezTo>
                      <a:pt x="944" y="1213"/>
                      <a:pt x="944" y="1212"/>
                      <a:pt x="944" y="1212"/>
                    </a:cubicBezTo>
                    <a:cubicBezTo>
                      <a:pt x="944" y="1210"/>
                      <a:pt x="944" y="1208"/>
                      <a:pt x="945" y="1207"/>
                    </a:cubicBezTo>
                    <a:cubicBezTo>
                      <a:pt x="945" y="1206"/>
                      <a:pt x="945" y="1205"/>
                      <a:pt x="945" y="1204"/>
                    </a:cubicBezTo>
                    <a:lnTo>
                      <a:pt x="945" y="1203"/>
                    </a:lnTo>
                    <a:lnTo>
                      <a:pt x="945" y="1202"/>
                    </a:lnTo>
                    <a:cubicBezTo>
                      <a:pt x="945" y="1200"/>
                      <a:pt x="945" y="1199"/>
                      <a:pt x="945" y="1197"/>
                    </a:cubicBezTo>
                    <a:cubicBezTo>
                      <a:pt x="945" y="1195"/>
                      <a:pt x="945" y="1194"/>
                      <a:pt x="945" y="1192"/>
                    </a:cubicBezTo>
                    <a:lnTo>
                      <a:pt x="947" y="527"/>
                    </a:lnTo>
                    <a:cubicBezTo>
                      <a:pt x="947" y="526"/>
                      <a:pt x="947" y="524"/>
                      <a:pt x="947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983955C-0A19-42C3-B8D6-2B4E3F846CCD}"/>
                  </a:ext>
                </a:extLst>
              </p:cNvPr>
              <p:cNvSpPr/>
              <p:nvPr/>
            </p:nvSpPr>
            <p:spPr>
              <a:xfrm>
                <a:off x="11104989" y="6395375"/>
                <a:ext cx="495825" cy="940459"/>
              </a:xfrm>
              <a:custGeom>
                <a:avLst/>
                <a:gdLst>
                  <a:gd name="connsiteX0" fmla="*/ 414504 w 495825"/>
                  <a:gd name="connsiteY0" fmla="*/ 848291 h 940459"/>
                  <a:gd name="connsiteX1" fmla="*/ 425435 w 495825"/>
                  <a:gd name="connsiteY1" fmla="*/ 848745 h 940459"/>
                  <a:gd name="connsiteX2" fmla="*/ 441007 w 495825"/>
                  <a:gd name="connsiteY2" fmla="*/ 876555 h 940459"/>
                  <a:gd name="connsiteX3" fmla="*/ 425435 w 495825"/>
                  <a:gd name="connsiteY3" fmla="*/ 886228 h 940459"/>
                  <a:gd name="connsiteX4" fmla="*/ 409862 w 495825"/>
                  <a:gd name="connsiteY4" fmla="*/ 859627 h 940459"/>
                  <a:gd name="connsiteX5" fmla="*/ 414504 w 495825"/>
                  <a:gd name="connsiteY5" fmla="*/ 848291 h 940459"/>
                  <a:gd name="connsiteX6" fmla="*/ 414504 w 495825"/>
                  <a:gd name="connsiteY6" fmla="*/ 697138 h 940459"/>
                  <a:gd name="connsiteX7" fmla="*/ 425435 w 495825"/>
                  <a:gd name="connsiteY7" fmla="*/ 699254 h 940459"/>
                  <a:gd name="connsiteX8" fmla="*/ 441007 w 495825"/>
                  <a:gd name="connsiteY8" fmla="*/ 725855 h 940459"/>
                  <a:gd name="connsiteX9" fmla="*/ 425435 w 495825"/>
                  <a:gd name="connsiteY9" fmla="*/ 735528 h 940459"/>
                  <a:gd name="connsiteX10" fmla="*/ 409862 w 495825"/>
                  <a:gd name="connsiteY10" fmla="*/ 707718 h 940459"/>
                  <a:gd name="connsiteX11" fmla="*/ 414504 w 495825"/>
                  <a:gd name="connsiteY11" fmla="*/ 697138 h 940459"/>
                  <a:gd name="connsiteX12" fmla="*/ 18640 w 495825"/>
                  <a:gd name="connsiteY12" fmla="*/ 554081 h 940459"/>
                  <a:gd name="connsiteX13" fmla="*/ 18640 w 495825"/>
                  <a:gd name="connsiteY13" fmla="*/ 573987 h 940459"/>
                  <a:gd name="connsiteX14" fmla="*/ 154091 w 495825"/>
                  <a:gd name="connsiteY14" fmla="*/ 713331 h 940459"/>
                  <a:gd name="connsiteX15" fmla="*/ 247291 w 495825"/>
                  <a:gd name="connsiteY15" fmla="*/ 773050 h 940459"/>
                  <a:gd name="connsiteX16" fmla="*/ 255990 w 495825"/>
                  <a:gd name="connsiteY16" fmla="*/ 787980 h 940459"/>
                  <a:gd name="connsiteX17" fmla="*/ 247291 w 495825"/>
                  <a:gd name="connsiteY17" fmla="*/ 792956 h 940459"/>
                  <a:gd name="connsiteX18" fmla="*/ 152848 w 495825"/>
                  <a:gd name="connsiteY18" fmla="*/ 730749 h 940459"/>
                  <a:gd name="connsiteX19" fmla="*/ 18640 w 495825"/>
                  <a:gd name="connsiteY19" fmla="*/ 608823 h 940459"/>
                  <a:gd name="connsiteX20" fmla="*/ 18640 w 495825"/>
                  <a:gd name="connsiteY20" fmla="*/ 638683 h 940459"/>
                  <a:gd name="connsiteX21" fmla="*/ 247291 w 495825"/>
                  <a:gd name="connsiteY21" fmla="*/ 837745 h 940459"/>
                  <a:gd name="connsiteX22" fmla="*/ 475942 w 495825"/>
                  <a:gd name="connsiteY22" fmla="*/ 903685 h 940459"/>
                  <a:gd name="connsiteX23" fmla="*/ 477185 w 495825"/>
                  <a:gd name="connsiteY23" fmla="*/ 819083 h 940459"/>
                  <a:gd name="connsiteX24" fmla="*/ 247291 w 495825"/>
                  <a:gd name="connsiteY24" fmla="*/ 739458 h 940459"/>
                  <a:gd name="connsiteX25" fmla="*/ 18640 w 495825"/>
                  <a:gd name="connsiteY25" fmla="*/ 554081 h 940459"/>
                  <a:gd name="connsiteX26" fmla="*/ 414653 w 495825"/>
                  <a:gd name="connsiteY26" fmla="*/ 550400 h 940459"/>
                  <a:gd name="connsiteX27" fmla="*/ 426632 w 495825"/>
                  <a:gd name="connsiteY27" fmla="*/ 551005 h 940459"/>
                  <a:gd name="connsiteX28" fmla="*/ 441007 w 495825"/>
                  <a:gd name="connsiteY28" fmla="*/ 580024 h 940459"/>
                  <a:gd name="connsiteX29" fmla="*/ 426632 w 495825"/>
                  <a:gd name="connsiteY29" fmla="*/ 588488 h 940459"/>
                  <a:gd name="connsiteX30" fmla="*/ 409862 w 495825"/>
                  <a:gd name="connsiteY30" fmla="*/ 560678 h 940459"/>
                  <a:gd name="connsiteX31" fmla="*/ 414653 w 495825"/>
                  <a:gd name="connsiteY31" fmla="*/ 550400 h 940459"/>
                  <a:gd name="connsiteX32" fmla="*/ 18640 w 495825"/>
                  <a:gd name="connsiteY32" fmla="*/ 521733 h 940459"/>
                  <a:gd name="connsiteX33" fmla="*/ 247291 w 495825"/>
                  <a:gd name="connsiteY33" fmla="*/ 718308 h 940459"/>
                  <a:gd name="connsiteX34" fmla="*/ 477185 w 495825"/>
                  <a:gd name="connsiteY34" fmla="*/ 786736 h 940459"/>
                  <a:gd name="connsiteX35" fmla="*/ 247291 w 495825"/>
                  <a:gd name="connsiteY35" fmla="*/ 705866 h 940459"/>
                  <a:gd name="connsiteX36" fmla="*/ 18640 w 495825"/>
                  <a:gd name="connsiteY36" fmla="*/ 521733 h 940459"/>
                  <a:gd name="connsiteX37" fmla="*/ 19883 w 495825"/>
                  <a:gd name="connsiteY37" fmla="*/ 403540 h 940459"/>
                  <a:gd name="connsiteX38" fmla="*/ 18640 w 495825"/>
                  <a:gd name="connsiteY38" fmla="*/ 423446 h 940459"/>
                  <a:gd name="connsiteX39" fmla="*/ 154091 w 495825"/>
                  <a:gd name="connsiteY39" fmla="*/ 561546 h 940459"/>
                  <a:gd name="connsiteX40" fmla="*/ 162790 w 495825"/>
                  <a:gd name="connsiteY40" fmla="*/ 577720 h 940459"/>
                  <a:gd name="connsiteX41" fmla="*/ 152848 w 495825"/>
                  <a:gd name="connsiteY41" fmla="*/ 580208 h 940459"/>
                  <a:gd name="connsiteX42" fmla="*/ 22368 w 495825"/>
                  <a:gd name="connsiteY42" fmla="*/ 462014 h 940459"/>
                  <a:gd name="connsiteX43" fmla="*/ 18640 w 495825"/>
                  <a:gd name="connsiteY43" fmla="*/ 457038 h 940459"/>
                  <a:gd name="connsiteX44" fmla="*/ 18640 w 495825"/>
                  <a:gd name="connsiteY44" fmla="*/ 488141 h 940459"/>
                  <a:gd name="connsiteX45" fmla="*/ 247291 w 495825"/>
                  <a:gd name="connsiteY45" fmla="*/ 687204 h 940459"/>
                  <a:gd name="connsiteX46" fmla="*/ 477185 w 495825"/>
                  <a:gd name="connsiteY46" fmla="*/ 753144 h 940459"/>
                  <a:gd name="connsiteX47" fmla="*/ 477185 w 495825"/>
                  <a:gd name="connsiteY47" fmla="*/ 668542 h 940459"/>
                  <a:gd name="connsiteX48" fmla="*/ 248534 w 495825"/>
                  <a:gd name="connsiteY48" fmla="*/ 588917 h 940459"/>
                  <a:gd name="connsiteX49" fmla="*/ 19883 w 495825"/>
                  <a:gd name="connsiteY49" fmla="*/ 403540 h 940459"/>
                  <a:gd name="connsiteX50" fmla="*/ 415300 w 495825"/>
                  <a:gd name="connsiteY50" fmla="*/ 373685 h 940459"/>
                  <a:gd name="connsiteX51" fmla="*/ 426681 w 495825"/>
                  <a:gd name="connsiteY51" fmla="*/ 375348 h 940459"/>
                  <a:gd name="connsiteX52" fmla="*/ 442253 w 495825"/>
                  <a:gd name="connsiteY52" fmla="*/ 401949 h 940459"/>
                  <a:gd name="connsiteX53" fmla="*/ 426681 w 495825"/>
                  <a:gd name="connsiteY53" fmla="*/ 411622 h 940459"/>
                  <a:gd name="connsiteX54" fmla="*/ 411108 w 495825"/>
                  <a:gd name="connsiteY54" fmla="*/ 383812 h 940459"/>
                  <a:gd name="connsiteX55" fmla="*/ 415300 w 495825"/>
                  <a:gd name="connsiteY55" fmla="*/ 373685 h 940459"/>
                  <a:gd name="connsiteX56" fmla="*/ 19883 w 495825"/>
                  <a:gd name="connsiteY56" fmla="*/ 371192 h 940459"/>
                  <a:gd name="connsiteX57" fmla="*/ 248534 w 495825"/>
                  <a:gd name="connsiteY57" fmla="*/ 567766 h 940459"/>
                  <a:gd name="connsiteX58" fmla="*/ 477185 w 495825"/>
                  <a:gd name="connsiteY58" fmla="*/ 636194 h 940459"/>
                  <a:gd name="connsiteX59" fmla="*/ 248534 w 495825"/>
                  <a:gd name="connsiteY59" fmla="*/ 555325 h 940459"/>
                  <a:gd name="connsiteX60" fmla="*/ 19883 w 495825"/>
                  <a:gd name="connsiteY60" fmla="*/ 371192 h 940459"/>
                  <a:gd name="connsiteX61" fmla="*/ 19883 w 495825"/>
                  <a:gd name="connsiteY61" fmla="*/ 252998 h 940459"/>
                  <a:gd name="connsiteX62" fmla="*/ 19883 w 495825"/>
                  <a:gd name="connsiteY62" fmla="*/ 267928 h 940459"/>
                  <a:gd name="connsiteX63" fmla="*/ 155334 w 495825"/>
                  <a:gd name="connsiteY63" fmla="*/ 406028 h 940459"/>
                  <a:gd name="connsiteX64" fmla="*/ 248534 w 495825"/>
                  <a:gd name="connsiteY64" fmla="*/ 465747 h 940459"/>
                  <a:gd name="connsiteX65" fmla="*/ 257233 w 495825"/>
                  <a:gd name="connsiteY65" fmla="*/ 480676 h 940459"/>
                  <a:gd name="connsiteX66" fmla="*/ 248534 w 495825"/>
                  <a:gd name="connsiteY66" fmla="*/ 485653 h 940459"/>
                  <a:gd name="connsiteX67" fmla="*/ 152848 w 495825"/>
                  <a:gd name="connsiteY67" fmla="*/ 424690 h 940459"/>
                  <a:gd name="connsiteX68" fmla="*/ 19883 w 495825"/>
                  <a:gd name="connsiteY68" fmla="*/ 301520 h 940459"/>
                  <a:gd name="connsiteX69" fmla="*/ 19883 w 495825"/>
                  <a:gd name="connsiteY69" fmla="*/ 337600 h 940459"/>
                  <a:gd name="connsiteX70" fmla="*/ 248534 w 495825"/>
                  <a:gd name="connsiteY70" fmla="*/ 535419 h 940459"/>
                  <a:gd name="connsiteX71" fmla="*/ 477185 w 495825"/>
                  <a:gd name="connsiteY71" fmla="*/ 602602 h 940459"/>
                  <a:gd name="connsiteX72" fmla="*/ 477185 w 495825"/>
                  <a:gd name="connsiteY72" fmla="*/ 518001 h 940459"/>
                  <a:gd name="connsiteX73" fmla="*/ 248534 w 495825"/>
                  <a:gd name="connsiteY73" fmla="*/ 437131 h 940459"/>
                  <a:gd name="connsiteX74" fmla="*/ 19883 w 495825"/>
                  <a:gd name="connsiteY74" fmla="*/ 252998 h 940459"/>
                  <a:gd name="connsiteX75" fmla="*/ 19883 w 495825"/>
                  <a:gd name="connsiteY75" fmla="*/ 220651 h 940459"/>
                  <a:gd name="connsiteX76" fmla="*/ 248534 w 495825"/>
                  <a:gd name="connsiteY76" fmla="*/ 417225 h 940459"/>
                  <a:gd name="connsiteX77" fmla="*/ 477185 w 495825"/>
                  <a:gd name="connsiteY77" fmla="*/ 484409 h 940459"/>
                  <a:gd name="connsiteX78" fmla="*/ 248534 w 495825"/>
                  <a:gd name="connsiteY78" fmla="*/ 404784 h 940459"/>
                  <a:gd name="connsiteX79" fmla="*/ 19883 w 495825"/>
                  <a:gd name="connsiteY79" fmla="*/ 220651 h 940459"/>
                  <a:gd name="connsiteX80" fmla="*/ 151273 w 495825"/>
                  <a:gd name="connsiteY80" fmla="*/ 79191 h 940459"/>
                  <a:gd name="connsiteX81" fmla="*/ 248517 w 495825"/>
                  <a:gd name="connsiteY81" fmla="*/ 120983 h 940459"/>
                  <a:gd name="connsiteX82" fmla="*/ 311741 w 495825"/>
                  <a:gd name="connsiteY82" fmla="*/ 161815 h 940459"/>
                  <a:gd name="connsiteX83" fmla="*/ 332816 w 495825"/>
                  <a:gd name="connsiteY83" fmla="*/ 177900 h 940459"/>
                  <a:gd name="connsiteX84" fmla="*/ 337774 w 495825"/>
                  <a:gd name="connsiteY84" fmla="*/ 193985 h 940459"/>
                  <a:gd name="connsiteX85" fmla="*/ 330336 w 495825"/>
                  <a:gd name="connsiteY85" fmla="*/ 196460 h 940459"/>
                  <a:gd name="connsiteX86" fmla="*/ 327857 w 495825"/>
                  <a:gd name="connsiteY86" fmla="*/ 195223 h 940459"/>
                  <a:gd name="connsiteX87" fmla="*/ 309262 w 495825"/>
                  <a:gd name="connsiteY87" fmla="*/ 180375 h 940459"/>
                  <a:gd name="connsiteX88" fmla="*/ 248517 w 495825"/>
                  <a:gd name="connsiteY88" fmla="*/ 140781 h 940459"/>
                  <a:gd name="connsiteX89" fmla="*/ 136945 w 495825"/>
                  <a:gd name="connsiteY89" fmla="*/ 103661 h 940459"/>
                  <a:gd name="connsiteX90" fmla="*/ 248517 w 495825"/>
                  <a:gd name="connsiteY90" fmla="*/ 196460 h 940459"/>
                  <a:gd name="connsiteX91" fmla="*/ 357609 w 495825"/>
                  <a:gd name="connsiteY91" fmla="*/ 237291 h 940459"/>
                  <a:gd name="connsiteX92" fmla="*/ 362568 w 495825"/>
                  <a:gd name="connsiteY92" fmla="*/ 238529 h 940459"/>
                  <a:gd name="connsiteX93" fmla="*/ 370006 w 495825"/>
                  <a:gd name="connsiteY93" fmla="*/ 245953 h 940459"/>
                  <a:gd name="connsiteX94" fmla="*/ 367527 w 495825"/>
                  <a:gd name="connsiteY94" fmla="*/ 259563 h 940459"/>
                  <a:gd name="connsiteX95" fmla="*/ 248517 w 495825"/>
                  <a:gd name="connsiteY95" fmla="*/ 217494 h 940459"/>
                  <a:gd name="connsiteX96" fmla="*/ 118350 w 495825"/>
                  <a:gd name="connsiteY96" fmla="*/ 95000 h 940459"/>
                  <a:gd name="connsiteX97" fmla="*/ 129972 w 495825"/>
                  <a:gd name="connsiteY97" fmla="*/ 79224 h 940459"/>
                  <a:gd name="connsiteX98" fmla="*/ 151273 w 495825"/>
                  <a:gd name="connsiteY98" fmla="*/ 79191 h 940459"/>
                  <a:gd name="connsiteX99" fmla="*/ 19883 w 495825"/>
                  <a:gd name="connsiteY99" fmla="*/ 68865 h 940459"/>
                  <a:gd name="connsiteX100" fmla="*/ 19883 w 495825"/>
                  <a:gd name="connsiteY100" fmla="*/ 92504 h 940459"/>
                  <a:gd name="connsiteX101" fmla="*/ 155334 w 495825"/>
                  <a:gd name="connsiteY101" fmla="*/ 230604 h 940459"/>
                  <a:gd name="connsiteX102" fmla="*/ 164032 w 495825"/>
                  <a:gd name="connsiteY102" fmla="*/ 245533 h 940459"/>
                  <a:gd name="connsiteX103" fmla="*/ 154091 w 495825"/>
                  <a:gd name="connsiteY103" fmla="*/ 250510 h 940459"/>
                  <a:gd name="connsiteX104" fmla="*/ 19883 w 495825"/>
                  <a:gd name="connsiteY104" fmla="*/ 126096 h 940459"/>
                  <a:gd name="connsiteX105" fmla="*/ 19883 w 495825"/>
                  <a:gd name="connsiteY105" fmla="*/ 187059 h 940459"/>
                  <a:gd name="connsiteX106" fmla="*/ 248534 w 495825"/>
                  <a:gd name="connsiteY106" fmla="*/ 384877 h 940459"/>
                  <a:gd name="connsiteX107" fmla="*/ 477185 w 495825"/>
                  <a:gd name="connsiteY107" fmla="*/ 452061 h 940459"/>
                  <a:gd name="connsiteX108" fmla="*/ 478428 w 495825"/>
                  <a:gd name="connsiteY108" fmla="*/ 333868 h 940459"/>
                  <a:gd name="connsiteX109" fmla="*/ 248534 w 495825"/>
                  <a:gd name="connsiteY109" fmla="*/ 252998 h 940459"/>
                  <a:gd name="connsiteX110" fmla="*/ 19883 w 495825"/>
                  <a:gd name="connsiteY110" fmla="*/ 68865 h 940459"/>
                  <a:gd name="connsiteX111" fmla="*/ 35688 w 495825"/>
                  <a:gd name="connsiteY111" fmla="*/ 23726 h 940459"/>
                  <a:gd name="connsiteX112" fmla="*/ 19883 w 495825"/>
                  <a:gd name="connsiteY112" fmla="*/ 36517 h 940459"/>
                  <a:gd name="connsiteX113" fmla="*/ 248534 w 495825"/>
                  <a:gd name="connsiteY113" fmla="*/ 234336 h 940459"/>
                  <a:gd name="connsiteX114" fmla="*/ 478428 w 495825"/>
                  <a:gd name="connsiteY114" fmla="*/ 300276 h 940459"/>
                  <a:gd name="connsiteX115" fmla="*/ 248534 w 495825"/>
                  <a:gd name="connsiteY115" fmla="*/ 102457 h 940459"/>
                  <a:gd name="connsiteX116" fmla="*/ 35688 w 495825"/>
                  <a:gd name="connsiteY116" fmla="*/ 23726 h 940459"/>
                  <a:gd name="connsiteX117" fmla="*/ 48947 w 495825"/>
                  <a:gd name="connsiteY117" fmla="*/ 782 h 940459"/>
                  <a:gd name="connsiteX118" fmla="*/ 249777 w 495825"/>
                  <a:gd name="connsiteY118" fmla="*/ 82551 h 940459"/>
                  <a:gd name="connsiteX119" fmla="*/ 495825 w 495825"/>
                  <a:gd name="connsiteY119" fmla="*/ 310229 h 940459"/>
                  <a:gd name="connsiteX120" fmla="*/ 493340 w 495825"/>
                  <a:gd name="connsiteY120" fmla="*/ 914882 h 940459"/>
                  <a:gd name="connsiteX121" fmla="*/ 247291 w 495825"/>
                  <a:gd name="connsiteY121" fmla="*/ 857652 h 940459"/>
                  <a:gd name="connsiteX122" fmla="*/ 0 w 495825"/>
                  <a:gd name="connsiteY122" fmla="*/ 629974 h 940459"/>
                  <a:gd name="connsiteX123" fmla="*/ 2485 w 495825"/>
                  <a:gd name="connsiteY123" fmla="*/ 25320 h 940459"/>
                  <a:gd name="connsiteX124" fmla="*/ 48947 w 495825"/>
                  <a:gd name="connsiteY124" fmla="*/ 782 h 940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95825" h="940459">
                    <a:moveTo>
                      <a:pt x="414504" y="848291"/>
                    </a:moveTo>
                    <a:cubicBezTo>
                      <a:pt x="417349" y="846326"/>
                      <a:pt x="421242" y="846326"/>
                      <a:pt x="425435" y="848745"/>
                    </a:cubicBezTo>
                    <a:cubicBezTo>
                      <a:pt x="433820" y="854790"/>
                      <a:pt x="441007" y="866882"/>
                      <a:pt x="441007" y="876555"/>
                    </a:cubicBezTo>
                    <a:cubicBezTo>
                      <a:pt x="441007" y="887437"/>
                      <a:pt x="433820" y="891065"/>
                      <a:pt x="425435" y="886228"/>
                    </a:cubicBezTo>
                    <a:cubicBezTo>
                      <a:pt x="417049" y="881392"/>
                      <a:pt x="409862" y="868091"/>
                      <a:pt x="409862" y="859627"/>
                    </a:cubicBezTo>
                    <a:cubicBezTo>
                      <a:pt x="409862" y="854186"/>
                      <a:pt x="411659" y="850256"/>
                      <a:pt x="414504" y="848291"/>
                    </a:cubicBezTo>
                    <a:close/>
                    <a:moveTo>
                      <a:pt x="414504" y="697138"/>
                    </a:moveTo>
                    <a:cubicBezTo>
                      <a:pt x="417349" y="695626"/>
                      <a:pt x="421242" y="696231"/>
                      <a:pt x="425435" y="699254"/>
                    </a:cubicBezTo>
                    <a:cubicBezTo>
                      <a:pt x="433820" y="704090"/>
                      <a:pt x="441007" y="716182"/>
                      <a:pt x="441007" y="725855"/>
                    </a:cubicBezTo>
                    <a:cubicBezTo>
                      <a:pt x="441007" y="736737"/>
                      <a:pt x="433820" y="740365"/>
                      <a:pt x="425435" y="735528"/>
                    </a:cubicBezTo>
                    <a:cubicBezTo>
                      <a:pt x="417049" y="730691"/>
                      <a:pt x="409862" y="717391"/>
                      <a:pt x="409862" y="707718"/>
                    </a:cubicBezTo>
                    <a:cubicBezTo>
                      <a:pt x="409862" y="702277"/>
                      <a:pt x="411659" y="698649"/>
                      <a:pt x="414504" y="697138"/>
                    </a:cubicBezTo>
                    <a:close/>
                    <a:moveTo>
                      <a:pt x="18640" y="554081"/>
                    </a:moveTo>
                    <a:lnTo>
                      <a:pt x="18640" y="573987"/>
                    </a:lnTo>
                    <a:cubicBezTo>
                      <a:pt x="18640" y="595138"/>
                      <a:pt x="64619" y="649880"/>
                      <a:pt x="154091" y="713331"/>
                    </a:cubicBezTo>
                    <a:cubicBezTo>
                      <a:pt x="183915" y="733237"/>
                      <a:pt x="214982" y="754388"/>
                      <a:pt x="247291" y="773050"/>
                    </a:cubicBezTo>
                    <a:cubicBezTo>
                      <a:pt x="252262" y="775538"/>
                      <a:pt x="255990" y="781759"/>
                      <a:pt x="255990" y="787980"/>
                    </a:cubicBezTo>
                    <a:cubicBezTo>
                      <a:pt x="255990" y="794200"/>
                      <a:pt x="252262" y="795445"/>
                      <a:pt x="247291" y="792956"/>
                    </a:cubicBezTo>
                    <a:cubicBezTo>
                      <a:pt x="214982" y="774294"/>
                      <a:pt x="182672" y="753144"/>
                      <a:pt x="152848" y="730749"/>
                    </a:cubicBezTo>
                    <a:cubicBezTo>
                      <a:pt x="125510" y="712087"/>
                      <a:pt x="52192" y="657345"/>
                      <a:pt x="18640" y="608823"/>
                    </a:cubicBezTo>
                    <a:lnTo>
                      <a:pt x="18640" y="638683"/>
                    </a:lnTo>
                    <a:cubicBezTo>
                      <a:pt x="18640" y="667298"/>
                      <a:pt x="105627" y="755632"/>
                      <a:pt x="247291" y="837745"/>
                    </a:cubicBezTo>
                    <a:cubicBezTo>
                      <a:pt x="388955" y="919859"/>
                      <a:pt x="475942" y="931056"/>
                      <a:pt x="475942" y="903685"/>
                    </a:cubicBezTo>
                    <a:lnTo>
                      <a:pt x="477185" y="819083"/>
                    </a:lnTo>
                    <a:cubicBezTo>
                      <a:pt x="437420" y="831525"/>
                      <a:pt x="340491" y="792956"/>
                      <a:pt x="247291" y="739458"/>
                    </a:cubicBezTo>
                    <a:cubicBezTo>
                      <a:pt x="154091" y="684716"/>
                      <a:pt x="57163" y="611311"/>
                      <a:pt x="18640" y="554081"/>
                    </a:cubicBezTo>
                    <a:close/>
                    <a:moveTo>
                      <a:pt x="414653" y="550400"/>
                    </a:moveTo>
                    <a:cubicBezTo>
                      <a:pt x="417648" y="548586"/>
                      <a:pt x="421841" y="548586"/>
                      <a:pt x="426632" y="551005"/>
                    </a:cubicBezTo>
                    <a:cubicBezTo>
                      <a:pt x="435018" y="557050"/>
                      <a:pt x="441007" y="569142"/>
                      <a:pt x="441007" y="580024"/>
                    </a:cubicBezTo>
                    <a:cubicBezTo>
                      <a:pt x="441007" y="589697"/>
                      <a:pt x="433820" y="593325"/>
                      <a:pt x="426632" y="588488"/>
                    </a:cubicBezTo>
                    <a:cubicBezTo>
                      <a:pt x="417049" y="583652"/>
                      <a:pt x="409862" y="570351"/>
                      <a:pt x="409862" y="560678"/>
                    </a:cubicBezTo>
                    <a:cubicBezTo>
                      <a:pt x="409862" y="555841"/>
                      <a:pt x="411659" y="552214"/>
                      <a:pt x="414653" y="550400"/>
                    </a:cubicBezTo>
                    <a:close/>
                    <a:moveTo>
                      <a:pt x="18640" y="521733"/>
                    </a:moveTo>
                    <a:cubicBezTo>
                      <a:pt x="21125" y="551593"/>
                      <a:pt x="106870" y="637438"/>
                      <a:pt x="247291" y="718308"/>
                    </a:cubicBezTo>
                    <a:cubicBezTo>
                      <a:pt x="387713" y="800421"/>
                      <a:pt x="474700" y="812863"/>
                      <a:pt x="477185" y="786736"/>
                    </a:cubicBezTo>
                    <a:cubicBezTo>
                      <a:pt x="437420" y="797933"/>
                      <a:pt x="340491" y="760609"/>
                      <a:pt x="247291" y="705866"/>
                    </a:cubicBezTo>
                    <a:cubicBezTo>
                      <a:pt x="154091" y="652368"/>
                      <a:pt x="57163" y="578964"/>
                      <a:pt x="18640" y="521733"/>
                    </a:cubicBezTo>
                    <a:close/>
                    <a:moveTo>
                      <a:pt x="19883" y="403540"/>
                    </a:moveTo>
                    <a:lnTo>
                      <a:pt x="18640" y="423446"/>
                    </a:lnTo>
                    <a:cubicBezTo>
                      <a:pt x="18640" y="444596"/>
                      <a:pt x="65861" y="498094"/>
                      <a:pt x="154091" y="561546"/>
                    </a:cubicBezTo>
                    <a:cubicBezTo>
                      <a:pt x="160304" y="565278"/>
                      <a:pt x="162790" y="572743"/>
                      <a:pt x="162790" y="577720"/>
                    </a:cubicBezTo>
                    <a:cubicBezTo>
                      <a:pt x="162790" y="582696"/>
                      <a:pt x="157819" y="583940"/>
                      <a:pt x="152848" y="580208"/>
                    </a:cubicBezTo>
                    <a:cubicBezTo>
                      <a:pt x="125510" y="560302"/>
                      <a:pt x="55920" y="509292"/>
                      <a:pt x="22368" y="462014"/>
                    </a:cubicBezTo>
                    <a:cubicBezTo>
                      <a:pt x="21125" y="460770"/>
                      <a:pt x="19883" y="459526"/>
                      <a:pt x="18640" y="457038"/>
                    </a:cubicBezTo>
                    <a:lnTo>
                      <a:pt x="18640" y="488141"/>
                    </a:lnTo>
                    <a:cubicBezTo>
                      <a:pt x="18640" y="515512"/>
                      <a:pt x="105627" y="603847"/>
                      <a:pt x="247291" y="687204"/>
                    </a:cubicBezTo>
                    <a:cubicBezTo>
                      <a:pt x="388955" y="768073"/>
                      <a:pt x="477185" y="780515"/>
                      <a:pt x="477185" y="753144"/>
                    </a:cubicBezTo>
                    <a:lnTo>
                      <a:pt x="477185" y="668542"/>
                    </a:lnTo>
                    <a:cubicBezTo>
                      <a:pt x="438662" y="679739"/>
                      <a:pt x="340491" y="641171"/>
                      <a:pt x="248534" y="588917"/>
                    </a:cubicBezTo>
                    <a:cubicBezTo>
                      <a:pt x="154091" y="534175"/>
                      <a:pt x="58405" y="459526"/>
                      <a:pt x="19883" y="403540"/>
                    </a:cubicBezTo>
                    <a:close/>
                    <a:moveTo>
                      <a:pt x="415300" y="373685"/>
                    </a:moveTo>
                    <a:cubicBezTo>
                      <a:pt x="417996" y="372022"/>
                      <a:pt x="421889" y="372325"/>
                      <a:pt x="426681" y="375348"/>
                    </a:cubicBezTo>
                    <a:cubicBezTo>
                      <a:pt x="435066" y="380184"/>
                      <a:pt x="442253" y="393485"/>
                      <a:pt x="442253" y="401949"/>
                    </a:cubicBezTo>
                    <a:cubicBezTo>
                      <a:pt x="442253" y="412831"/>
                      <a:pt x="435066" y="416459"/>
                      <a:pt x="426681" y="411622"/>
                    </a:cubicBezTo>
                    <a:cubicBezTo>
                      <a:pt x="417097" y="406785"/>
                      <a:pt x="411108" y="394694"/>
                      <a:pt x="411108" y="383812"/>
                    </a:cubicBezTo>
                    <a:cubicBezTo>
                      <a:pt x="411108" y="378975"/>
                      <a:pt x="412605" y="375348"/>
                      <a:pt x="415300" y="373685"/>
                    </a:cubicBezTo>
                    <a:close/>
                    <a:moveTo>
                      <a:pt x="19883" y="371192"/>
                    </a:moveTo>
                    <a:cubicBezTo>
                      <a:pt x="21125" y="399807"/>
                      <a:pt x="108112" y="486897"/>
                      <a:pt x="248534" y="567766"/>
                    </a:cubicBezTo>
                    <a:cubicBezTo>
                      <a:pt x="387713" y="648636"/>
                      <a:pt x="474700" y="662321"/>
                      <a:pt x="477185" y="636194"/>
                    </a:cubicBezTo>
                    <a:cubicBezTo>
                      <a:pt x="438662" y="647392"/>
                      <a:pt x="340491" y="608823"/>
                      <a:pt x="248534" y="555325"/>
                    </a:cubicBezTo>
                    <a:cubicBezTo>
                      <a:pt x="155334" y="501827"/>
                      <a:pt x="58405" y="428422"/>
                      <a:pt x="19883" y="371192"/>
                    </a:cubicBezTo>
                    <a:close/>
                    <a:moveTo>
                      <a:pt x="19883" y="252998"/>
                    </a:moveTo>
                    <a:lnTo>
                      <a:pt x="19883" y="267928"/>
                    </a:lnTo>
                    <a:cubicBezTo>
                      <a:pt x="19883" y="287834"/>
                      <a:pt x="65861" y="341332"/>
                      <a:pt x="155334" y="406028"/>
                    </a:cubicBezTo>
                    <a:cubicBezTo>
                      <a:pt x="183915" y="425934"/>
                      <a:pt x="216224" y="447085"/>
                      <a:pt x="248534" y="465747"/>
                    </a:cubicBezTo>
                    <a:cubicBezTo>
                      <a:pt x="253505" y="468235"/>
                      <a:pt x="257233" y="474456"/>
                      <a:pt x="257233" y="480676"/>
                    </a:cubicBezTo>
                    <a:cubicBezTo>
                      <a:pt x="257233" y="486897"/>
                      <a:pt x="252262" y="488141"/>
                      <a:pt x="248534" y="485653"/>
                    </a:cubicBezTo>
                    <a:cubicBezTo>
                      <a:pt x="214982" y="466991"/>
                      <a:pt x="183915" y="445840"/>
                      <a:pt x="152848" y="424690"/>
                    </a:cubicBezTo>
                    <a:cubicBezTo>
                      <a:pt x="126752" y="404784"/>
                      <a:pt x="53435" y="350041"/>
                      <a:pt x="19883" y="301520"/>
                    </a:cubicBezTo>
                    <a:lnTo>
                      <a:pt x="19883" y="337600"/>
                    </a:lnTo>
                    <a:cubicBezTo>
                      <a:pt x="19883" y="364971"/>
                      <a:pt x="105627" y="453305"/>
                      <a:pt x="248534" y="535419"/>
                    </a:cubicBezTo>
                    <a:cubicBezTo>
                      <a:pt x="390198" y="617532"/>
                      <a:pt x="477185" y="629974"/>
                      <a:pt x="477185" y="602602"/>
                    </a:cubicBezTo>
                    <a:lnTo>
                      <a:pt x="477185" y="518001"/>
                    </a:lnTo>
                    <a:cubicBezTo>
                      <a:pt x="438662" y="529198"/>
                      <a:pt x="340491" y="490630"/>
                      <a:pt x="248534" y="437131"/>
                    </a:cubicBezTo>
                    <a:cubicBezTo>
                      <a:pt x="155334" y="383633"/>
                      <a:pt x="58405" y="308985"/>
                      <a:pt x="19883" y="252998"/>
                    </a:cubicBezTo>
                    <a:close/>
                    <a:moveTo>
                      <a:pt x="19883" y="220651"/>
                    </a:moveTo>
                    <a:cubicBezTo>
                      <a:pt x="21125" y="249266"/>
                      <a:pt x="108112" y="336356"/>
                      <a:pt x="248534" y="417225"/>
                    </a:cubicBezTo>
                    <a:cubicBezTo>
                      <a:pt x="388955" y="498094"/>
                      <a:pt x="475942" y="510536"/>
                      <a:pt x="477185" y="484409"/>
                    </a:cubicBezTo>
                    <a:cubicBezTo>
                      <a:pt x="438662" y="495606"/>
                      <a:pt x="340491" y="458282"/>
                      <a:pt x="248534" y="404784"/>
                    </a:cubicBezTo>
                    <a:cubicBezTo>
                      <a:pt x="155334" y="351286"/>
                      <a:pt x="58405" y="276637"/>
                      <a:pt x="19883" y="220651"/>
                    </a:cubicBezTo>
                    <a:close/>
                    <a:moveTo>
                      <a:pt x="151273" y="79191"/>
                    </a:moveTo>
                    <a:cubicBezTo>
                      <a:pt x="176824" y="83530"/>
                      <a:pt x="213651" y="100104"/>
                      <a:pt x="248517" y="120983"/>
                    </a:cubicBezTo>
                    <a:cubicBezTo>
                      <a:pt x="270831" y="133357"/>
                      <a:pt x="293146" y="146967"/>
                      <a:pt x="311741" y="161815"/>
                    </a:cubicBezTo>
                    <a:cubicBezTo>
                      <a:pt x="319179" y="168002"/>
                      <a:pt x="325378" y="172951"/>
                      <a:pt x="332816" y="177900"/>
                    </a:cubicBezTo>
                    <a:cubicBezTo>
                      <a:pt x="336535" y="181612"/>
                      <a:pt x="340254" y="189036"/>
                      <a:pt x="337774" y="193985"/>
                    </a:cubicBezTo>
                    <a:cubicBezTo>
                      <a:pt x="337774" y="197697"/>
                      <a:pt x="334055" y="200172"/>
                      <a:pt x="330336" y="196460"/>
                    </a:cubicBezTo>
                    <a:cubicBezTo>
                      <a:pt x="329097" y="196460"/>
                      <a:pt x="327857" y="195223"/>
                      <a:pt x="327857" y="195223"/>
                    </a:cubicBezTo>
                    <a:cubicBezTo>
                      <a:pt x="321659" y="190273"/>
                      <a:pt x="315460" y="185324"/>
                      <a:pt x="309262" y="180375"/>
                    </a:cubicBezTo>
                    <a:cubicBezTo>
                      <a:pt x="290666" y="166764"/>
                      <a:pt x="269592" y="153154"/>
                      <a:pt x="248517" y="140781"/>
                    </a:cubicBezTo>
                    <a:cubicBezTo>
                      <a:pt x="174136" y="97474"/>
                      <a:pt x="136945" y="96237"/>
                      <a:pt x="136945" y="103661"/>
                    </a:cubicBezTo>
                    <a:cubicBezTo>
                      <a:pt x="135706" y="112322"/>
                      <a:pt x="174136" y="154391"/>
                      <a:pt x="248517" y="196460"/>
                    </a:cubicBezTo>
                    <a:cubicBezTo>
                      <a:pt x="304303" y="229868"/>
                      <a:pt x="343973" y="239766"/>
                      <a:pt x="357609" y="237291"/>
                    </a:cubicBezTo>
                    <a:cubicBezTo>
                      <a:pt x="360089" y="236054"/>
                      <a:pt x="361329" y="237291"/>
                      <a:pt x="362568" y="238529"/>
                    </a:cubicBezTo>
                    <a:cubicBezTo>
                      <a:pt x="365048" y="239766"/>
                      <a:pt x="368767" y="242241"/>
                      <a:pt x="370006" y="245953"/>
                    </a:cubicBezTo>
                    <a:cubicBezTo>
                      <a:pt x="373725" y="252139"/>
                      <a:pt x="371246" y="258326"/>
                      <a:pt x="367527" y="259563"/>
                    </a:cubicBezTo>
                    <a:cubicBezTo>
                      <a:pt x="348932" y="264513"/>
                      <a:pt x="301824" y="248427"/>
                      <a:pt x="248517" y="217494"/>
                    </a:cubicBezTo>
                    <a:cubicBezTo>
                      <a:pt x="185293" y="181612"/>
                      <a:pt x="118350" y="127170"/>
                      <a:pt x="118350" y="95000"/>
                    </a:cubicBezTo>
                    <a:cubicBezTo>
                      <a:pt x="118350" y="86339"/>
                      <a:pt x="122611" y="81312"/>
                      <a:pt x="129972" y="79224"/>
                    </a:cubicBezTo>
                    <a:cubicBezTo>
                      <a:pt x="135493" y="77658"/>
                      <a:pt x="142756" y="77745"/>
                      <a:pt x="151273" y="79191"/>
                    </a:cubicBezTo>
                    <a:close/>
                    <a:moveTo>
                      <a:pt x="19883" y="68865"/>
                    </a:moveTo>
                    <a:lnTo>
                      <a:pt x="19883" y="92504"/>
                    </a:lnTo>
                    <a:cubicBezTo>
                      <a:pt x="19883" y="112410"/>
                      <a:pt x="65861" y="167152"/>
                      <a:pt x="155334" y="230604"/>
                    </a:cubicBezTo>
                    <a:cubicBezTo>
                      <a:pt x="160304" y="234336"/>
                      <a:pt x="164032" y="240557"/>
                      <a:pt x="164032" y="245533"/>
                    </a:cubicBezTo>
                    <a:cubicBezTo>
                      <a:pt x="162790" y="250510"/>
                      <a:pt x="159062" y="252998"/>
                      <a:pt x="154091" y="250510"/>
                    </a:cubicBezTo>
                    <a:cubicBezTo>
                      <a:pt x="126752" y="230604"/>
                      <a:pt x="53435" y="174617"/>
                      <a:pt x="19883" y="126096"/>
                    </a:cubicBezTo>
                    <a:lnTo>
                      <a:pt x="19883" y="187059"/>
                    </a:lnTo>
                    <a:cubicBezTo>
                      <a:pt x="19883" y="214430"/>
                      <a:pt x="106870" y="302764"/>
                      <a:pt x="248534" y="384877"/>
                    </a:cubicBezTo>
                    <a:cubicBezTo>
                      <a:pt x="390198" y="466991"/>
                      <a:pt x="477185" y="479432"/>
                      <a:pt x="477185" y="452061"/>
                    </a:cubicBezTo>
                    <a:lnTo>
                      <a:pt x="478428" y="333868"/>
                    </a:lnTo>
                    <a:cubicBezTo>
                      <a:pt x="438662" y="345065"/>
                      <a:pt x="341734" y="307741"/>
                      <a:pt x="248534" y="252998"/>
                    </a:cubicBezTo>
                    <a:cubicBezTo>
                      <a:pt x="156576" y="200744"/>
                      <a:pt x="58405" y="126096"/>
                      <a:pt x="19883" y="68865"/>
                    </a:cubicBezTo>
                    <a:close/>
                    <a:moveTo>
                      <a:pt x="35688" y="23726"/>
                    </a:moveTo>
                    <a:cubicBezTo>
                      <a:pt x="25320" y="25242"/>
                      <a:pt x="19883" y="29675"/>
                      <a:pt x="19883" y="36517"/>
                    </a:cubicBezTo>
                    <a:cubicBezTo>
                      <a:pt x="19883" y="63889"/>
                      <a:pt x="106870" y="152223"/>
                      <a:pt x="248534" y="234336"/>
                    </a:cubicBezTo>
                    <a:cubicBezTo>
                      <a:pt x="391441" y="315205"/>
                      <a:pt x="478428" y="328891"/>
                      <a:pt x="478428" y="300276"/>
                    </a:cubicBezTo>
                    <a:cubicBezTo>
                      <a:pt x="478428" y="272905"/>
                      <a:pt x="391441" y="185815"/>
                      <a:pt x="248534" y="102457"/>
                    </a:cubicBezTo>
                    <a:cubicBezTo>
                      <a:pt x="142286" y="40872"/>
                      <a:pt x="66794" y="19177"/>
                      <a:pt x="35688" y="23726"/>
                    </a:cubicBezTo>
                    <a:close/>
                    <a:moveTo>
                      <a:pt x="48947" y="782"/>
                    </a:moveTo>
                    <a:cubicBezTo>
                      <a:pt x="96676" y="6250"/>
                      <a:pt x="174440" y="39783"/>
                      <a:pt x="249777" y="82551"/>
                    </a:cubicBezTo>
                    <a:cubicBezTo>
                      <a:pt x="369073" y="152223"/>
                      <a:pt x="495825" y="255487"/>
                      <a:pt x="495825" y="310229"/>
                    </a:cubicBezTo>
                    <a:lnTo>
                      <a:pt x="493340" y="914882"/>
                    </a:lnTo>
                    <a:cubicBezTo>
                      <a:pt x="493340" y="970869"/>
                      <a:pt x="366587" y="927324"/>
                      <a:pt x="247291" y="857652"/>
                    </a:cubicBezTo>
                    <a:cubicBezTo>
                      <a:pt x="126752" y="787980"/>
                      <a:pt x="0" y="684716"/>
                      <a:pt x="0" y="629974"/>
                    </a:cubicBezTo>
                    <a:lnTo>
                      <a:pt x="2485" y="25320"/>
                    </a:lnTo>
                    <a:cubicBezTo>
                      <a:pt x="2485" y="4325"/>
                      <a:pt x="20310" y="-2499"/>
                      <a:pt x="48947" y="78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C3EE8BB-28D7-462D-864A-FC639DEE36FA}"/>
                  </a:ext>
                </a:extLst>
              </p:cNvPr>
              <p:cNvSpPr/>
              <p:nvPr/>
            </p:nvSpPr>
            <p:spPr>
              <a:xfrm>
                <a:off x="10903171" y="5963522"/>
                <a:ext cx="1138653" cy="16818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5" h="1351">
                    <a:moveTo>
                      <a:pt x="915" y="523"/>
                    </a:moveTo>
                    <a:cubicBezTo>
                      <a:pt x="915" y="521"/>
                      <a:pt x="915" y="519"/>
                      <a:pt x="915" y="517"/>
                    </a:cubicBezTo>
                    <a:cubicBezTo>
                      <a:pt x="915" y="517"/>
                      <a:pt x="914" y="516"/>
                      <a:pt x="914" y="515"/>
                    </a:cubicBezTo>
                    <a:lnTo>
                      <a:pt x="914" y="514"/>
                    </a:lnTo>
                    <a:cubicBezTo>
                      <a:pt x="914" y="514"/>
                      <a:pt x="914" y="513"/>
                      <a:pt x="914" y="512"/>
                    </a:cubicBezTo>
                    <a:cubicBezTo>
                      <a:pt x="914" y="510"/>
                      <a:pt x="914" y="509"/>
                      <a:pt x="914" y="508"/>
                    </a:cubicBezTo>
                    <a:cubicBezTo>
                      <a:pt x="914" y="505"/>
                      <a:pt x="913" y="504"/>
                      <a:pt x="913" y="502"/>
                    </a:cubicBezTo>
                    <a:cubicBezTo>
                      <a:pt x="913" y="500"/>
                      <a:pt x="913" y="498"/>
                      <a:pt x="912" y="497"/>
                    </a:cubicBezTo>
                    <a:cubicBezTo>
                      <a:pt x="912" y="495"/>
                      <a:pt x="912" y="493"/>
                      <a:pt x="912" y="492"/>
                    </a:cubicBezTo>
                    <a:cubicBezTo>
                      <a:pt x="911" y="491"/>
                      <a:pt x="911" y="490"/>
                      <a:pt x="911" y="490"/>
                    </a:cubicBezTo>
                    <a:cubicBezTo>
                      <a:pt x="911" y="489"/>
                      <a:pt x="911" y="489"/>
                      <a:pt x="910" y="488"/>
                    </a:cubicBezTo>
                    <a:cubicBezTo>
                      <a:pt x="910" y="488"/>
                      <a:pt x="910" y="487"/>
                      <a:pt x="910" y="486"/>
                    </a:cubicBezTo>
                    <a:cubicBezTo>
                      <a:pt x="910" y="484"/>
                      <a:pt x="909" y="482"/>
                      <a:pt x="908" y="481"/>
                    </a:cubicBezTo>
                    <a:cubicBezTo>
                      <a:pt x="908" y="479"/>
                      <a:pt x="908" y="478"/>
                      <a:pt x="907" y="477"/>
                    </a:cubicBezTo>
                    <a:cubicBezTo>
                      <a:pt x="907" y="476"/>
                      <a:pt x="907" y="476"/>
                      <a:pt x="907" y="476"/>
                    </a:cubicBezTo>
                    <a:lnTo>
                      <a:pt x="907" y="475"/>
                    </a:lnTo>
                    <a:cubicBezTo>
                      <a:pt x="907" y="473"/>
                      <a:pt x="906" y="471"/>
                      <a:pt x="905" y="470"/>
                    </a:cubicBezTo>
                    <a:cubicBezTo>
                      <a:pt x="905" y="468"/>
                      <a:pt x="904" y="466"/>
                      <a:pt x="903" y="465"/>
                    </a:cubicBezTo>
                    <a:cubicBezTo>
                      <a:pt x="903" y="464"/>
                      <a:pt x="903" y="464"/>
                      <a:pt x="903" y="463"/>
                    </a:cubicBezTo>
                    <a:cubicBezTo>
                      <a:pt x="902" y="462"/>
                      <a:pt x="902" y="460"/>
                      <a:pt x="902" y="459"/>
                    </a:cubicBezTo>
                    <a:cubicBezTo>
                      <a:pt x="901" y="458"/>
                      <a:pt x="900" y="456"/>
                      <a:pt x="899" y="454"/>
                    </a:cubicBezTo>
                    <a:cubicBezTo>
                      <a:pt x="899" y="453"/>
                      <a:pt x="899" y="452"/>
                      <a:pt x="898" y="451"/>
                    </a:cubicBezTo>
                    <a:lnTo>
                      <a:pt x="897" y="450"/>
                    </a:lnTo>
                    <a:lnTo>
                      <a:pt x="897" y="449"/>
                    </a:lnTo>
                    <a:cubicBezTo>
                      <a:pt x="897" y="447"/>
                      <a:pt x="896" y="446"/>
                      <a:pt x="895" y="445"/>
                    </a:cubicBezTo>
                    <a:cubicBezTo>
                      <a:pt x="894" y="442"/>
                      <a:pt x="893" y="441"/>
                      <a:pt x="892" y="439"/>
                    </a:cubicBezTo>
                    <a:lnTo>
                      <a:pt x="892" y="438"/>
                    </a:lnTo>
                    <a:lnTo>
                      <a:pt x="891" y="437"/>
                    </a:lnTo>
                    <a:cubicBezTo>
                      <a:pt x="891" y="436"/>
                      <a:pt x="890" y="434"/>
                      <a:pt x="889" y="433"/>
                    </a:cubicBezTo>
                    <a:cubicBezTo>
                      <a:pt x="888" y="431"/>
                      <a:pt x="887" y="429"/>
                      <a:pt x="886" y="427"/>
                    </a:cubicBezTo>
                    <a:cubicBezTo>
                      <a:pt x="886" y="427"/>
                      <a:pt x="885" y="425"/>
                      <a:pt x="884" y="425"/>
                    </a:cubicBezTo>
                    <a:cubicBezTo>
                      <a:pt x="884" y="424"/>
                      <a:pt x="884" y="424"/>
                      <a:pt x="884" y="424"/>
                    </a:cubicBezTo>
                    <a:cubicBezTo>
                      <a:pt x="883" y="423"/>
                      <a:pt x="882" y="421"/>
                      <a:pt x="881" y="419"/>
                    </a:cubicBezTo>
                    <a:cubicBezTo>
                      <a:pt x="879" y="417"/>
                      <a:pt x="878" y="414"/>
                      <a:pt x="877" y="413"/>
                    </a:cubicBezTo>
                    <a:cubicBezTo>
                      <a:pt x="877" y="412"/>
                      <a:pt x="877" y="412"/>
                      <a:pt x="877" y="411"/>
                    </a:cubicBezTo>
                    <a:cubicBezTo>
                      <a:pt x="874" y="408"/>
                      <a:pt x="872" y="405"/>
                      <a:pt x="870" y="402"/>
                    </a:cubicBezTo>
                    <a:cubicBezTo>
                      <a:pt x="868" y="400"/>
                      <a:pt x="867" y="398"/>
                      <a:pt x="865" y="396"/>
                    </a:cubicBezTo>
                    <a:cubicBezTo>
                      <a:pt x="864" y="394"/>
                      <a:pt x="862" y="393"/>
                      <a:pt x="861" y="391"/>
                    </a:cubicBezTo>
                    <a:cubicBezTo>
                      <a:pt x="860" y="389"/>
                      <a:pt x="859" y="388"/>
                      <a:pt x="857" y="386"/>
                    </a:cubicBezTo>
                    <a:cubicBezTo>
                      <a:pt x="856" y="385"/>
                      <a:pt x="855" y="383"/>
                      <a:pt x="853" y="382"/>
                    </a:cubicBezTo>
                    <a:cubicBezTo>
                      <a:pt x="852" y="381"/>
                      <a:pt x="852" y="381"/>
                      <a:pt x="852" y="381"/>
                    </a:cubicBezTo>
                    <a:cubicBezTo>
                      <a:pt x="851" y="380"/>
                      <a:pt x="850" y="378"/>
                      <a:pt x="849" y="378"/>
                    </a:cubicBezTo>
                    <a:cubicBezTo>
                      <a:pt x="848" y="376"/>
                      <a:pt x="846" y="375"/>
                      <a:pt x="845" y="373"/>
                    </a:cubicBezTo>
                    <a:cubicBezTo>
                      <a:pt x="844" y="373"/>
                      <a:pt x="844" y="372"/>
                      <a:pt x="843" y="372"/>
                    </a:cubicBezTo>
                    <a:lnTo>
                      <a:pt x="842" y="371"/>
                    </a:lnTo>
                    <a:cubicBezTo>
                      <a:pt x="842" y="371"/>
                      <a:pt x="840" y="370"/>
                      <a:pt x="840" y="369"/>
                    </a:cubicBezTo>
                    <a:cubicBezTo>
                      <a:pt x="839" y="367"/>
                      <a:pt x="837" y="366"/>
                      <a:pt x="836" y="365"/>
                    </a:cubicBezTo>
                    <a:cubicBezTo>
                      <a:pt x="835" y="364"/>
                      <a:pt x="834" y="364"/>
                      <a:pt x="833" y="363"/>
                    </a:cubicBezTo>
                    <a:lnTo>
                      <a:pt x="833" y="362"/>
                    </a:lnTo>
                    <a:cubicBezTo>
                      <a:pt x="832" y="362"/>
                      <a:pt x="831" y="362"/>
                      <a:pt x="831" y="361"/>
                    </a:cubicBezTo>
                    <a:cubicBezTo>
                      <a:pt x="829" y="360"/>
                      <a:pt x="828" y="359"/>
                      <a:pt x="826" y="358"/>
                    </a:cubicBezTo>
                    <a:cubicBezTo>
                      <a:pt x="825" y="357"/>
                      <a:pt x="824" y="356"/>
                      <a:pt x="823" y="355"/>
                    </a:cubicBezTo>
                    <a:lnTo>
                      <a:pt x="822" y="355"/>
                    </a:lnTo>
                    <a:lnTo>
                      <a:pt x="821" y="355"/>
                    </a:lnTo>
                    <a:cubicBezTo>
                      <a:pt x="820" y="353"/>
                      <a:pt x="819" y="353"/>
                      <a:pt x="817" y="351"/>
                    </a:cubicBezTo>
                    <a:cubicBezTo>
                      <a:pt x="816" y="351"/>
                      <a:pt x="814" y="350"/>
                      <a:pt x="813" y="349"/>
                    </a:cubicBezTo>
                    <a:lnTo>
                      <a:pt x="812" y="348"/>
                    </a:lnTo>
                    <a:lnTo>
                      <a:pt x="234" y="15"/>
                    </a:lnTo>
                    <a:cubicBezTo>
                      <a:pt x="233" y="14"/>
                      <a:pt x="231" y="13"/>
                      <a:pt x="230" y="13"/>
                    </a:cubicBezTo>
                    <a:cubicBezTo>
                      <a:pt x="229" y="12"/>
                      <a:pt x="228" y="11"/>
                      <a:pt x="226" y="10"/>
                    </a:cubicBezTo>
                    <a:cubicBezTo>
                      <a:pt x="225" y="10"/>
                      <a:pt x="224" y="10"/>
                      <a:pt x="223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0" y="8"/>
                      <a:pt x="219" y="7"/>
                      <a:pt x="218" y="7"/>
                    </a:cubicBezTo>
                    <a:cubicBezTo>
                      <a:pt x="217" y="6"/>
                      <a:pt x="215" y="5"/>
                      <a:pt x="213" y="5"/>
                    </a:cubicBezTo>
                    <a:cubicBezTo>
                      <a:pt x="212" y="5"/>
                      <a:pt x="212" y="5"/>
                      <a:pt x="212" y="5"/>
                    </a:cubicBezTo>
                    <a:cubicBezTo>
                      <a:pt x="211" y="4"/>
                      <a:pt x="211" y="4"/>
                      <a:pt x="209" y="4"/>
                    </a:cubicBezTo>
                    <a:cubicBezTo>
                      <a:pt x="208" y="4"/>
                      <a:pt x="207" y="3"/>
                      <a:pt x="205" y="3"/>
                    </a:cubicBezTo>
                    <a:cubicBezTo>
                      <a:pt x="205" y="2"/>
                      <a:pt x="204" y="2"/>
                      <a:pt x="203" y="2"/>
                    </a:cubicBezTo>
                    <a:cubicBezTo>
                      <a:pt x="202" y="2"/>
                      <a:pt x="202" y="2"/>
                      <a:pt x="202" y="2"/>
                    </a:cubicBezTo>
                    <a:lnTo>
                      <a:pt x="201" y="2"/>
                    </a:lnTo>
                    <a:cubicBezTo>
                      <a:pt x="200" y="1"/>
                      <a:pt x="198" y="1"/>
                      <a:pt x="196" y="1"/>
                    </a:cubicBezTo>
                    <a:cubicBezTo>
                      <a:pt x="195" y="1"/>
                      <a:pt x="195" y="0"/>
                      <a:pt x="194" y="0"/>
                    </a:cubicBezTo>
                    <a:lnTo>
                      <a:pt x="193" y="0"/>
                    </a:lnTo>
                    <a:cubicBezTo>
                      <a:pt x="192" y="0"/>
                      <a:pt x="192" y="0"/>
                      <a:pt x="191" y="0"/>
                    </a:cubicBezTo>
                    <a:cubicBezTo>
                      <a:pt x="190" y="0"/>
                      <a:pt x="189" y="0"/>
                      <a:pt x="187" y="0"/>
                    </a:cubicBezTo>
                    <a:cubicBezTo>
                      <a:pt x="186" y="0"/>
                      <a:pt x="185" y="0"/>
                      <a:pt x="185" y="0"/>
                    </a:cubicBezTo>
                    <a:cubicBezTo>
                      <a:pt x="184" y="0"/>
                      <a:pt x="184" y="0"/>
                      <a:pt x="183" y="0"/>
                    </a:cubicBezTo>
                    <a:lnTo>
                      <a:pt x="182" y="0"/>
                    </a:lnTo>
                    <a:cubicBezTo>
                      <a:pt x="179" y="0"/>
                      <a:pt x="178" y="1"/>
                      <a:pt x="176" y="2"/>
                    </a:cubicBezTo>
                    <a:cubicBezTo>
                      <a:pt x="175" y="2"/>
                      <a:pt x="174" y="2"/>
                      <a:pt x="174" y="2"/>
                    </a:cubicBezTo>
                    <a:cubicBezTo>
                      <a:pt x="172" y="2"/>
                      <a:pt x="170" y="3"/>
                      <a:pt x="168" y="4"/>
                    </a:cubicBezTo>
                    <a:cubicBezTo>
                      <a:pt x="165" y="5"/>
                      <a:pt x="163" y="6"/>
                      <a:pt x="160" y="7"/>
                    </a:cubicBezTo>
                    <a:lnTo>
                      <a:pt x="0" y="100"/>
                    </a:lnTo>
                    <a:cubicBezTo>
                      <a:pt x="3" y="99"/>
                      <a:pt x="5" y="98"/>
                      <a:pt x="8" y="96"/>
                    </a:cubicBezTo>
                    <a:cubicBezTo>
                      <a:pt x="10" y="96"/>
                      <a:pt x="12" y="95"/>
                      <a:pt x="14" y="95"/>
                    </a:cubicBezTo>
                    <a:cubicBezTo>
                      <a:pt x="15" y="95"/>
                      <a:pt x="16" y="95"/>
                      <a:pt x="16" y="94"/>
                    </a:cubicBezTo>
                    <a:cubicBezTo>
                      <a:pt x="18" y="94"/>
                      <a:pt x="21" y="93"/>
                      <a:pt x="23" y="93"/>
                    </a:cubicBezTo>
                    <a:cubicBezTo>
                      <a:pt x="24" y="93"/>
                      <a:pt x="24" y="93"/>
                      <a:pt x="25" y="93"/>
                    </a:cubicBezTo>
                    <a:cubicBezTo>
                      <a:pt x="28" y="93"/>
                      <a:pt x="30" y="93"/>
                      <a:pt x="33" y="93"/>
                    </a:cubicBezTo>
                    <a:lnTo>
                      <a:pt x="34" y="93"/>
                    </a:lnTo>
                    <a:cubicBezTo>
                      <a:pt x="37" y="94"/>
                      <a:pt x="39" y="94"/>
                      <a:pt x="42" y="95"/>
                    </a:cubicBezTo>
                    <a:cubicBezTo>
                      <a:pt x="43" y="95"/>
                      <a:pt x="43" y="95"/>
                      <a:pt x="44" y="95"/>
                    </a:cubicBezTo>
                    <a:cubicBezTo>
                      <a:pt x="46" y="96"/>
                      <a:pt x="49" y="96"/>
                      <a:pt x="52" y="98"/>
                    </a:cubicBezTo>
                    <a:cubicBezTo>
                      <a:pt x="53" y="98"/>
                      <a:pt x="53" y="98"/>
                      <a:pt x="53" y="98"/>
                    </a:cubicBezTo>
                    <a:cubicBezTo>
                      <a:pt x="57" y="99"/>
                      <a:pt x="59" y="100"/>
                      <a:pt x="63" y="102"/>
                    </a:cubicBezTo>
                    <a:lnTo>
                      <a:pt x="64" y="102"/>
                    </a:lnTo>
                    <a:cubicBezTo>
                      <a:pt x="67" y="104"/>
                      <a:pt x="70" y="106"/>
                      <a:pt x="74" y="107"/>
                    </a:cubicBezTo>
                    <a:lnTo>
                      <a:pt x="652" y="441"/>
                    </a:lnTo>
                    <a:cubicBezTo>
                      <a:pt x="656" y="443"/>
                      <a:pt x="659" y="446"/>
                      <a:pt x="662" y="448"/>
                    </a:cubicBezTo>
                    <a:lnTo>
                      <a:pt x="663" y="448"/>
                    </a:lnTo>
                    <a:cubicBezTo>
                      <a:pt x="666" y="451"/>
                      <a:pt x="669" y="453"/>
                      <a:pt x="672" y="456"/>
                    </a:cubicBezTo>
                    <a:cubicBezTo>
                      <a:pt x="673" y="456"/>
                      <a:pt x="673" y="456"/>
                      <a:pt x="673" y="456"/>
                    </a:cubicBezTo>
                    <a:cubicBezTo>
                      <a:pt x="677" y="458"/>
                      <a:pt x="680" y="461"/>
                      <a:pt x="682" y="464"/>
                    </a:cubicBezTo>
                    <a:cubicBezTo>
                      <a:pt x="683" y="464"/>
                      <a:pt x="683" y="465"/>
                      <a:pt x="683" y="465"/>
                    </a:cubicBezTo>
                    <a:cubicBezTo>
                      <a:pt x="686" y="468"/>
                      <a:pt x="689" y="471"/>
                      <a:pt x="692" y="473"/>
                    </a:cubicBezTo>
                    <a:cubicBezTo>
                      <a:pt x="693" y="474"/>
                      <a:pt x="693" y="474"/>
                      <a:pt x="693" y="474"/>
                    </a:cubicBezTo>
                    <a:cubicBezTo>
                      <a:pt x="695" y="477"/>
                      <a:pt x="699" y="481"/>
                      <a:pt x="702" y="484"/>
                    </a:cubicBezTo>
                    <a:cubicBezTo>
                      <a:pt x="707" y="491"/>
                      <a:pt x="712" y="498"/>
                      <a:pt x="717" y="505"/>
                    </a:cubicBezTo>
                    <a:cubicBezTo>
                      <a:pt x="719" y="508"/>
                      <a:pt x="720" y="510"/>
                      <a:pt x="721" y="512"/>
                    </a:cubicBezTo>
                    <a:cubicBezTo>
                      <a:pt x="723" y="514"/>
                      <a:pt x="724" y="516"/>
                      <a:pt x="725" y="518"/>
                    </a:cubicBezTo>
                    <a:lnTo>
                      <a:pt x="726" y="520"/>
                    </a:lnTo>
                    <a:cubicBezTo>
                      <a:pt x="728" y="523"/>
                      <a:pt x="730" y="527"/>
                      <a:pt x="732" y="530"/>
                    </a:cubicBezTo>
                    <a:lnTo>
                      <a:pt x="732" y="531"/>
                    </a:lnTo>
                    <a:cubicBezTo>
                      <a:pt x="734" y="535"/>
                      <a:pt x="736" y="539"/>
                      <a:pt x="738" y="543"/>
                    </a:cubicBezTo>
                    <a:cubicBezTo>
                      <a:pt x="738" y="544"/>
                      <a:pt x="738" y="544"/>
                      <a:pt x="738" y="544"/>
                    </a:cubicBezTo>
                    <a:cubicBezTo>
                      <a:pt x="740" y="548"/>
                      <a:pt x="741" y="551"/>
                      <a:pt x="743" y="556"/>
                    </a:cubicBezTo>
                    <a:cubicBezTo>
                      <a:pt x="745" y="561"/>
                      <a:pt x="746" y="564"/>
                      <a:pt x="747" y="568"/>
                    </a:cubicBezTo>
                    <a:cubicBezTo>
                      <a:pt x="747" y="569"/>
                      <a:pt x="747" y="569"/>
                      <a:pt x="747" y="569"/>
                    </a:cubicBezTo>
                    <a:cubicBezTo>
                      <a:pt x="749" y="573"/>
                      <a:pt x="750" y="577"/>
                      <a:pt x="751" y="581"/>
                    </a:cubicBezTo>
                    <a:cubicBezTo>
                      <a:pt x="751" y="581"/>
                      <a:pt x="751" y="582"/>
                      <a:pt x="751" y="583"/>
                    </a:cubicBezTo>
                    <a:cubicBezTo>
                      <a:pt x="752" y="586"/>
                      <a:pt x="752" y="591"/>
                      <a:pt x="753" y="595"/>
                    </a:cubicBezTo>
                    <a:cubicBezTo>
                      <a:pt x="754" y="599"/>
                      <a:pt x="754" y="603"/>
                      <a:pt x="755" y="607"/>
                    </a:cubicBezTo>
                    <a:lnTo>
                      <a:pt x="755" y="608"/>
                    </a:lnTo>
                    <a:cubicBezTo>
                      <a:pt x="756" y="612"/>
                      <a:pt x="756" y="616"/>
                      <a:pt x="756" y="620"/>
                    </a:cubicBezTo>
                    <a:lnTo>
                      <a:pt x="753" y="1285"/>
                    </a:lnTo>
                    <a:cubicBezTo>
                      <a:pt x="753" y="1288"/>
                      <a:pt x="753" y="1292"/>
                      <a:pt x="753" y="1296"/>
                    </a:cubicBezTo>
                    <a:lnTo>
                      <a:pt x="753" y="1297"/>
                    </a:lnTo>
                    <a:cubicBezTo>
                      <a:pt x="752" y="1300"/>
                      <a:pt x="752" y="1304"/>
                      <a:pt x="751" y="1307"/>
                    </a:cubicBezTo>
                    <a:lnTo>
                      <a:pt x="751" y="1308"/>
                    </a:lnTo>
                    <a:cubicBezTo>
                      <a:pt x="751" y="1311"/>
                      <a:pt x="750" y="1314"/>
                      <a:pt x="749" y="1316"/>
                    </a:cubicBezTo>
                    <a:cubicBezTo>
                      <a:pt x="749" y="1317"/>
                      <a:pt x="749" y="1317"/>
                      <a:pt x="748" y="1318"/>
                    </a:cubicBezTo>
                    <a:cubicBezTo>
                      <a:pt x="747" y="1320"/>
                      <a:pt x="747" y="1323"/>
                      <a:pt x="746" y="1325"/>
                    </a:cubicBezTo>
                    <a:cubicBezTo>
                      <a:pt x="746" y="1326"/>
                      <a:pt x="745" y="1326"/>
                      <a:pt x="745" y="1326"/>
                    </a:cubicBezTo>
                    <a:cubicBezTo>
                      <a:pt x="744" y="1329"/>
                      <a:pt x="743" y="1331"/>
                      <a:pt x="741" y="1334"/>
                    </a:cubicBezTo>
                    <a:lnTo>
                      <a:pt x="740" y="1334"/>
                    </a:lnTo>
                    <a:cubicBezTo>
                      <a:pt x="739" y="1336"/>
                      <a:pt x="738" y="1338"/>
                      <a:pt x="736" y="1340"/>
                    </a:cubicBezTo>
                    <a:cubicBezTo>
                      <a:pt x="736" y="1340"/>
                      <a:pt x="735" y="1341"/>
                      <a:pt x="735" y="1342"/>
                    </a:cubicBezTo>
                    <a:cubicBezTo>
                      <a:pt x="734" y="1343"/>
                      <a:pt x="732" y="1344"/>
                      <a:pt x="731" y="1345"/>
                    </a:cubicBezTo>
                    <a:cubicBezTo>
                      <a:pt x="730" y="1346"/>
                      <a:pt x="730" y="1347"/>
                      <a:pt x="729" y="1347"/>
                    </a:cubicBezTo>
                    <a:cubicBezTo>
                      <a:pt x="727" y="1348"/>
                      <a:pt x="725" y="1349"/>
                      <a:pt x="723" y="1351"/>
                    </a:cubicBezTo>
                    <a:lnTo>
                      <a:pt x="883" y="1258"/>
                    </a:lnTo>
                    <a:cubicBezTo>
                      <a:pt x="885" y="1257"/>
                      <a:pt x="887" y="1255"/>
                      <a:pt x="889" y="1254"/>
                    </a:cubicBezTo>
                    <a:cubicBezTo>
                      <a:pt x="889" y="1254"/>
                      <a:pt x="890" y="1253"/>
                      <a:pt x="891" y="1252"/>
                    </a:cubicBezTo>
                    <a:cubicBezTo>
                      <a:pt x="892" y="1251"/>
                      <a:pt x="894" y="1250"/>
                      <a:pt x="895" y="1249"/>
                    </a:cubicBezTo>
                    <a:cubicBezTo>
                      <a:pt x="895" y="1248"/>
                      <a:pt x="896" y="1247"/>
                      <a:pt x="896" y="1247"/>
                    </a:cubicBezTo>
                    <a:cubicBezTo>
                      <a:pt x="897" y="1245"/>
                      <a:pt x="899" y="1244"/>
                      <a:pt x="900" y="1241"/>
                    </a:cubicBezTo>
                    <a:lnTo>
                      <a:pt x="901" y="1241"/>
                    </a:lnTo>
                    <a:cubicBezTo>
                      <a:pt x="902" y="1238"/>
                      <a:pt x="903" y="1236"/>
                      <a:pt x="905" y="1233"/>
                    </a:cubicBezTo>
                    <a:lnTo>
                      <a:pt x="905" y="1232"/>
                    </a:lnTo>
                    <a:cubicBezTo>
                      <a:pt x="906" y="1231"/>
                      <a:pt x="907" y="1229"/>
                      <a:pt x="907" y="1227"/>
                    </a:cubicBezTo>
                    <a:cubicBezTo>
                      <a:pt x="908" y="1227"/>
                      <a:pt x="908" y="1226"/>
                      <a:pt x="908" y="1225"/>
                    </a:cubicBezTo>
                    <a:cubicBezTo>
                      <a:pt x="908" y="1224"/>
                      <a:pt x="908" y="1224"/>
                      <a:pt x="909" y="1223"/>
                    </a:cubicBezTo>
                    <a:lnTo>
                      <a:pt x="909" y="1222"/>
                    </a:lnTo>
                    <a:cubicBezTo>
                      <a:pt x="910" y="1221"/>
                      <a:pt x="910" y="1219"/>
                      <a:pt x="911" y="1217"/>
                    </a:cubicBezTo>
                    <a:cubicBezTo>
                      <a:pt x="911" y="1216"/>
                      <a:pt x="911" y="1216"/>
                      <a:pt x="911" y="1215"/>
                    </a:cubicBezTo>
                    <a:lnTo>
                      <a:pt x="912" y="1214"/>
                    </a:lnTo>
                    <a:cubicBezTo>
                      <a:pt x="912" y="1213"/>
                      <a:pt x="912" y="1212"/>
                      <a:pt x="912" y="1212"/>
                    </a:cubicBezTo>
                    <a:cubicBezTo>
                      <a:pt x="912" y="1210"/>
                      <a:pt x="912" y="1208"/>
                      <a:pt x="913" y="1207"/>
                    </a:cubicBezTo>
                    <a:cubicBezTo>
                      <a:pt x="913" y="1206"/>
                      <a:pt x="913" y="1205"/>
                      <a:pt x="913" y="1204"/>
                    </a:cubicBezTo>
                    <a:lnTo>
                      <a:pt x="913" y="1203"/>
                    </a:lnTo>
                    <a:lnTo>
                      <a:pt x="913" y="1202"/>
                    </a:lnTo>
                    <a:cubicBezTo>
                      <a:pt x="913" y="1200"/>
                      <a:pt x="913" y="1199"/>
                      <a:pt x="913" y="1197"/>
                    </a:cubicBezTo>
                    <a:cubicBezTo>
                      <a:pt x="913" y="1195"/>
                      <a:pt x="913" y="1194"/>
                      <a:pt x="913" y="1192"/>
                    </a:cubicBezTo>
                    <a:lnTo>
                      <a:pt x="915" y="527"/>
                    </a:lnTo>
                    <a:cubicBezTo>
                      <a:pt x="915" y="526"/>
                      <a:pt x="915" y="524"/>
                      <a:pt x="915" y="523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B341D997-1CD2-4B33-BE0C-EB5AB5423F86}"/>
                </a:ext>
              </a:extLst>
            </p:cNvPr>
            <p:cNvGrpSpPr/>
            <p:nvPr/>
          </p:nvGrpSpPr>
          <p:grpSpPr>
            <a:xfrm>
              <a:off x="8852595" y="3190391"/>
              <a:ext cx="1177273" cy="1689293"/>
              <a:chOff x="8852595" y="3190391"/>
              <a:chExt cx="1177273" cy="1689293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1399E0D-F4B2-45C6-AFA8-262CD672C887}"/>
                  </a:ext>
                </a:extLst>
              </p:cNvPr>
              <p:cNvSpPr/>
              <p:nvPr/>
            </p:nvSpPr>
            <p:spPr>
              <a:xfrm>
                <a:off x="8852595" y="3190391"/>
                <a:ext cx="1177273" cy="16892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6" h="1357">
                    <a:moveTo>
                      <a:pt x="946" y="522"/>
                    </a:moveTo>
                    <a:cubicBezTo>
                      <a:pt x="944" y="460"/>
                      <a:pt x="911" y="401"/>
                      <a:pt x="864" y="362"/>
                    </a:cubicBezTo>
                    <a:cubicBezTo>
                      <a:pt x="858" y="356"/>
                      <a:pt x="850" y="352"/>
                      <a:pt x="844" y="348"/>
                    </a:cubicBezTo>
                    <a:lnTo>
                      <a:pt x="265" y="14"/>
                    </a:lnTo>
                    <a:cubicBezTo>
                      <a:pt x="252" y="6"/>
                      <a:pt x="238" y="1"/>
                      <a:pt x="224" y="0"/>
                    </a:cubicBezTo>
                    <a:cubicBezTo>
                      <a:pt x="213" y="-1"/>
                      <a:pt x="201" y="1"/>
                      <a:pt x="192" y="6"/>
                    </a:cubicBezTo>
                    <a:lnTo>
                      <a:pt x="32" y="99"/>
                    </a:lnTo>
                    <a:cubicBezTo>
                      <a:pt x="13" y="110"/>
                      <a:pt x="2" y="133"/>
                      <a:pt x="2" y="166"/>
                    </a:cubicBezTo>
                    <a:lnTo>
                      <a:pt x="0" y="830"/>
                    </a:lnTo>
                    <a:cubicBezTo>
                      <a:pt x="0" y="896"/>
                      <a:pt x="46" y="976"/>
                      <a:pt x="103" y="1009"/>
                    </a:cubicBezTo>
                    <a:lnTo>
                      <a:pt x="681" y="1343"/>
                    </a:lnTo>
                    <a:cubicBezTo>
                      <a:pt x="712" y="1361"/>
                      <a:pt x="739" y="1361"/>
                      <a:pt x="758" y="1348"/>
                    </a:cubicBezTo>
                    <a:cubicBezTo>
                      <a:pt x="757" y="1349"/>
                      <a:pt x="756" y="1350"/>
                      <a:pt x="755" y="1350"/>
                    </a:cubicBezTo>
                    <a:lnTo>
                      <a:pt x="915" y="1257"/>
                    </a:lnTo>
                    <a:cubicBezTo>
                      <a:pt x="924" y="1252"/>
                      <a:pt x="933" y="1242"/>
                      <a:pt x="937" y="1231"/>
                    </a:cubicBezTo>
                    <a:cubicBezTo>
                      <a:pt x="943" y="1219"/>
                      <a:pt x="945" y="1205"/>
                      <a:pt x="945" y="1191"/>
                    </a:cubicBezTo>
                    <a:cubicBezTo>
                      <a:pt x="945" y="1186"/>
                      <a:pt x="947" y="526"/>
                      <a:pt x="946" y="5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D199EAE-584C-45C3-9C53-323BB84345F0}"/>
                  </a:ext>
                </a:extLst>
              </p:cNvPr>
              <p:cNvSpPr/>
              <p:nvPr/>
            </p:nvSpPr>
            <p:spPr>
              <a:xfrm>
                <a:off x="9023268" y="3706148"/>
                <a:ext cx="636599" cy="8309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2" h="668">
                    <a:moveTo>
                      <a:pt x="273" y="564"/>
                    </a:moveTo>
                    <a:cubicBezTo>
                      <a:pt x="273" y="553"/>
                      <a:pt x="265" y="539"/>
                      <a:pt x="256" y="533"/>
                    </a:cubicBezTo>
                    <a:cubicBezTo>
                      <a:pt x="246" y="528"/>
                      <a:pt x="238" y="532"/>
                      <a:pt x="238" y="544"/>
                    </a:cubicBezTo>
                    <a:cubicBezTo>
                      <a:pt x="238" y="555"/>
                      <a:pt x="246" y="569"/>
                      <a:pt x="256" y="574"/>
                    </a:cubicBezTo>
                    <a:cubicBezTo>
                      <a:pt x="265" y="580"/>
                      <a:pt x="273" y="575"/>
                      <a:pt x="273" y="564"/>
                    </a:cubicBezTo>
                    <a:close/>
                    <a:moveTo>
                      <a:pt x="356" y="553"/>
                    </a:moveTo>
                    <a:cubicBezTo>
                      <a:pt x="347" y="548"/>
                      <a:pt x="339" y="552"/>
                      <a:pt x="339" y="564"/>
                    </a:cubicBezTo>
                    <a:cubicBezTo>
                      <a:pt x="339" y="575"/>
                      <a:pt x="347" y="588"/>
                      <a:pt x="356" y="594"/>
                    </a:cubicBezTo>
                    <a:cubicBezTo>
                      <a:pt x="366" y="600"/>
                      <a:pt x="374" y="595"/>
                      <a:pt x="374" y="584"/>
                    </a:cubicBezTo>
                    <a:cubicBezTo>
                      <a:pt x="374" y="573"/>
                      <a:pt x="366" y="559"/>
                      <a:pt x="356" y="553"/>
                    </a:cubicBezTo>
                    <a:close/>
                    <a:moveTo>
                      <a:pt x="173" y="469"/>
                    </a:moveTo>
                    <a:cubicBezTo>
                      <a:pt x="173" y="457"/>
                      <a:pt x="166" y="443"/>
                      <a:pt x="156" y="437"/>
                    </a:cubicBezTo>
                    <a:cubicBezTo>
                      <a:pt x="146" y="432"/>
                      <a:pt x="137" y="437"/>
                      <a:pt x="137" y="448"/>
                    </a:cubicBezTo>
                    <a:cubicBezTo>
                      <a:pt x="137" y="459"/>
                      <a:pt x="145" y="473"/>
                      <a:pt x="155" y="478"/>
                    </a:cubicBezTo>
                    <a:cubicBezTo>
                      <a:pt x="165" y="484"/>
                      <a:pt x="173" y="480"/>
                      <a:pt x="173" y="469"/>
                    </a:cubicBezTo>
                    <a:close/>
                    <a:moveTo>
                      <a:pt x="480" y="647"/>
                    </a:moveTo>
                    <a:cubicBezTo>
                      <a:pt x="490" y="653"/>
                      <a:pt x="498" y="648"/>
                      <a:pt x="498" y="637"/>
                    </a:cubicBezTo>
                    <a:cubicBezTo>
                      <a:pt x="498" y="625"/>
                      <a:pt x="490" y="612"/>
                      <a:pt x="480" y="606"/>
                    </a:cubicBezTo>
                    <a:cubicBezTo>
                      <a:pt x="470" y="600"/>
                      <a:pt x="462" y="605"/>
                      <a:pt x="462" y="616"/>
                    </a:cubicBezTo>
                    <a:cubicBezTo>
                      <a:pt x="462" y="627"/>
                      <a:pt x="470" y="641"/>
                      <a:pt x="480" y="647"/>
                    </a:cubicBezTo>
                    <a:close/>
                    <a:moveTo>
                      <a:pt x="32" y="388"/>
                    </a:moveTo>
                    <a:cubicBezTo>
                      <a:pt x="41" y="394"/>
                      <a:pt x="49" y="389"/>
                      <a:pt x="49" y="378"/>
                    </a:cubicBezTo>
                    <a:cubicBezTo>
                      <a:pt x="50" y="366"/>
                      <a:pt x="42" y="353"/>
                      <a:pt x="32" y="347"/>
                    </a:cubicBezTo>
                    <a:cubicBezTo>
                      <a:pt x="22" y="341"/>
                      <a:pt x="14" y="346"/>
                      <a:pt x="14" y="357"/>
                    </a:cubicBezTo>
                    <a:cubicBezTo>
                      <a:pt x="14" y="369"/>
                      <a:pt x="22" y="382"/>
                      <a:pt x="32" y="388"/>
                    </a:cubicBezTo>
                    <a:close/>
                    <a:moveTo>
                      <a:pt x="93" y="270"/>
                    </a:moveTo>
                    <a:lnTo>
                      <a:pt x="419" y="459"/>
                    </a:lnTo>
                    <a:cubicBezTo>
                      <a:pt x="458" y="481"/>
                      <a:pt x="489" y="464"/>
                      <a:pt x="489" y="419"/>
                    </a:cubicBezTo>
                    <a:cubicBezTo>
                      <a:pt x="490" y="382"/>
                      <a:pt x="468" y="336"/>
                      <a:pt x="436" y="309"/>
                    </a:cubicBezTo>
                    <a:cubicBezTo>
                      <a:pt x="435" y="308"/>
                      <a:pt x="433" y="307"/>
                      <a:pt x="431" y="305"/>
                    </a:cubicBezTo>
                    <a:cubicBezTo>
                      <a:pt x="426" y="316"/>
                      <a:pt x="414" y="330"/>
                      <a:pt x="391" y="343"/>
                    </a:cubicBezTo>
                    <a:cubicBezTo>
                      <a:pt x="389" y="344"/>
                      <a:pt x="388" y="343"/>
                      <a:pt x="386" y="343"/>
                    </a:cubicBezTo>
                    <a:cubicBezTo>
                      <a:pt x="384" y="341"/>
                      <a:pt x="382" y="339"/>
                      <a:pt x="381" y="337"/>
                    </a:cubicBezTo>
                    <a:cubicBezTo>
                      <a:pt x="378" y="332"/>
                      <a:pt x="378" y="327"/>
                      <a:pt x="381" y="326"/>
                    </a:cubicBezTo>
                    <a:cubicBezTo>
                      <a:pt x="421" y="303"/>
                      <a:pt x="423" y="280"/>
                      <a:pt x="424" y="280"/>
                    </a:cubicBezTo>
                    <a:cubicBezTo>
                      <a:pt x="428" y="264"/>
                      <a:pt x="428" y="246"/>
                      <a:pt x="425" y="226"/>
                    </a:cubicBezTo>
                    <a:cubicBezTo>
                      <a:pt x="416" y="177"/>
                      <a:pt x="384" y="124"/>
                      <a:pt x="344" y="96"/>
                    </a:cubicBezTo>
                    <a:cubicBezTo>
                      <a:pt x="340" y="94"/>
                      <a:pt x="337" y="91"/>
                      <a:pt x="333" y="89"/>
                    </a:cubicBezTo>
                    <a:cubicBezTo>
                      <a:pt x="305" y="73"/>
                      <a:pt x="278" y="72"/>
                      <a:pt x="260" y="87"/>
                    </a:cubicBezTo>
                    <a:cubicBezTo>
                      <a:pt x="256" y="90"/>
                      <a:pt x="251" y="89"/>
                      <a:pt x="245" y="86"/>
                    </a:cubicBezTo>
                    <a:cubicBezTo>
                      <a:pt x="241" y="85"/>
                      <a:pt x="238" y="81"/>
                      <a:pt x="235" y="77"/>
                    </a:cubicBezTo>
                    <a:cubicBezTo>
                      <a:pt x="220" y="57"/>
                      <a:pt x="202" y="41"/>
                      <a:pt x="184" y="31"/>
                    </a:cubicBezTo>
                    <a:cubicBezTo>
                      <a:pt x="132" y="1"/>
                      <a:pt x="90" y="24"/>
                      <a:pt x="90" y="85"/>
                    </a:cubicBezTo>
                    <a:lnTo>
                      <a:pt x="90" y="87"/>
                    </a:lnTo>
                    <a:cubicBezTo>
                      <a:pt x="90" y="89"/>
                      <a:pt x="90" y="91"/>
                      <a:pt x="89" y="93"/>
                    </a:cubicBezTo>
                    <a:cubicBezTo>
                      <a:pt x="93" y="95"/>
                      <a:pt x="97" y="97"/>
                      <a:pt x="101" y="99"/>
                    </a:cubicBezTo>
                    <a:cubicBezTo>
                      <a:pt x="148" y="127"/>
                      <a:pt x="169" y="165"/>
                      <a:pt x="171" y="166"/>
                    </a:cubicBezTo>
                    <a:cubicBezTo>
                      <a:pt x="173" y="171"/>
                      <a:pt x="173" y="176"/>
                      <a:pt x="170" y="177"/>
                    </a:cubicBezTo>
                    <a:cubicBezTo>
                      <a:pt x="169" y="178"/>
                      <a:pt x="167" y="178"/>
                      <a:pt x="165" y="177"/>
                    </a:cubicBezTo>
                    <a:cubicBezTo>
                      <a:pt x="163" y="176"/>
                      <a:pt x="161" y="174"/>
                      <a:pt x="160" y="171"/>
                    </a:cubicBezTo>
                    <a:cubicBezTo>
                      <a:pt x="159" y="170"/>
                      <a:pt x="142" y="139"/>
                      <a:pt x="101" y="115"/>
                    </a:cubicBezTo>
                    <a:cubicBezTo>
                      <a:pt x="95" y="112"/>
                      <a:pt x="90" y="109"/>
                      <a:pt x="83" y="107"/>
                    </a:cubicBezTo>
                    <a:cubicBezTo>
                      <a:pt x="74" y="102"/>
                      <a:pt x="66" y="100"/>
                      <a:pt x="59" y="100"/>
                    </a:cubicBezTo>
                    <a:cubicBezTo>
                      <a:pt x="46" y="101"/>
                      <a:pt x="35" y="108"/>
                      <a:pt x="29" y="120"/>
                    </a:cubicBezTo>
                    <a:cubicBezTo>
                      <a:pt x="24" y="132"/>
                      <a:pt x="23" y="147"/>
                      <a:pt x="23" y="153"/>
                    </a:cubicBezTo>
                    <a:cubicBezTo>
                      <a:pt x="24" y="196"/>
                      <a:pt x="55" y="249"/>
                      <a:pt x="93" y="270"/>
                    </a:cubicBezTo>
                    <a:lnTo>
                      <a:pt x="480" y="590"/>
                    </a:lnTo>
                    <a:cubicBezTo>
                      <a:pt x="498" y="600"/>
                      <a:pt x="512" y="625"/>
                      <a:pt x="512" y="644"/>
                    </a:cubicBezTo>
                    <a:cubicBezTo>
                      <a:pt x="512" y="665"/>
                      <a:pt x="498" y="673"/>
                      <a:pt x="480" y="663"/>
                    </a:cubicBezTo>
                    <a:cubicBezTo>
                      <a:pt x="462" y="653"/>
                      <a:pt x="448" y="628"/>
                      <a:pt x="448" y="608"/>
                    </a:cubicBezTo>
                    <a:cubicBezTo>
                      <a:pt x="448" y="602"/>
                      <a:pt x="449" y="598"/>
                      <a:pt x="451" y="594"/>
                    </a:cubicBezTo>
                    <a:lnTo>
                      <a:pt x="408" y="533"/>
                    </a:lnTo>
                    <a:cubicBezTo>
                      <a:pt x="402" y="522"/>
                      <a:pt x="399" y="510"/>
                      <a:pt x="399" y="500"/>
                    </a:cubicBezTo>
                    <a:lnTo>
                      <a:pt x="399" y="464"/>
                    </a:lnTo>
                    <a:lnTo>
                      <a:pt x="329" y="423"/>
                    </a:lnTo>
                    <a:lnTo>
                      <a:pt x="329" y="459"/>
                    </a:lnTo>
                    <a:cubicBezTo>
                      <a:pt x="329" y="465"/>
                      <a:pt x="331" y="473"/>
                      <a:pt x="335" y="479"/>
                    </a:cubicBezTo>
                    <a:lnTo>
                      <a:pt x="353" y="510"/>
                    </a:lnTo>
                    <a:cubicBezTo>
                      <a:pt x="360" y="521"/>
                      <a:pt x="363" y="532"/>
                      <a:pt x="363" y="542"/>
                    </a:cubicBezTo>
                    <a:cubicBezTo>
                      <a:pt x="378" y="554"/>
                      <a:pt x="388" y="575"/>
                      <a:pt x="388" y="592"/>
                    </a:cubicBezTo>
                    <a:cubicBezTo>
                      <a:pt x="388" y="613"/>
                      <a:pt x="373" y="621"/>
                      <a:pt x="356" y="610"/>
                    </a:cubicBezTo>
                    <a:cubicBezTo>
                      <a:pt x="339" y="601"/>
                      <a:pt x="324" y="575"/>
                      <a:pt x="324" y="555"/>
                    </a:cubicBezTo>
                    <a:cubicBezTo>
                      <a:pt x="324" y="538"/>
                      <a:pt x="335" y="529"/>
                      <a:pt x="349" y="534"/>
                    </a:cubicBezTo>
                    <a:cubicBezTo>
                      <a:pt x="349" y="528"/>
                      <a:pt x="347" y="522"/>
                      <a:pt x="344" y="516"/>
                    </a:cubicBezTo>
                    <a:lnTo>
                      <a:pt x="325" y="485"/>
                    </a:lnTo>
                    <a:cubicBezTo>
                      <a:pt x="319" y="474"/>
                      <a:pt x="315" y="462"/>
                      <a:pt x="315" y="451"/>
                    </a:cubicBezTo>
                    <a:lnTo>
                      <a:pt x="315" y="415"/>
                    </a:lnTo>
                    <a:lnTo>
                      <a:pt x="263" y="385"/>
                    </a:lnTo>
                    <a:lnTo>
                      <a:pt x="263" y="522"/>
                    </a:lnTo>
                    <a:cubicBezTo>
                      <a:pt x="277" y="534"/>
                      <a:pt x="287" y="555"/>
                      <a:pt x="287" y="573"/>
                    </a:cubicBezTo>
                    <a:cubicBezTo>
                      <a:pt x="287" y="592"/>
                      <a:pt x="273" y="601"/>
                      <a:pt x="256" y="590"/>
                    </a:cubicBezTo>
                    <a:cubicBezTo>
                      <a:pt x="238" y="580"/>
                      <a:pt x="224" y="556"/>
                      <a:pt x="224" y="535"/>
                    </a:cubicBezTo>
                    <a:cubicBezTo>
                      <a:pt x="224" y="518"/>
                      <a:pt x="234" y="510"/>
                      <a:pt x="249" y="514"/>
                    </a:cubicBezTo>
                    <a:lnTo>
                      <a:pt x="249" y="377"/>
                    </a:lnTo>
                    <a:lnTo>
                      <a:pt x="197" y="347"/>
                    </a:lnTo>
                    <a:lnTo>
                      <a:pt x="197" y="384"/>
                    </a:lnTo>
                    <a:cubicBezTo>
                      <a:pt x="197" y="394"/>
                      <a:pt x="193" y="402"/>
                      <a:pt x="187" y="405"/>
                    </a:cubicBezTo>
                    <a:lnTo>
                      <a:pt x="169" y="415"/>
                    </a:lnTo>
                    <a:cubicBezTo>
                      <a:pt x="165" y="417"/>
                      <a:pt x="163" y="421"/>
                      <a:pt x="162" y="426"/>
                    </a:cubicBezTo>
                    <a:cubicBezTo>
                      <a:pt x="177" y="438"/>
                      <a:pt x="188" y="459"/>
                      <a:pt x="188" y="476"/>
                    </a:cubicBezTo>
                    <a:cubicBezTo>
                      <a:pt x="188" y="497"/>
                      <a:pt x="173" y="505"/>
                      <a:pt x="155" y="495"/>
                    </a:cubicBezTo>
                    <a:cubicBezTo>
                      <a:pt x="138" y="484"/>
                      <a:pt x="123" y="460"/>
                      <a:pt x="123" y="440"/>
                    </a:cubicBezTo>
                    <a:cubicBezTo>
                      <a:pt x="123" y="422"/>
                      <a:pt x="134" y="413"/>
                      <a:pt x="148" y="418"/>
                    </a:cubicBezTo>
                    <a:cubicBezTo>
                      <a:pt x="149" y="408"/>
                      <a:pt x="153" y="401"/>
                      <a:pt x="159" y="397"/>
                    </a:cubicBezTo>
                    <a:lnTo>
                      <a:pt x="177" y="388"/>
                    </a:lnTo>
                    <a:cubicBezTo>
                      <a:pt x="181" y="386"/>
                      <a:pt x="183" y="381"/>
                      <a:pt x="183" y="375"/>
                    </a:cubicBezTo>
                    <a:lnTo>
                      <a:pt x="183" y="339"/>
                    </a:lnTo>
                    <a:lnTo>
                      <a:pt x="114" y="299"/>
                    </a:lnTo>
                    <a:lnTo>
                      <a:pt x="114" y="336"/>
                    </a:lnTo>
                    <a:cubicBezTo>
                      <a:pt x="114" y="345"/>
                      <a:pt x="110" y="354"/>
                      <a:pt x="104" y="357"/>
                    </a:cubicBezTo>
                    <a:lnTo>
                      <a:pt x="62" y="373"/>
                    </a:lnTo>
                    <a:cubicBezTo>
                      <a:pt x="63" y="377"/>
                      <a:pt x="64" y="382"/>
                      <a:pt x="64" y="386"/>
                    </a:cubicBezTo>
                    <a:cubicBezTo>
                      <a:pt x="63" y="406"/>
                      <a:pt x="49" y="415"/>
                      <a:pt x="32" y="404"/>
                    </a:cubicBezTo>
                    <a:cubicBezTo>
                      <a:pt x="14" y="394"/>
                      <a:pt x="0" y="369"/>
                      <a:pt x="0" y="349"/>
                    </a:cubicBezTo>
                    <a:cubicBezTo>
                      <a:pt x="0" y="329"/>
                      <a:pt x="15" y="321"/>
                      <a:pt x="32" y="331"/>
                    </a:cubicBezTo>
                    <a:cubicBezTo>
                      <a:pt x="41" y="336"/>
                      <a:pt x="49" y="345"/>
                      <a:pt x="54" y="355"/>
                    </a:cubicBezTo>
                    <a:lnTo>
                      <a:pt x="94" y="339"/>
                    </a:lnTo>
                    <a:cubicBezTo>
                      <a:pt x="98" y="338"/>
                      <a:pt x="99" y="333"/>
                      <a:pt x="99" y="327"/>
                    </a:cubicBezTo>
                    <a:lnTo>
                      <a:pt x="99" y="291"/>
                    </a:lnTo>
                    <a:lnTo>
                      <a:pt x="93" y="287"/>
                    </a:lnTo>
                    <a:cubicBezTo>
                      <a:pt x="49" y="261"/>
                      <a:pt x="13" y="201"/>
                      <a:pt x="9" y="149"/>
                    </a:cubicBezTo>
                    <a:cubicBezTo>
                      <a:pt x="9" y="148"/>
                      <a:pt x="9" y="148"/>
                      <a:pt x="9" y="146"/>
                    </a:cubicBezTo>
                    <a:cubicBezTo>
                      <a:pt x="9" y="144"/>
                      <a:pt x="9" y="143"/>
                      <a:pt x="9" y="141"/>
                    </a:cubicBezTo>
                    <a:cubicBezTo>
                      <a:pt x="9" y="124"/>
                      <a:pt x="13" y="110"/>
                      <a:pt x="20" y="100"/>
                    </a:cubicBezTo>
                    <a:cubicBezTo>
                      <a:pt x="27" y="89"/>
                      <a:pt x="37" y="81"/>
                      <a:pt x="54" y="82"/>
                    </a:cubicBezTo>
                    <a:cubicBezTo>
                      <a:pt x="58" y="82"/>
                      <a:pt x="65" y="82"/>
                      <a:pt x="71" y="84"/>
                    </a:cubicBezTo>
                    <a:cubicBezTo>
                      <a:pt x="74" y="85"/>
                      <a:pt x="76" y="83"/>
                      <a:pt x="76" y="80"/>
                    </a:cubicBezTo>
                    <a:cubicBezTo>
                      <a:pt x="76" y="78"/>
                      <a:pt x="76" y="78"/>
                      <a:pt x="76" y="76"/>
                    </a:cubicBezTo>
                    <a:cubicBezTo>
                      <a:pt x="76" y="8"/>
                      <a:pt x="125" y="-20"/>
                      <a:pt x="184" y="14"/>
                    </a:cubicBezTo>
                    <a:cubicBezTo>
                      <a:pt x="205" y="26"/>
                      <a:pt x="225" y="45"/>
                      <a:pt x="243" y="67"/>
                    </a:cubicBezTo>
                    <a:cubicBezTo>
                      <a:pt x="243" y="68"/>
                      <a:pt x="245" y="69"/>
                      <a:pt x="245" y="70"/>
                    </a:cubicBezTo>
                    <a:cubicBezTo>
                      <a:pt x="246" y="71"/>
                      <a:pt x="248" y="71"/>
                      <a:pt x="249" y="70"/>
                    </a:cubicBezTo>
                    <a:cubicBezTo>
                      <a:pt x="269" y="52"/>
                      <a:pt x="301" y="54"/>
                      <a:pt x="333" y="73"/>
                    </a:cubicBezTo>
                    <a:cubicBezTo>
                      <a:pt x="337" y="75"/>
                      <a:pt x="342" y="78"/>
                      <a:pt x="346" y="81"/>
                    </a:cubicBezTo>
                    <a:cubicBezTo>
                      <a:pt x="391" y="113"/>
                      <a:pt x="429" y="174"/>
                      <a:pt x="438" y="230"/>
                    </a:cubicBezTo>
                    <a:cubicBezTo>
                      <a:pt x="442" y="253"/>
                      <a:pt x="442" y="274"/>
                      <a:pt x="437" y="290"/>
                    </a:cubicBezTo>
                    <a:cubicBezTo>
                      <a:pt x="438" y="294"/>
                      <a:pt x="438" y="295"/>
                      <a:pt x="439" y="295"/>
                    </a:cubicBezTo>
                    <a:cubicBezTo>
                      <a:pt x="477" y="328"/>
                      <a:pt x="504" y="382"/>
                      <a:pt x="504" y="427"/>
                    </a:cubicBezTo>
                    <a:cubicBezTo>
                      <a:pt x="503" y="481"/>
                      <a:pt x="465" y="502"/>
                      <a:pt x="419" y="475"/>
                    </a:cubicBezTo>
                    <a:lnTo>
                      <a:pt x="413" y="471"/>
                    </a:lnTo>
                    <a:lnTo>
                      <a:pt x="413" y="508"/>
                    </a:lnTo>
                    <a:cubicBezTo>
                      <a:pt x="413" y="514"/>
                      <a:pt x="414" y="521"/>
                      <a:pt x="418" y="527"/>
                    </a:cubicBezTo>
                    <a:lnTo>
                      <a:pt x="460" y="586"/>
                    </a:lnTo>
                    <a:cubicBezTo>
                      <a:pt x="465" y="584"/>
                      <a:pt x="472" y="585"/>
                      <a:pt x="480" y="59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BAB0A4-8943-43AE-804D-05B1C8AFE081}"/>
                  </a:ext>
                </a:extLst>
              </p:cNvPr>
              <p:cNvSpPr/>
              <p:nvPr/>
            </p:nvSpPr>
            <p:spPr>
              <a:xfrm>
                <a:off x="8892460" y="3190391"/>
                <a:ext cx="1137408" cy="16805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" h="1350">
                    <a:moveTo>
                      <a:pt x="914" y="522"/>
                    </a:moveTo>
                    <a:cubicBezTo>
                      <a:pt x="912" y="460"/>
                      <a:pt x="879" y="401"/>
                      <a:pt x="832" y="362"/>
                    </a:cubicBezTo>
                    <a:cubicBezTo>
                      <a:pt x="826" y="356"/>
                      <a:pt x="818" y="352"/>
                      <a:pt x="812" y="348"/>
                    </a:cubicBezTo>
                    <a:lnTo>
                      <a:pt x="233" y="14"/>
                    </a:lnTo>
                    <a:cubicBezTo>
                      <a:pt x="220" y="6"/>
                      <a:pt x="206" y="1"/>
                      <a:pt x="192" y="0"/>
                    </a:cubicBezTo>
                    <a:cubicBezTo>
                      <a:pt x="181" y="-1"/>
                      <a:pt x="169" y="1"/>
                      <a:pt x="160" y="6"/>
                    </a:cubicBezTo>
                    <a:lnTo>
                      <a:pt x="0" y="99"/>
                    </a:lnTo>
                    <a:cubicBezTo>
                      <a:pt x="23" y="86"/>
                      <a:pt x="52" y="94"/>
                      <a:pt x="74" y="107"/>
                    </a:cubicBezTo>
                    <a:lnTo>
                      <a:pt x="651" y="441"/>
                    </a:lnTo>
                    <a:cubicBezTo>
                      <a:pt x="683" y="459"/>
                      <a:pt x="707" y="487"/>
                      <a:pt x="724" y="517"/>
                    </a:cubicBezTo>
                    <a:cubicBezTo>
                      <a:pt x="742" y="548"/>
                      <a:pt x="755" y="583"/>
                      <a:pt x="755" y="619"/>
                    </a:cubicBezTo>
                    <a:lnTo>
                      <a:pt x="753" y="1284"/>
                    </a:lnTo>
                    <a:cubicBezTo>
                      <a:pt x="753" y="1309"/>
                      <a:pt x="746" y="1337"/>
                      <a:pt x="723" y="1350"/>
                    </a:cubicBezTo>
                    <a:lnTo>
                      <a:pt x="883" y="1257"/>
                    </a:lnTo>
                    <a:cubicBezTo>
                      <a:pt x="892" y="1252"/>
                      <a:pt x="901" y="1242"/>
                      <a:pt x="905" y="1231"/>
                    </a:cubicBezTo>
                    <a:cubicBezTo>
                      <a:pt x="911" y="1219"/>
                      <a:pt x="913" y="1205"/>
                      <a:pt x="913" y="1191"/>
                    </a:cubicBezTo>
                    <a:cubicBezTo>
                      <a:pt x="913" y="1186"/>
                      <a:pt x="915" y="526"/>
                      <a:pt x="914" y="522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4F87A480-3375-4484-A1CF-66E0E8F7E26B}"/>
                </a:ext>
              </a:extLst>
            </p:cNvPr>
            <p:cNvGrpSpPr/>
            <p:nvPr/>
          </p:nvGrpSpPr>
          <p:grpSpPr>
            <a:xfrm>
              <a:off x="6830679" y="3905475"/>
              <a:ext cx="1179764" cy="1690539"/>
              <a:chOff x="6830679" y="3905475"/>
              <a:chExt cx="1179764" cy="1690539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7A5165-75B0-4DE8-A197-BB72E295C194}"/>
                  </a:ext>
                </a:extLst>
              </p:cNvPr>
              <p:cNvSpPr/>
              <p:nvPr/>
            </p:nvSpPr>
            <p:spPr>
              <a:xfrm>
                <a:off x="6830679" y="3905475"/>
                <a:ext cx="1179764" cy="16905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8" h="1358">
                    <a:moveTo>
                      <a:pt x="948" y="522"/>
                    </a:moveTo>
                    <a:cubicBezTo>
                      <a:pt x="946" y="479"/>
                      <a:pt x="927" y="437"/>
                      <a:pt x="903" y="402"/>
                    </a:cubicBezTo>
                    <a:cubicBezTo>
                      <a:pt x="886" y="381"/>
                      <a:pt x="868" y="362"/>
                      <a:pt x="844" y="349"/>
                    </a:cubicBezTo>
                    <a:lnTo>
                      <a:pt x="266" y="15"/>
                    </a:lnTo>
                    <a:cubicBezTo>
                      <a:pt x="249" y="4"/>
                      <a:pt x="228" y="-3"/>
                      <a:pt x="208" y="1"/>
                    </a:cubicBezTo>
                    <a:cubicBezTo>
                      <a:pt x="203" y="2"/>
                      <a:pt x="197" y="4"/>
                      <a:pt x="192" y="7"/>
                    </a:cubicBezTo>
                    <a:lnTo>
                      <a:pt x="33" y="100"/>
                    </a:lnTo>
                    <a:cubicBezTo>
                      <a:pt x="14" y="111"/>
                      <a:pt x="3" y="134"/>
                      <a:pt x="2" y="167"/>
                    </a:cubicBezTo>
                    <a:lnTo>
                      <a:pt x="0" y="831"/>
                    </a:lnTo>
                    <a:cubicBezTo>
                      <a:pt x="0" y="897"/>
                      <a:pt x="47" y="977"/>
                      <a:pt x="104" y="1010"/>
                    </a:cubicBezTo>
                    <a:lnTo>
                      <a:pt x="682" y="1344"/>
                    </a:lnTo>
                    <a:cubicBezTo>
                      <a:pt x="713" y="1361"/>
                      <a:pt x="740" y="1362"/>
                      <a:pt x="759" y="1348"/>
                    </a:cubicBezTo>
                    <a:cubicBezTo>
                      <a:pt x="758" y="1349"/>
                      <a:pt x="757" y="1350"/>
                      <a:pt x="756" y="1351"/>
                    </a:cubicBezTo>
                    <a:lnTo>
                      <a:pt x="915" y="1258"/>
                    </a:lnTo>
                    <a:cubicBezTo>
                      <a:pt x="926" y="1252"/>
                      <a:pt x="933" y="1243"/>
                      <a:pt x="938" y="1232"/>
                    </a:cubicBezTo>
                    <a:cubicBezTo>
                      <a:pt x="943" y="1219"/>
                      <a:pt x="946" y="1205"/>
                      <a:pt x="946" y="1191"/>
                    </a:cubicBezTo>
                    <a:cubicBezTo>
                      <a:pt x="946" y="1187"/>
                      <a:pt x="948" y="527"/>
                      <a:pt x="948" y="5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83BBD37F-71F8-4DFE-9D67-75D5DD261A2F}"/>
                  </a:ext>
                </a:extLst>
              </p:cNvPr>
              <p:cNvSpPr/>
              <p:nvPr/>
            </p:nvSpPr>
            <p:spPr>
              <a:xfrm>
                <a:off x="7022721" y="4321121"/>
                <a:ext cx="615289" cy="956480"/>
              </a:xfrm>
              <a:custGeom>
                <a:avLst/>
                <a:gdLst>
                  <a:gd name="connsiteX0" fmla="*/ 489078 w 615289"/>
                  <a:gd name="connsiteY0" fmla="*/ 809984 h 956480"/>
                  <a:gd name="connsiteX1" fmla="*/ 489078 w 615289"/>
                  <a:gd name="connsiteY1" fmla="*/ 859307 h 956480"/>
                  <a:gd name="connsiteX2" fmla="*/ 509978 w 615289"/>
                  <a:gd name="connsiteY2" fmla="*/ 882736 h 956480"/>
                  <a:gd name="connsiteX3" fmla="*/ 532107 w 615289"/>
                  <a:gd name="connsiteY3" fmla="*/ 885202 h 956480"/>
                  <a:gd name="connsiteX4" fmla="*/ 532107 w 615289"/>
                  <a:gd name="connsiteY4" fmla="*/ 835878 h 956480"/>
                  <a:gd name="connsiteX5" fmla="*/ 511207 w 615289"/>
                  <a:gd name="connsiteY5" fmla="*/ 811217 h 956480"/>
                  <a:gd name="connsiteX6" fmla="*/ 489078 w 615289"/>
                  <a:gd name="connsiteY6" fmla="*/ 809984 h 956480"/>
                  <a:gd name="connsiteX7" fmla="*/ 478014 w 615289"/>
                  <a:gd name="connsiteY7" fmla="*/ 790254 h 956480"/>
                  <a:gd name="connsiteX8" fmla="*/ 511207 w 615289"/>
                  <a:gd name="connsiteY8" fmla="*/ 793954 h 956480"/>
                  <a:gd name="connsiteX9" fmla="*/ 543172 w 615289"/>
                  <a:gd name="connsiteY9" fmla="*/ 828480 h 956480"/>
                  <a:gd name="connsiteX10" fmla="*/ 543172 w 615289"/>
                  <a:gd name="connsiteY10" fmla="*/ 904931 h 956480"/>
                  <a:gd name="connsiteX11" fmla="*/ 509978 w 615289"/>
                  <a:gd name="connsiteY11" fmla="*/ 901232 h 956480"/>
                  <a:gd name="connsiteX12" fmla="*/ 478014 w 615289"/>
                  <a:gd name="connsiteY12" fmla="*/ 865472 h 956480"/>
                  <a:gd name="connsiteX13" fmla="*/ 478014 w 615289"/>
                  <a:gd name="connsiteY13" fmla="*/ 790254 h 956480"/>
                  <a:gd name="connsiteX14" fmla="*/ 210482 w 615289"/>
                  <a:gd name="connsiteY14" fmla="*/ 582233 h 956480"/>
                  <a:gd name="connsiteX15" fmla="*/ 216656 w 615289"/>
                  <a:gd name="connsiteY15" fmla="*/ 582233 h 956480"/>
                  <a:gd name="connsiteX16" fmla="*/ 221594 w 615289"/>
                  <a:gd name="connsiteY16" fmla="*/ 588377 h 956480"/>
                  <a:gd name="connsiteX17" fmla="*/ 221594 w 615289"/>
                  <a:gd name="connsiteY17" fmla="*/ 601893 h 956480"/>
                  <a:gd name="connsiteX18" fmla="*/ 99362 w 615289"/>
                  <a:gd name="connsiteY18" fmla="*/ 670702 h 956480"/>
                  <a:gd name="connsiteX19" fmla="*/ 94423 w 615289"/>
                  <a:gd name="connsiteY19" fmla="*/ 670702 h 956480"/>
                  <a:gd name="connsiteX20" fmla="*/ 89485 w 615289"/>
                  <a:gd name="connsiteY20" fmla="*/ 664558 h 956480"/>
                  <a:gd name="connsiteX21" fmla="*/ 89485 w 615289"/>
                  <a:gd name="connsiteY21" fmla="*/ 652271 h 956480"/>
                  <a:gd name="connsiteX22" fmla="*/ 347927 w 615289"/>
                  <a:gd name="connsiteY22" fmla="*/ 514291 h 956480"/>
                  <a:gd name="connsiteX23" fmla="*/ 318089 w 615289"/>
                  <a:gd name="connsiteY23" fmla="*/ 531710 h 956480"/>
                  <a:gd name="connsiteX24" fmla="*/ 342954 w 615289"/>
                  <a:gd name="connsiteY24" fmla="*/ 574011 h 956480"/>
                  <a:gd name="connsiteX25" fmla="*/ 342954 w 615289"/>
                  <a:gd name="connsiteY25" fmla="*/ 596406 h 956480"/>
                  <a:gd name="connsiteX26" fmla="*/ 339224 w 615289"/>
                  <a:gd name="connsiteY26" fmla="*/ 597651 h 956480"/>
                  <a:gd name="connsiteX27" fmla="*/ 432470 w 615289"/>
                  <a:gd name="connsiteY27" fmla="*/ 760637 h 956480"/>
                  <a:gd name="connsiteX28" fmla="*/ 442416 w 615289"/>
                  <a:gd name="connsiteY28" fmla="*/ 799206 h 956480"/>
                  <a:gd name="connsiteX29" fmla="*/ 468525 w 615289"/>
                  <a:gd name="connsiteY29" fmla="*/ 885054 h 956480"/>
                  <a:gd name="connsiteX30" fmla="*/ 510796 w 615289"/>
                  <a:gd name="connsiteY30" fmla="*/ 927356 h 956480"/>
                  <a:gd name="connsiteX31" fmla="*/ 554311 w 615289"/>
                  <a:gd name="connsiteY31" fmla="*/ 934821 h 956480"/>
                  <a:gd name="connsiteX32" fmla="*/ 580420 w 615289"/>
                  <a:gd name="connsiteY32" fmla="*/ 891275 h 956480"/>
                  <a:gd name="connsiteX33" fmla="*/ 560527 w 615289"/>
                  <a:gd name="connsiteY33" fmla="*/ 819113 h 956480"/>
                  <a:gd name="connsiteX34" fmla="*/ 512039 w 615289"/>
                  <a:gd name="connsiteY34" fmla="*/ 768102 h 956480"/>
                  <a:gd name="connsiteX35" fmla="*/ 504580 w 615289"/>
                  <a:gd name="connsiteY35" fmla="*/ 764370 h 956480"/>
                  <a:gd name="connsiteX36" fmla="*/ 502093 w 615289"/>
                  <a:gd name="connsiteY36" fmla="*/ 761881 h 956480"/>
                  <a:gd name="connsiteX37" fmla="*/ 475984 w 615289"/>
                  <a:gd name="connsiteY37" fmla="*/ 735754 h 956480"/>
                  <a:gd name="connsiteX38" fmla="*/ 170596 w 615289"/>
                  <a:gd name="connsiteY38" fmla="*/ 513697 h 956480"/>
                  <a:gd name="connsiteX39" fmla="*/ 175534 w 615289"/>
                  <a:gd name="connsiteY39" fmla="*/ 513697 h 956480"/>
                  <a:gd name="connsiteX40" fmla="*/ 181707 w 615289"/>
                  <a:gd name="connsiteY40" fmla="*/ 518612 h 956480"/>
                  <a:gd name="connsiteX41" fmla="*/ 181707 w 615289"/>
                  <a:gd name="connsiteY41" fmla="*/ 532128 h 956480"/>
                  <a:gd name="connsiteX42" fmla="*/ 59484 w 615289"/>
                  <a:gd name="connsiteY42" fmla="*/ 602165 h 956480"/>
                  <a:gd name="connsiteX43" fmla="*/ 53312 w 615289"/>
                  <a:gd name="connsiteY43" fmla="*/ 600937 h 956480"/>
                  <a:gd name="connsiteX44" fmla="*/ 47139 w 615289"/>
                  <a:gd name="connsiteY44" fmla="*/ 594793 h 956480"/>
                  <a:gd name="connsiteX45" fmla="*/ 47139 w 615289"/>
                  <a:gd name="connsiteY45" fmla="*/ 582506 h 956480"/>
                  <a:gd name="connsiteX46" fmla="*/ 245979 w 615289"/>
                  <a:gd name="connsiteY46" fmla="*/ 432176 h 956480"/>
                  <a:gd name="connsiteX47" fmla="*/ 216140 w 615289"/>
                  <a:gd name="connsiteY47" fmla="*/ 448350 h 956480"/>
                  <a:gd name="connsiteX48" fmla="*/ 221113 w 615289"/>
                  <a:gd name="connsiteY48" fmla="*/ 457059 h 956480"/>
                  <a:gd name="connsiteX49" fmla="*/ 224843 w 615289"/>
                  <a:gd name="connsiteY49" fmla="*/ 469501 h 956480"/>
                  <a:gd name="connsiteX50" fmla="*/ 221113 w 615289"/>
                  <a:gd name="connsiteY50" fmla="*/ 478210 h 956480"/>
                  <a:gd name="connsiteX51" fmla="*/ 199977 w 615289"/>
                  <a:gd name="connsiteY51" fmla="*/ 489408 h 956480"/>
                  <a:gd name="connsiteX52" fmla="*/ 191275 w 615289"/>
                  <a:gd name="connsiteY52" fmla="*/ 488164 h 956480"/>
                  <a:gd name="connsiteX53" fmla="*/ 182572 w 615289"/>
                  <a:gd name="connsiteY53" fmla="*/ 479454 h 956480"/>
                  <a:gd name="connsiteX54" fmla="*/ 181328 w 615289"/>
                  <a:gd name="connsiteY54" fmla="*/ 475722 h 956480"/>
                  <a:gd name="connsiteX55" fmla="*/ 177599 w 615289"/>
                  <a:gd name="connsiteY55" fmla="*/ 473233 h 956480"/>
                  <a:gd name="connsiteX56" fmla="*/ 175112 w 615289"/>
                  <a:gd name="connsiteY56" fmla="*/ 471989 h 956480"/>
                  <a:gd name="connsiteX57" fmla="*/ 22189 w 615289"/>
                  <a:gd name="connsiteY57" fmla="*/ 560325 h 956480"/>
                  <a:gd name="connsiteX58" fmla="*/ 22189 w 615289"/>
                  <a:gd name="connsiteY58" fmla="*/ 583965 h 956480"/>
                  <a:gd name="connsiteX59" fmla="*/ 84353 w 615289"/>
                  <a:gd name="connsiteY59" fmla="*/ 692208 h 956480"/>
                  <a:gd name="connsiteX60" fmla="*/ 95542 w 615289"/>
                  <a:gd name="connsiteY60" fmla="*/ 703405 h 956480"/>
                  <a:gd name="connsiteX61" fmla="*/ 105489 w 615289"/>
                  <a:gd name="connsiteY61" fmla="*/ 705894 h 956480"/>
                  <a:gd name="connsiteX62" fmla="*/ 259655 w 615289"/>
                  <a:gd name="connsiteY62" fmla="*/ 617557 h 956480"/>
                  <a:gd name="connsiteX63" fmla="*/ 259655 w 615289"/>
                  <a:gd name="connsiteY63" fmla="*/ 611336 h 956480"/>
                  <a:gd name="connsiteX64" fmla="*/ 255925 w 615289"/>
                  <a:gd name="connsiteY64" fmla="*/ 608848 h 956480"/>
                  <a:gd name="connsiteX65" fmla="*/ 253438 w 615289"/>
                  <a:gd name="connsiteY65" fmla="*/ 595162 h 956480"/>
                  <a:gd name="connsiteX66" fmla="*/ 255925 w 615289"/>
                  <a:gd name="connsiteY66" fmla="*/ 587697 h 956480"/>
                  <a:gd name="connsiteX67" fmla="*/ 278304 w 615289"/>
                  <a:gd name="connsiteY67" fmla="*/ 576500 h 956480"/>
                  <a:gd name="connsiteX68" fmla="*/ 285763 w 615289"/>
                  <a:gd name="connsiteY68" fmla="*/ 576500 h 956480"/>
                  <a:gd name="connsiteX69" fmla="*/ 295710 w 615289"/>
                  <a:gd name="connsiteY69" fmla="*/ 586453 h 956480"/>
                  <a:gd name="connsiteX70" fmla="*/ 299439 w 615289"/>
                  <a:gd name="connsiteY70" fmla="*/ 593918 h 956480"/>
                  <a:gd name="connsiteX71" fmla="*/ 329278 w 615289"/>
                  <a:gd name="connsiteY71" fmla="*/ 577744 h 956480"/>
                  <a:gd name="connsiteX72" fmla="*/ 580420 w 615289"/>
                  <a:gd name="connsiteY72" fmla="*/ 313979 h 956480"/>
                  <a:gd name="connsiteX73" fmla="*/ 533175 w 615289"/>
                  <a:gd name="connsiteY73" fmla="*/ 326421 h 956480"/>
                  <a:gd name="connsiteX74" fmla="*/ 526959 w 615289"/>
                  <a:gd name="connsiteY74" fmla="*/ 330154 h 956480"/>
                  <a:gd name="connsiteX75" fmla="*/ 510796 w 615289"/>
                  <a:gd name="connsiteY75" fmla="*/ 353793 h 956480"/>
                  <a:gd name="connsiteX76" fmla="*/ 497120 w 615289"/>
                  <a:gd name="connsiteY76" fmla="*/ 367479 h 956480"/>
                  <a:gd name="connsiteX77" fmla="*/ 291980 w 615289"/>
                  <a:gd name="connsiteY77" fmla="*/ 484431 h 956480"/>
                  <a:gd name="connsiteX78" fmla="*/ 308142 w 615289"/>
                  <a:gd name="connsiteY78" fmla="*/ 511803 h 956480"/>
                  <a:gd name="connsiteX79" fmla="*/ 512039 w 615289"/>
                  <a:gd name="connsiteY79" fmla="*/ 394851 h 956480"/>
                  <a:gd name="connsiteX80" fmla="*/ 531932 w 615289"/>
                  <a:gd name="connsiteY80" fmla="*/ 389874 h 956480"/>
                  <a:gd name="connsiteX81" fmla="*/ 560527 w 615289"/>
                  <a:gd name="connsiteY81" fmla="*/ 388630 h 956480"/>
                  <a:gd name="connsiteX82" fmla="*/ 566744 w 615289"/>
                  <a:gd name="connsiteY82" fmla="*/ 384897 h 956480"/>
                  <a:gd name="connsiteX83" fmla="*/ 599069 w 615289"/>
                  <a:gd name="connsiteY83" fmla="*/ 347572 h 956480"/>
                  <a:gd name="connsiteX84" fmla="*/ 599069 w 615289"/>
                  <a:gd name="connsiteY84" fmla="*/ 346328 h 956480"/>
                  <a:gd name="connsiteX85" fmla="*/ 581663 w 615289"/>
                  <a:gd name="connsiteY85" fmla="*/ 315224 h 956480"/>
                  <a:gd name="connsiteX86" fmla="*/ 70677 w 615289"/>
                  <a:gd name="connsiteY86" fmla="*/ 21599 h 956480"/>
                  <a:gd name="connsiteX87" fmla="*/ 107975 w 615289"/>
                  <a:gd name="connsiteY87" fmla="*/ 87540 h 956480"/>
                  <a:gd name="connsiteX88" fmla="*/ 117921 w 615289"/>
                  <a:gd name="connsiteY88" fmla="*/ 118645 h 956480"/>
                  <a:gd name="connsiteX89" fmla="*/ 107975 w 615289"/>
                  <a:gd name="connsiteY89" fmla="*/ 138551 h 956480"/>
                  <a:gd name="connsiteX90" fmla="*/ 100516 w 615289"/>
                  <a:gd name="connsiteY90" fmla="*/ 143528 h 956480"/>
                  <a:gd name="connsiteX91" fmla="*/ 78137 w 615289"/>
                  <a:gd name="connsiteY91" fmla="*/ 141040 h 956480"/>
                  <a:gd name="connsiteX92" fmla="*/ 55758 w 615289"/>
                  <a:gd name="connsiteY92" fmla="*/ 117400 h 956480"/>
                  <a:gd name="connsiteX93" fmla="*/ 18459 w 615289"/>
                  <a:gd name="connsiteY93" fmla="*/ 51459 h 956480"/>
                  <a:gd name="connsiteX94" fmla="*/ 35865 w 615289"/>
                  <a:gd name="connsiteY94" fmla="*/ 136063 h 956480"/>
                  <a:gd name="connsiteX95" fmla="*/ 84353 w 615289"/>
                  <a:gd name="connsiteY95" fmla="*/ 187074 h 956480"/>
                  <a:gd name="connsiteX96" fmla="*/ 96786 w 615289"/>
                  <a:gd name="connsiteY96" fmla="*/ 193295 h 956480"/>
                  <a:gd name="connsiteX97" fmla="*/ 100516 w 615289"/>
                  <a:gd name="connsiteY97" fmla="*/ 194539 h 956480"/>
                  <a:gd name="connsiteX98" fmla="*/ 115435 w 615289"/>
                  <a:gd name="connsiteY98" fmla="*/ 210713 h 956480"/>
                  <a:gd name="connsiteX99" fmla="*/ 232303 w 615289"/>
                  <a:gd name="connsiteY99" fmla="*/ 413513 h 956480"/>
                  <a:gd name="connsiteX100" fmla="*/ 236032 w 615289"/>
                  <a:gd name="connsiteY100" fmla="*/ 412269 h 956480"/>
                  <a:gd name="connsiteX101" fmla="*/ 245979 w 615289"/>
                  <a:gd name="connsiteY101" fmla="*/ 413513 h 956480"/>
                  <a:gd name="connsiteX102" fmla="*/ 255925 w 615289"/>
                  <a:gd name="connsiteY102" fmla="*/ 423467 h 956480"/>
                  <a:gd name="connsiteX103" fmla="*/ 280790 w 615289"/>
                  <a:gd name="connsiteY103" fmla="*/ 464524 h 956480"/>
                  <a:gd name="connsiteX104" fmla="*/ 310629 w 615289"/>
                  <a:gd name="connsiteY104" fmla="*/ 448350 h 956480"/>
                  <a:gd name="connsiteX105" fmla="*/ 158949 w 615289"/>
                  <a:gd name="connsiteY105" fmla="*/ 185830 h 956480"/>
                  <a:gd name="connsiteX106" fmla="*/ 152733 w 615289"/>
                  <a:gd name="connsiteY106" fmla="*/ 160946 h 956480"/>
                  <a:gd name="connsiteX107" fmla="*/ 134084 w 615289"/>
                  <a:gd name="connsiteY107" fmla="*/ 80075 h 956480"/>
                  <a:gd name="connsiteX108" fmla="*/ 85596 w 615289"/>
                  <a:gd name="connsiteY108" fmla="*/ 27820 h 956480"/>
                  <a:gd name="connsiteX109" fmla="*/ 70677 w 615289"/>
                  <a:gd name="connsiteY109" fmla="*/ 21599 h 956480"/>
                  <a:gd name="connsiteX110" fmla="*/ 60731 w 615289"/>
                  <a:gd name="connsiteY110" fmla="*/ 448 h 956480"/>
                  <a:gd name="connsiteX111" fmla="*/ 85596 w 615289"/>
                  <a:gd name="connsiteY111" fmla="*/ 9157 h 956480"/>
                  <a:gd name="connsiteX112" fmla="*/ 145273 w 615289"/>
                  <a:gd name="connsiteY112" fmla="*/ 73854 h 956480"/>
                  <a:gd name="connsiteX113" fmla="*/ 168896 w 615289"/>
                  <a:gd name="connsiteY113" fmla="*/ 172144 h 956480"/>
                  <a:gd name="connsiteX114" fmla="*/ 170139 w 615289"/>
                  <a:gd name="connsiteY114" fmla="*/ 178365 h 956480"/>
                  <a:gd name="connsiteX115" fmla="*/ 321818 w 615289"/>
                  <a:gd name="connsiteY115" fmla="*/ 440885 h 956480"/>
                  <a:gd name="connsiteX116" fmla="*/ 485931 w 615289"/>
                  <a:gd name="connsiteY116" fmla="*/ 348816 h 956480"/>
                  <a:gd name="connsiteX117" fmla="*/ 497120 w 615289"/>
                  <a:gd name="connsiteY117" fmla="*/ 336375 h 956480"/>
                  <a:gd name="connsiteX118" fmla="*/ 512039 w 615289"/>
                  <a:gd name="connsiteY118" fmla="*/ 313979 h 956480"/>
                  <a:gd name="connsiteX119" fmla="*/ 524472 w 615289"/>
                  <a:gd name="connsiteY119" fmla="*/ 305270 h 956480"/>
                  <a:gd name="connsiteX120" fmla="*/ 572960 w 615289"/>
                  <a:gd name="connsiteY120" fmla="*/ 294073 h 956480"/>
                  <a:gd name="connsiteX121" fmla="*/ 581663 w 615289"/>
                  <a:gd name="connsiteY121" fmla="*/ 295317 h 956480"/>
                  <a:gd name="connsiteX122" fmla="*/ 592852 w 615289"/>
                  <a:gd name="connsiteY122" fmla="*/ 309003 h 956480"/>
                  <a:gd name="connsiteX123" fmla="*/ 610258 w 615289"/>
                  <a:gd name="connsiteY123" fmla="*/ 338863 h 956480"/>
                  <a:gd name="connsiteX124" fmla="*/ 612745 w 615289"/>
                  <a:gd name="connsiteY124" fmla="*/ 363746 h 956480"/>
                  <a:gd name="connsiteX125" fmla="*/ 580420 w 615289"/>
                  <a:gd name="connsiteY125" fmla="*/ 402316 h 956480"/>
                  <a:gd name="connsiteX126" fmla="*/ 567987 w 615289"/>
                  <a:gd name="connsiteY126" fmla="*/ 408537 h 956480"/>
                  <a:gd name="connsiteX127" fmla="*/ 539391 w 615289"/>
                  <a:gd name="connsiteY127" fmla="*/ 409781 h 956480"/>
                  <a:gd name="connsiteX128" fmla="*/ 523229 w 615289"/>
                  <a:gd name="connsiteY128" fmla="*/ 414757 h 956480"/>
                  <a:gd name="connsiteX129" fmla="*/ 360360 w 615289"/>
                  <a:gd name="connsiteY129" fmla="*/ 508070 h 956480"/>
                  <a:gd name="connsiteX130" fmla="*/ 488417 w 615289"/>
                  <a:gd name="connsiteY130" fmla="*/ 728289 h 956480"/>
                  <a:gd name="connsiteX131" fmla="*/ 502093 w 615289"/>
                  <a:gd name="connsiteY131" fmla="*/ 744463 h 956480"/>
                  <a:gd name="connsiteX132" fmla="*/ 503337 w 615289"/>
                  <a:gd name="connsiteY132" fmla="*/ 744463 h 956480"/>
                  <a:gd name="connsiteX133" fmla="*/ 512039 w 615289"/>
                  <a:gd name="connsiteY133" fmla="*/ 749440 h 956480"/>
                  <a:gd name="connsiteX134" fmla="*/ 571717 w 615289"/>
                  <a:gd name="connsiteY134" fmla="*/ 812892 h 956480"/>
                  <a:gd name="connsiteX135" fmla="*/ 596582 w 615289"/>
                  <a:gd name="connsiteY135" fmla="*/ 901228 h 956480"/>
                  <a:gd name="connsiteX136" fmla="*/ 564257 w 615289"/>
                  <a:gd name="connsiteY136" fmla="*/ 953484 h 956480"/>
                  <a:gd name="connsiteX137" fmla="*/ 510796 w 615289"/>
                  <a:gd name="connsiteY137" fmla="*/ 944775 h 956480"/>
                  <a:gd name="connsiteX138" fmla="*/ 458579 w 615289"/>
                  <a:gd name="connsiteY138" fmla="*/ 893763 h 956480"/>
                  <a:gd name="connsiteX139" fmla="*/ 426253 w 615289"/>
                  <a:gd name="connsiteY139" fmla="*/ 788009 h 956480"/>
                  <a:gd name="connsiteX140" fmla="*/ 421280 w 615289"/>
                  <a:gd name="connsiteY140" fmla="*/ 766858 h 956480"/>
                  <a:gd name="connsiteX141" fmla="*/ 326791 w 615289"/>
                  <a:gd name="connsiteY141" fmla="*/ 605116 h 956480"/>
                  <a:gd name="connsiteX142" fmla="*/ 309386 w 615289"/>
                  <a:gd name="connsiteY142" fmla="*/ 615069 h 956480"/>
                  <a:gd name="connsiteX143" fmla="*/ 299439 w 615289"/>
                  <a:gd name="connsiteY143" fmla="*/ 613825 h 956480"/>
                  <a:gd name="connsiteX144" fmla="*/ 289493 w 615289"/>
                  <a:gd name="connsiteY144" fmla="*/ 602627 h 956480"/>
                  <a:gd name="connsiteX145" fmla="*/ 285763 w 615289"/>
                  <a:gd name="connsiteY145" fmla="*/ 596406 h 956480"/>
                  <a:gd name="connsiteX146" fmla="*/ 269601 w 615289"/>
                  <a:gd name="connsiteY146" fmla="*/ 605116 h 956480"/>
                  <a:gd name="connsiteX147" fmla="*/ 275817 w 615289"/>
                  <a:gd name="connsiteY147" fmla="*/ 625022 h 956480"/>
                  <a:gd name="connsiteX148" fmla="*/ 269601 w 615289"/>
                  <a:gd name="connsiteY148" fmla="*/ 637464 h 956480"/>
                  <a:gd name="connsiteX149" fmla="*/ 117921 w 615289"/>
                  <a:gd name="connsiteY149" fmla="*/ 724556 h 956480"/>
                  <a:gd name="connsiteX150" fmla="*/ 95542 w 615289"/>
                  <a:gd name="connsiteY150" fmla="*/ 722068 h 956480"/>
                  <a:gd name="connsiteX151" fmla="*/ 73163 w 615289"/>
                  <a:gd name="connsiteY151" fmla="*/ 698429 h 956480"/>
                  <a:gd name="connsiteX152" fmla="*/ 11000 w 615289"/>
                  <a:gd name="connsiteY152" fmla="*/ 591430 h 956480"/>
                  <a:gd name="connsiteX153" fmla="*/ 11000 w 615289"/>
                  <a:gd name="connsiteY153" fmla="*/ 540419 h 956480"/>
                  <a:gd name="connsiteX154" fmla="*/ 163923 w 615289"/>
                  <a:gd name="connsiteY154" fmla="*/ 453327 h 956480"/>
                  <a:gd name="connsiteX155" fmla="*/ 177599 w 615289"/>
                  <a:gd name="connsiteY155" fmla="*/ 454571 h 956480"/>
                  <a:gd name="connsiteX156" fmla="*/ 191275 w 615289"/>
                  <a:gd name="connsiteY156" fmla="*/ 468257 h 956480"/>
                  <a:gd name="connsiteX157" fmla="*/ 207437 w 615289"/>
                  <a:gd name="connsiteY157" fmla="*/ 459548 h 956480"/>
                  <a:gd name="connsiteX158" fmla="*/ 203707 w 615289"/>
                  <a:gd name="connsiteY158" fmla="*/ 453327 h 956480"/>
                  <a:gd name="connsiteX159" fmla="*/ 199977 w 615289"/>
                  <a:gd name="connsiteY159" fmla="*/ 439641 h 956480"/>
                  <a:gd name="connsiteX160" fmla="*/ 203707 w 615289"/>
                  <a:gd name="connsiteY160" fmla="*/ 430932 h 956480"/>
                  <a:gd name="connsiteX161" fmla="*/ 221113 w 615289"/>
                  <a:gd name="connsiteY161" fmla="*/ 420978 h 956480"/>
                  <a:gd name="connsiteX162" fmla="*/ 104245 w 615289"/>
                  <a:gd name="connsiteY162" fmla="*/ 216934 h 956480"/>
                  <a:gd name="connsiteX163" fmla="*/ 100516 w 615289"/>
                  <a:gd name="connsiteY163" fmla="*/ 213202 h 956480"/>
                  <a:gd name="connsiteX164" fmla="*/ 84353 w 615289"/>
                  <a:gd name="connsiteY164" fmla="*/ 205737 h 956480"/>
                  <a:gd name="connsiteX165" fmla="*/ 24676 w 615289"/>
                  <a:gd name="connsiteY165" fmla="*/ 142284 h 956480"/>
                  <a:gd name="connsiteX166" fmla="*/ 3540 w 615289"/>
                  <a:gd name="connsiteY166" fmla="*/ 31553 h 956480"/>
                  <a:gd name="connsiteX167" fmla="*/ 13486 w 615289"/>
                  <a:gd name="connsiteY167" fmla="*/ 27820 h 956480"/>
                  <a:gd name="connsiteX168" fmla="*/ 15973 w 615289"/>
                  <a:gd name="connsiteY168" fmla="*/ 29064 h 956480"/>
                  <a:gd name="connsiteX169" fmla="*/ 24676 w 615289"/>
                  <a:gd name="connsiteY169" fmla="*/ 37773 h 956480"/>
                  <a:gd name="connsiteX170" fmla="*/ 66947 w 615289"/>
                  <a:gd name="connsiteY170" fmla="*/ 111180 h 956480"/>
                  <a:gd name="connsiteX171" fmla="*/ 78137 w 615289"/>
                  <a:gd name="connsiteY171" fmla="*/ 122377 h 956480"/>
                  <a:gd name="connsiteX172" fmla="*/ 89326 w 615289"/>
                  <a:gd name="connsiteY172" fmla="*/ 123621 h 956480"/>
                  <a:gd name="connsiteX173" fmla="*/ 96786 w 615289"/>
                  <a:gd name="connsiteY173" fmla="*/ 119889 h 956480"/>
                  <a:gd name="connsiteX174" fmla="*/ 101759 w 615289"/>
                  <a:gd name="connsiteY174" fmla="*/ 108691 h 956480"/>
                  <a:gd name="connsiteX175" fmla="*/ 96786 w 615289"/>
                  <a:gd name="connsiteY175" fmla="*/ 93761 h 956480"/>
                  <a:gd name="connsiteX176" fmla="*/ 54514 w 615289"/>
                  <a:gd name="connsiteY176" fmla="*/ 21599 h 956480"/>
                  <a:gd name="connsiteX177" fmla="*/ 52028 w 615289"/>
                  <a:gd name="connsiteY177" fmla="*/ 5425 h 956480"/>
                  <a:gd name="connsiteX178" fmla="*/ 60731 w 615289"/>
                  <a:gd name="connsiteY178" fmla="*/ 448 h 95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615289" h="956480">
                    <a:moveTo>
                      <a:pt x="489078" y="809984"/>
                    </a:moveTo>
                    <a:cubicBezTo>
                      <a:pt x="476784" y="817382"/>
                      <a:pt x="476784" y="838345"/>
                      <a:pt x="489078" y="859307"/>
                    </a:cubicBezTo>
                    <a:cubicBezTo>
                      <a:pt x="495225" y="870405"/>
                      <a:pt x="502601" y="877803"/>
                      <a:pt x="509978" y="882736"/>
                    </a:cubicBezTo>
                    <a:cubicBezTo>
                      <a:pt x="518584" y="887668"/>
                      <a:pt x="525960" y="888901"/>
                      <a:pt x="532107" y="885202"/>
                    </a:cubicBezTo>
                    <a:cubicBezTo>
                      <a:pt x="544401" y="877803"/>
                      <a:pt x="544401" y="855608"/>
                      <a:pt x="532107" y="835878"/>
                    </a:cubicBezTo>
                    <a:cubicBezTo>
                      <a:pt x="527189" y="824781"/>
                      <a:pt x="518584" y="817382"/>
                      <a:pt x="511207" y="811217"/>
                    </a:cubicBezTo>
                    <a:cubicBezTo>
                      <a:pt x="502601" y="807518"/>
                      <a:pt x="495225" y="806284"/>
                      <a:pt x="489078" y="809984"/>
                    </a:cubicBezTo>
                    <a:close/>
                    <a:moveTo>
                      <a:pt x="478014" y="790254"/>
                    </a:moveTo>
                    <a:cubicBezTo>
                      <a:pt x="487849" y="785322"/>
                      <a:pt x="498913" y="786555"/>
                      <a:pt x="511207" y="793954"/>
                    </a:cubicBezTo>
                    <a:cubicBezTo>
                      <a:pt x="522272" y="801352"/>
                      <a:pt x="534566" y="813683"/>
                      <a:pt x="543172" y="828480"/>
                    </a:cubicBezTo>
                    <a:cubicBezTo>
                      <a:pt x="561612" y="859307"/>
                      <a:pt x="561612" y="893833"/>
                      <a:pt x="543172" y="904931"/>
                    </a:cubicBezTo>
                    <a:cubicBezTo>
                      <a:pt x="534566" y="909863"/>
                      <a:pt x="522272" y="907397"/>
                      <a:pt x="509978" y="901232"/>
                    </a:cubicBezTo>
                    <a:cubicBezTo>
                      <a:pt x="498913" y="893833"/>
                      <a:pt x="487849" y="881502"/>
                      <a:pt x="478014" y="865472"/>
                    </a:cubicBezTo>
                    <a:cubicBezTo>
                      <a:pt x="459573" y="835878"/>
                      <a:pt x="459573" y="801352"/>
                      <a:pt x="478014" y="790254"/>
                    </a:cubicBezTo>
                    <a:close/>
                    <a:moveTo>
                      <a:pt x="210482" y="582233"/>
                    </a:moveTo>
                    <a:cubicBezTo>
                      <a:pt x="211717" y="581005"/>
                      <a:pt x="214186" y="582233"/>
                      <a:pt x="216656" y="582233"/>
                    </a:cubicBezTo>
                    <a:cubicBezTo>
                      <a:pt x="217890" y="584691"/>
                      <a:pt x="220360" y="585919"/>
                      <a:pt x="221594" y="588377"/>
                    </a:cubicBezTo>
                    <a:cubicBezTo>
                      <a:pt x="225298" y="594521"/>
                      <a:pt x="225298" y="600664"/>
                      <a:pt x="221594" y="601893"/>
                    </a:cubicBezTo>
                    <a:lnTo>
                      <a:pt x="99362" y="670702"/>
                    </a:lnTo>
                    <a:cubicBezTo>
                      <a:pt x="98127" y="671930"/>
                      <a:pt x="96893" y="671930"/>
                      <a:pt x="94423" y="670702"/>
                    </a:cubicBezTo>
                    <a:cubicBezTo>
                      <a:pt x="91954" y="669473"/>
                      <a:pt x="90719" y="667015"/>
                      <a:pt x="89485" y="664558"/>
                    </a:cubicBezTo>
                    <a:cubicBezTo>
                      <a:pt x="85781" y="659643"/>
                      <a:pt x="85781" y="653499"/>
                      <a:pt x="89485" y="652271"/>
                    </a:cubicBezTo>
                    <a:close/>
                    <a:moveTo>
                      <a:pt x="347927" y="514291"/>
                    </a:moveTo>
                    <a:lnTo>
                      <a:pt x="318089" y="531710"/>
                    </a:lnTo>
                    <a:lnTo>
                      <a:pt x="342954" y="574011"/>
                    </a:lnTo>
                    <a:cubicBezTo>
                      <a:pt x="347927" y="582721"/>
                      <a:pt x="347927" y="592674"/>
                      <a:pt x="342954" y="596406"/>
                    </a:cubicBezTo>
                    <a:lnTo>
                      <a:pt x="339224" y="597651"/>
                    </a:lnTo>
                    <a:lnTo>
                      <a:pt x="432470" y="760637"/>
                    </a:lnTo>
                    <a:cubicBezTo>
                      <a:pt x="439929" y="773079"/>
                      <a:pt x="443659" y="788009"/>
                      <a:pt x="442416" y="799206"/>
                    </a:cubicBezTo>
                    <a:cubicBezTo>
                      <a:pt x="439929" y="825334"/>
                      <a:pt x="451119" y="857682"/>
                      <a:pt x="468525" y="885054"/>
                    </a:cubicBezTo>
                    <a:cubicBezTo>
                      <a:pt x="480958" y="903717"/>
                      <a:pt x="495877" y="917403"/>
                      <a:pt x="510796" y="927356"/>
                    </a:cubicBezTo>
                    <a:cubicBezTo>
                      <a:pt x="526959" y="936065"/>
                      <a:pt x="541878" y="938554"/>
                      <a:pt x="554311" y="934821"/>
                    </a:cubicBezTo>
                    <a:cubicBezTo>
                      <a:pt x="570473" y="928600"/>
                      <a:pt x="580420" y="913670"/>
                      <a:pt x="580420" y="891275"/>
                    </a:cubicBezTo>
                    <a:cubicBezTo>
                      <a:pt x="581663" y="870124"/>
                      <a:pt x="574203" y="842752"/>
                      <a:pt x="560527" y="819113"/>
                    </a:cubicBezTo>
                    <a:cubicBezTo>
                      <a:pt x="548094" y="796718"/>
                      <a:pt x="530689" y="778056"/>
                      <a:pt x="512039" y="768102"/>
                    </a:cubicBezTo>
                    <a:cubicBezTo>
                      <a:pt x="509553" y="765614"/>
                      <a:pt x="507066" y="765614"/>
                      <a:pt x="504580" y="764370"/>
                    </a:cubicBezTo>
                    <a:cubicBezTo>
                      <a:pt x="504580" y="764370"/>
                      <a:pt x="503337" y="763125"/>
                      <a:pt x="502093" y="761881"/>
                    </a:cubicBezTo>
                    <a:cubicBezTo>
                      <a:pt x="492147" y="756905"/>
                      <a:pt x="483444" y="746951"/>
                      <a:pt x="475984" y="735754"/>
                    </a:cubicBezTo>
                    <a:close/>
                    <a:moveTo>
                      <a:pt x="170596" y="513697"/>
                    </a:moveTo>
                    <a:cubicBezTo>
                      <a:pt x="171830" y="512468"/>
                      <a:pt x="173065" y="512468"/>
                      <a:pt x="175534" y="513697"/>
                    </a:cubicBezTo>
                    <a:cubicBezTo>
                      <a:pt x="178003" y="514926"/>
                      <a:pt x="180472" y="517383"/>
                      <a:pt x="181707" y="518612"/>
                    </a:cubicBezTo>
                    <a:cubicBezTo>
                      <a:pt x="184176" y="524756"/>
                      <a:pt x="184176" y="530899"/>
                      <a:pt x="181707" y="532128"/>
                    </a:cubicBezTo>
                    <a:lnTo>
                      <a:pt x="59484" y="602165"/>
                    </a:lnTo>
                    <a:cubicBezTo>
                      <a:pt x="58250" y="602165"/>
                      <a:pt x="55781" y="602165"/>
                      <a:pt x="53312" y="600937"/>
                    </a:cubicBezTo>
                    <a:cubicBezTo>
                      <a:pt x="52077" y="599708"/>
                      <a:pt x="49608" y="598479"/>
                      <a:pt x="47139" y="594793"/>
                    </a:cubicBezTo>
                    <a:cubicBezTo>
                      <a:pt x="45904" y="589878"/>
                      <a:pt x="45904" y="583734"/>
                      <a:pt x="47139" y="582506"/>
                    </a:cubicBezTo>
                    <a:close/>
                    <a:moveTo>
                      <a:pt x="245979" y="432176"/>
                    </a:moveTo>
                    <a:lnTo>
                      <a:pt x="216140" y="448350"/>
                    </a:lnTo>
                    <a:lnTo>
                      <a:pt x="221113" y="457059"/>
                    </a:lnTo>
                    <a:cubicBezTo>
                      <a:pt x="223600" y="460792"/>
                      <a:pt x="224843" y="465768"/>
                      <a:pt x="224843" y="469501"/>
                    </a:cubicBezTo>
                    <a:cubicBezTo>
                      <a:pt x="224843" y="473233"/>
                      <a:pt x="223600" y="475722"/>
                      <a:pt x="221113" y="478210"/>
                    </a:cubicBezTo>
                    <a:lnTo>
                      <a:pt x="199977" y="489408"/>
                    </a:lnTo>
                    <a:cubicBezTo>
                      <a:pt x="197491" y="490652"/>
                      <a:pt x="193761" y="490652"/>
                      <a:pt x="191275" y="488164"/>
                    </a:cubicBezTo>
                    <a:cubicBezTo>
                      <a:pt x="188788" y="486919"/>
                      <a:pt x="185058" y="483187"/>
                      <a:pt x="182572" y="479454"/>
                    </a:cubicBezTo>
                    <a:lnTo>
                      <a:pt x="181328" y="475722"/>
                    </a:lnTo>
                    <a:cubicBezTo>
                      <a:pt x="180085" y="473233"/>
                      <a:pt x="177599" y="473233"/>
                      <a:pt x="177599" y="473233"/>
                    </a:cubicBezTo>
                    <a:cubicBezTo>
                      <a:pt x="176355" y="471989"/>
                      <a:pt x="176355" y="471989"/>
                      <a:pt x="175112" y="471989"/>
                    </a:cubicBezTo>
                    <a:lnTo>
                      <a:pt x="22189" y="560325"/>
                    </a:lnTo>
                    <a:cubicBezTo>
                      <a:pt x="15973" y="562814"/>
                      <a:pt x="15973" y="574011"/>
                      <a:pt x="22189" y="583965"/>
                    </a:cubicBezTo>
                    <a:lnTo>
                      <a:pt x="84353" y="692208"/>
                    </a:lnTo>
                    <a:cubicBezTo>
                      <a:pt x="86839" y="697184"/>
                      <a:pt x="91813" y="700917"/>
                      <a:pt x="95542" y="703405"/>
                    </a:cubicBezTo>
                    <a:cubicBezTo>
                      <a:pt x="99272" y="705894"/>
                      <a:pt x="103002" y="707138"/>
                      <a:pt x="105489" y="705894"/>
                    </a:cubicBezTo>
                    <a:lnTo>
                      <a:pt x="259655" y="617557"/>
                    </a:lnTo>
                    <a:cubicBezTo>
                      <a:pt x="260898" y="616313"/>
                      <a:pt x="260898" y="615069"/>
                      <a:pt x="259655" y="611336"/>
                    </a:cubicBezTo>
                    <a:lnTo>
                      <a:pt x="255925" y="608848"/>
                    </a:lnTo>
                    <a:cubicBezTo>
                      <a:pt x="254682" y="603871"/>
                      <a:pt x="253438" y="600139"/>
                      <a:pt x="253438" y="595162"/>
                    </a:cubicBezTo>
                    <a:cubicBezTo>
                      <a:pt x="253438" y="591430"/>
                      <a:pt x="254682" y="588941"/>
                      <a:pt x="255925" y="587697"/>
                    </a:cubicBezTo>
                    <a:lnTo>
                      <a:pt x="278304" y="576500"/>
                    </a:lnTo>
                    <a:cubicBezTo>
                      <a:pt x="280790" y="574011"/>
                      <a:pt x="283277" y="575256"/>
                      <a:pt x="285763" y="576500"/>
                    </a:cubicBezTo>
                    <a:cubicBezTo>
                      <a:pt x="289493" y="578988"/>
                      <a:pt x="293223" y="581476"/>
                      <a:pt x="295710" y="586453"/>
                    </a:cubicBezTo>
                    <a:lnTo>
                      <a:pt x="299439" y="593918"/>
                    </a:lnTo>
                    <a:lnTo>
                      <a:pt x="329278" y="577744"/>
                    </a:lnTo>
                    <a:close/>
                    <a:moveTo>
                      <a:pt x="580420" y="313979"/>
                    </a:moveTo>
                    <a:lnTo>
                      <a:pt x="533175" y="326421"/>
                    </a:lnTo>
                    <a:cubicBezTo>
                      <a:pt x="529445" y="326421"/>
                      <a:pt x="528202" y="327665"/>
                      <a:pt x="526959" y="330154"/>
                    </a:cubicBezTo>
                    <a:lnTo>
                      <a:pt x="510796" y="353793"/>
                    </a:lnTo>
                    <a:cubicBezTo>
                      <a:pt x="507066" y="360014"/>
                      <a:pt x="502093" y="363746"/>
                      <a:pt x="497120" y="367479"/>
                    </a:cubicBezTo>
                    <a:lnTo>
                      <a:pt x="291980" y="484431"/>
                    </a:lnTo>
                    <a:lnTo>
                      <a:pt x="308142" y="511803"/>
                    </a:lnTo>
                    <a:lnTo>
                      <a:pt x="512039" y="394851"/>
                    </a:lnTo>
                    <a:cubicBezTo>
                      <a:pt x="518256" y="392362"/>
                      <a:pt x="524472" y="389874"/>
                      <a:pt x="531932" y="389874"/>
                    </a:cubicBezTo>
                    <a:lnTo>
                      <a:pt x="560527" y="388630"/>
                    </a:lnTo>
                    <a:cubicBezTo>
                      <a:pt x="563014" y="388630"/>
                      <a:pt x="565500" y="387386"/>
                      <a:pt x="566744" y="384897"/>
                    </a:cubicBezTo>
                    <a:lnTo>
                      <a:pt x="599069" y="347572"/>
                    </a:lnTo>
                    <a:lnTo>
                      <a:pt x="599069" y="346328"/>
                    </a:lnTo>
                    <a:lnTo>
                      <a:pt x="581663" y="315224"/>
                    </a:lnTo>
                    <a:close/>
                    <a:moveTo>
                      <a:pt x="70677" y="21599"/>
                    </a:moveTo>
                    <a:lnTo>
                      <a:pt x="107975" y="87540"/>
                    </a:lnTo>
                    <a:cubicBezTo>
                      <a:pt x="114192" y="98738"/>
                      <a:pt x="117921" y="108691"/>
                      <a:pt x="117921" y="118645"/>
                    </a:cubicBezTo>
                    <a:cubicBezTo>
                      <a:pt x="117921" y="128598"/>
                      <a:pt x="114192" y="134819"/>
                      <a:pt x="107975" y="138551"/>
                    </a:cubicBezTo>
                    <a:lnTo>
                      <a:pt x="100516" y="143528"/>
                    </a:lnTo>
                    <a:cubicBezTo>
                      <a:pt x="94299" y="147260"/>
                      <a:pt x="86839" y="146016"/>
                      <a:pt x="78137" y="141040"/>
                    </a:cubicBezTo>
                    <a:cubicBezTo>
                      <a:pt x="70677" y="136063"/>
                      <a:pt x="61974" y="128598"/>
                      <a:pt x="55758" y="117400"/>
                    </a:cubicBezTo>
                    <a:lnTo>
                      <a:pt x="18459" y="51459"/>
                    </a:lnTo>
                    <a:cubicBezTo>
                      <a:pt x="12243" y="75099"/>
                      <a:pt x="19703" y="106203"/>
                      <a:pt x="35865" y="136063"/>
                    </a:cubicBezTo>
                    <a:cubicBezTo>
                      <a:pt x="48298" y="158458"/>
                      <a:pt x="66947" y="177121"/>
                      <a:pt x="84353" y="187074"/>
                    </a:cubicBezTo>
                    <a:cubicBezTo>
                      <a:pt x="88083" y="189562"/>
                      <a:pt x="91813" y="192051"/>
                      <a:pt x="96786" y="193295"/>
                    </a:cubicBezTo>
                    <a:cubicBezTo>
                      <a:pt x="98029" y="193295"/>
                      <a:pt x="99272" y="193295"/>
                      <a:pt x="100516" y="194539"/>
                    </a:cubicBezTo>
                    <a:cubicBezTo>
                      <a:pt x="105489" y="198272"/>
                      <a:pt x="111705" y="203248"/>
                      <a:pt x="115435" y="210713"/>
                    </a:cubicBezTo>
                    <a:lnTo>
                      <a:pt x="232303" y="413513"/>
                    </a:lnTo>
                    <a:lnTo>
                      <a:pt x="236032" y="412269"/>
                    </a:lnTo>
                    <a:cubicBezTo>
                      <a:pt x="239762" y="409781"/>
                      <a:pt x="242249" y="411025"/>
                      <a:pt x="245979" y="413513"/>
                    </a:cubicBezTo>
                    <a:cubicBezTo>
                      <a:pt x="249708" y="414757"/>
                      <a:pt x="253438" y="418490"/>
                      <a:pt x="255925" y="423467"/>
                    </a:cubicBezTo>
                    <a:lnTo>
                      <a:pt x="280790" y="464524"/>
                    </a:lnTo>
                    <a:lnTo>
                      <a:pt x="310629" y="448350"/>
                    </a:lnTo>
                    <a:lnTo>
                      <a:pt x="158949" y="185830"/>
                    </a:lnTo>
                    <a:cubicBezTo>
                      <a:pt x="153976" y="177121"/>
                      <a:pt x="152733" y="167167"/>
                      <a:pt x="152733" y="160946"/>
                    </a:cubicBezTo>
                    <a:cubicBezTo>
                      <a:pt x="156463" y="137307"/>
                      <a:pt x="150246" y="107447"/>
                      <a:pt x="134084" y="80075"/>
                    </a:cubicBezTo>
                    <a:cubicBezTo>
                      <a:pt x="121651" y="56436"/>
                      <a:pt x="104245" y="39018"/>
                      <a:pt x="85596" y="27820"/>
                    </a:cubicBezTo>
                    <a:cubicBezTo>
                      <a:pt x="80623" y="25332"/>
                      <a:pt x="75650" y="22843"/>
                      <a:pt x="70677" y="21599"/>
                    </a:cubicBezTo>
                    <a:close/>
                    <a:moveTo>
                      <a:pt x="60731" y="448"/>
                    </a:moveTo>
                    <a:cubicBezTo>
                      <a:pt x="68190" y="1692"/>
                      <a:pt x="76893" y="5425"/>
                      <a:pt x="85596" y="9157"/>
                    </a:cubicBezTo>
                    <a:cubicBezTo>
                      <a:pt x="107975" y="22843"/>
                      <a:pt x="129111" y="45238"/>
                      <a:pt x="145273" y="73854"/>
                    </a:cubicBezTo>
                    <a:cubicBezTo>
                      <a:pt x="165166" y="107447"/>
                      <a:pt x="173869" y="143528"/>
                      <a:pt x="168896" y="172144"/>
                    </a:cubicBezTo>
                    <a:cubicBezTo>
                      <a:pt x="168896" y="174632"/>
                      <a:pt x="168896" y="177121"/>
                      <a:pt x="170139" y="178365"/>
                    </a:cubicBezTo>
                    <a:lnTo>
                      <a:pt x="321818" y="440885"/>
                    </a:lnTo>
                    <a:lnTo>
                      <a:pt x="485931" y="348816"/>
                    </a:lnTo>
                    <a:cubicBezTo>
                      <a:pt x="489660" y="345084"/>
                      <a:pt x="493390" y="341351"/>
                      <a:pt x="497120" y="336375"/>
                    </a:cubicBezTo>
                    <a:lnTo>
                      <a:pt x="512039" y="313979"/>
                    </a:lnTo>
                    <a:cubicBezTo>
                      <a:pt x="515769" y="309003"/>
                      <a:pt x="519499" y="305270"/>
                      <a:pt x="524472" y="305270"/>
                    </a:cubicBezTo>
                    <a:lnTo>
                      <a:pt x="572960" y="294073"/>
                    </a:lnTo>
                    <a:cubicBezTo>
                      <a:pt x="575446" y="294073"/>
                      <a:pt x="577933" y="294073"/>
                      <a:pt x="581663" y="295317"/>
                    </a:cubicBezTo>
                    <a:cubicBezTo>
                      <a:pt x="585393" y="299049"/>
                      <a:pt x="589122" y="304026"/>
                      <a:pt x="592852" y="309003"/>
                    </a:cubicBezTo>
                    <a:lnTo>
                      <a:pt x="610258" y="338863"/>
                    </a:lnTo>
                    <a:cubicBezTo>
                      <a:pt x="616474" y="348816"/>
                      <a:pt x="616474" y="358770"/>
                      <a:pt x="612745" y="363746"/>
                    </a:cubicBezTo>
                    <a:lnTo>
                      <a:pt x="580420" y="402316"/>
                    </a:lnTo>
                    <a:cubicBezTo>
                      <a:pt x="577933" y="406048"/>
                      <a:pt x="572960" y="408537"/>
                      <a:pt x="567987" y="408537"/>
                    </a:cubicBezTo>
                    <a:lnTo>
                      <a:pt x="539391" y="409781"/>
                    </a:lnTo>
                    <a:cubicBezTo>
                      <a:pt x="533175" y="411025"/>
                      <a:pt x="528202" y="412269"/>
                      <a:pt x="523229" y="414757"/>
                    </a:cubicBezTo>
                    <a:lnTo>
                      <a:pt x="360360" y="508070"/>
                    </a:lnTo>
                    <a:lnTo>
                      <a:pt x="488417" y="728289"/>
                    </a:lnTo>
                    <a:cubicBezTo>
                      <a:pt x="490904" y="735754"/>
                      <a:pt x="497120" y="740730"/>
                      <a:pt x="502093" y="744463"/>
                    </a:cubicBezTo>
                    <a:lnTo>
                      <a:pt x="503337" y="744463"/>
                    </a:lnTo>
                    <a:cubicBezTo>
                      <a:pt x="507066" y="745707"/>
                      <a:pt x="509553" y="748195"/>
                      <a:pt x="512039" y="749440"/>
                    </a:cubicBezTo>
                    <a:cubicBezTo>
                      <a:pt x="534418" y="761881"/>
                      <a:pt x="555554" y="785521"/>
                      <a:pt x="571717" y="812892"/>
                    </a:cubicBezTo>
                    <a:cubicBezTo>
                      <a:pt x="589122" y="842752"/>
                      <a:pt x="597825" y="873857"/>
                      <a:pt x="596582" y="901228"/>
                    </a:cubicBezTo>
                    <a:cubicBezTo>
                      <a:pt x="595339" y="928600"/>
                      <a:pt x="582906" y="948507"/>
                      <a:pt x="564257" y="953484"/>
                    </a:cubicBezTo>
                    <a:cubicBezTo>
                      <a:pt x="549338" y="959705"/>
                      <a:pt x="530689" y="955972"/>
                      <a:pt x="510796" y="944775"/>
                    </a:cubicBezTo>
                    <a:cubicBezTo>
                      <a:pt x="493390" y="934821"/>
                      <a:pt x="474741" y="916159"/>
                      <a:pt x="458579" y="893763"/>
                    </a:cubicBezTo>
                    <a:cubicBezTo>
                      <a:pt x="436200" y="858927"/>
                      <a:pt x="423767" y="820357"/>
                      <a:pt x="426253" y="788009"/>
                    </a:cubicBezTo>
                    <a:cubicBezTo>
                      <a:pt x="427497" y="781788"/>
                      <a:pt x="425010" y="774323"/>
                      <a:pt x="421280" y="766858"/>
                    </a:cubicBezTo>
                    <a:lnTo>
                      <a:pt x="326791" y="605116"/>
                    </a:lnTo>
                    <a:lnTo>
                      <a:pt x="309386" y="615069"/>
                    </a:lnTo>
                    <a:cubicBezTo>
                      <a:pt x="308142" y="616313"/>
                      <a:pt x="303169" y="615069"/>
                      <a:pt x="299439" y="613825"/>
                    </a:cubicBezTo>
                    <a:cubicBezTo>
                      <a:pt x="295710" y="611336"/>
                      <a:pt x="293223" y="607604"/>
                      <a:pt x="289493" y="602627"/>
                    </a:cubicBezTo>
                    <a:lnTo>
                      <a:pt x="285763" y="596406"/>
                    </a:lnTo>
                    <a:lnTo>
                      <a:pt x="269601" y="605116"/>
                    </a:lnTo>
                    <a:cubicBezTo>
                      <a:pt x="274574" y="612581"/>
                      <a:pt x="275817" y="618802"/>
                      <a:pt x="275817" y="625022"/>
                    </a:cubicBezTo>
                    <a:cubicBezTo>
                      <a:pt x="275817" y="629999"/>
                      <a:pt x="274574" y="634976"/>
                      <a:pt x="269601" y="637464"/>
                    </a:cubicBezTo>
                    <a:lnTo>
                      <a:pt x="117921" y="724556"/>
                    </a:lnTo>
                    <a:cubicBezTo>
                      <a:pt x="111705" y="728289"/>
                      <a:pt x="104245" y="727044"/>
                      <a:pt x="95542" y="722068"/>
                    </a:cubicBezTo>
                    <a:cubicBezTo>
                      <a:pt x="86839" y="717091"/>
                      <a:pt x="78137" y="708382"/>
                      <a:pt x="73163" y="698429"/>
                    </a:cubicBezTo>
                    <a:lnTo>
                      <a:pt x="11000" y="591430"/>
                    </a:lnTo>
                    <a:cubicBezTo>
                      <a:pt x="-1434" y="570279"/>
                      <a:pt x="-1434" y="547884"/>
                      <a:pt x="11000" y="540419"/>
                    </a:cubicBezTo>
                    <a:lnTo>
                      <a:pt x="163923" y="453327"/>
                    </a:lnTo>
                    <a:cubicBezTo>
                      <a:pt x="167652" y="450838"/>
                      <a:pt x="172625" y="452083"/>
                      <a:pt x="177599" y="454571"/>
                    </a:cubicBezTo>
                    <a:cubicBezTo>
                      <a:pt x="182572" y="457059"/>
                      <a:pt x="187545" y="463280"/>
                      <a:pt x="191275" y="468257"/>
                    </a:cubicBezTo>
                    <a:lnTo>
                      <a:pt x="207437" y="459548"/>
                    </a:lnTo>
                    <a:lnTo>
                      <a:pt x="203707" y="453327"/>
                    </a:lnTo>
                    <a:cubicBezTo>
                      <a:pt x="201221" y="448350"/>
                      <a:pt x="199977" y="443373"/>
                      <a:pt x="199977" y="439641"/>
                    </a:cubicBezTo>
                    <a:cubicBezTo>
                      <a:pt x="199977" y="434664"/>
                      <a:pt x="201221" y="432176"/>
                      <a:pt x="203707" y="430932"/>
                    </a:cubicBezTo>
                    <a:lnTo>
                      <a:pt x="221113" y="420978"/>
                    </a:lnTo>
                    <a:lnTo>
                      <a:pt x="104245" y="216934"/>
                    </a:lnTo>
                    <a:cubicBezTo>
                      <a:pt x="103002" y="215690"/>
                      <a:pt x="101759" y="213202"/>
                      <a:pt x="100516" y="213202"/>
                    </a:cubicBezTo>
                    <a:cubicBezTo>
                      <a:pt x="94299" y="210713"/>
                      <a:pt x="89326" y="208225"/>
                      <a:pt x="84353" y="205737"/>
                    </a:cubicBezTo>
                    <a:cubicBezTo>
                      <a:pt x="61974" y="192051"/>
                      <a:pt x="40838" y="169656"/>
                      <a:pt x="24676" y="142284"/>
                    </a:cubicBezTo>
                    <a:cubicBezTo>
                      <a:pt x="2297" y="103714"/>
                      <a:pt x="-5163" y="61413"/>
                      <a:pt x="3540" y="31553"/>
                    </a:cubicBezTo>
                    <a:cubicBezTo>
                      <a:pt x="4783" y="27820"/>
                      <a:pt x="8513" y="25332"/>
                      <a:pt x="13486" y="27820"/>
                    </a:cubicBezTo>
                    <a:cubicBezTo>
                      <a:pt x="13486" y="27820"/>
                      <a:pt x="14730" y="27820"/>
                      <a:pt x="15973" y="29064"/>
                    </a:cubicBezTo>
                    <a:cubicBezTo>
                      <a:pt x="19703" y="30308"/>
                      <a:pt x="22189" y="34041"/>
                      <a:pt x="24676" y="37773"/>
                    </a:cubicBezTo>
                    <a:lnTo>
                      <a:pt x="66947" y="111180"/>
                    </a:lnTo>
                    <a:cubicBezTo>
                      <a:pt x="70677" y="116156"/>
                      <a:pt x="74407" y="121133"/>
                      <a:pt x="78137" y="122377"/>
                    </a:cubicBezTo>
                    <a:cubicBezTo>
                      <a:pt x="83110" y="124865"/>
                      <a:pt x="86839" y="124865"/>
                      <a:pt x="89326" y="123621"/>
                    </a:cubicBezTo>
                    <a:lnTo>
                      <a:pt x="96786" y="119889"/>
                    </a:lnTo>
                    <a:cubicBezTo>
                      <a:pt x="100516" y="117400"/>
                      <a:pt x="101759" y="113668"/>
                      <a:pt x="101759" y="108691"/>
                    </a:cubicBezTo>
                    <a:cubicBezTo>
                      <a:pt x="101759" y="104959"/>
                      <a:pt x="100516" y="98738"/>
                      <a:pt x="96786" y="93761"/>
                    </a:cubicBezTo>
                    <a:lnTo>
                      <a:pt x="54514" y="21599"/>
                    </a:lnTo>
                    <a:cubicBezTo>
                      <a:pt x="52028" y="15378"/>
                      <a:pt x="50785" y="9157"/>
                      <a:pt x="52028" y="5425"/>
                    </a:cubicBezTo>
                    <a:cubicBezTo>
                      <a:pt x="53271" y="448"/>
                      <a:pt x="55758" y="-796"/>
                      <a:pt x="60731" y="44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A64437E-332E-4302-B8E4-1F531C4B1387}"/>
                  </a:ext>
                </a:extLst>
              </p:cNvPr>
              <p:cNvSpPr/>
              <p:nvPr/>
            </p:nvSpPr>
            <p:spPr>
              <a:xfrm>
                <a:off x="6871790" y="3905475"/>
                <a:ext cx="1138653" cy="16818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5" h="1351">
                    <a:moveTo>
                      <a:pt x="915" y="522"/>
                    </a:moveTo>
                    <a:cubicBezTo>
                      <a:pt x="913" y="479"/>
                      <a:pt x="894" y="437"/>
                      <a:pt x="870" y="402"/>
                    </a:cubicBezTo>
                    <a:cubicBezTo>
                      <a:pt x="853" y="381"/>
                      <a:pt x="835" y="362"/>
                      <a:pt x="811" y="349"/>
                    </a:cubicBezTo>
                    <a:lnTo>
                      <a:pt x="233" y="15"/>
                    </a:lnTo>
                    <a:cubicBezTo>
                      <a:pt x="216" y="4"/>
                      <a:pt x="195" y="-3"/>
                      <a:pt x="175" y="1"/>
                    </a:cubicBezTo>
                    <a:cubicBezTo>
                      <a:pt x="170" y="2"/>
                      <a:pt x="164" y="4"/>
                      <a:pt x="159" y="7"/>
                    </a:cubicBezTo>
                    <a:lnTo>
                      <a:pt x="0" y="100"/>
                    </a:lnTo>
                    <a:cubicBezTo>
                      <a:pt x="23" y="87"/>
                      <a:pt x="51" y="94"/>
                      <a:pt x="73" y="107"/>
                    </a:cubicBezTo>
                    <a:lnTo>
                      <a:pt x="652" y="441"/>
                    </a:lnTo>
                    <a:cubicBezTo>
                      <a:pt x="671" y="452"/>
                      <a:pt x="687" y="467"/>
                      <a:pt x="701" y="484"/>
                    </a:cubicBezTo>
                    <a:cubicBezTo>
                      <a:pt x="732" y="522"/>
                      <a:pt x="755" y="570"/>
                      <a:pt x="755" y="620"/>
                    </a:cubicBezTo>
                    <a:lnTo>
                      <a:pt x="753" y="1284"/>
                    </a:lnTo>
                    <a:cubicBezTo>
                      <a:pt x="753" y="1309"/>
                      <a:pt x="745" y="1338"/>
                      <a:pt x="723" y="1351"/>
                    </a:cubicBezTo>
                    <a:lnTo>
                      <a:pt x="882" y="1258"/>
                    </a:lnTo>
                    <a:cubicBezTo>
                      <a:pt x="893" y="1252"/>
                      <a:pt x="900" y="1243"/>
                      <a:pt x="905" y="1232"/>
                    </a:cubicBezTo>
                    <a:cubicBezTo>
                      <a:pt x="910" y="1219"/>
                      <a:pt x="913" y="1205"/>
                      <a:pt x="913" y="1191"/>
                    </a:cubicBezTo>
                    <a:cubicBezTo>
                      <a:pt x="913" y="1187"/>
                      <a:pt x="915" y="527"/>
                      <a:pt x="915" y="522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4AC66203-8A92-488E-9AAF-3D74423A9DB7}"/>
                </a:ext>
              </a:extLst>
            </p:cNvPr>
            <p:cNvGrpSpPr/>
            <p:nvPr/>
          </p:nvGrpSpPr>
          <p:grpSpPr>
            <a:xfrm>
              <a:off x="8275793" y="6074397"/>
              <a:ext cx="2302223" cy="6156700"/>
              <a:chOff x="8275793" y="6074397"/>
              <a:chExt cx="2302223" cy="615670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A392039-A0AF-4005-8B93-C1974153BD55}"/>
                  </a:ext>
                </a:extLst>
              </p:cNvPr>
              <p:cNvSpPr/>
              <p:nvPr/>
            </p:nvSpPr>
            <p:spPr>
              <a:xfrm>
                <a:off x="8275793" y="6074397"/>
                <a:ext cx="2302223" cy="61567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49" h="4943">
                    <a:moveTo>
                      <a:pt x="1849" y="1063"/>
                    </a:moveTo>
                    <a:cubicBezTo>
                      <a:pt x="1847" y="998"/>
                      <a:pt x="1817" y="935"/>
                      <a:pt x="1776" y="885"/>
                    </a:cubicBezTo>
                    <a:cubicBezTo>
                      <a:pt x="1758" y="862"/>
                      <a:pt x="1735" y="842"/>
                      <a:pt x="1709" y="826"/>
                    </a:cubicBezTo>
                    <a:lnTo>
                      <a:pt x="311" y="20"/>
                    </a:lnTo>
                    <a:cubicBezTo>
                      <a:pt x="298" y="12"/>
                      <a:pt x="284" y="6"/>
                      <a:pt x="270" y="2"/>
                    </a:cubicBezTo>
                    <a:cubicBezTo>
                      <a:pt x="250" y="-2"/>
                      <a:pt x="229" y="0"/>
                      <a:pt x="211" y="10"/>
                    </a:cubicBezTo>
                    <a:lnTo>
                      <a:pt x="51" y="102"/>
                    </a:lnTo>
                    <a:lnTo>
                      <a:pt x="52" y="102"/>
                    </a:lnTo>
                    <a:cubicBezTo>
                      <a:pt x="26" y="117"/>
                      <a:pt x="10" y="148"/>
                      <a:pt x="10" y="193"/>
                    </a:cubicBezTo>
                    <a:lnTo>
                      <a:pt x="0" y="3874"/>
                    </a:lnTo>
                    <a:cubicBezTo>
                      <a:pt x="0" y="3964"/>
                      <a:pt x="62" y="4073"/>
                      <a:pt x="140" y="4117"/>
                    </a:cubicBezTo>
                    <a:lnTo>
                      <a:pt x="1538" y="4923"/>
                    </a:lnTo>
                    <a:cubicBezTo>
                      <a:pt x="1578" y="4947"/>
                      <a:pt x="1614" y="4948"/>
                      <a:pt x="1639" y="4933"/>
                    </a:cubicBezTo>
                    <a:lnTo>
                      <a:pt x="1638" y="4933"/>
                    </a:lnTo>
                    <a:lnTo>
                      <a:pt x="1798" y="4840"/>
                    </a:lnTo>
                    <a:cubicBezTo>
                      <a:pt x="1814" y="4831"/>
                      <a:pt x="1825" y="4816"/>
                      <a:pt x="1831" y="4799"/>
                    </a:cubicBezTo>
                    <a:cubicBezTo>
                      <a:pt x="1837" y="4783"/>
                      <a:pt x="1839" y="4767"/>
                      <a:pt x="1839" y="4750"/>
                    </a:cubicBezTo>
                    <a:cubicBezTo>
                      <a:pt x="1839" y="4740"/>
                      <a:pt x="1850" y="1072"/>
                      <a:pt x="1849" y="1063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082765C-0EE4-487F-A038-9F30692AD2A6}"/>
                  </a:ext>
                </a:extLst>
              </p:cNvPr>
              <p:cNvSpPr/>
              <p:nvPr/>
            </p:nvSpPr>
            <p:spPr>
              <a:xfrm>
                <a:off x="8275793" y="6189010"/>
                <a:ext cx="2104142" cy="60420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90" h="4851">
                    <a:moveTo>
                      <a:pt x="1550" y="826"/>
                    </a:moveTo>
                    <a:lnTo>
                      <a:pt x="152" y="19"/>
                    </a:lnTo>
                    <a:cubicBezTo>
                      <a:pt x="74" y="-26"/>
                      <a:pt x="10" y="11"/>
                      <a:pt x="10" y="100"/>
                    </a:cubicBezTo>
                    <a:lnTo>
                      <a:pt x="0" y="3781"/>
                    </a:lnTo>
                    <a:cubicBezTo>
                      <a:pt x="0" y="3871"/>
                      <a:pt x="62" y="3980"/>
                      <a:pt x="140" y="4024"/>
                    </a:cubicBezTo>
                    <a:lnTo>
                      <a:pt x="1538" y="4831"/>
                    </a:lnTo>
                    <a:cubicBezTo>
                      <a:pt x="1616" y="4876"/>
                      <a:pt x="1679" y="4841"/>
                      <a:pt x="1679" y="4751"/>
                    </a:cubicBezTo>
                    <a:lnTo>
                      <a:pt x="1690" y="1069"/>
                    </a:lnTo>
                    <a:cubicBezTo>
                      <a:pt x="1690" y="980"/>
                      <a:pt x="1627" y="872"/>
                      <a:pt x="1550" y="826"/>
                    </a:cubicBezTo>
                    <a:close/>
                  </a:path>
                </a:pathLst>
              </a:custGeom>
              <a:solidFill>
                <a:schemeClr val="bg2">
                  <a:alpha val="4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2CFA68F-879C-4EA0-B4F3-36C3F2B4C765}"/>
                  </a:ext>
                </a:extLst>
              </p:cNvPr>
              <p:cNvSpPr/>
              <p:nvPr/>
            </p:nvSpPr>
            <p:spPr>
              <a:xfrm>
                <a:off x="8344315" y="6752108"/>
                <a:ext cx="1949664" cy="49196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6" h="3950">
                    <a:moveTo>
                      <a:pt x="9" y="0"/>
                    </a:moveTo>
                    <a:lnTo>
                      <a:pt x="0" y="3052"/>
                    </a:lnTo>
                    <a:lnTo>
                      <a:pt x="1557" y="3950"/>
                    </a:lnTo>
                    <a:lnTo>
                      <a:pt x="1566" y="89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43A7A26-1AC4-4E3D-A2CD-A5D13BAF246A}"/>
                  </a:ext>
                </a:extLst>
              </p:cNvPr>
              <p:cNvSpPr/>
              <p:nvPr/>
            </p:nvSpPr>
            <p:spPr>
              <a:xfrm>
                <a:off x="9151588" y="11185879"/>
                <a:ext cx="340101" cy="438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4" h="353">
                    <a:moveTo>
                      <a:pt x="137" y="19"/>
                    </a:moveTo>
                    <a:cubicBezTo>
                      <a:pt x="61" y="-25"/>
                      <a:pt x="0" y="10"/>
                      <a:pt x="0" y="98"/>
                    </a:cubicBezTo>
                    <a:cubicBezTo>
                      <a:pt x="0" y="185"/>
                      <a:pt x="61" y="291"/>
                      <a:pt x="137" y="334"/>
                    </a:cubicBezTo>
                    <a:cubicBezTo>
                      <a:pt x="212" y="378"/>
                      <a:pt x="274" y="343"/>
                      <a:pt x="274" y="255"/>
                    </a:cubicBezTo>
                    <a:cubicBezTo>
                      <a:pt x="274" y="168"/>
                      <a:pt x="213" y="62"/>
                      <a:pt x="137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F8CFE1F7-59A6-4EC7-A468-4A1F0F7CDBDF}"/>
                  </a:ext>
                </a:extLst>
              </p:cNvPr>
              <p:cNvSpPr/>
              <p:nvPr/>
            </p:nvSpPr>
            <p:spPr>
              <a:xfrm>
                <a:off x="9035729" y="6845145"/>
                <a:ext cx="487104" cy="314807"/>
              </a:xfrm>
              <a:custGeom>
                <a:avLst/>
                <a:gdLst>
                  <a:gd name="connsiteX0" fmla="*/ 117700 w 487104"/>
                  <a:gd name="connsiteY0" fmla="*/ 74054 h 314807"/>
                  <a:gd name="connsiteX1" fmla="*/ 136946 w 487104"/>
                  <a:gd name="connsiteY1" fmla="*/ 78857 h 314807"/>
                  <a:gd name="connsiteX2" fmla="*/ 459787 w 487104"/>
                  <a:gd name="connsiteY2" fmla="*/ 264767 h 314807"/>
                  <a:gd name="connsiteX3" fmla="*/ 487104 w 487104"/>
                  <a:gd name="connsiteY3" fmla="*/ 303188 h 314807"/>
                  <a:gd name="connsiteX4" fmla="*/ 458545 w 487104"/>
                  <a:gd name="connsiteY4" fmla="*/ 310625 h 314807"/>
                  <a:gd name="connsiteX5" fmla="*/ 136946 w 487104"/>
                  <a:gd name="connsiteY5" fmla="*/ 123475 h 314807"/>
                  <a:gd name="connsiteX6" fmla="*/ 109629 w 487104"/>
                  <a:gd name="connsiteY6" fmla="*/ 85054 h 314807"/>
                  <a:gd name="connsiteX7" fmla="*/ 117700 w 487104"/>
                  <a:gd name="connsiteY7" fmla="*/ 74054 h 314807"/>
                  <a:gd name="connsiteX8" fmla="*/ 280125 w 487104"/>
                  <a:gd name="connsiteY8" fmla="*/ 15935 h 314807"/>
                  <a:gd name="connsiteX9" fmla="*/ 298366 w 487104"/>
                  <a:gd name="connsiteY9" fmla="*/ 17768 h 314807"/>
                  <a:gd name="connsiteX10" fmla="*/ 323905 w 487104"/>
                  <a:gd name="connsiteY10" fmla="*/ 61770 h 314807"/>
                  <a:gd name="connsiteX11" fmla="*/ 298366 w 487104"/>
                  <a:gd name="connsiteY11" fmla="*/ 76438 h 314807"/>
                  <a:gd name="connsiteX12" fmla="*/ 272828 w 487104"/>
                  <a:gd name="connsiteY12" fmla="*/ 32435 h 314807"/>
                  <a:gd name="connsiteX13" fmla="*/ 280125 w 487104"/>
                  <a:gd name="connsiteY13" fmla="*/ 15935 h 314807"/>
                  <a:gd name="connsiteX14" fmla="*/ 8852 w 487104"/>
                  <a:gd name="connsiteY14" fmla="*/ 2237 h 314807"/>
                  <a:gd name="connsiteX15" fmla="*/ 30522 w 487104"/>
                  <a:gd name="connsiteY15" fmla="*/ 4077 h 314807"/>
                  <a:gd name="connsiteX16" fmla="*/ 61044 w 487104"/>
                  <a:gd name="connsiteY16" fmla="*/ 58049 h 314807"/>
                  <a:gd name="connsiteX17" fmla="*/ 30522 w 487104"/>
                  <a:gd name="connsiteY17" fmla="*/ 75222 h 314807"/>
                  <a:gd name="connsiteX18" fmla="*/ 0 w 487104"/>
                  <a:gd name="connsiteY18" fmla="*/ 22477 h 314807"/>
                  <a:gd name="connsiteX19" fmla="*/ 8852 w 487104"/>
                  <a:gd name="connsiteY19" fmla="*/ 2237 h 31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104" h="314807">
                    <a:moveTo>
                      <a:pt x="117700" y="74054"/>
                    </a:moveTo>
                    <a:cubicBezTo>
                      <a:pt x="122667" y="72970"/>
                      <a:pt x="129496" y="74519"/>
                      <a:pt x="136946" y="78857"/>
                    </a:cubicBezTo>
                    <a:lnTo>
                      <a:pt x="459787" y="264767"/>
                    </a:lnTo>
                    <a:cubicBezTo>
                      <a:pt x="474687" y="273443"/>
                      <a:pt x="487104" y="290794"/>
                      <a:pt x="487104" y="303188"/>
                    </a:cubicBezTo>
                    <a:cubicBezTo>
                      <a:pt x="487104" y="315582"/>
                      <a:pt x="474687" y="318061"/>
                      <a:pt x="458545" y="310625"/>
                    </a:cubicBezTo>
                    <a:lnTo>
                      <a:pt x="136946" y="123475"/>
                    </a:lnTo>
                    <a:cubicBezTo>
                      <a:pt x="122046" y="114799"/>
                      <a:pt x="109629" y="97448"/>
                      <a:pt x="109629" y="85054"/>
                    </a:cubicBezTo>
                    <a:cubicBezTo>
                      <a:pt x="109629" y="78857"/>
                      <a:pt x="112733" y="75139"/>
                      <a:pt x="117700" y="74054"/>
                    </a:cubicBezTo>
                    <a:close/>
                    <a:moveTo>
                      <a:pt x="280125" y="15935"/>
                    </a:moveTo>
                    <a:cubicBezTo>
                      <a:pt x="284685" y="13184"/>
                      <a:pt x="291070" y="13490"/>
                      <a:pt x="298366" y="17768"/>
                    </a:cubicBezTo>
                    <a:cubicBezTo>
                      <a:pt x="312960" y="26324"/>
                      <a:pt x="323905" y="45881"/>
                      <a:pt x="323905" y="61770"/>
                    </a:cubicBezTo>
                    <a:cubicBezTo>
                      <a:pt x="323905" y="77660"/>
                      <a:pt x="312960" y="83771"/>
                      <a:pt x="298366" y="76438"/>
                    </a:cubicBezTo>
                    <a:cubicBezTo>
                      <a:pt x="283773" y="67882"/>
                      <a:pt x="272828" y="48325"/>
                      <a:pt x="272828" y="32435"/>
                    </a:cubicBezTo>
                    <a:cubicBezTo>
                      <a:pt x="272828" y="24491"/>
                      <a:pt x="275564" y="18685"/>
                      <a:pt x="280125" y="15935"/>
                    </a:cubicBezTo>
                    <a:close/>
                    <a:moveTo>
                      <a:pt x="8852" y="2237"/>
                    </a:moveTo>
                    <a:cubicBezTo>
                      <a:pt x="14346" y="-1136"/>
                      <a:pt x="21976" y="-830"/>
                      <a:pt x="30522" y="4077"/>
                    </a:cubicBezTo>
                    <a:cubicBezTo>
                      <a:pt x="47614" y="13890"/>
                      <a:pt x="61044" y="38423"/>
                      <a:pt x="61044" y="58049"/>
                    </a:cubicBezTo>
                    <a:cubicBezTo>
                      <a:pt x="61044" y="76448"/>
                      <a:pt x="47614" y="85035"/>
                      <a:pt x="30522" y="75222"/>
                    </a:cubicBezTo>
                    <a:cubicBezTo>
                      <a:pt x="13430" y="65409"/>
                      <a:pt x="0" y="40876"/>
                      <a:pt x="0" y="22477"/>
                    </a:cubicBezTo>
                    <a:cubicBezTo>
                      <a:pt x="0" y="12663"/>
                      <a:pt x="3358" y="5610"/>
                      <a:pt x="8852" y="2237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2135539E-DDAD-42CE-8915-C2F3A259F591}"/>
                  </a:ext>
                </a:extLst>
              </p:cNvPr>
              <p:cNvSpPr/>
              <p:nvPr/>
            </p:nvSpPr>
            <p:spPr>
              <a:xfrm>
                <a:off x="8547376" y="7796080"/>
                <a:ext cx="1553498" cy="2988508"/>
              </a:xfrm>
              <a:custGeom>
                <a:avLst/>
                <a:gdLst>
                  <a:gd name="connsiteX0" fmla="*/ 1129025 w 1553498"/>
                  <a:gd name="connsiteY0" fmla="*/ 2632805 h 2988508"/>
                  <a:gd name="connsiteX1" fmla="*/ 1160144 w 1553498"/>
                  <a:gd name="connsiteY1" fmla="*/ 2714924 h 2988508"/>
                  <a:gd name="connsiteX2" fmla="*/ 1129025 w 1553498"/>
                  <a:gd name="connsiteY2" fmla="*/ 2760960 h 2988508"/>
                  <a:gd name="connsiteX3" fmla="*/ 1487524 w 1553498"/>
                  <a:gd name="connsiteY3" fmla="*/ 2967501 h 2988508"/>
                  <a:gd name="connsiteX4" fmla="*/ 1544784 w 1553498"/>
                  <a:gd name="connsiteY4" fmla="*/ 2936396 h 2988508"/>
                  <a:gd name="connsiteX5" fmla="*/ 1488769 w 1553498"/>
                  <a:gd name="connsiteY5" fmla="*/ 2839346 h 2988508"/>
                  <a:gd name="connsiteX6" fmla="*/ 19450 w 1553498"/>
                  <a:gd name="connsiteY6" fmla="*/ 2003072 h 2988508"/>
                  <a:gd name="connsiteX7" fmla="*/ 65974 w 1553498"/>
                  <a:gd name="connsiteY7" fmla="*/ 2008205 h 2988508"/>
                  <a:gd name="connsiteX8" fmla="*/ 1094170 w 1553498"/>
                  <a:gd name="connsiteY8" fmla="*/ 2600455 h 2988508"/>
                  <a:gd name="connsiteX9" fmla="*/ 1488769 w 1553498"/>
                  <a:gd name="connsiteY9" fmla="*/ 2828148 h 2988508"/>
                  <a:gd name="connsiteX10" fmla="*/ 1553498 w 1553498"/>
                  <a:gd name="connsiteY10" fmla="*/ 2941373 h 2988508"/>
                  <a:gd name="connsiteX11" fmla="*/ 1487524 w 1553498"/>
                  <a:gd name="connsiteY11" fmla="*/ 2978699 h 2988508"/>
                  <a:gd name="connsiteX12" fmla="*/ 1094170 w 1553498"/>
                  <a:gd name="connsiteY12" fmla="*/ 2751006 h 2988508"/>
                  <a:gd name="connsiteX13" fmla="*/ 65974 w 1553498"/>
                  <a:gd name="connsiteY13" fmla="*/ 2158756 h 2988508"/>
                  <a:gd name="connsiteX14" fmla="*/ 0 w 1553498"/>
                  <a:gd name="connsiteY14" fmla="*/ 2045531 h 2988508"/>
                  <a:gd name="connsiteX15" fmla="*/ 19450 w 1553498"/>
                  <a:gd name="connsiteY15" fmla="*/ 2003072 h 2988508"/>
                  <a:gd name="connsiteX16" fmla="*/ 1007827 w 1553498"/>
                  <a:gd name="connsiteY16" fmla="*/ 1424884 h 2988508"/>
                  <a:gd name="connsiteX17" fmla="*/ 916536 w 1553498"/>
                  <a:gd name="connsiteY17" fmla="*/ 1529328 h 2988508"/>
                  <a:gd name="connsiteX18" fmla="*/ 1064529 w 1553498"/>
                  <a:gd name="connsiteY18" fmla="*/ 1786853 h 2988508"/>
                  <a:gd name="connsiteX19" fmla="*/ 1213765 w 1553498"/>
                  <a:gd name="connsiteY19" fmla="*/ 1702255 h 2988508"/>
                  <a:gd name="connsiteX20" fmla="*/ 1065773 w 1553498"/>
                  <a:gd name="connsiteY20" fmla="*/ 1444731 h 2988508"/>
                  <a:gd name="connsiteX21" fmla="*/ 1007827 w 1553498"/>
                  <a:gd name="connsiteY21" fmla="*/ 1424884 h 2988508"/>
                  <a:gd name="connsiteX22" fmla="*/ 836943 w 1553498"/>
                  <a:gd name="connsiteY22" fmla="*/ 1163569 h 2988508"/>
                  <a:gd name="connsiteX23" fmla="*/ 931460 w 1553498"/>
                  <a:gd name="connsiteY23" fmla="*/ 1263095 h 2988508"/>
                  <a:gd name="connsiteX24" fmla="*/ 992398 w 1553498"/>
                  <a:gd name="connsiteY24" fmla="*/ 1269316 h 2988508"/>
                  <a:gd name="connsiteX25" fmla="*/ 1030951 w 1553498"/>
                  <a:gd name="connsiteY25" fmla="*/ 1183474 h 2988508"/>
                  <a:gd name="connsiteX26" fmla="*/ 1100594 w 1553498"/>
                  <a:gd name="connsiteY26" fmla="*/ 1223285 h 2988508"/>
                  <a:gd name="connsiteX27" fmla="*/ 1139147 w 1553498"/>
                  <a:gd name="connsiteY27" fmla="*/ 1355157 h 2988508"/>
                  <a:gd name="connsiteX28" fmla="*/ 1200085 w 1553498"/>
                  <a:gd name="connsiteY28" fmla="*/ 1418605 h 2988508"/>
                  <a:gd name="connsiteX29" fmla="*/ 1295845 w 1553498"/>
                  <a:gd name="connsiteY29" fmla="*/ 1428558 h 2988508"/>
                  <a:gd name="connsiteX30" fmla="*/ 1344347 w 1553498"/>
                  <a:gd name="connsiteY30" fmla="*/ 1513155 h 2988508"/>
                  <a:gd name="connsiteX31" fmla="*/ 1304551 w 1553498"/>
                  <a:gd name="connsiteY31" fmla="*/ 1598997 h 2988508"/>
                  <a:gd name="connsiteX32" fmla="*/ 1329424 w 1553498"/>
                  <a:gd name="connsiteY32" fmla="*/ 1683594 h 2988508"/>
                  <a:gd name="connsiteX33" fmla="*/ 1423940 w 1553498"/>
                  <a:gd name="connsiteY33" fmla="*/ 1783121 h 2988508"/>
                  <a:gd name="connsiteX34" fmla="*/ 1423940 w 1553498"/>
                  <a:gd name="connsiteY34" fmla="*/ 1862742 h 2988508"/>
                  <a:gd name="connsiteX35" fmla="*/ 1328180 w 1553498"/>
                  <a:gd name="connsiteY35" fmla="*/ 1852789 h 2988508"/>
                  <a:gd name="connsiteX36" fmla="*/ 1303307 w 1553498"/>
                  <a:gd name="connsiteY36" fmla="*/ 1908773 h 2988508"/>
                  <a:gd name="connsiteX37" fmla="*/ 1341860 w 1553498"/>
                  <a:gd name="connsiteY37" fmla="*/ 2040645 h 2988508"/>
                  <a:gd name="connsiteX38" fmla="*/ 1293358 w 1553498"/>
                  <a:gd name="connsiteY38" fmla="*/ 2069259 h 2988508"/>
                  <a:gd name="connsiteX39" fmla="*/ 1198842 w 1553498"/>
                  <a:gd name="connsiteY39" fmla="*/ 1968489 h 2988508"/>
                  <a:gd name="connsiteX40" fmla="*/ 1137904 w 1553498"/>
                  <a:gd name="connsiteY40" fmla="*/ 1962268 h 2988508"/>
                  <a:gd name="connsiteX41" fmla="*/ 1098107 w 1553498"/>
                  <a:gd name="connsiteY41" fmla="*/ 2049354 h 2988508"/>
                  <a:gd name="connsiteX42" fmla="*/ 1028464 w 1553498"/>
                  <a:gd name="connsiteY42" fmla="*/ 2008299 h 2988508"/>
                  <a:gd name="connsiteX43" fmla="*/ 989911 w 1553498"/>
                  <a:gd name="connsiteY43" fmla="*/ 1876427 h 2988508"/>
                  <a:gd name="connsiteX44" fmla="*/ 928973 w 1553498"/>
                  <a:gd name="connsiteY44" fmla="*/ 1811735 h 2988508"/>
                  <a:gd name="connsiteX45" fmla="*/ 834456 w 1553498"/>
                  <a:gd name="connsiteY45" fmla="*/ 1803026 h 2988508"/>
                  <a:gd name="connsiteX46" fmla="*/ 785954 w 1553498"/>
                  <a:gd name="connsiteY46" fmla="*/ 1718429 h 2988508"/>
                  <a:gd name="connsiteX47" fmla="*/ 825751 w 1553498"/>
                  <a:gd name="connsiteY47" fmla="*/ 1632587 h 2988508"/>
                  <a:gd name="connsiteX48" fmla="*/ 799634 w 1553498"/>
                  <a:gd name="connsiteY48" fmla="*/ 1547990 h 2988508"/>
                  <a:gd name="connsiteX49" fmla="*/ 705118 w 1553498"/>
                  <a:gd name="connsiteY49" fmla="*/ 1448463 h 2988508"/>
                  <a:gd name="connsiteX50" fmla="*/ 705118 w 1553498"/>
                  <a:gd name="connsiteY50" fmla="*/ 1368842 h 2988508"/>
                  <a:gd name="connsiteX51" fmla="*/ 800878 w 1553498"/>
                  <a:gd name="connsiteY51" fmla="*/ 1378795 h 2988508"/>
                  <a:gd name="connsiteX52" fmla="*/ 826994 w 1553498"/>
                  <a:gd name="connsiteY52" fmla="*/ 1322811 h 2988508"/>
                  <a:gd name="connsiteX53" fmla="*/ 787198 w 1553498"/>
                  <a:gd name="connsiteY53" fmla="*/ 1190939 h 2988508"/>
                  <a:gd name="connsiteX54" fmla="*/ 538402 w 1553498"/>
                  <a:gd name="connsiteY54" fmla="*/ 346594 h 2988508"/>
                  <a:gd name="connsiteX55" fmla="*/ 416979 w 1553498"/>
                  <a:gd name="connsiteY55" fmla="*/ 486600 h 2988508"/>
                  <a:gd name="connsiteX56" fmla="*/ 614801 w 1553498"/>
                  <a:gd name="connsiteY56" fmla="*/ 827593 h 2988508"/>
                  <a:gd name="connsiteX57" fmla="*/ 812623 w 1553498"/>
                  <a:gd name="connsiteY57" fmla="*/ 713099 h 2988508"/>
                  <a:gd name="connsiteX58" fmla="*/ 614801 w 1553498"/>
                  <a:gd name="connsiteY58" fmla="*/ 373350 h 2988508"/>
                  <a:gd name="connsiteX59" fmla="*/ 538402 w 1553498"/>
                  <a:gd name="connsiteY59" fmla="*/ 346594 h 2988508"/>
                  <a:gd name="connsiteX60" fmla="*/ 311225 w 1553498"/>
                  <a:gd name="connsiteY60" fmla="*/ 0 h 2988508"/>
                  <a:gd name="connsiteX61" fmla="*/ 436885 w 1553498"/>
                  <a:gd name="connsiteY61" fmla="*/ 133162 h 2988508"/>
                  <a:gd name="connsiteX62" fmla="*/ 519000 w 1553498"/>
                  <a:gd name="connsiteY62" fmla="*/ 140629 h 2988508"/>
                  <a:gd name="connsiteX63" fmla="*/ 570011 w 1553498"/>
                  <a:gd name="connsiteY63" fmla="*/ 26135 h 2988508"/>
                  <a:gd name="connsiteX64" fmla="*/ 662079 w 1553498"/>
                  <a:gd name="connsiteY64" fmla="*/ 78404 h 2988508"/>
                  <a:gd name="connsiteX65" fmla="*/ 713090 w 1553498"/>
                  <a:gd name="connsiteY65" fmla="*/ 253878 h 2988508"/>
                  <a:gd name="connsiteX66" fmla="*/ 795205 w 1553498"/>
                  <a:gd name="connsiteY66" fmla="*/ 339749 h 2988508"/>
                  <a:gd name="connsiteX67" fmla="*/ 920865 w 1553498"/>
                  <a:gd name="connsiteY67" fmla="*/ 352194 h 2988508"/>
                  <a:gd name="connsiteX68" fmla="*/ 985562 w 1553498"/>
                  <a:gd name="connsiteY68" fmla="*/ 462954 h 2988508"/>
                  <a:gd name="connsiteX69" fmla="*/ 932063 w 1553498"/>
                  <a:gd name="connsiteY69" fmla="*/ 577448 h 2988508"/>
                  <a:gd name="connsiteX70" fmla="*/ 965655 w 1553498"/>
                  <a:gd name="connsiteY70" fmla="*/ 690698 h 2988508"/>
                  <a:gd name="connsiteX71" fmla="*/ 1091316 w 1553498"/>
                  <a:gd name="connsiteY71" fmla="*/ 822615 h 2988508"/>
                  <a:gd name="connsiteX72" fmla="*/ 1090072 w 1553498"/>
                  <a:gd name="connsiteY72" fmla="*/ 928397 h 2988508"/>
                  <a:gd name="connsiteX73" fmla="*/ 964411 w 1553498"/>
                  <a:gd name="connsiteY73" fmla="*/ 914708 h 2988508"/>
                  <a:gd name="connsiteX74" fmla="*/ 930819 w 1553498"/>
                  <a:gd name="connsiteY74" fmla="*/ 988133 h 2988508"/>
                  <a:gd name="connsiteX75" fmla="*/ 983074 w 1553498"/>
                  <a:gd name="connsiteY75" fmla="*/ 1163608 h 2988508"/>
                  <a:gd name="connsiteX76" fmla="*/ 918377 w 1553498"/>
                  <a:gd name="connsiteY76" fmla="*/ 1200943 h 2988508"/>
                  <a:gd name="connsiteX77" fmla="*/ 792716 w 1553498"/>
                  <a:gd name="connsiteY77" fmla="*/ 1067781 h 2988508"/>
                  <a:gd name="connsiteX78" fmla="*/ 710602 w 1553498"/>
                  <a:gd name="connsiteY78" fmla="*/ 1059070 h 2988508"/>
                  <a:gd name="connsiteX79" fmla="*/ 659591 w 1553498"/>
                  <a:gd name="connsiteY79" fmla="*/ 1174809 h 2988508"/>
                  <a:gd name="connsiteX80" fmla="*/ 567523 w 1553498"/>
                  <a:gd name="connsiteY80" fmla="*/ 1121295 h 2988508"/>
                  <a:gd name="connsiteX81" fmla="*/ 516512 w 1553498"/>
                  <a:gd name="connsiteY81" fmla="*/ 947065 h 2988508"/>
                  <a:gd name="connsiteX82" fmla="*/ 434397 w 1553498"/>
                  <a:gd name="connsiteY82" fmla="*/ 861194 h 2988508"/>
                  <a:gd name="connsiteX83" fmla="*/ 309981 w 1553498"/>
                  <a:gd name="connsiteY83" fmla="*/ 848749 h 2988508"/>
                  <a:gd name="connsiteX84" fmla="*/ 245284 w 1553498"/>
                  <a:gd name="connsiteY84" fmla="*/ 736744 h 2988508"/>
                  <a:gd name="connsiteX85" fmla="*/ 297539 w 1553498"/>
                  <a:gd name="connsiteY85" fmla="*/ 622250 h 2988508"/>
                  <a:gd name="connsiteX86" fmla="*/ 263947 w 1553498"/>
                  <a:gd name="connsiteY86" fmla="*/ 510245 h 2988508"/>
                  <a:gd name="connsiteX87" fmla="*/ 138286 w 1553498"/>
                  <a:gd name="connsiteY87" fmla="*/ 377084 h 2988508"/>
                  <a:gd name="connsiteX88" fmla="*/ 138286 w 1553498"/>
                  <a:gd name="connsiteY88" fmla="*/ 272546 h 2988508"/>
                  <a:gd name="connsiteX89" fmla="*/ 263947 w 1553498"/>
                  <a:gd name="connsiteY89" fmla="*/ 284991 h 2988508"/>
                  <a:gd name="connsiteX90" fmla="*/ 298783 w 1553498"/>
                  <a:gd name="connsiteY90" fmla="*/ 211565 h 2988508"/>
                  <a:gd name="connsiteX91" fmla="*/ 246528 w 1553498"/>
                  <a:gd name="connsiteY91" fmla="*/ 37335 h 2988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553498" h="2988508">
                    <a:moveTo>
                      <a:pt x="1129025" y="2632805"/>
                    </a:moveTo>
                    <a:cubicBezTo>
                      <a:pt x="1147696" y="2656445"/>
                      <a:pt x="1160144" y="2687551"/>
                      <a:pt x="1160144" y="2714924"/>
                    </a:cubicBezTo>
                    <a:cubicBezTo>
                      <a:pt x="1160144" y="2741052"/>
                      <a:pt x="1147696" y="2757227"/>
                      <a:pt x="1129025" y="2760960"/>
                    </a:cubicBezTo>
                    <a:lnTo>
                      <a:pt x="1487524" y="2967501"/>
                    </a:lnTo>
                    <a:cubicBezTo>
                      <a:pt x="1518644" y="2984920"/>
                      <a:pt x="1543540" y="2971234"/>
                      <a:pt x="1544784" y="2936396"/>
                    </a:cubicBezTo>
                    <a:cubicBezTo>
                      <a:pt x="1544784" y="2900313"/>
                      <a:pt x="1518644" y="2858009"/>
                      <a:pt x="1488769" y="2839346"/>
                    </a:cubicBezTo>
                    <a:close/>
                    <a:moveTo>
                      <a:pt x="19450" y="2003072"/>
                    </a:moveTo>
                    <a:cubicBezTo>
                      <a:pt x="31431" y="1996385"/>
                      <a:pt x="47925" y="1997629"/>
                      <a:pt x="65974" y="2008205"/>
                    </a:cubicBezTo>
                    <a:lnTo>
                      <a:pt x="1094170" y="2600455"/>
                    </a:lnTo>
                    <a:lnTo>
                      <a:pt x="1488769" y="2828148"/>
                    </a:lnTo>
                    <a:cubicBezTo>
                      <a:pt x="1524868" y="2849300"/>
                      <a:pt x="1553498" y="2900313"/>
                      <a:pt x="1553498" y="2941373"/>
                    </a:cubicBezTo>
                    <a:cubicBezTo>
                      <a:pt x="1553498" y="2983676"/>
                      <a:pt x="1524868" y="3001095"/>
                      <a:pt x="1487524" y="2978699"/>
                    </a:cubicBezTo>
                    <a:lnTo>
                      <a:pt x="1094170" y="2751006"/>
                    </a:lnTo>
                    <a:lnTo>
                      <a:pt x="65974" y="2158756"/>
                    </a:lnTo>
                    <a:cubicBezTo>
                      <a:pt x="29875" y="2137604"/>
                      <a:pt x="0" y="2086591"/>
                      <a:pt x="0" y="2045531"/>
                    </a:cubicBezTo>
                    <a:cubicBezTo>
                      <a:pt x="0" y="2024379"/>
                      <a:pt x="7469" y="2009760"/>
                      <a:pt x="19450" y="2003072"/>
                    </a:cubicBezTo>
                    <a:close/>
                    <a:moveTo>
                      <a:pt x="1007827" y="1424884"/>
                    </a:moveTo>
                    <a:cubicBezTo>
                      <a:pt x="954312" y="1420160"/>
                      <a:pt x="916536" y="1459349"/>
                      <a:pt x="916536" y="1529328"/>
                    </a:cubicBezTo>
                    <a:cubicBezTo>
                      <a:pt x="915293" y="1623878"/>
                      <a:pt x="982449" y="1739578"/>
                      <a:pt x="1064529" y="1786853"/>
                    </a:cubicBezTo>
                    <a:cubicBezTo>
                      <a:pt x="1146609" y="1834128"/>
                      <a:pt x="1212522" y="1796806"/>
                      <a:pt x="1213765" y="1702255"/>
                    </a:cubicBezTo>
                    <a:cubicBezTo>
                      <a:pt x="1213765" y="1607705"/>
                      <a:pt x="1147853" y="1492006"/>
                      <a:pt x="1065773" y="1444731"/>
                    </a:cubicBezTo>
                    <a:cubicBezTo>
                      <a:pt x="1045253" y="1432912"/>
                      <a:pt x="1025666" y="1426459"/>
                      <a:pt x="1007827" y="1424884"/>
                    </a:cubicBezTo>
                    <a:close/>
                    <a:moveTo>
                      <a:pt x="836943" y="1163569"/>
                    </a:moveTo>
                    <a:lnTo>
                      <a:pt x="931460" y="1263095"/>
                    </a:lnTo>
                    <a:cubicBezTo>
                      <a:pt x="950114" y="1261851"/>
                      <a:pt x="970013" y="1264339"/>
                      <a:pt x="992398" y="1269316"/>
                    </a:cubicBezTo>
                    <a:lnTo>
                      <a:pt x="1030951" y="1183474"/>
                    </a:lnTo>
                    <a:lnTo>
                      <a:pt x="1100594" y="1223285"/>
                    </a:lnTo>
                    <a:lnTo>
                      <a:pt x="1139147" y="1355157"/>
                    </a:lnTo>
                    <a:cubicBezTo>
                      <a:pt x="1160289" y="1373818"/>
                      <a:pt x="1181431" y="1396212"/>
                      <a:pt x="1200085" y="1418605"/>
                    </a:cubicBezTo>
                    <a:lnTo>
                      <a:pt x="1295845" y="1428558"/>
                    </a:lnTo>
                    <a:lnTo>
                      <a:pt x="1344347" y="1513155"/>
                    </a:lnTo>
                    <a:lnTo>
                      <a:pt x="1304551" y="1598997"/>
                    </a:lnTo>
                    <a:cubicBezTo>
                      <a:pt x="1314500" y="1627611"/>
                      <a:pt x="1323205" y="1654980"/>
                      <a:pt x="1329424" y="1683594"/>
                    </a:cubicBezTo>
                    <a:lnTo>
                      <a:pt x="1423940" y="1783121"/>
                    </a:lnTo>
                    <a:lnTo>
                      <a:pt x="1423940" y="1862742"/>
                    </a:lnTo>
                    <a:lnTo>
                      <a:pt x="1328180" y="1852789"/>
                    </a:lnTo>
                    <a:cubicBezTo>
                      <a:pt x="1323205" y="1875183"/>
                      <a:pt x="1314500" y="1892600"/>
                      <a:pt x="1303307" y="1908773"/>
                    </a:cubicBezTo>
                    <a:lnTo>
                      <a:pt x="1341860" y="2040645"/>
                    </a:lnTo>
                    <a:lnTo>
                      <a:pt x="1293358" y="2069259"/>
                    </a:lnTo>
                    <a:lnTo>
                      <a:pt x="1198842" y="1968489"/>
                    </a:lnTo>
                    <a:cubicBezTo>
                      <a:pt x="1180187" y="1969733"/>
                      <a:pt x="1159045" y="1967244"/>
                      <a:pt x="1137904" y="1962268"/>
                    </a:cubicBezTo>
                    <a:lnTo>
                      <a:pt x="1098107" y="2049354"/>
                    </a:lnTo>
                    <a:lnTo>
                      <a:pt x="1028464" y="2008299"/>
                    </a:lnTo>
                    <a:lnTo>
                      <a:pt x="989911" y="1876427"/>
                    </a:lnTo>
                    <a:cubicBezTo>
                      <a:pt x="968769" y="1857765"/>
                      <a:pt x="947627" y="1835372"/>
                      <a:pt x="928973" y="1811735"/>
                    </a:cubicBezTo>
                    <a:lnTo>
                      <a:pt x="834456" y="1803026"/>
                    </a:lnTo>
                    <a:lnTo>
                      <a:pt x="785954" y="1718429"/>
                    </a:lnTo>
                    <a:lnTo>
                      <a:pt x="825751" y="1632587"/>
                    </a:lnTo>
                    <a:cubicBezTo>
                      <a:pt x="814558" y="1605217"/>
                      <a:pt x="805853" y="1576603"/>
                      <a:pt x="799634" y="1547990"/>
                    </a:cubicBezTo>
                    <a:lnTo>
                      <a:pt x="705118" y="1448463"/>
                    </a:lnTo>
                    <a:lnTo>
                      <a:pt x="705118" y="1368842"/>
                    </a:lnTo>
                    <a:lnTo>
                      <a:pt x="800878" y="1378795"/>
                    </a:lnTo>
                    <a:cubicBezTo>
                      <a:pt x="807096" y="1357645"/>
                      <a:pt x="815802" y="1338984"/>
                      <a:pt x="826994" y="1322811"/>
                    </a:cubicBezTo>
                    <a:lnTo>
                      <a:pt x="787198" y="1190939"/>
                    </a:lnTo>
                    <a:close/>
                    <a:moveTo>
                      <a:pt x="538402" y="346594"/>
                    </a:moveTo>
                    <a:cubicBezTo>
                      <a:pt x="467834" y="340060"/>
                      <a:pt x="417912" y="392329"/>
                      <a:pt x="416979" y="486600"/>
                    </a:cubicBezTo>
                    <a:cubicBezTo>
                      <a:pt x="416979" y="611050"/>
                      <a:pt x="505315" y="764123"/>
                      <a:pt x="614801" y="827593"/>
                    </a:cubicBezTo>
                    <a:cubicBezTo>
                      <a:pt x="723043" y="889818"/>
                      <a:pt x="811379" y="838793"/>
                      <a:pt x="812623" y="713099"/>
                    </a:cubicBezTo>
                    <a:cubicBezTo>
                      <a:pt x="812623" y="588649"/>
                      <a:pt x="724288" y="435575"/>
                      <a:pt x="614801" y="373350"/>
                    </a:cubicBezTo>
                    <a:cubicBezTo>
                      <a:pt x="587741" y="357483"/>
                      <a:pt x="561924" y="348771"/>
                      <a:pt x="538402" y="346594"/>
                    </a:cubicBezTo>
                    <a:close/>
                    <a:moveTo>
                      <a:pt x="311225" y="0"/>
                    </a:moveTo>
                    <a:lnTo>
                      <a:pt x="436885" y="133162"/>
                    </a:lnTo>
                    <a:cubicBezTo>
                      <a:pt x="461769" y="130673"/>
                      <a:pt x="489140" y="133162"/>
                      <a:pt x="519000" y="140629"/>
                    </a:cubicBezTo>
                    <a:lnTo>
                      <a:pt x="570011" y="26135"/>
                    </a:lnTo>
                    <a:lnTo>
                      <a:pt x="662079" y="78404"/>
                    </a:lnTo>
                    <a:lnTo>
                      <a:pt x="713090" y="253878"/>
                    </a:lnTo>
                    <a:cubicBezTo>
                      <a:pt x="741706" y="278768"/>
                      <a:pt x="769077" y="308636"/>
                      <a:pt x="795205" y="339749"/>
                    </a:cubicBezTo>
                    <a:lnTo>
                      <a:pt x="920865" y="352194"/>
                    </a:lnTo>
                    <a:lnTo>
                      <a:pt x="985562" y="462954"/>
                    </a:lnTo>
                    <a:lnTo>
                      <a:pt x="932063" y="577448"/>
                    </a:lnTo>
                    <a:cubicBezTo>
                      <a:pt x="945749" y="614783"/>
                      <a:pt x="958190" y="653363"/>
                      <a:pt x="965655" y="690698"/>
                    </a:cubicBezTo>
                    <a:lnTo>
                      <a:pt x="1091316" y="822615"/>
                    </a:lnTo>
                    <a:lnTo>
                      <a:pt x="1090072" y="928397"/>
                    </a:lnTo>
                    <a:lnTo>
                      <a:pt x="964411" y="914708"/>
                    </a:lnTo>
                    <a:cubicBezTo>
                      <a:pt x="956946" y="942087"/>
                      <a:pt x="945749" y="966977"/>
                      <a:pt x="930819" y="988133"/>
                    </a:cubicBezTo>
                    <a:lnTo>
                      <a:pt x="983074" y="1163608"/>
                    </a:lnTo>
                    <a:lnTo>
                      <a:pt x="918377" y="1200943"/>
                    </a:lnTo>
                    <a:lnTo>
                      <a:pt x="792716" y="1067781"/>
                    </a:lnTo>
                    <a:cubicBezTo>
                      <a:pt x="767833" y="1069026"/>
                      <a:pt x="740462" y="1066537"/>
                      <a:pt x="710602" y="1059070"/>
                    </a:cubicBezTo>
                    <a:lnTo>
                      <a:pt x="659591" y="1174809"/>
                    </a:lnTo>
                    <a:lnTo>
                      <a:pt x="567523" y="1121295"/>
                    </a:lnTo>
                    <a:lnTo>
                      <a:pt x="516512" y="947065"/>
                    </a:lnTo>
                    <a:cubicBezTo>
                      <a:pt x="487896" y="920930"/>
                      <a:pt x="460525" y="892307"/>
                      <a:pt x="434397" y="861194"/>
                    </a:cubicBezTo>
                    <a:lnTo>
                      <a:pt x="309981" y="848749"/>
                    </a:lnTo>
                    <a:lnTo>
                      <a:pt x="245284" y="736744"/>
                    </a:lnTo>
                    <a:lnTo>
                      <a:pt x="297539" y="622250"/>
                    </a:lnTo>
                    <a:cubicBezTo>
                      <a:pt x="283853" y="584915"/>
                      <a:pt x="272656" y="547580"/>
                      <a:pt x="263947" y="510245"/>
                    </a:cubicBezTo>
                    <a:lnTo>
                      <a:pt x="138286" y="377084"/>
                    </a:lnTo>
                    <a:lnTo>
                      <a:pt x="138286" y="272546"/>
                    </a:lnTo>
                    <a:lnTo>
                      <a:pt x="263947" y="284991"/>
                    </a:lnTo>
                    <a:cubicBezTo>
                      <a:pt x="272656" y="257612"/>
                      <a:pt x="283853" y="232722"/>
                      <a:pt x="298783" y="211565"/>
                    </a:cubicBezTo>
                    <a:lnTo>
                      <a:pt x="246528" y="37335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2050FBDE-F53E-4742-9915-F506B8D1A6A5}"/>
                </a:ext>
              </a:extLst>
            </p:cNvPr>
            <p:cNvSpPr/>
            <p:nvPr/>
          </p:nvSpPr>
          <p:spPr>
            <a:xfrm>
              <a:off x="14895932" y="4625541"/>
              <a:ext cx="23670" cy="2267340"/>
            </a:xfrm>
            <a:custGeom>
              <a:avLst/>
              <a:gdLst>
                <a:gd name="connsiteX0" fmla="*/ 0 w 23670"/>
                <a:gd name="connsiteY0" fmla="*/ 2192593 h 2267340"/>
                <a:gd name="connsiteX1" fmla="*/ 23670 w 23670"/>
                <a:gd name="connsiteY1" fmla="*/ 2192593 h 2267340"/>
                <a:gd name="connsiteX2" fmla="*/ 23670 w 23670"/>
                <a:gd name="connsiteY2" fmla="*/ 2267340 h 2267340"/>
                <a:gd name="connsiteX3" fmla="*/ 0 w 23670"/>
                <a:gd name="connsiteY3" fmla="*/ 2267340 h 2267340"/>
                <a:gd name="connsiteX4" fmla="*/ 0 w 23670"/>
                <a:gd name="connsiteY4" fmla="*/ 1867441 h 2267340"/>
                <a:gd name="connsiteX5" fmla="*/ 23670 w 23670"/>
                <a:gd name="connsiteY5" fmla="*/ 1867441 h 2267340"/>
                <a:gd name="connsiteX6" fmla="*/ 23670 w 23670"/>
                <a:gd name="connsiteY6" fmla="*/ 2029394 h 2267340"/>
                <a:gd name="connsiteX7" fmla="*/ 0 w 23670"/>
                <a:gd name="connsiteY7" fmla="*/ 2029394 h 2267340"/>
                <a:gd name="connsiteX8" fmla="*/ 0 w 23670"/>
                <a:gd name="connsiteY8" fmla="*/ 1542290 h 2267340"/>
                <a:gd name="connsiteX9" fmla="*/ 23670 w 23670"/>
                <a:gd name="connsiteY9" fmla="*/ 1542290 h 2267340"/>
                <a:gd name="connsiteX10" fmla="*/ 23670 w 23670"/>
                <a:gd name="connsiteY10" fmla="*/ 1702997 h 2267340"/>
                <a:gd name="connsiteX11" fmla="*/ 0 w 23670"/>
                <a:gd name="connsiteY11" fmla="*/ 1702997 h 2267340"/>
                <a:gd name="connsiteX12" fmla="*/ 0 w 23670"/>
                <a:gd name="connsiteY12" fmla="*/ 1215892 h 2267340"/>
                <a:gd name="connsiteX13" fmla="*/ 23670 w 23670"/>
                <a:gd name="connsiteY13" fmla="*/ 1215892 h 2267340"/>
                <a:gd name="connsiteX14" fmla="*/ 23670 w 23670"/>
                <a:gd name="connsiteY14" fmla="*/ 1377845 h 2267340"/>
                <a:gd name="connsiteX15" fmla="*/ 0 w 23670"/>
                <a:gd name="connsiteY15" fmla="*/ 1377845 h 2267340"/>
                <a:gd name="connsiteX16" fmla="*/ 0 w 23670"/>
                <a:gd name="connsiteY16" fmla="*/ 890741 h 2267340"/>
                <a:gd name="connsiteX17" fmla="*/ 23670 w 23670"/>
                <a:gd name="connsiteY17" fmla="*/ 890741 h 2267340"/>
                <a:gd name="connsiteX18" fmla="*/ 23670 w 23670"/>
                <a:gd name="connsiteY18" fmla="*/ 1052694 h 2267340"/>
                <a:gd name="connsiteX19" fmla="*/ 0 w 23670"/>
                <a:gd name="connsiteY19" fmla="*/ 1052694 h 2267340"/>
                <a:gd name="connsiteX20" fmla="*/ 0 w 23670"/>
                <a:gd name="connsiteY20" fmla="*/ 565589 h 2267340"/>
                <a:gd name="connsiteX21" fmla="*/ 23670 w 23670"/>
                <a:gd name="connsiteY21" fmla="*/ 565589 h 2267340"/>
                <a:gd name="connsiteX22" fmla="*/ 23670 w 23670"/>
                <a:gd name="connsiteY22" fmla="*/ 726296 h 2267340"/>
                <a:gd name="connsiteX23" fmla="*/ 0 w 23670"/>
                <a:gd name="connsiteY23" fmla="*/ 726296 h 2267340"/>
                <a:gd name="connsiteX24" fmla="*/ 0 w 23670"/>
                <a:gd name="connsiteY24" fmla="*/ 239192 h 2267340"/>
                <a:gd name="connsiteX25" fmla="*/ 23670 w 23670"/>
                <a:gd name="connsiteY25" fmla="*/ 239192 h 2267340"/>
                <a:gd name="connsiteX26" fmla="*/ 23670 w 23670"/>
                <a:gd name="connsiteY26" fmla="*/ 401145 h 2267340"/>
                <a:gd name="connsiteX27" fmla="*/ 0 w 23670"/>
                <a:gd name="connsiteY27" fmla="*/ 401145 h 2267340"/>
                <a:gd name="connsiteX28" fmla="*/ 0 w 23670"/>
                <a:gd name="connsiteY28" fmla="*/ 0 h 2267340"/>
                <a:gd name="connsiteX29" fmla="*/ 23670 w 23670"/>
                <a:gd name="connsiteY29" fmla="*/ 0 h 2267340"/>
                <a:gd name="connsiteX30" fmla="*/ 23670 w 23670"/>
                <a:gd name="connsiteY30" fmla="*/ 74747 h 2267340"/>
                <a:gd name="connsiteX31" fmla="*/ 0 w 23670"/>
                <a:gd name="connsiteY31" fmla="*/ 74747 h 226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670" h="2267340">
                  <a:moveTo>
                    <a:pt x="0" y="2192593"/>
                  </a:moveTo>
                  <a:lnTo>
                    <a:pt x="23670" y="2192593"/>
                  </a:lnTo>
                  <a:lnTo>
                    <a:pt x="23670" y="2267340"/>
                  </a:lnTo>
                  <a:lnTo>
                    <a:pt x="0" y="2267340"/>
                  </a:lnTo>
                  <a:close/>
                  <a:moveTo>
                    <a:pt x="0" y="1867441"/>
                  </a:moveTo>
                  <a:lnTo>
                    <a:pt x="23670" y="1867441"/>
                  </a:lnTo>
                  <a:lnTo>
                    <a:pt x="23670" y="2029394"/>
                  </a:lnTo>
                  <a:lnTo>
                    <a:pt x="0" y="2029394"/>
                  </a:lnTo>
                  <a:close/>
                  <a:moveTo>
                    <a:pt x="0" y="1542290"/>
                  </a:moveTo>
                  <a:lnTo>
                    <a:pt x="23670" y="1542290"/>
                  </a:lnTo>
                  <a:lnTo>
                    <a:pt x="23670" y="1702997"/>
                  </a:lnTo>
                  <a:lnTo>
                    <a:pt x="0" y="1702997"/>
                  </a:lnTo>
                  <a:close/>
                  <a:moveTo>
                    <a:pt x="0" y="1215892"/>
                  </a:moveTo>
                  <a:lnTo>
                    <a:pt x="23670" y="1215892"/>
                  </a:lnTo>
                  <a:lnTo>
                    <a:pt x="23670" y="1377845"/>
                  </a:lnTo>
                  <a:lnTo>
                    <a:pt x="0" y="1377845"/>
                  </a:lnTo>
                  <a:close/>
                  <a:moveTo>
                    <a:pt x="0" y="890741"/>
                  </a:moveTo>
                  <a:lnTo>
                    <a:pt x="23670" y="890741"/>
                  </a:lnTo>
                  <a:lnTo>
                    <a:pt x="23670" y="1052694"/>
                  </a:lnTo>
                  <a:lnTo>
                    <a:pt x="0" y="1052694"/>
                  </a:lnTo>
                  <a:close/>
                  <a:moveTo>
                    <a:pt x="0" y="565589"/>
                  </a:moveTo>
                  <a:lnTo>
                    <a:pt x="23670" y="565589"/>
                  </a:lnTo>
                  <a:lnTo>
                    <a:pt x="23670" y="726296"/>
                  </a:lnTo>
                  <a:lnTo>
                    <a:pt x="0" y="726296"/>
                  </a:lnTo>
                  <a:close/>
                  <a:moveTo>
                    <a:pt x="0" y="239192"/>
                  </a:moveTo>
                  <a:lnTo>
                    <a:pt x="23670" y="239192"/>
                  </a:lnTo>
                  <a:lnTo>
                    <a:pt x="23670" y="401145"/>
                  </a:lnTo>
                  <a:lnTo>
                    <a:pt x="0" y="401145"/>
                  </a:lnTo>
                  <a:close/>
                  <a:moveTo>
                    <a:pt x="0" y="0"/>
                  </a:moveTo>
                  <a:lnTo>
                    <a:pt x="23670" y="0"/>
                  </a:lnTo>
                  <a:lnTo>
                    <a:pt x="23670" y="74747"/>
                  </a:lnTo>
                  <a:lnTo>
                    <a:pt x="0" y="74747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803D9B4-EF61-4EAD-9494-92D008EE3931}"/>
                </a:ext>
              </a:extLst>
            </p:cNvPr>
            <p:cNvSpPr/>
            <p:nvPr/>
          </p:nvSpPr>
          <p:spPr>
            <a:xfrm>
              <a:off x="14904653" y="4638000"/>
              <a:ext cx="2020675" cy="619158"/>
            </a:xfrm>
            <a:custGeom>
              <a:avLst/>
              <a:gdLst>
                <a:gd name="connsiteX0" fmla="*/ 1948321 w 2020675"/>
                <a:gd name="connsiteY0" fmla="*/ 574310 h 619158"/>
                <a:gd name="connsiteX1" fmla="*/ 2020675 w 2020675"/>
                <a:gd name="connsiteY1" fmla="*/ 596128 h 619158"/>
                <a:gd name="connsiteX2" fmla="*/ 2013317 w 2020675"/>
                <a:gd name="connsiteY2" fmla="*/ 619158 h 619158"/>
                <a:gd name="connsiteX3" fmla="*/ 1942189 w 2020675"/>
                <a:gd name="connsiteY3" fmla="*/ 598552 h 619158"/>
                <a:gd name="connsiteX4" fmla="*/ 1661824 w 2020675"/>
                <a:gd name="connsiteY4" fmla="*/ 489596 h 619158"/>
                <a:gd name="connsiteX5" fmla="*/ 1803906 w 2020675"/>
                <a:gd name="connsiteY5" fmla="*/ 531168 h 619158"/>
                <a:gd name="connsiteX6" fmla="*/ 1796493 w 2020675"/>
                <a:gd name="connsiteY6" fmla="*/ 555623 h 619158"/>
                <a:gd name="connsiteX7" fmla="*/ 1654411 w 2020675"/>
                <a:gd name="connsiteY7" fmla="*/ 514050 h 619158"/>
                <a:gd name="connsiteX8" fmla="*/ 1374046 w 2020675"/>
                <a:gd name="connsiteY8" fmla="*/ 404882 h 619158"/>
                <a:gd name="connsiteX9" fmla="*/ 1517374 w 2020675"/>
                <a:gd name="connsiteY9" fmla="*/ 446439 h 619158"/>
                <a:gd name="connsiteX10" fmla="*/ 1509961 w 2020675"/>
                <a:gd name="connsiteY10" fmla="*/ 469663 h 619158"/>
                <a:gd name="connsiteX11" fmla="*/ 1366633 w 2020675"/>
                <a:gd name="connsiteY11" fmla="*/ 428105 h 619158"/>
                <a:gd name="connsiteX12" fmla="*/ 1087504 w 2020675"/>
                <a:gd name="connsiteY12" fmla="*/ 320168 h 619158"/>
                <a:gd name="connsiteX13" fmla="*/ 1229596 w 2020675"/>
                <a:gd name="connsiteY13" fmla="*/ 360503 h 619158"/>
                <a:gd name="connsiteX14" fmla="*/ 1222183 w 2020675"/>
                <a:gd name="connsiteY14" fmla="*/ 384949 h 619158"/>
                <a:gd name="connsiteX15" fmla="*/ 1078855 w 2020675"/>
                <a:gd name="connsiteY15" fmla="*/ 343391 h 619158"/>
                <a:gd name="connsiteX16" fmla="*/ 798500 w 2020675"/>
                <a:gd name="connsiteY16" fmla="*/ 234209 h 619158"/>
                <a:gd name="connsiteX17" fmla="*/ 941818 w 2020675"/>
                <a:gd name="connsiteY17" fmla="*/ 275781 h 619158"/>
                <a:gd name="connsiteX18" fmla="*/ 934405 w 2020675"/>
                <a:gd name="connsiteY18" fmla="*/ 300236 h 619158"/>
                <a:gd name="connsiteX19" fmla="*/ 792323 w 2020675"/>
                <a:gd name="connsiteY19" fmla="*/ 258663 h 619158"/>
                <a:gd name="connsiteX20" fmla="*/ 511959 w 2020675"/>
                <a:gd name="connsiteY20" fmla="*/ 149495 h 619158"/>
                <a:gd name="connsiteX21" fmla="*/ 654041 w 2020675"/>
                <a:gd name="connsiteY21" fmla="*/ 191052 h 619158"/>
                <a:gd name="connsiteX22" fmla="*/ 646628 w 2020675"/>
                <a:gd name="connsiteY22" fmla="*/ 214276 h 619158"/>
                <a:gd name="connsiteX23" fmla="*/ 504546 w 2020675"/>
                <a:gd name="connsiteY23" fmla="*/ 172718 h 619158"/>
                <a:gd name="connsiteX24" fmla="*/ 224191 w 2020675"/>
                <a:gd name="connsiteY24" fmla="*/ 64778 h 619158"/>
                <a:gd name="connsiteX25" fmla="*/ 367509 w 2020675"/>
                <a:gd name="connsiteY25" fmla="*/ 106350 h 619158"/>
                <a:gd name="connsiteX26" fmla="*/ 360096 w 2020675"/>
                <a:gd name="connsiteY26" fmla="*/ 130805 h 619158"/>
                <a:gd name="connsiteX27" fmla="*/ 218014 w 2020675"/>
                <a:gd name="connsiteY27" fmla="*/ 88009 h 619158"/>
                <a:gd name="connsiteX28" fmla="*/ 8586 w 2020675"/>
                <a:gd name="connsiteY28" fmla="*/ 0 h 619158"/>
                <a:gd name="connsiteX29" fmla="*/ 79731 w 2020675"/>
                <a:gd name="connsiteY29" fmla="*/ 20606 h 619158"/>
                <a:gd name="connsiteX30" fmla="*/ 72371 w 2020675"/>
                <a:gd name="connsiteY30" fmla="*/ 44848 h 619158"/>
                <a:gd name="connsiteX31" fmla="*/ 0 w 2020675"/>
                <a:gd name="connsiteY31" fmla="*/ 24242 h 61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20675" h="619158">
                  <a:moveTo>
                    <a:pt x="1948321" y="574310"/>
                  </a:moveTo>
                  <a:lnTo>
                    <a:pt x="2020675" y="596128"/>
                  </a:lnTo>
                  <a:lnTo>
                    <a:pt x="2013317" y="619158"/>
                  </a:lnTo>
                  <a:lnTo>
                    <a:pt x="1942189" y="598552"/>
                  </a:lnTo>
                  <a:close/>
                  <a:moveTo>
                    <a:pt x="1661824" y="489596"/>
                  </a:moveTo>
                  <a:lnTo>
                    <a:pt x="1803906" y="531168"/>
                  </a:lnTo>
                  <a:lnTo>
                    <a:pt x="1796493" y="555623"/>
                  </a:lnTo>
                  <a:lnTo>
                    <a:pt x="1654411" y="514050"/>
                  </a:lnTo>
                  <a:close/>
                  <a:moveTo>
                    <a:pt x="1374046" y="404882"/>
                  </a:moveTo>
                  <a:lnTo>
                    <a:pt x="1517374" y="446439"/>
                  </a:lnTo>
                  <a:lnTo>
                    <a:pt x="1509961" y="469663"/>
                  </a:lnTo>
                  <a:lnTo>
                    <a:pt x="1366633" y="428105"/>
                  </a:lnTo>
                  <a:close/>
                  <a:moveTo>
                    <a:pt x="1087504" y="320168"/>
                  </a:moveTo>
                  <a:lnTo>
                    <a:pt x="1229596" y="360503"/>
                  </a:lnTo>
                  <a:lnTo>
                    <a:pt x="1222183" y="384949"/>
                  </a:lnTo>
                  <a:lnTo>
                    <a:pt x="1078855" y="343391"/>
                  </a:lnTo>
                  <a:close/>
                  <a:moveTo>
                    <a:pt x="798500" y="234209"/>
                  </a:moveTo>
                  <a:lnTo>
                    <a:pt x="941818" y="275781"/>
                  </a:lnTo>
                  <a:lnTo>
                    <a:pt x="934405" y="300236"/>
                  </a:lnTo>
                  <a:lnTo>
                    <a:pt x="792323" y="258663"/>
                  </a:lnTo>
                  <a:close/>
                  <a:moveTo>
                    <a:pt x="511959" y="149495"/>
                  </a:moveTo>
                  <a:lnTo>
                    <a:pt x="654041" y="191052"/>
                  </a:lnTo>
                  <a:lnTo>
                    <a:pt x="646628" y="214276"/>
                  </a:lnTo>
                  <a:lnTo>
                    <a:pt x="504546" y="172718"/>
                  </a:lnTo>
                  <a:close/>
                  <a:moveTo>
                    <a:pt x="224191" y="64778"/>
                  </a:moveTo>
                  <a:lnTo>
                    <a:pt x="367509" y="106350"/>
                  </a:lnTo>
                  <a:lnTo>
                    <a:pt x="360096" y="130805"/>
                  </a:lnTo>
                  <a:lnTo>
                    <a:pt x="218014" y="88009"/>
                  </a:lnTo>
                  <a:close/>
                  <a:moveTo>
                    <a:pt x="8586" y="0"/>
                  </a:moveTo>
                  <a:lnTo>
                    <a:pt x="79731" y="20606"/>
                  </a:lnTo>
                  <a:lnTo>
                    <a:pt x="72371" y="44848"/>
                  </a:lnTo>
                  <a:lnTo>
                    <a:pt x="0" y="24242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6A66C17D-5D2B-4AEA-94DA-5F9E2E38C36B}"/>
                </a:ext>
              </a:extLst>
            </p:cNvPr>
            <p:cNvSpPr/>
            <p:nvPr/>
          </p:nvSpPr>
          <p:spPr>
            <a:xfrm>
              <a:off x="15071589" y="5237226"/>
              <a:ext cx="1858721" cy="1543535"/>
            </a:xfrm>
            <a:custGeom>
              <a:avLst/>
              <a:gdLst>
                <a:gd name="connsiteX0" fmla="*/ 109788 w 1858721"/>
                <a:gd name="connsiteY0" fmla="*/ 1432660 h 1543535"/>
                <a:gd name="connsiteX1" fmla="*/ 125825 w 1858721"/>
                <a:gd name="connsiteY1" fmla="*/ 1452371 h 1543535"/>
                <a:gd name="connsiteX2" fmla="*/ 14803 w 1858721"/>
                <a:gd name="connsiteY2" fmla="*/ 1543535 h 1543535"/>
                <a:gd name="connsiteX3" fmla="*/ 0 w 1858721"/>
                <a:gd name="connsiteY3" fmla="*/ 1523824 h 1543535"/>
                <a:gd name="connsiteX4" fmla="*/ 332781 w 1858721"/>
                <a:gd name="connsiteY4" fmla="*/ 1248282 h 1543535"/>
                <a:gd name="connsiteX5" fmla="*/ 348818 w 1858721"/>
                <a:gd name="connsiteY5" fmla="*/ 1267993 h 1543535"/>
                <a:gd name="connsiteX6" fmla="*/ 239030 w 1858721"/>
                <a:gd name="connsiteY6" fmla="*/ 1359157 h 1543535"/>
                <a:gd name="connsiteX7" fmla="*/ 222993 w 1858721"/>
                <a:gd name="connsiteY7" fmla="*/ 1339446 h 1543535"/>
                <a:gd name="connsiteX8" fmla="*/ 555781 w 1858721"/>
                <a:gd name="connsiteY8" fmla="*/ 1063905 h 1543535"/>
                <a:gd name="connsiteX9" fmla="*/ 571819 w 1858721"/>
                <a:gd name="connsiteY9" fmla="*/ 1083616 h 1543535"/>
                <a:gd name="connsiteX10" fmla="*/ 462020 w 1858721"/>
                <a:gd name="connsiteY10" fmla="*/ 1174780 h 1543535"/>
                <a:gd name="connsiteX11" fmla="*/ 444748 w 1858721"/>
                <a:gd name="connsiteY11" fmla="*/ 1155069 h 1543535"/>
                <a:gd name="connsiteX12" fmla="*/ 778778 w 1858721"/>
                <a:gd name="connsiteY12" fmla="*/ 878282 h 1543535"/>
                <a:gd name="connsiteX13" fmla="*/ 794815 w 1858721"/>
                <a:gd name="connsiteY13" fmla="*/ 897993 h 1543535"/>
                <a:gd name="connsiteX14" fmla="*/ 685027 w 1858721"/>
                <a:gd name="connsiteY14" fmla="*/ 989157 h 1543535"/>
                <a:gd name="connsiteX15" fmla="*/ 668990 w 1858721"/>
                <a:gd name="connsiteY15" fmla="*/ 970678 h 1543535"/>
                <a:gd name="connsiteX16" fmla="*/ 1003020 w 1858721"/>
                <a:gd name="connsiteY16" fmla="*/ 693905 h 1543535"/>
                <a:gd name="connsiteX17" fmla="*/ 1019058 w 1858721"/>
                <a:gd name="connsiteY17" fmla="*/ 713616 h 1543535"/>
                <a:gd name="connsiteX18" fmla="*/ 908025 w 1858721"/>
                <a:gd name="connsiteY18" fmla="*/ 804780 h 1543535"/>
                <a:gd name="connsiteX19" fmla="*/ 891987 w 1858721"/>
                <a:gd name="connsiteY19" fmla="*/ 785069 h 1543535"/>
                <a:gd name="connsiteX20" fmla="*/ 1226016 w 1858721"/>
                <a:gd name="connsiteY20" fmla="*/ 509528 h 1543535"/>
                <a:gd name="connsiteX21" fmla="*/ 1242054 w 1858721"/>
                <a:gd name="connsiteY21" fmla="*/ 529239 h 1543535"/>
                <a:gd name="connsiteX22" fmla="*/ 1131021 w 1858721"/>
                <a:gd name="connsiteY22" fmla="*/ 620403 h 1543535"/>
                <a:gd name="connsiteX23" fmla="*/ 1114983 w 1858721"/>
                <a:gd name="connsiteY23" fmla="*/ 600692 h 1543535"/>
                <a:gd name="connsiteX24" fmla="*/ 1449013 w 1858721"/>
                <a:gd name="connsiteY24" fmla="*/ 323905 h 1543535"/>
                <a:gd name="connsiteX25" fmla="*/ 1465051 w 1858721"/>
                <a:gd name="connsiteY25" fmla="*/ 343619 h 1543535"/>
                <a:gd name="connsiteX26" fmla="*/ 1354018 w 1858721"/>
                <a:gd name="connsiteY26" fmla="*/ 436026 h 1543535"/>
                <a:gd name="connsiteX27" fmla="*/ 1337980 w 1858721"/>
                <a:gd name="connsiteY27" fmla="*/ 416313 h 1543535"/>
                <a:gd name="connsiteX28" fmla="*/ 1672010 w 1858721"/>
                <a:gd name="connsiteY28" fmla="*/ 140774 h 1543535"/>
                <a:gd name="connsiteX29" fmla="*/ 1688048 w 1858721"/>
                <a:gd name="connsiteY29" fmla="*/ 159251 h 1543535"/>
                <a:gd name="connsiteX30" fmla="*/ 1577015 w 1858721"/>
                <a:gd name="connsiteY30" fmla="*/ 250404 h 1543535"/>
                <a:gd name="connsiteX31" fmla="*/ 1560977 w 1858721"/>
                <a:gd name="connsiteY31" fmla="*/ 230695 h 1543535"/>
                <a:gd name="connsiteX32" fmla="*/ 1842795 w 1858721"/>
                <a:gd name="connsiteY32" fmla="*/ 0 h 1543535"/>
                <a:gd name="connsiteX33" fmla="*/ 1858721 w 1858721"/>
                <a:gd name="connsiteY33" fmla="*/ 18341 h 1543535"/>
                <a:gd name="connsiteX34" fmla="*/ 1801145 w 1858721"/>
                <a:gd name="connsiteY34" fmla="*/ 66027 h 1543535"/>
                <a:gd name="connsiteX35" fmla="*/ 1785219 w 1858721"/>
                <a:gd name="connsiteY35" fmla="*/ 47686 h 15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58721" h="1543535">
                  <a:moveTo>
                    <a:pt x="109788" y="1432660"/>
                  </a:moveTo>
                  <a:lnTo>
                    <a:pt x="125825" y="1452371"/>
                  </a:lnTo>
                  <a:lnTo>
                    <a:pt x="14803" y="1543535"/>
                  </a:lnTo>
                  <a:lnTo>
                    <a:pt x="0" y="1523824"/>
                  </a:lnTo>
                  <a:close/>
                  <a:moveTo>
                    <a:pt x="332781" y="1248282"/>
                  </a:moveTo>
                  <a:lnTo>
                    <a:pt x="348818" y="1267993"/>
                  </a:lnTo>
                  <a:lnTo>
                    <a:pt x="239030" y="1359157"/>
                  </a:lnTo>
                  <a:lnTo>
                    <a:pt x="222993" y="1339446"/>
                  </a:lnTo>
                  <a:close/>
                  <a:moveTo>
                    <a:pt x="555781" y="1063905"/>
                  </a:moveTo>
                  <a:lnTo>
                    <a:pt x="571819" y="1083616"/>
                  </a:lnTo>
                  <a:lnTo>
                    <a:pt x="462020" y="1174780"/>
                  </a:lnTo>
                  <a:lnTo>
                    <a:pt x="444748" y="1155069"/>
                  </a:lnTo>
                  <a:close/>
                  <a:moveTo>
                    <a:pt x="778778" y="878282"/>
                  </a:moveTo>
                  <a:lnTo>
                    <a:pt x="794815" y="897993"/>
                  </a:lnTo>
                  <a:lnTo>
                    <a:pt x="685027" y="989157"/>
                  </a:lnTo>
                  <a:lnTo>
                    <a:pt x="668990" y="970678"/>
                  </a:lnTo>
                  <a:close/>
                  <a:moveTo>
                    <a:pt x="1003020" y="693905"/>
                  </a:moveTo>
                  <a:lnTo>
                    <a:pt x="1019058" y="713616"/>
                  </a:lnTo>
                  <a:lnTo>
                    <a:pt x="908025" y="804780"/>
                  </a:lnTo>
                  <a:lnTo>
                    <a:pt x="891987" y="785069"/>
                  </a:lnTo>
                  <a:close/>
                  <a:moveTo>
                    <a:pt x="1226016" y="509528"/>
                  </a:moveTo>
                  <a:lnTo>
                    <a:pt x="1242054" y="529239"/>
                  </a:lnTo>
                  <a:lnTo>
                    <a:pt x="1131021" y="620403"/>
                  </a:lnTo>
                  <a:lnTo>
                    <a:pt x="1114983" y="600692"/>
                  </a:lnTo>
                  <a:close/>
                  <a:moveTo>
                    <a:pt x="1449013" y="323905"/>
                  </a:moveTo>
                  <a:lnTo>
                    <a:pt x="1465051" y="343619"/>
                  </a:lnTo>
                  <a:lnTo>
                    <a:pt x="1354018" y="436026"/>
                  </a:lnTo>
                  <a:lnTo>
                    <a:pt x="1337980" y="416313"/>
                  </a:lnTo>
                  <a:close/>
                  <a:moveTo>
                    <a:pt x="1672010" y="140774"/>
                  </a:moveTo>
                  <a:lnTo>
                    <a:pt x="1688048" y="159251"/>
                  </a:lnTo>
                  <a:lnTo>
                    <a:pt x="1577015" y="250404"/>
                  </a:lnTo>
                  <a:lnTo>
                    <a:pt x="1560977" y="230695"/>
                  </a:lnTo>
                  <a:close/>
                  <a:moveTo>
                    <a:pt x="1842795" y="0"/>
                  </a:moveTo>
                  <a:lnTo>
                    <a:pt x="1858721" y="18341"/>
                  </a:lnTo>
                  <a:lnTo>
                    <a:pt x="1801145" y="66027"/>
                  </a:lnTo>
                  <a:lnTo>
                    <a:pt x="1785219" y="47686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8D1166D7-010D-4DEC-81DE-638D5BA5048D}"/>
                </a:ext>
              </a:extLst>
            </p:cNvPr>
            <p:cNvSpPr/>
            <p:nvPr/>
          </p:nvSpPr>
          <p:spPr>
            <a:xfrm>
              <a:off x="13098255" y="6191502"/>
              <a:ext cx="1876163" cy="731279"/>
            </a:xfrm>
            <a:custGeom>
              <a:avLst/>
              <a:gdLst>
                <a:gd name="connsiteX0" fmla="*/ 1860238 w 1876163"/>
                <a:gd name="connsiteY0" fmla="*/ 662761 h 731279"/>
                <a:gd name="connsiteX1" fmla="*/ 1876163 w 1876163"/>
                <a:gd name="connsiteY1" fmla="*/ 682332 h 731279"/>
                <a:gd name="connsiteX2" fmla="*/ 1817361 w 1876163"/>
                <a:gd name="connsiteY2" fmla="*/ 730034 h 731279"/>
                <a:gd name="connsiteX3" fmla="*/ 1809431 w 1876163"/>
                <a:gd name="connsiteY3" fmla="*/ 720137 h 731279"/>
                <a:gd name="connsiteX4" fmla="*/ 1805289 w 1876163"/>
                <a:gd name="connsiteY4" fmla="*/ 731279 h 731279"/>
                <a:gd name="connsiteX5" fmla="*/ 1735388 w 1876163"/>
                <a:gd name="connsiteY5" fmla="*/ 704540 h 731279"/>
                <a:gd name="connsiteX6" fmla="*/ 1743972 w 1876163"/>
                <a:gd name="connsiteY6" fmla="*/ 681447 h 731279"/>
                <a:gd name="connsiteX7" fmla="*/ 1808983 w 1876163"/>
                <a:gd name="connsiteY7" fmla="*/ 706316 h 731279"/>
                <a:gd name="connsiteX8" fmla="*/ 1455005 w 1876163"/>
                <a:gd name="connsiteY8" fmla="*/ 569326 h 731279"/>
                <a:gd name="connsiteX9" fmla="*/ 1598351 w 1876163"/>
                <a:gd name="connsiteY9" fmla="*/ 624511 h 731279"/>
                <a:gd name="connsiteX10" fmla="*/ 1589701 w 1876163"/>
                <a:gd name="connsiteY10" fmla="*/ 647811 h 731279"/>
                <a:gd name="connsiteX11" fmla="*/ 1445119 w 1876163"/>
                <a:gd name="connsiteY11" fmla="*/ 592626 h 731279"/>
                <a:gd name="connsiteX12" fmla="*/ 1165991 w 1876163"/>
                <a:gd name="connsiteY12" fmla="*/ 454713 h 731279"/>
                <a:gd name="connsiteX13" fmla="*/ 1309328 w 1876163"/>
                <a:gd name="connsiteY13" fmla="*/ 511138 h 731279"/>
                <a:gd name="connsiteX14" fmla="*/ 1299443 w 1876163"/>
                <a:gd name="connsiteY14" fmla="*/ 534444 h 731279"/>
                <a:gd name="connsiteX15" fmla="*/ 1157341 w 1876163"/>
                <a:gd name="connsiteY15" fmla="*/ 478019 h 731279"/>
                <a:gd name="connsiteX16" fmla="*/ 876954 w 1876163"/>
                <a:gd name="connsiteY16" fmla="*/ 341346 h 731279"/>
                <a:gd name="connsiteX17" fmla="*/ 1020300 w 1876163"/>
                <a:gd name="connsiteY17" fmla="*/ 397757 h 731279"/>
                <a:gd name="connsiteX18" fmla="*/ 1011650 w 1876163"/>
                <a:gd name="connsiteY18" fmla="*/ 419831 h 731279"/>
                <a:gd name="connsiteX19" fmla="*/ 867068 w 1876163"/>
                <a:gd name="connsiteY19" fmla="*/ 364646 h 731279"/>
                <a:gd name="connsiteX20" fmla="*/ 587934 w 1876163"/>
                <a:gd name="connsiteY20" fmla="*/ 227976 h 731279"/>
                <a:gd name="connsiteX21" fmla="*/ 731280 w 1876163"/>
                <a:gd name="connsiteY21" fmla="*/ 283161 h 731279"/>
                <a:gd name="connsiteX22" fmla="*/ 721394 w 1876163"/>
                <a:gd name="connsiteY22" fmla="*/ 306461 h 731279"/>
                <a:gd name="connsiteX23" fmla="*/ 578048 w 1876163"/>
                <a:gd name="connsiteY23" fmla="*/ 250050 h 731279"/>
                <a:gd name="connsiteX24" fmla="*/ 298907 w 1876163"/>
                <a:gd name="connsiteY24" fmla="*/ 113367 h 731279"/>
                <a:gd name="connsiteX25" fmla="*/ 442253 w 1876163"/>
                <a:gd name="connsiteY25" fmla="*/ 169792 h 731279"/>
                <a:gd name="connsiteX26" fmla="*/ 432367 w 1876163"/>
                <a:gd name="connsiteY26" fmla="*/ 193098 h 731279"/>
                <a:gd name="connsiteX27" fmla="*/ 289021 w 1876163"/>
                <a:gd name="connsiteY27" fmla="*/ 136673 h 731279"/>
                <a:gd name="connsiteX28" fmla="*/ 9886 w 1876163"/>
                <a:gd name="connsiteY28" fmla="*/ 0 h 731279"/>
                <a:gd name="connsiteX29" fmla="*/ 153232 w 1876163"/>
                <a:gd name="connsiteY29" fmla="*/ 56425 h 731279"/>
                <a:gd name="connsiteX30" fmla="*/ 143346 w 1876163"/>
                <a:gd name="connsiteY30" fmla="*/ 79731 h 731279"/>
                <a:gd name="connsiteX31" fmla="*/ 0 w 1876163"/>
                <a:gd name="connsiteY31" fmla="*/ 23306 h 7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76163" h="731279">
                  <a:moveTo>
                    <a:pt x="1860238" y="662761"/>
                  </a:moveTo>
                  <a:lnTo>
                    <a:pt x="1876163" y="682332"/>
                  </a:lnTo>
                  <a:lnTo>
                    <a:pt x="1817361" y="730034"/>
                  </a:lnTo>
                  <a:lnTo>
                    <a:pt x="1809431" y="720137"/>
                  </a:lnTo>
                  <a:lnTo>
                    <a:pt x="1805289" y="731279"/>
                  </a:lnTo>
                  <a:lnTo>
                    <a:pt x="1735388" y="704540"/>
                  </a:lnTo>
                  <a:lnTo>
                    <a:pt x="1743972" y="681447"/>
                  </a:lnTo>
                  <a:lnTo>
                    <a:pt x="1808983" y="706316"/>
                  </a:lnTo>
                  <a:close/>
                  <a:moveTo>
                    <a:pt x="1455005" y="569326"/>
                  </a:moveTo>
                  <a:lnTo>
                    <a:pt x="1598351" y="624511"/>
                  </a:lnTo>
                  <a:lnTo>
                    <a:pt x="1589701" y="647811"/>
                  </a:lnTo>
                  <a:lnTo>
                    <a:pt x="1445119" y="592626"/>
                  </a:lnTo>
                  <a:close/>
                  <a:moveTo>
                    <a:pt x="1165991" y="454713"/>
                  </a:moveTo>
                  <a:lnTo>
                    <a:pt x="1309328" y="511138"/>
                  </a:lnTo>
                  <a:lnTo>
                    <a:pt x="1299443" y="534444"/>
                  </a:lnTo>
                  <a:lnTo>
                    <a:pt x="1157341" y="478019"/>
                  </a:lnTo>
                  <a:close/>
                  <a:moveTo>
                    <a:pt x="876954" y="341346"/>
                  </a:moveTo>
                  <a:lnTo>
                    <a:pt x="1020300" y="397757"/>
                  </a:lnTo>
                  <a:lnTo>
                    <a:pt x="1011650" y="419831"/>
                  </a:lnTo>
                  <a:lnTo>
                    <a:pt x="867068" y="364646"/>
                  </a:lnTo>
                  <a:close/>
                  <a:moveTo>
                    <a:pt x="587934" y="227976"/>
                  </a:moveTo>
                  <a:lnTo>
                    <a:pt x="731280" y="283161"/>
                  </a:lnTo>
                  <a:lnTo>
                    <a:pt x="721394" y="306461"/>
                  </a:lnTo>
                  <a:lnTo>
                    <a:pt x="578048" y="250050"/>
                  </a:lnTo>
                  <a:close/>
                  <a:moveTo>
                    <a:pt x="298907" y="113367"/>
                  </a:moveTo>
                  <a:lnTo>
                    <a:pt x="442253" y="169792"/>
                  </a:lnTo>
                  <a:lnTo>
                    <a:pt x="432367" y="193098"/>
                  </a:lnTo>
                  <a:lnTo>
                    <a:pt x="289021" y="136673"/>
                  </a:lnTo>
                  <a:close/>
                  <a:moveTo>
                    <a:pt x="9886" y="0"/>
                  </a:moveTo>
                  <a:lnTo>
                    <a:pt x="153232" y="56425"/>
                  </a:lnTo>
                  <a:lnTo>
                    <a:pt x="143346" y="79731"/>
                  </a:lnTo>
                  <a:lnTo>
                    <a:pt x="0" y="23306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F8175113-EAFB-48A6-B218-72FFA62F3D1B}"/>
                </a:ext>
              </a:extLst>
            </p:cNvPr>
            <p:cNvSpPr/>
            <p:nvPr/>
          </p:nvSpPr>
          <p:spPr>
            <a:xfrm>
              <a:off x="12880242" y="4639246"/>
              <a:ext cx="2034377" cy="1518619"/>
            </a:xfrm>
            <a:custGeom>
              <a:avLst/>
              <a:gdLst>
                <a:gd name="connsiteX0" fmla="*/ 60043 w 2034377"/>
                <a:gd name="connsiteY0" fmla="*/ 1422693 h 1518619"/>
                <a:gd name="connsiteX1" fmla="*/ 74747 w 2034377"/>
                <a:gd name="connsiteY1" fmla="*/ 1442242 h 1518619"/>
                <a:gd name="connsiteX2" fmla="*/ 29332 w 2034377"/>
                <a:gd name="connsiteY2" fmla="*/ 1474847 h 1518619"/>
                <a:gd name="connsiteX3" fmla="*/ 80977 w 2034377"/>
                <a:gd name="connsiteY3" fmla="*/ 1495513 h 1518619"/>
                <a:gd name="connsiteX4" fmla="*/ 72393 w 2034377"/>
                <a:gd name="connsiteY4" fmla="*/ 1518619 h 1518619"/>
                <a:gd name="connsiteX5" fmla="*/ 2492 w 2034377"/>
                <a:gd name="connsiteY5" fmla="*/ 1491865 h 1518619"/>
                <a:gd name="connsiteX6" fmla="*/ 7651 w 2034377"/>
                <a:gd name="connsiteY6" fmla="*/ 1477247 h 1518619"/>
                <a:gd name="connsiteX7" fmla="*/ 0 w 2034377"/>
                <a:gd name="connsiteY7" fmla="*/ 1465457 h 1518619"/>
                <a:gd name="connsiteX8" fmla="*/ 312835 w 2034377"/>
                <a:gd name="connsiteY8" fmla="*/ 1238316 h 1518619"/>
                <a:gd name="connsiteX9" fmla="*/ 328888 w 2034377"/>
                <a:gd name="connsiteY9" fmla="*/ 1259259 h 1518619"/>
                <a:gd name="connsiteX10" fmla="*/ 202932 w 2034377"/>
                <a:gd name="connsiteY10" fmla="*/ 1349191 h 1518619"/>
                <a:gd name="connsiteX11" fmla="*/ 188114 w 2034377"/>
                <a:gd name="connsiteY11" fmla="*/ 1329480 h 1518619"/>
                <a:gd name="connsiteX12" fmla="*/ 565731 w 2034377"/>
                <a:gd name="connsiteY12" fmla="*/ 1055185 h 1518619"/>
                <a:gd name="connsiteX13" fmla="*/ 581784 w 2034377"/>
                <a:gd name="connsiteY13" fmla="*/ 1076128 h 1518619"/>
                <a:gd name="connsiteX14" fmla="*/ 455828 w 2034377"/>
                <a:gd name="connsiteY14" fmla="*/ 1166060 h 1518619"/>
                <a:gd name="connsiteX15" fmla="*/ 441010 w 2034377"/>
                <a:gd name="connsiteY15" fmla="*/ 1145117 h 1518619"/>
                <a:gd name="connsiteX16" fmla="*/ 818627 w 2034377"/>
                <a:gd name="connsiteY16" fmla="*/ 872054 h 1518619"/>
                <a:gd name="connsiteX17" fmla="*/ 834680 w 2034377"/>
                <a:gd name="connsiteY17" fmla="*/ 891765 h 1518619"/>
                <a:gd name="connsiteX18" fmla="*/ 708724 w 2034377"/>
                <a:gd name="connsiteY18" fmla="*/ 982929 h 1518619"/>
                <a:gd name="connsiteX19" fmla="*/ 693906 w 2034377"/>
                <a:gd name="connsiteY19" fmla="*/ 961986 h 1518619"/>
                <a:gd name="connsiteX20" fmla="*/ 1072757 w 2034377"/>
                <a:gd name="connsiteY20" fmla="*/ 687673 h 1518619"/>
                <a:gd name="connsiteX21" fmla="*/ 1087575 w 2034377"/>
                <a:gd name="connsiteY21" fmla="*/ 708618 h 1518619"/>
                <a:gd name="connsiteX22" fmla="*/ 961619 w 2034377"/>
                <a:gd name="connsiteY22" fmla="*/ 799794 h 1518619"/>
                <a:gd name="connsiteX23" fmla="*/ 946801 w 2034377"/>
                <a:gd name="connsiteY23" fmla="*/ 778848 h 1518619"/>
                <a:gd name="connsiteX24" fmla="*/ 1325655 w 2034377"/>
                <a:gd name="connsiteY24" fmla="*/ 504545 h 1518619"/>
                <a:gd name="connsiteX25" fmla="*/ 1340472 w 2034377"/>
                <a:gd name="connsiteY25" fmla="*/ 524256 h 1518619"/>
                <a:gd name="connsiteX26" fmla="*/ 1214525 w 2034377"/>
                <a:gd name="connsiteY26" fmla="*/ 615420 h 1518619"/>
                <a:gd name="connsiteX27" fmla="*/ 1200943 w 2034377"/>
                <a:gd name="connsiteY27" fmla="*/ 595709 h 1518619"/>
                <a:gd name="connsiteX28" fmla="*/ 1578551 w 2034377"/>
                <a:gd name="connsiteY28" fmla="*/ 320168 h 1518619"/>
                <a:gd name="connsiteX29" fmla="*/ 1593368 w 2034377"/>
                <a:gd name="connsiteY29" fmla="*/ 341113 h 1518619"/>
                <a:gd name="connsiteX30" fmla="*/ 1467421 w 2034377"/>
                <a:gd name="connsiteY30" fmla="*/ 432289 h 1518619"/>
                <a:gd name="connsiteX31" fmla="*/ 1453839 w 2034377"/>
                <a:gd name="connsiteY31" fmla="*/ 411343 h 1518619"/>
                <a:gd name="connsiteX32" fmla="*/ 1831446 w 2034377"/>
                <a:gd name="connsiteY32" fmla="*/ 137037 h 1518619"/>
                <a:gd name="connsiteX33" fmla="*/ 1846263 w 2034377"/>
                <a:gd name="connsiteY33" fmla="*/ 156748 h 1518619"/>
                <a:gd name="connsiteX34" fmla="*/ 1720316 w 2034377"/>
                <a:gd name="connsiteY34" fmla="*/ 247912 h 1518619"/>
                <a:gd name="connsiteX35" fmla="*/ 1706734 w 2034377"/>
                <a:gd name="connsiteY35" fmla="*/ 228201 h 1518619"/>
                <a:gd name="connsiteX36" fmla="*/ 2019673 w 2034377"/>
                <a:gd name="connsiteY36" fmla="*/ 0 h 1518619"/>
                <a:gd name="connsiteX37" fmla="*/ 2034377 w 2034377"/>
                <a:gd name="connsiteY37" fmla="*/ 20779 h 1518619"/>
                <a:gd name="connsiteX38" fmla="*/ 1974334 w 2034377"/>
                <a:gd name="connsiteY38" fmla="*/ 64781 h 1518619"/>
                <a:gd name="connsiteX39" fmla="*/ 1959630 w 2034377"/>
                <a:gd name="connsiteY39" fmla="*/ 45224 h 151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34377" h="1518619">
                  <a:moveTo>
                    <a:pt x="60043" y="1422693"/>
                  </a:moveTo>
                  <a:lnTo>
                    <a:pt x="74747" y="1442242"/>
                  </a:lnTo>
                  <a:lnTo>
                    <a:pt x="29332" y="1474847"/>
                  </a:lnTo>
                  <a:lnTo>
                    <a:pt x="80977" y="1495513"/>
                  </a:lnTo>
                  <a:lnTo>
                    <a:pt x="72393" y="1518619"/>
                  </a:lnTo>
                  <a:lnTo>
                    <a:pt x="2492" y="1491865"/>
                  </a:lnTo>
                  <a:lnTo>
                    <a:pt x="7651" y="1477247"/>
                  </a:lnTo>
                  <a:lnTo>
                    <a:pt x="0" y="1465457"/>
                  </a:lnTo>
                  <a:close/>
                  <a:moveTo>
                    <a:pt x="312835" y="1238316"/>
                  </a:moveTo>
                  <a:lnTo>
                    <a:pt x="328888" y="1259259"/>
                  </a:lnTo>
                  <a:lnTo>
                    <a:pt x="202932" y="1349191"/>
                  </a:lnTo>
                  <a:lnTo>
                    <a:pt x="188114" y="1329480"/>
                  </a:lnTo>
                  <a:close/>
                  <a:moveTo>
                    <a:pt x="565731" y="1055185"/>
                  </a:moveTo>
                  <a:lnTo>
                    <a:pt x="581784" y="1076128"/>
                  </a:lnTo>
                  <a:lnTo>
                    <a:pt x="455828" y="1166060"/>
                  </a:lnTo>
                  <a:lnTo>
                    <a:pt x="441010" y="1145117"/>
                  </a:lnTo>
                  <a:close/>
                  <a:moveTo>
                    <a:pt x="818627" y="872054"/>
                  </a:moveTo>
                  <a:lnTo>
                    <a:pt x="834680" y="891765"/>
                  </a:lnTo>
                  <a:lnTo>
                    <a:pt x="708724" y="982929"/>
                  </a:lnTo>
                  <a:lnTo>
                    <a:pt x="693906" y="961986"/>
                  </a:lnTo>
                  <a:close/>
                  <a:moveTo>
                    <a:pt x="1072757" y="687673"/>
                  </a:moveTo>
                  <a:lnTo>
                    <a:pt x="1087575" y="708618"/>
                  </a:lnTo>
                  <a:lnTo>
                    <a:pt x="961619" y="799794"/>
                  </a:lnTo>
                  <a:lnTo>
                    <a:pt x="946801" y="778848"/>
                  </a:lnTo>
                  <a:close/>
                  <a:moveTo>
                    <a:pt x="1325655" y="504545"/>
                  </a:moveTo>
                  <a:lnTo>
                    <a:pt x="1340472" y="524256"/>
                  </a:lnTo>
                  <a:lnTo>
                    <a:pt x="1214525" y="615420"/>
                  </a:lnTo>
                  <a:lnTo>
                    <a:pt x="1200943" y="595709"/>
                  </a:lnTo>
                  <a:close/>
                  <a:moveTo>
                    <a:pt x="1578551" y="320168"/>
                  </a:moveTo>
                  <a:lnTo>
                    <a:pt x="1593368" y="341113"/>
                  </a:lnTo>
                  <a:lnTo>
                    <a:pt x="1467421" y="432289"/>
                  </a:lnTo>
                  <a:lnTo>
                    <a:pt x="1453839" y="411343"/>
                  </a:lnTo>
                  <a:close/>
                  <a:moveTo>
                    <a:pt x="1831446" y="137037"/>
                  </a:moveTo>
                  <a:lnTo>
                    <a:pt x="1846263" y="156748"/>
                  </a:lnTo>
                  <a:lnTo>
                    <a:pt x="1720316" y="247912"/>
                  </a:lnTo>
                  <a:lnTo>
                    <a:pt x="1706734" y="228201"/>
                  </a:lnTo>
                  <a:close/>
                  <a:moveTo>
                    <a:pt x="2019673" y="0"/>
                  </a:moveTo>
                  <a:lnTo>
                    <a:pt x="2034377" y="20779"/>
                  </a:lnTo>
                  <a:lnTo>
                    <a:pt x="1974334" y="64781"/>
                  </a:lnTo>
                  <a:lnTo>
                    <a:pt x="1959630" y="45224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D2052D86-C066-45C0-9EB9-729FC9CCA760}"/>
                </a:ext>
              </a:extLst>
            </p:cNvPr>
            <p:cNvGrpSpPr/>
            <p:nvPr/>
          </p:nvGrpSpPr>
          <p:grpSpPr>
            <a:xfrm>
              <a:off x="12332094" y="5074024"/>
              <a:ext cx="1178519" cy="1688047"/>
              <a:chOff x="12332094" y="5074024"/>
              <a:chExt cx="1178519" cy="1688047"/>
            </a:xfrm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49ED495-5758-44D4-BF9D-99F4379B43FE}"/>
                  </a:ext>
                </a:extLst>
              </p:cNvPr>
              <p:cNvSpPr/>
              <p:nvPr/>
            </p:nvSpPr>
            <p:spPr>
              <a:xfrm>
                <a:off x="12332094" y="5074024"/>
                <a:ext cx="1178519" cy="16880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7" h="1356">
                    <a:moveTo>
                      <a:pt x="946" y="167"/>
                    </a:moveTo>
                    <a:cubicBezTo>
                      <a:pt x="946" y="134"/>
                      <a:pt x="934" y="111"/>
                      <a:pt x="915" y="100"/>
                    </a:cubicBezTo>
                    <a:cubicBezTo>
                      <a:pt x="916" y="100"/>
                      <a:pt x="916" y="100"/>
                      <a:pt x="916" y="100"/>
                    </a:cubicBezTo>
                    <a:lnTo>
                      <a:pt x="755" y="7"/>
                    </a:lnTo>
                    <a:cubicBezTo>
                      <a:pt x="732" y="-6"/>
                      <a:pt x="704" y="2"/>
                      <a:pt x="682" y="15"/>
                    </a:cubicBezTo>
                    <a:lnTo>
                      <a:pt x="103" y="349"/>
                    </a:lnTo>
                    <a:cubicBezTo>
                      <a:pt x="81" y="362"/>
                      <a:pt x="63" y="380"/>
                      <a:pt x="47" y="401"/>
                    </a:cubicBezTo>
                    <a:cubicBezTo>
                      <a:pt x="20" y="437"/>
                      <a:pt x="1" y="482"/>
                      <a:pt x="0" y="527"/>
                    </a:cubicBezTo>
                    <a:lnTo>
                      <a:pt x="2" y="1192"/>
                    </a:lnTo>
                    <a:cubicBezTo>
                      <a:pt x="2" y="1224"/>
                      <a:pt x="14" y="1248"/>
                      <a:pt x="33" y="1258"/>
                    </a:cubicBezTo>
                    <a:lnTo>
                      <a:pt x="192" y="1350"/>
                    </a:lnTo>
                    <a:cubicBezTo>
                      <a:pt x="191" y="1349"/>
                      <a:pt x="190" y="1349"/>
                      <a:pt x="189" y="1348"/>
                    </a:cubicBezTo>
                    <a:cubicBezTo>
                      <a:pt x="208" y="1361"/>
                      <a:pt x="236" y="1360"/>
                      <a:pt x="266" y="1343"/>
                    </a:cubicBezTo>
                    <a:lnTo>
                      <a:pt x="844" y="1010"/>
                    </a:lnTo>
                    <a:cubicBezTo>
                      <a:pt x="902" y="977"/>
                      <a:pt x="947" y="897"/>
                      <a:pt x="947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1D26DB4-182D-45E5-A0B4-59C9D67870AA}"/>
                  </a:ext>
                </a:extLst>
              </p:cNvPr>
              <p:cNvSpPr/>
              <p:nvPr/>
            </p:nvSpPr>
            <p:spPr>
              <a:xfrm>
                <a:off x="12684653" y="5487734"/>
                <a:ext cx="673972" cy="979974"/>
              </a:xfrm>
              <a:custGeom>
                <a:avLst/>
                <a:gdLst>
                  <a:gd name="connsiteX0" fmla="*/ 145984 w 673972"/>
                  <a:gd name="connsiteY0" fmla="*/ 912567 h 979974"/>
                  <a:gd name="connsiteX1" fmla="*/ 133011 w 673972"/>
                  <a:gd name="connsiteY1" fmla="*/ 914583 h 979974"/>
                  <a:gd name="connsiteX2" fmla="*/ 115714 w 673972"/>
                  <a:gd name="connsiteY2" fmla="*/ 944354 h 979974"/>
                  <a:gd name="connsiteX3" fmla="*/ 134246 w 673972"/>
                  <a:gd name="connsiteY3" fmla="*/ 955518 h 979974"/>
                  <a:gd name="connsiteX4" fmla="*/ 151543 w 673972"/>
                  <a:gd name="connsiteY4" fmla="*/ 924507 h 979974"/>
                  <a:gd name="connsiteX5" fmla="*/ 145984 w 673972"/>
                  <a:gd name="connsiteY5" fmla="*/ 912567 h 979974"/>
                  <a:gd name="connsiteX6" fmla="*/ 47723 w 673972"/>
                  <a:gd name="connsiteY6" fmla="*/ 795328 h 979974"/>
                  <a:gd name="connsiteX7" fmla="*/ 34708 w 673972"/>
                  <a:gd name="connsiteY7" fmla="*/ 796258 h 979974"/>
                  <a:gd name="connsiteX8" fmla="*/ 17354 w 673972"/>
                  <a:gd name="connsiteY8" fmla="*/ 827263 h 979974"/>
                  <a:gd name="connsiteX9" fmla="*/ 35947 w 673972"/>
                  <a:gd name="connsiteY9" fmla="*/ 838425 h 979974"/>
                  <a:gd name="connsiteX10" fmla="*/ 53301 w 673972"/>
                  <a:gd name="connsiteY10" fmla="*/ 807420 h 979974"/>
                  <a:gd name="connsiteX11" fmla="*/ 47723 w 673972"/>
                  <a:gd name="connsiteY11" fmla="*/ 795328 h 979974"/>
                  <a:gd name="connsiteX12" fmla="*/ 350460 w 673972"/>
                  <a:gd name="connsiteY12" fmla="*/ 794841 h 979974"/>
                  <a:gd name="connsiteX13" fmla="*/ 338221 w 673972"/>
                  <a:gd name="connsiteY13" fmla="*/ 796388 h 979974"/>
                  <a:gd name="connsiteX14" fmla="*/ 319862 w 673972"/>
                  <a:gd name="connsiteY14" fmla="*/ 826091 h 979974"/>
                  <a:gd name="connsiteX15" fmla="*/ 338221 w 673972"/>
                  <a:gd name="connsiteY15" fmla="*/ 835993 h 979974"/>
                  <a:gd name="connsiteX16" fmla="*/ 355356 w 673972"/>
                  <a:gd name="connsiteY16" fmla="*/ 806289 h 979974"/>
                  <a:gd name="connsiteX17" fmla="*/ 350460 w 673972"/>
                  <a:gd name="connsiteY17" fmla="*/ 794841 h 979974"/>
                  <a:gd name="connsiteX18" fmla="*/ 239264 w 673972"/>
                  <a:gd name="connsiteY18" fmla="*/ 690059 h 979974"/>
                  <a:gd name="connsiteX19" fmla="*/ 247912 w 673972"/>
                  <a:gd name="connsiteY19" fmla="*/ 695021 h 979974"/>
                  <a:gd name="connsiteX20" fmla="*/ 239264 w 673972"/>
                  <a:gd name="connsiteY20" fmla="*/ 709906 h 979974"/>
                  <a:gd name="connsiteX21" fmla="*/ 217025 w 673972"/>
                  <a:gd name="connsiteY21" fmla="*/ 723551 h 979974"/>
                  <a:gd name="connsiteX22" fmla="*/ 198492 w 673972"/>
                  <a:gd name="connsiteY22" fmla="*/ 743399 h 979974"/>
                  <a:gd name="connsiteX23" fmla="*/ 150308 w 673972"/>
                  <a:gd name="connsiteY23" fmla="*/ 826510 h 979974"/>
                  <a:gd name="connsiteX24" fmla="*/ 141659 w 673972"/>
                  <a:gd name="connsiteY24" fmla="*/ 853800 h 979974"/>
                  <a:gd name="connsiteX25" fmla="*/ 141659 w 673972"/>
                  <a:gd name="connsiteY25" fmla="*/ 889774 h 979974"/>
                  <a:gd name="connsiteX26" fmla="*/ 168840 w 673972"/>
                  <a:gd name="connsiteY26" fmla="*/ 914583 h 979974"/>
                  <a:gd name="connsiteX27" fmla="*/ 134246 w 673972"/>
                  <a:gd name="connsiteY27" fmla="*/ 975366 h 979974"/>
                  <a:gd name="connsiteX28" fmla="*/ 98417 w 673972"/>
                  <a:gd name="connsiteY28" fmla="*/ 954278 h 979974"/>
                  <a:gd name="connsiteX29" fmla="*/ 125598 w 673972"/>
                  <a:gd name="connsiteY29" fmla="*/ 900938 h 979974"/>
                  <a:gd name="connsiteX30" fmla="*/ 125598 w 673972"/>
                  <a:gd name="connsiteY30" fmla="*/ 863724 h 979974"/>
                  <a:gd name="connsiteX31" fmla="*/ 137953 w 673972"/>
                  <a:gd name="connsiteY31" fmla="*/ 820308 h 979974"/>
                  <a:gd name="connsiteX32" fmla="*/ 186137 w 673972"/>
                  <a:gd name="connsiteY32" fmla="*/ 735956 h 979974"/>
                  <a:gd name="connsiteX33" fmla="*/ 217025 w 673972"/>
                  <a:gd name="connsiteY33" fmla="*/ 702463 h 979974"/>
                  <a:gd name="connsiteX34" fmla="*/ 554562 w 673972"/>
                  <a:gd name="connsiteY34" fmla="*/ 675257 h 979974"/>
                  <a:gd name="connsiteX35" fmla="*/ 542207 w 673972"/>
                  <a:gd name="connsiteY35" fmla="*/ 676803 h 979974"/>
                  <a:gd name="connsiteX36" fmla="*/ 524910 w 673972"/>
                  <a:gd name="connsiteY36" fmla="*/ 707739 h 979974"/>
                  <a:gd name="connsiteX37" fmla="*/ 542207 w 673972"/>
                  <a:gd name="connsiteY37" fmla="*/ 717639 h 979974"/>
                  <a:gd name="connsiteX38" fmla="*/ 559504 w 673972"/>
                  <a:gd name="connsiteY38" fmla="*/ 686703 h 979974"/>
                  <a:gd name="connsiteX39" fmla="*/ 554562 w 673972"/>
                  <a:gd name="connsiteY39" fmla="*/ 675257 h 979974"/>
                  <a:gd name="connsiteX40" fmla="*/ 336997 w 673972"/>
                  <a:gd name="connsiteY40" fmla="*/ 673861 h 979974"/>
                  <a:gd name="connsiteX41" fmla="*/ 346788 w 673972"/>
                  <a:gd name="connsiteY41" fmla="*/ 680049 h 979974"/>
                  <a:gd name="connsiteX42" fmla="*/ 346788 w 673972"/>
                  <a:gd name="connsiteY42" fmla="*/ 770397 h 979974"/>
                  <a:gd name="connsiteX43" fmla="*/ 346788 w 673972"/>
                  <a:gd name="connsiteY43" fmla="*/ 771635 h 979974"/>
                  <a:gd name="connsiteX44" fmla="*/ 372491 w 673972"/>
                  <a:gd name="connsiteY44" fmla="*/ 796388 h 979974"/>
                  <a:gd name="connsiteX45" fmla="*/ 338221 w 673972"/>
                  <a:gd name="connsiteY45" fmla="*/ 857033 h 979974"/>
                  <a:gd name="connsiteX46" fmla="*/ 302727 w 673972"/>
                  <a:gd name="connsiteY46" fmla="*/ 835993 h 979974"/>
                  <a:gd name="connsiteX47" fmla="*/ 328430 w 673972"/>
                  <a:gd name="connsiteY47" fmla="*/ 781536 h 979974"/>
                  <a:gd name="connsiteX48" fmla="*/ 328430 w 673972"/>
                  <a:gd name="connsiteY48" fmla="*/ 689950 h 979974"/>
                  <a:gd name="connsiteX49" fmla="*/ 336997 w 673972"/>
                  <a:gd name="connsiteY49" fmla="*/ 673861 h 979974"/>
                  <a:gd name="connsiteX50" fmla="*/ 328342 w 673972"/>
                  <a:gd name="connsiteY50" fmla="*/ 596908 h 979974"/>
                  <a:gd name="connsiteX51" fmla="*/ 283887 w 673972"/>
                  <a:gd name="connsiteY51" fmla="*/ 622986 h 979974"/>
                  <a:gd name="connsiteX52" fmla="*/ 283887 w 673972"/>
                  <a:gd name="connsiteY52" fmla="*/ 658999 h 979974"/>
                  <a:gd name="connsiteX53" fmla="*/ 287592 w 673972"/>
                  <a:gd name="connsiteY53" fmla="*/ 661483 h 979974"/>
                  <a:gd name="connsiteX54" fmla="*/ 328342 w 673972"/>
                  <a:gd name="connsiteY54" fmla="*/ 637888 h 979974"/>
                  <a:gd name="connsiteX55" fmla="*/ 237996 w 673972"/>
                  <a:gd name="connsiteY55" fmla="*/ 587903 h 979974"/>
                  <a:gd name="connsiteX56" fmla="*/ 247912 w 673972"/>
                  <a:gd name="connsiteY56" fmla="*/ 592864 h 979974"/>
                  <a:gd name="connsiteX57" fmla="*/ 237996 w 673972"/>
                  <a:gd name="connsiteY57" fmla="*/ 607747 h 979974"/>
                  <a:gd name="connsiteX58" fmla="*/ 195850 w 673972"/>
                  <a:gd name="connsiteY58" fmla="*/ 632551 h 979974"/>
                  <a:gd name="connsiteX59" fmla="*/ 184694 w 673972"/>
                  <a:gd name="connsiteY59" fmla="*/ 644953 h 979974"/>
                  <a:gd name="connsiteX60" fmla="*/ 109081 w 673972"/>
                  <a:gd name="connsiteY60" fmla="*/ 773934 h 979974"/>
                  <a:gd name="connsiteX61" fmla="*/ 85530 w 673972"/>
                  <a:gd name="connsiteY61" fmla="*/ 798739 h 979974"/>
                  <a:gd name="connsiteX62" fmla="*/ 69415 w 673972"/>
                  <a:gd name="connsiteY62" fmla="*/ 807420 h 979974"/>
                  <a:gd name="connsiteX63" fmla="*/ 35947 w 673972"/>
                  <a:gd name="connsiteY63" fmla="*/ 858268 h 979974"/>
                  <a:gd name="connsiteX64" fmla="*/ 0 w 673972"/>
                  <a:gd name="connsiteY64" fmla="*/ 838425 h 979974"/>
                  <a:gd name="connsiteX65" fmla="*/ 34708 w 673972"/>
                  <a:gd name="connsiteY65" fmla="*/ 776415 h 979974"/>
                  <a:gd name="connsiteX66" fmla="*/ 69415 w 673972"/>
                  <a:gd name="connsiteY66" fmla="*/ 787577 h 979974"/>
                  <a:gd name="connsiteX67" fmla="*/ 85530 w 673972"/>
                  <a:gd name="connsiteY67" fmla="*/ 777655 h 979974"/>
                  <a:gd name="connsiteX68" fmla="*/ 96686 w 673972"/>
                  <a:gd name="connsiteY68" fmla="*/ 766493 h 979974"/>
                  <a:gd name="connsiteX69" fmla="*/ 172299 w 673972"/>
                  <a:gd name="connsiteY69" fmla="*/ 637512 h 979974"/>
                  <a:gd name="connsiteX70" fmla="*/ 195850 w 673972"/>
                  <a:gd name="connsiteY70" fmla="*/ 612708 h 979974"/>
                  <a:gd name="connsiteX71" fmla="*/ 487845 w 673972"/>
                  <a:gd name="connsiteY71" fmla="*/ 560485 h 979974"/>
                  <a:gd name="connsiteX72" fmla="*/ 537265 w 673972"/>
                  <a:gd name="connsiteY72" fmla="*/ 587709 h 979974"/>
                  <a:gd name="connsiteX73" fmla="*/ 549620 w 673972"/>
                  <a:gd name="connsiteY73" fmla="*/ 617407 h 979974"/>
                  <a:gd name="connsiteX74" fmla="*/ 549620 w 673972"/>
                  <a:gd name="connsiteY74" fmla="*/ 652055 h 979974"/>
                  <a:gd name="connsiteX75" fmla="*/ 576801 w 673972"/>
                  <a:gd name="connsiteY75" fmla="*/ 676803 h 979974"/>
                  <a:gd name="connsiteX76" fmla="*/ 542207 w 673972"/>
                  <a:gd name="connsiteY76" fmla="*/ 737438 h 979974"/>
                  <a:gd name="connsiteX77" fmla="*/ 506378 w 673972"/>
                  <a:gd name="connsiteY77" fmla="*/ 717639 h 979974"/>
                  <a:gd name="connsiteX78" fmla="*/ 532323 w 673972"/>
                  <a:gd name="connsiteY78" fmla="*/ 663192 h 979974"/>
                  <a:gd name="connsiteX79" fmla="*/ 532323 w 673972"/>
                  <a:gd name="connsiteY79" fmla="*/ 627306 h 979974"/>
                  <a:gd name="connsiteX80" fmla="*/ 524910 w 673972"/>
                  <a:gd name="connsiteY80" fmla="*/ 609982 h 979974"/>
                  <a:gd name="connsiteX81" fmla="*/ 476726 w 673972"/>
                  <a:gd name="connsiteY81" fmla="*/ 581521 h 979974"/>
                  <a:gd name="connsiteX82" fmla="*/ 456958 w 673972"/>
                  <a:gd name="connsiteY82" fmla="*/ 583996 h 979974"/>
                  <a:gd name="connsiteX83" fmla="*/ 434719 w 673972"/>
                  <a:gd name="connsiteY83" fmla="*/ 596371 h 979974"/>
                  <a:gd name="connsiteX84" fmla="*/ 427306 w 673972"/>
                  <a:gd name="connsiteY84" fmla="*/ 590183 h 979974"/>
                  <a:gd name="connsiteX85" fmla="*/ 434719 w 673972"/>
                  <a:gd name="connsiteY85" fmla="*/ 576572 h 979974"/>
                  <a:gd name="connsiteX86" fmla="*/ 456958 w 673972"/>
                  <a:gd name="connsiteY86" fmla="*/ 564197 h 979974"/>
                  <a:gd name="connsiteX87" fmla="*/ 487845 w 673972"/>
                  <a:gd name="connsiteY87" fmla="*/ 560485 h 979974"/>
                  <a:gd name="connsiteX88" fmla="*/ 235507 w 673972"/>
                  <a:gd name="connsiteY88" fmla="*/ 538066 h 979974"/>
                  <a:gd name="connsiteX89" fmla="*/ 244171 w 673972"/>
                  <a:gd name="connsiteY89" fmla="*/ 542999 h 979974"/>
                  <a:gd name="connsiteX90" fmla="*/ 235507 w 673972"/>
                  <a:gd name="connsiteY90" fmla="*/ 559032 h 979974"/>
                  <a:gd name="connsiteX91" fmla="*/ 62229 w 673972"/>
                  <a:gd name="connsiteY91" fmla="*/ 658932 h 979974"/>
                  <a:gd name="connsiteX92" fmla="*/ 53565 w 673972"/>
                  <a:gd name="connsiteY92" fmla="*/ 652765 h 979974"/>
                  <a:gd name="connsiteX93" fmla="*/ 62229 w 673972"/>
                  <a:gd name="connsiteY93" fmla="*/ 637965 h 979974"/>
                  <a:gd name="connsiteX94" fmla="*/ 47723 w 673972"/>
                  <a:gd name="connsiteY94" fmla="*/ 488396 h 979974"/>
                  <a:gd name="connsiteX95" fmla="*/ 34708 w 673972"/>
                  <a:gd name="connsiteY95" fmla="*/ 490393 h 979974"/>
                  <a:gd name="connsiteX96" fmla="*/ 17354 w 673972"/>
                  <a:gd name="connsiteY96" fmla="*/ 519882 h 979974"/>
                  <a:gd name="connsiteX97" fmla="*/ 34708 w 673972"/>
                  <a:gd name="connsiteY97" fmla="*/ 529712 h 979974"/>
                  <a:gd name="connsiteX98" fmla="*/ 53301 w 673972"/>
                  <a:gd name="connsiteY98" fmla="*/ 500223 h 979974"/>
                  <a:gd name="connsiteX99" fmla="*/ 47723 w 673972"/>
                  <a:gd name="connsiteY99" fmla="*/ 488396 h 979974"/>
                  <a:gd name="connsiteX100" fmla="*/ 56090 w 673972"/>
                  <a:gd name="connsiteY100" fmla="*/ 466279 h 979974"/>
                  <a:gd name="connsiteX101" fmla="*/ 68176 w 673972"/>
                  <a:gd name="connsiteY101" fmla="*/ 480563 h 979974"/>
                  <a:gd name="connsiteX102" fmla="*/ 85530 w 673972"/>
                  <a:gd name="connsiteY102" fmla="*/ 470733 h 979974"/>
                  <a:gd name="connsiteX103" fmla="*/ 107842 w 673972"/>
                  <a:gd name="connsiteY103" fmla="*/ 469504 h 979974"/>
                  <a:gd name="connsiteX104" fmla="*/ 184694 w 673972"/>
                  <a:gd name="connsiteY104" fmla="*/ 510052 h 979974"/>
                  <a:gd name="connsiteX105" fmla="*/ 195850 w 673972"/>
                  <a:gd name="connsiteY105" fmla="*/ 508824 h 979974"/>
                  <a:gd name="connsiteX106" fmla="*/ 237996 w 673972"/>
                  <a:gd name="connsiteY106" fmla="*/ 484249 h 979974"/>
                  <a:gd name="connsiteX107" fmla="*/ 247912 w 673972"/>
                  <a:gd name="connsiteY107" fmla="*/ 489164 h 979974"/>
                  <a:gd name="connsiteX108" fmla="*/ 237996 w 673972"/>
                  <a:gd name="connsiteY108" fmla="*/ 503909 h 979974"/>
                  <a:gd name="connsiteX109" fmla="*/ 195850 w 673972"/>
                  <a:gd name="connsiteY109" fmla="*/ 528483 h 979974"/>
                  <a:gd name="connsiteX110" fmla="*/ 172299 w 673972"/>
                  <a:gd name="connsiteY110" fmla="*/ 530941 h 979974"/>
                  <a:gd name="connsiteX111" fmla="*/ 95446 w 673972"/>
                  <a:gd name="connsiteY111" fmla="*/ 490393 h 979974"/>
                  <a:gd name="connsiteX112" fmla="*/ 85530 w 673972"/>
                  <a:gd name="connsiteY112" fmla="*/ 490393 h 979974"/>
                  <a:gd name="connsiteX113" fmla="*/ 68176 w 673972"/>
                  <a:gd name="connsiteY113" fmla="*/ 500223 h 979974"/>
                  <a:gd name="connsiteX114" fmla="*/ 34708 w 673972"/>
                  <a:gd name="connsiteY114" fmla="*/ 550600 h 979974"/>
                  <a:gd name="connsiteX115" fmla="*/ 0 w 673972"/>
                  <a:gd name="connsiteY115" fmla="*/ 529712 h 979974"/>
                  <a:gd name="connsiteX116" fmla="*/ 34708 w 673972"/>
                  <a:gd name="connsiteY116" fmla="*/ 469504 h 979974"/>
                  <a:gd name="connsiteX117" fmla="*/ 56090 w 673972"/>
                  <a:gd name="connsiteY117" fmla="*/ 466279 h 979974"/>
                  <a:gd name="connsiteX118" fmla="*/ 651195 w 673972"/>
                  <a:gd name="connsiteY118" fmla="*/ 446965 h 979974"/>
                  <a:gd name="connsiteX119" fmla="*/ 639264 w 673972"/>
                  <a:gd name="connsiteY119" fmla="*/ 448040 h 979974"/>
                  <a:gd name="connsiteX120" fmla="*/ 620671 w 673972"/>
                  <a:gd name="connsiteY120" fmla="*/ 478758 h 979974"/>
                  <a:gd name="connsiteX121" fmla="*/ 639264 w 673972"/>
                  <a:gd name="connsiteY121" fmla="*/ 488588 h 979974"/>
                  <a:gd name="connsiteX122" fmla="*/ 656618 w 673972"/>
                  <a:gd name="connsiteY122" fmla="*/ 457870 h 979974"/>
                  <a:gd name="connsiteX123" fmla="*/ 651195 w 673972"/>
                  <a:gd name="connsiteY123" fmla="*/ 446965 h 979974"/>
                  <a:gd name="connsiteX124" fmla="*/ 663591 w 673972"/>
                  <a:gd name="connsiteY124" fmla="*/ 425769 h 979974"/>
                  <a:gd name="connsiteX125" fmla="*/ 673972 w 673972"/>
                  <a:gd name="connsiteY125" fmla="*/ 448040 h 979974"/>
                  <a:gd name="connsiteX126" fmla="*/ 639264 w 673972"/>
                  <a:gd name="connsiteY126" fmla="*/ 508247 h 979974"/>
                  <a:gd name="connsiteX127" fmla="*/ 604557 w 673972"/>
                  <a:gd name="connsiteY127" fmla="*/ 498418 h 979974"/>
                  <a:gd name="connsiteX128" fmla="*/ 588442 w 673972"/>
                  <a:gd name="connsiteY128" fmla="*/ 508247 h 979974"/>
                  <a:gd name="connsiteX129" fmla="*/ 566130 w 673972"/>
                  <a:gd name="connsiteY129" fmla="*/ 509476 h 979974"/>
                  <a:gd name="connsiteX130" fmla="*/ 489278 w 673972"/>
                  <a:gd name="connsiteY130" fmla="*/ 467699 h 979974"/>
                  <a:gd name="connsiteX131" fmla="*/ 478122 w 673972"/>
                  <a:gd name="connsiteY131" fmla="*/ 470157 h 979974"/>
                  <a:gd name="connsiteX132" fmla="*/ 434737 w 673972"/>
                  <a:gd name="connsiteY132" fmla="*/ 494731 h 979974"/>
                  <a:gd name="connsiteX133" fmla="*/ 426060 w 673972"/>
                  <a:gd name="connsiteY133" fmla="*/ 488588 h 979974"/>
                  <a:gd name="connsiteX134" fmla="*/ 434737 w 673972"/>
                  <a:gd name="connsiteY134" fmla="*/ 473843 h 979974"/>
                  <a:gd name="connsiteX135" fmla="*/ 478122 w 673972"/>
                  <a:gd name="connsiteY135" fmla="*/ 449268 h 979974"/>
                  <a:gd name="connsiteX136" fmla="*/ 501673 w 673972"/>
                  <a:gd name="connsiteY136" fmla="*/ 446811 h 979974"/>
                  <a:gd name="connsiteX137" fmla="*/ 577286 w 673972"/>
                  <a:gd name="connsiteY137" fmla="*/ 488588 h 979974"/>
                  <a:gd name="connsiteX138" fmla="*/ 588442 w 673972"/>
                  <a:gd name="connsiteY138" fmla="*/ 487359 h 979974"/>
                  <a:gd name="connsiteX139" fmla="*/ 604557 w 673972"/>
                  <a:gd name="connsiteY139" fmla="*/ 477529 h 979974"/>
                  <a:gd name="connsiteX140" fmla="*/ 639264 w 673972"/>
                  <a:gd name="connsiteY140" fmla="*/ 428380 h 979974"/>
                  <a:gd name="connsiteX141" fmla="*/ 663591 w 673972"/>
                  <a:gd name="connsiteY141" fmla="*/ 425769 h 979974"/>
                  <a:gd name="connsiteX142" fmla="*/ 327107 w 673972"/>
                  <a:gd name="connsiteY142" fmla="*/ 352272 h 979974"/>
                  <a:gd name="connsiteX143" fmla="*/ 286357 w 673972"/>
                  <a:gd name="connsiteY143" fmla="*/ 375866 h 979974"/>
                  <a:gd name="connsiteX144" fmla="*/ 283887 w 673972"/>
                  <a:gd name="connsiteY144" fmla="*/ 382075 h 979974"/>
                  <a:gd name="connsiteX145" fmla="*/ 283887 w 673972"/>
                  <a:gd name="connsiteY145" fmla="*/ 601876 h 979974"/>
                  <a:gd name="connsiteX146" fmla="*/ 328342 w 673972"/>
                  <a:gd name="connsiteY146" fmla="*/ 577039 h 979974"/>
                  <a:gd name="connsiteX147" fmla="*/ 611737 w 673972"/>
                  <a:gd name="connsiteY147" fmla="*/ 321297 h 979974"/>
                  <a:gd name="connsiteX148" fmla="*/ 620401 w 673972"/>
                  <a:gd name="connsiteY148" fmla="*/ 326230 h 979974"/>
                  <a:gd name="connsiteX149" fmla="*/ 611737 w 673972"/>
                  <a:gd name="connsiteY149" fmla="*/ 341029 h 979974"/>
                  <a:gd name="connsiteX150" fmla="*/ 438451 w 673972"/>
                  <a:gd name="connsiteY150" fmla="*/ 442152 h 979974"/>
                  <a:gd name="connsiteX151" fmla="*/ 428549 w 673972"/>
                  <a:gd name="connsiteY151" fmla="*/ 435986 h 979974"/>
                  <a:gd name="connsiteX152" fmla="*/ 437213 w 673972"/>
                  <a:gd name="connsiteY152" fmla="*/ 421188 h 979974"/>
                  <a:gd name="connsiteX153" fmla="*/ 385146 w 673972"/>
                  <a:gd name="connsiteY153" fmla="*/ 318743 h 979974"/>
                  <a:gd name="connsiteX154" fmla="*/ 345630 w 673972"/>
                  <a:gd name="connsiteY154" fmla="*/ 342337 h 979974"/>
                  <a:gd name="connsiteX155" fmla="*/ 346865 w 673972"/>
                  <a:gd name="connsiteY155" fmla="*/ 627954 h 979974"/>
                  <a:gd name="connsiteX156" fmla="*/ 386380 w 673972"/>
                  <a:gd name="connsiteY156" fmla="*/ 604359 h 979974"/>
                  <a:gd name="connsiteX157" fmla="*/ 390085 w 673972"/>
                  <a:gd name="connsiteY157" fmla="*/ 598150 h 979974"/>
                  <a:gd name="connsiteX158" fmla="*/ 388850 w 673972"/>
                  <a:gd name="connsiteY158" fmla="*/ 321226 h 979974"/>
                  <a:gd name="connsiteX159" fmla="*/ 385146 w 673972"/>
                  <a:gd name="connsiteY159" fmla="*/ 318743 h 979974"/>
                  <a:gd name="connsiteX160" fmla="*/ 400272 w 673972"/>
                  <a:gd name="connsiteY160" fmla="*/ 297321 h 979974"/>
                  <a:gd name="connsiteX161" fmla="*/ 406138 w 673972"/>
                  <a:gd name="connsiteY161" fmla="*/ 310050 h 979974"/>
                  <a:gd name="connsiteX162" fmla="*/ 407373 w 673972"/>
                  <a:gd name="connsiteY162" fmla="*/ 586974 h 979974"/>
                  <a:gd name="connsiteX163" fmla="*/ 387615 w 673972"/>
                  <a:gd name="connsiteY163" fmla="*/ 624228 h 979974"/>
                  <a:gd name="connsiteX164" fmla="*/ 339456 w 673972"/>
                  <a:gd name="connsiteY164" fmla="*/ 651548 h 979974"/>
                  <a:gd name="connsiteX165" fmla="*/ 336986 w 673972"/>
                  <a:gd name="connsiteY165" fmla="*/ 652790 h 979974"/>
                  <a:gd name="connsiteX166" fmla="*/ 335751 w 673972"/>
                  <a:gd name="connsiteY166" fmla="*/ 652790 h 979974"/>
                  <a:gd name="connsiteX167" fmla="*/ 287592 w 673972"/>
                  <a:gd name="connsiteY167" fmla="*/ 681352 h 979974"/>
                  <a:gd name="connsiteX168" fmla="*/ 266599 w 673972"/>
                  <a:gd name="connsiteY168" fmla="*/ 668933 h 979974"/>
                  <a:gd name="connsiteX169" fmla="*/ 266599 w 673972"/>
                  <a:gd name="connsiteY169" fmla="*/ 392010 h 979974"/>
                  <a:gd name="connsiteX170" fmla="*/ 286357 w 673972"/>
                  <a:gd name="connsiteY170" fmla="*/ 355997 h 979974"/>
                  <a:gd name="connsiteX171" fmla="*/ 385146 w 673972"/>
                  <a:gd name="connsiteY171" fmla="*/ 297632 h 979974"/>
                  <a:gd name="connsiteX172" fmla="*/ 400272 w 673972"/>
                  <a:gd name="connsiteY172" fmla="*/ 297321 h 979974"/>
                  <a:gd name="connsiteX173" fmla="*/ 144114 w 673972"/>
                  <a:gd name="connsiteY173" fmla="*/ 259791 h 979974"/>
                  <a:gd name="connsiteX174" fmla="*/ 131758 w 673972"/>
                  <a:gd name="connsiteY174" fmla="*/ 261337 h 979974"/>
                  <a:gd name="connsiteX175" fmla="*/ 114460 w 673972"/>
                  <a:gd name="connsiteY175" fmla="*/ 292275 h 979974"/>
                  <a:gd name="connsiteX176" fmla="*/ 131758 w 673972"/>
                  <a:gd name="connsiteY176" fmla="*/ 302175 h 979974"/>
                  <a:gd name="connsiteX177" fmla="*/ 149056 w 673972"/>
                  <a:gd name="connsiteY177" fmla="*/ 271237 h 979974"/>
                  <a:gd name="connsiteX178" fmla="*/ 144114 w 673972"/>
                  <a:gd name="connsiteY178" fmla="*/ 259791 h 979974"/>
                  <a:gd name="connsiteX179" fmla="*/ 156624 w 673972"/>
                  <a:gd name="connsiteY179" fmla="*/ 238289 h 979974"/>
                  <a:gd name="connsiteX180" fmla="*/ 167590 w 673972"/>
                  <a:gd name="connsiteY180" fmla="*/ 261337 h 979974"/>
                  <a:gd name="connsiteX181" fmla="*/ 140407 w 673972"/>
                  <a:gd name="connsiteY181" fmla="*/ 315787 h 979974"/>
                  <a:gd name="connsiteX182" fmla="*/ 140407 w 673972"/>
                  <a:gd name="connsiteY182" fmla="*/ 351674 h 979974"/>
                  <a:gd name="connsiteX183" fmla="*/ 147820 w 673972"/>
                  <a:gd name="connsiteY183" fmla="*/ 368999 h 979974"/>
                  <a:gd name="connsiteX184" fmla="*/ 197244 w 673972"/>
                  <a:gd name="connsiteY184" fmla="*/ 396224 h 979974"/>
                  <a:gd name="connsiteX185" fmla="*/ 217013 w 673972"/>
                  <a:gd name="connsiteY185" fmla="*/ 394986 h 979974"/>
                  <a:gd name="connsiteX186" fmla="*/ 238018 w 673972"/>
                  <a:gd name="connsiteY186" fmla="*/ 382611 h 979974"/>
                  <a:gd name="connsiteX187" fmla="*/ 246667 w 673972"/>
                  <a:gd name="connsiteY187" fmla="*/ 387561 h 979974"/>
                  <a:gd name="connsiteX188" fmla="*/ 238018 w 673972"/>
                  <a:gd name="connsiteY188" fmla="*/ 402411 h 979974"/>
                  <a:gd name="connsiteX189" fmla="*/ 217013 w 673972"/>
                  <a:gd name="connsiteY189" fmla="*/ 414786 h 979974"/>
                  <a:gd name="connsiteX190" fmla="*/ 184888 w 673972"/>
                  <a:gd name="connsiteY190" fmla="*/ 418498 h 979974"/>
                  <a:gd name="connsiteX191" fmla="*/ 136700 w 673972"/>
                  <a:gd name="connsiteY191" fmla="*/ 391274 h 979974"/>
                  <a:gd name="connsiteX192" fmla="*/ 123109 w 673972"/>
                  <a:gd name="connsiteY192" fmla="*/ 361574 h 979974"/>
                  <a:gd name="connsiteX193" fmla="*/ 123109 w 673972"/>
                  <a:gd name="connsiteY193" fmla="*/ 325687 h 979974"/>
                  <a:gd name="connsiteX194" fmla="*/ 95926 w 673972"/>
                  <a:gd name="connsiteY194" fmla="*/ 302175 h 979974"/>
                  <a:gd name="connsiteX195" fmla="*/ 131758 w 673972"/>
                  <a:gd name="connsiteY195" fmla="*/ 240300 h 979974"/>
                  <a:gd name="connsiteX196" fmla="*/ 156624 w 673972"/>
                  <a:gd name="connsiteY196" fmla="*/ 238289 h 979974"/>
                  <a:gd name="connsiteX197" fmla="*/ 650420 w 673972"/>
                  <a:gd name="connsiteY197" fmla="*/ 140874 h 979974"/>
                  <a:gd name="connsiteX198" fmla="*/ 638025 w 673972"/>
                  <a:gd name="connsiteY198" fmla="*/ 143045 h 979974"/>
                  <a:gd name="connsiteX199" fmla="*/ 620671 w 673972"/>
                  <a:gd name="connsiteY199" fmla="*/ 172810 h 979974"/>
                  <a:gd name="connsiteX200" fmla="*/ 638025 w 673972"/>
                  <a:gd name="connsiteY200" fmla="*/ 183971 h 979974"/>
                  <a:gd name="connsiteX201" fmla="*/ 655379 w 673972"/>
                  <a:gd name="connsiteY201" fmla="*/ 151726 h 979974"/>
                  <a:gd name="connsiteX202" fmla="*/ 650420 w 673972"/>
                  <a:gd name="connsiteY202" fmla="*/ 140874 h 979974"/>
                  <a:gd name="connsiteX203" fmla="*/ 348602 w 673972"/>
                  <a:gd name="connsiteY203" fmla="*/ 140205 h 979974"/>
                  <a:gd name="connsiteX204" fmla="*/ 335751 w 673972"/>
                  <a:gd name="connsiteY204" fmla="*/ 141752 h 979974"/>
                  <a:gd name="connsiteX205" fmla="*/ 318616 w 673972"/>
                  <a:gd name="connsiteY205" fmla="*/ 172692 h 979974"/>
                  <a:gd name="connsiteX206" fmla="*/ 335751 w 673972"/>
                  <a:gd name="connsiteY206" fmla="*/ 182593 h 979974"/>
                  <a:gd name="connsiteX207" fmla="*/ 354110 w 673972"/>
                  <a:gd name="connsiteY207" fmla="*/ 151653 h 979974"/>
                  <a:gd name="connsiteX208" fmla="*/ 348602 w 673972"/>
                  <a:gd name="connsiteY208" fmla="*/ 140205 h 979974"/>
                  <a:gd name="connsiteX209" fmla="*/ 663436 w 673972"/>
                  <a:gd name="connsiteY209" fmla="*/ 119481 h 979974"/>
                  <a:gd name="connsiteX210" fmla="*/ 673972 w 673972"/>
                  <a:gd name="connsiteY210" fmla="*/ 143045 h 979974"/>
                  <a:gd name="connsiteX211" fmla="*/ 638025 w 673972"/>
                  <a:gd name="connsiteY211" fmla="*/ 202574 h 979974"/>
                  <a:gd name="connsiteX212" fmla="*/ 604557 w 673972"/>
                  <a:gd name="connsiteY212" fmla="*/ 192653 h 979974"/>
                  <a:gd name="connsiteX213" fmla="*/ 587203 w 673972"/>
                  <a:gd name="connsiteY213" fmla="*/ 201334 h 979974"/>
                  <a:gd name="connsiteX214" fmla="*/ 577286 w 673972"/>
                  <a:gd name="connsiteY214" fmla="*/ 213736 h 979974"/>
                  <a:gd name="connsiteX215" fmla="*/ 501673 w 673972"/>
                  <a:gd name="connsiteY215" fmla="*/ 342718 h 979974"/>
                  <a:gd name="connsiteX216" fmla="*/ 478122 w 673972"/>
                  <a:gd name="connsiteY216" fmla="*/ 366282 h 979974"/>
                  <a:gd name="connsiteX217" fmla="*/ 434737 w 673972"/>
                  <a:gd name="connsiteY217" fmla="*/ 392326 h 979974"/>
                  <a:gd name="connsiteX218" fmla="*/ 426060 w 673972"/>
                  <a:gd name="connsiteY218" fmla="*/ 387365 h 979974"/>
                  <a:gd name="connsiteX219" fmla="*/ 434737 w 673972"/>
                  <a:gd name="connsiteY219" fmla="*/ 371243 h 979974"/>
                  <a:gd name="connsiteX220" fmla="*/ 478122 w 673972"/>
                  <a:gd name="connsiteY220" fmla="*/ 346438 h 979974"/>
                  <a:gd name="connsiteX221" fmla="*/ 489278 w 673972"/>
                  <a:gd name="connsiteY221" fmla="*/ 336517 h 979974"/>
                  <a:gd name="connsiteX222" fmla="*/ 563651 w 673972"/>
                  <a:gd name="connsiteY222" fmla="*/ 206295 h 979974"/>
                  <a:gd name="connsiteX223" fmla="*/ 587203 w 673972"/>
                  <a:gd name="connsiteY223" fmla="*/ 181491 h 979974"/>
                  <a:gd name="connsiteX224" fmla="*/ 603317 w 673972"/>
                  <a:gd name="connsiteY224" fmla="*/ 171569 h 979974"/>
                  <a:gd name="connsiteX225" fmla="*/ 638025 w 673972"/>
                  <a:gd name="connsiteY225" fmla="*/ 121961 h 979974"/>
                  <a:gd name="connsiteX226" fmla="*/ 663436 w 673972"/>
                  <a:gd name="connsiteY226" fmla="*/ 119481 h 979974"/>
                  <a:gd name="connsiteX227" fmla="*/ 349559 w 673972"/>
                  <a:gd name="connsiteY227" fmla="*/ 116690 h 979974"/>
                  <a:gd name="connsiteX228" fmla="*/ 371245 w 673972"/>
                  <a:gd name="connsiteY228" fmla="*/ 141752 h 979974"/>
                  <a:gd name="connsiteX229" fmla="*/ 344319 w 673972"/>
                  <a:gd name="connsiteY229" fmla="*/ 196206 h 979974"/>
                  <a:gd name="connsiteX230" fmla="*/ 344319 w 673972"/>
                  <a:gd name="connsiteY230" fmla="*/ 198681 h 979974"/>
                  <a:gd name="connsiteX231" fmla="*/ 344319 w 673972"/>
                  <a:gd name="connsiteY231" fmla="*/ 289026 h 979974"/>
                  <a:gd name="connsiteX232" fmla="*/ 335751 w 673972"/>
                  <a:gd name="connsiteY232" fmla="*/ 303877 h 979974"/>
                  <a:gd name="connsiteX233" fmla="*/ 327184 w 673972"/>
                  <a:gd name="connsiteY233" fmla="*/ 298926 h 979974"/>
                  <a:gd name="connsiteX234" fmla="*/ 327184 w 673972"/>
                  <a:gd name="connsiteY234" fmla="*/ 207344 h 979974"/>
                  <a:gd name="connsiteX235" fmla="*/ 327184 w 673972"/>
                  <a:gd name="connsiteY235" fmla="*/ 206107 h 979974"/>
                  <a:gd name="connsiteX236" fmla="*/ 301481 w 673972"/>
                  <a:gd name="connsiteY236" fmla="*/ 182593 h 979974"/>
                  <a:gd name="connsiteX237" fmla="*/ 335751 w 673972"/>
                  <a:gd name="connsiteY237" fmla="*/ 121951 h 979974"/>
                  <a:gd name="connsiteX238" fmla="*/ 349559 w 673972"/>
                  <a:gd name="connsiteY238" fmla="*/ 116690 h 979974"/>
                  <a:gd name="connsiteX239" fmla="*/ 552081 w 673972"/>
                  <a:gd name="connsiteY239" fmla="*/ 23620 h 979974"/>
                  <a:gd name="connsiteX240" fmla="*/ 539726 w 673972"/>
                  <a:gd name="connsiteY240" fmla="*/ 24706 h 979974"/>
                  <a:gd name="connsiteX241" fmla="*/ 522429 w 673972"/>
                  <a:gd name="connsiteY241" fmla="*/ 55718 h 979974"/>
                  <a:gd name="connsiteX242" fmla="*/ 539726 w 673972"/>
                  <a:gd name="connsiteY242" fmla="*/ 65642 h 979974"/>
                  <a:gd name="connsiteX243" fmla="*/ 557023 w 673972"/>
                  <a:gd name="connsiteY243" fmla="*/ 34629 h 979974"/>
                  <a:gd name="connsiteX244" fmla="*/ 552081 w 673972"/>
                  <a:gd name="connsiteY244" fmla="*/ 23620 h 979974"/>
                  <a:gd name="connsiteX245" fmla="*/ 565054 w 673972"/>
                  <a:gd name="connsiteY245" fmla="*/ 2222 h 979974"/>
                  <a:gd name="connsiteX246" fmla="*/ 575555 w 673972"/>
                  <a:gd name="connsiteY246" fmla="*/ 24706 h 979974"/>
                  <a:gd name="connsiteX247" fmla="*/ 548374 w 673972"/>
                  <a:gd name="connsiteY247" fmla="*/ 79287 h 979974"/>
                  <a:gd name="connsiteX248" fmla="*/ 548374 w 673972"/>
                  <a:gd name="connsiteY248" fmla="*/ 116502 h 979974"/>
                  <a:gd name="connsiteX249" fmla="*/ 536019 w 673972"/>
                  <a:gd name="connsiteY249" fmla="*/ 159919 h 979974"/>
                  <a:gd name="connsiteX250" fmla="*/ 487835 w 673972"/>
                  <a:gd name="connsiteY250" fmla="*/ 244273 h 979974"/>
                  <a:gd name="connsiteX251" fmla="*/ 456947 w 673972"/>
                  <a:gd name="connsiteY251" fmla="*/ 277766 h 979974"/>
                  <a:gd name="connsiteX252" fmla="*/ 434708 w 673972"/>
                  <a:gd name="connsiteY252" fmla="*/ 290171 h 979974"/>
                  <a:gd name="connsiteX253" fmla="*/ 426060 w 673972"/>
                  <a:gd name="connsiteY253" fmla="*/ 285209 h 979974"/>
                  <a:gd name="connsiteX254" fmla="*/ 434708 w 673972"/>
                  <a:gd name="connsiteY254" fmla="*/ 269082 h 979974"/>
                  <a:gd name="connsiteX255" fmla="*/ 456947 w 673972"/>
                  <a:gd name="connsiteY255" fmla="*/ 257918 h 979974"/>
                  <a:gd name="connsiteX256" fmla="*/ 475480 w 673972"/>
                  <a:gd name="connsiteY256" fmla="*/ 236830 h 979974"/>
                  <a:gd name="connsiteX257" fmla="*/ 523664 w 673972"/>
                  <a:gd name="connsiteY257" fmla="*/ 152476 h 979974"/>
                  <a:gd name="connsiteX258" fmla="*/ 531077 w 673972"/>
                  <a:gd name="connsiteY258" fmla="*/ 126426 h 979974"/>
                  <a:gd name="connsiteX259" fmla="*/ 531077 w 673972"/>
                  <a:gd name="connsiteY259" fmla="*/ 89211 h 979974"/>
                  <a:gd name="connsiteX260" fmla="*/ 505132 w 673972"/>
                  <a:gd name="connsiteY260" fmla="*/ 65642 h 979974"/>
                  <a:gd name="connsiteX261" fmla="*/ 539726 w 673972"/>
                  <a:gd name="connsiteY261" fmla="*/ 4858 h 979974"/>
                  <a:gd name="connsiteX262" fmla="*/ 565054 w 673972"/>
                  <a:gd name="connsiteY262" fmla="*/ 2222 h 97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673972" h="979974">
                    <a:moveTo>
                      <a:pt x="145984" y="912567"/>
                    </a:moveTo>
                    <a:cubicBezTo>
                      <a:pt x="142586" y="910862"/>
                      <a:pt x="137953" y="911482"/>
                      <a:pt x="133011" y="914583"/>
                    </a:cubicBezTo>
                    <a:cubicBezTo>
                      <a:pt x="123127" y="919545"/>
                      <a:pt x="115714" y="933190"/>
                      <a:pt x="115714" y="944354"/>
                    </a:cubicBezTo>
                    <a:cubicBezTo>
                      <a:pt x="115714" y="955518"/>
                      <a:pt x="124362" y="960480"/>
                      <a:pt x="134246" y="955518"/>
                    </a:cubicBezTo>
                    <a:cubicBezTo>
                      <a:pt x="142895" y="949316"/>
                      <a:pt x="151543" y="935671"/>
                      <a:pt x="151543" y="924507"/>
                    </a:cubicBezTo>
                    <a:cubicBezTo>
                      <a:pt x="151543" y="918305"/>
                      <a:pt x="149381" y="914273"/>
                      <a:pt x="145984" y="912567"/>
                    </a:cubicBezTo>
                    <a:close/>
                    <a:moveTo>
                      <a:pt x="47723" y="795328"/>
                    </a:moveTo>
                    <a:cubicBezTo>
                      <a:pt x="44314" y="793468"/>
                      <a:pt x="39666" y="793778"/>
                      <a:pt x="34708" y="796258"/>
                    </a:cubicBezTo>
                    <a:cubicBezTo>
                      <a:pt x="26031" y="802459"/>
                      <a:pt x="17354" y="816101"/>
                      <a:pt x="17354" y="827263"/>
                    </a:cubicBezTo>
                    <a:cubicBezTo>
                      <a:pt x="17354" y="838425"/>
                      <a:pt x="26031" y="843386"/>
                      <a:pt x="35947" y="838425"/>
                    </a:cubicBezTo>
                    <a:cubicBezTo>
                      <a:pt x="44624" y="832224"/>
                      <a:pt x="53301" y="818582"/>
                      <a:pt x="53301" y="807420"/>
                    </a:cubicBezTo>
                    <a:cubicBezTo>
                      <a:pt x="53301" y="801219"/>
                      <a:pt x="51132" y="797188"/>
                      <a:pt x="47723" y="795328"/>
                    </a:cubicBezTo>
                    <a:close/>
                    <a:moveTo>
                      <a:pt x="350460" y="794841"/>
                    </a:moveTo>
                    <a:cubicBezTo>
                      <a:pt x="347400" y="792984"/>
                      <a:pt x="343117" y="793294"/>
                      <a:pt x="338221" y="796388"/>
                    </a:cubicBezTo>
                    <a:cubicBezTo>
                      <a:pt x="328430" y="801339"/>
                      <a:pt x="319862" y="814953"/>
                      <a:pt x="319862" y="826091"/>
                    </a:cubicBezTo>
                    <a:cubicBezTo>
                      <a:pt x="319862" y="838468"/>
                      <a:pt x="328430" y="842181"/>
                      <a:pt x="338221" y="835993"/>
                    </a:cubicBezTo>
                    <a:cubicBezTo>
                      <a:pt x="348012" y="831042"/>
                      <a:pt x="355356" y="817428"/>
                      <a:pt x="355356" y="806289"/>
                    </a:cubicBezTo>
                    <a:cubicBezTo>
                      <a:pt x="355356" y="800720"/>
                      <a:pt x="353520" y="796697"/>
                      <a:pt x="350460" y="794841"/>
                    </a:cubicBezTo>
                    <a:close/>
                    <a:moveTo>
                      <a:pt x="239264" y="690059"/>
                    </a:moveTo>
                    <a:cubicBezTo>
                      <a:pt x="244206" y="687578"/>
                      <a:pt x="247912" y="690059"/>
                      <a:pt x="247912" y="695021"/>
                    </a:cubicBezTo>
                    <a:cubicBezTo>
                      <a:pt x="247912" y="701223"/>
                      <a:pt x="244206" y="708666"/>
                      <a:pt x="239264" y="709906"/>
                    </a:cubicBezTo>
                    <a:lnTo>
                      <a:pt x="217025" y="723551"/>
                    </a:lnTo>
                    <a:cubicBezTo>
                      <a:pt x="210847" y="727273"/>
                      <a:pt x="203434" y="734715"/>
                      <a:pt x="198492" y="743399"/>
                    </a:cubicBezTo>
                    <a:lnTo>
                      <a:pt x="150308" y="826510"/>
                    </a:lnTo>
                    <a:cubicBezTo>
                      <a:pt x="144130" y="836434"/>
                      <a:pt x="141659" y="845117"/>
                      <a:pt x="141659" y="853800"/>
                    </a:cubicBezTo>
                    <a:lnTo>
                      <a:pt x="141659" y="889774"/>
                    </a:lnTo>
                    <a:cubicBezTo>
                      <a:pt x="157721" y="886052"/>
                      <a:pt x="168840" y="894736"/>
                      <a:pt x="168840" y="914583"/>
                    </a:cubicBezTo>
                    <a:cubicBezTo>
                      <a:pt x="168840" y="936911"/>
                      <a:pt x="152779" y="964202"/>
                      <a:pt x="134246" y="975366"/>
                    </a:cubicBezTo>
                    <a:cubicBezTo>
                      <a:pt x="114478" y="986530"/>
                      <a:pt x="98417" y="976606"/>
                      <a:pt x="98417" y="954278"/>
                    </a:cubicBezTo>
                    <a:cubicBezTo>
                      <a:pt x="98417" y="936911"/>
                      <a:pt x="109536" y="913343"/>
                      <a:pt x="125598" y="900938"/>
                    </a:cubicBezTo>
                    <a:lnTo>
                      <a:pt x="125598" y="863724"/>
                    </a:lnTo>
                    <a:cubicBezTo>
                      <a:pt x="125598" y="850079"/>
                      <a:pt x="129304" y="835193"/>
                      <a:pt x="137953" y="820308"/>
                    </a:cubicBezTo>
                    <a:lnTo>
                      <a:pt x="186137" y="735956"/>
                    </a:lnTo>
                    <a:cubicBezTo>
                      <a:pt x="194786" y="721070"/>
                      <a:pt x="205905" y="709906"/>
                      <a:pt x="217025" y="702463"/>
                    </a:cubicBezTo>
                    <a:close/>
                    <a:moveTo>
                      <a:pt x="554562" y="675257"/>
                    </a:moveTo>
                    <a:cubicBezTo>
                      <a:pt x="551473" y="673400"/>
                      <a:pt x="547149" y="673710"/>
                      <a:pt x="542207" y="676803"/>
                    </a:cubicBezTo>
                    <a:cubicBezTo>
                      <a:pt x="532323" y="681753"/>
                      <a:pt x="524910" y="695365"/>
                      <a:pt x="524910" y="707739"/>
                    </a:cubicBezTo>
                    <a:cubicBezTo>
                      <a:pt x="524910" y="718876"/>
                      <a:pt x="532323" y="722588"/>
                      <a:pt x="542207" y="717639"/>
                    </a:cubicBezTo>
                    <a:cubicBezTo>
                      <a:pt x="552091" y="711452"/>
                      <a:pt x="559504" y="697840"/>
                      <a:pt x="559504" y="686703"/>
                    </a:cubicBezTo>
                    <a:cubicBezTo>
                      <a:pt x="559504" y="681135"/>
                      <a:pt x="557651" y="677113"/>
                      <a:pt x="554562" y="675257"/>
                    </a:cubicBezTo>
                    <a:close/>
                    <a:moveTo>
                      <a:pt x="336997" y="673861"/>
                    </a:moveTo>
                    <a:cubicBezTo>
                      <a:pt x="341893" y="671386"/>
                      <a:pt x="346788" y="673861"/>
                      <a:pt x="346788" y="680049"/>
                    </a:cubicBezTo>
                    <a:lnTo>
                      <a:pt x="346788" y="770397"/>
                    </a:lnTo>
                    <a:lnTo>
                      <a:pt x="346788" y="771635"/>
                    </a:lnTo>
                    <a:cubicBezTo>
                      <a:pt x="361476" y="767922"/>
                      <a:pt x="372491" y="777823"/>
                      <a:pt x="372491" y="796388"/>
                    </a:cubicBezTo>
                    <a:cubicBezTo>
                      <a:pt x="372491" y="818666"/>
                      <a:pt x="357804" y="845894"/>
                      <a:pt x="338221" y="857033"/>
                    </a:cubicBezTo>
                    <a:cubicBezTo>
                      <a:pt x="318638" y="868171"/>
                      <a:pt x="302727" y="859508"/>
                      <a:pt x="302727" y="835993"/>
                    </a:cubicBezTo>
                    <a:cubicBezTo>
                      <a:pt x="302727" y="818666"/>
                      <a:pt x="313742" y="795150"/>
                      <a:pt x="328430" y="781536"/>
                    </a:cubicBezTo>
                    <a:lnTo>
                      <a:pt x="328430" y="689950"/>
                    </a:lnTo>
                    <a:cubicBezTo>
                      <a:pt x="328430" y="683762"/>
                      <a:pt x="333325" y="677574"/>
                      <a:pt x="336997" y="673861"/>
                    </a:cubicBezTo>
                    <a:close/>
                    <a:moveTo>
                      <a:pt x="328342" y="596908"/>
                    </a:moveTo>
                    <a:lnTo>
                      <a:pt x="283887" y="622986"/>
                    </a:lnTo>
                    <a:lnTo>
                      <a:pt x="283887" y="658999"/>
                    </a:lnTo>
                    <a:cubicBezTo>
                      <a:pt x="283887" y="661483"/>
                      <a:pt x="285122" y="662724"/>
                      <a:pt x="287592" y="661483"/>
                    </a:cubicBezTo>
                    <a:lnTo>
                      <a:pt x="328342" y="637888"/>
                    </a:lnTo>
                    <a:close/>
                    <a:moveTo>
                      <a:pt x="237996" y="587903"/>
                    </a:moveTo>
                    <a:cubicBezTo>
                      <a:pt x="244193" y="585423"/>
                      <a:pt x="247912" y="587903"/>
                      <a:pt x="247912" y="592864"/>
                    </a:cubicBezTo>
                    <a:cubicBezTo>
                      <a:pt x="247912" y="597825"/>
                      <a:pt x="244193" y="605266"/>
                      <a:pt x="237996" y="607747"/>
                    </a:cubicBezTo>
                    <a:lnTo>
                      <a:pt x="195850" y="632551"/>
                    </a:lnTo>
                    <a:cubicBezTo>
                      <a:pt x="190892" y="635031"/>
                      <a:pt x="187174" y="638752"/>
                      <a:pt x="184694" y="644953"/>
                    </a:cubicBezTo>
                    <a:lnTo>
                      <a:pt x="109081" y="773934"/>
                    </a:lnTo>
                    <a:cubicBezTo>
                      <a:pt x="102883" y="783856"/>
                      <a:pt x="95446" y="793778"/>
                      <a:pt x="85530" y="798739"/>
                    </a:cubicBezTo>
                    <a:lnTo>
                      <a:pt x="69415" y="807420"/>
                    </a:lnTo>
                    <a:cubicBezTo>
                      <a:pt x="65697" y="827263"/>
                      <a:pt x="52062" y="848347"/>
                      <a:pt x="35947" y="858268"/>
                    </a:cubicBezTo>
                    <a:cubicBezTo>
                      <a:pt x="16114" y="869430"/>
                      <a:pt x="0" y="859509"/>
                      <a:pt x="0" y="838425"/>
                    </a:cubicBezTo>
                    <a:cubicBezTo>
                      <a:pt x="0" y="814861"/>
                      <a:pt x="16114" y="787577"/>
                      <a:pt x="34708" y="776415"/>
                    </a:cubicBezTo>
                    <a:cubicBezTo>
                      <a:pt x="52062" y="767733"/>
                      <a:pt x="65697" y="771454"/>
                      <a:pt x="69415" y="787577"/>
                    </a:cubicBezTo>
                    <a:lnTo>
                      <a:pt x="85530" y="777655"/>
                    </a:lnTo>
                    <a:cubicBezTo>
                      <a:pt x="90488" y="775175"/>
                      <a:pt x="92967" y="771454"/>
                      <a:pt x="96686" y="766493"/>
                    </a:cubicBezTo>
                    <a:lnTo>
                      <a:pt x="172299" y="637512"/>
                    </a:lnTo>
                    <a:cubicBezTo>
                      <a:pt x="178497" y="626350"/>
                      <a:pt x="187174" y="617668"/>
                      <a:pt x="195850" y="612708"/>
                    </a:cubicBezTo>
                    <a:close/>
                    <a:moveTo>
                      <a:pt x="487845" y="560485"/>
                    </a:moveTo>
                    <a:lnTo>
                      <a:pt x="537265" y="587709"/>
                    </a:lnTo>
                    <a:cubicBezTo>
                      <a:pt x="545914" y="592658"/>
                      <a:pt x="549620" y="602558"/>
                      <a:pt x="549620" y="617407"/>
                    </a:cubicBezTo>
                    <a:lnTo>
                      <a:pt x="549620" y="652055"/>
                    </a:lnTo>
                    <a:cubicBezTo>
                      <a:pt x="565682" y="649580"/>
                      <a:pt x="576801" y="658242"/>
                      <a:pt x="576801" y="676803"/>
                    </a:cubicBezTo>
                    <a:cubicBezTo>
                      <a:pt x="576801" y="699077"/>
                      <a:pt x="561975" y="727538"/>
                      <a:pt x="542207" y="737438"/>
                    </a:cubicBezTo>
                    <a:cubicBezTo>
                      <a:pt x="522439" y="748574"/>
                      <a:pt x="506378" y="739912"/>
                      <a:pt x="506378" y="717639"/>
                    </a:cubicBezTo>
                    <a:cubicBezTo>
                      <a:pt x="506378" y="699077"/>
                      <a:pt x="517497" y="676803"/>
                      <a:pt x="532323" y="663192"/>
                    </a:cubicBezTo>
                    <a:lnTo>
                      <a:pt x="532323" y="627306"/>
                    </a:lnTo>
                    <a:cubicBezTo>
                      <a:pt x="532323" y="618644"/>
                      <a:pt x="529852" y="612457"/>
                      <a:pt x="524910" y="609982"/>
                    </a:cubicBezTo>
                    <a:lnTo>
                      <a:pt x="476726" y="581521"/>
                    </a:lnTo>
                    <a:cubicBezTo>
                      <a:pt x="470548" y="579047"/>
                      <a:pt x="464371" y="579047"/>
                      <a:pt x="456958" y="583996"/>
                    </a:cubicBezTo>
                    <a:lnTo>
                      <a:pt x="434719" y="596371"/>
                    </a:lnTo>
                    <a:cubicBezTo>
                      <a:pt x="431012" y="598845"/>
                      <a:pt x="427306" y="596371"/>
                      <a:pt x="427306" y="590183"/>
                    </a:cubicBezTo>
                    <a:cubicBezTo>
                      <a:pt x="427306" y="585234"/>
                      <a:pt x="431012" y="579047"/>
                      <a:pt x="434719" y="576572"/>
                    </a:cubicBezTo>
                    <a:lnTo>
                      <a:pt x="456958" y="564197"/>
                    </a:lnTo>
                    <a:cubicBezTo>
                      <a:pt x="468077" y="556773"/>
                      <a:pt x="479197" y="555535"/>
                      <a:pt x="487845" y="560485"/>
                    </a:cubicBezTo>
                    <a:close/>
                    <a:moveTo>
                      <a:pt x="235507" y="538066"/>
                    </a:moveTo>
                    <a:cubicBezTo>
                      <a:pt x="240458" y="535599"/>
                      <a:pt x="244171" y="538066"/>
                      <a:pt x="244171" y="542999"/>
                    </a:cubicBezTo>
                    <a:cubicBezTo>
                      <a:pt x="244171" y="549166"/>
                      <a:pt x="240458" y="555332"/>
                      <a:pt x="235507" y="559032"/>
                    </a:cubicBezTo>
                    <a:lnTo>
                      <a:pt x="62229" y="658932"/>
                    </a:lnTo>
                    <a:cubicBezTo>
                      <a:pt x="56040" y="661399"/>
                      <a:pt x="53565" y="658932"/>
                      <a:pt x="53565" y="652765"/>
                    </a:cubicBezTo>
                    <a:cubicBezTo>
                      <a:pt x="53565" y="647832"/>
                      <a:pt x="56040" y="641665"/>
                      <a:pt x="62229" y="637965"/>
                    </a:cubicBezTo>
                    <a:close/>
                    <a:moveTo>
                      <a:pt x="47723" y="488396"/>
                    </a:moveTo>
                    <a:cubicBezTo>
                      <a:pt x="44314" y="486707"/>
                      <a:pt x="39666" y="487321"/>
                      <a:pt x="34708" y="490393"/>
                    </a:cubicBezTo>
                    <a:cubicBezTo>
                      <a:pt x="24791" y="495308"/>
                      <a:pt x="17354" y="508824"/>
                      <a:pt x="17354" y="519882"/>
                    </a:cubicBezTo>
                    <a:cubicBezTo>
                      <a:pt x="17354" y="530941"/>
                      <a:pt x="24791" y="535856"/>
                      <a:pt x="34708" y="529712"/>
                    </a:cubicBezTo>
                    <a:cubicBezTo>
                      <a:pt x="44624" y="524797"/>
                      <a:pt x="53301" y="511281"/>
                      <a:pt x="53301" y="500223"/>
                    </a:cubicBezTo>
                    <a:cubicBezTo>
                      <a:pt x="53301" y="494079"/>
                      <a:pt x="51132" y="490086"/>
                      <a:pt x="47723" y="488396"/>
                    </a:cubicBezTo>
                    <a:close/>
                    <a:moveTo>
                      <a:pt x="56090" y="466279"/>
                    </a:moveTo>
                    <a:cubicBezTo>
                      <a:pt x="61978" y="468276"/>
                      <a:pt x="66317" y="473191"/>
                      <a:pt x="68176" y="480563"/>
                    </a:cubicBezTo>
                    <a:lnTo>
                      <a:pt x="85530" y="470733"/>
                    </a:lnTo>
                    <a:cubicBezTo>
                      <a:pt x="92967" y="465818"/>
                      <a:pt x="101644" y="465818"/>
                      <a:pt x="107842" y="469504"/>
                    </a:cubicBezTo>
                    <a:lnTo>
                      <a:pt x="184694" y="510052"/>
                    </a:lnTo>
                    <a:cubicBezTo>
                      <a:pt x="187174" y="511281"/>
                      <a:pt x="190892" y="511281"/>
                      <a:pt x="195850" y="508824"/>
                    </a:cubicBezTo>
                    <a:lnTo>
                      <a:pt x="237996" y="484249"/>
                    </a:lnTo>
                    <a:cubicBezTo>
                      <a:pt x="242954" y="481792"/>
                      <a:pt x="247912" y="484249"/>
                      <a:pt x="247912" y="489164"/>
                    </a:cubicBezTo>
                    <a:cubicBezTo>
                      <a:pt x="247912" y="494079"/>
                      <a:pt x="242954" y="501451"/>
                      <a:pt x="237996" y="503909"/>
                    </a:cubicBezTo>
                    <a:lnTo>
                      <a:pt x="195850" y="528483"/>
                    </a:lnTo>
                    <a:cubicBezTo>
                      <a:pt x="187174" y="533398"/>
                      <a:pt x="178497" y="534627"/>
                      <a:pt x="172299" y="530941"/>
                    </a:cubicBezTo>
                    <a:lnTo>
                      <a:pt x="95446" y="490393"/>
                    </a:lnTo>
                    <a:cubicBezTo>
                      <a:pt x="92967" y="487935"/>
                      <a:pt x="89248" y="487935"/>
                      <a:pt x="85530" y="490393"/>
                    </a:cubicBezTo>
                    <a:lnTo>
                      <a:pt x="68176" y="500223"/>
                    </a:lnTo>
                    <a:cubicBezTo>
                      <a:pt x="64457" y="519882"/>
                      <a:pt x="50822" y="540771"/>
                      <a:pt x="34708" y="550600"/>
                    </a:cubicBezTo>
                    <a:cubicBezTo>
                      <a:pt x="14875" y="561659"/>
                      <a:pt x="0" y="551829"/>
                      <a:pt x="0" y="529712"/>
                    </a:cubicBezTo>
                    <a:cubicBezTo>
                      <a:pt x="0" y="507595"/>
                      <a:pt x="14875" y="480563"/>
                      <a:pt x="34708" y="469504"/>
                    </a:cubicBezTo>
                    <a:cubicBezTo>
                      <a:pt x="42765" y="465204"/>
                      <a:pt x="50202" y="464282"/>
                      <a:pt x="56090" y="466279"/>
                    </a:cubicBezTo>
                    <a:close/>
                    <a:moveTo>
                      <a:pt x="651195" y="446965"/>
                    </a:moveTo>
                    <a:cubicBezTo>
                      <a:pt x="647941" y="445275"/>
                      <a:pt x="643602" y="445582"/>
                      <a:pt x="639264" y="448040"/>
                    </a:cubicBezTo>
                    <a:cubicBezTo>
                      <a:pt x="629348" y="454183"/>
                      <a:pt x="620671" y="467699"/>
                      <a:pt x="620671" y="478758"/>
                    </a:cubicBezTo>
                    <a:cubicBezTo>
                      <a:pt x="620671" y="489816"/>
                      <a:pt x="629348" y="494731"/>
                      <a:pt x="639264" y="488588"/>
                    </a:cubicBezTo>
                    <a:cubicBezTo>
                      <a:pt x="649181" y="483673"/>
                      <a:pt x="656618" y="470157"/>
                      <a:pt x="656618" y="457870"/>
                    </a:cubicBezTo>
                    <a:cubicBezTo>
                      <a:pt x="656618" y="452341"/>
                      <a:pt x="654449" y="448654"/>
                      <a:pt x="651195" y="446965"/>
                    </a:cubicBezTo>
                    <a:close/>
                    <a:moveTo>
                      <a:pt x="663591" y="425769"/>
                    </a:moveTo>
                    <a:cubicBezTo>
                      <a:pt x="669944" y="429302"/>
                      <a:pt x="673972" y="436981"/>
                      <a:pt x="673972" y="448040"/>
                    </a:cubicBezTo>
                    <a:cubicBezTo>
                      <a:pt x="673972" y="470157"/>
                      <a:pt x="659097" y="497189"/>
                      <a:pt x="639264" y="508247"/>
                    </a:cubicBezTo>
                    <a:cubicBezTo>
                      <a:pt x="621910" y="518077"/>
                      <a:pt x="609515" y="513162"/>
                      <a:pt x="604557" y="498418"/>
                    </a:cubicBezTo>
                    <a:lnTo>
                      <a:pt x="588442" y="508247"/>
                    </a:lnTo>
                    <a:cubicBezTo>
                      <a:pt x="579765" y="511934"/>
                      <a:pt x="571089" y="513162"/>
                      <a:pt x="566130" y="509476"/>
                    </a:cubicBezTo>
                    <a:lnTo>
                      <a:pt x="489278" y="467699"/>
                    </a:lnTo>
                    <a:cubicBezTo>
                      <a:pt x="485559" y="466471"/>
                      <a:pt x="481840" y="467699"/>
                      <a:pt x="478122" y="470157"/>
                    </a:cubicBezTo>
                    <a:lnTo>
                      <a:pt x="434737" y="494731"/>
                    </a:lnTo>
                    <a:cubicBezTo>
                      <a:pt x="431018" y="495960"/>
                      <a:pt x="426060" y="494731"/>
                      <a:pt x="426060" y="488588"/>
                    </a:cubicBezTo>
                    <a:cubicBezTo>
                      <a:pt x="426060" y="483673"/>
                      <a:pt x="431018" y="477529"/>
                      <a:pt x="434737" y="473843"/>
                    </a:cubicBezTo>
                    <a:lnTo>
                      <a:pt x="478122" y="449268"/>
                    </a:lnTo>
                    <a:cubicBezTo>
                      <a:pt x="486798" y="444354"/>
                      <a:pt x="495475" y="444354"/>
                      <a:pt x="501673" y="446811"/>
                    </a:cubicBezTo>
                    <a:lnTo>
                      <a:pt x="577286" y="488588"/>
                    </a:lnTo>
                    <a:cubicBezTo>
                      <a:pt x="581005" y="491045"/>
                      <a:pt x="584724" y="489816"/>
                      <a:pt x="588442" y="487359"/>
                    </a:cubicBezTo>
                    <a:lnTo>
                      <a:pt x="604557" y="477529"/>
                    </a:lnTo>
                    <a:cubicBezTo>
                      <a:pt x="609515" y="457870"/>
                      <a:pt x="621910" y="438210"/>
                      <a:pt x="639264" y="428380"/>
                    </a:cubicBezTo>
                    <a:cubicBezTo>
                      <a:pt x="648561" y="422851"/>
                      <a:pt x="657238" y="422237"/>
                      <a:pt x="663591" y="425769"/>
                    </a:cubicBezTo>
                    <a:close/>
                    <a:moveTo>
                      <a:pt x="327107" y="352272"/>
                    </a:moveTo>
                    <a:lnTo>
                      <a:pt x="286357" y="375866"/>
                    </a:lnTo>
                    <a:cubicBezTo>
                      <a:pt x="285122" y="377108"/>
                      <a:pt x="283887" y="379591"/>
                      <a:pt x="283887" y="382075"/>
                    </a:cubicBezTo>
                    <a:lnTo>
                      <a:pt x="283887" y="601876"/>
                    </a:lnTo>
                    <a:lnTo>
                      <a:pt x="328342" y="577039"/>
                    </a:lnTo>
                    <a:close/>
                    <a:moveTo>
                      <a:pt x="611737" y="321297"/>
                    </a:moveTo>
                    <a:cubicBezTo>
                      <a:pt x="616688" y="318831"/>
                      <a:pt x="620401" y="321297"/>
                      <a:pt x="620401" y="326230"/>
                    </a:cubicBezTo>
                    <a:cubicBezTo>
                      <a:pt x="620401" y="332396"/>
                      <a:pt x="616688" y="338562"/>
                      <a:pt x="611737" y="341029"/>
                    </a:cubicBezTo>
                    <a:lnTo>
                      <a:pt x="438451" y="442152"/>
                    </a:lnTo>
                    <a:cubicBezTo>
                      <a:pt x="433500" y="443385"/>
                      <a:pt x="428549" y="442152"/>
                      <a:pt x="428549" y="435986"/>
                    </a:cubicBezTo>
                    <a:cubicBezTo>
                      <a:pt x="428549" y="431053"/>
                      <a:pt x="433500" y="423654"/>
                      <a:pt x="437213" y="421188"/>
                    </a:cubicBezTo>
                    <a:close/>
                    <a:moveTo>
                      <a:pt x="385146" y="318743"/>
                    </a:moveTo>
                    <a:lnTo>
                      <a:pt x="345630" y="342337"/>
                    </a:lnTo>
                    <a:lnTo>
                      <a:pt x="346865" y="627954"/>
                    </a:lnTo>
                    <a:lnTo>
                      <a:pt x="386380" y="604359"/>
                    </a:lnTo>
                    <a:cubicBezTo>
                      <a:pt x="388850" y="603117"/>
                      <a:pt x="390085" y="600634"/>
                      <a:pt x="390085" y="598150"/>
                    </a:cubicBezTo>
                    <a:lnTo>
                      <a:pt x="388850" y="321226"/>
                    </a:lnTo>
                    <a:cubicBezTo>
                      <a:pt x="388850" y="318743"/>
                      <a:pt x="387615" y="317501"/>
                      <a:pt x="385146" y="318743"/>
                    </a:cubicBezTo>
                    <a:close/>
                    <a:moveTo>
                      <a:pt x="400272" y="297321"/>
                    </a:moveTo>
                    <a:cubicBezTo>
                      <a:pt x="403977" y="299495"/>
                      <a:pt x="406138" y="303841"/>
                      <a:pt x="406138" y="310050"/>
                    </a:cubicBezTo>
                    <a:lnTo>
                      <a:pt x="407373" y="586974"/>
                    </a:lnTo>
                    <a:cubicBezTo>
                      <a:pt x="407373" y="600634"/>
                      <a:pt x="398729" y="616777"/>
                      <a:pt x="387615" y="624228"/>
                    </a:cubicBezTo>
                    <a:lnTo>
                      <a:pt x="339456" y="651548"/>
                    </a:lnTo>
                    <a:lnTo>
                      <a:pt x="336986" y="652790"/>
                    </a:lnTo>
                    <a:lnTo>
                      <a:pt x="335751" y="652790"/>
                    </a:lnTo>
                    <a:lnTo>
                      <a:pt x="287592" y="681352"/>
                    </a:lnTo>
                    <a:cubicBezTo>
                      <a:pt x="276478" y="688802"/>
                      <a:pt x="266599" y="682593"/>
                      <a:pt x="266599" y="668933"/>
                    </a:cubicBezTo>
                    <a:lnTo>
                      <a:pt x="266599" y="392010"/>
                    </a:lnTo>
                    <a:cubicBezTo>
                      <a:pt x="266599" y="378350"/>
                      <a:pt x="275243" y="362206"/>
                      <a:pt x="286357" y="355997"/>
                    </a:cubicBezTo>
                    <a:lnTo>
                      <a:pt x="385146" y="297632"/>
                    </a:lnTo>
                    <a:cubicBezTo>
                      <a:pt x="391320" y="295148"/>
                      <a:pt x="396568" y="295148"/>
                      <a:pt x="400272" y="297321"/>
                    </a:cubicBezTo>
                    <a:close/>
                    <a:moveTo>
                      <a:pt x="144114" y="259791"/>
                    </a:moveTo>
                    <a:cubicBezTo>
                      <a:pt x="141025" y="257934"/>
                      <a:pt x="136701" y="258244"/>
                      <a:pt x="131758" y="261337"/>
                    </a:cubicBezTo>
                    <a:cubicBezTo>
                      <a:pt x="121873" y="266287"/>
                      <a:pt x="114460" y="279900"/>
                      <a:pt x="114460" y="292275"/>
                    </a:cubicBezTo>
                    <a:cubicBezTo>
                      <a:pt x="114460" y="303412"/>
                      <a:pt x="121873" y="307124"/>
                      <a:pt x="131758" y="302175"/>
                    </a:cubicBezTo>
                    <a:cubicBezTo>
                      <a:pt x="141643" y="295987"/>
                      <a:pt x="150292" y="282375"/>
                      <a:pt x="149056" y="271237"/>
                    </a:cubicBezTo>
                    <a:cubicBezTo>
                      <a:pt x="149056" y="265669"/>
                      <a:pt x="147203" y="261647"/>
                      <a:pt x="144114" y="259791"/>
                    </a:cubicBezTo>
                    <a:close/>
                    <a:moveTo>
                      <a:pt x="156624" y="238289"/>
                    </a:moveTo>
                    <a:cubicBezTo>
                      <a:pt x="162956" y="242156"/>
                      <a:pt x="166972" y="250200"/>
                      <a:pt x="167590" y="261337"/>
                    </a:cubicBezTo>
                    <a:cubicBezTo>
                      <a:pt x="167590" y="279900"/>
                      <a:pt x="156470" y="302175"/>
                      <a:pt x="140407" y="315787"/>
                    </a:cubicBezTo>
                    <a:lnTo>
                      <a:pt x="140407" y="351674"/>
                    </a:lnTo>
                    <a:cubicBezTo>
                      <a:pt x="140407" y="360336"/>
                      <a:pt x="144114" y="366524"/>
                      <a:pt x="147820" y="368999"/>
                    </a:cubicBezTo>
                    <a:lnTo>
                      <a:pt x="197244" y="396224"/>
                    </a:lnTo>
                    <a:cubicBezTo>
                      <a:pt x="203422" y="399936"/>
                      <a:pt x="209600" y="398698"/>
                      <a:pt x="217013" y="394986"/>
                    </a:cubicBezTo>
                    <a:lnTo>
                      <a:pt x="238018" y="382611"/>
                    </a:lnTo>
                    <a:cubicBezTo>
                      <a:pt x="242960" y="380136"/>
                      <a:pt x="246667" y="382611"/>
                      <a:pt x="246667" y="387561"/>
                    </a:cubicBezTo>
                    <a:cubicBezTo>
                      <a:pt x="246667" y="392511"/>
                      <a:pt x="242960" y="399936"/>
                      <a:pt x="238018" y="402411"/>
                    </a:cubicBezTo>
                    <a:lnTo>
                      <a:pt x="217013" y="414786"/>
                    </a:lnTo>
                    <a:cubicBezTo>
                      <a:pt x="204657" y="422211"/>
                      <a:pt x="193537" y="423448"/>
                      <a:pt x="184888" y="418498"/>
                    </a:cubicBezTo>
                    <a:lnTo>
                      <a:pt x="136700" y="391274"/>
                    </a:lnTo>
                    <a:cubicBezTo>
                      <a:pt x="128051" y="385086"/>
                      <a:pt x="123109" y="375186"/>
                      <a:pt x="123109" y="361574"/>
                    </a:cubicBezTo>
                    <a:lnTo>
                      <a:pt x="123109" y="325687"/>
                    </a:lnTo>
                    <a:cubicBezTo>
                      <a:pt x="107046" y="330637"/>
                      <a:pt x="95926" y="320737"/>
                      <a:pt x="95926" y="302175"/>
                    </a:cubicBezTo>
                    <a:cubicBezTo>
                      <a:pt x="95926" y="279900"/>
                      <a:pt x="111989" y="252675"/>
                      <a:pt x="131758" y="240300"/>
                    </a:cubicBezTo>
                    <a:cubicBezTo>
                      <a:pt x="141643" y="234732"/>
                      <a:pt x="150292" y="234422"/>
                      <a:pt x="156624" y="238289"/>
                    </a:cubicBezTo>
                    <a:close/>
                    <a:moveTo>
                      <a:pt x="650420" y="140874"/>
                    </a:moveTo>
                    <a:cubicBezTo>
                      <a:pt x="647321" y="139324"/>
                      <a:pt x="642983" y="139944"/>
                      <a:pt x="638025" y="143045"/>
                    </a:cubicBezTo>
                    <a:cubicBezTo>
                      <a:pt x="628108" y="148005"/>
                      <a:pt x="620671" y="161648"/>
                      <a:pt x="620671" y="172810"/>
                    </a:cubicBezTo>
                    <a:cubicBezTo>
                      <a:pt x="620671" y="183971"/>
                      <a:pt x="628108" y="188932"/>
                      <a:pt x="638025" y="183971"/>
                    </a:cubicBezTo>
                    <a:cubicBezTo>
                      <a:pt x="647941" y="177770"/>
                      <a:pt x="655379" y="164128"/>
                      <a:pt x="655379" y="151726"/>
                    </a:cubicBezTo>
                    <a:cubicBezTo>
                      <a:pt x="655379" y="146145"/>
                      <a:pt x="653520" y="142425"/>
                      <a:pt x="650420" y="140874"/>
                    </a:cubicBezTo>
                    <a:close/>
                    <a:moveTo>
                      <a:pt x="348602" y="140205"/>
                    </a:moveTo>
                    <a:cubicBezTo>
                      <a:pt x="345236" y="138349"/>
                      <a:pt x="340647" y="138658"/>
                      <a:pt x="335751" y="141752"/>
                    </a:cubicBezTo>
                    <a:cubicBezTo>
                      <a:pt x="325960" y="147940"/>
                      <a:pt x="318616" y="161554"/>
                      <a:pt x="318616" y="172692"/>
                    </a:cubicBezTo>
                    <a:cubicBezTo>
                      <a:pt x="318616" y="183830"/>
                      <a:pt x="325960" y="187543"/>
                      <a:pt x="335751" y="182593"/>
                    </a:cubicBezTo>
                    <a:cubicBezTo>
                      <a:pt x="345542" y="176405"/>
                      <a:pt x="354110" y="162791"/>
                      <a:pt x="354110" y="151653"/>
                    </a:cubicBezTo>
                    <a:cubicBezTo>
                      <a:pt x="354110" y="146084"/>
                      <a:pt x="351968" y="142061"/>
                      <a:pt x="348602" y="140205"/>
                    </a:cubicBezTo>
                    <a:close/>
                    <a:moveTo>
                      <a:pt x="663436" y="119481"/>
                    </a:moveTo>
                    <a:cubicBezTo>
                      <a:pt x="669944" y="123201"/>
                      <a:pt x="673972" y="131263"/>
                      <a:pt x="673972" y="143045"/>
                    </a:cubicBezTo>
                    <a:cubicBezTo>
                      <a:pt x="673972" y="164128"/>
                      <a:pt x="657858" y="191413"/>
                      <a:pt x="638025" y="202574"/>
                    </a:cubicBezTo>
                    <a:cubicBezTo>
                      <a:pt x="621910" y="213736"/>
                      <a:pt x="608275" y="207535"/>
                      <a:pt x="604557" y="192653"/>
                    </a:cubicBezTo>
                    <a:lnTo>
                      <a:pt x="587203" y="201334"/>
                    </a:lnTo>
                    <a:cubicBezTo>
                      <a:pt x="583484" y="203815"/>
                      <a:pt x="579765" y="208776"/>
                      <a:pt x="577286" y="213736"/>
                    </a:cubicBezTo>
                    <a:lnTo>
                      <a:pt x="501673" y="342718"/>
                    </a:lnTo>
                    <a:cubicBezTo>
                      <a:pt x="495475" y="353880"/>
                      <a:pt x="486798" y="361321"/>
                      <a:pt x="478122" y="366282"/>
                    </a:cubicBezTo>
                    <a:lnTo>
                      <a:pt x="434737" y="392326"/>
                    </a:lnTo>
                    <a:cubicBezTo>
                      <a:pt x="429779" y="394806"/>
                      <a:pt x="426060" y="392326"/>
                      <a:pt x="426060" y="387365"/>
                    </a:cubicBezTo>
                    <a:cubicBezTo>
                      <a:pt x="426060" y="381164"/>
                      <a:pt x="429779" y="374963"/>
                      <a:pt x="434737" y="371243"/>
                    </a:cubicBezTo>
                    <a:lnTo>
                      <a:pt x="478122" y="346438"/>
                    </a:lnTo>
                    <a:cubicBezTo>
                      <a:pt x="481840" y="343958"/>
                      <a:pt x="485559" y="340237"/>
                      <a:pt x="489278" y="336517"/>
                    </a:cubicBezTo>
                    <a:lnTo>
                      <a:pt x="563651" y="206295"/>
                    </a:lnTo>
                    <a:cubicBezTo>
                      <a:pt x="571089" y="195133"/>
                      <a:pt x="578526" y="186452"/>
                      <a:pt x="587203" y="181491"/>
                    </a:cubicBezTo>
                    <a:lnTo>
                      <a:pt x="603317" y="171569"/>
                    </a:lnTo>
                    <a:cubicBezTo>
                      <a:pt x="608275" y="151726"/>
                      <a:pt x="621910" y="131883"/>
                      <a:pt x="638025" y="121961"/>
                    </a:cubicBezTo>
                    <a:cubicBezTo>
                      <a:pt x="647941" y="116380"/>
                      <a:pt x="656928" y="115760"/>
                      <a:pt x="663436" y="119481"/>
                    </a:cubicBezTo>
                    <a:close/>
                    <a:moveTo>
                      <a:pt x="349559" y="116690"/>
                    </a:moveTo>
                    <a:cubicBezTo>
                      <a:pt x="362295" y="115298"/>
                      <a:pt x="371245" y="125045"/>
                      <a:pt x="371245" y="141752"/>
                    </a:cubicBezTo>
                    <a:cubicBezTo>
                      <a:pt x="371245" y="161554"/>
                      <a:pt x="360230" y="182593"/>
                      <a:pt x="344319" y="196206"/>
                    </a:cubicBezTo>
                    <a:lnTo>
                      <a:pt x="344319" y="198681"/>
                    </a:lnTo>
                    <a:lnTo>
                      <a:pt x="344319" y="289026"/>
                    </a:lnTo>
                    <a:cubicBezTo>
                      <a:pt x="344319" y="295214"/>
                      <a:pt x="340647" y="301401"/>
                      <a:pt x="335751" y="303877"/>
                    </a:cubicBezTo>
                    <a:cubicBezTo>
                      <a:pt x="330855" y="306352"/>
                      <a:pt x="327184" y="305114"/>
                      <a:pt x="327184" y="298926"/>
                    </a:cubicBezTo>
                    <a:lnTo>
                      <a:pt x="327184" y="207344"/>
                    </a:lnTo>
                    <a:lnTo>
                      <a:pt x="327184" y="206107"/>
                    </a:lnTo>
                    <a:cubicBezTo>
                      <a:pt x="312496" y="211057"/>
                      <a:pt x="301481" y="201157"/>
                      <a:pt x="301481" y="182593"/>
                    </a:cubicBezTo>
                    <a:cubicBezTo>
                      <a:pt x="301481" y="160316"/>
                      <a:pt x="316168" y="133089"/>
                      <a:pt x="335751" y="121951"/>
                    </a:cubicBezTo>
                    <a:cubicBezTo>
                      <a:pt x="340647" y="118857"/>
                      <a:pt x="345313" y="117155"/>
                      <a:pt x="349559" y="116690"/>
                    </a:cubicBezTo>
                    <a:close/>
                    <a:moveTo>
                      <a:pt x="552081" y="23620"/>
                    </a:moveTo>
                    <a:cubicBezTo>
                      <a:pt x="548992" y="21915"/>
                      <a:pt x="544668" y="22225"/>
                      <a:pt x="539726" y="24706"/>
                    </a:cubicBezTo>
                    <a:cubicBezTo>
                      <a:pt x="531077" y="30908"/>
                      <a:pt x="522429" y="44553"/>
                      <a:pt x="522429" y="55718"/>
                    </a:cubicBezTo>
                    <a:cubicBezTo>
                      <a:pt x="522429" y="66882"/>
                      <a:pt x="531077" y="71844"/>
                      <a:pt x="539726" y="65642"/>
                    </a:cubicBezTo>
                    <a:cubicBezTo>
                      <a:pt x="549610" y="59439"/>
                      <a:pt x="557023" y="45794"/>
                      <a:pt x="557023" y="34629"/>
                    </a:cubicBezTo>
                    <a:cubicBezTo>
                      <a:pt x="557023" y="29047"/>
                      <a:pt x="555170" y="25326"/>
                      <a:pt x="552081" y="23620"/>
                    </a:cubicBezTo>
                    <a:close/>
                    <a:moveTo>
                      <a:pt x="565054" y="2222"/>
                    </a:moveTo>
                    <a:cubicBezTo>
                      <a:pt x="571540" y="5788"/>
                      <a:pt x="575555" y="13541"/>
                      <a:pt x="575555" y="24706"/>
                    </a:cubicBezTo>
                    <a:cubicBezTo>
                      <a:pt x="575555" y="44553"/>
                      <a:pt x="563200" y="65642"/>
                      <a:pt x="548374" y="79287"/>
                    </a:cubicBezTo>
                    <a:lnTo>
                      <a:pt x="548374" y="116502"/>
                    </a:lnTo>
                    <a:cubicBezTo>
                      <a:pt x="548374" y="130148"/>
                      <a:pt x="543432" y="145033"/>
                      <a:pt x="536019" y="159919"/>
                    </a:cubicBezTo>
                    <a:lnTo>
                      <a:pt x="487835" y="244273"/>
                    </a:lnTo>
                    <a:cubicBezTo>
                      <a:pt x="479186" y="259159"/>
                      <a:pt x="468067" y="270323"/>
                      <a:pt x="456947" y="277766"/>
                    </a:cubicBezTo>
                    <a:lnTo>
                      <a:pt x="434708" y="290171"/>
                    </a:lnTo>
                    <a:cubicBezTo>
                      <a:pt x="429766" y="292652"/>
                      <a:pt x="426060" y="291411"/>
                      <a:pt x="426060" y="285209"/>
                    </a:cubicBezTo>
                    <a:cubicBezTo>
                      <a:pt x="426060" y="279006"/>
                      <a:pt x="429766" y="272804"/>
                      <a:pt x="434708" y="269082"/>
                    </a:cubicBezTo>
                    <a:lnTo>
                      <a:pt x="456947" y="257918"/>
                    </a:lnTo>
                    <a:cubicBezTo>
                      <a:pt x="463125" y="252956"/>
                      <a:pt x="470538" y="245513"/>
                      <a:pt x="475480" y="236830"/>
                    </a:cubicBezTo>
                    <a:lnTo>
                      <a:pt x="523664" y="152476"/>
                    </a:lnTo>
                    <a:cubicBezTo>
                      <a:pt x="528606" y="143793"/>
                      <a:pt x="531077" y="135110"/>
                      <a:pt x="531077" y="126426"/>
                    </a:cubicBezTo>
                    <a:lnTo>
                      <a:pt x="531077" y="89211"/>
                    </a:lnTo>
                    <a:cubicBezTo>
                      <a:pt x="516251" y="94173"/>
                      <a:pt x="505132" y="85490"/>
                      <a:pt x="505132" y="65642"/>
                    </a:cubicBezTo>
                    <a:cubicBezTo>
                      <a:pt x="505132" y="43313"/>
                      <a:pt x="519958" y="16022"/>
                      <a:pt x="539726" y="4858"/>
                    </a:cubicBezTo>
                    <a:cubicBezTo>
                      <a:pt x="549610" y="-724"/>
                      <a:pt x="558567" y="-1345"/>
                      <a:pt x="565054" y="222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5EC34C3-0CDC-4530-BD6A-802387A72988}"/>
                  </a:ext>
                </a:extLst>
              </p:cNvPr>
              <p:cNvSpPr/>
              <p:nvPr/>
            </p:nvSpPr>
            <p:spPr>
              <a:xfrm>
                <a:off x="12332094" y="5074024"/>
                <a:ext cx="1139899" cy="16805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6" h="1350">
                    <a:moveTo>
                      <a:pt x="755" y="7"/>
                    </a:moveTo>
                    <a:cubicBezTo>
                      <a:pt x="732" y="-6"/>
                      <a:pt x="704" y="2"/>
                      <a:pt x="682" y="15"/>
                    </a:cubicBezTo>
                    <a:lnTo>
                      <a:pt x="103" y="349"/>
                    </a:lnTo>
                    <a:cubicBezTo>
                      <a:pt x="81" y="362"/>
                      <a:pt x="63" y="380"/>
                      <a:pt x="47" y="401"/>
                    </a:cubicBezTo>
                    <a:cubicBezTo>
                      <a:pt x="20" y="437"/>
                      <a:pt x="1" y="482"/>
                      <a:pt x="0" y="527"/>
                    </a:cubicBezTo>
                    <a:lnTo>
                      <a:pt x="2" y="1192"/>
                    </a:lnTo>
                    <a:cubicBezTo>
                      <a:pt x="2" y="1224"/>
                      <a:pt x="14" y="1248"/>
                      <a:pt x="33" y="1258"/>
                    </a:cubicBezTo>
                    <a:lnTo>
                      <a:pt x="192" y="1350"/>
                    </a:lnTo>
                    <a:cubicBezTo>
                      <a:pt x="174" y="1341"/>
                      <a:pt x="162" y="1317"/>
                      <a:pt x="162" y="1285"/>
                    </a:cubicBezTo>
                    <a:lnTo>
                      <a:pt x="160" y="620"/>
                    </a:lnTo>
                    <a:cubicBezTo>
                      <a:pt x="161" y="580"/>
                      <a:pt x="176" y="541"/>
                      <a:pt x="197" y="508"/>
                    </a:cubicBezTo>
                    <a:cubicBezTo>
                      <a:pt x="214" y="482"/>
                      <a:pt x="236" y="458"/>
                      <a:pt x="264" y="442"/>
                    </a:cubicBezTo>
                    <a:lnTo>
                      <a:pt x="842" y="108"/>
                    </a:lnTo>
                    <a:cubicBezTo>
                      <a:pt x="864" y="95"/>
                      <a:pt x="892" y="87"/>
                      <a:pt x="916" y="10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389DB853-668A-4B37-83E0-55D4894DF880}"/>
                </a:ext>
              </a:extLst>
            </p:cNvPr>
            <p:cNvGrpSpPr/>
            <p:nvPr/>
          </p:nvGrpSpPr>
          <p:grpSpPr>
            <a:xfrm>
              <a:off x="14356505" y="3613960"/>
              <a:ext cx="1178519" cy="1690539"/>
              <a:chOff x="14356505" y="3613960"/>
              <a:chExt cx="1178519" cy="1690539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87C58FEC-6404-4E4C-BC35-5D17176DEBF9}"/>
                  </a:ext>
                </a:extLst>
              </p:cNvPr>
              <p:cNvSpPr/>
              <p:nvPr/>
            </p:nvSpPr>
            <p:spPr>
              <a:xfrm>
                <a:off x="14356505" y="3613960"/>
                <a:ext cx="1178519" cy="16905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7" h="1358">
                    <a:moveTo>
                      <a:pt x="945" y="166"/>
                    </a:moveTo>
                    <a:cubicBezTo>
                      <a:pt x="945" y="133"/>
                      <a:pt x="933" y="110"/>
                      <a:pt x="915" y="99"/>
                    </a:cubicBezTo>
                    <a:lnTo>
                      <a:pt x="915" y="100"/>
                    </a:lnTo>
                    <a:lnTo>
                      <a:pt x="755" y="7"/>
                    </a:lnTo>
                    <a:cubicBezTo>
                      <a:pt x="732" y="-7"/>
                      <a:pt x="703" y="1"/>
                      <a:pt x="681" y="14"/>
                    </a:cubicBezTo>
                    <a:lnTo>
                      <a:pt x="103" y="348"/>
                    </a:lnTo>
                    <a:cubicBezTo>
                      <a:pt x="81" y="361"/>
                      <a:pt x="62" y="379"/>
                      <a:pt x="47" y="400"/>
                    </a:cubicBezTo>
                    <a:cubicBezTo>
                      <a:pt x="20" y="436"/>
                      <a:pt x="1" y="481"/>
                      <a:pt x="0" y="527"/>
                    </a:cubicBezTo>
                    <a:lnTo>
                      <a:pt x="2" y="1191"/>
                    </a:lnTo>
                    <a:cubicBezTo>
                      <a:pt x="2" y="1224"/>
                      <a:pt x="13" y="1246"/>
                      <a:pt x="32" y="1257"/>
                    </a:cubicBezTo>
                    <a:lnTo>
                      <a:pt x="192" y="1350"/>
                    </a:lnTo>
                    <a:cubicBezTo>
                      <a:pt x="191" y="1350"/>
                      <a:pt x="190" y="1349"/>
                      <a:pt x="188" y="1348"/>
                    </a:cubicBezTo>
                    <a:cubicBezTo>
                      <a:pt x="207" y="1361"/>
                      <a:pt x="235" y="1361"/>
                      <a:pt x="265" y="1343"/>
                    </a:cubicBezTo>
                    <a:lnTo>
                      <a:pt x="844" y="1009"/>
                    </a:lnTo>
                    <a:cubicBezTo>
                      <a:pt x="901" y="976"/>
                      <a:pt x="947" y="896"/>
                      <a:pt x="947" y="83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3D5049A-CE02-4B42-A560-18633C5DB21F}"/>
                  </a:ext>
                </a:extLst>
              </p:cNvPr>
              <p:cNvSpPr/>
              <p:nvPr/>
            </p:nvSpPr>
            <p:spPr>
              <a:xfrm>
                <a:off x="14727439" y="4101014"/>
                <a:ext cx="636910" cy="766702"/>
              </a:xfrm>
              <a:custGeom>
                <a:avLst/>
                <a:gdLst>
                  <a:gd name="connsiteX0" fmla="*/ 165605 w 636910"/>
                  <a:gd name="connsiteY0" fmla="*/ 630641 h 766702"/>
                  <a:gd name="connsiteX1" fmla="*/ 104707 w 636910"/>
                  <a:gd name="connsiteY1" fmla="*/ 736362 h 766702"/>
                  <a:gd name="connsiteX2" fmla="*/ 117135 w 636910"/>
                  <a:gd name="connsiteY2" fmla="*/ 743824 h 766702"/>
                  <a:gd name="connsiteX3" fmla="*/ 120864 w 636910"/>
                  <a:gd name="connsiteY3" fmla="*/ 743824 h 766702"/>
                  <a:gd name="connsiteX4" fmla="*/ 124592 w 636910"/>
                  <a:gd name="connsiteY4" fmla="*/ 740093 h 766702"/>
                  <a:gd name="connsiteX5" fmla="*/ 181761 w 636910"/>
                  <a:gd name="connsiteY5" fmla="*/ 640592 h 766702"/>
                  <a:gd name="connsiteX6" fmla="*/ 105950 w 636910"/>
                  <a:gd name="connsiteY6" fmla="*/ 597060 h 766702"/>
                  <a:gd name="connsiteX7" fmla="*/ 45052 w 636910"/>
                  <a:gd name="connsiteY7" fmla="*/ 702780 h 766702"/>
                  <a:gd name="connsiteX8" fmla="*/ 91036 w 636910"/>
                  <a:gd name="connsiteY8" fmla="*/ 728899 h 766702"/>
                  <a:gd name="connsiteX9" fmla="*/ 151934 w 636910"/>
                  <a:gd name="connsiteY9" fmla="*/ 623179 h 766702"/>
                  <a:gd name="connsiteX10" fmla="*/ 76122 w 636910"/>
                  <a:gd name="connsiteY10" fmla="*/ 579647 h 766702"/>
                  <a:gd name="connsiteX11" fmla="*/ 18953 w 636910"/>
                  <a:gd name="connsiteY11" fmla="*/ 679148 h 766702"/>
                  <a:gd name="connsiteX12" fmla="*/ 18953 w 636910"/>
                  <a:gd name="connsiteY12" fmla="*/ 687855 h 766702"/>
                  <a:gd name="connsiteX13" fmla="*/ 32624 w 636910"/>
                  <a:gd name="connsiteY13" fmla="*/ 695317 h 766702"/>
                  <a:gd name="connsiteX14" fmla="*/ 93522 w 636910"/>
                  <a:gd name="connsiteY14" fmla="*/ 589597 h 766702"/>
                  <a:gd name="connsiteX15" fmla="*/ 224017 w 636910"/>
                  <a:gd name="connsiteY15" fmla="*/ 528652 h 766702"/>
                  <a:gd name="connsiteX16" fmla="*/ 176790 w 636910"/>
                  <a:gd name="connsiteY16" fmla="*/ 609497 h 766702"/>
                  <a:gd name="connsiteX17" fmla="*/ 194190 w 636910"/>
                  <a:gd name="connsiteY17" fmla="*/ 619447 h 766702"/>
                  <a:gd name="connsiteX18" fmla="*/ 240174 w 636910"/>
                  <a:gd name="connsiteY18" fmla="*/ 538602 h 766702"/>
                  <a:gd name="connsiteX19" fmla="*/ 164362 w 636910"/>
                  <a:gd name="connsiteY19" fmla="*/ 495070 h 766702"/>
                  <a:gd name="connsiteX20" fmla="*/ 118378 w 636910"/>
                  <a:gd name="connsiteY20" fmla="*/ 575915 h 766702"/>
                  <a:gd name="connsiteX21" fmla="*/ 165605 w 636910"/>
                  <a:gd name="connsiteY21" fmla="*/ 602035 h 766702"/>
                  <a:gd name="connsiteX22" fmla="*/ 211589 w 636910"/>
                  <a:gd name="connsiteY22" fmla="*/ 522433 h 766702"/>
                  <a:gd name="connsiteX23" fmla="*/ 196675 w 636910"/>
                  <a:gd name="connsiteY23" fmla="*/ 513727 h 766702"/>
                  <a:gd name="connsiteX24" fmla="*/ 134535 w 636910"/>
                  <a:gd name="connsiteY24" fmla="*/ 478901 h 766702"/>
                  <a:gd name="connsiteX25" fmla="*/ 88551 w 636910"/>
                  <a:gd name="connsiteY25" fmla="*/ 558503 h 766702"/>
                  <a:gd name="connsiteX26" fmla="*/ 105950 w 636910"/>
                  <a:gd name="connsiteY26" fmla="*/ 568453 h 766702"/>
                  <a:gd name="connsiteX27" fmla="*/ 151934 w 636910"/>
                  <a:gd name="connsiteY27" fmla="*/ 488852 h 766702"/>
                  <a:gd name="connsiteX28" fmla="*/ 421624 w 636910"/>
                  <a:gd name="connsiteY28" fmla="*/ 456514 h 766702"/>
                  <a:gd name="connsiteX29" fmla="*/ 405467 w 636910"/>
                  <a:gd name="connsiteY29" fmla="*/ 486364 h 766702"/>
                  <a:gd name="connsiteX30" fmla="*/ 429081 w 636910"/>
                  <a:gd name="connsiteY30" fmla="*/ 498802 h 766702"/>
                  <a:gd name="connsiteX31" fmla="*/ 436538 w 636910"/>
                  <a:gd name="connsiteY31" fmla="*/ 498802 h 766702"/>
                  <a:gd name="connsiteX32" fmla="*/ 445237 w 636910"/>
                  <a:gd name="connsiteY32" fmla="*/ 488852 h 766702"/>
                  <a:gd name="connsiteX33" fmla="*/ 445237 w 636910"/>
                  <a:gd name="connsiteY33" fmla="*/ 470195 h 766702"/>
                  <a:gd name="connsiteX34" fmla="*/ 508797 w 636910"/>
                  <a:gd name="connsiteY34" fmla="*/ 426111 h 766702"/>
                  <a:gd name="connsiteX35" fmla="*/ 512331 w 636910"/>
                  <a:gd name="connsiteY35" fmla="*/ 432289 h 766702"/>
                  <a:gd name="connsiteX36" fmla="*/ 487743 w 636910"/>
                  <a:gd name="connsiteY36" fmla="*/ 512602 h 766702"/>
                  <a:gd name="connsiteX37" fmla="*/ 429962 w 636910"/>
                  <a:gd name="connsiteY37" fmla="*/ 573145 h 766702"/>
                  <a:gd name="connsiteX38" fmla="*/ 426273 w 636910"/>
                  <a:gd name="connsiteY38" fmla="*/ 574381 h 766702"/>
                  <a:gd name="connsiteX39" fmla="*/ 418897 w 636910"/>
                  <a:gd name="connsiteY39" fmla="*/ 569439 h 766702"/>
                  <a:gd name="connsiteX40" fmla="*/ 427503 w 636910"/>
                  <a:gd name="connsiteY40" fmla="*/ 554612 h 766702"/>
                  <a:gd name="connsiteX41" fmla="*/ 431191 w 636910"/>
                  <a:gd name="connsiteY41" fmla="*/ 552141 h 766702"/>
                  <a:gd name="connsiteX42" fmla="*/ 475449 w 636910"/>
                  <a:gd name="connsiteY42" fmla="*/ 505188 h 766702"/>
                  <a:gd name="connsiteX43" fmla="*/ 493890 w 636910"/>
                  <a:gd name="connsiteY43" fmla="*/ 442174 h 766702"/>
                  <a:gd name="connsiteX44" fmla="*/ 502496 w 636910"/>
                  <a:gd name="connsiteY44" fmla="*/ 427347 h 766702"/>
                  <a:gd name="connsiteX45" fmla="*/ 508797 w 636910"/>
                  <a:gd name="connsiteY45" fmla="*/ 426111 h 766702"/>
                  <a:gd name="connsiteX46" fmla="*/ 564724 w 636910"/>
                  <a:gd name="connsiteY46" fmla="*/ 389977 h 766702"/>
                  <a:gd name="connsiteX47" fmla="*/ 573374 w 636910"/>
                  <a:gd name="connsiteY47" fmla="*/ 393697 h 766702"/>
                  <a:gd name="connsiteX48" fmla="*/ 532595 w 636910"/>
                  <a:gd name="connsiteY48" fmla="*/ 538760 h 766702"/>
                  <a:gd name="connsiteX49" fmla="*/ 431264 w 636910"/>
                  <a:gd name="connsiteY49" fmla="*/ 645388 h 766702"/>
                  <a:gd name="connsiteX50" fmla="*/ 428792 w 636910"/>
                  <a:gd name="connsiteY50" fmla="*/ 647867 h 766702"/>
                  <a:gd name="connsiteX51" fmla="*/ 420142 w 636910"/>
                  <a:gd name="connsiteY51" fmla="*/ 641668 h 766702"/>
                  <a:gd name="connsiteX52" fmla="*/ 428792 w 636910"/>
                  <a:gd name="connsiteY52" fmla="*/ 628030 h 766702"/>
                  <a:gd name="connsiteX53" fmla="*/ 428792 w 636910"/>
                  <a:gd name="connsiteY53" fmla="*/ 626790 h 766702"/>
                  <a:gd name="connsiteX54" fmla="*/ 431264 w 636910"/>
                  <a:gd name="connsiteY54" fmla="*/ 625550 h 766702"/>
                  <a:gd name="connsiteX55" fmla="*/ 520237 w 636910"/>
                  <a:gd name="connsiteY55" fmla="*/ 531321 h 766702"/>
                  <a:gd name="connsiteX56" fmla="*/ 557309 w 636910"/>
                  <a:gd name="connsiteY56" fmla="*/ 404855 h 766702"/>
                  <a:gd name="connsiteX57" fmla="*/ 564724 w 636910"/>
                  <a:gd name="connsiteY57" fmla="*/ 389977 h 766702"/>
                  <a:gd name="connsiteX58" fmla="*/ 634278 w 636910"/>
                  <a:gd name="connsiteY58" fmla="*/ 351363 h 766702"/>
                  <a:gd name="connsiteX59" fmla="*/ 636910 w 636910"/>
                  <a:gd name="connsiteY59" fmla="*/ 357571 h 766702"/>
                  <a:gd name="connsiteX60" fmla="*/ 577456 w 636910"/>
                  <a:gd name="connsiteY60" fmla="*/ 562432 h 766702"/>
                  <a:gd name="connsiteX61" fmla="*/ 431297 w 636910"/>
                  <a:gd name="connsiteY61" fmla="*/ 716388 h 766702"/>
                  <a:gd name="connsiteX62" fmla="*/ 430058 w 636910"/>
                  <a:gd name="connsiteY62" fmla="*/ 717630 h 766702"/>
                  <a:gd name="connsiteX63" fmla="*/ 421388 w 636910"/>
                  <a:gd name="connsiteY63" fmla="*/ 712663 h 766702"/>
                  <a:gd name="connsiteX64" fmla="*/ 428820 w 636910"/>
                  <a:gd name="connsiteY64" fmla="*/ 697764 h 766702"/>
                  <a:gd name="connsiteX65" fmla="*/ 431297 w 636910"/>
                  <a:gd name="connsiteY65" fmla="*/ 696523 h 766702"/>
                  <a:gd name="connsiteX66" fmla="*/ 565069 w 636910"/>
                  <a:gd name="connsiteY66" fmla="*/ 556224 h 766702"/>
                  <a:gd name="connsiteX67" fmla="*/ 619569 w 636910"/>
                  <a:gd name="connsiteY67" fmla="*/ 367504 h 766702"/>
                  <a:gd name="connsiteX68" fmla="*/ 627001 w 636910"/>
                  <a:gd name="connsiteY68" fmla="*/ 352605 h 766702"/>
                  <a:gd name="connsiteX69" fmla="*/ 634278 w 636910"/>
                  <a:gd name="connsiteY69" fmla="*/ 351363 h 766702"/>
                  <a:gd name="connsiteX70" fmla="*/ 426595 w 636910"/>
                  <a:gd name="connsiteY70" fmla="*/ 340843 h 766702"/>
                  <a:gd name="connsiteX71" fmla="*/ 307285 w 636910"/>
                  <a:gd name="connsiteY71" fmla="*/ 548553 h 766702"/>
                  <a:gd name="connsiteX72" fmla="*/ 339598 w 636910"/>
                  <a:gd name="connsiteY72" fmla="*/ 565965 h 766702"/>
                  <a:gd name="connsiteX73" fmla="*/ 342084 w 636910"/>
                  <a:gd name="connsiteY73" fmla="*/ 565965 h 766702"/>
                  <a:gd name="connsiteX74" fmla="*/ 344570 w 636910"/>
                  <a:gd name="connsiteY74" fmla="*/ 563478 h 766702"/>
                  <a:gd name="connsiteX75" fmla="*/ 458908 w 636910"/>
                  <a:gd name="connsiteY75" fmla="*/ 365718 h 766702"/>
                  <a:gd name="connsiteX76" fmla="*/ 458908 w 636910"/>
                  <a:gd name="connsiteY76" fmla="*/ 359500 h 766702"/>
                  <a:gd name="connsiteX77" fmla="*/ 200404 w 636910"/>
                  <a:gd name="connsiteY77" fmla="*/ 211491 h 766702"/>
                  <a:gd name="connsiteX78" fmla="*/ 179276 w 636910"/>
                  <a:gd name="connsiteY78" fmla="*/ 213979 h 766702"/>
                  <a:gd name="connsiteX79" fmla="*/ 156905 w 636910"/>
                  <a:gd name="connsiteY79" fmla="*/ 237610 h 766702"/>
                  <a:gd name="connsiteX80" fmla="*/ 81094 w 636910"/>
                  <a:gd name="connsiteY80" fmla="*/ 368206 h 766702"/>
                  <a:gd name="connsiteX81" fmla="*/ 81094 w 636910"/>
                  <a:gd name="connsiteY81" fmla="*/ 419201 h 766702"/>
                  <a:gd name="connsiteX82" fmla="*/ 293614 w 636910"/>
                  <a:gd name="connsiteY82" fmla="*/ 541090 h 766702"/>
                  <a:gd name="connsiteX83" fmla="*/ 414167 w 636910"/>
                  <a:gd name="connsiteY83" fmla="*/ 333380 h 766702"/>
                  <a:gd name="connsiteX84" fmla="*/ 414167 w 636910"/>
                  <a:gd name="connsiteY84" fmla="*/ 199053 h 766702"/>
                  <a:gd name="connsiteX85" fmla="*/ 368183 w 636910"/>
                  <a:gd name="connsiteY85" fmla="*/ 278655 h 766702"/>
                  <a:gd name="connsiteX86" fmla="*/ 384340 w 636910"/>
                  <a:gd name="connsiteY86" fmla="*/ 288605 h 766702"/>
                  <a:gd name="connsiteX87" fmla="*/ 430324 w 636910"/>
                  <a:gd name="connsiteY87" fmla="*/ 209004 h 766702"/>
                  <a:gd name="connsiteX88" fmla="*/ 355755 w 636910"/>
                  <a:gd name="connsiteY88" fmla="*/ 165472 h 766702"/>
                  <a:gd name="connsiteX89" fmla="*/ 308528 w 636910"/>
                  <a:gd name="connsiteY89" fmla="*/ 245073 h 766702"/>
                  <a:gd name="connsiteX90" fmla="*/ 355755 w 636910"/>
                  <a:gd name="connsiteY90" fmla="*/ 271192 h 766702"/>
                  <a:gd name="connsiteX91" fmla="*/ 401739 w 636910"/>
                  <a:gd name="connsiteY91" fmla="*/ 191591 h 766702"/>
                  <a:gd name="connsiteX92" fmla="*/ 325927 w 636910"/>
                  <a:gd name="connsiteY92" fmla="*/ 148059 h 766702"/>
                  <a:gd name="connsiteX93" fmla="*/ 278701 w 636910"/>
                  <a:gd name="connsiteY93" fmla="*/ 228904 h 766702"/>
                  <a:gd name="connsiteX94" fmla="*/ 296100 w 636910"/>
                  <a:gd name="connsiteY94" fmla="*/ 238854 h 766702"/>
                  <a:gd name="connsiteX95" fmla="*/ 343327 w 636910"/>
                  <a:gd name="connsiteY95" fmla="*/ 158009 h 766702"/>
                  <a:gd name="connsiteX96" fmla="*/ 487493 w 636910"/>
                  <a:gd name="connsiteY96" fmla="*/ 72189 h 766702"/>
                  <a:gd name="connsiteX97" fmla="*/ 426595 w 636910"/>
                  <a:gd name="connsiteY97" fmla="*/ 176666 h 766702"/>
                  <a:gd name="connsiteX98" fmla="*/ 442752 w 636910"/>
                  <a:gd name="connsiteY98" fmla="*/ 186616 h 766702"/>
                  <a:gd name="connsiteX99" fmla="*/ 501164 w 636910"/>
                  <a:gd name="connsiteY99" fmla="*/ 87114 h 766702"/>
                  <a:gd name="connsiteX100" fmla="*/ 502407 w 636910"/>
                  <a:gd name="connsiteY100" fmla="*/ 82139 h 766702"/>
                  <a:gd name="connsiteX101" fmla="*/ 501164 w 636910"/>
                  <a:gd name="connsiteY101" fmla="*/ 79651 h 766702"/>
                  <a:gd name="connsiteX102" fmla="*/ 429081 w 636910"/>
                  <a:gd name="connsiteY102" fmla="*/ 37363 h 766702"/>
                  <a:gd name="connsiteX103" fmla="*/ 366940 w 636910"/>
                  <a:gd name="connsiteY103" fmla="*/ 143084 h 766702"/>
                  <a:gd name="connsiteX104" fmla="*/ 414167 w 636910"/>
                  <a:gd name="connsiteY104" fmla="*/ 170447 h 766702"/>
                  <a:gd name="connsiteX105" fmla="*/ 475065 w 636910"/>
                  <a:gd name="connsiteY105" fmla="*/ 64726 h 766702"/>
                  <a:gd name="connsiteX106" fmla="*/ 399253 w 636910"/>
                  <a:gd name="connsiteY106" fmla="*/ 22438 h 766702"/>
                  <a:gd name="connsiteX107" fmla="*/ 395525 w 636910"/>
                  <a:gd name="connsiteY107" fmla="*/ 27413 h 766702"/>
                  <a:gd name="connsiteX108" fmla="*/ 338356 w 636910"/>
                  <a:gd name="connsiteY108" fmla="*/ 126915 h 766702"/>
                  <a:gd name="connsiteX109" fmla="*/ 355755 w 636910"/>
                  <a:gd name="connsiteY109" fmla="*/ 136865 h 766702"/>
                  <a:gd name="connsiteX110" fmla="*/ 415410 w 636910"/>
                  <a:gd name="connsiteY110" fmla="*/ 31144 h 766702"/>
                  <a:gd name="connsiteX111" fmla="*/ 401739 w 636910"/>
                  <a:gd name="connsiteY111" fmla="*/ 22438 h 766702"/>
                  <a:gd name="connsiteX112" fmla="*/ 399253 w 636910"/>
                  <a:gd name="connsiteY112" fmla="*/ 22438 h 766702"/>
                  <a:gd name="connsiteX113" fmla="*/ 415410 w 636910"/>
                  <a:gd name="connsiteY113" fmla="*/ 1294 h 766702"/>
                  <a:gd name="connsiteX114" fmla="*/ 513592 w 636910"/>
                  <a:gd name="connsiteY114" fmla="*/ 58507 h 766702"/>
                  <a:gd name="connsiteX115" fmla="*/ 519806 w 636910"/>
                  <a:gd name="connsiteY115" fmla="*/ 72189 h 766702"/>
                  <a:gd name="connsiteX116" fmla="*/ 513592 w 636910"/>
                  <a:gd name="connsiteY116" fmla="*/ 94577 h 766702"/>
                  <a:gd name="connsiteX117" fmla="*/ 398011 w 636910"/>
                  <a:gd name="connsiteY117" fmla="*/ 294824 h 766702"/>
                  <a:gd name="connsiteX118" fmla="*/ 470094 w 636910"/>
                  <a:gd name="connsiteY118" fmla="*/ 337112 h 766702"/>
                  <a:gd name="connsiteX119" fmla="*/ 470094 w 636910"/>
                  <a:gd name="connsiteY119" fmla="*/ 371937 h 766702"/>
                  <a:gd name="connsiteX120" fmla="*/ 435295 w 636910"/>
                  <a:gd name="connsiteY120" fmla="*/ 435370 h 766702"/>
                  <a:gd name="connsiteX121" fmla="*/ 457665 w 636910"/>
                  <a:gd name="connsiteY121" fmla="*/ 447807 h 766702"/>
                  <a:gd name="connsiteX122" fmla="*/ 458908 w 636910"/>
                  <a:gd name="connsiteY122" fmla="*/ 496314 h 766702"/>
                  <a:gd name="connsiteX123" fmla="*/ 436538 w 636910"/>
                  <a:gd name="connsiteY123" fmla="*/ 518702 h 766702"/>
                  <a:gd name="connsiteX124" fmla="*/ 415410 w 636910"/>
                  <a:gd name="connsiteY124" fmla="*/ 521190 h 766702"/>
                  <a:gd name="connsiteX125" fmla="*/ 393039 w 636910"/>
                  <a:gd name="connsiteY125" fmla="*/ 507508 h 766702"/>
                  <a:gd name="connsiteX126" fmla="*/ 356998 w 636910"/>
                  <a:gd name="connsiteY126" fmla="*/ 569697 h 766702"/>
                  <a:gd name="connsiteX127" fmla="*/ 342084 w 636910"/>
                  <a:gd name="connsiteY127" fmla="*/ 585866 h 766702"/>
                  <a:gd name="connsiteX128" fmla="*/ 325927 w 636910"/>
                  <a:gd name="connsiteY128" fmla="*/ 587109 h 766702"/>
                  <a:gd name="connsiteX129" fmla="*/ 252602 w 636910"/>
                  <a:gd name="connsiteY129" fmla="*/ 546065 h 766702"/>
                  <a:gd name="connsiteX130" fmla="*/ 137020 w 636910"/>
                  <a:gd name="connsiteY130" fmla="*/ 747556 h 766702"/>
                  <a:gd name="connsiteX131" fmla="*/ 120864 w 636910"/>
                  <a:gd name="connsiteY131" fmla="*/ 763725 h 766702"/>
                  <a:gd name="connsiteX132" fmla="*/ 104707 w 636910"/>
                  <a:gd name="connsiteY132" fmla="*/ 764968 h 766702"/>
                  <a:gd name="connsiteX133" fmla="*/ 6525 w 636910"/>
                  <a:gd name="connsiteY133" fmla="*/ 708999 h 766702"/>
                  <a:gd name="connsiteX134" fmla="*/ 6525 w 636910"/>
                  <a:gd name="connsiteY134" fmla="*/ 672930 h 766702"/>
                  <a:gd name="connsiteX135" fmla="*/ 122106 w 636910"/>
                  <a:gd name="connsiteY135" fmla="*/ 471439 h 766702"/>
                  <a:gd name="connsiteX136" fmla="*/ 68666 w 636910"/>
                  <a:gd name="connsiteY136" fmla="*/ 440345 h 766702"/>
                  <a:gd name="connsiteX137" fmla="*/ 68666 w 636910"/>
                  <a:gd name="connsiteY137" fmla="*/ 361987 h 766702"/>
                  <a:gd name="connsiteX138" fmla="*/ 143234 w 636910"/>
                  <a:gd name="connsiteY138" fmla="*/ 230148 h 766702"/>
                  <a:gd name="connsiteX139" fmla="*/ 179276 w 636910"/>
                  <a:gd name="connsiteY139" fmla="*/ 194078 h 766702"/>
                  <a:gd name="connsiteX140" fmla="*/ 212832 w 636910"/>
                  <a:gd name="connsiteY140" fmla="*/ 190347 h 766702"/>
                  <a:gd name="connsiteX141" fmla="*/ 266273 w 636910"/>
                  <a:gd name="connsiteY141" fmla="*/ 221441 h 766702"/>
                  <a:gd name="connsiteX142" fmla="*/ 383097 w 636910"/>
                  <a:gd name="connsiteY142" fmla="*/ 19950 h 766702"/>
                  <a:gd name="connsiteX143" fmla="*/ 399253 w 636910"/>
                  <a:gd name="connsiteY143" fmla="*/ 3781 h 766702"/>
                  <a:gd name="connsiteX144" fmla="*/ 415410 w 636910"/>
                  <a:gd name="connsiteY144" fmla="*/ 1294 h 766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636910" h="766702">
                    <a:moveTo>
                      <a:pt x="165605" y="630641"/>
                    </a:moveTo>
                    <a:lnTo>
                      <a:pt x="104707" y="736362"/>
                    </a:lnTo>
                    <a:lnTo>
                      <a:pt x="117135" y="743824"/>
                    </a:lnTo>
                    <a:cubicBezTo>
                      <a:pt x="118378" y="745068"/>
                      <a:pt x="119621" y="743824"/>
                      <a:pt x="120864" y="743824"/>
                    </a:cubicBezTo>
                    <a:cubicBezTo>
                      <a:pt x="122106" y="742581"/>
                      <a:pt x="123349" y="742581"/>
                      <a:pt x="124592" y="740093"/>
                    </a:cubicBezTo>
                    <a:lnTo>
                      <a:pt x="181761" y="640592"/>
                    </a:lnTo>
                    <a:close/>
                    <a:moveTo>
                      <a:pt x="105950" y="597060"/>
                    </a:moveTo>
                    <a:lnTo>
                      <a:pt x="45052" y="702780"/>
                    </a:lnTo>
                    <a:lnTo>
                      <a:pt x="91036" y="728899"/>
                    </a:lnTo>
                    <a:lnTo>
                      <a:pt x="151934" y="623179"/>
                    </a:lnTo>
                    <a:close/>
                    <a:moveTo>
                      <a:pt x="76122" y="579647"/>
                    </a:moveTo>
                    <a:lnTo>
                      <a:pt x="18953" y="679148"/>
                    </a:lnTo>
                    <a:cubicBezTo>
                      <a:pt x="16468" y="684123"/>
                      <a:pt x="16468" y="686611"/>
                      <a:pt x="18953" y="687855"/>
                    </a:cubicBezTo>
                    <a:lnTo>
                      <a:pt x="32624" y="695317"/>
                    </a:lnTo>
                    <a:lnTo>
                      <a:pt x="93522" y="589597"/>
                    </a:lnTo>
                    <a:close/>
                    <a:moveTo>
                      <a:pt x="224017" y="528652"/>
                    </a:moveTo>
                    <a:lnTo>
                      <a:pt x="176790" y="609497"/>
                    </a:lnTo>
                    <a:lnTo>
                      <a:pt x="194190" y="619447"/>
                    </a:lnTo>
                    <a:lnTo>
                      <a:pt x="240174" y="538602"/>
                    </a:lnTo>
                    <a:close/>
                    <a:moveTo>
                      <a:pt x="164362" y="495070"/>
                    </a:moveTo>
                    <a:lnTo>
                      <a:pt x="118378" y="575915"/>
                    </a:lnTo>
                    <a:lnTo>
                      <a:pt x="165605" y="602035"/>
                    </a:lnTo>
                    <a:lnTo>
                      <a:pt x="211589" y="522433"/>
                    </a:lnTo>
                    <a:lnTo>
                      <a:pt x="196675" y="513727"/>
                    </a:lnTo>
                    <a:close/>
                    <a:moveTo>
                      <a:pt x="134535" y="478901"/>
                    </a:moveTo>
                    <a:lnTo>
                      <a:pt x="88551" y="558503"/>
                    </a:lnTo>
                    <a:lnTo>
                      <a:pt x="105950" y="568453"/>
                    </a:lnTo>
                    <a:lnTo>
                      <a:pt x="151934" y="488852"/>
                    </a:lnTo>
                    <a:close/>
                    <a:moveTo>
                      <a:pt x="421624" y="456514"/>
                    </a:moveTo>
                    <a:lnTo>
                      <a:pt x="405467" y="486364"/>
                    </a:lnTo>
                    <a:lnTo>
                      <a:pt x="429081" y="498802"/>
                    </a:lnTo>
                    <a:cubicBezTo>
                      <a:pt x="430324" y="501289"/>
                      <a:pt x="434052" y="500046"/>
                      <a:pt x="436538" y="498802"/>
                    </a:cubicBezTo>
                    <a:cubicBezTo>
                      <a:pt x="440266" y="497558"/>
                      <a:pt x="442752" y="492583"/>
                      <a:pt x="445237" y="488852"/>
                    </a:cubicBezTo>
                    <a:cubicBezTo>
                      <a:pt x="450209" y="481389"/>
                      <a:pt x="450209" y="472683"/>
                      <a:pt x="445237" y="470195"/>
                    </a:cubicBezTo>
                    <a:close/>
                    <a:moveTo>
                      <a:pt x="508797" y="426111"/>
                    </a:moveTo>
                    <a:cubicBezTo>
                      <a:pt x="510487" y="427038"/>
                      <a:pt x="511717" y="429200"/>
                      <a:pt x="512331" y="432289"/>
                    </a:cubicBezTo>
                    <a:cubicBezTo>
                      <a:pt x="512331" y="457001"/>
                      <a:pt x="503725" y="485419"/>
                      <a:pt x="487743" y="512602"/>
                    </a:cubicBezTo>
                    <a:cubicBezTo>
                      <a:pt x="472990" y="538549"/>
                      <a:pt x="452091" y="560790"/>
                      <a:pt x="429962" y="573145"/>
                    </a:cubicBezTo>
                    <a:cubicBezTo>
                      <a:pt x="429962" y="574381"/>
                      <a:pt x="428732" y="574381"/>
                      <a:pt x="426273" y="574381"/>
                    </a:cubicBezTo>
                    <a:cubicBezTo>
                      <a:pt x="422585" y="578088"/>
                      <a:pt x="418897" y="574381"/>
                      <a:pt x="418897" y="569439"/>
                    </a:cubicBezTo>
                    <a:cubicBezTo>
                      <a:pt x="418897" y="563261"/>
                      <a:pt x="422585" y="557083"/>
                      <a:pt x="427503" y="554612"/>
                    </a:cubicBezTo>
                    <a:cubicBezTo>
                      <a:pt x="428732" y="554612"/>
                      <a:pt x="429962" y="553376"/>
                      <a:pt x="431191" y="552141"/>
                    </a:cubicBezTo>
                    <a:cubicBezTo>
                      <a:pt x="447173" y="542256"/>
                      <a:pt x="463155" y="524958"/>
                      <a:pt x="475449" y="505188"/>
                    </a:cubicBezTo>
                    <a:cubicBezTo>
                      <a:pt x="487743" y="484184"/>
                      <a:pt x="493890" y="461943"/>
                      <a:pt x="493890" y="442174"/>
                    </a:cubicBezTo>
                    <a:cubicBezTo>
                      <a:pt x="493890" y="435996"/>
                      <a:pt x="497578" y="429818"/>
                      <a:pt x="502496" y="427347"/>
                    </a:cubicBezTo>
                    <a:cubicBezTo>
                      <a:pt x="504954" y="425493"/>
                      <a:pt x="507106" y="425185"/>
                      <a:pt x="508797" y="426111"/>
                    </a:cubicBezTo>
                    <a:close/>
                    <a:moveTo>
                      <a:pt x="564724" y="389977"/>
                    </a:moveTo>
                    <a:cubicBezTo>
                      <a:pt x="569667" y="387497"/>
                      <a:pt x="573374" y="388737"/>
                      <a:pt x="573374" y="393697"/>
                    </a:cubicBezTo>
                    <a:cubicBezTo>
                      <a:pt x="574610" y="439571"/>
                      <a:pt x="559781" y="490406"/>
                      <a:pt x="532595" y="538760"/>
                    </a:cubicBezTo>
                    <a:cubicBezTo>
                      <a:pt x="505408" y="585875"/>
                      <a:pt x="469572" y="624310"/>
                      <a:pt x="431264" y="645388"/>
                    </a:cubicBezTo>
                    <a:cubicBezTo>
                      <a:pt x="430028" y="646628"/>
                      <a:pt x="428792" y="646628"/>
                      <a:pt x="428792" y="647867"/>
                    </a:cubicBezTo>
                    <a:cubicBezTo>
                      <a:pt x="423849" y="650347"/>
                      <a:pt x="418906" y="647867"/>
                      <a:pt x="420142" y="641668"/>
                    </a:cubicBezTo>
                    <a:cubicBezTo>
                      <a:pt x="420142" y="636709"/>
                      <a:pt x="422613" y="629270"/>
                      <a:pt x="428792" y="628030"/>
                    </a:cubicBezTo>
                    <a:lnTo>
                      <a:pt x="428792" y="626790"/>
                    </a:lnTo>
                    <a:cubicBezTo>
                      <a:pt x="430028" y="626790"/>
                      <a:pt x="430028" y="626790"/>
                      <a:pt x="431264" y="625550"/>
                    </a:cubicBezTo>
                    <a:cubicBezTo>
                      <a:pt x="465864" y="606952"/>
                      <a:pt x="496758" y="573476"/>
                      <a:pt x="520237" y="531321"/>
                    </a:cubicBezTo>
                    <a:cubicBezTo>
                      <a:pt x="544952" y="489166"/>
                      <a:pt x="557309" y="444531"/>
                      <a:pt x="557309" y="404855"/>
                    </a:cubicBezTo>
                    <a:cubicBezTo>
                      <a:pt x="556074" y="399896"/>
                      <a:pt x="561017" y="392457"/>
                      <a:pt x="564724" y="389977"/>
                    </a:cubicBezTo>
                    <a:close/>
                    <a:moveTo>
                      <a:pt x="634278" y="351363"/>
                    </a:moveTo>
                    <a:cubicBezTo>
                      <a:pt x="635981" y="352295"/>
                      <a:pt x="636910" y="354467"/>
                      <a:pt x="636910" y="357571"/>
                    </a:cubicBezTo>
                    <a:cubicBezTo>
                      <a:pt x="636910" y="422133"/>
                      <a:pt x="615853" y="494145"/>
                      <a:pt x="577456" y="562432"/>
                    </a:cubicBezTo>
                    <a:cubicBezTo>
                      <a:pt x="537819" y="630719"/>
                      <a:pt x="487036" y="684107"/>
                      <a:pt x="431297" y="716388"/>
                    </a:cubicBezTo>
                    <a:lnTo>
                      <a:pt x="430058" y="717630"/>
                    </a:lnTo>
                    <a:cubicBezTo>
                      <a:pt x="423865" y="720113"/>
                      <a:pt x="421388" y="717630"/>
                      <a:pt x="421388" y="712663"/>
                    </a:cubicBezTo>
                    <a:cubicBezTo>
                      <a:pt x="421388" y="706455"/>
                      <a:pt x="423865" y="700248"/>
                      <a:pt x="428820" y="697764"/>
                    </a:cubicBezTo>
                    <a:lnTo>
                      <a:pt x="431297" y="696523"/>
                    </a:lnTo>
                    <a:cubicBezTo>
                      <a:pt x="480842" y="666725"/>
                      <a:pt x="529149" y="618303"/>
                      <a:pt x="565069" y="556224"/>
                    </a:cubicBezTo>
                    <a:cubicBezTo>
                      <a:pt x="599751" y="492903"/>
                      <a:pt x="619569" y="425858"/>
                      <a:pt x="619569" y="367504"/>
                    </a:cubicBezTo>
                    <a:cubicBezTo>
                      <a:pt x="619569" y="362537"/>
                      <a:pt x="623285" y="355088"/>
                      <a:pt x="627001" y="352605"/>
                    </a:cubicBezTo>
                    <a:cubicBezTo>
                      <a:pt x="630098" y="350743"/>
                      <a:pt x="632575" y="350432"/>
                      <a:pt x="634278" y="351363"/>
                    </a:cubicBezTo>
                    <a:close/>
                    <a:moveTo>
                      <a:pt x="426595" y="340843"/>
                    </a:moveTo>
                    <a:lnTo>
                      <a:pt x="307285" y="548553"/>
                    </a:lnTo>
                    <a:lnTo>
                      <a:pt x="339598" y="565965"/>
                    </a:lnTo>
                    <a:cubicBezTo>
                      <a:pt x="339598" y="567209"/>
                      <a:pt x="340841" y="567209"/>
                      <a:pt x="342084" y="565965"/>
                    </a:cubicBezTo>
                    <a:cubicBezTo>
                      <a:pt x="342084" y="564722"/>
                      <a:pt x="343327" y="564722"/>
                      <a:pt x="344570" y="563478"/>
                    </a:cubicBezTo>
                    <a:lnTo>
                      <a:pt x="458908" y="365718"/>
                    </a:lnTo>
                    <a:cubicBezTo>
                      <a:pt x="460151" y="361987"/>
                      <a:pt x="460151" y="359500"/>
                      <a:pt x="458908" y="359500"/>
                    </a:cubicBezTo>
                    <a:close/>
                    <a:moveTo>
                      <a:pt x="200404" y="211491"/>
                    </a:moveTo>
                    <a:cubicBezTo>
                      <a:pt x="194190" y="209004"/>
                      <a:pt x="186733" y="209004"/>
                      <a:pt x="179276" y="213979"/>
                    </a:cubicBezTo>
                    <a:cubicBezTo>
                      <a:pt x="170576" y="218954"/>
                      <a:pt x="163119" y="227660"/>
                      <a:pt x="156905" y="237610"/>
                    </a:cubicBezTo>
                    <a:lnTo>
                      <a:pt x="81094" y="368206"/>
                    </a:lnTo>
                    <a:cubicBezTo>
                      <a:pt x="68666" y="389350"/>
                      <a:pt x="68666" y="412982"/>
                      <a:pt x="81094" y="419201"/>
                    </a:cubicBezTo>
                    <a:lnTo>
                      <a:pt x="293614" y="541090"/>
                    </a:lnTo>
                    <a:lnTo>
                      <a:pt x="414167" y="333380"/>
                    </a:lnTo>
                    <a:close/>
                    <a:moveTo>
                      <a:pt x="414167" y="199053"/>
                    </a:moveTo>
                    <a:lnTo>
                      <a:pt x="368183" y="278655"/>
                    </a:lnTo>
                    <a:lnTo>
                      <a:pt x="384340" y="288605"/>
                    </a:lnTo>
                    <a:lnTo>
                      <a:pt x="430324" y="209004"/>
                    </a:lnTo>
                    <a:close/>
                    <a:moveTo>
                      <a:pt x="355755" y="165472"/>
                    </a:moveTo>
                    <a:lnTo>
                      <a:pt x="308528" y="245073"/>
                    </a:lnTo>
                    <a:lnTo>
                      <a:pt x="355755" y="271192"/>
                    </a:lnTo>
                    <a:lnTo>
                      <a:pt x="401739" y="191591"/>
                    </a:lnTo>
                    <a:close/>
                    <a:moveTo>
                      <a:pt x="325927" y="148059"/>
                    </a:moveTo>
                    <a:lnTo>
                      <a:pt x="278701" y="228904"/>
                    </a:lnTo>
                    <a:lnTo>
                      <a:pt x="296100" y="238854"/>
                    </a:lnTo>
                    <a:lnTo>
                      <a:pt x="343327" y="158009"/>
                    </a:lnTo>
                    <a:close/>
                    <a:moveTo>
                      <a:pt x="487493" y="72189"/>
                    </a:moveTo>
                    <a:lnTo>
                      <a:pt x="426595" y="176666"/>
                    </a:lnTo>
                    <a:lnTo>
                      <a:pt x="442752" y="186616"/>
                    </a:lnTo>
                    <a:lnTo>
                      <a:pt x="501164" y="87114"/>
                    </a:lnTo>
                    <a:cubicBezTo>
                      <a:pt x="501164" y="85870"/>
                      <a:pt x="502407" y="84626"/>
                      <a:pt x="502407" y="82139"/>
                    </a:cubicBezTo>
                    <a:cubicBezTo>
                      <a:pt x="502407" y="80895"/>
                      <a:pt x="501164" y="79651"/>
                      <a:pt x="501164" y="79651"/>
                    </a:cubicBezTo>
                    <a:close/>
                    <a:moveTo>
                      <a:pt x="429081" y="37363"/>
                    </a:moveTo>
                    <a:lnTo>
                      <a:pt x="366940" y="143084"/>
                    </a:lnTo>
                    <a:lnTo>
                      <a:pt x="414167" y="170447"/>
                    </a:lnTo>
                    <a:lnTo>
                      <a:pt x="475065" y="64726"/>
                    </a:lnTo>
                    <a:close/>
                    <a:moveTo>
                      <a:pt x="399253" y="22438"/>
                    </a:moveTo>
                    <a:cubicBezTo>
                      <a:pt x="398011" y="23682"/>
                      <a:pt x="395525" y="24926"/>
                      <a:pt x="395525" y="27413"/>
                    </a:cubicBezTo>
                    <a:lnTo>
                      <a:pt x="338356" y="126915"/>
                    </a:lnTo>
                    <a:lnTo>
                      <a:pt x="355755" y="136865"/>
                    </a:lnTo>
                    <a:lnTo>
                      <a:pt x="415410" y="31144"/>
                    </a:lnTo>
                    <a:lnTo>
                      <a:pt x="401739" y="22438"/>
                    </a:lnTo>
                    <a:cubicBezTo>
                      <a:pt x="401739" y="22438"/>
                      <a:pt x="400496" y="22438"/>
                      <a:pt x="399253" y="22438"/>
                    </a:cubicBezTo>
                    <a:close/>
                    <a:moveTo>
                      <a:pt x="415410" y="1294"/>
                    </a:moveTo>
                    <a:lnTo>
                      <a:pt x="513592" y="58507"/>
                    </a:lnTo>
                    <a:cubicBezTo>
                      <a:pt x="517320" y="60995"/>
                      <a:pt x="519806" y="65970"/>
                      <a:pt x="519806" y="72189"/>
                    </a:cubicBezTo>
                    <a:cubicBezTo>
                      <a:pt x="519806" y="79651"/>
                      <a:pt x="517320" y="87114"/>
                      <a:pt x="513592" y="94577"/>
                    </a:cubicBezTo>
                    <a:lnTo>
                      <a:pt x="398011" y="294824"/>
                    </a:lnTo>
                    <a:lnTo>
                      <a:pt x="470094" y="337112"/>
                    </a:lnTo>
                    <a:cubicBezTo>
                      <a:pt x="478793" y="342087"/>
                      <a:pt x="478793" y="358256"/>
                      <a:pt x="470094" y="371937"/>
                    </a:cubicBezTo>
                    <a:lnTo>
                      <a:pt x="435295" y="435370"/>
                    </a:lnTo>
                    <a:lnTo>
                      <a:pt x="457665" y="447807"/>
                    </a:lnTo>
                    <a:cubicBezTo>
                      <a:pt x="470094" y="455270"/>
                      <a:pt x="470094" y="476414"/>
                      <a:pt x="458908" y="496314"/>
                    </a:cubicBezTo>
                    <a:cubicBezTo>
                      <a:pt x="452694" y="506264"/>
                      <a:pt x="445237" y="514971"/>
                      <a:pt x="436538" y="518702"/>
                    </a:cubicBezTo>
                    <a:cubicBezTo>
                      <a:pt x="429081" y="522433"/>
                      <a:pt x="421624" y="524921"/>
                      <a:pt x="415410" y="521190"/>
                    </a:cubicBezTo>
                    <a:lnTo>
                      <a:pt x="393039" y="507508"/>
                    </a:lnTo>
                    <a:lnTo>
                      <a:pt x="356998" y="569697"/>
                    </a:lnTo>
                    <a:cubicBezTo>
                      <a:pt x="353269" y="577159"/>
                      <a:pt x="347055" y="583378"/>
                      <a:pt x="342084" y="585866"/>
                    </a:cubicBezTo>
                    <a:cubicBezTo>
                      <a:pt x="335870" y="589597"/>
                      <a:pt x="330899" y="590841"/>
                      <a:pt x="325927" y="587109"/>
                    </a:cubicBezTo>
                    <a:lnTo>
                      <a:pt x="252602" y="546065"/>
                    </a:lnTo>
                    <a:lnTo>
                      <a:pt x="137020" y="747556"/>
                    </a:lnTo>
                    <a:cubicBezTo>
                      <a:pt x="132049" y="755018"/>
                      <a:pt x="127078" y="759993"/>
                      <a:pt x="120864" y="763725"/>
                    </a:cubicBezTo>
                    <a:cubicBezTo>
                      <a:pt x="114650" y="767456"/>
                      <a:pt x="109678" y="767456"/>
                      <a:pt x="104707" y="764968"/>
                    </a:cubicBezTo>
                    <a:lnTo>
                      <a:pt x="6525" y="708999"/>
                    </a:lnTo>
                    <a:cubicBezTo>
                      <a:pt x="-2175" y="705268"/>
                      <a:pt x="-2175" y="687855"/>
                      <a:pt x="6525" y="672930"/>
                    </a:cubicBezTo>
                    <a:lnTo>
                      <a:pt x="122106" y="471439"/>
                    </a:lnTo>
                    <a:lnTo>
                      <a:pt x="68666" y="440345"/>
                    </a:lnTo>
                    <a:cubicBezTo>
                      <a:pt x="50023" y="430394"/>
                      <a:pt x="50023" y="394325"/>
                      <a:pt x="68666" y="361987"/>
                    </a:cubicBezTo>
                    <a:lnTo>
                      <a:pt x="143234" y="230148"/>
                    </a:lnTo>
                    <a:cubicBezTo>
                      <a:pt x="153177" y="213979"/>
                      <a:pt x="165605" y="201541"/>
                      <a:pt x="179276" y="194078"/>
                    </a:cubicBezTo>
                    <a:cubicBezTo>
                      <a:pt x="190461" y="186616"/>
                      <a:pt x="202889" y="185372"/>
                      <a:pt x="212832" y="190347"/>
                    </a:cubicBezTo>
                    <a:lnTo>
                      <a:pt x="266273" y="221441"/>
                    </a:lnTo>
                    <a:lnTo>
                      <a:pt x="383097" y="19950"/>
                    </a:lnTo>
                    <a:cubicBezTo>
                      <a:pt x="386825" y="12488"/>
                      <a:pt x="393039" y="7513"/>
                      <a:pt x="399253" y="3781"/>
                    </a:cubicBezTo>
                    <a:cubicBezTo>
                      <a:pt x="404225" y="50"/>
                      <a:pt x="410439" y="-1194"/>
                      <a:pt x="415410" y="1294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477A720-8C20-48D5-BBF7-F75A6D3560A0}"/>
                  </a:ext>
                </a:extLst>
              </p:cNvPr>
              <p:cNvSpPr/>
              <p:nvPr/>
            </p:nvSpPr>
            <p:spPr>
              <a:xfrm>
                <a:off x="14356505" y="3613960"/>
                <a:ext cx="1138653" cy="16805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5" h="1350">
                    <a:moveTo>
                      <a:pt x="755" y="7"/>
                    </a:moveTo>
                    <a:cubicBezTo>
                      <a:pt x="732" y="-7"/>
                      <a:pt x="703" y="1"/>
                      <a:pt x="681" y="14"/>
                    </a:cubicBezTo>
                    <a:lnTo>
                      <a:pt x="103" y="348"/>
                    </a:lnTo>
                    <a:cubicBezTo>
                      <a:pt x="81" y="361"/>
                      <a:pt x="62" y="379"/>
                      <a:pt x="47" y="400"/>
                    </a:cubicBezTo>
                    <a:cubicBezTo>
                      <a:pt x="20" y="436"/>
                      <a:pt x="1" y="481"/>
                      <a:pt x="0" y="527"/>
                    </a:cubicBezTo>
                    <a:lnTo>
                      <a:pt x="2" y="1191"/>
                    </a:lnTo>
                    <a:cubicBezTo>
                      <a:pt x="2" y="1224"/>
                      <a:pt x="13" y="1246"/>
                      <a:pt x="32" y="1257"/>
                    </a:cubicBezTo>
                    <a:lnTo>
                      <a:pt x="192" y="1350"/>
                    </a:lnTo>
                    <a:cubicBezTo>
                      <a:pt x="173" y="1339"/>
                      <a:pt x="162" y="1317"/>
                      <a:pt x="161" y="1284"/>
                    </a:cubicBezTo>
                    <a:lnTo>
                      <a:pt x="160" y="620"/>
                    </a:lnTo>
                    <a:cubicBezTo>
                      <a:pt x="160" y="579"/>
                      <a:pt x="175" y="540"/>
                      <a:pt x="197" y="506"/>
                    </a:cubicBezTo>
                    <a:cubicBezTo>
                      <a:pt x="214" y="481"/>
                      <a:pt x="236" y="456"/>
                      <a:pt x="263" y="440"/>
                    </a:cubicBezTo>
                    <a:lnTo>
                      <a:pt x="842" y="107"/>
                    </a:lnTo>
                    <a:cubicBezTo>
                      <a:pt x="864" y="94"/>
                      <a:pt x="892" y="86"/>
                      <a:pt x="915" y="10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BF0D0D7C-ED5D-4E72-A40D-681A823513C1}"/>
                </a:ext>
              </a:extLst>
            </p:cNvPr>
            <p:cNvGrpSpPr/>
            <p:nvPr/>
          </p:nvGrpSpPr>
          <p:grpSpPr>
            <a:xfrm>
              <a:off x="16367212" y="4200727"/>
              <a:ext cx="1179764" cy="1690539"/>
              <a:chOff x="16367212" y="4200727"/>
              <a:chExt cx="1179764" cy="1690539"/>
            </a:xfrm>
          </p:grpSpPr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79961B4-299A-44B1-8D71-6A7485DAD7E5}"/>
                  </a:ext>
                </a:extLst>
              </p:cNvPr>
              <p:cNvSpPr/>
              <p:nvPr/>
            </p:nvSpPr>
            <p:spPr>
              <a:xfrm>
                <a:off x="16367212" y="4200727"/>
                <a:ext cx="1179764" cy="16905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8" h="1358">
                    <a:moveTo>
                      <a:pt x="946" y="166"/>
                    </a:moveTo>
                    <a:cubicBezTo>
                      <a:pt x="946" y="133"/>
                      <a:pt x="934" y="111"/>
                      <a:pt x="916" y="100"/>
                    </a:cubicBezTo>
                    <a:lnTo>
                      <a:pt x="756" y="7"/>
                    </a:lnTo>
                    <a:cubicBezTo>
                      <a:pt x="733" y="-7"/>
                      <a:pt x="704" y="1"/>
                      <a:pt x="682" y="14"/>
                    </a:cubicBezTo>
                    <a:lnTo>
                      <a:pt x="104" y="348"/>
                    </a:lnTo>
                    <a:cubicBezTo>
                      <a:pt x="82" y="361"/>
                      <a:pt x="63" y="379"/>
                      <a:pt x="48" y="400"/>
                    </a:cubicBezTo>
                    <a:cubicBezTo>
                      <a:pt x="20" y="436"/>
                      <a:pt x="1" y="481"/>
                      <a:pt x="0" y="527"/>
                    </a:cubicBezTo>
                    <a:lnTo>
                      <a:pt x="2" y="1191"/>
                    </a:lnTo>
                    <a:cubicBezTo>
                      <a:pt x="2" y="1224"/>
                      <a:pt x="14" y="1247"/>
                      <a:pt x="33" y="1257"/>
                    </a:cubicBezTo>
                    <a:lnTo>
                      <a:pt x="193" y="1350"/>
                    </a:lnTo>
                    <a:cubicBezTo>
                      <a:pt x="191" y="1350"/>
                      <a:pt x="190" y="1349"/>
                      <a:pt x="189" y="1348"/>
                    </a:cubicBezTo>
                    <a:cubicBezTo>
                      <a:pt x="208" y="1361"/>
                      <a:pt x="235" y="1361"/>
                      <a:pt x="266" y="1343"/>
                    </a:cubicBezTo>
                    <a:lnTo>
                      <a:pt x="844" y="1009"/>
                    </a:lnTo>
                    <a:cubicBezTo>
                      <a:pt x="901" y="977"/>
                      <a:pt x="948" y="896"/>
                      <a:pt x="948" y="8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51D4FF2-F544-4981-AF1C-626E9875231A}"/>
                  </a:ext>
                </a:extLst>
              </p:cNvPr>
              <p:cNvSpPr/>
              <p:nvPr/>
            </p:nvSpPr>
            <p:spPr>
              <a:xfrm>
                <a:off x="16722263" y="4714302"/>
                <a:ext cx="670001" cy="797926"/>
              </a:xfrm>
              <a:custGeom>
                <a:avLst/>
                <a:gdLst>
                  <a:gd name="connsiteX0" fmla="*/ 387797 w 670001"/>
                  <a:gd name="connsiteY0" fmla="*/ 543178 h 797926"/>
                  <a:gd name="connsiteX1" fmla="*/ 283685 w 670001"/>
                  <a:gd name="connsiteY1" fmla="*/ 602838 h 797926"/>
                  <a:gd name="connsiteX2" fmla="*/ 268811 w 670001"/>
                  <a:gd name="connsiteY2" fmla="*/ 635154 h 797926"/>
                  <a:gd name="connsiteX3" fmla="*/ 402669 w 670001"/>
                  <a:gd name="connsiteY3" fmla="*/ 558093 h 797926"/>
                  <a:gd name="connsiteX4" fmla="*/ 401283 w 670001"/>
                  <a:gd name="connsiteY4" fmla="*/ 427606 h 797926"/>
                  <a:gd name="connsiteX5" fmla="*/ 268963 w 670001"/>
                  <a:gd name="connsiteY5" fmla="*/ 504528 h 797926"/>
                  <a:gd name="connsiteX6" fmla="*/ 268963 w 670001"/>
                  <a:gd name="connsiteY6" fmla="*/ 547952 h 797926"/>
                  <a:gd name="connsiteX7" fmla="*/ 401283 w 670001"/>
                  <a:gd name="connsiteY7" fmla="*/ 472270 h 797926"/>
                  <a:gd name="connsiteX8" fmla="*/ 401283 w 670001"/>
                  <a:gd name="connsiteY8" fmla="*/ 298575 h 797926"/>
                  <a:gd name="connsiteX9" fmla="*/ 268963 w 670001"/>
                  <a:gd name="connsiteY9" fmla="*/ 375497 h 797926"/>
                  <a:gd name="connsiteX10" fmla="*/ 268963 w 670001"/>
                  <a:gd name="connsiteY10" fmla="*/ 483437 h 797926"/>
                  <a:gd name="connsiteX11" fmla="*/ 401283 w 670001"/>
                  <a:gd name="connsiteY11" fmla="*/ 407755 h 797926"/>
                  <a:gd name="connsiteX12" fmla="*/ 413649 w 670001"/>
                  <a:gd name="connsiteY12" fmla="*/ 272520 h 797926"/>
                  <a:gd name="connsiteX13" fmla="*/ 414885 w 670001"/>
                  <a:gd name="connsiteY13" fmla="*/ 272520 h 797926"/>
                  <a:gd name="connsiteX14" fmla="*/ 417359 w 670001"/>
                  <a:gd name="connsiteY14" fmla="*/ 273761 h 797926"/>
                  <a:gd name="connsiteX15" fmla="*/ 418595 w 670001"/>
                  <a:gd name="connsiteY15" fmla="*/ 278724 h 797926"/>
                  <a:gd name="connsiteX16" fmla="*/ 419833 w 670001"/>
                  <a:gd name="connsiteY16" fmla="*/ 472270 h 797926"/>
                  <a:gd name="connsiteX17" fmla="*/ 418595 w 670001"/>
                  <a:gd name="connsiteY17" fmla="*/ 473511 h 797926"/>
                  <a:gd name="connsiteX18" fmla="*/ 417359 w 670001"/>
                  <a:gd name="connsiteY18" fmla="*/ 479715 h 797926"/>
                  <a:gd name="connsiteX19" fmla="*/ 414885 w 670001"/>
                  <a:gd name="connsiteY19" fmla="*/ 482196 h 797926"/>
                  <a:gd name="connsiteX20" fmla="*/ 414885 w 670001"/>
                  <a:gd name="connsiteY20" fmla="*/ 483437 h 797926"/>
                  <a:gd name="connsiteX21" fmla="*/ 413649 w 670001"/>
                  <a:gd name="connsiteY21" fmla="*/ 485918 h 797926"/>
                  <a:gd name="connsiteX22" fmla="*/ 411175 w 670001"/>
                  <a:gd name="connsiteY22" fmla="*/ 485918 h 797926"/>
                  <a:gd name="connsiteX23" fmla="*/ 409939 w 670001"/>
                  <a:gd name="connsiteY23" fmla="*/ 487159 h 797926"/>
                  <a:gd name="connsiteX24" fmla="*/ 261543 w 670001"/>
                  <a:gd name="connsiteY24" fmla="*/ 574007 h 797926"/>
                  <a:gd name="connsiteX25" fmla="*/ 256597 w 670001"/>
                  <a:gd name="connsiteY25" fmla="*/ 575247 h 797926"/>
                  <a:gd name="connsiteX26" fmla="*/ 251649 w 670001"/>
                  <a:gd name="connsiteY26" fmla="*/ 569044 h 797926"/>
                  <a:gd name="connsiteX27" fmla="*/ 251649 w 670001"/>
                  <a:gd name="connsiteY27" fmla="*/ 374256 h 797926"/>
                  <a:gd name="connsiteX28" fmla="*/ 251649 w 670001"/>
                  <a:gd name="connsiteY28" fmla="*/ 373016 h 797926"/>
                  <a:gd name="connsiteX29" fmla="*/ 251649 w 670001"/>
                  <a:gd name="connsiteY29" fmla="*/ 370534 h 797926"/>
                  <a:gd name="connsiteX30" fmla="*/ 252887 w 670001"/>
                  <a:gd name="connsiteY30" fmla="*/ 369294 h 797926"/>
                  <a:gd name="connsiteX31" fmla="*/ 260307 w 670001"/>
                  <a:gd name="connsiteY31" fmla="*/ 360609 h 797926"/>
                  <a:gd name="connsiteX32" fmla="*/ 408703 w 670001"/>
                  <a:gd name="connsiteY32" fmla="*/ 273761 h 797926"/>
                  <a:gd name="connsiteX33" fmla="*/ 413649 w 670001"/>
                  <a:gd name="connsiteY33" fmla="*/ 272520 h 797926"/>
                  <a:gd name="connsiteX34" fmla="*/ 625481 w 670001"/>
                  <a:gd name="connsiteY34" fmla="*/ 258813 h 797926"/>
                  <a:gd name="connsiteX35" fmla="*/ 632939 w 670001"/>
                  <a:gd name="connsiteY35" fmla="*/ 258813 h 797926"/>
                  <a:gd name="connsiteX36" fmla="*/ 667749 w 670001"/>
                  <a:gd name="connsiteY36" fmla="*/ 288643 h 797926"/>
                  <a:gd name="connsiteX37" fmla="*/ 666507 w 670001"/>
                  <a:gd name="connsiteY37" fmla="*/ 303558 h 797926"/>
                  <a:gd name="connsiteX38" fmla="*/ 661533 w 670001"/>
                  <a:gd name="connsiteY38" fmla="*/ 308530 h 797926"/>
                  <a:gd name="connsiteX39" fmla="*/ 655317 w 670001"/>
                  <a:gd name="connsiteY39" fmla="*/ 309773 h 797926"/>
                  <a:gd name="connsiteX40" fmla="*/ 631697 w 670001"/>
                  <a:gd name="connsiteY40" fmla="*/ 289886 h 797926"/>
                  <a:gd name="connsiteX41" fmla="*/ 538457 w 670001"/>
                  <a:gd name="connsiteY41" fmla="*/ 548414 h 797926"/>
                  <a:gd name="connsiteX42" fmla="*/ 335813 w 670001"/>
                  <a:gd name="connsiteY42" fmla="*/ 757225 h 797926"/>
                  <a:gd name="connsiteX43" fmla="*/ 72253 w 670001"/>
                  <a:gd name="connsiteY43" fmla="*/ 727395 h 797926"/>
                  <a:gd name="connsiteX44" fmla="*/ 74739 w 670001"/>
                  <a:gd name="connsiteY44" fmla="*/ 711237 h 797926"/>
                  <a:gd name="connsiteX45" fmla="*/ 79713 w 670001"/>
                  <a:gd name="connsiteY45" fmla="*/ 708751 h 797926"/>
                  <a:gd name="connsiteX46" fmla="*/ 87171 w 670001"/>
                  <a:gd name="connsiteY46" fmla="*/ 708751 h 797926"/>
                  <a:gd name="connsiteX47" fmla="*/ 335813 w 670001"/>
                  <a:gd name="connsiteY47" fmla="*/ 737338 h 797926"/>
                  <a:gd name="connsiteX48" fmla="*/ 614291 w 670001"/>
                  <a:gd name="connsiteY48" fmla="*/ 299830 h 797926"/>
                  <a:gd name="connsiteX49" fmla="*/ 588185 w 670001"/>
                  <a:gd name="connsiteY49" fmla="*/ 339603 h 797926"/>
                  <a:gd name="connsiteX50" fmla="*/ 581969 w 670001"/>
                  <a:gd name="connsiteY50" fmla="*/ 345818 h 797926"/>
                  <a:gd name="connsiteX51" fmla="*/ 575753 w 670001"/>
                  <a:gd name="connsiteY51" fmla="*/ 345818 h 797926"/>
                  <a:gd name="connsiteX52" fmla="*/ 576995 w 670001"/>
                  <a:gd name="connsiteY52" fmla="*/ 329660 h 797926"/>
                  <a:gd name="connsiteX53" fmla="*/ 620507 w 670001"/>
                  <a:gd name="connsiteY53" fmla="*/ 265028 h 797926"/>
                  <a:gd name="connsiteX54" fmla="*/ 625481 w 670001"/>
                  <a:gd name="connsiteY54" fmla="*/ 258813 h 797926"/>
                  <a:gd name="connsiteX55" fmla="*/ 438613 w 670001"/>
                  <a:gd name="connsiteY55" fmla="*/ 169059 h 797926"/>
                  <a:gd name="connsiteX56" fmla="*/ 418783 w 670001"/>
                  <a:gd name="connsiteY56" fmla="*/ 180245 h 797926"/>
                  <a:gd name="connsiteX57" fmla="*/ 418783 w 670001"/>
                  <a:gd name="connsiteY57" fmla="*/ 206346 h 797926"/>
                  <a:gd name="connsiteX58" fmla="*/ 408867 w 670001"/>
                  <a:gd name="connsiteY58" fmla="*/ 220018 h 797926"/>
                  <a:gd name="connsiteX59" fmla="*/ 400191 w 670001"/>
                  <a:gd name="connsiteY59" fmla="*/ 216290 h 797926"/>
                  <a:gd name="connsiteX60" fmla="*/ 400191 w 670001"/>
                  <a:gd name="connsiteY60" fmla="*/ 190188 h 797926"/>
                  <a:gd name="connsiteX61" fmla="*/ 371685 w 670001"/>
                  <a:gd name="connsiteY61" fmla="*/ 207589 h 797926"/>
                  <a:gd name="connsiteX62" fmla="*/ 371685 w 670001"/>
                  <a:gd name="connsiteY62" fmla="*/ 232448 h 797926"/>
                  <a:gd name="connsiteX63" fmla="*/ 363009 w 670001"/>
                  <a:gd name="connsiteY63" fmla="*/ 247363 h 797926"/>
                  <a:gd name="connsiteX64" fmla="*/ 354333 w 670001"/>
                  <a:gd name="connsiteY64" fmla="*/ 243634 h 797926"/>
                  <a:gd name="connsiteX65" fmla="*/ 354333 w 670001"/>
                  <a:gd name="connsiteY65" fmla="*/ 217533 h 797926"/>
                  <a:gd name="connsiteX66" fmla="*/ 324585 w 670001"/>
                  <a:gd name="connsiteY66" fmla="*/ 234933 h 797926"/>
                  <a:gd name="connsiteX67" fmla="*/ 324585 w 670001"/>
                  <a:gd name="connsiteY67" fmla="*/ 259792 h 797926"/>
                  <a:gd name="connsiteX68" fmla="*/ 315909 w 670001"/>
                  <a:gd name="connsiteY68" fmla="*/ 274707 h 797926"/>
                  <a:gd name="connsiteX69" fmla="*/ 307233 w 670001"/>
                  <a:gd name="connsiteY69" fmla="*/ 269735 h 797926"/>
                  <a:gd name="connsiteX70" fmla="*/ 307233 w 670001"/>
                  <a:gd name="connsiteY70" fmla="*/ 244877 h 797926"/>
                  <a:gd name="connsiteX71" fmla="*/ 296079 w 670001"/>
                  <a:gd name="connsiteY71" fmla="*/ 257306 h 797926"/>
                  <a:gd name="connsiteX72" fmla="*/ 236585 w 670001"/>
                  <a:gd name="connsiteY72" fmla="*/ 360469 h 797926"/>
                  <a:gd name="connsiteX73" fmla="*/ 231629 w 670001"/>
                  <a:gd name="connsiteY73" fmla="*/ 376627 h 797926"/>
                  <a:gd name="connsiteX74" fmla="*/ 231629 w 670001"/>
                  <a:gd name="connsiteY74" fmla="*/ 656284 h 797926"/>
                  <a:gd name="connsiteX75" fmla="*/ 247741 w 670001"/>
                  <a:gd name="connsiteY75" fmla="*/ 648826 h 797926"/>
                  <a:gd name="connsiteX76" fmla="*/ 270051 w 670001"/>
                  <a:gd name="connsiteY76" fmla="*/ 599109 h 797926"/>
                  <a:gd name="connsiteX77" fmla="*/ 283685 w 670001"/>
                  <a:gd name="connsiteY77" fmla="*/ 584194 h 797926"/>
                  <a:gd name="connsiteX78" fmla="*/ 387797 w 670001"/>
                  <a:gd name="connsiteY78" fmla="*/ 523291 h 797926"/>
                  <a:gd name="connsiteX79" fmla="*/ 401431 w 670001"/>
                  <a:gd name="connsiteY79" fmla="*/ 523291 h 797926"/>
                  <a:gd name="connsiteX80" fmla="*/ 423741 w 670001"/>
                  <a:gd name="connsiteY80" fmla="*/ 545664 h 797926"/>
                  <a:gd name="connsiteX81" fmla="*/ 438613 w 670001"/>
                  <a:gd name="connsiteY81" fmla="*/ 536963 h 797926"/>
                  <a:gd name="connsiteX82" fmla="*/ 447289 w 670001"/>
                  <a:gd name="connsiteY82" fmla="*/ 144200 h 797926"/>
                  <a:gd name="connsiteX83" fmla="*/ 455965 w 670001"/>
                  <a:gd name="connsiteY83" fmla="*/ 149172 h 797926"/>
                  <a:gd name="connsiteX84" fmla="*/ 457205 w 670001"/>
                  <a:gd name="connsiteY84" fmla="*/ 536963 h 797926"/>
                  <a:gd name="connsiteX85" fmla="*/ 448529 w 670001"/>
                  <a:gd name="connsiteY85" fmla="*/ 551878 h 797926"/>
                  <a:gd name="connsiteX86" fmla="*/ 224191 w 670001"/>
                  <a:gd name="connsiteY86" fmla="*/ 681142 h 797926"/>
                  <a:gd name="connsiteX87" fmla="*/ 214277 w 670001"/>
                  <a:gd name="connsiteY87" fmla="*/ 676171 h 797926"/>
                  <a:gd name="connsiteX88" fmla="*/ 214277 w 670001"/>
                  <a:gd name="connsiteY88" fmla="*/ 386570 h 797926"/>
                  <a:gd name="connsiteX89" fmla="*/ 224191 w 670001"/>
                  <a:gd name="connsiteY89" fmla="*/ 354254 h 797926"/>
                  <a:gd name="connsiteX90" fmla="*/ 283685 w 670001"/>
                  <a:gd name="connsiteY90" fmla="*/ 249849 h 797926"/>
                  <a:gd name="connsiteX91" fmla="*/ 307233 w 670001"/>
                  <a:gd name="connsiteY91" fmla="*/ 224990 h 797926"/>
                  <a:gd name="connsiteX92" fmla="*/ 292771 w 670001"/>
                  <a:gd name="connsiteY92" fmla="*/ 97954 h 797926"/>
                  <a:gd name="connsiteX93" fmla="*/ 295253 w 670001"/>
                  <a:gd name="connsiteY93" fmla="*/ 103082 h 797926"/>
                  <a:gd name="connsiteX94" fmla="*/ 287809 w 670001"/>
                  <a:gd name="connsiteY94" fmla="*/ 117999 h 797926"/>
                  <a:gd name="connsiteX95" fmla="*/ 53344 w 670001"/>
                  <a:gd name="connsiteY95" fmla="*/ 574232 h 797926"/>
                  <a:gd name="connsiteX96" fmla="*/ 60787 w 670001"/>
                  <a:gd name="connsiteY96" fmla="*/ 642605 h 797926"/>
                  <a:gd name="connsiteX97" fmla="*/ 75675 w 670001"/>
                  <a:gd name="connsiteY97" fmla="*/ 599095 h 797926"/>
                  <a:gd name="connsiteX98" fmla="*/ 83117 w 670001"/>
                  <a:gd name="connsiteY98" fmla="*/ 587907 h 797926"/>
                  <a:gd name="connsiteX99" fmla="*/ 86839 w 670001"/>
                  <a:gd name="connsiteY99" fmla="*/ 586663 h 797926"/>
                  <a:gd name="connsiteX100" fmla="*/ 91801 w 670001"/>
                  <a:gd name="connsiteY100" fmla="*/ 599095 h 797926"/>
                  <a:gd name="connsiteX101" fmla="*/ 66991 w 670001"/>
                  <a:gd name="connsiteY101" fmla="*/ 671197 h 797926"/>
                  <a:gd name="connsiteX102" fmla="*/ 60787 w 670001"/>
                  <a:gd name="connsiteY102" fmla="*/ 678656 h 797926"/>
                  <a:gd name="connsiteX103" fmla="*/ 59547 w 670001"/>
                  <a:gd name="connsiteY103" fmla="*/ 681142 h 797926"/>
                  <a:gd name="connsiteX104" fmla="*/ 54585 w 670001"/>
                  <a:gd name="connsiteY104" fmla="*/ 682385 h 797926"/>
                  <a:gd name="connsiteX105" fmla="*/ 4962 w 670001"/>
                  <a:gd name="connsiteY105" fmla="*/ 682385 h 797926"/>
                  <a:gd name="connsiteX106" fmla="*/ 1241 w 670001"/>
                  <a:gd name="connsiteY106" fmla="*/ 671197 h 797926"/>
                  <a:gd name="connsiteX107" fmla="*/ 8684 w 670001"/>
                  <a:gd name="connsiteY107" fmla="*/ 661252 h 797926"/>
                  <a:gd name="connsiteX108" fmla="*/ 12406 w 670001"/>
                  <a:gd name="connsiteY108" fmla="*/ 660009 h 797926"/>
                  <a:gd name="connsiteX109" fmla="*/ 43420 w 670001"/>
                  <a:gd name="connsiteY109" fmla="*/ 660009 h 797926"/>
                  <a:gd name="connsiteX110" fmla="*/ 35976 w 670001"/>
                  <a:gd name="connsiteY110" fmla="*/ 585420 h 797926"/>
                  <a:gd name="connsiteX111" fmla="*/ 285329 w 670001"/>
                  <a:gd name="connsiteY111" fmla="*/ 99352 h 797926"/>
                  <a:gd name="connsiteX112" fmla="*/ 286569 w 670001"/>
                  <a:gd name="connsiteY112" fmla="*/ 99352 h 797926"/>
                  <a:gd name="connsiteX113" fmla="*/ 292771 w 670001"/>
                  <a:gd name="connsiteY113" fmla="*/ 97954 h 797926"/>
                  <a:gd name="connsiteX114" fmla="*/ 372295 w 670001"/>
                  <a:gd name="connsiteY114" fmla="*/ 930 h 797926"/>
                  <a:gd name="connsiteX115" fmla="*/ 378499 w 670001"/>
                  <a:gd name="connsiteY115" fmla="*/ 930 h 797926"/>
                  <a:gd name="connsiteX116" fmla="*/ 378499 w 670001"/>
                  <a:gd name="connsiteY116" fmla="*/ 14558 h 797926"/>
                  <a:gd name="connsiteX117" fmla="*/ 353683 w 670001"/>
                  <a:gd name="connsiteY117" fmla="*/ 59159 h 797926"/>
                  <a:gd name="connsiteX118" fmla="*/ 632861 w 670001"/>
                  <a:gd name="connsiteY118" fmla="*/ 206589 h 797926"/>
                  <a:gd name="connsiteX119" fmla="*/ 625417 w 670001"/>
                  <a:gd name="connsiteY119" fmla="*/ 222694 h 797926"/>
                  <a:gd name="connsiteX120" fmla="*/ 615489 w 670001"/>
                  <a:gd name="connsiteY120" fmla="*/ 218978 h 797926"/>
                  <a:gd name="connsiteX121" fmla="*/ 354925 w 670001"/>
                  <a:gd name="connsiteY121" fmla="*/ 77742 h 797926"/>
                  <a:gd name="connsiteX122" fmla="*/ 378499 w 670001"/>
                  <a:gd name="connsiteY122" fmla="*/ 92609 h 797926"/>
                  <a:gd name="connsiteX123" fmla="*/ 378499 w 670001"/>
                  <a:gd name="connsiteY123" fmla="*/ 106237 h 797926"/>
                  <a:gd name="connsiteX124" fmla="*/ 372295 w 670001"/>
                  <a:gd name="connsiteY124" fmla="*/ 112432 h 797926"/>
                  <a:gd name="connsiteX125" fmla="*/ 366091 w 670001"/>
                  <a:gd name="connsiteY125" fmla="*/ 113671 h 797926"/>
                  <a:gd name="connsiteX126" fmla="*/ 326387 w 670001"/>
                  <a:gd name="connsiteY126" fmla="*/ 90131 h 797926"/>
                  <a:gd name="connsiteX127" fmla="*/ 326387 w 670001"/>
                  <a:gd name="connsiteY127" fmla="*/ 76503 h 797926"/>
                  <a:gd name="connsiteX128" fmla="*/ 366091 w 670001"/>
                  <a:gd name="connsiteY128" fmla="*/ 8364 h 797926"/>
                  <a:gd name="connsiteX129" fmla="*/ 372295 w 670001"/>
                  <a:gd name="connsiteY129" fmla="*/ 930 h 797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670001" h="797926">
                    <a:moveTo>
                      <a:pt x="387797" y="543178"/>
                    </a:moveTo>
                    <a:lnTo>
                      <a:pt x="283685" y="602838"/>
                    </a:lnTo>
                    <a:lnTo>
                      <a:pt x="268811" y="635154"/>
                    </a:lnTo>
                    <a:lnTo>
                      <a:pt x="402669" y="558093"/>
                    </a:lnTo>
                    <a:close/>
                    <a:moveTo>
                      <a:pt x="401283" y="427606"/>
                    </a:moveTo>
                    <a:lnTo>
                      <a:pt x="268963" y="504528"/>
                    </a:lnTo>
                    <a:lnTo>
                      <a:pt x="268963" y="547952"/>
                    </a:lnTo>
                    <a:lnTo>
                      <a:pt x="401283" y="472270"/>
                    </a:lnTo>
                    <a:close/>
                    <a:moveTo>
                      <a:pt x="401283" y="298575"/>
                    </a:moveTo>
                    <a:lnTo>
                      <a:pt x="268963" y="375497"/>
                    </a:lnTo>
                    <a:lnTo>
                      <a:pt x="268963" y="483437"/>
                    </a:lnTo>
                    <a:lnTo>
                      <a:pt x="401283" y="407755"/>
                    </a:lnTo>
                    <a:close/>
                    <a:moveTo>
                      <a:pt x="413649" y="272520"/>
                    </a:moveTo>
                    <a:lnTo>
                      <a:pt x="414885" y="272520"/>
                    </a:lnTo>
                    <a:cubicBezTo>
                      <a:pt x="416123" y="272520"/>
                      <a:pt x="416123" y="272520"/>
                      <a:pt x="417359" y="273761"/>
                    </a:cubicBezTo>
                    <a:cubicBezTo>
                      <a:pt x="417359" y="275002"/>
                      <a:pt x="418595" y="276242"/>
                      <a:pt x="418595" y="278724"/>
                    </a:cubicBezTo>
                    <a:lnTo>
                      <a:pt x="419833" y="472270"/>
                    </a:lnTo>
                    <a:cubicBezTo>
                      <a:pt x="419833" y="472270"/>
                      <a:pt x="419833" y="473511"/>
                      <a:pt x="418595" y="473511"/>
                    </a:cubicBezTo>
                    <a:cubicBezTo>
                      <a:pt x="418595" y="475992"/>
                      <a:pt x="417359" y="478474"/>
                      <a:pt x="417359" y="479715"/>
                    </a:cubicBezTo>
                    <a:cubicBezTo>
                      <a:pt x="416123" y="480955"/>
                      <a:pt x="416123" y="480955"/>
                      <a:pt x="414885" y="482196"/>
                    </a:cubicBezTo>
                    <a:lnTo>
                      <a:pt x="414885" y="483437"/>
                    </a:lnTo>
                    <a:cubicBezTo>
                      <a:pt x="413649" y="483437"/>
                      <a:pt x="413649" y="484677"/>
                      <a:pt x="413649" y="485918"/>
                    </a:cubicBezTo>
                    <a:cubicBezTo>
                      <a:pt x="412413" y="485918"/>
                      <a:pt x="412413" y="485918"/>
                      <a:pt x="411175" y="485918"/>
                    </a:cubicBezTo>
                    <a:cubicBezTo>
                      <a:pt x="411175" y="485918"/>
                      <a:pt x="411175" y="487159"/>
                      <a:pt x="409939" y="487159"/>
                    </a:cubicBezTo>
                    <a:lnTo>
                      <a:pt x="261543" y="574007"/>
                    </a:lnTo>
                    <a:cubicBezTo>
                      <a:pt x="259069" y="574007"/>
                      <a:pt x="257833" y="575247"/>
                      <a:pt x="256597" y="575247"/>
                    </a:cubicBezTo>
                    <a:cubicBezTo>
                      <a:pt x="254123" y="575247"/>
                      <a:pt x="251649" y="572766"/>
                      <a:pt x="251649" y="569044"/>
                    </a:cubicBezTo>
                    <a:lnTo>
                      <a:pt x="251649" y="374256"/>
                    </a:lnTo>
                    <a:cubicBezTo>
                      <a:pt x="251649" y="374256"/>
                      <a:pt x="251649" y="374256"/>
                      <a:pt x="251649" y="373016"/>
                    </a:cubicBezTo>
                    <a:cubicBezTo>
                      <a:pt x="251649" y="373016"/>
                      <a:pt x="251649" y="371775"/>
                      <a:pt x="251649" y="370534"/>
                    </a:cubicBezTo>
                    <a:cubicBezTo>
                      <a:pt x="251649" y="370534"/>
                      <a:pt x="252887" y="370534"/>
                      <a:pt x="252887" y="369294"/>
                    </a:cubicBezTo>
                    <a:cubicBezTo>
                      <a:pt x="254123" y="365572"/>
                      <a:pt x="257833" y="361850"/>
                      <a:pt x="260307" y="360609"/>
                    </a:cubicBezTo>
                    <a:lnTo>
                      <a:pt x="408703" y="273761"/>
                    </a:lnTo>
                    <a:cubicBezTo>
                      <a:pt x="411175" y="272520"/>
                      <a:pt x="412413" y="272520"/>
                      <a:pt x="413649" y="272520"/>
                    </a:cubicBezTo>
                    <a:close/>
                    <a:moveTo>
                      <a:pt x="625481" y="258813"/>
                    </a:moveTo>
                    <a:cubicBezTo>
                      <a:pt x="629211" y="257570"/>
                      <a:pt x="630453" y="257570"/>
                      <a:pt x="632939" y="258813"/>
                    </a:cubicBezTo>
                    <a:lnTo>
                      <a:pt x="667749" y="288643"/>
                    </a:lnTo>
                    <a:cubicBezTo>
                      <a:pt x="671479" y="291129"/>
                      <a:pt x="670237" y="298587"/>
                      <a:pt x="666507" y="303558"/>
                    </a:cubicBezTo>
                    <a:cubicBezTo>
                      <a:pt x="665263" y="306044"/>
                      <a:pt x="662777" y="308530"/>
                      <a:pt x="661533" y="308530"/>
                    </a:cubicBezTo>
                    <a:cubicBezTo>
                      <a:pt x="659047" y="309773"/>
                      <a:pt x="656561" y="311016"/>
                      <a:pt x="655317" y="309773"/>
                    </a:cubicBezTo>
                    <a:lnTo>
                      <a:pt x="631697" y="289886"/>
                    </a:lnTo>
                    <a:cubicBezTo>
                      <a:pt x="622995" y="374405"/>
                      <a:pt x="589427" y="465138"/>
                      <a:pt x="538457" y="548414"/>
                    </a:cubicBezTo>
                    <a:cubicBezTo>
                      <a:pt x="483755" y="639147"/>
                      <a:pt x="411649" y="713722"/>
                      <a:pt x="335813" y="757225"/>
                    </a:cubicBezTo>
                    <a:cubicBezTo>
                      <a:pt x="226411" y="820614"/>
                      <a:pt x="124467" y="809427"/>
                      <a:pt x="72253" y="727395"/>
                    </a:cubicBezTo>
                    <a:cubicBezTo>
                      <a:pt x="69767" y="723666"/>
                      <a:pt x="71009" y="717451"/>
                      <a:pt x="74739" y="711237"/>
                    </a:cubicBezTo>
                    <a:cubicBezTo>
                      <a:pt x="75983" y="709994"/>
                      <a:pt x="77227" y="708751"/>
                      <a:pt x="79713" y="708751"/>
                    </a:cubicBezTo>
                    <a:cubicBezTo>
                      <a:pt x="82199" y="706265"/>
                      <a:pt x="85929" y="706265"/>
                      <a:pt x="87171" y="708751"/>
                    </a:cubicBezTo>
                    <a:cubicBezTo>
                      <a:pt x="136899" y="785812"/>
                      <a:pt x="231383" y="796998"/>
                      <a:pt x="335813" y="737338"/>
                    </a:cubicBezTo>
                    <a:cubicBezTo>
                      <a:pt x="475053" y="656548"/>
                      <a:pt x="594401" y="467624"/>
                      <a:pt x="614291" y="299830"/>
                    </a:cubicBezTo>
                    <a:lnTo>
                      <a:pt x="588185" y="339603"/>
                    </a:lnTo>
                    <a:cubicBezTo>
                      <a:pt x="585697" y="342089"/>
                      <a:pt x="584455" y="343332"/>
                      <a:pt x="581969" y="345818"/>
                    </a:cubicBezTo>
                    <a:cubicBezTo>
                      <a:pt x="579481" y="347061"/>
                      <a:pt x="576995" y="347061"/>
                      <a:pt x="575753" y="345818"/>
                    </a:cubicBezTo>
                    <a:cubicBezTo>
                      <a:pt x="572023" y="343332"/>
                      <a:pt x="572023" y="335874"/>
                      <a:pt x="576995" y="329660"/>
                    </a:cubicBezTo>
                    <a:lnTo>
                      <a:pt x="620507" y="265028"/>
                    </a:lnTo>
                    <a:cubicBezTo>
                      <a:pt x="621751" y="262542"/>
                      <a:pt x="622995" y="260056"/>
                      <a:pt x="625481" y="258813"/>
                    </a:cubicBezTo>
                    <a:close/>
                    <a:moveTo>
                      <a:pt x="438613" y="169059"/>
                    </a:moveTo>
                    <a:lnTo>
                      <a:pt x="418783" y="180245"/>
                    </a:lnTo>
                    <a:lnTo>
                      <a:pt x="418783" y="206346"/>
                    </a:lnTo>
                    <a:cubicBezTo>
                      <a:pt x="418783" y="211318"/>
                      <a:pt x="413825" y="217533"/>
                      <a:pt x="408867" y="220018"/>
                    </a:cubicBezTo>
                    <a:cubicBezTo>
                      <a:pt x="405149" y="223747"/>
                      <a:pt x="400191" y="221261"/>
                      <a:pt x="400191" y="216290"/>
                    </a:cubicBezTo>
                    <a:lnTo>
                      <a:pt x="400191" y="190188"/>
                    </a:lnTo>
                    <a:lnTo>
                      <a:pt x="371685" y="207589"/>
                    </a:lnTo>
                    <a:lnTo>
                      <a:pt x="371685" y="232448"/>
                    </a:lnTo>
                    <a:cubicBezTo>
                      <a:pt x="371685" y="238662"/>
                      <a:pt x="367965" y="244877"/>
                      <a:pt x="363009" y="247363"/>
                    </a:cubicBezTo>
                    <a:cubicBezTo>
                      <a:pt x="358051" y="251091"/>
                      <a:pt x="354333" y="248606"/>
                      <a:pt x="354333" y="243634"/>
                    </a:cubicBezTo>
                    <a:lnTo>
                      <a:pt x="354333" y="217533"/>
                    </a:lnTo>
                    <a:lnTo>
                      <a:pt x="324585" y="234933"/>
                    </a:lnTo>
                    <a:lnTo>
                      <a:pt x="324585" y="259792"/>
                    </a:lnTo>
                    <a:cubicBezTo>
                      <a:pt x="324585" y="264764"/>
                      <a:pt x="320867" y="272221"/>
                      <a:pt x="315909" y="274707"/>
                    </a:cubicBezTo>
                    <a:cubicBezTo>
                      <a:pt x="310951" y="277193"/>
                      <a:pt x="307233" y="274707"/>
                      <a:pt x="307233" y="269735"/>
                    </a:cubicBezTo>
                    <a:lnTo>
                      <a:pt x="307233" y="244877"/>
                    </a:lnTo>
                    <a:cubicBezTo>
                      <a:pt x="303515" y="247363"/>
                      <a:pt x="299797" y="251091"/>
                      <a:pt x="296079" y="257306"/>
                    </a:cubicBezTo>
                    <a:lnTo>
                      <a:pt x="236585" y="360469"/>
                    </a:lnTo>
                    <a:cubicBezTo>
                      <a:pt x="232867" y="366683"/>
                      <a:pt x="231629" y="371655"/>
                      <a:pt x="231629" y="376627"/>
                    </a:cubicBezTo>
                    <a:lnTo>
                      <a:pt x="231629" y="656284"/>
                    </a:lnTo>
                    <a:lnTo>
                      <a:pt x="247741" y="648826"/>
                    </a:lnTo>
                    <a:lnTo>
                      <a:pt x="270051" y="599109"/>
                    </a:lnTo>
                    <a:cubicBezTo>
                      <a:pt x="272529" y="591652"/>
                      <a:pt x="278727" y="586680"/>
                      <a:pt x="283685" y="584194"/>
                    </a:cubicBezTo>
                    <a:lnTo>
                      <a:pt x="387797" y="523291"/>
                    </a:lnTo>
                    <a:cubicBezTo>
                      <a:pt x="392755" y="520805"/>
                      <a:pt x="397713" y="520805"/>
                      <a:pt x="401431" y="523291"/>
                    </a:cubicBezTo>
                    <a:lnTo>
                      <a:pt x="423741" y="545664"/>
                    </a:lnTo>
                    <a:lnTo>
                      <a:pt x="438613" y="536963"/>
                    </a:lnTo>
                    <a:close/>
                    <a:moveTo>
                      <a:pt x="447289" y="144200"/>
                    </a:moveTo>
                    <a:cubicBezTo>
                      <a:pt x="452247" y="141714"/>
                      <a:pt x="455965" y="144200"/>
                      <a:pt x="455965" y="149172"/>
                    </a:cubicBezTo>
                    <a:lnTo>
                      <a:pt x="457205" y="536963"/>
                    </a:lnTo>
                    <a:cubicBezTo>
                      <a:pt x="457205" y="543178"/>
                      <a:pt x="452247" y="548150"/>
                      <a:pt x="448529" y="551878"/>
                    </a:cubicBezTo>
                    <a:lnTo>
                      <a:pt x="224191" y="681142"/>
                    </a:lnTo>
                    <a:cubicBezTo>
                      <a:pt x="217995" y="684871"/>
                      <a:pt x="214277" y="682385"/>
                      <a:pt x="214277" y="676171"/>
                    </a:cubicBezTo>
                    <a:lnTo>
                      <a:pt x="214277" y="386570"/>
                    </a:lnTo>
                    <a:cubicBezTo>
                      <a:pt x="214277" y="376627"/>
                      <a:pt x="217995" y="365440"/>
                      <a:pt x="224191" y="354254"/>
                    </a:cubicBezTo>
                    <a:lnTo>
                      <a:pt x="283685" y="249849"/>
                    </a:lnTo>
                    <a:cubicBezTo>
                      <a:pt x="291121" y="238662"/>
                      <a:pt x="298557" y="229962"/>
                      <a:pt x="307233" y="224990"/>
                    </a:cubicBezTo>
                    <a:close/>
                    <a:moveTo>
                      <a:pt x="292771" y="97954"/>
                    </a:moveTo>
                    <a:cubicBezTo>
                      <a:pt x="294323" y="98420"/>
                      <a:pt x="295253" y="99974"/>
                      <a:pt x="295253" y="103082"/>
                    </a:cubicBezTo>
                    <a:cubicBezTo>
                      <a:pt x="296493" y="106811"/>
                      <a:pt x="292771" y="114270"/>
                      <a:pt x="287809" y="117999"/>
                    </a:cubicBezTo>
                    <a:cubicBezTo>
                      <a:pt x="151349" y="222423"/>
                      <a:pt x="53344" y="413867"/>
                      <a:pt x="53344" y="574232"/>
                    </a:cubicBezTo>
                    <a:cubicBezTo>
                      <a:pt x="53344" y="599095"/>
                      <a:pt x="55825" y="621471"/>
                      <a:pt x="60787" y="642605"/>
                    </a:cubicBezTo>
                    <a:lnTo>
                      <a:pt x="75675" y="599095"/>
                    </a:lnTo>
                    <a:cubicBezTo>
                      <a:pt x="76915" y="594122"/>
                      <a:pt x="80637" y="590393"/>
                      <a:pt x="83117" y="587907"/>
                    </a:cubicBezTo>
                    <a:cubicBezTo>
                      <a:pt x="85599" y="587907"/>
                      <a:pt x="86839" y="586663"/>
                      <a:pt x="86839" y="586663"/>
                    </a:cubicBezTo>
                    <a:cubicBezTo>
                      <a:pt x="91801" y="586663"/>
                      <a:pt x="93041" y="592879"/>
                      <a:pt x="91801" y="599095"/>
                    </a:cubicBezTo>
                    <a:lnTo>
                      <a:pt x="66991" y="671197"/>
                    </a:lnTo>
                    <a:cubicBezTo>
                      <a:pt x="65749" y="673683"/>
                      <a:pt x="63269" y="677413"/>
                      <a:pt x="60787" y="678656"/>
                    </a:cubicBezTo>
                    <a:cubicBezTo>
                      <a:pt x="60787" y="679899"/>
                      <a:pt x="59547" y="679899"/>
                      <a:pt x="59547" y="681142"/>
                    </a:cubicBezTo>
                    <a:cubicBezTo>
                      <a:pt x="57065" y="682385"/>
                      <a:pt x="55825" y="682385"/>
                      <a:pt x="54585" y="682385"/>
                    </a:cubicBezTo>
                    <a:lnTo>
                      <a:pt x="4962" y="682385"/>
                    </a:lnTo>
                    <a:cubicBezTo>
                      <a:pt x="0" y="682385"/>
                      <a:pt x="-1241" y="677413"/>
                      <a:pt x="1241" y="671197"/>
                    </a:cubicBezTo>
                    <a:cubicBezTo>
                      <a:pt x="2481" y="666224"/>
                      <a:pt x="4962" y="663738"/>
                      <a:pt x="8684" y="661252"/>
                    </a:cubicBezTo>
                    <a:cubicBezTo>
                      <a:pt x="9924" y="660009"/>
                      <a:pt x="11165" y="660009"/>
                      <a:pt x="12406" y="660009"/>
                    </a:cubicBezTo>
                    <a:lnTo>
                      <a:pt x="43420" y="660009"/>
                    </a:lnTo>
                    <a:cubicBezTo>
                      <a:pt x="38457" y="636389"/>
                      <a:pt x="35976" y="611526"/>
                      <a:pt x="35976" y="585420"/>
                    </a:cubicBezTo>
                    <a:cubicBezTo>
                      <a:pt x="35976" y="413867"/>
                      <a:pt x="140183" y="209992"/>
                      <a:pt x="285329" y="99352"/>
                    </a:cubicBezTo>
                    <a:lnTo>
                      <a:pt x="286569" y="99352"/>
                    </a:lnTo>
                    <a:cubicBezTo>
                      <a:pt x="289051" y="98109"/>
                      <a:pt x="291221" y="97488"/>
                      <a:pt x="292771" y="97954"/>
                    </a:cubicBezTo>
                    <a:close/>
                    <a:moveTo>
                      <a:pt x="372295" y="930"/>
                    </a:moveTo>
                    <a:cubicBezTo>
                      <a:pt x="374777" y="-309"/>
                      <a:pt x="377259" y="-309"/>
                      <a:pt x="378499" y="930"/>
                    </a:cubicBezTo>
                    <a:cubicBezTo>
                      <a:pt x="382221" y="2169"/>
                      <a:pt x="382221" y="8364"/>
                      <a:pt x="378499" y="14558"/>
                    </a:cubicBezTo>
                    <a:lnTo>
                      <a:pt x="353683" y="59159"/>
                    </a:lnTo>
                    <a:cubicBezTo>
                      <a:pt x="500097" y="-16415"/>
                      <a:pt x="619213" y="45531"/>
                      <a:pt x="632861" y="206589"/>
                    </a:cubicBezTo>
                    <a:cubicBezTo>
                      <a:pt x="632861" y="211544"/>
                      <a:pt x="630379" y="218978"/>
                      <a:pt x="625417" y="222694"/>
                    </a:cubicBezTo>
                    <a:cubicBezTo>
                      <a:pt x="620453" y="225172"/>
                      <a:pt x="615489" y="223933"/>
                      <a:pt x="615489" y="218978"/>
                    </a:cubicBezTo>
                    <a:cubicBezTo>
                      <a:pt x="601841" y="67831"/>
                      <a:pt x="491411" y="9602"/>
                      <a:pt x="354925" y="77742"/>
                    </a:cubicBezTo>
                    <a:lnTo>
                      <a:pt x="378499" y="92609"/>
                    </a:lnTo>
                    <a:cubicBezTo>
                      <a:pt x="382221" y="93848"/>
                      <a:pt x="382221" y="100043"/>
                      <a:pt x="378499" y="106237"/>
                    </a:cubicBezTo>
                    <a:cubicBezTo>
                      <a:pt x="377259" y="108715"/>
                      <a:pt x="374777" y="111193"/>
                      <a:pt x="372295" y="112432"/>
                    </a:cubicBezTo>
                    <a:cubicBezTo>
                      <a:pt x="369815" y="113671"/>
                      <a:pt x="367333" y="113671"/>
                      <a:pt x="366091" y="113671"/>
                    </a:cubicBezTo>
                    <a:lnTo>
                      <a:pt x="326387" y="90131"/>
                    </a:lnTo>
                    <a:cubicBezTo>
                      <a:pt x="322665" y="87654"/>
                      <a:pt x="322665" y="81459"/>
                      <a:pt x="326387" y="76503"/>
                    </a:cubicBezTo>
                    <a:lnTo>
                      <a:pt x="366091" y="8364"/>
                    </a:lnTo>
                    <a:cubicBezTo>
                      <a:pt x="367333" y="4647"/>
                      <a:pt x="369815" y="2169"/>
                      <a:pt x="372295" y="93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0221884-946B-4B6D-994D-254E2F50FF93}"/>
                  </a:ext>
                </a:extLst>
              </p:cNvPr>
              <p:cNvSpPr/>
              <p:nvPr/>
            </p:nvSpPr>
            <p:spPr>
              <a:xfrm>
                <a:off x="16367212" y="4200727"/>
                <a:ext cx="1139899" cy="16805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6" h="1350">
                    <a:moveTo>
                      <a:pt x="756" y="7"/>
                    </a:moveTo>
                    <a:cubicBezTo>
                      <a:pt x="733" y="-7"/>
                      <a:pt x="704" y="1"/>
                      <a:pt x="682" y="14"/>
                    </a:cubicBezTo>
                    <a:lnTo>
                      <a:pt x="104" y="348"/>
                    </a:lnTo>
                    <a:cubicBezTo>
                      <a:pt x="82" y="361"/>
                      <a:pt x="63" y="379"/>
                      <a:pt x="48" y="400"/>
                    </a:cubicBezTo>
                    <a:cubicBezTo>
                      <a:pt x="20" y="436"/>
                      <a:pt x="1" y="481"/>
                      <a:pt x="0" y="527"/>
                    </a:cubicBezTo>
                    <a:lnTo>
                      <a:pt x="2" y="1191"/>
                    </a:lnTo>
                    <a:cubicBezTo>
                      <a:pt x="2" y="1224"/>
                      <a:pt x="14" y="1247"/>
                      <a:pt x="33" y="1257"/>
                    </a:cubicBezTo>
                    <a:lnTo>
                      <a:pt x="193" y="1350"/>
                    </a:lnTo>
                    <a:cubicBezTo>
                      <a:pt x="174" y="1340"/>
                      <a:pt x="163" y="1317"/>
                      <a:pt x="163" y="1284"/>
                    </a:cubicBezTo>
                    <a:lnTo>
                      <a:pt x="160" y="619"/>
                    </a:lnTo>
                    <a:cubicBezTo>
                      <a:pt x="161" y="579"/>
                      <a:pt x="176" y="540"/>
                      <a:pt x="198" y="507"/>
                    </a:cubicBezTo>
                    <a:cubicBezTo>
                      <a:pt x="215" y="481"/>
                      <a:pt x="237" y="457"/>
                      <a:pt x="263" y="441"/>
                    </a:cubicBezTo>
                    <a:lnTo>
                      <a:pt x="842" y="107"/>
                    </a:lnTo>
                    <a:cubicBezTo>
                      <a:pt x="864" y="94"/>
                      <a:pt x="892" y="86"/>
                      <a:pt x="916" y="10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F5AC34C1-C09B-476F-B150-026C81BD48C4}"/>
                </a:ext>
              </a:extLst>
            </p:cNvPr>
            <p:cNvGrpSpPr/>
            <p:nvPr/>
          </p:nvGrpSpPr>
          <p:grpSpPr>
            <a:xfrm>
              <a:off x="13799636" y="6074397"/>
              <a:ext cx="2303468" cy="6156700"/>
              <a:chOff x="13799636" y="6074397"/>
              <a:chExt cx="2303468" cy="6156700"/>
            </a:xfrm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67298C3-111F-4ECA-A92E-549590E1AFBE}"/>
                  </a:ext>
                </a:extLst>
              </p:cNvPr>
              <p:cNvSpPr/>
              <p:nvPr/>
            </p:nvSpPr>
            <p:spPr>
              <a:xfrm>
                <a:off x="13799636" y="6074397"/>
                <a:ext cx="2303468" cy="61567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50" h="4943">
                    <a:moveTo>
                      <a:pt x="1839" y="193"/>
                    </a:moveTo>
                    <a:cubicBezTo>
                      <a:pt x="1839" y="148"/>
                      <a:pt x="1824" y="117"/>
                      <a:pt x="1798" y="102"/>
                    </a:cubicBezTo>
                    <a:lnTo>
                      <a:pt x="1638" y="10"/>
                    </a:lnTo>
                    <a:cubicBezTo>
                      <a:pt x="1607" y="-9"/>
                      <a:pt x="1568" y="2"/>
                      <a:pt x="1538" y="19"/>
                    </a:cubicBezTo>
                    <a:lnTo>
                      <a:pt x="140" y="826"/>
                    </a:lnTo>
                    <a:cubicBezTo>
                      <a:pt x="129" y="833"/>
                      <a:pt x="118" y="840"/>
                      <a:pt x="109" y="849"/>
                    </a:cubicBezTo>
                    <a:cubicBezTo>
                      <a:pt x="89" y="865"/>
                      <a:pt x="72" y="885"/>
                      <a:pt x="57" y="906"/>
                    </a:cubicBezTo>
                    <a:cubicBezTo>
                      <a:pt x="27" y="950"/>
                      <a:pt x="5" y="1001"/>
                      <a:pt x="1" y="1054"/>
                    </a:cubicBezTo>
                    <a:cubicBezTo>
                      <a:pt x="-3" y="1069"/>
                      <a:pt x="12" y="4735"/>
                      <a:pt x="11" y="4751"/>
                    </a:cubicBezTo>
                    <a:cubicBezTo>
                      <a:pt x="11" y="4795"/>
                      <a:pt x="26" y="4827"/>
                      <a:pt x="52" y="4841"/>
                    </a:cubicBezTo>
                    <a:lnTo>
                      <a:pt x="211" y="4934"/>
                    </a:lnTo>
                    <a:cubicBezTo>
                      <a:pt x="209" y="4934"/>
                      <a:pt x="208" y="4932"/>
                      <a:pt x="207" y="4931"/>
                    </a:cubicBezTo>
                    <a:cubicBezTo>
                      <a:pt x="233" y="4949"/>
                      <a:pt x="270" y="4948"/>
                      <a:pt x="312" y="4924"/>
                    </a:cubicBezTo>
                    <a:lnTo>
                      <a:pt x="1710" y="4117"/>
                    </a:lnTo>
                    <a:cubicBezTo>
                      <a:pt x="1787" y="4073"/>
                      <a:pt x="1850" y="3964"/>
                      <a:pt x="1850" y="3874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D4A4824F-F23E-46E8-830D-E67EF5F6E9AC}"/>
                  </a:ext>
                </a:extLst>
              </p:cNvPr>
              <p:cNvSpPr/>
              <p:nvPr/>
            </p:nvSpPr>
            <p:spPr>
              <a:xfrm>
                <a:off x="13997713" y="6189010"/>
                <a:ext cx="2104142" cy="60420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90" h="4851">
                    <a:moveTo>
                      <a:pt x="1679" y="100"/>
                    </a:moveTo>
                    <a:cubicBezTo>
                      <a:pt x="1679" y="11"/>
                      <a:pt x="1616" y="-26"/>
                      <a:pt x="1538" y="19"/>
                    </a:cubicBezTo>
                    <a:lnTo>
                      <a:pt x="140" y="826"/>
                    </a:lnTo>
                    <a:cubicBezTo>
                      <a:pt x="62" y="872"/>
                      <a:pt x="0" y="980"/>
                      <a:pt x="0" y="1069"/>
                    </a:cubicBezTo>
                    <a:lnTo>
                      <a:pt x="10" y="4751"/>
                    </a:lnTo>
                    <a:cubicBezTo>
                      <a:pt x="10" y="4840"/>
                      <a:pt x="74" y="4876"/>
                      <a:pt x="152" y="4831"/>
                    </a:cubicBezTo>
                    <a:lnTo>
                      <a:pt x="1550" y="4024"/>
                    </a:lnTo>
                    <a:cubicBezTo>
                      <a:pt x="1627" y="3980"/>
                      <a:pt x="1690" y="3871"/>
                      <a:pt x="1690" y="3781"/>
                    </a:cubicBezTo>
                    <a:close/>
                  </a:path>
                </a:pathLst>
              </a:custGeom>
              <a:solidFill>
                <a:schemeClr val="bg2">
                  <a:alpha val="4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6E187EC2-6089-45BC-B3F2-4EBDEF287D7C}"/>
                  </a:ext>
                </a:extLst>
              </p:cNvPr>
              <p:cNvSpPr/>
              <p:nvPr/>
            </p:nvSpPr>
            <p:spPr>
              <a:xfrm>
                <a:off x="14067481" y="6762074"/>
                <a:ext cx="1948418" cy="49196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5" h="3950">
                    <a:moveTo>
                      <a:pt x="1556" y="0"/>
                    </a:moveTo>
                    <a:lnTo>
                      <a:pt x="0" y="899"/>
                    </a:lnTo>
                    <a:lnTo>
                      <a:pt x="8" y="3950"/>
                    </a:lnTo>
                    <a:lnTo>
                      <a:pt x="1565" y="305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C1BE4AE9-ED33-4FC9-A85F-BCA67A96957C}"/>
                  </a:ext>
                </a:extLst>
              </p:cNvPr>
              <p:cNvSpPr/>
              <p:nvPr/>
            </p:nvSpPr>
            <p:spPr>
              <a:xfrm>
                <a:off x="14885966" y="11185879"/>
                <a:ext cx="340101" cy="438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4" h="353">
                    <a:moveTo>
                      <a:pt x="137" y="19"/>
                    </a:moveTo>
                    <a:cubicBezTo>
                      <a:pt x="61" y="62"/>
                      <a:pt x="-1" y="168"/>
                      <a:pt x="0" y="255"/>
                    </a:cubicBezTo>
                    <a:cubicBezTo>
                      <a:pt x="0" y="343"/>
                      <a:pt x="62" y="378"/>
                      <a:pt x="137" y="334"/>
                    </a:cubicBezTo>
                    <a:cubicBezTo>
                      <a:pt x="213" y="291"/>
                      <a:pt x="274" y="185"/>
                      <a:pt x="274" y="98"/>
                    </a:cubicBezTo>
                    <a:cubicBezTo>
                      <a:pt x="274" y="10"/>
                      <a:pt x="212" y="-25"/>
                      <a:pt x="137" y="19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0F544115-8E7F-4839-85B5-B41BF4830082}"/>
                  </a:ext>
                </a:extLst>
              </p:cNvPr>
              <p:cNvSpPr/>
              <p:nvPr/>
            </p:nvSpPr>
            <p:spPr>
              <a:xfrm>
                <a:off x="14746438" y="6859300"/>
                <a:ext cx="485858" cy="374871"/>
              </a:xfrm>
              <a:custGeom>
                <a:avLst/>
                <a:gdLst>
                  <a:gd name="connsiteX0" fmla="*/ 50950 w 485858"/>
                  <a:gd name="connsiteY0" fmla="*/ 298896 h 374871"/>
                  <a:gd name="connsiteX1" fmla="*/ 59798 w 485858"/>
                  <a:gd name="connsiteY1" fmla="*/ 318513 h 374871"/>
                  <a:gd name="connsiteX2" fmla="*/ 30509 w 485858"/>
                  <a:gd name="connsiteY2" fmla="*/ 370005 h 374871"/>
                  <a:gd name="connsiteX3" fmla="*/ 0 w 485858"/>
                  <a:gd name="connsiteY3" fmla="*/ 352841 h 374871"/>
                  <a:gd name="connsiteX4" fmla="*/ 29289 w 485858"/>
                  <a:gd name="connsiteY4" fmla="*/ 301348 h 374871"/>
                  <a:gd name="connsiteX5" fmla="*/ 50950 w 485858"/>
                  <a:gd name="connsiteY5" fmla="*/ 298896 h 374871"/>
                  <a:gd name="connsiteX6" fmla="*/ 477787 w 485858"/>
                  <a:gd name="connsiteY6" fmla="*/ 59899 h 374871"/>
                  <a:gd name="connsiteX7" fmla="*/ 485858 w 485858"/>
                  <a:gd name="connsiteY7" fmla="*/ 70898 h 374871"/>
                  <a:gd name="connsiteX8" fmla="*/ 458541 w 485858"/>
                  <a:gd name="connsiteY8" fmla="*/ 109320 h 374871"/>
                  <a:gd name="connsiteX9" fmla="*/ 134459 w 485858"/>
                  <a:gd name="connsiteY9" fmla="*/ 296470 h 374871"/>
                  <a:gd name="connsiteX10" fmla="*/ 108383 w 485858"/>
                  <a:gd name="connsiteY10" fmla="*/ 289033 h 374871"/>
                  <a:gd name="connsiteX11" fmla="*/ 134459 w 485858"/>
                  <a:gd name="connsiteY11" fmla="*/ 250611 h 374871"/>
                  <a:gd name="connsiteX12" fmla="*/ 458541 w 485858"/>
                  <a:gd name="connsiteY12" fmla="*/ 64701 h 374871"/>
                  <a:gd name="connsiteX13" fmla="*/ 477787 w 485858"/>
                  <a:gd name="connsiteY13" fmla="*/ 59899 h 374871"/>
                  <a:gd name="connsiteX14" fmla="*/ 314906 w 485858"/>
                  <a:gd name="connsiteY14" fmla="*/ 1779 h 374871"/>
                  <a:gd name="connsiteX15" fmla="*/ 322659 w 485858"/>
                  <a:gd name="connsiteY15" fmla="*/ 18280 h 374871"/>
                  <a:gd name="connsiteX16" fmla="*/ 297120 w 485858"/>
                  <a:gd name="connsiteY16" fmla="*/ 62282 h 374871"/>
                  <a:gd name="connsiteX17" fmla="*/ 271582 w 485858"/>
                  <a:gd name="connsiteY17" fmla="*/ 47615 h 374871"/>
                  <a:gd name="connsiteX18" fmla="*/ 297120 w 485858"/>
                  <a:gd name="connsiteY18" fmla="*/ 3613 h 374871"/>
                  <a:gd name="connsiteX19" fmla="*/ 314906 w 485858"/>
                  <a:gd name="connsiteY19" fmla="*/ 1779 h 374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858" h="374871">
                    <a:moveTo>
                      <a:pt x="50950" y="298896"/>
                    </a:moveTo>
                    <a:cubicBezTo>
                      <a:pt x="56442" y="301961"/>
                      <a:pt x="59798" y="308705"/>
                      <a:pt x="59798" y="318513"/>
                    </a:cubicBezTo>
                    <a:cubicBezTo>
                      <a:pt x="59798" y="338129"/>
                      <a:pt x="46374" y="361423"/>
                      <a:pt x="30509" y="370005"/>
                    </a:cubicBezTo>
                    <a:cubicBezTo>
                      <a:pt x="12204" y="381039"/>
                      <a:pt x="0" y="372457"/>
                      <a:pt x="0" y="352841"/>
                    </a:cubicBezTo>
                    <a:cubicBezTo>
                      <a:pt x="0" y="333225"/>
                      <a:pt x="12204" y="311156"/>
                      <a:pt x="29289" y="301348"/>
                    </a:cubicBezTo>
                    <a:cubicBezTo>
                      <a:pt x="37832" y="296444"/>
                      <a:pt x="45459" y="295831"/>
                      <a:pt x="50950" y="298896"/>
                    </a:cubicBezTo>
                    <a:close/>
                    <a:moveTo>
                      <a:pt x="477787" y="59899"/>
                    </a:moveTo>
                    <a:cubicBezTo>
                      <a:pt x="482754" y="60983"/>
                      <a:pt x="485858" y="64701"/>
                      <a:pt x="485858" y="70898"/>
                    </a:cubicBezTo>
                    <a:cubicBezTo>
                      <a:pt x="485858" y="83292"/>
                      <a:pt x="473441" y="100644"/>
                      <a:pt x="458541" y="109320"/>
                    </a:cubicBezTo>
                    <a:lnTo>
                      <a:pt x="134459" y="296470"/>
                    </a:lnTo>
                    <a:cubicBezTo>
                      <a:pt x="120800" y="303906"/>
                      <a:pt x="108383" y="301427"/>
                      <a:pt x="108383" y="289033"/>
                    </a:cubicBezTo>
                    <a:cubicBezTo>
                      <a:pt x="108383" y="276639"/>
                      <a:pt x="120800" y="259287"/>
                      <a:pt x="134459" y="250611"/>
                    </a:cubicBezTo>
                    <a:lnTo>
                      <a:pt x="458541" y="64701"/>
                    </a:lnTo>
                    <a:cubicBezTo>
                      <a:pt x="465991" y="60364"/>
                      <a:pt x="472820" y="58814"/>
                      <a:pt x="477787" y="59899"/>
                    </a:cubicBezTo>
                    <a:close/>
                    <a:moveTo>
                      <a:pt x="314906" y="1779"/>
                    </a:moveTo>
                    <a:cubicBezTo>
                      <a:pt x="319619" y="4529"/>
                      <a:pt x="322659" y="10335"/>
                      <a:pt x="322659" y="18280"/>
                    </a:cubicBezTo>
                    <a:cubicBezTo>
                      <a:pt x="322659" y="34170"/>
                      <a:pt x="310498" y="53726"/>
                      <a:pt x="297120" y="62282"/>
                    </a:cubicBezTo>
                    <a:cubicBezTo>
                      <a:pt x="282527" y="69616"/>
                      <a:pt x="271582" y="63504"/>
                      <a:pt x="271582" y="47615"/>
                    </a:cubicBezTo>
                    <a:cubicBezTo>
                      <a:pt x="271582" y="31725"/>
                      <a:pt x="282527" y="12169"/>
                      <a:pt x="297120" y="3613"/>
                    </a:cubicBezTo>
                    <a:cubicBezTo>
                      <a:pt x="303809" y="-665"/>
                      <a:pt x="310194" y="-971"/>
                      <a:pt x="314906" y="1779"/>
                    </a:cubicBez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F5528871-9E43-4DEC-A414-C1E9FDE15379}"/>
                  </a:ext>
                </a:extLst>
              </p:cNvPr>
              <p:cNvSpPr/>
              <p:nvPr/>
            </p:nvSpPr>
            <p:spPr>
              <a:xfrm>
                <a:off x="14275528" y="7989178"/>
                <a:ext cx="1553498" cy="2795411"/>
              </a:xfrm>
              <a:custGeom>
                <a:avLst/>
                <a:gdLst>
                  <a:gd name="connsiteX0" fmla="*/ 1527357 w 1553498"/>
                  <a:gd name="connsiteY0" fmla="*/ 1821795 h 2795411"/>
                  <a:gd name="connsiteX1" fmla="*/ 1487524 w 1553498"/>
                  <a:gd name="connsiteY1" fmla="*/ 1826306 h 2795411"/>
                  <a:gd name="connsiteX2" fmla="*/ 1390430 w 1553498"/>
                  <a:gd name="connsiteY2" fmla="*/ 1882296 h 2795411"/>
                  <a:gd name="connsiteX3" fmla="*/ 1420306 w 1553498"/>
                  <a:gd name="connsiteY3" fmla="*/ 1928332 h 2795411"/>
                  <a:gd name="connsiteX4" fmla="*/ 1390430 w 1553498"/>
                  <a:gd name="connsiteY4" fmla="*/ 2009206 h 2795411"/>
                  <a:gd name="connsiteX5" fmla="*/ 1488769 w 1553498"/>
                  <a:gd name="connsiteY5" fmla="*/ 1953216 h 2795411"/>
                  <a:gd name="connsiteX6" fmla="*/ 1544784 w 1553498"/>
                  <a:gd name="connsiteY6" fmla="*/ 1857411 h 2795411"/>
                  <a:gd name="connsiteX7" fmla="*/ 1527357 w 1553498"/>
                  <a:gd name="connsiteY7" fmla="*/ 1821795 h 2795411"/>
                  <a:gd name="connsiteX8" fmla="*/ 1513587 w 1553498"/>
                  <a:gd name="connsiteY8" fmla="*/ 1806068 h 2795411"/>
                  <a:gd name="connsiteX9" fmla="*/ 1553498 w 1553498"/>
                  <a:gd name="connsiteY9" fmla="*/ 1852434 h 2795411"/>
                  <a:gd name="connsiteX10" fmla="*/ 1488769 w 1553498"/>
                  <a:gd name="connsiteY10" fmla="*/ 1965659 h 2795411"/>
                  <a:gd name="connsiteX11" fmla="*/ 1355576 w 1553498"/>
                  <a:gd name="connsiteY11" fmla="*/ 2041556 h 2795411"/>
                  <a:gd name="connsiteX12" fmla="*/ 65974 w 1553498"/>
                  <a:gd name="connsiteY12" fmla="*/ 2785602 h 2795411"/>
                  <a:gd name="connsiteX13" fmla="*/ 0 w 1553498"/>
                  <a:gd name="connsiteY13" fmla="*/ 2748276 h 2795411"/>
                  <a:gd name="connsiteX14" fmla="*/ 65974 w 1553498"/>
                  <a:gd name="connsiteY14" fmla="*/ 2635051 h 2795411"/>
                  <a:gd name="connsiteX15" fmla="*/ 1355576 w 1553498"/>
                  <a:gd name="connsiteY15" fmla="*/ 1891005 h 2795411"/>
                  <a:gd name="connsiteX16" fmla="*/ 1487524 w 1553498"/>
                  <a:gd name="connsiteY16" fmla="*/ 1815108 h 2795411"/>
                  <a:gd name="connsiteX17" fmla="*/ 1513587 w 1553498"/>
                  <a:gd name="connsiteY17" fmla="*/ 1806068 h 2795411"/>
                  <a:gd name="connsiteX18" fmla="*/ 1116247 w 1553498"/>
                  <a:gd name="connsiteY18" fmla="*/ 902742 h 2795411"/>
                  <a:gd name="connsiteX19" fmla="*/ 1058301 w 1553498"/>
                  <a:gd name="connsiteY19" fmla="*/ 922744 h 2795411"/>
                  <a:gd name="connsiteX20" fmla="*/ 910309 w 1553498"/>
                  <a:gd name="connsiteY20" fmla="*/ 1179024 h 2795411"/>
                  <a:gd name="connsiteX21" fmla="*/ 1059545 w 1553498"/>
                  <a:gd name="connsiteY21" fmla="*/ 1264866 h 2795411"/>
                  <a:gd name="connsiteX22" fmla="*/ 1207537 w 1553498"/>
                  <a:gd name="connsiteY22" fmla="*/ 1008586 h 2795411"/>
                  <a:gd name="connsiteX23" fmla="*/ 1116247 w 1553498"/>
                  <a:gd name="connsiteY23" fmla="*/ 902742 h 2795411"/>
                  <a:gd name="connsiteX24" fmla="*/ 1287130 w 1553498"/>
                  <a:gd name="connsiteY24" fmla="*/ 641583 h 2795411"/>
                  <a:gd name="connsiteX25" fmla="*/ 1336875 w 1553498"/>
                  <a:gd name="connsiteY25" fmla="*/ 668953 h 2795411"/>
                  <a:gd name="connsiteX26" fmla="*/ 1297079 w 1553498"/>
                  <a:gd name="connsiteY26" fmla="*/ 802069 h 2795411"/>
                  <a:gd name="connsiteX27" fmla="*/ 1323195 w 1553498"/>
                  <a:gd name="connsiteY27" fmla="*/ 856808 h 2795411"/>
                  <a:gd name="connsiteX28" fmla="*/ 1417711 w 1553498"/>
                  <a:gd name="connsiteY28" fmla="*/ 846856 h 2795411"/>
                  <a:gd name="connsiteX29" fmla="*/ 1417711 w 1553498"/>
                  <a:gd name="connsiteY29" fmla="*/ 926477 h 2795411"/>
                  <a:gd name="connsiteX30" fmla="*/ 1323195 w 1553498"/>
                  <a:gd name="connsiteY30" fmla="*/ 1026003 h 2795411"/>
                  <a:gd name="connsiteX31" fmla="*/ 1298322 w 1553498"/>
                  <a:gd name="connsiteY31" fmla="*/ 1111844 h 2795411"/>
                  <a:gd name="connsiteX32" fmla="*/ 1338118 w 1553498"/>
                  <a:gd name="connsiteY32" fmla="*/ 1197685 h 2795411"/>
                  <a:gd name="connsiteX33" fmla="*/ 1289617 w 1553498"/>
                  <a:gd name="connsiteY33" fmla="*/ 1282283 h 2795411"/>
                  <a:gd name="connsiteX34" fmla="*/ 1193857 w 1553498"/>
                  <a:gd name="connsiteY34" fmla="*/ 1290991 h 2795411"/>
                  <a:gd name="connsiteX35" fmla="*/ 1132919 w 1553498"/>
                  <a:gd name="connsiteY35" fmla="*/ 1355683 h 2795411"/>
                  <a:gd name="connsiteX36" fmla="*/ 1094367 w 1553498"/>
                  <a:gd name="connsiteY36" fmla="*/ 1486311 h 2795411"/>
                  <a:gd name="connsiteX37" fmla="*/ 1024723 w 1553498"/>
                  <a:gd name="connsiteY37" fmla="*/ 1526122 h 2795411"/>
                  <a:gd name="connsiteX38" fmla="*/ 986170 w 1553498"/>
                  <a:gd name="connsiteY38" fmla="*/ 1440280 h 2795411"/>
                  <a:gd name="connsiteX39" fmla="*/ 925232 w 1553498"/>
                  <a:gd name="connsiteY39" fmla="*/ 1446501 h 2795411"/>
                  <a:gd name="connsiteX40" fmla="*/ 830716 w 1553498"/>
                  <a:gd name="connsiteY40" fmla="*/ 1546027 h 2795411"/>
                  <a:gd name="connsiteX41" fmla="*/ 780971 w 1553498"/>
                  <a:gd name="connsiteY41" fmla="*/ 1518657 h 2795411"/>
                  <a:gd name="connsiteX42" fmla="*/ 820767 w 1553498"/>
                  <a:gd name="connsiteY42" fmla="*/ 1386785 h 2795411"/>
                  <a:gd name="connsiteX43" fmla="*/ 794651 w 1553498"/>
                  <a:gd name="connsiteY43" fmla="*/ 1330802 h 2795411"/>
                  <a:gd name="connsiteX44" fmla="*/ 700135 w 1553498"/>
                  <a:gd name="connsiteY44" fmla="*/ 1340754 h 2795411"/>
                  <a:gd name="connsiteX45" fmla="*/ 700135 w 1553498"/>
                  <a:gd name="connsiteY45" fmla="*/ 1262377 h 2795411"/>
                  <a:gd name="connsiteX46" fmla="*/ 794651 w 1553498"/>
                  <a:gd name="connsiteY46" fmla="*/ 1161607 h 2795411"/>
                  <a:gd name="connsiteX47" fmla="*/ 819524 w 1553498"/>
                  <a:gd name="connsiteY47" fmla="*/ 1077010 h 2795411"/>
                  <a:gd name="connsiteX48" fmla="*/ 779727 w 1553498"/>
                  <a:gd name="connsiteY48" fmla="*/ 991169 h 2795411"/>
                  <a:gd name="connsiteX49" fmla="*/ 829473 w 1553498"/>
                  <a:gd name="connsiteY49" fmla="*/ 906571 h 2795411"/>
                  <a:gd name="connsiteX50" fmla="*/ 922745 w 1553498"/>
                  <a:gd name="connsiteY50" fmla="*/ 897863 h 2795411"/>
                  <a:gd name="connsiteX51" fmla="*/ 983683 w 1553498"/>
                  <a:gd name="connsiteY51" fmla="*/ 833171 h 2795411"/>
                  <a:gd name="connsiteX52" fmla="*/ 1023479 w 1553498"/>
                  <a:gd name="connsiteY52" fmla="*/ 701299 h 2795411"/>
                  <a:gd name="connsiteX53" fmla="*/ 1091879 w 1553498"/>
                  <a:gd name="connsiteY53" fmla="*/ 661488 h 2795411"/>
                  <a:gd name="connsiteX54" fmla="*/ 1131676 w 1553498"/>
                  <a:gd name="connsiteY54" fmla="*/ 748574 h 2795411"/>
                  <a:gd name="connsiteX55" fmla="*/ 1192614 w 1553498"/>
                  <a:gd name="connsiteY55" fmla="*/ 741109 h 2795411"/>
                  <a:gd name="connsiteX56" fmla="*/ 680687 w 1553498"/>
                  <a:gd name="connsiteY56" fmla="*/ 347644 h 2795411"/>
                  <a:gd name="connsiteX57" fmla="*/ 603588 w 1553498"/>
                  <a:gd name="connsiteY57" fmla="*/ 374595 h 2795411"/>
                  <a:gd name="connsiteX58" fmla="*/ 408254 w 1553498"/>
                  <a:gd name="connsiteY58" fmla="*/ 714343 h 2795411"/>
                  <a:gd name="connsiteX59" fmla="*/ 604832 w 1553498"/>
                  <a:gd name="connsiteY59" fmla="*/ 826348 h 2795411"/>
                  <a:gd name="connsiteX60" fmla="*/ 801410 w 1553498"/>
                  <a:gd name="connsiteY60" fmla="*/ 486600 h 2795411"/>
                  <a:gd name="connsiteX61" fmla="*/ 680687 w 1553498"/>
                  <a:gd name="connsiteY61" fmla="*/ 347644 h 2795411"/>
                  <a:gd name="connsiteX62" fmla="*/ 907164 w 1553498"/>
                  <a:gd name="connsiteY62" fmla="*/ 0 h 2795411"/>
                  <a:gd name="connsiteX63" fmla="*/ 973105 w 1553498"/>
                  <a:gd name="connsiteY63" fmla="*/ 37335 h 2795411"/>
                  <a:gd name="connsiteX64" fmla="*/ 920850 w 1553498"/>
                  <a:gd name="connsiteY64" fmla="*/ 211565 h 2795411"/>
                  <a:gd name="connsiteX65" fmla="*/ 954442 w 1553498"/>
                  <a:gd name="connsiteY65" fmla="*/ 284991 h 2795411"/>
                  <a:gd name="connsiteX66" fmla="*/ 1081347 w 1553498"/>
                  <a:gd name="connsiteY66" fmla="*/ 272546 h 2795411"/>
                  <a:gd name="connsiteX67" fmla="*/ 1081347 w 1553498"/>
                  <a:gd name="connsiteY67" fmla="*/ 377084 h 2795411"/>
                  <a:gd name="connsiteX68" fmla="*/ 955686 w 1553498"/>
                  <a:gd name="connsiteY68" fmla="*/ 510245 h 2795411"/>
                  <a:gd name="connsiteX69" fmla="*/ 922094 w 1553498"/>
                  <a:gd name="connsiteY69" fmla="*/ 623495 h 2795411"/>
                  <a:gd name="connsiteX70" fmla="*/ 975593 w 1553498"/>
                  <a:gd name="connsiteY70" fmla="*/ 736744 h 2795411"/>
                  <a:gd name="connsiteX71" fmla="*/ 910896 w 1553498"/>
                  <a:gd name="connsiteY71" fmla="*/ 848749 h 2795411"/>
                  <a:gd name="connsiteX72" fmla="*/ 783992 w 1553498"/>
                  <a:gd name="connsiteY72" fmla="*/ 861194 h 2795411"/>
                  <a:gd name="connsiteX73" fmla="*/ 703121 w 1553498"/>
                  <a:gd name="connsiteY73" fmla="*/ 945820 h 2795411"/>
                  <a:gd name="connsiteX74" fmla="*/ 652110 w 1553498"/>
                  <a:gd name="connsiteY74" fmla="*/ 1121295 h 2795411"/>
                  <a:gd name="connsiteX75" fmla="*/ 560042 w 1553498"/>
                  <a:gd name="connsiteY75" fmla="*/ 1174808 h 2795411"/>
                  <a:gd name="connsiteX76" fmla="*/ 507787 w 1553498"/>
                  <a:gd name="connsiteY76" fmla="*/ 1060314 h 2795411"/>
                  <a:gd name="connsiteX77" fmla="*/ 426916 w 1553498"/>
                  <a:gd name="connsiteY77" fmla="*/ 1067782 h 2795411"/>
                  <a:gd name="connsiteX78" fmla="*/ 301256 w 1553498"/>
                  <a:gd name="connsiteY78" fmla="*/ 1200943 h 2795411"/>
                  <a:gd name="connsiteX79" fmla="*/ 236559 w 1553498"/>
                  <a:gd name="connsiteY79" fmla="*/ 1163608 h 2795411"/>
                  <a:gd name="connsiteX80" fmla="*/ 287570 w 1553498"/>
                  <a:gd name="connsiteY80" fmla="*/ 989378 h 2795411"/>
                  <a:gd name="connsiteX81" fmla="*/ 253978 w 1553498"/>
                  <a:gd name="connsiteY81" fmla="*/ 914708 h 2795411"/>
                  <a:gd name="connsiteX82" fmla="*/ 128317 w 1553498"/>
                  <a:gd name="connsiteY82" fmla="*/ 928397 h 2795411"/>
                  <a:gd name="connsiteX83" fmla="*/ 128317 w 1553498"/>
                  <a:gd name="connsiteY83" fmla="*/ 822615 h 2795411"/>
                  <a:gd name="connsiteX84" fmla="*/ 253978 w 1553498"/>
                  <a:gd name="connsiteY84" fmla="*/ 690698 h 2795411"/>
                  <a:gd name="connsiteX85" fmla="*/ 287570 w 1553498"/>
                  <a:gd name="connsiteY85" fmla="*/ 577448 h 2795411"/>
                  <a:gd name="connsiteX86" fmla="*/ 234071 w 1553498"/>
                  <a:gd name="connsiteY86" fmla="*/ 464199 h 2795411"/>
                  <a:gd name="connsiteX87" fmla="*/ 298768 w 1553498"/>
                  <a:gd name="connsiteY87" fmla="*/ 352194 h 2795411"/>
                  <a:gd name="connsiteX88" fmla="*/ 424428 w 1553498"/>
                  <a:gd name="connsiteY88" fmla="*/ 339749 h 2795411"/>
                  <a:gd name="connsiteX89" fmla="*/ 505299 w 1553498"/>
                  <a:gd name="connsiteY89" fmla="*/ 253878 h 2795411"/>
                  <a:gd name="connsiteX90" fmla="*/ 557554 w 1553498"/>
                  <a:gd name="connsiteY90" fmla="*/ 79648 h 2795411"/>
                  <a:gd name="connsiteX91" fmla="*/ 648378 w 1553498"/>
                  <a:gd name="connsiteY91" fmla="*/ 26135 h 2795411"/>
                  <a:gd name="connsiteX92" fmla="*/ 701877 w 1553498"/>
                  <a:gd name="connsiteY92" fmla="*/ 140629 h 2795411"/>
                  <a:gd name="connsiteX93" fmla="*/ 781503 w 1553498"/>
                  <a:gd name="connsiteY93" fmla="*/ 133162 h 279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553498" h="2795411">
                    <a:moveTo>
                      <a:pt x="1527357" y="1821795"/>
                    </a:moveTo>
                    <a:cubicBezTo>
                      <a:pt x="1517088" y="1816041"/>
                      <a:pt x="1503084" y="1816974"/>
                      <a:pt x="1487524" y="1826306"/>
                    </a:cubicBezTo>
                    <a:lnTo>
                      <a:pt x="1390430" y="1882296"/>
                    </a:lnTo>
                    <a:cubicBezTo>
                      <a:pt x="1409102" y="1884784"/>
                      <a:pt x="1420306" y="1902203"/>
                      <a:pt x="1420306" y="1928332"/>
                    </a:cubicBezTo>
                    <a:cubicBezTo>
                      <a:pt x="1421550" y="1955705"/>
                      <a:pt x="1409102" y="1986810"/>
                      <a:pt x="1390430" y="2009206"/>
                    </a:cubicBezTo>
                    <a:lnTo>
                      <a:pt x="1488769" y="1953216"/>
                    </a:lnTo>
                    <a:cubicBezTo>
                      <a:pt x="1518644" y="1935797"/>
                      <a:pt x="1544784" y="1893494"/>
                      <a:pt x="1544784" y="1857411"/>
                    </a:cubicBezTo>
                    <a:cubicBezTo>
                      <a:pt x="1544162" y="1839992"/>
                      <a:pt x="1537627" y="1827550"/>
                      <a:pt x="1527357" y="1821795"/>
                    </a:cubicBezTo>
                    <a:close/>
                    <a:moveTo>
                      <a:pt x="1513587" y="1806068"/>
                    </a:moveTo>
                    <a:cubicBezTo>
                      <a:pt x="1537394" y="1803677"/>
                      <a:pt x="1553498" y="1820707"/>
                      <a:pt x="1553498" y="1852434"/>
                    </a:cubicBezTo>
                    <a:cubicBezTo>
                      <a:pt x="1553498" y="1893494"/>
                      <a:pt x="1524868" y="1944507"/>
                      <a:pt x="1488769" y="1965659"/>
                    </a:cubicBezTo>
                    <a:lnTo>
                      <a:pt x="1355576" y="2041556"/>
                    </a:lnTo>
                    <a:lnTo>
                      <a:pt x="65974" y="2785602"/>
                    </a:lnTo>
                    <a:cubicBezTo>
                      <a:pt x="29875" y="2807998"/>
                      <a:pt x="0" y="2790579"/>
                      <a:pt x="0" y="2748276"/>
                    </a:cubicBezTo>
                    <a:cubicBezTo>
                      <a:pt x="0" y="2707216"/>
                      <a:pt x="29875" y="2656203"/>
                      <a:pt x="65974" y="2635051"/>
                    </a:cubicBezTo>
                    <a:lnTo>
                      <a:pt x="1355576" y="1891005"/>
                    </a:lnTo>
                    <a:lnTo>
                      <a:pt x="1487524" y="1815108"/>
                    </a:lnTo>
                    <a:cubicBezTo>
                      <a:pt x="1496860" y="1809820"/>
                      <a:pt x="1505651" y="1806865"/>
                      <a:pt x="1513587" y="1806068"/>
                    </a:cubicBezTo>
                    <a:close/>
                    <a:moveTo>
                      <a:pt x="1116247" y="902742"/>
                    </a:moveTo>
                    <a:cubicBezTo>
                      <a:pt x="1098408" y="904394"/>
                      <a:pt x="1078821" y="910925"/>
                      <a:pt x="1058301" y="922744"/>
                    </a:cubicBezTo>
                    <a:cubicBezTo>
                      <a:pt x="976221" y="970019"/>
                      <a:pt x="910309" y="1085718"/>
                      <a:pt x="910309" y="1179024"/>
                    </a:cubicBezTo>
                    <a:cubicBezTo>
                      <a:pt x="910309" y="1273574"/>
                      <a:pt x="977465" y="1312140"/>
                      <a:pt x="1059545" y="1264866"/>
                    </a:cubicBezTo>
                    <a:cubicBezTo>
                      <a:pt x="1141625" y="1217591"/>
                      <a:pt x="1207537" y="1103136"/>
                      <a:pt x="1207537" y="1008586"/>
                    </a:cubicBezTo>
                    <a:cubicBezTo>
                      <a:pt x="1207537" y="936741"/>
                      <a:pt x="1169762" y="897785"/>
                      <a:pt x="1116247" y="902742"/>
                    </a:cubicBezTo>
                    <a:close/>
                    <a:moveTo>
                      <a:pt x="1287130" y="641583"/>
                    </a:moveTo>
                    <a:lnTo>
                      <a:pt x="1336875" y="668953"/>
                    </a:lnTo>
                    <a:lnTo>
                      <a:pt x="1297079" y="802069"/>
                    </a:lnTo>
                    <a:cubicBezTo>
                      <a:pt x="1308271" y="816998"/>
                      <a:pt x="1316977" y="835659"/>
                      <a:pt x="1323195" y="856808"/>
                    </a:cubicBezTo>
                    <a:lnTo>
                      <a:pt x="1417711" y="846856"/>
                    </a:lnTo>
                    <a:lnTo>
                      <a:pt x="1417711" y="926477"/>
                    </a:lnTo>
                    <a:lnTo>
                      <a:pt x="1323195" y="1026003"/>
                    </a:lnTo>
                    <a:cubicBezTo>
                      <a:pt x="1316977" y="1054617"/>
                      <a:pt x="1309515" y="1083230"/>
                      <a:pt x="1298322" y="1111844"/>
                    </a:cubicBezTo>
                    <a:lnTo>
                      <a:pt x="1338118" y="1197685"/>
                    </a:lnTo>
                    <a:lnTo>
                      <a:pt x="1289617" y="1282283"/>
                    </a:lnTo>
                    <a:lnTo>
                      <a:pt x="1193857" y="1290991"/>
                    </a:lnTo>
                    <a:cubicBezTo>
                      <a:pt x="1175203" y="1314629"/>
                      <a:pt x="1154061" y="1335778"/>
                      <a:pt x="1132919" y="1355683"/>
                    </a:cubicBezTo>
                    <a:lnTo>
                      <a:pt x="1094367" y="1486311"/>
                    </a:lnTo>
                    <a:lnTo>
                      <a:pt x="1024723" y="1526122"/>
                    </a:lnTo>
                    <a:lnTo>
                      <a:pt x="986170" y="1440280"/>
                    </a:lnTo>
                    <a:cubicBezTo>
                      <a:pt x="965029" y="1445257"/>
                      <a:pt x="943887" y="1447745"/>
                      <a:pt x="925232" y="1446501"/>
                    </a:cubicBezTo>
                    <a:lnTo>
                      <a:pt x="830716" y="1546027"/>
                    </a:lnTo>
                    <a:lnTo>
                      <a:pt x="780971" y="1518657"/>
                    </a:lnTo>
                    <a:lnTo>
                      <a:pt x="820767" y="1386785"/>
                    </a:lnTo>
                    <a:cubicBezTo>
                      <a:pt x="809575" y="1370612"/>
                      <a:pt x="800869" y="1351951"/>
                      <a:pt x="794651" y="1330802"/>
                    </a:cubicBezTo>
                    <a:lnTo>
                      <a:pt x="700135" y="1340754"/>
                    </a:lnTo>
                    <a:lnTo>
                      <a:pt x="700135" y="1262377"/>
                    </a:lnTo>
                    <a:lnTo>
                      <a:pt x="794651" y="1161607"/>
                    </a:lnTo>
                    <a:cubicBezTo>
                      <a:pt x="800869" y="1132993"/>
                      <a:pt x="809575" y="1105624"/>
                      <a:pt x="819524" y="1077010"/>
                    </a:cubicBezTo>
                    <a:lnTo>
                      <a:pt x="779727" y="991169"/>
                    </a:lnTo>
                    <a:lnTo>
                      <a:pt x="829473" y="906571"/>
                    </a:lnTo>
                    <a:lnTo>
                      <a:pt x="922745" y="897863"/>
                    </a:lnTo>
                    <a:cubicBezTo>
                      <a:pt x="942643" y="874225"/>
                      <a:pt x="962541" y="853076"/>
                      <a:pt x="983683" y="833171"/>
                    </a:cubicBezTo>
                    <a:lnTo>
                      <a:pt x="1023479" y="701299"/>
                    </a:lnTo>
                    <a:lnTo>
                      <a:pt x="1091879" y="661488"/>
                    </a:lnTo>
                    <a:lnTo>
                      <a:pt x="1131676" y="748574"/>
                    </a:lnTo>
                    <a:cubicBezTo>
                      <a:pt x="1152817" y="742353"/>
                      <a:pt x="1173959" y="741109"/>
                      <a:pt x="1192614" y="741109"/>
                    </a:cubicBezTo>
                    <a:close/>
                    <a:moveTo>
                      <a:pt x="680687" y="347644"/>
                    </a:moveTo>
                    <a:cubicBezTo>
                      <a:pt x="657009" y="349938"/>
                      <a:pt x="630960" y="358727"/>
                      <a:pt x="603588" y="374595"/>
                    </a:cubicBezTo>
                    <a:cubicBezTo>
                      <a:pt x="495346" y="436820"/>
                      <a:pt x="407010" y="589893"/>
                      <a:pt x="408254" y="714343"/>
                    </a:cubicBezTo>
                    <a:cubicBezTo>
                      <a:pt x="408254" y="840038"/>
                      <a:pt x="496590" y="889818"/>
                      <a:pt x="604832" y="826348"/>
                    </a:cubicBezTo>
                    <a:cubicBezTo>
                      <a:pt x="714318" y="764123"/>
                      <a:pt x="802654" y="611050"/>
                      <a:pt x="801410" y="486600"/>
                    </a:cubicBezTo>
                    <a:cubicBezTo>
                      <a:pt x="801410" y="392329"/>
                      <a:pt x="751721" y="340760"/>
                      <a:pt x="680687" y="347644"/>
                    </a:cubicBezTo>
                    <a:close/>
                    <a:moveTo>
                      <a:pt x="907164" y="0"/>
                    </a:moveTo>
                    <a:lnTo>
                      <a:pt x="973105" y="37335"/>
                    </a:lnTo>
                    <a:lnTo>
                      <a:pt x="920850" y="211565"/>
                    </a:lnTo>
                    <a:cubicBezTo>
                      <a:pt x="934536" y="232722"/>
                      <a:pt x="945733" y="257612"/>
                      <a:pt x="954442" y="284991"/>
                    </a:cubicBezTo>
                    <a:lnTo>
                      <a:pt x="1081347" y="272546"/>
                    </a:lnTo>
                    <a:lnTo>
                      <a:pt x="1081347" y="377084"/>
                    </a:lnTo>
                    <a:lnTo>
                      <a:pt x="955686" y="510245"/>
                    </a:lnTo>
                    <a:cubicBezTo>
                      <a:pt x="946977" y="547580"/>
                      <a:pt x="937024" y="584915"/>
                      <a:pt x="922094" y="623495"/>
                    </a:cubicBezTo>
                    <a:lnTo>
                      <a:pt x="975593" y="736744"/>
                    </a:lnTo>
                    <a:lnTo>
                      <a:pt x="910896" y="848749"/>
                    </a:lnTo>
                    <a:lnTo>
                      <a:pt x="783992" y="861194"/>
                    </a:lnTo>
                    <a:cubicBezTo>
                      <a:pt x="759108" y="892307"/>
                      <a:pt x="731737" y="920930"/>
                      <a:pt x="703121" y="945820"/>
                    </a:cubicBezTo>
                    <a:lnTo>
                      <a:pt x="652110" y="1121295"/>
                    </a:lnTo>
                    <a:lnTo>
                      <a:pt x="560042" y="1174808"/>
                    </a:lnTo>
                    <a:lnTo>
                      <a:pt x="507787" y="1060314"/>
                    </a:lnTo>
                    <a:cubicBezTo>
                      <a:pt x="480416" y="1066537"/>
                      <a:pt x="451800" y="1069026"/>
                      <a:pt x="426916" y="1067782"/>
                    </a:cubicBezTo>
                    <a:lnTo>
                      <a:pt x="301256" y="1200943"/>
                    </a:lnTo>
                    <a:lnTo>
                      <a:pt x="236559" y="1163608"/>
                    </a:lnTo>
                    <a:lnTo>
                      <a:pt x="287570" y="989378"/>
                    </a:lnTo>
                    <a:cubicBezTo>
                      <a:pt x="273884" y="968221"/>
                      <a:pt x="261443" y="943331"/>
                      <a:pt x="253978" y="914708"/>
                    </a:cubicBezTo>
                    <a:lnTo>
                      <a:pt x="128317" y="928397"/>
                    </a:lnTo>
                    <a:lnTo>
                      <a:pt x="128317" y="822615"/>
                    </a:lnTo>
                    <a:lnTo>
                      <a:pt x="253978" y="690698"/>
                    </a:lnTo>
                    <a:cubicBezTo>
                      <a:pt x="261443" y="653363"/>
                      <a:pt x="272640" y="614783"/>
                      <a:pt x="287570" y="577448"/>
                    </a:cubicBezTo>
                    <a:lnTo>
                      <a:pt x="234071" y="464199"/>
                    </a:lnTo>
                    <a:lnTo>
                      <a:pt x="298768" y="352194"/>
                    </a:lnTo>
                    <a:lnTo>
                      <a:pt x="424428" y="339749"/>
                    </a:lnTo>
                    <a:cubicBezTo>
                      <a:pt x="450556" y="308636"/>
                      <a:pt x="477927" y="280013"/>
                      <a:pt x="505299" y="253878"/>
                    </a:cubicBezTo>
                    <a:lnTo>
                      <a:pt x="557554" y="79648"/>
                    </a:lnTo>
                    <a:lnTo>
                      <a:pt x="648378" y="26135"/>
                    </a:lnTo>
                    <a:lnTo>
                      <a:pt x="701877" y="140629"/>
                    </a:lnTo>
                    <a:cubicBezTo>
                      <a:pt x="729248" y="134406"/>
                      <a:pt x="756620" y="130673"/>
                      <a:pt x="781503" y="13316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C0FCFCA-9B4B-47EC-BA1A-0D7F0B593D2E}"/>
              </a:ext>
            </a:extLst>
          </p:cNvPr>
          <p:cNvSpPr/>
          <p:nvPr/>
        </p:nvSpPr>
        <p:spPr>
          <a:xfrm>
            <a:off x="18973408" y="4821131"/>
            <a:ext cx="5404243" cy="185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39" h="1489">
                <a:moveTo>
                  <a:pt x="744" y="1489"/>
                </a:moveTo>
                <a:lnTo>
                  <a:pt x="4339" y="1489"/>
                </a:lnTo>
                <a:lnTo>
                  <a:pt x="4339" y="0"/>
                </a:lnTo>
                <a:lnTo>
                  <a:pt x="744" y="0"/>
                </a:lnTo>
                <a:cubicBezTo>
                  <a:pt x="333" y="0"/>
                  <a:pt x="0" y="334"/>
                  <a:pt x="0" y="744"/>
                </a:cubicBezTo>
                <a:cubicBezTo>
                  <a:pt x="0" y="1156"/>
                  <a:pt x="333" y="1489"/>
                  <a:pt x="744" y="148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90BCCB1E-2D10-47A2-854B-A5088E208148}"/>
              </a:ext>
            </a:extLst>
          </p:cNvPr>
          <p:cNvSpPr/>
          <p:nvPr/>
        </p:nvSpPr>
        <p:spPr>
          <a:xfrm>
            <a:off x="20369946" y="7423589"/>
            <a:ext cx="1106262" cy="1385321"/>
          </a:xfrm>
          <a:custGeom>
            <a:avLst/>
            <a:gdLst>
              <a:gd name="connsiteX0" fmla="*/ 114484 w 1106262"/>
              <a:gd name="connsiteY0" fmla="*/ 1063297 h 1385321"/>
              <a:gd name="connsiteX1" fmla="*/ 37332 w 1106262"/>
              <a:gd name="connsiteY1" fmla="*/ 1274664 h 1385321"/>
              <a:gd name="connsiteX2" fmla="*/ 553754 w 1106262"/>
              <a:gd name="connsiteY2" fmla="*/ 1348021 h 1385321"/>
              <a:gd name="connsiteX3" fmla="*/ 1068932 w 1106262"/>
              <a:gd name="connsiteY3" fmla="*/ 1274664 h 1385321"/>
              <a:gd name="connsiteX4" fmla="*/ 993024 w 1106262"/>
              <a:gd name="connsiteY4" fmla="*/ 1063297 h 1385321"/>
              <a:gd name="connsiteX5" fmla="*/ 553754 w 1106262"/>
              <a:gd name="connsiteY5" fmla="*/ 1122977 h 1385321"/>
              <a:gd name="connsiteX6" fmla="*/ 114484 w 1106262"/>
              <a:gd name="connsiteY6" fmla="*/ 1063297 h 1385321"/>
              <a:gd name="connsiteX7" fmla="*/ 522644 w 1106262"/>
              <a:gd name="connsiteY7" fmla="*/ 968804 h 1385321"/>
              <a:gd name="connsiteX8" fmla="*/ 505222 w 1106262"/>
              <a:gd name="connsiteY8" fmla="*/ 970047 h 1385321"/>
              <a:gd name="connsiteX9" fmla="*/ 496512 w 1106262"/>
              <a:gd name="connsiteY9" fmla="*/ 970047 h 1385321"/>
              <a:gd name="connsiteX10" fmla="*/ 482824 w 1106262"/>
              <a:gd name="connsiteY10" fmla="*/ 970047 h 1385321"/>
              <a:gd name="connsiteX11" fmla="*/ 472868 w 1106262"/>
              <a:gd name="connsiteY11" fmla="*/ 970047 h 1385321"/>
              <a:gd name="connsiteX12" fmla="*/ 460424 w 1106262"/>
              <a:gd name="connsiteY12" fmla="*/ 970047 h 1385321"/>
              <a:gd name="connsiteX13" fmla="*/ 451714 w 1106262"/>
              <a:gd name="connsiteY13" fmla="*/ 971290 h 1385321"/>
              <a:gd name="connsiteX14" fmla="*/ 439270 w 1106262"/>
              <a:gd name="connsiteY14" fmla="*/ 971290 h 1385321"/>
              <a:gd name="connsiteX15" fmla="*/ 430560 w 1106262"/>
              <a:gd name="connsiteY15" fmla="*/ 972534 h 1385321"/>
              <a:gd name="connsiteX16" fmla="*/ 418116 w 1106262"/>
              <a:gd name="connsiteY16" fmla="*/ 972534 h 1385321"/>
              <a:gd name="connsiteX17" fmla="*/ 409404 w 1106262"/>
              <a:gd name="connsiteY17" fmla="*/ 972534 h 1385321"/>
              <a:gd name="connsiteX18" fmla="*/ 398204 w 1106262"/>
              <a:gd name="connsiteY18" fmla="*/ 973777 h 1385321"/>
              <a:gd name="connsiteX19" fmla="*/ 393228 w 1106262"/>
              <a:gd name="connsiteY19" fmla="*/ 975020 h 1385321"/>
              <a:gd name="connsiteX20" fmla="*/ 393228 w 1106262"/>
              <a:gd name="connsiteY20" fmla="*/ 1009834 h 1385321"/>
              <a:gd name="connsiteX21" fmla="*/ 374562 w 1106262"/>
              <a:gd name="connsiteY21" fmla="*/ 1028484 h 1385321"/>
              <a:gd name="connsiteX22" fmla="*/ 355896 w 1106262"/>
              <a:gd name="connsiteY22" fmla="*/ 1009834 h 1385321"/>
              <a:gd name="connsiteX23" fmla="*/ 355896 w 1106262"/>
              <a:gd name="connsiteY23" fmla="*/ 977507 h 1385321"/>
              <a:gd name="connsiteX24" fmla="*/ 352162 w 1106262"/>
              <a:gd name="connsiteY24" fmla="*/ 977507 h 1385321"/>
              <a:gd name="connsiteX25" fmla="*/ 342208 w 1106262"/>
              <a:gd name="connsiteY25" fmla="*/ 978750 h 1385321"/>
              <a:gd name="connsiteX26" fmla="*/ 334742 w 1106262"/>
              <a:gd name="connsiteY26" fmla="*/ 978750 h 1385321"/>
              <a:gd name="connsiteX27" fmla="*/ 324786 w 1106262"/>
              <a:gd name="connsiteY27" fmla="*/ 981237 h 1385321"/>
              <a:gd name="connsiteX28" fmla="*/ 316076 w 1106262"/>
              <a:gd name="connsiteY28" fmla="*/ 981237 h 1385321"/>
              <a:gd name="connsiteX29" fmla="*/ 307364 w 1106262"/>
              <a:gd name="connsiteY29" fmla="*/ 982480 h 1385321"/>
              <a:gd name="connsiteX30" fmla="*/ 301142 w 1106262"/>
              <a:gd name="connsiteY30" fmla="*/ 982480 h 1385321"/>
              <a:gd name="connsiteX31" fmla="*/ 291188 w 1106262"/>
              <a:gd name="connsiteY31" fmla="*/ 984967 h 1385321"/>
              <a:gd name="connsiteX32" fmla="*/ 284966 w 1106262"/>
              <a:gd name="connsiteY32" fmla="*/ 984967 h 1385321"/>
              <a:gd name="connsiteX33" fmla="*/ 276254 w 1106262"/>
              <a:gd name="connsiteY33" fmla="*/ 986210 h 1385321"/>
              <a:gd name="connsiteX34" fmla="*/ 270032 w 1106262"/>
              <a:gd name="connsiteY34" fmla="*/ 987454 h 1385321"/>
              <a:gd name="connsiteX35" fmla="*/ 261322 w 1106262"/>
              <a:gd name="connsiteY35" fmla="*/ 988697 h 1385321"/>
              <a:gd name="connsiteX36" fmla="*/ 255100 w 1106262"/>
              <a:gd name="connsiteY36" fmla="*/ 988697 h 1385321"/>
              <a:gd name="connsiteX37" fmla="*/ 247634 w 1106262"/>
              <a:gd name="connsiteY37" fmla="*/ 991184 h 1385321"/>
              <a:gd name="connsiteX38" fmla="*/ 242656 w 1106262"/>
              <a:gd name="connsiteY38" fmla="*/ 991184 h 1385321"/>
              <a:gd name="connsiteX39" fmla="*/ 235190 w 1106262"/>
              <a:gd name="connsiteY39" fmla="*/ 992427 h 1385321"/>
              <a:gd name="connsiteX40" fmla="*/ 228968 w 1106262"/>
              <a:gd name="connsiteY40" fmla="*/ 993670 h 1385321"/>
              <a:gd name="connsiteX41" fmla="*/ 221502 w 1106262"/>
              <a:gd name="connsiteY41" fmla="*/ 994914 h 1385321"/>
              <a:gd name="connsiteX42" fmla="*/ 216524 w 1106262"/>
              <a:gd name="connsiteY42" fmla="*/ 996157 h 1385321"/>
              <a:gd name="connsiteX43" fmla="*/ 210302 w 1106262"/>
              <a:gd name="connsiteY43" fmla="*/ 997400 h 1385321"/>
              <a:gd name="connsiteX44" fmla="*/ 205324 w 1106262"/>
              <a:gd name="connsiteY44" fmla="*/ 998644 h 1385321"/>
              <a:gd name="connsiteX45" fmla="*/ 199102 w 1106262"/>
              <a:gd name="connsiteY45" fmla="*/ 999887 h 1385321"/>
              <a:gd name="connsiteX46" fmla="*/ 195370 w 1106262"/>
              <a:gd name="connsiteY46" fmla="*/ 1001130 h 1385321"/>
              <a:gd name="connsiteX47" fmla="*/ 189148 w 1106262"/>
              <a:gd name="connsiteY47" fmla="*/ 1002374 h 1385321"/>
              <a:gd name="connsiteX48" fmla="*/ 184170 w 1106262"/>
              <a:gd name="connsiteY48" fmla="*/ 1003617 h 1385321"/>
              <a:gd name="connsiteX49" fmla="*/ 179192 w 1106262"/>
              <a:gd name="connsiteY49" fmla="*/ 1004860 h 1385321"/>
              <a:gd name="connsiteX50" fmla="*/ 175460 w 1106262"/>
              <a:gd name="connsiteY50" fmla="*/ 1006104 h 1385321"/>
              <a:gd name="connsiteX51" fmla="*/ 170482 w 1106262"/>
              <a:gd name="connsiteY51" fmla="*/ 1007347 h 1385321"/>
              <a:gd name="connsiteX52" fmla="*/ 166748 w 1106262"/>
              <a:gd name="connsiteY52" fmla="*/ 1008590 h 1385321"/>
              <a:gd name="connsiteX53" fmla="*/ 163016 w 1106262"/>
              <a:gd name="connsiteY53" fmla="*/ 1009834 h 1385321"/>
              <a:gd name="connsiteX54" fmla="*/ 159282 w 1106262"/>
              <a:gd name="connsiteY54" fmla="*/ 1011077 h 1385321"/>
              <a:gd name="connsiteX55" fmla="*/ 155548 w 1106262"/>
              <a:gd name="connsiteY55" fmla="*/ 1012320 h 1385321"/>
              <a:gd name="connsiteX56" fmla="*/ 151816 w 1106262"/>
              <a:gd name="connsiteY56" fmla="*/ 1013564 h 1385321"/>
              <a:gd name="connsiteX57" fmla="*/ 149326 w 1106262"/>
              <a:gd name="connsiteY57" fmla="*/ 1014807 h 1385321"/>
              <a:gd name="connsiteX58" fmla="*/ 145594 w 1106262"/>
              <a:gd name="connsiteY58" fmla="*/ 1016050 h 1385321"/>
              <a:gd name="connsiteX59" fmla="*/ 143104 w 1106262"/>
              <a:gd name="connsiteY59" fmla="*/ 1017294 h 1385321"/>
              <a:gd name="connsiteX60" fmla="*/ 140616 w 1106262"/>
              <a:gd name="connsiteY60" fmla="*/ 1018537 h 1385321"/>
              <a:gd name="connsiteX61" fmla="*/ 138128 w 1106262"/>
              <a:gd name="connsiteY61" fmla="*/ 1019780 h 1385321"/>
              <a:gd name="connsiteX62" fmla="*/ 136882 w 1106262"/>
              <a:gd name="connsiteY62" fmla="*/ 1021024 h 1385321"/>
              <a:gd name="connsiteX63" fmla="*/ 134394 w 1106262"/>
              <a:gd name="connsiteY63" fmla="*/ 1021024 h 1385321"/>
              <a:gd name="connsiteX64" fmla="*/ 131906 w 1106262"/>
              <a:gd name="connsiteY64" fmla="*/ 1022267 h 1385321"/>
              <a:gd name="connsiteX65" fmla="*/ 130660 w 1106262"/>
              <a:gd name="connsiteY65" fmla="*/ 1023510 h 1385321"/>
              <a:gd name="connsiteX66" fmla="*/ 129416 w 1106262"/>
              <a:gd name="connsiteY66" fmla="*/ 1024754 h 1385321"/>
              <a:gd name="connsiteX67" fmla="*/ 128172 w 1106262"/>
              <a:gd name="connsiteY67" fmla="*/ 1025997 h 1385321"/>
              <a:gd name="connsiteX68" fmla="*/ 126928 w 1106262"/>
              <a:gd name="connsiteY68" fmla="*/ 1027240 h 1385321"/>
              <a:gd name="connsiteX69" fmla="*/ 553754 w 1106262"/>
              <a:gd name="connsiteY69" fmla="*/ 1085677 h 1385321"/>
              <a:gd name="connsiteX70" fmla="*/ 979336 w 1106262"/>
              <a:gd name="connsiteY70" fmla="*/ 1027240 h 1385321"/>
              <a:gd name="connsiteX71" fmla="*/ 978090 w 1106262"/>
              <a:gd name="connsiteY71" fmla="*/ 1025997 h 1385321"/>
              <a:gd name="connsiteX72" fmla="*/ 976846 w 1106262"/>
              <a:gd name="connsiteY72" fmla="*/ 1024754 h 1385321"/>
              <a:gd name="connsiteX73" fmla="*/ 975602 w 1106262"/>
              <a:gd name="connsiteY73" fmla="*/ 1023510 h 1385321"/>
              <a:gd name="connsiteX74" fmla="*/ 974358 w 1106262"/>
              <a:gd name="connsiteY74" fmla="*/ 1022267 h 1385321"/>
              <a:gd name="connsiteX75" fmla="*/ 973114 w 1106262"/>
              <a:gd name="connsiteY75" fmla="*/ 1021024 h 1385321"/>
              <a:gd name="connsiteX76" fmla="*/ 970624 w 1106262"/>
              <a:gd name="connsiteY76" fmla="*/ 1021024 h 1385321"/>
              <a:gd name="connsiteX77" fmla="*/ 968136 w 1106262"/>
              <a:gd name="connsiteY77" fmla="*/ 1019780 h 1385321"/>
              <a:gd name="connsiteX78" fmla="*/ 965646 w 1106262"/>
              <a:gd name="connsiteY78" fmla="*/ 1018537 h 1385321"/>
              <a:gd name="connsiteX79" fmla="*/ 964402 w 1106262"/>
              <a:gd name="connsiteY79" fmla="*/ 1017294 h 1385321"/>
              <a:gd name="connsiteX80" fmla="*/ 960670 w 1106262"/>
              <a:gd name="connsiteY80" fmla="*/ 1016050 h 1385321"/>
              <a:gd name="connsiteX81" fmla="*/ 958180 w 1106262"/>
              <a:gd name="connsiteY81" fmla="*/ 1014807 h 1385321"/>
              <a:gd name="connsiteX82" fmla="*/ 954448 w 1106262"/>
              <a:gd name="connsiteY82" fmla="*/ 1013564 h 1385321"/>
              <a:gd name="connsiteX83" fmla="*/ 951958 w 1106262"/>
              <a:gd name="connsiteY83" fmla="*/ 1012320 h 1385321"/>
              <a:gd name="connsiteX84" fmla="*/ 946982 w 1106262"/>
              <a:gd name="connsiteY84" fmla="*/ 1011077 h 1385321"/>
              <a:gd name="connsiteX85" fmla="*/ 944492 w 1106262"/>
              <a:gd name="connsiteY85" fmla="*/ 1009834 h 1385321"/>
              <a:gd name="connsiteX86" fmla="*/ 939514 w 1106262"/>
              <a:gd name="connsiteY86" fmla="*/ 1008590 h 1385321"/>
              <a:gd name="connsiteX87" fmla="*/ 935782 w 1106262"/>
              <a:gd name="connsiteY87" fmla="*/ 1007347 h 1385321"/>
              <a:gd name="connsiteX88" fmla="*/ 930804 w 1106262"/>
              <a:gd name="connsiteY88" fmla="*/ 1006104 h 1385321"/>
              <a:gd name="connsiteX89" fmla="*/ 927070 w 1106262"/>
              <a:gd name="connsiteY89" fmla="*/ 1004860 h 1385321"/>
              <a:gd name="connsiteX90" fmla="*/ 922094 w 1106262"/>
              <a:gd name="connsiteY90" fmla="*/ 1003617 h 1385321"/>
              <a:gd name="connsiteX91" fmla="*/ 917116 w 1106262"/>
              <a:gd name="connsiteY91" fmla="*/ 1002374 h 1385321"/>
              <a:gd name="connsiteX92" fmla="*/ 912138 w 1106262"/>
              <a:gd name="connsiteY92" fmla="*/ 1001130 h 1385321"/>
              <a:gd name="connsiteX93" fmla="*/ 907160 w 1106262"/>
              <a:gd name="connsiteY93" fmla="*/ 999887 h 1385321"/>
              <a:gd name="connsiteX94" fmla="*/ 900938 w 1106262"/>
              <a:gd name="connsiteY94" fmla="*/ 998644 h 1385321"/>
              <a:gd name="connsiteX95" fmla="*/ 895962 w 1106262"/>
              <a:gd name="connsiteY95" fmla="*/ 997400 h 1385321"/>
              <a:gd name="connsiteX96" fmla="*/ 889740 w 1106262"/>
              <a:gd name="connsiteY96" fmla="*/ 996157 h 1385321"/>
              <a:gd name="connsiteX97" fmla="*/ 884762 w 1106262"/>
              <a:gd name="connsiteY97" fmla="*/ 994914 h 1385321"/>
              <a:gd name="connsiteX98" fmla="*/ 877296 w 1106262"/>
              <a:gd name="connsiteY98" fmla="*/ 993670 h 1385321"/>
              <a:gd name="connsiteX99" fmla="*/ 872318 w 1106262"/>
              <a:gd name="connsiteY99" fmla="*/ 992427 h 1385321"/>
              <a:gd name="connsiteX100" fmla="*/ 864852 w 1106262"/>
              <a:gd name="connsiteY100" fmla="*/ 991184 h 1385321"/>
              <a:gd name="connsiteX101" fmla="*/ 858630 w 1106262"/>
              <a:gd name="connsiteY101" fmla="*/ 991184 h 1385321"/>
              <a:gd name="connsiteX102" fmla="*/ 851162 w 1106262"/>
              <a:gd name="connsiteY102" fmla="*/ 988697 h 1385321"/>
              <a:gd name="connsiteX103" fmla="*/ 844942 w 1106262"/>
              <a:gd name="connsiteY103" fmla="*/ 988697 h 1385321"/>
              <a:gd name="connsiteX104" fmla="*/ 836230 w 1106262"/>
              <a:gd name="connsiteY104" fmla="*/ 987454 h 1385321"/>
              <a:gd name="connsiteX105" fmla="*/ 830008 w 1106262"/>
              <a:gd name="connsiteY105" fmla="*/ 986210 h 1385321"/>
              <a:gd name="connsiteX106" fmla="*/ 822542 w 1106262"/>
              <a:gd name="connsiteY106" fmla="*/ 984967 h 1385321"/>
              <a:gd name="connsiteX107" fmla="*/ 815076 w 1106262"/>
              <a:gd name="connsiteY107" fmla="*/ 984967 h 1385321"/>
              <a:gd name="connsiteX108" fmla="*/ 806364 w 1106262"/>
              <a:gd name="connsiteY108" fmla="*/ 982480 h 1385321"/>
              <a:gd name="connsiteX109" fmla="*/ 798898 w 1106262"/>
              <a:gd name="connsiteY109" fmla="*/ 982480 h 1385321"/>
              <a:gd name="connsiteX110" fmla="*/ 788944 w 1106262"/>
              <a:gd name="connsiteY110" fmla="*/ 981237 h 1385321"/>
              <a:gd name="connsiteX111" fmla="*/ 782722 w 1106262"/>
              <a:gd name="connsiteY111" fmla="*/ 981237 h 1385321"/>
              <a:gd name="connsiteX112" fmla="*/ 772766 w 1106262"/>
              <a:gd name="connsiteY112" fmla="*/ 978750 h 1385321"/>
              <a:gd name="connsiteX113" fmla="*/ 765300 w 1106262"/>
              <a:gd name="connsiteY113" fmla="*/ 978750 h 1385321"/>
              <a:gd name="connsiteX114" fmla="*/ 755344 w 1106262"/>
              <a:gd name="connsiteY114" fmla="*/ 977507 h 1385321"/>
              <a:gd name="connsiteX115" fmla="*/ 746634 w 1106262"/>
              <a:gd name="connsiteY115" fmla="*/ 976264 h 1385321"/>
              <a:gd name="connsiteX116" fmla="*/ 736680 w 1106262"/>
              <a:gd name="connsiteY116" fmla="*/ 976264 h 1385321"/>
              <a:gd name="connsiteX117" fmla="*/ 727968 w 1106262"/>
              <a:gd name="connsiteY117" fmla="*/ 975020 h 1385321"/>
              <a:gd name="connsiteX118" fmla="*/ 716768 w 1106262"/>
              <a:gd name="connsiteY118" fmla="*/ 975020 h 1385321"/>
              <a:gd name="connsiteX119" fmla="*/ 708058 w 1106262"/>
              <a:gd name="connsiteY119" fmla="*/ 973777 h 1385321"/>
              <a:gd name="connsiteX120" fmla="*/ 696858 w 1106262"/>
              <a:gd name="connsiteY120" fmla="*/ 972534 h 1385321"/>
              <a:gd name="connsiteX121" fmla="*/ 688148 w 1106262"/>
              <a:gd name="connsiteY121" fmla="*/ 972534 h 1385321"/>
              <a:gd name="connsiteX122" fmla="*/ 676948 w 1106262"/>
              <a:gd name="connsiteY122" fmla="*/ 972534 h 1385321"/>
              <a:gd name="connsiteX123" fmla="*/ 666994 w 1106262"/>
              <a:gd name="connsiteY123" fmla="*/ 971290 h 1385321"/>
              <a:gd name="connsiteX124" fmla="*/ 655794 w 1106262"/>
              <a:gd name="connsiteY124" fmla="*/ 971290 h 1385321"/>
              <a:gd name="connsiteX125" fmla="*/ 645838 w 1106262"/>
              <a:gd name="connsiteY125" fmla="*/ 970047 h 1385321"/>
              <a:gd name="connsiteX126" fmla="*/ 632150 w 1106262"/>
              <a:gd name="connsiteY126" fmla="*/ 970047 h 1385321"/>
              <a:gd name="connsiteX127" fmla="*/ 623440 w 1106262"/>
              <a:gd name="connsiteY127" fmla="*/ 970047 h 1385321"/>
              <a:gd name="connsiteX128" fmla="*/ 609752 w 1106262"/>
              <a:gd name="connsiteY128" fmla="*/ 970047 h 1385321"/>
              <a:gd name="connsiteX129" fmla="*/ 601040 w 1106262"/>
              <a:gd name="connsiteY129" fmla="*/ 970047 h 1385321"/>
              <a:gd name="connsiteX130" fmla="*/ 584864 w 1106262"/>
              <a:gd name="connsiteY130" fmla="*/ 968804 h 1385321"/>
              <a:gd name="connsiteX131" fmla="*/ 577398 w 1106262"/>
              <a:gd name="connsiteY131" fmla="*/ 968804 h 1385321"/>
              <a:gd name="connsiteX132" fmla="*/ 553754 w 1106262"/>
              <a:gd name="connsiteY132" fmla="*/ 968804 h 1385321"/>
              <a:gd name="connsiteX133" fmla="*/ 528866 w 1106262"/>
              <a:gd name="connsiteY133" fmla="*/ 968804 h 1385321"/>
              <a:gd name="connsiteX134" fmla="*/ 522644 w 1106262"/>
              <a:gd name="connsiteY134" fmla="*/ 968804 h 1385321"/>
              <a:gd name="connsiteX135" fmla="*/ 890984 w 1106262"/>
              <a:gd name="connsiteY135" fmla="*/ 754950 h 1385321"/>
              <a:gd name="connsiteX136" fmla="*/ 908404 w 1106262"/>
              <a:gd name="connsiteY136" fmla="*/ 773600 h 1385321"/>
              <a:gd name="connsiteX137" fmla="*/ 908404 w 1106262"/>
              <a:gd name="connsiteY137" fmla="*/ 940207 h 1385321"/>
              <a:gd name="connsiteX138" fmla="*/ 890984 w 1106262"/>
              <a:gd name="connsiteY138" fmla="*/ 958857 h 1385321"/>
              <a:gd name="connsiteX139" fmla="*/ 892228 w 1106262"/>
              <a:gd name="connsiteY139" fmla="*/ 958857 h 1385321"/>
              <a:gd name="connsiteX140" fmla="*/ 900938 w 1106262"/>
              <a:gd name="connsiteY140" fmla="*/ 961344 h 1385321"/>
              <a:gd name="connsiteX141" fmla="*/ 910894 w 1106262"/>
              <a:gd name="connsiteY141" fmla="*/ 962587 h 1385321"/>
              <a:gd name="connsiteX142" fmla="*/ 919604 w 1106262"/>
              <a:gd name="connsiteY142" fmla="*/ 965074 h 1385321"/>
              <a:gd name="connsiteX143" fmla="*/ 928316 w 1106262"/>
              <a:gd name="connsiteY143" fmla="*/ 967560 h 1385321"/>
              <a:gd name="connsiteX144" fmla="*/ 935782 w 1106262"/>
              <a:gd name="connsiteY144" fmla="*/ 968804 h 1385321"/>
              <a:gd name="connsiteX145" fmla="*/ 945736 w 1106262"/>
              <a:gd name="connsiteY145" fmla="*/ 972534 h 1385321"/>
              <a:gd name="connsiteX146" fmla="*/ 951958 w 1106262"/>
              <a:gd name="connsiteY146" fmla="*/ 975020 h 1385321"/>
              <a:gd name="connsiteX147" fmla="*/ 960670 w 1106262"/>
              <a:gd name="connsiteY147" fmla="*/ 976264 h 1385321"/>
              <a:gd name="connsiteX148" fmla="*/ 966892 w 1106262"/>
              <a:gd name="connsiteY148" fmla="*/ 979994 h 1385321"/>
              <a:gd name="connsiteX149" fmla="*/ 974358 w 1106262"/>
              <a:gd name="connsiteY149" fmla="*/ 982480 h 1385321"/>
              <a:gd name="connsiteX150" fmla="*/ 979336 w 1106262"/>
              <a:gd name="connsiteY150" fmla="*/ 984967 h 1385321"/>
              <a:gd name="connsiteX151" fmla="*/ 986802 w 1106262"/>
              <a:gd name="connsiteY151" fmla="*/ 988697 h 1385321"/>
              <a:gd name="connsiteX152" fmla="*/ 990534 w 1106262"/>
              <a:gd name="connsiteY152" fmla="*/ 992427 h 1385321"/>
              <a:gd name="connsiteX153" fmla="*/ 996756 w 1106262"/>
              <a:gd name="connsiteY153" fmla="*/ 994914 h 1385321"/>
              <a:gd name="connsiteX154" fmla="*/ 1000490 w 1106262"/>
              <a:gd name="connsiteY154" fmla="*/ 998644 h 1385321"/>
              <a:gd name="connsiteX155" fmla="*/ 1004222 w 1106262"/>
              <a:gd name="connsiteY155" fmla="*/ 1002374 h 1385321"/>
              <a:gd name="connsiteX156" fmla="*/ 1007956 w 1106262"/>
              <a:gd name="connsiteY156" fmla="*/ 1006104 h 1385321"/>
              <a:gd name="connsiteX157" fmla="*/ 1011690 w 1106262"/>
              <a:gd name="connsiteY157" fmla="*/ 1009834 h 1385321"/>
              <a:gd name="connsiteX158" fmla="*/ 1014178 w 1106262"/>
              <a:gd name="connsiteY158" fmla="*/ 1013564 h 1385321"/>
              <a:gd name="connsiteX159" fmla="*/ 1015422 w 1106262"/>
              <a:gd name="connsiteY159" fmla="*/ 1017294 h 1385321"/>
              <a:gd name="connsiteX160" fmla="*/ 1016666 w 1106262"/>
              <a:gd name="connsiteY160" fmla="*/ 1021024 h 1385321"/>
              <a:gd name="connsiteX161" fmla="*/ 1017912 w 1106262"/>
              <a:gd name="connsiteY161" fmla="*/ 1023510 h 1385321"/>
              <a:gd name="connsiteX162" fmla="*/ 1106262 w 1106262"/>
              <a:gd name="connsiteY162" fmla="*/ 1274664 h 1385321"/>
              <a:gd name="connsiteX163" fmla="*/ 553754 w 1106262"/>
              <a:gd name="connsiteY163" fmla="*/ 1385321 h 1385321"/>
              <a:gd name="connsiteX164" fmla="*/ 0 w 1106262"/>
              <a:gd name="connsiteY164" fmla="*/ 1274664 h 1385321"/>
              <a:gd name="connsiteX165" fmla="*/ 89596 w 1106262"/>
              <a:gd name="connsiteY165" fmla="*/ 1023510 h 1385321"/>
              <a:gd name="connsiteX166" fmla="*/ 89596 w 1106262"/>
              <a:gd name="connsiteY166" fmla="*/ 1021024 h 1385321"/>
              <a:gd name="connsiteX167" fmla="*/ 90840 w 1106262"/>
              <a:gd name="connsiteY167" fmla="*/ 1017294 h 1385321"/>
              <a:gd name="connsiteX168" fmla="*/ 93330 w 1106262"/>
              <a:gd name="connsiteY168" fmla="*/ 1013564 h 1385321"/>
              <a:gd name="connsiteX169" fmla="*/ 94574 w 1106262"/>
              <a:gd name="connsiteY169" fmla="*/ 1009834 h 1385321"/>
              <a:gd name="connsiteX170" fmla="*/ 98306 w 1106262"/>
              <a:gd name="connsiteY170" fmla="*/ 1006104 h 1385321"/>
              <a:gd name="connsiteX171" fmla="*/ 100796 w 1106262"/>
              <a:gd name="connsiteY171" fmla="*/ 1002374 h 1385321"/>
              <a:gd name="connsiteX172" fmla="*/ 105774 w 1106262"/>
              <a:gd name="connsiteY172" fmla="*/ 998644 h 1385321"/>
              <a:gd name="connsiteX173" fmla="*/ 109506 w 1106262"/>
              <a:gd name="connsiteY173" fmla="*/ 994914 h 1385321"/>
              <a:gd name="connsiteX174" fmla="*/ 115728 w 1106262"/>
              <a:gd name="connsiteY174" fmla="*/ 992427 h 1385321"/>
              <a:gd name="connsiteX175" fmla="*/ 120706 w 1106262"/>
              <a:gd name="connsiteY175" fmla="*/ 988697 h 1385321"/>
              <a:gd name="connsiteX176" fmla="*/ 126928 w 1106262"/>
              <a:gd name="connsiteY176" fmla="*/ 984967 h 1385321"/>
              <a:gd name="connsiteX177" fmla="*/ 131906 w 1106262"/>
              <a:gd name="connsiteY177" fmla="*/ 982480 h 1385321"/>
              <a:gd name="connsiteX178" fmla="*/ 139372 w 1106262"/>
              <a:gd name="connsiteY178" fmla="*/ 979994 h 1385321"/>
              <a:gd name="connsiteX179" fmla="*/ 145594 w 1106262"/>
              <a:gd name="connsiteY179" fmla="*/ 976264 h 1385321"/>
              <a:gd name="connsiteX180" fmla="*/ 154304 w 1106262"/>
              <a:gd name="connsiteY180" fmla="*/ 975020 h 1385321"/>
              <a:gd name="connsiteX181" fmla="*/ 161770 w 1106262"/>
              <a:gd name="connsiteY181" fmla="*/ 972534 h 1385321"/>
              <a:gd name="connsiteX182" fmla="*/ 170482 w 1106262"/>
              <a:gd name="connsiteY182" fmla="*/ 968804 h 1385321"/>
              <a:gd name="connsiteX183" fmla="*/ 177948 w 1106262"/>
              <a:gd name="connsiteY183" fmla="*/ 967560 h 1385321"/>
              <a:gd name="connsiteX184" fmla="*/ 187902 w 1106262"/>
              <a:gd name="connsiteY184" fmla="*/ 965074 h 1385321"/>
              <a:gd name="connsiteX185" fmla="*/ 195370 w 1106262"/>
              <a:gd name="connsiteY185" fmla="*/ 962587 h 1385321"/>
              <a:gd name="connsiteX186" fmla="*/ 205324 w 1106262"/>
              <a:gd name="connsiteY186" fmla="*/ 961344 h 1385321"/>
              <a:gd name="connsiteX187" fmla="*/ 214036 w 1106262"/>
              <a:gd name="connsiteY187" fmla="*/ 958857 h 1385321"/>
              <a:gd name="connsiteX188" fmla="*/ 223990 w 1106262"/>
              <a:gd name="connsiteY188" fmla="*/ 956371 h 1385321"/>
              <a:gd name="connsiteX189" fmla="*/ 233946 w 1106262"/>
              <a:gd name="connsiteY189" fmla="*/ 955127 h 1385321"/>
              <a:gd name="connsiteX190" fmla="*/ 243900 w 1106262"/>
              <a:gd name="connsiteY190" fmla="*/ 953884 h 1385321"/>
              <a:gd name="connsiteX191" fmla="*/ 253856 w 1106262"/>
              <a:gd name="connsiteY191" fmla="*/ 952641 h 1385321"/>
              <a:gd name="connsiteX192" fmla="*/ 265056 w 1106262"/>
              <a:gd name="connsiteY192" fmla="*/ 950154 h 1385321"/>
              <a:gd name="connsiteX193" fmla="*/ 273766 w 1106262"/>
              <a:gd name="connsiteY193" fmla="*/ 948911 h 1385321"/>
              <a:gd name="connsiteX194" fmla="*/ 286210 w 1106262"/>
              <a:gd name="connsiteY194" fmla="*/ 947667 h 1385321"/>
              <a:gd name="connsiteX195" fmla="*/ 294920 w 1106262"/>
              <a:gd name="connsiteY195" fmla="*/ 946424 h 1385321"/>
              <a:gd name="connsiteX196" fmla="*/ 307364 w 1106262"/>
              <a:gd name="connsiteY196" fmla="*/ 945181 h 1385321"/>
              <a:gd name="connsiteX197" fmla="*/ 316076 w 1106262"/>
              <a:gd name="connsiteY197" fmla="*/ 943937 h 1385321"/>
              <a:gd name="connsiteX198" fmla="*/ 328520 w 1106262"/>
              <a:gd name="connsiteY198" fmla="*/ 942694 h 1385321"/>
              <a:gd name="connsiteX199" fmla="*/ 337230 w 1106262"/>
              <a:gd name="connsiteY199" fmla="*/ 941451 h 1385321"/>
              <a:gd name="connsiteX200" fmla="*/ 349674 w 1106262"/>
              <a:gd name="connsiteY200" fmla="*/ 941451 h 1385321"/>
              <a:gd name="connsiteX201" fmla="*/ 355896 w 1106262"/>
              <a:gd name="connsiteY201" fmla="*/ 940207 h 1385321"/>
              <a:gd name="connsiteX202" fmla="*/ 355896 w 1106262"/>
              <a:gd name="connsiteY202" fmla="*/ 873067 h 1385321"/>
              <a:gd name="connsiteX203" fmla="*/ 374562 w 1106262"/>
              <a:gd name="connsiteY203" fmla="*/ 854417 h 1385321"/>
              <a:gd name="connsiteX204" fmla="*/ 393228 w 1106262"/>
              <a:gd name="connsiteY204" fmla="*/ 873067 h 1385321"/>
              <a:gd name="connsiteX205" fmla="*/ 393228 w 1106262"/>
              <a:gd name="connsiteY205" fmla="*/ 937721 h 1385321"/>
              <a:gd name="connsiteX206" fmla="*/ 399450 w 1106262"/>
              <a:gd name="connsiteY206" fmla="*/ 937721 h 1385321"/>
              <a:gd name="connsiteX207" fmla="*/ 410648 w 1106262"/>
              <a:gd name="connsiteY207" fmla="*/ 936477 h 1385321"/>
              <a:gd name="connsiteX208" fmla="*/ 419360 w 1106262"/>
              <a:gd name="connsiteY208" fmla="*/ 936477 h 1385321"/>
              <a:gd name="connsiteX209" fmla="*/ 430560 w 1106262"/>
              <a:gd name="connsiteY209" fmla="*/ 935234 h 1385321"/>
              <a:gd name="connsiteX210" fmla="*/ 438026 w 1106262"/>
              <a:gd name="connsiteY210" fmla="*/ 935234 h 1385321"/>
              <a:gd name="connsiteX211" fmla="*/ 449224 w 1106262"/>
              <a:gd name="connsiteY211" fmla="*/ 935234 h 1385321"/>
              <a:gd name="connsiteX212" fmla="*/ 456692 w 1106262"/>
              <a:gd name="connsiteY212" fmla="*/ 933991 h 1385321"/>
              <a:gd name="connsiteX213" fmla="*/ 466646 w 1106262"/>
              <a:gd name="connsiteY213" fmla="*/ 933991 h 1385321"/>
              <a:gd name="connsiteX214" fmla="*/ 472868 w 1106262"/>
              <a:gd name="connsiteY214" fmla="*/ 933991 h 1385321"/>
              <a:gd name="connsiteX215" fmla="*/ 482824 w 1106262"/>
              <a:gd name="connsiteY215" fmla="*/ 933991 h 1385321"/>
              <a:gd name="connsiteX216" fmla="*/ 489046 w 1106262"/>
              <a:gd name="connsiteY216" fmla="*/ 933991 h 1385321"/>
              <a:gd name="connsiteX217" fmla="*/ 499000 w 1106262"/>
              <a:gd name="connsiteY217" fmla="*/ 932747 h 1385321"/>
              <a:gd name="connsiteX218" fmla="*/ 503978 w 1106262"/>
              <a:gd name="connsiteY218" fmla="*/ 932747 h 1385321"/>
              <a:gd name="connsiteX219" fmla="*/ 512688 w 1106262"/>
              <a:gd name="connsiteY219" fmla="*/ 932747 h 1385321"/>
              <a:gd name="connsiteX220" fmla="*/ 516422 w 1106262"/>
              <a:gd name="connsiteY220" fmla="*/ 932747 h 1385321"/>
              <a:gd name="connsiteX221" fmla="*/ 523888 w 1106262"/>
              <a:gd name="connsiteY221" fmla="*/ 932747 h 1385321"/>
              <a:gd name="connsiteX222" fmla="*/ 528866 w 1106262"/>
              <a:gd name="connsiteY222" fmla="*/ 932747 h 1385321"/>
              <a:gd name="connsiteX223" fmla="*/ 535088 w 1106262"/>
              <a:gd name="connsiteY223" fmla="*/ 932747 h 1385321"/>
              <a:gd name="connsiteX224" fmla="*/ 537576 w 1106262"/>
              <a:gd name="connsiteY224" fmla="*/ 932747 h 1385321"/>
              <a:gd name="connsiteX225" fmla="*/ 543798 w 1106262"/>
              <a:gd name="connsiteY225" fmla="*/ 932747 h 1385321"/>
              <a:gd name="connsiteX226" fmla="*/ 545042 w 1106262"/>
              <a:gd name="connsiteY226" fmla="*/ 932747 h 1385321"/>
              <a:gd name="connsiteX227" fmla="*/ 548776 w 1106262"/>
              <a:gd name="connsiteY227" fmla="*/ 932747 h 1385321"/>
              <a:gd name="connsiteX228" fmla="*/ 553754 w 1106262"/>
              <a:gd name="connsiteY228" fmla="*/ 932747 h 1385321"/>
              <a:gd name="connsiteX229" fmla="*/ 558732 w 1106262"/>
              <a:gd name="connsiteY229" fmla="*/ 932747 h 1385321"/>
              <a:gd name="connsiteX230" fmla="*/ 561220 w 1106262"/>
              <a:gd name="connsiteY230" fmla="*/ 932747 h 1385321"/>
              <a:gd name="connsiteX231" fmla="*/ 562464 w 1106262"/>
              <a:gd name="connsiteY231" fmla="*/ 932747 h 1385321"/>
              <a:gd name="connsiteX232" fmla="*/ 569930 w 1106262"/>
              <a:gd name="connsiteY232" fmla="*/ 932747 h 1385321"/>
              <a:gd name="connsiteX233" fmla="*/ 571176 w 1106262"/>
              <a:gd name="connsiteY233" fmla="*/ 932747 h 1385321"/>
              <a:gd name="connsiteX234" fmla="*/ 578642 w 1106262"/>
              <a:gd name="connsiteY234" fmla="*/ 932747 h 1385321"/>
              <a:gd name="connsiteX235" fmla="*/ 582374 w 1106262"/>
              <a:gd name="connsiteY235" fmla="*/ 932747 h 1385321"/>
              <a:gd name="connsiteX236" fmla="*/ 589842 w 1106262"/>
              <a:gd name="connsiteY236" fmla="*/ 932747 h 1385321"/>
              <a:gd name="connsiteX237" fmla="*/ 593574 w 1106262"/>
              <a:gd name="connsiteY237" fmla="*/ 932747 h 1385321"/>
              <a:gd name="connsiteX238" fmla="*/ 602284 w 1106262"/>
              <a:gd name="connsiteY238" fmla="*/ 932747 h 1385321"/>
              <a:gd name="connsiteX239" fmla="*/ 608506 w 1106262"/>
              <a:gd name="connsiteY239" fmla="*/ 932747 h 1385321"/>
              <a:gd name="connsiteX240" fmla="*/ 617218 w 1106262"/>
              <a:gd name="connsiteY240" fmla="*/ 933991 h 1385321"/>
              <a:gd name="connsiteX241" fmla="*/ 623440 w 1106262"/>
              <a:gd name="connsiteY241" fmla="*/ 933991 h 1385321"/>
              <a:gd name="connsiteX242" fmla="*/ 632150 w 1106262"/>
              <a:gd name="connsiteY242" fmla="*/ 933991 h 1385321"/>
              <a:gd name="connsiteX243" fmla="*/ 639616 w 1106262"/>
              <a:gd name="connsiteY243" fmla="*/ 933991 h 1385321"/>
              <a:gd name="connsiteX244" fmla="*/ 649572 w 1106262"/>
              <a:gd name="connsiteY244" fmla="*/ 933991 h 1385321"/>
              <a:gd name="connsiteX245" fmla="*/ 658282 w 1106262"/>
              <a:gd name="connsiteY245" fmla="*/ 935234 h 1385321"/>
              <a:gd name="connsiteX246" fmla="*/ 668238 w 1106262"/>
              <a:gd name="connsiteY246" fmla="*/ 935234 h 1385321"/>
              <a:gd name="connsiteX247" fmla="*/ 675704 w 1106262"/>
              <a:gd name="connsiteY247" fmla="*/ 935234 h 1385321"/>
              <a:gd name="connsiteX248" fmla="*/ 686904 w 1106262"/>
              <a:gd name="connsiteY248" fmla="*/ 936477 h 1385321"/>
              <a:gd name="connsiteX249" fmla="*/ 695614 w 1106262"/>
              <a:gd name="connsiteY249" fmla="*/ 936477 h 1385321"/>
              <a:gd name="connsiteX250" fmla="*/ 706814 w 1106262"/>
              <a:gd name="connsiteY250" fmla="*/ 937721 h 1385321"/>
              <a:gd name="connsiteX251" fmla="*/ 715524 w 1106262"/>
              <a:gd name="connsiteY251" fmla="*/ 937721 h 1385321"/>
              <a:gd name="connsiteX252" fmla="*/ 727968 w 1106262"/>
              <a:gd name="connsiteY252" fmla="*/ 938964 h 1385321"/>
              <a:gd name="connsiteX253" fmla="*/ 736680 w 1106262"/>
              <a:gd name="connsiteY253" fmla="*/ 940207 h 1385321"/>
              <a:gd name="connsiteX254" fmla="*/ 747878 w 1106262"/>
              <a:gd name="connsiteY254" fmla="*/ 940207 h 1385321"/>
              <a:gd name="connsiteX255" fmla="*/ 757834 w 1106262"/>
              <a:gd name="connsiteY255" fmla="*/ 941451 h 1385321"/>
              <a:gd name="connsiteX256" fmla="*/ 769034 w 1106262"/>
              <a:gd name="connsiteY256" fmla="*/ 941451 h 1385321"/>
              <a:gd name="connsiteX257" fmla="*/ 778988 w 1106262"/>
              <a:gd name="connsiteY257" fmla="*/ 942694 h 1385321"/>
              <a:gd name="connsiteX258" fmla="*/ 790188 w 1106262"/>
              <a:gd name="connsiteY258" fmla="*/ 943937 h 1385321"/>
              <a:gd name="connsiteX259" fmla="*/ 798898 w 1106262"/>
              <a:gd name="connsiteY259" fmla="*/ 945181 h 1385321"/>
              <a:gd name="connsiteX260" fmla="*/ 811342 w 1106262"/>
              <a:gd name="connsiteY260" fmla="*/ 946424 h 1385321"/>
              <a:gd name="connsiteX261" fmla="*/ 821298 w 1106262"/>
              <a:gd name="connsiteY261" fmla="*/ 947667 h 1385321"/>
              <a:gd name="connsiteX262" fmla="*/ 831252 w 1106262"/>
              <a:gd name="connsiteY262" fmla="*/ 948911 h 1385321"/>
              <a:gd name="connsiteX263" fmla="*/ 842452 w 1106262"/>
              <a:gd name="connsiteY263" fmla="*/ 950154 h 1385321"/>
              <a:gd name="connsiteX264" fmla="*/ 853652 w 1106262"/>
              <a:gd name="connsiteY264" fmla="*/ 952641 h 1385321"/>
              <a:gd name="connsiteX265" fmla="*/ 862362 w 1106262"/>
              <a:gd name="connsiteY265" fmla="*/ 953884 h 1385321"/>
              <a:gd name="connsiteX266" fmla="*/ 873562 w 1106262"/>
              <a:gd name="connsiteY266" fmla="*/ 955127 h 1385321"/>
              <a:gd name="connsiteX267" fmla="*/ 882272 w 1106262"/>
              <a:gd name="connsiteY267" fmla="*/ 956371 h 1385321"/>
              <a:gd name="connsiteX268" fmla="*/ 883518 w 1106262"/>
              <a:gd name="connsiteY268" fmla="*/ 956371 h 1385321"/>
              <a:gd name="connsiteX269" fmla="*/ 871074 w 1106262"/>
              <a:gd name="connsiteY269" fmla="*/ 940207 h 1385321"/>
              <a:gd name="connsiteX270" fmla="*/ 871074 w 1106262"/>
              <a:gd name="connsiteY270" fmla="*/ 773600 h 1385321"/>
              <a:gd name="connsiteX271" fmla="*/ 890984 w 1106262"/>
              <a:gd name="connsiteY271" fmla="*/ 754950 h 1385321"/>
              <a:gd name="connsiteX272" fmla="*/ 702986 w 1106262"/>
              <a:gd name="connsiteY272" fmla="*/ 710381 h 1385321"/>
              <a:gd name="connsiteX273" fmla="*/ 645780 w 1106262"/>
              <a:gd name="connsiteY273" fmla="*/ 818575 h 1385321"/>
              <a:gd name="connsiteX274" fmla="*/ 782578 w 1106262"/>
              <a:gd name="connsiteY274" fmla="*/ 735253 h 1385321"/>
              <a:gd name="connsiteX275" fmla="*/ 702986 w 1106262"/>
              <a:gd name="connsiteY275" fmla="*/ 710381 h 1385321"/>
              <a:gd name="connsiteX276" fmla="*/ 403276 w 1106262"/>
              <a:gd name="connsiteY276" fmla="*/ 710381 h 1385321"/>
              <a:gd name="connsiteX277" fmla="*/ 323686 w 1106262"/>
              <a:gd name="connsiteY277" fmla="*/ 735253 h 1385321"/>
              <a:gd name="connsiteX278" fmla="*/ 459238 w 1106262"/>
              <a:gd name="connsiteY278" fmla="*/ 818575 h 1385321"/>
              <a:gd name="connsiteX279" fmla="*/ 403276 w 1106262"/>
              <a:gd name="connsiteY279" fmla="*/ 710381 h 1385321"/>
              <a:gd name="connsiteX280" fmla="*/ 571164 w 1106262"/>
              <a:gd name="connsiteY280" fmla="*/ 694214 h 1385321"/>
              <a:gd name="connsiteX281" fmla="*/ 571164 w 1106262"/>
              <a:gd name="connsiteY281" fmla="*/ 831011 h 1385321"/>
              <a:gd name="connsiteX282" fmla="*/ 665678 w 1106262"/>
              <a:gd name="connsiteY282" fmla="*/ 702920 h 1385321"/>
              <a:gd name="connsiteX283" fmla="*/ 571164 w 1106262"/>
              <a:gd name="connsiteY283" fmla="*/ 694214 h 1385321"/>
              <a:gd name="connsiteX284" fmla="*/ 535100 w 1106262"/>
              <a:gd name="connsiteY284" fmla="*/ 694214 h 1385321"/>
              <a:gd name="connsiteX285" fmla="*/ 440584 w 1106262"/>
              <a:gd name="connsiteY285" fmla="*/ 702920 h 1385321"/>
              <a:gd name="connsiteX286" fmla="*/ 535100 w 1106262"/>
              <a:gd name="connsiteY286" fmla="*/ 831011 h 1385321"/>
              <a:gd name="connsiteX287" fmla="*/ 731590 w 1106262"/>
              <a:gd name="connsiteY287" fmla="*/ 533789 h 1385321"/>
              <a:gd name="connsiteX288" fmla="*/ 712936 w 1106262"/>
              <a:gd name="connsiteY288" fmla="*/ 674317 h 1385321"/>
              <a:gd name="connsiteX289" fmla="*/ 808694 w 1106262"/>
              <a:gd name="connsiteY289" fmla="*/ 705407 h 1385321"/>
              <a:gd name="connsiteX290" fmla="*/ 870874 w 1106262"/>
              <a:gd name="connsiteY290" fmla="*/ 533789 h 1385321"/>
              <a:gd name="connsiteX291" fmla="*/ 571164 w 1106262"/>
              <a:gd name="connsiteY291" fmla="*/ 533789 h 1385321"/>
              <a:gd name="connsiteX292" fmla="*/ 571164 w 1106262"/>
              <a:gd name="connsiteY292" fmla="*/ 655662 h 1385321"/>
              <a:gd name="connsiteX293" fmla="*/ 676870 w 1106262"/>
              <a:gd name="connsiteY293" fmla="*/ 666855 h 1385321"/>
              <a:gd name="connsiteX294" fmla="*/ 694282 w 1106262"/>
              <a:gd name="connsiteY294" fmla="*/ 533789 h 1385321"/>
              <a:gd name="connsiteX295" fmla="*/ 413226 w 1106262"/>
              <a:gd name="connsiteY295" fmla="*/ 533789 h 1385321"/>
              <a:gd name="connsiteX296" fmla="*/ 430636 w 1106262"/>
              <a:gd name="connsiteY296" fmla="*/ 666855 h 1385321"/>
              <a:gd name="connsiteX297" fmla="*/ 535100 w 1106262"/>
              <a:gd name="connsiteY297" fmla="*/ 655662 h 1385321"/>
              <a:gd name="connsiteX298" fmla="*/ 535100 w 1106262"/>
              <a:gd name="connsiteY298" fmla="*/ 533789 h 1385321"/>
              <a:gd name="connsiteX299" fmla="*/ 235390 w 1106262"/>
              <a:gd name="connsiteY299" fmla="*/ 533789 h 1385321"/>
              <a:gd name="connsiteX300" fmla="*/ 298814 w 1106262"/>
              <a:gd name="connsiteY300" fmla="*/ 705407 h 1385321"/>
              <a:gd name="connsiteX301" fmla="*/ 393328 w 1106262"/>
              <a:gd name="connsiteY301" fmla="*/ 674317 h 1385321"/>
              <a:gd name="connsiteX302" fmla="*/ 375918 w 1106262"/>
              <a:gd name="connsiteY302" fmla="*/ 533789 h 1385321"/>
              <a:gd name="connsiteX303" fmla="*/ 676870 w 1106262"/>
              <a:gd name="connsiteY303" fmla="*/ 362171 h 1385321"/>
              <a:gd name="connsiteX304" fmla="*/ 571164 w 1106262"/>
              <a:gd name="connsiteY304" fmla="*/ 373363 h 1385321"/>
              <a:gd name="connsiteX305" fmla="*/ 571164 w 1106262"/>
              <a:gd name="connsiteY305" fmla="*/ 496480 h 1385321"/>
              <a:gd name="connsiteX306" fmla="*/ 694282 w 1106262"/>
              <a:gd name="connsiteY306" fmla="*/ 496480 h 1385321"/>
              <a:gd name="connsiteX307" fmla="*/ 676870 w 1106262"/>
              <a:gd name="connsiteY307" fmla="*/ 362171 h 1385321"/>
              <a:gd name="connsiteX308" fmla="*/ 430636 w 1106262"/>
              <a:gd name="connsiteY308" fmla="*/ 362171 h 1385321"/>
              <a:gd name="connsiteX309" fmla="*/ 413226 w 1106262"/>
              <a:gd name="connsiteY309" fmla="*/ 496480 h 1385321"/>
              <a:gd name="connsiteX310" fmla="*/ 535100 w 1106262"/>
              <a:gd name="connsiteY310" fmla="*/ 496480 h 1385321"/>
              <a:gd name="connsiteX311" fmla="*/ 535100 w 1106262"/>
              <a:gd name="connsiteY311" fmla="*/ 373363 h 1385321"/>
              <a:gd name="connsiteX312" fmla="*/ 430636 w 1106262"/>
              <a:gd name="connsiteY312" fmla="*/ 362171 h 1385321"/>
              <a:gd name="connsiteX313" fmla="*/ 808694 w 1106262"/>
              <a:gd name="connsiteY313" fmla="*/ 324862 h 1385321"/>
              <a:gd name="connsiteX314" fmla="*/ 712936 w 1106262"/>
              <a:gd name="connsiteY314" fmla="*/ 354709 h 1385321"/>
              <a:gd name="connsiteX315" fmla="*/ 731590 w 1106262"/>
              <a:gd name="connsiteY315" fmla="*/ 496480 h 1385321"/>
              <a:gd name="connsiteX316" fmla="*/ 870874 w 1106262"/>
              <a:gd name="connsiteY316" fmla="*/ 496480 h 1385321"/>
              <a:gd name="connsiteX317" fmla="*/ 808694 w 1106262"/>
              <a:gd name="connsiteY317" fmla="*/ 324862 h 1385321"/>
              <a:gd name="connsiteX318" fmla="*/ 298814 w 1106262"/>
              <a:gd name="connsiteY318" fmla="*/ 324862 h 1385321"/>
              <a:gd name="connsiteX319" fmla="*/ 235390 w 1106262"/>
              <a:gd name="connsiteY319" fmla="*/ 496480 h 1385321"/>
              <a:gd name="connsiteX320" fmla="*/ 375918 w 1106262"/>
              <a:gd name="connsiteY320" fmla="*/ 496480 h 1385321"/>
              <a:gd name="connsiteX321" fmla="*/ 393328 w 1106262"/>
              <a:gd name="connsiteY321" fmla="*/ 354709 h 1385321"/>
              <a:gd name="connsiteX322" fmla="*/ 298814 w 1106262"/>
              <a:gd name="connsiteY322" fmla="*/ 324862 h 1385321"/>
              <a:gd name="connsiteX323" fmla="*/ 645780 w 1106262"/>
              <a:gd name="connsiteY323" fmla="*/ 210450 h 1385321"/>
              <a:gd name="connsiteX324" fmla="*/ 702986 w 1106262"/>
              <a:gd name="connsiteY324" fmla="*/ 319888 h 1385321"/>
              <a:gd name="connsiteX325" fmla="*/ 782578 w 1106262"/>
              <a:gd name="connsiteY325" fmla="*/ 295016 h 1385321"/>
              <a:gd name="connsiteX326" fmla="*/ 645780 w 1106262"/>
              <a:gd name="connsiteY326" fmla="*/ 210450 h 1385321"/>
              <a:gd name="connsiteX327" fmla="*/ 459238 w 1106262"/>
              <a:gd name="connsiteY327" fmla="*/ 210450 h 1385321"/>
              <a:gd name="connsiteX328" fmla="*/ 323686 w 1106262"/>
              <a:gd name="connsiteY328" fmla="*/ 295016 h 1385321"/>
              <a:gd name="connsiteX329" fmla="*/ 403276 w 1106262"/>
              <a:gd name="connsiteY329" fmla="*/ 319888 h 1385321"/>
              <a:gd name="connsiteX330" fmla="*/ 459238 w 1106262"/>
              <a:gd name="connsiteY330" fmla="*/ 210450 h 1385321"/>
              <a:gd name="connsiteX331" fmla="*/ 571164 w 1106262"/>
              <a:gd name="connsiteY331" fmla="*/ 200501 h 1385321"/>
              <a:gd name="connsiteX332" fmla="*/ 571164 w 1106262"/>
              <a:gd name="connsiteY332" fmla="*/ 337298 h 1385321"/>
              <a:gd name="connsiteX333" fmla="*/ 665678 w 1106262"/>
              <a:gd name="connsiteY333" fmla="*/ 327350 h 1385321"/>
              <a:gd name="connsiteX334" fmla="*/ 571164 w 1106262"/>
              <a:gd name="connsiteY334" fmla="*/ 200501 h 1385321"/>
              <a:gd name="connsiteX335" fmla="*/ 535100 w 1106262"/>
              <a:gd name="connsiteY335" fmla="*/ 200501 h 1385321"/>
              <a:gd name="connsiteX336" fmla="*/ 440584 w 1106262"/>
              <a:gd name="connsiteY336" fmla="*/ 327350 h 1385321"/>
              <a:gd name="connsiteX337" fmla="*/ 535100 w 1106262"/>
              <a:gd name="connsiteY337" fmla="*/ 337298 h 1385321"/>
              <a:gd name="connsiteX338" fmla="*/ 891322 w 1106262"/>
              <a:gd name="connsiteY338" fmla="*/ 159462 h 1385321"/>
              <a:gd name="connsiteX339" fmla="*/ 908182 w 1106262"/>
              <a:gd name="connsiteY339" fmla="*/ 178000 h 1385321"/>
              <a:gd name="connsiteX340" fmla="*/ 908182 w 1106262"/>
              <a:gd name="connsiteY340" fmla="*/ 295403 h 1385321"/>
              <a:gd name="connsiteX341" fmla="*/ 891322 w 1106262"/>
              <a:gd name="connsiteY341" fmla="*/ 313940 h 1385321"/>
              <a:gd name="connsiteX342" fmla="*/ 872054 w 1106262"/>
              <a:gd name="connsiteY342" fmla="*/ 295403 h 1385321"/>
              <a:gd name="connsiteX343" fmla="*/ 872054 w 1106262"/>
              <a:gd name="connsiteY343" fmla="*/ 178000 h 1385321"/>
              <a:gd name="connsiteX344" fmla="*/ 891322 w 1106262"/>
              <a:gd name="connsiteY344" fmla="*/ 159462 h 1385321"/>
              <a:gd name="connsiteX345" fmla="*/ 553754 w 1106262"/>
              <a:gd name="connsiteY345" fmla="*/ 159462 h 1385321"/>
              <a:gd name="connsiteX346" fmla="*/ 908182 w 1106262"/>
              <a:gd name="connsiteY346" fmla="*/ 515135 h 1385321"/>
              <a:gd name="connsiteX347" fmla="*/ 553754 w 1106262"/>
              <a:gd name="connsiteY347" fmla="*/ 869563 h 1385321"/>
              <a:gd name="connsiteX348" fmla="*/ 198082 w 1106262"/>
              <a:gd name="connsiteY348" fmla="*/ 515135 h 1385321"/>
              <a:gd name="connsiteX349" fmla="*/ 198082 w 1106262"/>
              <a:gd name="connsiteY349" fmla="*/ 507673 h 1385321"/>
              <a:gd name="connsiteX350" fmla="*/ 198082 w 1106262"/>
              <a:gd name="connsiteY350" fmla="*/ 505186 h 1385321"/>
              <a:gd name="connsiteX351" fmla="*/ 198082 w 1106262"/>
              <a:gd name="connsiteY351" fmla="*/ 297503 h 1385321"/>
              <a:gd name="connsiteX352" fmla="*/ 216736 w 1106262"/>
              <a:gd name="connsiteY352" fmla="*/ 278849 h 1385321"/>
              <a:gd name="connsiteX353" fmla="*/ 235390 w 1106262"/>
              <a:gd name="connsiteY353" fmla="*/ 297503 h 1385321"/>
              <a:gd name="connsiteX354" fmla="*/ 235390 w 1106262"/>
              <a:gd name="connsiteY354" fmla="*/ 357196 h 1385321"/>
              <a:gd name="connsiteX355" fmla="*/ 553754 w 1106262"/>
              <a:gd name="connsiteY355" fmla="*/ 159462 h 1385321"/>
              <a:gd name="connsiteX356" fmla="*/ 216146 w 1106262"/>
              <a:gd name="connsiteY356" fmla="*/ 87206 h 1385321"/>
              <a:gd name="connsiteX357" fmla="*/ 234210 w 1106262"/>
              <a:gd name="connsiteY357" fmla="*/ 104478 h 1385321"/>
              <a:gd name="connsiteX358" fmla="*/ 234210 w 1106262"/>
              <a:gd name="connsiteY358" fmla="*/ 195772 h 1385321"/>
              <a:gd name="connsiteX359" fmla="*/ 216146 w 1106262"/>
              <a:gd name="connsiteY359" fmla="*/ 214277 h 1385321"/>
              <a:gd name="connsiteX360" fmla="*/ 198082 w 1106262"/>
              <a:gd name="connsiteY360" fmla="*/ 195772 h 1385321"/>
              <a:gd name="connsiteX361" fmla="*/ 198082 w 1106262"/>
              <a:gd name="connsiteY361" fmla="*/ 104478 h 1385321"/>
              <a:gd name="connsiteX362" fmla="*/ 216146 w 1106262"/>
              <a:gd name="connsiteY362" fmla="*/ 87206 h 1385321"/>
              <a:gd name="connsiteX363" fmla="*/ 652190 w 1106262"/>
              <a:gd name="connsiteY363" fmla="*/ 0 h 1385321"/>
              <a:gd name="connsiteX364" fmla="*/ 670232 w 1106262"/>
              <a:gd name="connsiteY364" fmla="*/ 18522 h 1385321"/>
              <a:gd name="connsiteX365" fmla="*/ 670232 w 1106262"/>
              <a:gd name="connsiteY365" fmla="*/ 121008 h 1385321"/>
              <a:gd name="connsiteX366" fmla="*/ 652190 w 1106262"/>
              <a:gd name="connsiteY366" fmla="*/ 139529 h 1385321"/>
              <a:gd name="connsiteX367" fmla="*/ 635350 w 1106262"/>
              <a:gd name="connsiteY367" fmla="*/ 121008 h 1385321"/>
              <a:gd name="connsiteX368" fmla="*/ 635350 w 1106262"/>
              <a:gd name="connsiteY368" fmla="*/ 18522 h 1385321"/>
              <a:gd name="connsiteX369" fmla="*/ 652190 w 1106262"/>
              <a:gd name="connsiteY369" fmla="*/ 0 h 13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</a:cxnLst>
            <a:rect l="l" t="t" r="r" b="b"/>
            <a:pathLst>
              <a:path w="1106262" h="1385321">
                <a:moveTo>
                  <a:pt x="114484" y="1063297"/>
                </a:moveTo>
                <a:cubicBezTo>
                  <a:pt x="83374" y="1147844"/>
                  <a:pt x="44798" y="1254771"/>
                  <a:pt x="37332" y="1274664"/>
                </a:cubicBezTo>
                <a:cubicBezTo>
                  <a:pt x="51020" y="1302018"/>
                  <a:pt x="230212" y="1348021"/>
                  <a:pt x="553754" y="1348021"/>
                </a:cubicBezTo>
                <a:cubicBezTo>
                  <a:pt x="876050" y="1348021"/>
                  <a:pt x="1055242" y="1302018"/>
                  <a:pt x="1068932" y="1274664"/>
                </a:cubicBezTo>
                <a:cubicBezTo>
                  <a:pt x="1061466" y="1253527"/>
                  <a:pt x="1022888" y="1147844"/>
                  <a:pt x="993024" y="1063297"/>
                </a:cubicBezTo>
                <a:cubicBezTo>
                  <a:pt x="898450" y="1121734"/>
                  <a:pt x="569930" y="1122977"/>
                  <a:pt x="553754" y="1122977"/>
                </a:cubicBezTo>
                <a:cubicBezTo>
                  <a:pt x="536332" y="1122977"/>
                  <a:pt x="209058" y="1121734"/>
                  <a:pt x="114484" y="1063297"/>
                </a:cubicBezTo>
                <a:close/>
                <a:moveTo>
                  <a:pt x="522644" y="968804"/>
                </a:moveTo>
                <a:cubicBezTo>
                  <a:pt x="516422" y="968804"/>
                  <a:pt x="510200" y="968804"/>
                  <a:pt x="505222" y="970047"/>
                </a:cubicBezTo>
                <a:cubicBezTo>
                  <a:pt x="502734" y="970047"/>
                  <a:pt x="500244" y="970047"/>
                  <a:pt x="496512" y="970047"/>
                </a:cubicBezTo>
                <a:cubicBezTo>
                  <a:pt x="492778" y="970047"/>
                  <a:pt x="487802" y="970047"/>
                  <a:pt x="482824" y="970047"/>
                </a:cubicBezTo>
                <a:cubicBezTo>
                  <a:pt x="479090" y="970047"/>
                  <a:pt x="476602" y="970047"/>
                  <a:pt x="472868" y="970047"/>
                </a:cubicBezTo>
                <a:cubicBezTo>
                  <a:pt x="470380" y="970047"/>
                  <a:pt x="465402" y="970047"/>
                  <a:pt x="460424" y="970047"/>
                </a:cubicBezTo>
                <a:cubicBezTo>
                  <a:pt x="457936" y="970047"/>
                  <a:pt x="454202" y="971290"/>
                  <a:pt x="451714" y="971290"/>
                </a:cubicBezTo>
                <a:cubicBezTo>
                  <a:pt x="447980" y="971290"/>
                  <a:pt x="443002" y="971290"/>
                  <a:pt x="439270" y="971290"/>
                </a:cubicBezTo>
                <a:cubicBezTo>
                  <a:pt x="436782" y="972534"/>
                  <a:pt x="433048" y="972534"/>
                  <a:pt x="430560" y="972534"/>
                </a:cubicBezTo>
                <a:cubicBezTo>
                  <a:pt x="426826" y="972534"/>
                  <a:pt x="423092" y="972534"/>
                  <a:pt x="418116" y="972534"/>
                </a:cubicBezTo>
                <a:cubicBezTo>
                  <a:pt x="415626" y="972534"/>
                  <a:pt x="413138" y="972534"/>
                  <a:pt x="409404" y="972534"/>
                </a:cubicBezTo>
                <a:cubicBezTo>
                  <a:pt x="405672" y="973777"/>
                  <a:pt x="401938" y="973777"/>
                  <a:pt x="398204" y="973777"/>
                </a:cubicBezTo>
                <a:cubicBezTo>
                  <a:pt x="396960" y="973777"/>
                  <a:pt x="394472" y="975020"/>
                  <a:pt x="393228" y="975020"/>
                </a:cubicBezTo>
                <a:lnTo>
                  <a:pt x="393228" y="1009834"/>
                </a:lnTo>
                <a:cubicBezTo>
                  <a:pt x="393228" y="1019780"/>
                  <a:pt x="385762" y="1028484"/>
                  <a:pt x="374562" y="1028484"/>
                </a:cubicBezTo>
                <a:cubicBezTo>
                  <a:pt x="364606" y="1028484"/>
                  <a:pt x="355896" y="1019780"/>
                  <a:pt x="355896" y="1009834"/>
                </a:cubicBezTo>
                <a:lnTo>
                  <a:pt x="355896" y="977507"/>
                </a:lnTo>
                <a:cubicBezTo>
                  <a:pt x="354652" y="977507"/>
                  <a:pt x="353406" y="977507"/>
                  <a:pt x="352162" y="977507"/>
                </a:cubicBezTo>
                <a:cubicBezTo>
                  <a:pt x="348430" y="977507"/>
                  <a:pt x="344696" y="978750"/>
                  <a:pt x="342208" y="978750"/>
                </a:cubicBezTo>
                <a:cubicBezTo>
                  <a:pt x="338474" y="978750"/>
                  <a:pt x="335986" y="978750"/>
                  <a:pt x="334742" y="978750"/>
                </a:cubicBezTo>
                <a:cubicBezTo>
                  <a:pt x="331008" y="979994"/>
                  <a:pt x="327274" y="979994"/>
                  <a:pt x="324786" y="981237"/>
                </a:cubicBezTo>
                <a:cubicBezTo>
                  <a:pt x="322298" y="981237"/>
                  <a:pt x="318564" y="981237"/>
                  <a:pt x="316076" y="981237"/>
                </a:cubicBezTo>
                <a:cubicBezTo>
                  <a:pt x="313586" y="981237"/>
                  <a:pt x="311098" y="982480"/>
                  <a:pt x="307364" y="982480"/>
                </a:cubicBezTo>
                <a:cubicBezTo>
                  <a:pt x="304876" y="982480"/>
                  <a:pt x="302386" y="982480"/>
                  <a:pt x="301142" y="982480"/>
                </a:cubicBezTo>
                <a:cubicBezTo>
                  <a:pt x="297410" y="983724"/>
                  <a:pt x="294920" y="983724"/>
                  <a:pt x="291188" y="984967"/>
                </a:cubicBezTo>
                <a:cubicBezTo>
                  <a:pt x="288698" y="984967"/>
                  <a:pt x="287454" y="984967"/>
                  <a:pt x="284966" y="984967"/>
                </a:cubicBezTo>
                <a:cubicBezTo>
                  <a:pt x="281232" y="984967"/>
                  <a:pt x="278744" y="986210"/>
                  <a:pt x="276254" y="986210"/>
                </a:cubicBezTo>
                <a:cubicBezTo>
                  <a:pt x="273766" y="986210"/>
                  <a:pt x="272522" y="986210"/>
                  <a:pt x="270032" y="987454"/>
                </a:cubicBezTo>
                <a:cubicBezTo>
                  <a:pt x="267544" y="987454"/>
                  <a:pt x="263810" y="988697"/>
                  <a:pt x="261322" y="988697"/>
                </a:cubicBezTo>
                <a:cubicBezTo>
                  <a:pt x="260078" y="988697"/>
                  <a:pt x="257588" y="988697"/>
                  <a:pt x="255100" y="988697"/>
                </a:cubicBezTo>
                <a:cubicBezTo>
                  <a:pt x="252612" y="989940"/>
                  <a:pt x="250122" y="991184"/>
                  <a:pt x="247634" y="991184"/>
                </a:cubicBezTo>
                <a:cubicBezTo>
                  <a:pt x="246390" y="991184"/>
                  <a:pt x="243900" y="991184"/>
                  <a:pt x="242656" y="991184"/>
                </a:cubicBezTo>
                <a:cubicBezTo>
                  <a:pt x="238922" y="992427"/>
                  <a:pt x="236434" y="992427"/>
                  <a:pt x="235190" y="992427"/>
                </a:cubicBezTo>
                <a:cubicBezTo>
                  <a:pt x="232700" y="993670"/>
                  <a:pt x="230212" y="993670"/>
                  <a:pt x="228968" y="993670"/>
                </a:cubicBezTo>
                <a:cubicBezTo>
                  <a:pt x="226480" y="993670"/>
                  <a:pt x="223990" y="994914"/>
                  <a:pt x="221502" y="994914"/>
                </a:cubicBezTo>
                <a:cubicBezTo>
                  <a:pt x="220258" y="996157"/>
                  <a:pt x="219012" y="996157"/>
                  <a:pt x="216524" y="996157"/>
                </a:cubicBezTo>
                <a:cubicBezTo>
                  <a:pt x="215280" y="996157"/>
                  <a:pt x="212790" y="997400"/>
                  <a:pt x="210302" y="997400"/>
                </a:cubicBezTo>
                <a:cubicBezTo>
                  <a:pt x="209058" y="998644"/>
                  <a:pt x="207814" y="998644"/>
                  <a:pt x="205324" y="998644"/>
                </a:cubicBezTo>
                <a:cubicBezTo>
                  <a:pt x="202836" y="998644"/>
                  <a:pt x="201592" y="999887"/>
                  <a:pt x="199102" y="999887"/>
                </a:cubicBezTo>
                <a:cubicBezTo>
                  <a:pt x="197858" y="999887"/>
                  <a:pt x="196614" y="1001130"/>
                  <a:pt x="195370" y="1001130"/>
                </a:cubicBezTo>
                <a:cubicBezTo>
                  <a:pt x="192880" y="1002374"/>
                  <a:pt x="191636" y="1002374"/>
                  <a:pt x="189148" y="1002374"/>
                </a:cubicBezTo>
                <a:cubicBezTo>
                  <a:pt x="187902" y="1002374"/>
                  <a:pt x="185414" y="1003617"/>
                  <a:pt x="184170" y="1003617"/>
                </a:cubicBezTo>
                <a:cubicBezTo>
                  <a:pt x="182926" y="1004860"/>
                  <a:pt x="181680" y="1004860"/>
                  <a:pt x="179192" y="1004860"/>
                </a:cubicBezTo>
                <a:cubicBezTo>
                  <a:pt x="177948" y="1004860"/>
                  <a:pt x="176704" y="1006104"/>
                  <a:pt x="175460" y="1006104"/>
                </a:cubicBezTo>
                <a:cubicBezTo>
                  <a:pt x="172970" y="1006104"/>
                  <a:pt x="171726" y="1007347"/>
                  <a:pt x="170482" y="1007347"/>
                </a:cubicBezTo>
                <a:cubicBezTo>
                  <a:pt x="169238" y="1007347"/>
                  <a:pt x="167992" y="1007347"/>
                  <a:pt x="166748" y="1008590"/>
                </a:cubicBezTo>
                <a:cubicBezTo>
                  <a:pt x="165504" y="1008590"/>
                  <a:pt x="164260" y="1009834"/>
                  <a:pt x="163016" y="1009834"/>
                </a:cubicBezTo>
                <a:cubicBezTo>
                  <a:pt x="161770" y="1009834"/>
                  <a:pt x="160526" y="1009834"/>
                  <a:pt x="159282" y="1011077"/>
                </a:cubicBezTo>
                <a:cubicBezTo>
                  <a:pt x="158038" y="1012320"/>
                  <a:pt x="156794" y="1012320"/>
                  <a:pt x="155548" y="1012320"/>
                </a:cubicBezTo>
                <a:cubicBezTo>
                  <a:pt x="154304" y="1012320"/>
                  <a:pt x="153060" y="1013564"/>
                  <a:pt x="151816" y="1013564"/>
                </a:cubicBezTo>
                <a:cubicBezTo>
                  <a:pt x="151816" y="1013564"/>
                  <a:pt x="150572" y="1013564"/>
                  <a:pt x="149326" y="1014807"/>
                </a:cubicBezTo>
                <a:cubicBezTo>
                  <a:pt x="148082" y="1014807"/>
                  <a:pt x="146838" y="1016050"/>
                  <a:pt x="145594" y="1016050"/>
                </a:cubicBezTo>
                <a:cubicBezTo>
                  <a:pt x="145594" y="1016050"/>
                  <a:pt x="144350" y="1016050"/>
                  <a:pt x="143104" y="1017294"/>
                </a:cubicBezTo>
                <a:cubicBezTo>
                  <a:pt x="143104" y="1017294"/>
                  <a:pt x="141860" y="1018537"/>
                  <a:pt x="140616" y="1018537"/>
                </a:cubicBezTo>
                <a:cubicBezTo>
                  <a:pt x="140616" y="1018537"/>
                  <a:pt x="139372" y="1019780"/>
                  <a:pt x="138128" y="1019780"/>
                </a:cubicBezTo>
                <a:cubicBezTo>
                  <a:pt x="138128" y="1019780"/>
                  <a:pt x="136882" y="1019780"/>
                  <a:pt x="136882" y="1021024"/>
                </a:cubicBezTo>
                <a:cubicBezTo>
                  <a:pt x="135638" y="1021024"/>
                  <a:pt x="135638" y="1021024"/>
                  <a:pt x="134394" y="1021024"/>
                </a:cubicBezTo>
                <a:cubicBezTo>
                  <a:pt x="133150" y="1022267"/>
                  <a:pt x="133150" y="1022267"/>
                  <a:pt x="131906" y="1022267"/>
                </a:cubicBezTo>
                <a:cubicBezTo>
                  <a:pt x="131906" y="1023510"/>
                  <a:pt x="130660" y="1023510"/>
                  <a:pt x="130660" y="1023510"/>
                </a:cubicBezTo>
                <a:lnTo>
                  <a:pt x="129416" y="1024754"/>
                </a:lnTo>
                <a:cubicBezTo>
                  <a:pt x="129416" y="1025997"/>
                  <a:pt x="129416" y="1025997"/>
                  <a:pt x="128172" y="1025997"/>
                </a:cubicBezTo>
                <a:lnTo>
                  <a:pt x="126928" y="1027240"/>
                </a:lnTo>
                <a:cubicBezTo>
                  <a:pt x="144350" y="1049620"/>
                  <a:pt x="294920" y="1085677"/>
                  <a:pt x="553754" y="1085677"/>
                </a:cubicBezTo>
                <a:cubicBezTo>
                  <a:pt x="811342" y="1085677"/>
                  <a:pt x="961914" y="1049620"/>
                  <a:pt x="979336" y="1027240"/>
                </a:cubicBezTo>
                <a:cubicBezTo>
                  <a:pt x="979336" y="1027240"/>
                  <a:pt x="979336" y="1025997"/>
                  <a:pt x="978090" y="1025997"/>
                </a:cubicBezTo>
                <a:cubicBezTo>
                  <a:pt x="978090" y="1025997"/>
                  <a:pt x="976846" y="1025997"/>
                  <a:pt x="976846" y="1024754"/>
                </a:cubicBezTo>
                <a:cubicBezTo>
                  <a:pt x="976846" y="1024754"/>
                  <a:pt x="976846" y="1023510"/>
                  <a:pt x="975602" y="1023510"/>
                </a:cubicBezTo>
                <a:cubicBezTo>
                  <a:pt x="974358" y="1023510"/>
                  <a:pt x="974358" y="1023510"/>
                  <a:pt x="974358" y="1022267"/>
                </a:cubicBezTo>
                <a:cubicBezTo>
                  <a:pt x="973114" y="1022267"/>
                  <a:pt x="973114" y="1022267"/>
                  <a:pt x="973114" y="1021024"/>
                </a:cubicBezTo>
                <a:cubicBezTo>
                  <a:pt x="971868" y="1021024"/>
                  <a:pt x="971868" y="1021024"/>
                  <a:pt x="970624" y="1021024"/>
                </a:cubicBezTo>
                <a:cubicBezTo>
                  <a:pt x="969380" y="1019780"/>
                  <a:pt x="969380" y="1019780"/>
                  <a:pt x="968136" y="1019780"/>
                </a:cubicBezTo>
                <a:cubicBezTo>
                  <a:pt x="966892" y="1019780"/>
                  <a:pt x="966892" y="1018537"/>
                  <a:pt x="965646" y="1018537"/>
                </a:cubicBezTo>
                <a:lnTo>
                  <a:pt x="964402" y="1017294"/>
                </a:lnTo>
                <a:cubicBezTo>
                  <a:pt x="961914" y="1016050"/>
                  <a:pt x="960670" y="1016050"/>
                  <a:pt x="960670" y="1016050"/>
                </a:cubicBezTo>
                <a:cubicBezTo>
                  <a:pt x="959424" y="1016050"/>
                  <a:pt x="958180" y="1014807"/>
                  <a:pt x="958180" y="1014807"/>
                </a:cubicBezTo>
                <a:cubicBezTo>
                  <a:pt x="956936" y="1013564"/>
                  <a:pt x="955692" y="1013564"/>
                  <a:pt x="954448" y="1013564"/>
                </a:cubicBezTo>
                <a:cubicBezTo>
                  <a:pt x="953202" y="1013564"/>
                  <a:pt x="951958" y="1012320"/>
                  <a:pt x="951958" y="1012320"/>
                </a:cubicBezTo>
                <a:cubicBezTo>
                  <a:pt x="949470" y="1012320"/>
                  <a:pt x="948226" y="1012320"/>
                  <a:pt x="946982" y="1011077"/>
                </a:cubicBezTo>
                <a:cubicBezTo>
                  <a:pt x="945736" y="1009834"/>
                  <a:pt x="945736" y="1009834"/>
                  <a:pt x="944492" y="1009834"/>
                </a:cubicBezTo>
                <a:cubicBezTo>
                  <a:pt x="942004" y="1009834"/>
                  <a:pt x="940760" y="1008590"/>
                  <a:pt x="939514" y="1008590"/>
                </a:cubicBezTo>
                <a:cubicBezTo>
                  <a:pt x="938270" y="1007347"/>
                  <a:pt x="937026" y="1007347"/>
                  <a:pt x="935782" y="1007347"/>
                </a:cubicBezTo>
                <a:cubicBezTo>
                  <a:pt x="934538" y="1007347"/>
                  <a:pt x="932048" y="1006104"/>
                  <a:pt x="930804" y="1006104"/>
                </a:cubicBezTo>
                <a:cubicBezTo>
                  <a:pt x="929560" y="1006104"/>
                  <a:pt x="928316" y="1004860"/>
                  <a:pt x="927070" y="1004860"/>
                </a:cubicBezTo>
                <a:cubicBezTo>
                  <a:pt x="925826" y="1004860"/>
                  <a:pt x="923338" y="1004860"/>
                  <a:pt x="922094" y="1003617"/>
                </a:cubicBezTo>
                <a:cubicBezTo>
                  <a:pt x="920848" y="1003617"/>
                  <a:pt x="918360" y="1002374"/>
                  <a:pt x="917116" y="1002374"/>
                </a:cubicBezTo>
                <a:cubicBezTo>
                  <a:pt x="915872" y="1002374"/>
                  <a:pt x="914626" y="1002374"/>
                  <a:pt x="912138" y="1001130"/>
                </a:cubicBezTo>
                <a:cubicBezTo>
                  <a:pt x="909650" y="1001130"/>
                  <a:pt x="908404" y="999887"/>
                  <a:pt x="907160" y="999887"/>
                </a:cubicBezTo>
                <a:cubicBezTo>
                  <a:pt x="904672" y="999887"/>
                  <a:pt x="903428" y="998644"/>
                  <a:pt x="900938" y="998644"/>
                </a:cubicBezTo>
                <a:cubicBezTo>
                  <a:pt x="899694" y="998644"/>
                  <a:pt x="898450" y="998644"/>
                  <a:pt x="895962" y="997400"/>
                </a:cubicBezTo>
                <a:cubicBezTo>
                  <a:pt x="894716" y="997400"/>
                  <a:pt x="892228" y="996157"/>
                  <a:pt x="889740" y="996157"/>
                </a:cubicBezTo>
                <a:cubicBezTo>
                  <a:pt x="888494" y="996157"/>
                  <a:pt x="886006" y="996157"/>
                  <a:pt x="884762" y="994914"/>
                </a:cubicBezTo>
                <a:cubicBezTo>
                  <a:pt x="882272" y="994914"/>
                  <a:pt x="879784" y="993670"/>
                  <a:pt x="877296" y="993670"/>
                </a:cubicBezTo>
                <a:cubicBezTo>
                  <a:pt x="876050" y="993670"/>
                  <a:pt x="873562" y="993670"/>
                  <a:pt x="872318" y="992427"/>
                </a:cubicBezTo>
                <a:cubicBezTo>
                  <a:pt x="869828" y="992427"/>
                  <a:pt x="867340" y="992427"/>
                  <a:pt x="864852" y="991184"/>
                </a:cubicBezTo>
                <a:cubicBezTo>
                  <a:pt x="862362" y="991184"/>
                  <a:pt x="861118" y="991184"/>
                  <a:pt x="858630" y="991184"/>
                </a:cubicBezTo>
                <a:cubicBezTo>
                  <a:pt x="856140" y="991184"/>
                  <a:pt x="853652" y="989940"/>
                  <a:pt x="851162" y="988697"/>
                </a:cubicBezTo>
                <a:cubicBezTo>
                  <a:pt x="848674" y="988697"/>
                  <a:pt x="847430" y="988697"/>
                  <a:pt x="844942" y="988697"/>
                </a:cubicBezTo>
                <a:cubicBezTo>
                  <a:pt x="842452" y="988697"/>
                  <a:pt x="839964" y="987454"/>
                  <a:pt x="836230" y="987454"/>
                </a:cubicBezTo>
                <a:cubicBezTo>
                  <a:pt x="833742" y="986210"/>
                  <a:pt x="832498" y="986210"/>
                  <a:pt x="830008" y="986210"/>
                </a:cubicBezTo>
                <a:cubicBezTo>
                  <a:pt x="827520" y="986210"/>
                  <a:pt x="823786" y="984967"/>
                  <a:pt x="822542" y="984967"/>
                </a:cubicBezTo>
                <a:cubicBezTo>
                  <a:pt x="820054" y="984967"/>
                  <a:pt x="817564" y="984967"/>
                  <a:pt x="815076" y="984967"/>
                </a:cubicBezTo>
                <a:cubicBezTo>
                  <a:pt x="812586" y="983724"/>
                  <a:pt x="808854" y="983724"/>
                  <a:pt x="806364" y="982480"/>
                </a:cubicBezTo>
                <a:cubicBezTo>
                  <a:pt x="803876" y="982480"/>
                  <a:pt x="801388" y="982480"/>
                  <a:pt x="798898" y="982480"/>
                </a:cubicBezTo>
                <a:cubicBezTo>
                  <a:pt x="796410" y="982480"/>
                  <a:pt x="792676" y="981237"/>
                  <a:pt x="788944" y="981237"/>
                </a:cubicBezTo>
                <a:cubicBezTo>
                  <a:pt x="786454" y="981237"/>
                  <a:pt x="785210" y="981237"/>
                  <a:pt x="782722" y="981237"/>
                </a:cubicBezTo>
                <a:cubicBezTo>
                  <a:pt x="778988" y="979994"/>
                  <a:pt x="775256" y="979994"/>
                  <a:pt x="772766" y="978750"/>
                </a:cubicBezTo>
                <a:cubicBezTo>
                  <a:pt x="769034" y="978750"/>
                  <a:pt x="766544" y="978750"/>
                  <a:pt x="765300" y="978750"/>
                </a:cubicBezTo>
                <a:cubicBezTo>
                  <a:pt x="761566" y="978750"/>
                  <a:pt x="757834" y="977507"/>
                  <a:pt x="755344" y="977507"/>
                </a:cubicBezTo>
                <a:cubicBezTo>
                  <a:pt x="751612" y="977507"/>
                  <a:pt x="749122" y="976264"/>
                  <a:pt x="746634" y="976264"/>
                </a:cubicBezTo>
                <a:cubicBezTo>
                  <a:pt x="742902" y="976264"/>
                  <a:pt x="740412" y="976264"/>
                  <a:pt x="736680" y="976264"/>
                </a:cubicBezTo>
                <a:cubicBezTo>
                  <a:pt x="732946" y="976264"/>
                  <a:pt x="730458" y="975020"/>
                  <a:pt x="727968" y="975020"/>
                </a:cubicBezTo>
                <a:cubicBezTo>
                  <a:pt x="724236" y="975020"/>
                  <a:pt x="720502" y="975020"/>
                  <a:pt x="716768" y="975020"/>
                </a:cubicBezTo>
                <a:cubicBezTo>
                  <a:pt x="714280" y="975020"/>
                  <a:pt x="710546" y="975020"/>
                  <a:pt x="708058" y="973777"/>
                </a:cubicBezTo>
                <a:cubicBezTo>
                  <a:pt x="704324" y="973777"/>
                  <a:pt x="700592" y="973777"/>
                  <a:pt x="696858" y="972534"/>
                </a:cubicBezTo>
                <a:cubicBezTo>
                  <a:pt x="694370" y="972534"/>
                  <a:pt x="690636" y="972534"/>
                  <a:pt x="688148" y="972534"/>
                </a:cubicBezTo>
                <a:cubicBezTo>
                  <a:pt x="684414" y="972534"/>
                  <a:pt x="680682" y="972534"/>
                  <a:pt x="676948" y="972534"/>
                </a:cubicBezTo>
                <a:cubicBezTo>
                  <a:pt x="673216" y="972534"/>
                  <a:pt x="670726" y="972534"/>
                  <a:pt x="666994" y="971290"/>
                </a:cubicBezTo>
                <a:cubicBezTo>
                  <a:pt x="663260" y="971290"/>
                  <a:pt x="659526" y="971290"/>
                  <a:pt x="655794" y="971290"/>
                </a:cubicBezTo>
                <a:cubicBezTo>
                  <a:pt x="652060" y="971290"/>
                  <a:pt x="648328" y="970047"/>
                  <a:pt x="645838" y="970047"/>
                </a:cubicBezTo>
                <a:cubicBezTo>
                  <a:pt x="642106" y="970047"/>
                  <a:pt x="637128" y="970047"/>
                  <a:pt x="632150" y="970047"/>
                </a:cubicBezTo>
                <a:cubicBezTo>
                  <a:pt x="629662" y="970047"/>
                  <a:pt x="625928" y="970047"/>
                  <a:pt x="623440" y="970047"/>
                </a:cubicBezTo>
                <a:cubicBezTo>
                  <a:pt x="618462" y="970047"/>
                  <a:pt x="614728" y="970047"/>
                  <a:pt x="609752" y="970047"/>
                </a:cubicBezTo>
                <a:cubicBezTo>
                  <a:pt x="607262" y="970047"/>
                  <a:pt x="603530" y="970047"/>
                  <a:pt x="601040" y="970047"/>
                </a:cubicBezTo>
                <a:cubicBezTo>
                  <a:pt x="594818" y="968804"/>
                  <a:pt x="589842" y="968804"/>
                  <a:pt x="584864" y="968804"/>
                </a:cubicBezTo>
                <a:cubicBezTo>
                  <a:pt x="582374" y="968804"/>
                  <a:pt x="579886" y="968804"/>
                  <a:pt x="577398" y="968804"/>
                </a:cubicBezTo>
                <a:cubicBezTo>
                  <a:pt x="569930" y="968804"/>
                  <a:pt x="561220" y="968804"/>
                  <a:pt x="553754" y="968804"/>
                </a:cubicBezTo>
                <a:cubicBezTo>
                  <a:pt x="545042" y="968804"/>
                  <a:pt x="537576" y="968804"/>
                  <a:pt x="528866" y="968804"/>
                </a:cubicBezTo>
                <a:cubicBezTo>
                  <a:pt x="526378" y="968804"/>
                  <a:pt x="523888" y="968804"/>
                  <a:pt x="522644" y="968804"/>
                </a:cubicBezTo>
                <a:close/>
                <a:moveTo>
                  <a:pt x="890984" y="754950"/>
                </a:moveTo>
                <a:cubicBezTo>
                  <a:pt x="900938" y="754950"/>
                  <a:pt x="908404" y="763654"/>
                  <a:pt x="908404" y="773600"/>
                </a:cubicBezTo>
                <a:lnTo>
                  <a:pt x="908404" y="940207"/>
                </a:lnTo>
                <a:cubicBezTo>
                  <a:pt x="908404" y="950154"/>
                  <a:pt x="900938" y="958857"/>
                  <a:pt x="890984" y="958857"/>
                </a:cubicBezTo>
                <a:lnTo>
                  <a:pt x="892228" y="958857"/>
                </a:lnTo>
                <a:cubicBezTo>
                  <a:pt x="894716" y="958857"/>
                  <a:pt x="898450" y="960101"/>
                  <a:pt x="900938" y="961344"/>
                </a:cubicBezTo>
                <a:cubicBezTo>
                  <a:pt x="904672" y="961344"/>
                  <a:pt x="908404" y="962587"/>
                  <a:pt x="910894" y="962587"/>
                </a:cubicBezTo>
                <a:cubicBezTo>
                  <a:pt x="914626" y="963831"/>
                  <a:pt x="915872" y="965074"/>
                  <a:pt x="919604" y="965074"/>
                </a:cubicBezTo>
                <a:cubicBezTo>
                  <a:pt x="922094" y="965074"/>
                  <a:pt x="925826" y="966317"/>
                  <a:pt x="928316" y="967560"/>
                </a:cubicBezTo>
                <a:cubicBezTo>
                  <a:pt x="930804" y="967560"/>
                  <a:pt x="934538" y="968804"/>
                  <a:pt x="935782" y="968804"/>
                </a:cubicBezTo>
                <a:cubicBezTo>
                  <a:pt x="939514" y="970047"/>
                  <a:pt x="942004" y="971290"/>
                  <a:pt x="945736" y="972534"/>
                </a:cubicBezTo>
                <a:cubicBezTo>
                  <a:pt x="948226" y="972534"/>
                  <a:pt x="949470" y="973777"/>
                  <a:pt x="951958" y="975020"/>
                </a:cubicBezTo>
                <a:cubicBezTo>
                  <a:pt x="955692" y="975020"/>
                  <a:pt x="958180" y="976264"/>
                  <a:pt x="960670" y="976264"/>
                </a:cubicBezTo>
                <a:cubicBezTo>
                  <a:pt x="963158" y="978750"/>
                  <a:pt x="964402" y="978750"/>
                  <a:pt x="966892" y="979994"/>
                </a:cubicBezTo>
                <a:cubicBezTo>
                  <a:pt x="969380" y="981237"/>
                  <a:pt x="971868" y="981237"/>
                  <a:pt x="974358" y="982480"/>
                </a:cubicBezTo>
                <a:cubicBezTo>
                  <a:pt x="975602" y="983724"/>
                  <a:pt x="978090" y="984967"/>
                  <a:pt x="979336" y="984967"/>
                </a:cubicBezTo>
                <a:cubicBezTo>
                  <a:pt x="981824" y="986210"/>
                  <a:pt x="984312" y="987454"/>
                  <a:pt x="986802" y="988697"/>
                </a:cubicBezTo>
                <a:cubicBezTo>
                  <a:pt x="988046" y="989940"/>
                  <a:pt x="989290" y="991184"/>
                  <a:pt x="990534" y="992427"/>
                </a:cubicBezTo>
                <a:cubicBezTo>
                  <a:pt x="993024" y="992427"/>
                  <a:pt x="994268" y="993670"/>
                  <a:pt x="996756" y="994914"/>
                </a:cubicBezTo>
                <a:cubicBezTo>
                  <a:pt x="998002" y="996157"/>
                  <a:pt x="999246" y="997400"/>
                  <a:pt x="1000490" y="998644"/>
                </a:cubicBezTo>
                <a:cubicBezTo>
                  <a:pt x="1001734" y="999887"/>
                  <a:pt x="1004222" y="1001130"/>
                  <a:pt x="1004222" y="1002374"/>
                </a:cubicBezTo>
                <a:cubicBezTo>
                  <a:pt x="1006712" y="1003617"/>
                  <a:pt x="1006712" y="1004860"/>
                  <a:pt x="1007956" y="1006104"/>
                </a:cubicBezTo>
                <a:cubicBezTo>
                  <a:pt x="1009200" y="1006104"/>
                  <a:pt x="1010444" y="1007347"/>
                  <a:pt x="1011690" y="1009834"/>
                </a:cubicBezTo>
                <a:cubicBezTo>
                  <a:pt x="1012934" y="1009834"/>
                  <a:pt x="1012934" y="1012320"/>
                  <a:pt x="1014178" y="1013564"/>
                </a:cubicBezTo>
                <a:cubicBezTo>
                  <a:pt x="1014178" y="1014807"/>
                  <a:pt x="1015422" y="1016050"/>
                  <a:pt x="1015422" y="1017294"/>
                </a:cubicBezTo>
                <a:cubicBezTo>
                  <a:pt x="1016666" y="1018537"/>
                  <a:pt x="1016666" y="1019780"/>
                  <a:pt x="1016666" y="1021024"/>
                </a:cubicBezTo>
                <a:cubicBezTo>
                  <a:pt x="1016666" y="1022267"/>
                  <a:pt x="1017912" y="1022267"/>
                  <a:pt x="1017912" y="1023510"/>
                </a:cubicBezTo>
                <a:cubicBezTo>
                  <a:pt x="1106262" y="1267204"/>
                  <a:pt x="1106262" y="1269691"/>
                  <a:pt x="1106262" y="1274664"/>
                </a:cubicBezTo>
                <a:cubicBezTo>
                  <a:pt x="1106262" y="1384078"/>
                  <a:pt x="576152" y="1385321"/>
                  <a:pt x="553754" y="1385321"/>
                </a:cubicBezTo>
                <a:cubicBezTo>
                  <a:pt x="530110" y="1385321"/>
                  <a:pt x="0" y="1384078"/>
                  <a:pt x="0" y="1274664"/>
                </a:cubicBezTo>
                <a:cubicBezTo>
                  <a:pt x="0" y="1269691"/>
                  <a:pt x="0" y="1267204"/>
                  <a:pt x="89596" y="1023510"/>
                </a:cubicBezTo>
                <a:cubicBezTo>
                  <a:pt x="89596" y="1022267"/>
                  <a:pt x="89596" y="1022267"/>
                  <a:pt x="89596" y="1021024"/>
                </a:cubicBezTo>
                <a:cubicBezTo>
                  <a:pt x="89596" y="1019780"/>
                  <a:pt x="90840" y="1018537"/>
                  <a:pt x="90840" y="1017294"/>
                </a:cubicBezTo>
                <a:cubicBezTo>
                  <a:pt x="92084" y="1016050"/>
                  <a:pt x="92084" y="1014807"/>
                  <a:pt x="93330" y="1013564"/>
                </a:cubicBezTo>
                <a:cubicBezTo>
                  <a:pt x="93330" y="1012320"/>
                  <a:pt x="94574" y="1009834"/>
                  <a:pt x="94574" y="1009834"/>
                </a:cubicBezTo>
                <a:cubicBezTo>
                  <a:pt x="95818" y="1007347"/>
                  <a:pt x="97062" y="1006104"/>
                  <a:pt x="98306" y="1006104"/>
                </a:cubicBezTo>
                <a:cubicBezTo>
                  <a:pt x="99552" y="1004860"/>
                  <a:pt x="100796" y="1003617"/>
                  <a:pt x="100796" y="1002374"/>
                </a:cubicBezTo>
                <a:cubicBezTo>
                  <a:pt x="103284" y="1001130"/>
                  <a:pt x="104528" y="999887"/>
                  <a:pt x="105774" y="998644"/>
                </a:cubicBezTo>
                <a:cubicBezTo>
                  <a:pt x="107018" y="997400"/>
                  <a:pt x="108262" y="996157"/>
                  <a:pt x="109506" y="994914"/>
                </a:cubicBezTo>
                <a:cubicBezTo>
                  <a:pt x="111996" y="993670"/>
                  <a:pt x="113240" y="992427"/>
                  <a:pt x="115728" y="992427"/>
                </a:cubicBezTo>
                <a:cubicBezTo>
                  <a:pt x="116972" y="991184"/>
                  <a:pt x="119462" y="989940"/>
                  <a:pt x="120706" y="988697"/>
                </a:cubicBezTo>
                <a:cubicBezTo>
                  <a:pt x="123194" y="987454"/>
                  <a:pt x="124440" y="986210"/>
                  <a:pt x="126928" y="984967"/>
                </a:cubicBezTo>
                <a:cubicBezTo>
                  <a:pt x="129416" y="984967"/>
                  <a:pt x="130660" y="983724"/>
                  <a:pt x="131906" y="982480"/>
                </a:cubicBezTo>
                <a:cubicBezTo>
                  <a:pt x="135638" y="981237"/>
                  <a:pt x="136882" y="981237"/>
                  <a:pt x="139372" y="979994"/>
                </a:cubicBezTo>
                <a:cubicBezTo>
                  <a:pt x="141860" y="978750"/>
                  <a:pt x="144350" y="978750"/>
                  <a:pt x="145594" y="976264"/>
                </a:cubicBezTo>
                <a:cubicBezTo>
                  <a:pt x="148082" y="976264"/>
                  <a:pt x="151816" y="975020"/>
                  <a:pt x="154304" y="975020"/>
                </a:cubicBezTo>
                <a:cubicBezTo>
                  <a:pt x="156794" y="973777"/>
                  <a:pt x="159282" y="972534"/>
                  <a:pt x="161770" y="972534"/>
                </a:cubicBezTo>
                <a:cubicBezTo>
                  <a:pt x="164260" y="971290"/>
                  <a:pt x="167992" y="970047"/>
                  <a:pt x="170482" y="968804"/>
                </a:cubicBezTo>
                <a:cubicBezTo>
                  <a:pt x="172970" y="968804"/>
                  <a:pt x="175460" y="967560"/>
                  <a:pt x="177948" y="967560"/>
                </a:cubicBezTo>
                <a:cubicBezTo>
                  <a:pt x="181680" y="966317"/>
                  <a:pt x="184170" y="965074"/>
                  <a:pt x="187902" y="965074"/>
                </a:cubicBezTo>
                <a:cubicBezTo>
                  <a:pt x="190392" y="965074"/>
                  <a:pt x="192880" y="963831"/>
                  <a:pt x="195370" y="962587"/>
                </a:cubicBezTo>
                <a:cubicBezTo>
                  <a:pt x="199102" y="962587"/>
                  <a:pt x="201592" y="961344"/>
                  <a:pt x="205324" y="961344"/>
                </a:cubicBezTo>
                <a:cubicBezTo>
                  <a:pt x="209058" y="960101"/>
                  <a:pt x="210302" y="958857"/>
                  <a:pt x="214036" y="958857"/>
                </a:cubicBezTo>
                <a:cubicBezTo>
                  <a:pt x="217768" y="958857"/>
                  <a:pt x="221502" y="957614"/>
                  <a:pt x="223990" y="956371"/>
                </a:cubicBezTo>
                <a:cubicBezTo>
                  <a:pt x="227724" y="956371"/>
                  <a:pt x="230212" y="956371"/>
                  <a:pt x="233946" y="955127"/>
                </a:cubicBezTo>
                <a:cubicBezTo>
                  <a:pt x="236434" y="955127"/>
                  <a:pt x="240168" y="953884"/>
                  <a:pt x="243900" y="953884"/>
                </a:cubicBezTo>
                <a:cubicBezTo>
                  <a:pt x="247634" y="953884"/>
                  <a:pt x="250122" y="952641"/>
                  <a:pt x="253856" y="952641"/>
                </a:cubicBezTo>
                <a:cubicBezTo>
                  <a:pt x="257588" y="951397"/>
                  <a:pt x="261322" y="951397"/>
                  <a:pt x="265056" y="950154"/>
                </a:cubicBezTo>
                <a:cubicBezTo>
                  <a:pt x="267544" y="950154"/>
                  <a:pt x="271278" y="948911"/>
                  <a:pt x="273766" y="948911"/>
                </a:cubicBezTo>
                <a:cubicBezTo>
                  <a:pt x="277500" y="948911"/>
                  <a:pt x="281232" y="947667"/>
                  <a:pt x="286210" y="947667"/>
                </a:cubicBezTo>
                <a:cubicBezTo>
                  <a:pt x="288698" y="947667"/>
                  <a:pt x="291188" y="947667"/>
                  <a:pt x="294920" y="946424"/>
                </a:cubicBezTo>
                <a:cubicBezTo>
                  <a:pt x="299898" y="946424"/>
                  <a:pt x="302386" y="945181"/>
                  <a:pt x="307364" y="945181"/>
                </a:cubicBezTo>
                <a:cubicBezTo>
                  <a:pt x="309854" y="945181"/>
                  <a:pt x="313586" y="945181"/>
                  <a:pt x="316076" y="943937"/>
                </a:cubicBezTo>
                <a:cubicBezTo>
                  <a:pt x="321052" y="943937"/>
                  <a:pt x="324786" y="942694"/>
                  <a:pt x="328520" y="942694"/>
                </a:cubicBezTo>
                <a:cubicBezTo>
                  <a:pt x="331008" y="942694"/>
                  <a:pt x="334742" y="942694"/>
                  <a:pt x="337230" y="941451"/>
                </a:cubicBezTo>
                <a:cubicBezTo>
                  <a:pt x="340962" y="941451"/>
                  <a:pt x="345940" y="941451"/>
                  <a:pt x="349674" y="941451"/>
                </a:cubicBezTo>
                <a:cubicBezTo>
                  <a:pt x="352162" y="941451"/>
                  <a:pt x="353406" y="940207"/>
                  <a:pt x="355896" y="940207"/>
                </a:cubicBezTo>
                <a:lnTo>
                  <a:pt x="355896" y="873067"/>
                </a:lnTo>
                <a:cubicBezTo>
                  <a:pt x="355896" y="861877"/>
                  <a:pt x="364606" y="854417"/>
                  <a:pt x="374562" y="854417"/>
                </a:cubicBezTo>
                <a:cubicBezTo>
                  <a:pt x="385762" y="854417"/>
                  <a:pt x="393228" y="861877"/>
                  <a:pt x="393228" y="873067"/>
                </a:cubicBezTo>
                <a:lnTo>
                  <a:pt x="393228" y="937721"/>
                </a:lnTo>
                <a:cubicBezTo>
                  <a:pt x="395716" y="937721"/>
                  <a:pt x="396960" y="937721"/>
                  <a:pt x="399450" y="937721"/>
                </a:cubicBezTo>
                <a:cubicBezTo>
                  <a:pt x="403182" y="937721"/>
                  <a:pt x="406916" y="936477"/>
                  <a:pt x="410648" y="936477"/>
                </a:cubicBezTo>
                <a:cubicBezTo>
                  <a:pt x="414382" y="936477"/>
                  <a:pt x="416870" y="936477"/>
                  <a:pt x="419360" y="936477"/>
                </a:cubicBezTo>
                <a:cubicBezTo>
                  <a:pt x="423092" y="935234"/>
                  <a:pt x="426826" y="935234"/>
                  <a:pt x="430560" y="935234"/>
                </a:cubicBezTo>
                <a:cubicBezTo>
                  <a:pt x="433048" y="935234"/>
                  <a:pt x="435536" y="935234"/>
                  <a:pt x="438026" y="935234"/>
                </a:cubicBezTo>
                <a:cubicBezTo>
                  <a:pt x="443002" y="935234"/>
                  <a:pt x="445492" y="935234"/>
                  <a:pt x="449224" y="935234"/>
                </a:cubicBezTo>
                <a:cubicBezTo>
                  <a:pt x="451714" y="933991"/>
                  <a:pt x="454202" y="933991"/>
                  <a:pt x="456692" y="933991"/>
                </a:cubicBezTo>
                <a:cubicBezTo>
                  <a:pt x="459180" y="933991"/>
                  <a:pt x="462914" y="933991"/>
                  <a:pt x="466646" y="933991"/>
                </a:cubicBezTo>
                <a:cubicBezTo>
                  <a:pt x="469136" y="933991"/>
                  <a:pt x="471624" y="933991"/>
                  <a:pt x="472868" y="933991"/>
                </a:cubicBezTo>
                <a:cubicBezTo>
                  <a:pt x="477846" y="933991"/>
                  <a:pt x="480334" y="933991"/>
                  <a:pt x="482824" y="933991"/>
                </a:cubicBezTo>
                <a:cubicBezTo>
                  <a:pt x="485312" y="933991"/>
                  <a:pt x="487802" y="933991"/>
                  <a:pt x="489046" y="933991"/>
                </a:cubicBezTo>
                <a:cubicBezTo>
                  <a:pt x="492778" y="933991"/>
                  <a:pt x="495268" y="932747"/>
                  <a:pt x="499000" y="932747"/>
                </a:cubicBezTo>
                <a:cubicBezTo>
                  <a:pt x="500244" y="932747"/>
                  <a:pt x="502734" y="932747"/>
                  <a:pt x="503978" y="932747"/>
                </a:cubicBezTo>
                <a:cubicBezTo>
                  <a:pt x="507712" y="932747"/>
                  <a:pt x="510200" y="932747"/>
                  <a:pt x="512688" y="932747"/>
                </a:cubicBezTo>
                <a:cubicBezTo>
                  <a:pt x="513934" y="932747"/>
                  <a:pt x="515178" y="932747"/>
                  <a:pt x="516422" y="932747"/>
                </a:cubicBezTo>
                <a:cubicBezTo>
                  <a:pt x="518910" y="932747"/>
                  <a:pt x="521400" y="932747"/>
                  <a:pt x="523888" y="932747"/>
                </a:cubicBezTo>
                <a:cubicBezTo>
                  <a:pt x="525132" y="932747"/>
                  <a:pt x="526378" y="932747"/>
                  <a:pt x="528866" y="932747"/>
                </a:cubicBezTo>
                <a:cubicBezTo>
                  <a:pt x="530110" y="932747"/>
                  <a:pt x="532600" y="932747"/>
                  <a:pt x="535088" y="932747"/>
                </a:cubicBezTo>
                <a:cubicBezTo>
                  <a:pt x="536332" y="932747"/>
                  <a:pt x="536332" y="932747"/>
                  <a:pt x="537576" y="932747"/>
                </a:cubicBezTo>
                <a:cubicBezTo>
                  <a:pt x="540066" y="932747"/>
                  <a:pt x="542554" y="932747"/>
                  <a:pt x="543798" y="932747"/>
                </a:cubicBezTo>
                <a:lnTo>
                  <a:pt x="545042" y="932747"/>
                </a:lnTo>
                <a:cubicBezTo>
                  <a:pt x="546288" y="932747"/>
                  <a:pt x="547532" y="932747"/>
                  <a:pt x="548776" y="932747"/>
                </a:cubicBezTo>
                <a:cubicBezTo>
                  <a:pt x="550020" y="932747"/>
                  <a:pt x="552510" y="932747"/>
                  <a:pt x="553754" y="932747"/>
                </a:cubicBezTo>
                <a:cubicBezTo>
                  <a:pt x="553754" y="932747"/>
                  <a:pt x="556242" y="932747"/>
                  <a:pt x="558732" y="932747"/>
                </a:cubicBezTo>
                <a:cubicBezTo>
                  <a:pt x="559976" y="932747"/>
                  <a:pt x="559976" y="932747"/>
                  <a:pt x="561220" y="932747"/>
                </a:cubicBezTo>
                <a:lnTo>
                  <a:pt x="562464" y="932747"/>
                </a:lnTo>
                <a:cubicBezTo>
                  <a:pt x="564954" y="932747"/>
                  <a:pt x="566198" y="932747"/>
                  <a:pt x="569930" y="932747"/>
                </a:cubicBezTo>
                <a:lnTo>
                  <a:pt x="571176" y="932747"/>
                </a:lnTo>
                <a:cubicBezTo>
                  <a:pt x="573664" y="932747"/>
                  <a:pt x="574908" y="932747"/>
                  <a:pt x="578642" y="932747"/>
                </a:cubicBezTo>
                <a:cubicBezTo>
                  <a:pt x="579886" y="932747"/>
                  <a:pt x="581130" y="932747"/>
                  <a:pt x="582374" y="932747"/>
                </a:cubicBezTo>
                <a:cubicBezTo>
                  <a:pt x="584864" y="932747"/>
                  <a:pt x="587352" y="932747"/>
                  <a:pt x="589842" y="932747"/>
                </a:cubicBezTo>
                <a:cubicBezTo>
                  <a:pt x="591086" y="932747"/>
                  <a:pt x="592330" y="932747"/>
                  <a:pt x="593574" y="932747"/>
                </a:cubicBezTo>
                <a:cubicBezTo>
                  <a:pt x="597308" y="932747"/>
                  <a:pt x="599796" y="932747"/>
                  <a:pt x="602284" y="932747"/>
                </a:cubicBezTo>
                <a:cubicBezTo>
                  <a:pt x="604774" y="932747"/>
                  <a:pt x="607262" y="932747"/>
                  <a:pt x="608506" y="932747"/>
                </a:cubicBezTo>
                <a:cubicBezTo>
                  <a:pt x="610996" y="932747"/>
                  <a:pt x="614728" y="933991"/>
                  <a:pt x="617218" y="933991"/>
                </a:cubicBezTo>
                <a:cubicBezTo>
                  <a:pt x="618462" y="933991"/>
                  <a:pt x="620950" y="933991"/>
                  <a:pt x="623440" y="933991"/>
                </a:cubicBezTo>
                <a:cubicBezTo>
                  <a:pt x="625928" y="933991"/>
                  <a:pt x="629662" y="933991"/>
                  <a:pt x="632150" y="933991"/>
                </a:cubicBezTo>
                <a:cubicBezTo>
                  <a:pt x="634640" y="933991"/>
                  <a:pt x="638372" y="933991"/>
                  <a:pt x="639616" y="933991"/>
                </a:cubicBezTo>
                <a:cubicBezTo>
                  <a:pt x="643350" y="933991"/>
                  <a:pt x="645838" y="933991"/>
                  <a:pt x="649572" y="933991"/>
                </a:cubicBezTo>
                <a:cubicBezTo>
                  <a:pt x="652060" y="933991"/>
                  <a:pt x="654550" y="933991"/>
                  <a:pt x="658282" y="935234"/>
                </a:cubicBezTo>
                <a:cubicBezTo>
                  <a:pt x="660772" y="935234"/>
                  <a:pt x="664504" y="935234"/>
                  <a:pt x="668238" y="935234"/>
                </a:cubicBezTo>
                <a:cubicBezTo>
                  <a:pt x="670726" y="935234"/>
                  <a:pt x="673216" y="935234"/>
                  <a:pt x="675704" y="935234"/>
                </a:cubicBezTo>
                <a:cubicBezTo>
                  <a:pt x="679438" y="935234"/>
                  <a:pt x="683170" y="935234"/>
                  <a:pt x="686904" y="936477"/>
                </a:cubicBezTo>
                <a:cubicBezTo>
                  <a:pt x="689392" y="936477"/>
                  <a:pt x="693126" y="936477"/>
                  <a:pt x="695614" y="936477"/>
                </a:cubicBezTo>
                <a:cubicBezTo>
                  <a:pt x="699348" y="936477"/>
                  <a:pt x="703080" y="937721"/>
                  <a:pt x="706814" y="937721"/>
                </a:cubicBezTo>
                <a:cubicBezTo>
                  <a:pt x="709302" y="937721"/>
                  <a:pt x="713036" y="937721"/>
                  <a:pt x="715524" y="937721"/>
                </a:cubicBezTo>
                <a:cubicBezTo>
                  <a:pt x="719258" y="937721"/>
                  <a:pt x="722990" y="937721"/>
                  <a:pt x="727968" y="938964"/>
                </a:cubicBezTo>
                <a:cubicBezTo>
                  <a:pt x="730458" y="938964"/>
                  <a:pt x="732946" y="938964"/>
                  <a:pt x="736680" y="940207"/>
                </a:cubicBezTo>
                <a:cubicBezTo>
                  <a:pt x="740412" y="940207"/>
                  <a:pt x="744146" y="940207"/>
                  <a:pt x="747878" y="940207"/>
                </a:cubicBezTo>
                <a:cubicBezTo>
                  <a:pt x="751612" y="940207"/>
                  <a:pt x="754100" y="941451"/>
                  <a:pt x="757834" y="941451"/>
                </a:cubicBezTo>
                <a:cubicBezTo>
                  <a:pt x="761566" y="941451"/>
                  <a:pt x="765300" y="941451"/>
                  <a:pt x="769034" y="941451"/>
                </a:cubicBezTo>
                <a:cubicBezTo>
                  <a:pt x="771522" y="942694"/>
                  <a:pt x="775256" y="942694"/>
                  <a:pt x="778988" y="942694"/>
                </a:cubicBezTo>
                <a:cubicBezTo>
                  <a:pt x="782722" y="942694"/>
                  <a:pt x="786454" y="943937"/>
                  <a:pt x="790188" y="943937"/>
                </a:cubicBezTo>
                <a:cubicBezTo>
                  <a:pt x="792676" y="945181"/>
                  <a:pt x="796410" y="945181"/>
                  <a:pt x="798898" y="945181"/>
                </a:cubicBezTo>
                <a:cubicBezTo>
                  <a:pt x="803876" y="945181"/>
                  <a:pt x="807610" y="946424"/>
                  <a:pt x="811342" y="946424"/>
                </a:cubicBezTo>
                <a:cubicBezTo>
                  <a:pt x="815076" y="947667"/>
                  <a:pt x="817564" y="947667"/>
                  <a:pt x="821298" y="947667"/>
                </a:cubicBezTo>
                <a:cubicBezTo>
                  <a:pt x="823786" y="947667"/>
                  <a:pt x="828764" y="948911"/>
                  <a:pt x="831252" y="948911"/>
                </a:cubicBezTo>
                <a:cubicBezTo>
                  <a:pt x="836230" y="948911"/>
                  <a:pt x="838720" y="950154"/>
                  <a:pt x="842452" y="950154"/>
                </a:cubicBezTo>
                <a:cubicBezTo>
                  <a:pt x="844942" y="951397"/>
                  <a:pt x="849918" y="951397"/>
                  <a:pt x="853652" y="952641"/>
                </a:cubicBezTo>
                <a:cubicBezTo>
                  <a:pt x="856140" y="952641"/>
                  <a:pt x="859874" y="953884"/>
                  <a:pt x="862362" y="953884"/>
                </a:cubicBezTo>
                <a:cubicBezTo>
                  <a:pt x="864852" y="953884"/>
                  <a:pt x="869828" y="955127"/>
                  <a:pt x="873562" y="955127"/>
                </a:cubicBezTo>
                <a:cubicBezTo>
                  <a:pt x="876050" y="956371"/>
                  <a:pt x="879784" y="956371"/>
                  <a:pt x="882272" y="956371"/>
                </a:cubicBezTo>
                <a:lnTo>
                  <a:pt x="883518" y="956371"/>
                </a:lnTo>
                <a:cubicBezTo>
                  <a:pt x="876050" y="955127"/>
                  <a:pt x="871074" y="947667"/>
                  <a:pt x="871074" y="940207"/>
                </a:cubicBezTo>
                <a:lnTo>
                  <a:pt x="871074" y="773600"/>
                </a:lnTo>
                <a:cubicBezTo>
                  <a:pt x="871074" y="763654"/>
                  <a:pt x="879784" y="754950"/>
                  <a:pt x="890984" y="754950"/>
                </a:cubicBezTo>
                <a:close/>
                <a:moveTo>
                  <a:pt x="702986" y="710381"/>
                </a:moveTo>
                <a:cubicBezTo>
                  <a:pt x="688064" y="753908"/>
                  <a:pt x="669408" y="791216"/>
                  <a:pt x="645780" y="818575"/>
                </a:cubicBezTo>
                <a:cubicBezTo>
                  <a:pt x="699256" y="803652"/>
                  <a:pt x="745270" y="773805"/>
                  <a:pt x="782578" y="735253"/>
                </a:cubicBezTo>
                <a:cubicBezTo>
                  <a:pt x="757706" y="725305"/>
                  <a:pt x="730346" y="717843"/>
                  <a:pt x="702986" y="710381"/>
                </a:cubicBezTo>
                <a:close/>
                <a:moveTo>
                  <a:pt x="403276" y="710381"/>
                </a:moveTo>
                <a:cubicBezTo>
                  <a:pt x="375918" y="717843"/>
                  <a:pt x="349802" y="725305"/>
                  <a:pt x="323686" y="735253"/>
                </a:cubicBezTo>
                <a:cubicBezTo>
                  <a:pt x="360994" y="773805"/>
                  <a:pt x="407008" y="803652"/>
                  <a:pt x="459238" y="818575"/>
                </a:cubicBezTo>
                <a:cubicBezTo>
                  <a:pt x="436854" y="791216"/>
                  <a:pt x="418200" y="753908"/>
                  <a:pt x="403276" y="710381"/>
                </a:cubicBezTo>
                <a:close/>
                <a:moveTo>
                  <a:pt x="571164" y="694214"/>
                </a:moveTo>
                <a:lnTo>
                  <a:pt x="571164" y="831011"/>
                </a:lnTo>
                <a:cubicBezTo>
                  <a:pt x="609716" y="818575"/>
                  <a:pt x="644536" y="770074"/>
                  <a:pt x="665678" y="702920"/>
                </a:cubicBezTo>
                <a:cubicBezTo>
                  <a:pt x="635832" y="697945"/>
                  <a:pt x="603498" y="694214"/>
                  <a:pt x="571164" y="694214"/>
                </a:cubicBezTo>
                <a:close/>
                <a:moveTo>
                  <a:pt x="535100" y="694214"/>
                </a:moveTo>
                <a:cubicBezTo>
                  <a:pt x="502766" y="694214"/>
                  <a:pt x="471676" y="697945"/>
                  <a:pt x="440584" y="702920"/>
                </a:cubicBezTo>
                <a:cubicBezTo>
                  <a:pt x="462970" y="770074"/>
                  <a:pt x="496548" y="818575"/>
                  <a:pt x="535100" y="831011"/>
                </a:cubicBezTo>
                <a:close/>
                <a:moveTo>
                  <a:pt x="731590" y="533789"/>
                </a:moveTo>
                <a:cubicBezTo>
                  <a:pt x="730346" y="583533"/>
                  <a:pt x="722884" y="632034"/>
                  <a:pt x="712936" y="674317"/>
                </a:cubicBezTo>
                <a:cubicBezTo>
                  <a:pt x="745270" y="681778"/>
                  <a:pt x="777602" y="692971"/>
                  <a:pt x="808694" y="705407"/>
                </a:cubicBezTo>
                <a:cubicBezTo>
                  <a:pt x="843514" y="656906"/>
                  <a:pt x="867142" y="597213"/>
                  <a:pt x="870874" y="533789"/>
                </a:cubicBezTo>
                <a:close/>
                <a:moveTo>
                  <a:pt x="571164" y="533789"/>
                </a:moveTo>
                <a:lnTo>
                  <a:pt x="571164" y="655662"/>
                </a:lnTo>
                <a:cubicBezTo>
                  <a:pt x="607228" y="656906"/>
                  <a:pt x="642050" y="660637"/>
                  <a:pt x="676870" y="666855"/>
                </a:cubicBezTo>
                <a:cubicBezTo>
                  <a:pt x="686820" y="627059"/>
                  <a:pt x="693038" y="581046"/>
                  <a:pt x="694282" y="533789"/>
                </a:cubicBezTo>
                <a:close/>
                <a:moveTo>
                  <a:pt x="413226" y="533789"/>
                </a:moveTo>
                <a:cubicBezTo>
                  <a:pt x="414470" y="581046"/>
                  <a:pt x="420688" y="627059"/>
                  <a:pt x="430636" y="666855"/>
                </a:cubicBezTo>
                <a:cubicBezTo>
                  <a:pt x="464214" y="660637"/>
                  <a:pt x="499034" y="656906"/>
                  <a:pt x="535100" y="655662"/>
                </a:cubicBezTo>
                <a:lnTo>
                  <a:pt x="535100" y="533789"/>
                </a:lnTo>
                <a:close/>
                <a:moveTo>
                  <a:pt x="235390" y="533789"/>
                </a:moveTo>
                <a:cubicBezTo>
                  <a:pt x="239120" y="597213"/>
                  <a:pt x="262748" y="656906"/>
                  <a:pt x="298814" y="705407"/>
                </a:cubicBezTo>
                <a:cubicBezTo>
                  <a:pt x="328660" y="692971"/>
                  <a:pt x="360994" y="681778"/>
                  <a:pt x="393328" y="674317"/>
                </a:cubicBezTo>
                <a:cubicBezTo>
                  <a:pt x="383378" y="632034"/>
                  <a:pt x="377160" y="583533"/>
                  <a:pt x="375918" y="533789"/>
                </a:cubicBezTo>
                <a:close/>
                <a:moveTo>
                  <a:pt x="676870" y="362171"/>
                </a:moveTo>
                <a:cubicBezTo>
                  <a:pt x="642050" y="369632"/>
                  <a:pt x="607228" y="373363"/>
                  <a:pt x="571164" y="373363"/>
                </a:cubicBezTo>
                <a:lnTo>
                  <a:pt x="571164" y="496480"/>
                </a:lnTo>
                <a:lnTo>
                  <a:pt x="694282" y="496480"/>
                </a:lnTo>
                <a:cubicBezTo>
                  <a:pt x="693038" y="449223"/>
                  <a:pt x="686820" y="403210"/>
                  <a:pt x="676870" y="362171"/>
                </a:cubicBezTo>
                <a:close/>
                <a:moveTo>
                  <a:pt x="430636" y="362171"/>
                </a:moveTo>
                <a:cubicBezTo>
                  <a:pt x="420688" y="403210"/>
                  <a:pt x="414470" y="449223"/>
                  <a:pt x="413226" y="496480"/>
                </a:cubicBezTo>
                <a:lnTo>
                  <a:pt x="535100" y="496480"/>
                </a:lnTo>
                <a:lnTo>
                  <a:pt x="535100" y="373363"/>
                </a:lnTo>
                <a:cubicBezTo>
                  <a:pt x="499034" y="373363"/>
                  <a:pt x="464214" y="369632"/>
                  <a:pt x="430636" y="362171"/>
                </a:cubicBezTo>
                <a:close/>
                <a:moveTo>
                  <a:pt x="808694" y="324862"/>
                </a:moveTo>
                <a:cubicBezTo>
                  <a:pt x="777602" y="337298"/>
                  <a:pt x="745270" y="347247"/>
                  <a:pt x="712936" y="354709"/>
                </a:cubicBezTo>
                <a:cubicBezTo>
                  <a:pt x="722884" y="398235"/>
                  <a:pt x="730346" y="445492"/>
                  <a:pt x="731590" y="496480"/>
                </a:cubicBezTo>
                <a:lnTo>
                  <a:pt x="870874" y="496480"/>
                </a:lnTo>
                <a:cubicBezTo>
                  <a:pt x="867142" y="431813"/>
                  <a:pt x="843514" y="373363"/>
                  <a:pt x="808694" y="324862"/>
                </a:cubicBezTo>
                <a:close/>
                <a:moveTo>
                  <a:pt x="298814" y="324862"/>
                </a:moveTo>
                <a:cubicBezTo>
                  <a:pt x="262748" y="373363"/>
                  <a:pt x="239120" y="431813"/>
                  <a:pt x="235390" y="496480"/>
                </a:cubicBezTo>
                <a:lnTo>
                  <a:pt x="375918" y="496480"/>
                </a:lnTo>
                <a:cubicBezTo>
                  <a:pt x="377160" y="445492"/>
                  <a:pt x="383378" y="398235"/>
                  <a:pt x="393328" y="354709"/>
                </a:cubicBezTo>
                <a:cubicBezTo>
                  <a:pt x="360994" y="347247"/>
                  <a:pt x="328660" y="337298"/>
                  <a:pt x="298814" y="324862"/>
                </a:cubicBezTo>
                <a:close/>
                <a:moveTo>
                  <a:pt x="645780" y="210450"/>
                </a:moveTo>
                <a:cubicBezTo>
                  <a:pt x="669408" y="237810"/>
                  <a:pt x="688064" y="275118"/>
                  <a:pt x="702986" y="319888"/>
                </a:cubicBezTo>
                <a:cubicBezTo>
                  <a:pt x="730346" y="313670"/>
                  <a:pt x="757706" y="304965"/>
                  <a:pt x="782578" y="295016"/>
                </a:cubicBezTo>
                <a:cubicBezTo>
                  <a:pt x="745270" y="256464"/>
                  <a:pt x="699256" y="226617"/>
                  <a:pt x="645780" y="210450"/>
                </a:cubicBezTo>
                <a:close/>
                <a:moveTo>
                  <a:pt x="459238" y="210450"/>
                </a:moveTo>
                <a:cubicBezTo>
                  <a:pt x="407008" y="226617"/>
                  <a:pt x="360994" y="256464"/>
                  <a:pt x="323686" y="295016"/>
                </a:cubicBezTo>
                <a:cubicBezTo>
                  <a:pt x="349802" y="304965"/>
                  <a:pt x="375918" y="313670"/>
                  <a:pt x="403276" y="319888"/>
                </a:cubicBezTo>
                <a:cubicBezTo>
                  <a:pt x="418200" y="275118"/>
                  <a:pt x="436854" y="237810"/>
                  <a:pt x="459238" y="210450"/>
                </a:cubicBezTo>
                <a:close/>
                <a:moveTo>
                  <a:pt x="571164" y="200501"/>
                </a:moveTo>
                <a:lnTo>
                  <a:pt x="571164" y="337298"/>
                </a:lnTo>
                <a:cubicBezTo>
                  <a:pt x="603498" y="334811"/>
                  <a:pt x="635832" y="332324"/>
                  <a:pt x="665678" y="327350"/>
                </a:cubicBezTo>
                <a:cubicBezTo>
                  <a:pt x="644536" y="260195"/>
                  <a:pt x="609716" y="211694"/>
                  <a:pt x="571164" y="200501"/>
                </a:cubicBezTo>
                <a:close/>
                <a:moveTo>
                  <a:pt x="535100" y="200501"/>
                </a:moveTo>
                <a:cubicBezTo>
                  <a:pt x="496548" y="211694"/>
                  <a:pt x="462970" y="260195"/>
                  <a:pt x="440584" y="327350"/>
                </a:cubicBezTo>
                <a:cubicBezTo>
                  <a:pt x="471676" y="332324"/>
                  <a:pt x="502766" y="334811"/>
                  <a:pt x="535100" y="337298"/>
                </a:cubicBezTo>
                <a:close/>
                <a:moveTo>
                  <a:pt x="891322" y="159462"/>
                </a:moveTo>
                <a:cubicBezTo>
                  <a:pt x="900956" y="159462"/>
                  <a:pt x="908182" y="168113"/>
                  <a:pt x="908182" y="178000"/>
                </a:cubicBezTo>
                <a:lnTo>
                  <a:pt x="908182" y="295403"/>
                </a:lnTo>
                <a:cubicBezTo>
                  <a:pt x="908182" y="305289"/>
                  <a:pt x="900956" y="313940"/>
                  <a:pt x="891322" y="313940"/>
                </a:cubicBezTo>
                <a:cubicBezTo>
                  <a:pt x="880484" y="313940"/>
                  <a:pt x="872054" y="305289"/>
                  <a:pt x="872054" y="295403"/>
                </a:cubicBezTo>
                <a:lnTo>
                  <a:pt x="872054" y="178000"/>
                </a:lnTo>
                <a:cubicBezTo>
                  <a:pt x="872054" y="168113"/>
                  <a:pt x="880484" y="159462"/>
                  <a:pt x="891322" y="159462"/>
                </a:cubicBezTo>
                <a:close/>
                <a:moveTo>
                  <a:pt x="553754" y="159462"/>
                </a:moveTo>
                <a:cubicBezTo>
                  <a:pt x="749000" y="159462"/>
                  <a:pt x="908182" y="319888"/>
                  <a:pt x="908182" y="515135"/>
                </a:cubicBezTo>
                <a:cubicBezTo>
                  <a:pt x="908182" y="711625"/>
                  <a:pt x="749000" y="869563"/>
                  <a:pt x="553754" y="869563"/>
                </a:cubicBezTo>
                <a:cubicBezTo>
                  <a:pt x="357264" y="869563"/>
                  <a:pt x="198082" y="711625"/>
                  <a:pt x="198082" y="515135"/>
                </a:cubicBezTo>
                <a:cubicBezTo>
                  <a:pt x="198082" y="512647"/>
                  <a:pt x="198082" y="510160"/>
                  <a:pt x="198082" y="507673"/>
                </a:cubicBezTo>
                <a:cubicBezTo>
                  <a:pt x="198082" y="507673"/>
                  <a:pt x="198082" y="506429"/>
                  <a:pt x="198082" y="505186"/>
                </a:cubicBezTo>
                <a:lnTo>
                  <a:pt x="198082" y="297503"/>
                </a:lnTo>
                <a:cubicBezTo>
                  <a:pt x="198082" y="286310"/>
                  <a:pt x="206786" y="278849"/>
                  <a:pt x="216736" y="278849"/>
                </a:cubicBezTo>
                <a:cubicBezTo>
                  <a:pt x="226684" y="278849"/>
                  <a:pt x="235390" y="286310"/>
                  <a:pt x="235390" y="297503"/>
                </a:cubicBezTo>
                <a:lnTo>
                  <a:pt x="235390" y="357196"/>
                </a:lnTo>
                <a:cubicBezTo>
                  <a:pt x="293838" y="240297"/>
                  <a:pt x="414470" y="159462"/>
                  <a:pt x="553754" y="159462"/>
                </a:cubicBezTo>
                <a:close/>
                <a:moveTo>
                  <a:pt x="216146" y="87206"/>
                </a:moveTo>
                <a:cubicBezTo>
                  <a:pt x="225780" y="87206"/>
                  <a:pt x="234210" y="94608"/>
                  <a:pt x="234210" y="104478"/>
                </a:cubicBezTo>
                <a:lnTo>
                  <a:pt x="234210" y="195772"/>
                </a:lnTo>
                <a:cubicBezTo>
                  <a:pt x="234210" y="206875"/>
                  <a:pt x="225780" y="214277"/>
                  <a:pt x="216146" y="214277"/>
                </a:cubicBezTo>
                <a:cubicBezTo>
                  <a:pt x="206510" y="214277"/>
                  <a:pt x="198082" y="206875"/>
                  <a:pt x="198082" y="195772"/>
                </a:cubicBezTo>
                <a:lnTo>
                  <a:pt x="198082" y="104478"/>
                </a:lnTo>
                <a:cubicBezTo>
                  <a:pt x="198082" y="94608"/>
                  <a:pt x="206510" y="87206"/>
                  <a:pt x="216146" y="87206"/>
                </a:cubicBezTo>
                <a:close/>
                <a:moveTo>
                  <a:pt x="652190" y="0"/>
                </a:moveTo>
                <a:cubicBezTo>
                  <a:pt x="661812" y="0"/>
                  <a:pt x="670232" y="8644"/>
                  <a:pt x="670232" y="18522"/>
                </a:cubicBezTo>
                <a:lnTo>
                  <a:pt x="670232" y="121008"/>
                </a:lnTo>
                <a:cubicBezTo>
                  <a:pt x="670232" y="130886"/>
                  <a:pt x="661812" y="139529"/>
                  <a:pt x="652190" y="139529"/>
                </a:cubicBezTo>
                <a:cubicBezTo>
                  <a:pt x="642566" y="139529"/>
                  <a:pt x="635350" y="130886"/>
                  <a:pt x="635350" y="121008"/>
                </a:cubicBezTo>
                <a:lnTo>
                  <a:pt x="635350" y="18522"/>
                </a:lnTo>
                <a:cubicBezTo>
                  <a:pt x="635350" y="8644"/>
                  <a:pt x="642566" y="0"/>
                  <a:pt x="652190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09247B-0DBD-49FF-9A81-50E728AD21C5}"/>
              </a:ext>
            </a:extLst>
          </p:cNvPr>
          <p:cNvSpPr/>
          <p:nvPr/>
        </p:nvSpPr>
        <p:spPr>
          <a:xfrm>
            <a:off x="2781857" y="7432564"/>
            <a:ext cx="1345879" cy="1368871"/>
          </a:xfrm>
          <a:custGeom>
            <a:avLst/>
            <a:gdLst>
              <a:gd name="connsiteX0" fmla="*/ 1232193 w 1345879"/>
              <a:gd name="connsiteY0" fmla="*/ 999207 h 1368871"/>
              <a:gd name="connsiteX1" fmla="*/ 943436 w 1345879"/>
              <a:gd name="connsiteY1" fmla="*/ 1076376 h 1368871"/>
              <a:gd name="connsiteX2" fmla="*/ 982020 w 1345879"/>
              <a:gd name="connsiteY2" fmla="*/ 1220757 h 1368871"/>
              <a:gd name="connsiteX3" fmla="*/ 1051720 w 1345879"/>
              <a:gd name="connsiteY3" fmla="*/ 1311617 h 1368871"/>
              <a:gd name="connsiteX4" fmla="*/ 1164983 w 1345879"/>
              <a:gd name="connsiteY4" fmla="*/ 1326553 h 1368871"/>
              <a:gd name="connsiteX5" fmla="*/ 1255841 w 1345879"/>
              <a:gd name="connsiteY5" fmla="*/ 1256852 h 1368871"/>
              <a:gd name="connsiteX6" fmla="*/ 1270777 w 1345879"/>
              <a:gd name="connsiteY6" fmla="*/ 1143588 h 1368871"/>
              <a:gd name="connsiteX7" fmla="*/ 855067 w 1345879"/>
              <a:gd name="connsiteY7" fmla="*/ 929507 h 1368871"/>
              <a:gd name="connsiteX8" fmla="*/ 724380 w 1345879"/>
              <a:gd name="connsiteY8" fmla="*/ 1159768 h 1368871"/>
              <a:gd name="connsiteX9" fmla="*/ 907342 w 1345879"/>
              <a:gd name="connsiteY9" fmla="*/ 1083844 h 1368871"/>
              <a:gd name="connsiteX10" fmla="*/ 883694 w 1345879"/>
              <a:gd name="connsiteY10" fmla="*/ 999207 h 1368871"/>
              <a:gd name="connsiteX11" fmla="*/ 878715 w 1345879"/>
              <a:gd name="connsiteY11" fmla="*/ 934485 h 1368871"/>
              <a:gd name="connsiteX12" fmla="*/ 855067 w 1345879"/>
              <a:gd name="connsiteY12" fmla="*/ 929507 h 1368871"/>
              <a:gd name="connsiteX13" fmla="*/ 353477 w 1345879"/>
              <a:gd name="connsiteY13" fmla="*/ 929507 h 1368871"/>
              <a:gd name="connsiteX14" fmla="*/ 181717 w 1345879"/>
              <a:gd name="connsiteY14" fmla="*/ 983027 h 1368871"/>
              <a:gd name="connsiteX15" fmla="*/ 484165 w 1345879"/>
              <a:gd name="connsiteY15" fmla="*/ 1159768 h 1368871"/>
              <a:gd name="connsiteX16" fmla="*/ 353477 w 1345879"/>
              <a:gd name="connsiteY16" fmla="*/ 929507 h 1368871"/>
              <a:gd name="connsiteX17" fmla="*/ 622319 w 1345879"/>
              <a:gd name="connsiteY17" fmla="*/ 902124 h 1368871"/>
              <a:gd name="connsiteX18" fmla="*/ 622319 w 1345879"/>
              <a:gd name="connsiteY18" fmla="*/ 1170970 h 1368871"/>
              <a:gd name="connsiteX19" fmla="*/ 817728 w 1345879"/>
              <a:gd name="connsiteY19" fmla="*/ 920794 h 1368871"/>
              <a:gd name="connsiteX20" fmla="*/ 622319 w 1345879"/>
              <a:gd name="connsiteY20" fmla="*/ 902124 h 1368871"/>
              <a:gd name="connsiteX21" fmla="*/ 584980 w 1345879"/>
              <a:gd name="connsiteY21" fmla="*/ 902124 h 1368871"/>
              <a:gd name="connsiteX22" fmla="*/ 390817 w 1345879"/>
              <a:gd name="connsiteY22" fmla="*/ 920794 h 1368871"/>
              <a:gd name="connsiteX23" fmla="*/ 584980 w 1345879"/>
              <a:gd name="connsiteY23" fmla="*/ 1170970 h 1368871"/>
              <a:gd name="connsiteX24" fmla="*/ 1039926 w 1345879"/>
              <a:gd name="connsiteY24" fmla="*/ 861834 h 1368871"/>
              <a:gd name="connsiteX25" fmla="*/ 1063004 w 1345879"/>
              <a:gd name="connsiteY25" fmla="*/ 875336 h 1368871"/>
              <a:gd name="connsiteX26" fmla="*/ 1075150 w 1345879"/>
              <a:gd name="connsiteY26" fmla="*/ 923208 h 1368871"/>
              <a:gd name="connsiteX27" fmla="*/ 1061789 w 1345879"/>
              <a:gd name="connsiteY27" fmla="*/ 945302 h 1368871"/>
              <a:gd name="connsiteX28" fmla="*/ 1058145 w 1345879"/>
              <a:gd name="connsiteY28" fmla="*/ 945302 h 1368871"/>
              <a:gd name="connsiteX29" fmla="*/ 1039926 w 1345879"/>
              <a:gd name="connsiteY29" fmla="*/ 931800 h 1368871"/>
              <a:gd name="connsiteX30" fmla="*/ 1027779 w 1345879"/>
              <a:gd name="connsiteY30" fmla="*/ 885156 h 1368871"/>
              <a:gd name="connsiteX31" fmla="*/ 1039926 w 1345879"/>
              <a:gd name="connsiteY31" fmla="*/ 861834 h 1368871"/>
              <a:gd name="connsiteX32" fmla="*/ 1064167 w 1345879"/>
              <a:gd name="connsiteY32" fmla="*/ 800062 h 1368871"/>
              <a:gd name="connsiteX33" fmla="*/ 1025583 w 1345879"/>
              <a:gd name="connsiteY33" fmla="*/ 805040 h 1368871"/>
              <a:gd name="connsiteX34" fmla="*/ 919788 w 1345879"/>
              <a:gd name="connsiteY34" fmla="*/ 989250 h 1368871"/>
              <a:gd name="connsiteX35" fmla="*/ 933479 w 1345879"/>
              <a:gd name="connsiteY35" fmla="*/ 1041526 h 1368871"/>
              <a:gd name="connsiteX36" fmla="*/ 1223481 w 1345879"/>
              <a:gd name="connsiteY36" fmla="*/ 963112 h 1368871"/>
              <a:gd name="connsiteX37" fmla="*/ 1208545 w 1345879"/>
              <a:gd name="connsiteY37" fmla="*/ 912081 h 1368871"/>
              <a:gd name="connsiteX38" fmla="*/ 1138845 w 1345879"/>
              <a:gd name="connsiteY38" fmla="*/ 821221 h 1368871"/>
              <a:gd name="connsiteX39" fmla="*/ 1064167 w 1345879"/>
              <a:gd name="connsiteY39" fmla="*/ 800062 h 1368871"/>
              <a:gd name="connsiteX40" fmla="*/ 995711 w 1345879"/>
              <a:gd name="connsiteY40" fmla="*/ 624565 h 1368871"/>
              <a:gd name="connsiteX41" fmla="*/ 1034295 w 1345879"/>
              <a:gd name="connsiteY41" fmla="*/ 766456 h 1368871"/>
              <a:gd name="connsiteX42" fmla="*/ 1142579 w 1345879"/>
              <a:gd name="connsiteY42" fmla="*/ 781392 h 1368871"/>
              <a:gd name="connsiteX43" fmla="*/ 1169961 w 1345879"/>
              <a:gd name="connsiteY43" fmla="*/ 624565 h 1368871"/>
              <a:gd name="connsiteX44" fmla="*/ 899874 w 1345879"/>
              <a:gd name="connsiteY44" fmla="*/ 624565 h 1368871"/>
              <a:gd name="connsiteX45" fmla="*/ 865024 w 1345879"/>
              <a:gd name="connsiteY45" fmla="*/ 893411 h 1368871"/>
              <a:gd name="connsiteX46" fmla="*/ 884938 w 1345879"/>
              <a:gd name="connsiteY46" fmla="*/ 898390 h 1368871"/>
              <a:gd name="connsiteX47" fmla="*/ 998201 w 1345879"/>
              <a:gd name="connsiteY47" fmla="*/ 776413 h 1368871"/>
              <a:gd name="connsiteX48" fmla="*/ 958372 w 1345879"/>
              <a:gd name="connsiteY48" fmla="*/ 629543 h 1368871"/>
              <a:gd name="connsiteX49" fmla="*/ 955883 w 1345879"/>
              <a:gd name="connsiteY49" fmla="*/ 624565 h 1368871"/>
              <a:gd name="connsiteX50" fmla="*/ 622319 w 1345879"/>
              <a:gd name="connsiteY50" fmla="*/ 624565 h 1368871"/>
              <a:gd name="connsiteX51" fmla="*/ 622319 w 1345879"/>
              <a:gd name="connsiteY51" fmla="*/ 864784 h 1368871"/>
              <a:gd name="connsiteX52" fmla="*/ 826440 w 1345879"/>
              <a:gd name="connsiteY52" fmla="*/ 885943 h 1368871"/>
              <a:gd name="connsiteX53" fmla="*/ 862535 w 1345879"/>
              <a:gd name="connsiteY53" fmla="*/ 624565 h 1368871"/>
              <a:gd name="connsiteX54" fmla="*/ 346010 w 1345879"/>
              <a:gd name="connsiteY54" fmla="*/ 624565 h 1368871"/>
              <a:gd name="connsiteX55" fmla="*/ 380859 w 1345879"/>
              <a:gd name="connsiteY55" fmla="*/ 885943 h 1368871"/>
              <a:gd name="connsiteX56" fmla="*/ 584980 w 1345879"/>
              <a:gd name="connsiteY56" fmla="*/ 864784 h 1368871"/>
              <a:gd name="connsiteX57" fmla="*/ 584980 w 1345879"/>
              <a:gd name="connsiteY57" fmla="*/ 624565 h 1368871"/>
              <a:gd name="connsiteX58" fmla="*/ 38584 w 1345879"/>
              <a:gd name="connsiteY58" fmla="*/ 624565 h 1368871"/>
              <a:gd name="connsiteX59" fmla="*/ 156824 w 1345879"/>
              <a:gd name="connsiteY59" fmla="*/ 953155 h 1368871"/>
              <a:gd name="connsiteX60" fmla="*/ 343520 w 1345879"/>
              <a:gd name="connsiteY60" fmla="*/ 893411 h 1368871"/>
              <a:gd name="connsiteX61" fmla="*/ 308670 w 1345879"/>
              <a:gd name="connsiteY61" fmla="*/ 624565 h 1368871"/>
              <a:gd name="connsiteX62" fmla="*/ 1125154 w 1345879"/>
              <a:gd name="connsiteY62" fmla="*/ 384345 h 1368871"/>
              <a:gd name="connsiteX63" fmla="*/ 1013136 w 1345879"/>
              <a:gd name="connsiteY63" fmla="*/ 472716 h 1368871"/>
              <a:gd name="connsiteX64" fmla="*/ 988243 w 1345879"/>
              <a:gd name="connsiteY64" fmla="*/ 587225 h 1368871"/>
              <a:gd name="connsiteX65" fmla="*/ 1169961 w 1345879"/>
              <a:gd name="connsiteY65" fmla="*/ 587225 h 1368871"/>
              <a:gd name="connsiteX66" fmla="*/ 1125154 w 1345879"/>
              <a:gd name="connsiteY66" fmla="*/ 384345 h 1368871"/>
              <a:gd name="connsiteX67" fmla="*/ 826440 w 1345879"/>
              <a:gd name="connsiteY67" fmla="*/ 325846 h 1368871"/>
              <a:gd name="connsiteX68" fmla="*/ 622319 w 1345879"/>
              <a:gd name="connsiteY68" fmla="*/ 347006 h 1368871"/>
              <a:gd name="connsiteX69" fmla="*/ 622319 w 1345879"/>
              <a:gd name="connsiteY69" fmla="*/ 587225 h 1368871"/>
              <a:gd name="connsiteX70" fmla="*/ 862535 w 1345879"/>
              <a:gd name="connsiteY70" fmla="*/ 587225 h 1368871"/>
              <a:gd name="connsiteX71" fmla="*/ 826440 w 1345879"/>
              <a:gd name="connsiteY71" fmla="*/ 325846 h 1368871"/>
              <a:gd name="connsiteX72" fmla="*/ 380859 w 1345879"/>
              <a:gd name="connsiteY72" fmla="*/ 325846 h 1368871"/>
              <a:gd name="connsiteX73" fmla="*/ 346010 w 1345879"/>
              <a:gd name="connsiteY73" fmla="*/ 587225 h 1368871"/>
              <a:gd name="connsiteX74" fmla="*/ 584980 w 1345879"/>
              <a:gd name="connsiteY74" fmla="*/ 587225 h 1368871"/>
              <a:gd name="connsiteX75" fmla="*/ 584980 w 1345879"/>
              <a:gd name="connsiteY75" fmla="*/ 347006 h 1368871"/>
              <a:gd name="connsiteX76" fmla="*/ 380859 w 1345879"/>
              <a:gd name="connsiteY76" fmla="*/ 325846 h 1368871"/>
              <a:gd name="connsiteX77" fmla="*/ 1050476 w 1345879"/>
              <a:gd name="connsiteY77" fmla="*/ 258635 h 1368871"/>
              <a:gd name="connsiteX78" fmla="*/ 865024 w 1345879"/>
              <a:gd name="connsiteY78" fmla="*/ 318378 h 1368871"/>
              <a:gd name="connsiteX79" fmla="*/ 899874 w 1345879"/>
              <a:gd name="connsiteY79" fmla="*/ 587225 h 1368871"/>
              <a:gd name="connsiteX80" fmla="*/ 950904 w 1345879"/>
              <a:gd name="connsiteY80" fmla="*/ 587225 h 1368871"/>
              <a:gd name="connsiteX81" fmla="*/ 980776 w 1345879"/>
              <a:gd name="connsiteY81" fmla="*/ 452802 h 1368871"/>
              <a:gd name="connsiteX82" fmla="*/ 1110218 w 1345879"/>
              <a:gd name="connsiteY82" fmla="*/ 349495 h 1368871"/>
              <a:gd name="connsiteX83" fmla="*/ 1050476 w 1345879"/>
              <a:gd name="connsiteY83" fmla="*/ 258635 h 1368871"/>
              <a:gd name="connsiteX84" fmla="*/ 156824 w 1345879"/>
              <a:gd name="connsiteY84" fmla="*/ 258635 h 1368871"/>
              <a:gd name="connsiteX85" fmla="*/ 38584 w 1345879"/>
              <a:gd name="connsiteY85" fmla="*/ 587225 h 1368871"/>
              <a:gd name="connsiteX86" fmla="*/ 308670 w 1345879"/>
              <a:gd name="connsiteY86" fmla="*/ 587225 h 1368871"/>
              <a:gd name="connsiteX87" fmla="*/ 343520 w 1345879"/>
              <a:gd name="connsiteY87" fmla="*/ 318378 h 1368871"/>
              <a:gd name="connsiteX88" fmla="*/ 156824 w 1345879"/>
              <a:gd name="connsiteY88" fmla="*/ 258635 h 1368871"/>
              <a:gd name="connsiteX89" fmla="*/ 724380 w 1345879"/>
              <a:gd name="connsiteY89" fmla="*/ 52021 h 1368871"/>
              <a:gd name="connsiteX90" fmla="*/ 855067 w 1345879"/>
              <a:gd name="connsiteY90" fmla="*/ 282283 h 1368871"/>
              <a:gd name="connsiteX91" fmla="*/ 1025583 w 1345879"/>
              <a:gd name="connsiteY91" fmla="*/ 228763 h 1368871"/>
              <a:gd name="connsiteX92" fmla="*/ 724380 w 1345879"/>
              <a:gd name="connsiteY92" fmla="*/ 52021 h 1368871"/>
              <a:gd name="connsiteX93" fmla="*/ 484165 w 1345879"/>
              <a:gd name="connsiteY93" fmla="*/ 52021 h 1368871"/>
              <a:gd name="connsiteX94" fmla="*/ 181717 w 1345879"/>
              <a:gd name="connsiteY94" fmla="*/ 228763 h 1368871"/>
              <a:gd name="connsiteX95" fmla="*/ 353477 w 1345879"/>
              <a:gd name="connsiteY95" fmla="*/ 282283 h 1368871"/>
              <a:gd name="connsiteX96" fmla="*/ 484165 w 1345879"/>
              <a:gd name="connsiteY96" fmla="*/ 52021 h 1368871"/>
              <a:gd name="connsiteX97" fmla="*/ 622319 w 1345879"/>
              <a:gd name="connsiteY97" fmla="*/ 40820 h 1368871"/>
              <a:gd name="connsiteX98" fmla="*/ 622319 w 1345879"/>
              <a:gd name="connsiteY98" fmla="*/ 310911 h 1368871"/>
              <a:gd name="connsiteX99" fmla="*/ 817728 w 1345879"/>
              <a:gd name="connsiteY99" fmla="*/ 289751 h 1368871"/>
              <a:gd name="connsiteX100" fmla="*/ 622319 w 1345879"/>
              <a:gd name="connsiteY100" fmla="*/ 40820 h 1368871"/>
              <a:gd name="connsiteX101" fmla="*/ 584980 w 1345879"/>
              <a:gd name="connsiteY101" fmla="*/ 40820 h 1368871"/>
              <a:gd name="connsiteX102" fmla="*/ 390817 w 1345879"/>
              <a:gd name="connsiteY102" fmla="*/ 289751 h 1368871"/>
              <a:gd name="connsiteX103" fmla="*/ 584980 w 1345879"/>
              <a:gd name="connsiteY103" fmla="*/ 310911 h 1368871"/>
              <a:gd name="connsiteX104" fmla="*/ 1146002 w 1345879"/>
              <a:gd name="connsiteY104" fmla="*/ 38953 h 1368871"/>
              <a:gd name="connsiteX105" fmla="*/ 1086570 w 1345879"/>
              <a:gd name="connsiteY105" fmla="*/ 59489 h 1368871"/>
              <a:gd name="connsiteX106" fmla="*/ 972063 w 1345879"/>
              <a:gd name="connsiteY106" fmla="*/ 127946 h 1368871"/>
              <a:gd name="connsiteX107" fmla="*/ 1146313 w 1345879"/>
              <a:gd name="connsiteY107" fmla="*/ 339538 h 1368871"/>
              <a:gd name="connsiteX108" fmla="*/ 1196098 w 1345879"/>
              <a:gd name="connsiteY108" fmla="*/ 327091 h 1368871"/>
              <a:gd name="connsiteX109" fmla="*/ 1291936 w 1345879"/>
              <a:gd name="connsiteY109" fmla="*/ 249922 h 1368871"/>
              <a:gd name="connsiteX110" fmla="*/ 1298159 w 1345879"/>
              <a:gd name="connsiteY110" fmla="*/ 127946 h 1368871"/>
              <a:gd name="connsiteX111" fmla="*/ 1294425 w 1345879"/>
              <a:gd name="connsiteY111" fmla="*/ 117988 h 1368871"/>
              <a:gd name="connsiteX112" fmla="*/ 1207300 w 1345879"/>
              <a:gd name="connsiteY112" fmla="*/ 44553 h 1368871"/>
              <a:gd name="connsiteX113" fmla="*/ 1146002 w 1345879"/>
              <a:gd name="connsiteY113" fmla="*/ 38953 h 1368871"/>
              <a:gd name="connsiteX114" fmla="*/ 1180793 w 1345879"/>
              <a:gd name="connsiteY114" fmla="*/ 699 h 1368871"/>
              <a:gd name="connsiteX115" fmla="*/ 1219747 w 1345879"/>
              <a:gd name="connsiteY115" fmla="*/ 8458 h 1368871"/>
              <a:gd name="connsiteX116" fmla="*/ 1326786 w 1345879"/>
              <a:gd name="connsiteY116" fmla="*/ 101808 h 1368871"/>
              <a:gd name="connsiteX117" fmla="*/ 1333009 w 1345879"/>
              <a:gd name="connsiteY117" fmla="*/ 114254 h 1368871"/>
              <a:gd name="connsiteX118" fmla="*/ 1325541 w 1345879"/>
              <a:gd name="connsiteY118" fmla="*/ 267347 h 1368871"/>
              <a:gd name="connsiteX119" fmla="*/ 1204811 w 1345879"/>
              <a:gd name="connsiteY119" fmla="*/ 363186 h 1368871"/>
              <a:gd name="connsiteX120" fmla="*/ 1161249 w 1345879"/>
              <a:gd name="connsiteY120" fmla="*/ 374388 h 1368871"/>
              <a:gd name="connsiteX121" fmla="*/ 1207300 w 1345879"/>
              <a:gd name="connsiteY121" fmla="*/ 605895 h 1368871"/>
              <a:gd name="connsiteX122" fmla="*/ 1176184 w 1345879"/>
              <a:gd name="connsiteY122" fmla="*/ 800062 h 1368871"/>
              <a:gd name="connsiteX123" fmla="*/ 1245884 w 1345879"/>
              <a:gd name="connsiteY123" fmla="*/ 902124 h 1368871"/>
              <a:gd name="connsiteX124" fmla="*/ 1306871 w 1345879"/>
              <a:gd name="connsiteY124" fmla="*/ 1133630 h 1368871"/>
              <a:gd name="connsiteX125" fmla="*/ 1288202 w 1345879"/>
              <a:gd name="connsiteY125" fmla="*/ 1275522 h 1368871"/>
              <a:gd name="connsiteX126" fmla="*/ 1174940 w 1345879"/>
              <a:gd name="connsiteY126" fmla="*/ 1362648 h 1368871"/>
              <a:gd name="connsiteX127" fmla="*/ 1126399 w 1345879"/>
              <a:gd name="connsiteY127" fmla="*/ 1368871 h 1368871"/>
              <a:gd name="connsiteX128" fmla="*/ 1033051 w 1345879"/>
              <a:gd name="connsiteY128" fmla="*/ 1343978 h 1368871"/>
              <a:gd name="connsiteX129" fmla="*/ 945926 w 1345879"/>
              <a:gd name="connsiteY129" fmla="*/ 1230714 h 1368871"/>
              <a:gd name="connsiteX130" fmla="*/ 917299 w 1345879"/>
              <a:gd name="connsiteY130" fmla="*/ 1121184 h 1368871"/>
              <a:gd name="connsiteX131" fmla="*/ 603650 w 1345879"/>
              <a:gd name="connsiteY131" fmla="*/ 1209555 h 1368871"/>
              <a:gd name="connsiteX132" fmla="*/ 0 w 1345879"/>
              <a:gd name="connsiteY132" fmla="*/ 605895 h 1368871"/>
              <a:gd name="connsiteX133" fmla="*/ 603650 w 1345879"/>
              <a:gd name="connsiteY133" fmla="*/ 2235 h 1368871"/>
              <a:gd name="connsiteX134" fmla="*/ 939702 w 1345879"/>
              <a:gd name="connsiteY134" fmla="*/ 104297 h 1368871"/>
              <a:gd name="connsiteX135" fmla="*/ 1067901 w 1345879"/>
              <a:gd name="connsiteY135" fmla="*/ 27128 h 1368871"/>
              <a:gd name="connsiteX136" fmla="*/ 1180793 w 1345879"/>
              <a:gd name="connsiteY136" fmla="*/ 699 h 13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345879" h="1368871">
                <a:moveTo>
                  <a:pt x="1232193" y="999207"/>
                </a:moveTo>
                <a:lnTo>
                  <a:pt x="943436" y="1076376"/>
                </a:lnTo>
                <a:lnTo>
                  <a:pt x="982020" y="1220757"/>
                </a:lnTo>
                <a:cubicBezTo>
                  <a:pt x="991977" y="1259341"/>
                  <a:pt x="1018115" y="1291702"/>
                  <a:pt x="1051720" y="1311617"/>
                </a:cubicBezTo>
                <a:cubicBezTo>
                  <a:pt x="1086570" y="1331531"/>
                  <a:pt x="1126399" y="1336510"/>
                  <a:pt x="1164983" y="1326553"/>
                </a:cubicBezTo>
                <a:cubicBezTo>
                  <a:pt x="1203566" y="1316595"/>
                  <a:pt x="1235927" y="1291702"/>
                  <a:pt x="1255841" y="1256852"/>
                </a:cubicBezTo>
                <a:cubicBezTo>
                  <a:pt x="1275755" y="1223246"/>
                  <a:pt x="1281979" y="1182172"/>
                  <a:pt x="1270777" y="1143588"/>
                </a:cubicBezTo>
                <a:close/>
                <a:moveTo>
                  <a:pt x="855067" y="929507"/>
                </a:moveTo>
                <a:cubicBezTo>
                  <a:pt x="823951" y="1031568"/>
                  <a:pt x="777899" y="1111227"/>
                  <a:pt x="724380" y="1159768"/>
                </a:cubicBezTo>
                <a:cubicBezTo>
                  <a:pt x="790346" y="1144832"/>
                  <a:pt x="851333" y="1119939"/>
                  <a:pt x="907342" y="1083844"/>
                </a:cubicBezTo>
                <a:lnTo>
                  <a:pt x="883694" y="999207"/>
                </a:lnTo>
                <a:cubicBezTo>
                  <a:pt x="878715" y="976803"/>
                  <a:pt x="876226" y="955644"/>
                  <a:pt x="878715" y="934485"/>
                </a:cubicBezTo>
                <a:cubicBezTo>
                  <a:pt x="870003" y="933241"/>
                  <a:pt x="862535" y="930751"/>
                  <a:pt x="855067" y="929507"/>
                </a:cubicBezTo>
                <a:close/>
                <a:moveTo>
                  <a:pt x="353477" y="929507"/>
                </a:moveTo>
                <a:cubicBezTo>
                  <a:pt x="293735" y="943198"/>
                  <a:pt x="235237" y="960623"/>
                  <a:pt x="181717" y="983027"/>
                </a:cubicBezTo>
                <a:cubicBezTo>
                  <a:pt x="260129" y="1071398"/>
                  <a:pt x="364679" y="1133630"/>
                  <a:pt x="484165" y="1159768"/>
                </a:cubicBezTo>
                <a:cubicBezTo>
                  <a:pt x="429400" y="1111227"/>
                  <a:pt x="384593" y="1031568"/>
                  <a:pt x="353477" y="929507"/>
                </a:cubicBezTo>
                <a:close/>
                <a:moveTo>
                  <a:pt x="622319" y="902124"/>
                </a:moveTo>
                <a:lnTo>
                  <a:pt x="622319" y="1170970"/>
                </a:lnTo>
                <a:cubicBezTo>
                  <a:pt x="701976" y="1158524"/>
                  <a:pt x="774165" y="1061440"/>
                  <a:pt x="817728" y="920794"/>
                </a:cubicBezTo>
                <a:cubicBezTo>
                  <a:pt x="754251" y="909592"/>
                  <a:pt x="688285" y="903369"/>
                  <a:pt x="622319" y="902124"/>
                </a:cubicBezTo>
                <a:close/>
                <a:moveTo>
                  <a:pt x="584980" y="902124"/>
                </a:moveTo>
                <a:cubicBezTo>
                  <a:pt x="519014" y="903369"/>
                  <a:pt x="453049" y="909592"/>
                  <a:pt x="390817" y="920794"/>
                </a:cubicBezTo>
                <a:cubicBezTo>
                  <a:pt x="434379" y="1061440"/>
                  <a:pt x="505323" y="1158524"/>
                  <a:pt x="584980" y="1170970"/>
                </a:cubicBezTo>
                <a:close/>
                <a:moveTo>
                  <a:pt x="1039926" y="861834"/>
                </a:moveTo>
                <a:cubicBezTo>
                  <a:pt x="1049643" y="860606"/>
                  <a:pt x="1059360" y="865517"/>
                  <a:pt x="1063004" y="875336"/>
                </a:cubicBezTo>
                <a:lnTo>
                  <a:pt x="1075150" y="923208"/>
                </a:lnTo>
                <a:cubicBezTo>
                  <a:pt x="1077580" y="933028"/>
                  <a:pt x="1071507" y="942847"/>
                  <a:pt x="1061789" y="945302"/>
                </a:cubicBezTo>
                <a:cubicBezTo>
                  <a:pt x="1060575" y="945302"/>
                  <a:pt x="1059360" y="945302"/>
                  <a:pt x="1058145" y="945302"/>
                </a:cubicBezTo>
                <a:cubicBezTo>
                  <a:pt x="1049643" y="945302"/>
                  <a:pt x="1042355" y="940392"/>
                  <a:pt x="1039926" y="931800"/>
                </a:cubicBezTo>
                <a:lnTo>
                  <a:pt x="1027779" y="885156"/>
                </a:lnTo>
                <a:cubicBezTo>
                  <a:pt x="1025350" y="875336"/>
                  <a:pt x="1031423" y="865517"/>
                  <a:pt x="1039926" y="861834"/>
                </a:cubicBezTo>
                <a:close/>
                <a:moveTo>
                  <a:pt x="1064167" y="800062"/>
                </a:moveTo>
                <a:cubicBezTo>
                  <a:pt x="1051720" y="800062"/>
                  <a:pt x="1039274" y="802551"/>
                  <a:pt x="1025583" y="805040"/>
                </a:cubicBezTo>
                <a:cubicBezTo>
                  <a:pt x="945926" y="827444"/>
                  <a:pt x="898629" y="909592"/>
                  <a:pt x="919788" y="989250"/>
                </a:cubicBezTo>
                <a:lnTo>
                  <a:pt x="933479" y="1041526"/>
                </a:lnTo>
                <a:lnTo>
                  <a:pt x="1223481" y="963112"/>
                </a:lnTo>
                <a:lnTo>
                  <a:pt x="1208545" y="912081"/>
                </a:lnTo>
                <a:cubicBezTo>
                  <a:pt x="1198588" y="872252"/>
                  <a:pt x="1173695" y="841135"/>
                  <a:pt x="1138845" y="821221"/>
                </a:cubicBezTo>
                <a:cubicBezTo>
                  <a:pt x="1116442" y="807530"/>
                  <a:pt x="1090304" y="800062"/>
                  <a:pt x="1064167" y="800062"/>
                </a:cubicBezTo>
                <a:close/>
                <a:moveTo>
                  <a:pt x="995711" y="624565"/>
                </a:moveTo>
                <a:lnTo>
                  <a:pt x="1034295" y="766456"/>
                </a:lnTo>
                <a:cubicBezTo>
                  <a:pt x="1070390" y="760232"/>
                  <a:pt x="1108974" y="765211"/>
                  <a:pt x="1142579" y="781392"/>
                </a:cubicBezTo>
                <a:cubicBezTo>
                  <a:pt x="1158759" y="731605"/>
                  <a:pt x="1168716" y="678085"/>
                  <a:pt x="1169961" y="624565"/>
                </a:cubicBezTo>
                <a:close/>
                <a:moveTo>
                  <a:pt x="899874" y="624565"/>
                </a:moveTo>
                <a:cubicBezTo>
                  <a:pt x="897385" y="721648"/>
                  <a:pt x="886183" y="813753"/>
                  <a:pt x="865024" y="893411"/>
                </a:cubicBezTo>
                <a:cubicBezTo>
                  <a:pt x="872492" y="894656"/>
                  <a:pt x="878715" y="895901"/>
                  <a:pt x="884938" y="898390"/>
                </a:cubicBezTo>
                <a:cubicBezTo>
                  <a:pt x="901119" y="843625"/>
                  <a:pt x="942192" y="797572"/>
                  <a:pt x="998201" y="776413"/>
                </a:cubicBezTo>
                <a:lnTo>
                  <a:pt x="958372" y="629543"/>
                </a:lnTo>
                <a:cubicBezTo>
                  <a:pt x="957127" y="627054"/>
                  <a:pt x="957127" y="625809"/>
                  <a:pt x="955883" y="624565"/>
                </a:cubicBezTo>
                <a:close/>
                <a:moveTo>
                  <a:pt x="622319" y="624565"/>
                </a:moveTo>
                <a:lnTo>
                  <a:pt x="622319" y="864784"/>
                </a:lnTo>
                <a:cubicBezTo>
                  <a:pt x="692019" y="866029"/>
                  <a:pt x="760474" y="872252"/>
                  <a:pt x="826440" y="885943"/>
                </a:cubicBezTo>
                <a:cubicBezTo>
                  <a:pt x="848844" y="807530"/>
                  <a:pt x="861290" y="717914"/>
                  <a:pt x="862535" y="624565"/>
                </a:cubicBezTo>
                <a:close/>
                <a:moveTo>
                  <a:pt x="346010" y="624565"/>
                </a:moveTo>
                <a:cubicBezTo>
                  <a:pt x="347254" y="717914"/>
                  <a:pt x="359701" y="807530"/>
                  <a:pt x="380859" y="885943"/>
                </a:cubicBezTo>
                <a:cubicBezTo>
                  <a:pt x="446825" y="872252"/>
                  <a:pt x="516525" y="866029"/>
                  <a:pt x="584980" y="864784"/>
                </a:cubicBezTo>
                <a:lnTo>
                  <a:pt x="584980" y="624565"/>
                </a:lnTo>
                <a:close/>
                <a:moveTo>
                  <a:pt x="38584" y="624565"/>
                </a:moveTo>
                <a:cubicBezTo>
                  <a:pt x="41073" y="749031"/>
                  <a:pt x="85880" y="862295"/>
                  <a:pt x="156824" y="953155"/>
                </a:cubicBezTo>
                <a:cubicBezTo>
                  <a:pt x="215322" y="928262"/>
                  <a:pt x="277554" y="907103"/>
                  <a:pt x="343520" y="893411"/>
                </a:cubicBezTo>
                <a:cubicBezTo>
                  <a:pt x="322361" y="813753"/>
                  <a:pt x="309915" y="721648"/>
                  <a:pt x="308670" y="624565"/>
                </a:cubicBezTo>
                <a:close/>
                <a:moveTo>
                  <a:pt x="1125154" y="384345"/>
                </a:moveTo>
                <a:cubicBezTo>
                  <a:pt x="1077858" y="398037"/>
                  <a:pt x="1036785" y="429153"/>
                  <a:pt x="1013136" y="472716"/>
                </a:cubicBezTo>
                <a:cubicBezTo>
                  <a:pt x="991977" y="507567"/>
                  <a:pt x="984509" y="547396"/>
                  <a:pt x="988243" y="587225"/>
                </a:cubicBezTo>
                <a:lnTo>
                  <a:pt x="1169961" y="587225"/>
                </a:lnTo>
                <a:cubicBezTo>
                  <a:pt x="1167472" y="516279"/>
                  <a:pt x="1152536" y="447823"/>
                  <a:pt x="1125154" y="384345"/>
                </a:cubicBezTo>
                <a:close/>
                <a:moveTo>
                  <a:pt x="826440" y="325846"/>
                </a:moveTo>
                <a:cubicBezTo>
                  <a:pt x="760474" y="339538"/>
                  <a:pt x="692019" y="345761"/>
                  <a:pt x="622319" y="347006"/>
                </a:cubicBezTo>
                <a:lnTo>
                  <a:pt x="622319" y="587225"/>
                </a:lnTo>
                <a:lnTo>
                  <a:pt x="862535" y="587225"/>
                </a:lnTo>
                <a:cubicBezTo>
                  <a:pt x="861290" y="493875"/>
                  <a:pt x="848844" y="404260"/>
                  <a:pt x="826440" y="325846"/>
                </a:cubicBezTo>
                <a:close/>
                <a:moveTo>
                  <a:pt x="380859" y="325846"/>
                </a:moveTo>
                <a:cubicBezTo>
                  <a:pt x="359701" y="404260"/>
                  <a:pt x="347254" y="493875"/>
                  <a:pt x="346010" y="587225"/>
                </a:cubicBezTo>
                <a:lnTo>
                  <a:pt x="584980" y="587225"/>
                </a:lnTo>
                <a:lnTo>
                  <a:pt x="584980" y="347006"/>
                </a:lnTo>
                <a:cubicBezTo>
                  <a:pt x="516525" y="345761"/>
                  <a:pt x="446825" y="339538"/>
                  <a:pt x="380859" y="325846"/>
                </a:cubicBezTo>
                <a:close/>
                <a:moveTo>
                  <a:pt x="1050476" y="258635"/>
                </a:moveTo>
                <a:cubicBezTo>
                  <a:pt x="991977" y="283528"/>
                  <a:pt x="929745" y="304687"/>
                  <a:pt x="865024" y="318378"/>
                </a:cubicBezTo>
                <a:cubicBezTo>
                  <a:pt x="886183" y="398037"/>
                  <a:pt x="897385" y="490141"/>
                  <a:pt x="899874" y="587225"/>
                </a:cubicBezTo>
                <a:lnTo>
                  <a:pt x="950904" y="587225"/>
                </a:lnTo>
                <a:cubicBezTo>
                  <a:pt x="947170" y="541172"/>
                  <a:pt x="955883" y="495120"/>
                  <a:pt x="980776" y="452802"/>
                </a:cubicBezTo>
                <a:cubicBezTo>
                  <a:pt x="1009402" y="404260"/>
                  <a:pt x="1054210" y="366920"/>
                  <a:pt x="1110218" y="349495"/>
                </a:cubicBezTo>
                <a:cubicBezTo>
                  <a:pt x="1092793" y="318378"/>
                  <a:pt x="1072879" y="287262"/>
                  <a:pt x="1050476" y="258635"/>
                </a:cubicBezTo>
                <a:close/>
                <a:moveTo>
                  <a:pt x="156824" y="258635"/>
                </a:moveTo>
                <a:cubicBezTo>
                  <a:pt x="85880" y="349495"/>
                  <a:pt x="41073" y="464004"/>
                  <a:pt x="38584" y="587225"/>
                </a:cubicBezTo>
                <a:lnTo>
                  <a:pt x="308670" y="587225"/>
                </a:lnTo>
                <a:cubicBezTo>
                  <a:pt x="309915" y="490141"/>
                  <a:pt x="322361" y="398037"/>
                  <a:pt x="343520" y="318378"/>
                </a:cubicBezTo>
                <a:cubicBezTo>
                  <a:pt x="277554" y="304687"/>
                  <a:pt x="215322" y="283528"/>
                  <a:pt x="156824" y="258635"/>
                </a:cubicBezTo>
                <a:close/>
                <a:moveTo>
                  <a:pt x="724380" y="52021"/>
                </a:moveTo>
                <a:cubicBezTo>
                  <a:pt x="777899" y="100563"/>
                  <a:pt x="823951" y="181466"/>
                  <a:pt x="855067" y="282283"/>
                </a:cubicBezTo>
                <a:cubicBezTo>
                  <a:pt x="914810" y="268592"/>
                  <a:pt x="972063" y="252412"/>
                  <a:pt x="1025583" y="228763"/>
                </a:cubicBezTo>
                <a:cubicBezTo>
                  <a:pt x="947170" y="141637"/>
                  <a:pt x="842621" y="78159"/>
                  <a:pt x="724380" y="52021"/>
                </a:cubicBezTo>
                <a:close/>
                <a:moveTo>
                  <a:pt x="484165" y="52021"/>
                </a:moveTo>
                <a:cubicBezTo>
                  <a:pt x="364679" y="78159"/>
                  <a:pt x="260129" y="141637"/>
                  <a:pt x="181717" y="228763"/>
                </a:cubicBezTo>
                <a:cubicBezTo>
                  <a:pt x="235237" y="252412"/>
                  <a:pt x="293735" y="269837"/>
                  <a:pt x="353477" y="282283"/>
                </a:cubicBezTo>
                <a:cubicBezTo>
                  <a:pt x="384593" y="181466"/>
                  <a:pt x="429400" y="100563"/>
                  <a:pt x="484165" y="52021"/>
                </a:cubicBezTo>
                <a:close/>
                <a:moveTo>
                  <a:pt x="622319" y="40820"/>
                </a:moveTo>
                <a:lnTo>
                  <a:pt x="622319" y="310911"/>
                </a:lnTo>
                <a:cubicBezTo>
                  <a:pt x="688285" y="309666"/>
                  <a:pt x="754251" y="302198"/>
                  <a:pt x="817728" y="289751"/>
                </a:cubicBezTo>
                <a:cubicBezTo>
                  <a:pt x="774165" y="151594"/>
                  <a:pt x="701976" y="54511"/>
                  <a:pt x="622319" y="40820"/>
                </a:cubicBezTo>
                <a:close/>
                <a:moveTo>
                  <a:pt x="584980" y="40820"/>
                </a:moveTo>
                <a:cubicBezTo>
                  <a:pt x="505323" y="54511"/>
                  <a:pt x="434379" y="151594"/>
                  <a:pt x="390817" y="289751"/>
                </a:cubicBezTo>
                <a:cubicBezTo>
                  <a:pt x="453049" y="302198"/>
                  <a:pt x="519014" y="309666"/>
                  <a:pt x="584980" y="310911"/>
                </a:cubicBezTo>
                <a:close/>
                <a:moveTo>
                  <a:pt x="1146002" y="38953"/>
                </a:moveTo>
                <a:cubicBezTo>
                  <a:pt x="1125465" y="41442"/>
                  <a:pt x="1105240" y="48288"/>
                  <a:pt x="1086570" y="59489"/>
                </a:cubicBezTo>
                <a:lnTo>
                  <a:pt x="972063" y="127946"/>
                </a:lnTo>
                <a:cubicBezTo>
                  <a:pt x="1045497" y="183955"/>
                  <a:pt x="1105240" y="257390"/>
                  <a:pt x="1146313" y="339538"/>
                </a:cubicBezTo>
                <a:lnTo>
                  <a:pt x="1196098" y="327091"/>
                </a:lnTo>
                <a:cubicBezTo>
                  <a:pt x="1237172" y="315889"/>
                  <a:pt x="1272021" y="288507"/>
                  <a:pt x="1291936" y="249922"/>
                </a:cubicBezTo>
                <a:cubicBezTo>
                  <a:pt x="1311850" y="211338"/>
                  <a:pt x="1313095" y="167775"/>
                  <a:pt x="1298159" y="127946"/>
                </a:cubicBezTo>
                <a:cubicBezTo>
                  <a:pt x="1296914" y="124212"/>
                  <a:pt x="1295670" y="120478"/>
                  <a:pt x="1294425" y="117988"/>
                </a:cubicBezTo>
                <a:cubicBezTo>
                  <a:pt x="1277000" y="81893"/>
                  <a:pt x="1247129" y="55755"/>
                  <a:pt x="1207300" y="44553"/>
                </a:cubicBezTo>
                <a:cubicBezTo>
                  <a:pt x="1187386" y="38330"/>
                  <a:pt x="1166538" y="36463"/>
                  <a:pt x="1146002" y="38953"/>
                </a:cubicBezTo>
                <a:close/>
                <a:moveTo>
                  <a:pt x="1180793" y="699"/>
                </a:moveTo>
                <a:cubicBezTo>
                  <a:pt x="1193920" y="1846"/>
                  <a:pt x="1206989" y="4413"/>
                  <a:pt x="1219747" y="8458"/>
                </a:cubicBezTo>
                <a:cubicBezTo>
                  <a:pt x="1268288" y="23394"/>
                  <a:pt x="1305627" y="55755"/>
                  <a:pt x="1326786" y="101808"/>
                </a:cubicBezTo>
                <a:cubicBezTo>
                  <a:pt x="1329275" y="105542"/>
                  <a:pt x="1331764" y="110520"/>
                  <a:pt x="1333009" y="114254"/>
                </a:cubicBezTo>
                <a:cubicBezTo>
                  <a:pt x="1352923" y="164041"/>
                  <a:pt x="1349189" y="220050"/>
                  <a:pt x="1325541" y="267347"/>
                </a:cubicBezTo>
                <a:cubicBezTo>
                  <a:pt x="1299404" y="314645"/>
                  <a:pt x="1255841" y="349495"/>
                  <a:pt x="1204811" y="363186"/>
                </a:cubicBezTo>
                <a:lnTo>
                  <a:pt x="1161249" y="374388"/>
                </a:lnTo>
                <a:cubicBezTo>
                  <a:pt x="1191120" y="445334"/>
                  <a:pt x="1207300" y="523747"/>
                  <a:pt x="1207300" y="605895"/>
                </a:cubicBezTo>
                <a:cubicBezTo>
                  <a:pt x="1207300" y="674351"/>
                  <a:pt x="1196098" y="739073"/>
                  <a:pt x="1176184" y="800062"/>
                </a:cubicBezTo>
                <a:cubicBezTo>
                  <a:pt x="1209790" y="824955"/>
                  <a:pt x="1233438" y="861050"/>
                  <a:pt x="1245884" y="902124"/>
                </a:cubicBezTo>
                <a:lnTo>
                  <a:pt x="1306871" y="1133630"/>
                </a:lnTo>
                <a:cubicBezTo>
                  <a:pt x="1319318" y="1182172"/>
                  <a:pt x="1313095" y="1233203"/>
                  <a:pt x="1288202" y="1275522"/>
                </a:cubicBezTo>
                <a:cubicBezTo>
                  <a:pt x="1263309" y="1319085"/>
                  <a:pt x="1223481" y="1350201"/>
                  <a:pt x="1174940" y="1362648"/>
                </a:cubicBezTo>
                <a:cubicBezTo>
                  <a:pt x="1158759" y="1366382"/>
                  <a:pt x="1142579" y="1368871"/>
                  <a:pt x="1126399" y="1368871"/>
                </a:cubicBezTo>
                <a:cubicBezTo>
                  <a:pt x="1094038" y="1368871"/>
                  <a:pt x="1061677" y="1361403"/>
                  <a:pt x="1033051" y="1343978"/>
                </a:cubicBezTo>
                <a:cubicBezTo>
                  <a:pt x="989488" y="1319085"/>
                  <a:pt x="959617" y="1279256"/>
                  <a:pt x="945926" y="1230714"/>
                </a:cubicBezTo>
                <a:lnTo>
                  <a:pt x="917299" y="1121184"/>
                </a:lnTo>
                <a:cubicBezTo>
                  <a:pt x="825196" y="1178438"/>
                  <a:pt x="718157" y="1209555"/>
                  <a:pt x="603650" y="1209555"/>
                </a:cubicBezTo>
                <a:cubicBezTo>
                  <a:pt x="270087" y="1209555"/>
                  <a:pt x="0" y="939464"/>
                  <a:pt x="0" y="605895"/>
                </a:cubicBezTo>
                <a:cubicBezTo>
                  <a:pt x="0" y="273571"/>
                  <a:pt x="270087" y="2235"/>
                  <a:pt x="603650" y="2235"/>
                </a:cubicBezTo>
                <a:cubicBezTo>
                  <a:pt x="728114" y="2235"/>
                  <a:pt x="842621" y="39575"/>
                  <a:pt x="939702" y="104297"/>
                </a:cubicBezTo>
                <a:lnTo>
                  <a:pt x="1067901" y="27128"/>
                </a:lnTo>
                <a:cubicBezTo>
                  <a:pt x="1101506" y="6591"/>
                  <a:pt x="1141412" y="-2744"/>
                  <a:pt x="1180793" y="69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D9AA2874-8050-49D6-A987-E584709290F8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62FC737-23D1-4CC0-888B-7C549B6A207F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4033CE34-7040-43C9-A524-B74758A064E0}"/>
              </a:ext>
            </a:extLst>
          </p:cNvPr>
          <p:cNvSpPr txBox="1"/>
          <p:nvPr/>
        </p:nvSpPr>
        <p:spPr>
          <a:xfrm>
            <a:off x="2104814" y="5120367"/>
            <a:ext cx="267546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47%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FBEF1C32-5CE4-4145-96A5-28B8791C9F26}"/>
              </a:ext>
            </a:extLst>
          </p:cNvPr>
          <p:cNvSpPr txBox="1"/>
          <p:nvPr/>
        </p:nvSpPr>
        <p:spPr>
          <a:xfrm>
            <a:off x="19556193" y="5120367"/>
            <a:ext cx="267546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31%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9B5C03B9-1C1E-45E6-B46B-E6485F0982A2}"/>
              </a:ext>
            </a:extLst>
          </p:cNvPr>
          <p:cNvSpPr txBox="1"/>
          <p:nvPr/>
        </p:nvSpPr>
        <p:spPr>
          <a:xfrm>
            <a:off x="1110800" y="9299134"/>
            <a:ext cx="46994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F152EB75-F710-405E-8C54-67F485D61C55}"/>
              </a:ext>
            </a:extLst>
          </p:cNvPr>
          <p:cNvSpPr txBox="1"/>
          <p:nvPr/>
        </p:nvSpPr>
        <p:spPr>
          <a:xfrm>
            <a:off x="1114610" y="9960700"/>
            <a:ext cx="469945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E217AEEB-72DE-482B-8509-31C7566678F3}"/>
              </a:ext>
            </a:extLst>
          </p:cNvPr>
          <p:cNvSpPr txBox="1"/>
          <p:nvPr/>
        </p:nvSpPr>
        <p:spPr>
          <a:xfrm>
            <a:off x="18563592" y="9299134"/>
            <a:ext cx="46994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4E3B518-4E3A-49FB-BF84-C4CC94E77259}"/>
              </a:ext>
            </a:extLst>
          </p:cNvPr>
          <p:cNvSpPr txBox="1"/>
          <p:nvPr/>
        </p:nvSpPr>
        <p:spPr>
          <a:xfrm>
            <a:off x="18567402" y="9960700"/>
            <a:ext cx="469945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02314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F8E6871-23F1-4D2D-AA10-585324B740E1}"/>
              </a:ext>
            </a:extLst>
          </p:cNvPr>
          <p:cNvGrpSpPr/>
          <p:nvPr/>
        </p:nvGrpSpPr>
        <p:grpSpPr>
          <a:xfrm>
            <a:off x="2800544" y="5470188"/>
            <a:ext cx="19515328" cy="6593975"/>
            <a:chOff x="2800544" y="5470188"/>
            <a:chExt cx="19515328" cy="65939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FD704A-6056-439D-BBBC-5EEFC1CB5D63}"/>
                </a:ext>
              </a:extLst>
            </p:cNvPr>
            <p:cNvSpPr/>
            <p:nvPr/>
          </p:nvSpPr>
          <p:spPr>
            <a:xfrm>
              <a:off x="21497387" y="5470188"/>
              <a:ext cx="818485" cy="81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9">
                  <a:moveTo>
                    <a:pt x="658" y="330"/>
                  </a:moveTo>
                  <a:cubicBezTo>
                    <a:pt x="658" y="511"/>
                    <a:pt x="511" y="659"/>
                    <a:pt x="329" y="659"/>
                  </a:cubicBezTo>
                  <a:cubicBezTo>
                    <a:pt x="147" y="659"/>
                    <a:pt x="0" y="511"/>
                    <a:pt x="0" y="330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1" y="0"/>
                    <a:pt x="658" y="148"/>
                    <a:pt x="658" y="330"/>
                  </a:cubicBezTo>
                  <a:close/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5130BF-AA69-4825-BE3A-1378F99181BE}"/>
                </a:ext>
              </a:extLst>
            </p:cNvPr>
            <p:cNvSpPr/>
            <p:nvPr/>
          </p:nvSpPr>
          <p:spPr>
            <a:xfrm>
              <a:off x="16758395" y="11244432"/>
              <a:ext cx="818485" cy="81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9">
                  <a:moveTo>
                    <a:pt x="658" y="329"/>
                  </a:moveTo>
                  <a:cubicBezTo>
                    <a:pt x="658" y="511"/>
                    <a:pt x="511" y="659"/>
                    <a:pt x="329" y="659"/>
                  </a:cubicBezTo>
                  <a:cubicBezTo>
                    <a:pt x="148" y="659"/>
                    <a:pt x="0" y="511"/>
                    <a:pt x="0" y="329"/>
                  </a:cubicBezTo>
                  <a:cubicBezTo>
                    <a:pt x="0" y="147"/>
                    <a:pt x="148" y="0"/>
                    <a:pt x="329" y="0"/>
                  </a:cubicBezTo>
                  <a:cubicBezTo>
                    <a:pt x="511" y="0"/>
                    <a:pt x="658" y="147"/>
                    <a:pt x="658" y="329"/>
                  </a:cubicBezTo>
                  <a:close/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0E0C632-5F92-43EB-8399-52C934ECE081}"/>
                </a:ext>
              </a:extLst>
            </p:cNvPr>
            <p:cNvSpPr/>
            <p:nvPr/>
          </p:nvSpPr>
          <p:spPr>
            <a:xfrm>
              <a:off x="16794523" y="10242816"/>
              <a:ext cx="473401" cy="47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1" h="382">
                  <a:moveTo>
                    <a:pt x="381" y="191"/>
                  </a:moveTo>
                  <a:cubicBezTo>
                    <a:pt x="381" y="296"/>
                    <a:pt x="295" y="382"/>
                    <a:pt x="190" y="382"/>
                  </a:cubicBezTo>
                  <a:cubicBezTo>
                    <a:pt x="85" y="382"/>
                    <a:pt x="0" y="296"/>
                    <a:pt x="0" y="191"/>
                  </a:cubicBezTo>
                  <a:cubicBezTo>
                    <a:pt x="0" y="86"/>
                    <a:pt x="85" y="0"/>
                    <a:pt x="190" y="0"/>
                  </a:cubicBezTo>
                  <a:cubicBezTo>
                    <a:pt x="295" y="0"/>
                    <a:pt x="381" y="86"/>
                    <a:pt x="381" y="191"/>
                  </a:cubicBezTo>
                  <a:close/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5B4A8E-339A-4B4A-BDD0-4A49E2ED82DB}"/>
                </a:ext>
              </a:extLst>
            </p:cNvPr>
            <p:cNvSpPr/>
            <p:nvPr/>
          </p:nvSpPr>
          <p:spPr>
            <a:xfrm>
              <a:off x="7934452" y="6368404"/>
              <a:ext cx="473401" cy="47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1" h="382">
                  <a:moveTo>
                    <a:pt x="381" y="191"/>
                  </a:moveTo>
                  <a:cubicBezTo>
                    <a:pt x="381" y="296"/>
                    <a:pt x="296" y="382"/>
                    <a:pt x="191" y="382"/>
                  </a:cubicBezTo>
                  <a:cubicBezTo>
                    <a:pt x="86" y="382"/>
                    <a:pt x="0" y="296"/>
                    <a:pt x="0" y="191"/>
                  </a:cubicBezTo>
                  <a:cubicBezTo>
                    <a:pt x="0" y="86"/>
                    <a:pt x="86" y="0"/>
                    <a:pt x="191" y="0"/>
                  </a:cubicBezTo>
                  <a:cubicBezTo>
                    <a:pt x="296" y="0"/>
                    <a:pt x="381" y="86"/>
                    <a:pt x="381" y="191"/>
                  </a:cubicBezTo>
                  <a:close/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178B9C-584F-4B46-955D-2DB0FCA49014}"/>
                </a:ext>
              </a:extLst>
            </p:cNvPr>
            <p:cNvSpPr/>
            <p:nvPr/>
          </p:nvSpPr>
          <p:spPr>
            <a:xfrm>
              <a:off x="2800544" y="10828338"/>
              <a:ext cx="473401" cy="47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1" h="381">
                  <a:moveTo>
                    <a:pt x="381" y="191"/>
                  </a:moveTo>
                  <a:cubicBezTo>
                    <a:pt x="381" y="296"/>
                    <a:pt x="296" y="381"/>
                    <a:pt x="191" y="381"/>
                  </a:cubicBezTo>
                  <a:cubicBezTo>
                    <a:pt x="85" y="381"/>
                    <a:pt x="0" y="296"/>
                    <a:pt x="0" y="191"/>
                  </a:cubicBezTo>
                  <a:cubicBezTo>
                    <a:pt x="0" y="86"/>
                    <a:pt x="85" y="0"/>
                    <a:pt x="191" y="0"/>
                  </a:cubicBezTo>
                  <a:cubicBezTo>
                    <a:pt x="296" y="0"/>
                    <a:pt x="381" y="86"/>
                    <a:pt x="381" y="191"/>
                  </a:cubicBezTo>
                  <a:close/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F7146DC-E653-4127-9DA3-E9CACE00A4EF}"/>
              </a:ext>
            </a:extLst>
          </p:cNvPr>
          <p:cNvSpPr/>
          <p:nvPr/>
        </p:nvSpPr>
        <p:spPr>
          <a:xfrm>
            <a:off x="1513643" y="5643353"/>
            <a:ext cx="21356604" cy="6247645"/>
          </a:xfrm>
          <a:custGeom>
            <a:avLst/>
            <a:gdLst>
              <a:gd name="connsiteX0" fmla="*/ 4842535 w 21356604"/>
              <a:gd name="connsiteY0" fmla="*/ 650760 h 6247645"/>
              <a:gd name="connsiteX1" fmla="*/ 2295538 w 21356604"/>
              <a:gd name="connsiteY1" fmla="*/ 1696402 h 6247645"/>
              <a:gd name="connsiteX2" fmla="*/ 5535461 w 21356604"/>
              <a:gd name="connsiteY2" fmla="*/ 3085660 h 6247645"/>
              <a:gd name="connsiteX3" fmla="*/ 5087626 w 21356604"/>
              <a:gd name="connsiteY3" fmla="*/ 782788 h 6247645"/>
              <a:gd name="connsiteX4" fmla="*/ 5054803 w 21356604"/>
              <a:gd name="connsiteY4" fmla="*/ 786091 h 6247645"/>
              <a:gd name="connsiteX5" fmla="*/ 4887215 w 21356604"/>
              <a:gd name="connsiteY5" fmla="*/ 716820 h 6247645"/>
              <a:gd name="connsiteX6" fmla="*/ 20392986 w 21356604"/>
              <a:gd name="connsiteY6" fmla="*/ 0 h 6247645"/>
              <a:gd name="connsiteX7" fmla="*/ 20629064 w 21356604"/>
              <a:gd name="connsiteY7" fmla="*/ 237323 h 6247645"/>
              <a:gd name="connsiteX8" fmla="*/ 20525016 w 21356604"/>
              <a:gd name="connsiteY8" fmla="*/ 433956 h 6247645"/>
              <a:gd name="connsiteX9" fmla="*/ 20492216 w 21356604"/>
              <a:gd name="connsiteY9" fmla="*/ 451913 h 6247645"/>
              <a:gd name="connsiteX10" fmla="*/ 21043480 w 21356604"/>
              <a:gd name="connsiteY10" fmla="*/ 1832364 h 6247645"/>
              <a:gd name="connsiteX11" fmla="*/ 21071624 w 21356604"/>
              <a:gd name="connsiteY11" fmla="*/ 1823651 h 6247645"/>
              <a:gd name="connsiteX12" fmla="*/ 21119280 w 21356604"/>
              <a:gd name="connsiteY12" fmla="*/ 1818856 h 6247645"/>
              <a:gd name="connsiteX13" fmla="*/ 21356604 w 21356604"/>
              <a:gd name="connsiteY13" fmla="*/ 2056178 h 6247645"/>
              <a:gd name="connsiteX14" fmla="*/ 21119280 w 21356604"/>
              <a:gd name="connsiteY14" fmla="*/ 2292257 h 6247645"/>
              <a:gd name="connsiteX15" fmla="*/ 20881956 w 21356604"/>
              <a:gd name="connsiteY15" fmla="*/ 2056178 h 6247645"/>
              <a:gd name="connsiteX16" fmla="*/ 20986856 w 21356604"/>
              <a:gd name="connsiteY16" fmla="*/ 1859218 h 6247645"/>
              <a:gd name="connsiteX17" fmla="*/ 21019586 w 21356604"/>
              <a:gd name="connsiteY17" fmla="*/ 1841512 h 6247645"/>
              <a:gd name="connsiteX18" fmla="*/ 20468676 w 21356604"/>
              <a:gd name="connsiteY18" fmla="*/ 461000 h 6247645"/>
              <a:gd name="connsiteX19" fmla="*/ 20440588 w 21356604"/>
              <a:gd name="connsiteY19" fmla="*/ 469801 h 6247645"/>
              <a:gd name="connsiteX20" fmla="*/ 20392986 w 21356604"/>
              <a:gd name="connsiteY20" fmla="*/ 474647 h 6247645"/>
              <a:gd name="connsiteX21" fmla="*/ 20345028 w 21356604"/>
              <a:gd name="connsiteY21" fmla="*/ 469801 h 6247645"/>
              <a:gd name="connsiteX22" fmla="*/ 20315644 w 21356604"/>
              <a:gd name="connsiteY22" fmla="*/ 460628 h 6247645"/>
              <a:gd name="connsiteX23" fmla="*/ 19096718 w 21356604"/>
              <a:gd name="connsiteY23" fmla="*/ 3495688 h 6247645"/>
              <a:gd name="connsiteX24" fmla="*/ 19083914 w 21356604"/>
              <a:gd name="connsiteY24" fmla="*/ 3490968 h 6247645"/>
              <a:gd name="connsiteX25" fmla="*/ 19079302 w 21356604"/>
              <a:gd name="connsiteY25" fmla="*/ 3501917 h 6247645"/>
              <a:gd name="connsiteX26" fmla="*/ 15072907 w 21356604"/>
              <a:gd name="connsiteY26" fmla="*/ 1969021 h 6247645"/>
              <a:gd name="connsiteX27" fmla="*/ 11541514 w 21356604"/>
              <a:gd name="connsiteY27" fmla="*/ 3831693 h 6247645"/>
              <a:gd name="connsiteX28" fmla="*/ 14212152 w 21356604"/>
              <a:gd name="connsiteY28" fmla="*/ 4483466 h 6247645"/>
              <a:gd name="connsiteX29" fmla="*/ 14217021 w 21356604"/>
              <a:gd name="connsiteY29" fmla="*/ 4459574 h 6247645"/>
              <a:gd name="connsiteX30" fmla="*/ 14435610 w 21356604"/>
              <a:gd name="connsiteY30" fmla="*/ 4315422 h 6247645"/>
              <a:gd name="connsiteX31" fmla="*/ 14654198 w 21356604"/>
              <a:gd name="connsiteY31" fmla="*/ 4459574 h 6247645"/>
              <a:gd name="connsiteX32" fmla="*/ 14657149 w 21356604"/>
              <a:gd name="connsiteY32" fmla="*/ 4474055 h 6247645"/>
              <a:gd name="connsiteX33" fmla="*/ 16391476 w 21356604"/>
              <a:gd name="connsiteY33" fmla="*/ 3976799 h 6247645"/>
              <a:gd name="connsiteX34" fmla="*/ 16380914 w 21356604"/>
              <a:gd name="connsiteY34" fmla="*/ 3924867 h 6247645"/>
              <a:gd name="connsiteX35" fmla="*/ 16618238 w 21356604"/>
              <a:gd name="connsiteY35" fmla="*/ 3687543 h 6247645"/>
              <a:gd name="connsiteX36" fmla="*/ 16855560 w 21356604"/>
              <a:gd name="connsiteY36" fmla="*/ 3924867 h 6247645"/>
              <a:gd name="connsiteX37" fmla="*/ 16618238 w 21356604"/>
              <a:gd name="connsiteY37" fmla="*/ 4162190 h 6247645"/>
              <a:gd name="connsiteX38" fmla="*/ 16399650 w 21356604"/>
              <a:gd name="connsiteY38" fmla="*/ 4016989 h 6247645"/>
              <a:gd name="connsiteX39" fmla="*/ 16396604 w 21356604"/>
              <a:gd name="connsiteY39" fmla="*/ 4002017 h 6247645"/>
              <a:gd name="connsiteX40" fmla="*/ 14662343 w 21356604"/>
              <a:gd name="connsiteY40" fmla="*/ 4499539 h 6247645"/>
              <a:gd name="connsiteX41" fmla="*/ 14672933 w 21356604"/>
              <a:gd name="connsiteY41" fmla="*/ 4551501 h 6247645"/>
              <a:gd name="connsiteX42" fmla="*/ 14663337 w 21356604"/>
              <a:gd name="connsiteY42" fmla="*/ 4598687 h 6247645"/>
              <a:gd name="connsiteX43" fmla="*/ 15520072 w 21356604"/>
              <a:gd name="connsiteY43" fmla="*/ 4823805 h 6247645"/>
              <a:gd name="connsiteX44" fmla="*/ 15513850 w 21356604"/>
              <a:gd name="connsiteY44" fmla="*/ 4848621 h 6247645"/>
              <a:gd name="connsiteX45" fmla="*/ 14658230 w 21356604"/>
              <a:gd name="connsiteY45" fmla="*/ 4623796 h 6247645"/>
              <a:gd name="connsiteX46" fmla="*/ 14654198 w 21356604"/>
              <a:gd name="connsiteY46" fmla="*/ 4643623 h 6247645"/>
              <a:gd name="connsiteX47" fmla="*/ 14603196 w 21356604"/>
              <a:gd name="connsiteY47" fmla="*/ 4719086 h 6247645"/>
              <a:gd name="connsiteX48" fmla="*/ 14596478 w 21356604"/>
              <a:gd name="connsiteY48" fmla="*/ 4724636 h 6247645"/>
              <a:gd name="connsiteX49" fmla="*/ 15512476 w 21356604"/>
              <a:gd name="connsiteY49" fmla="*/ 5821578 h 6247645"/>
              <a:gd name="connsiteX50" fmla="*/ 15521966 w 21356604"/>
              <a:gd name="connsiteY50" fmla="*/ 5813689 h 6247645"/>
              <a:gd name="connsiteX51" fmla="*/ 15653996 w 21356604"/>
              <a:gd name="connsiteY51" fmla="*/ 5772998 h 6247645"/>
              <a:gd name="connsiteX52" fmla="*/ 15891316 w 21356604"/>
              <a:gd name="connsiteY52" fmla="*/ 6010321 h 6247645"/>
              <a:gd name="connsiteX53" fmla="*/ 15653996 w 21356604"/>
              <a:gd name="connsiteY53" fmla="*/ 6247645 h 6247645"/>
              <a:gd name="connsiteX54" fmla="*/ 15417916 w 21356604"/>
              <a:gd name="connsiteY54" fmla="*/ 6010321 h 6247645"/>
              <a:gd name="connsiteX55" fmla="*/ 15487032 w 21356604"/>
              <a:gd name="connsiteY55" fmla="*/ 5842735 h 6247645"/>
              <a:gd name="connsiteX56" fmla="*/ 15492750 w 21356604"/>
              <a:gd name="connsiteY56" fmla="*/ 5837981 h 6247645"/>
              <a:gd name="connsiteX57" fmla="*/ 14576697 w 21356604"/>
              <a:gd name="connsiteY57" fmla="*/ 4740976 h 6247645"/>
              <a:gd name="connsiteX58" fmla="*/ 14568034 w 21356604"/>
              <a:gd name="connsiteY58" fmla="*/ 4748133 h 6247645"/>
              <a:gd name="connsiteX59" fmla="*/ 14435610 w 21356604"/>
              <a:gd name="connsiteY59" fmla="*/ 4788823 h 6247645"/>
              <a:gd name="connsiteX60" fmla="*/ 14198286 w 21356604"/>
              <a:gd name="connsiteY60" fmla="*/ 4551501 h 6247645"/>
              <a:gd name="connsiteX61" fmla="*/ 14207046 w 21356604"/>
              <a:gd name="connsiteY61" fmla="*/ 4508519 h 6247645"/>
              <a:gd name="connsiteX62" fmla="*/ 11511695 w 21356604"/>
              <a:gd name="connsiteY62" fmla="*/ 3849568 h 6247645"/>
              <a:gd name="connsiteX63" fmla="*/ 8628303 w 21356604"/>
              <a:gd name="connsiteY63" fmla="*/ 4395589 h 6247645"/>
              <a:gd name="connsiteX64" fmla="*/ 8634580 w 21356604"/>
              <a:gd name="connsiteY64" fmla="*/ 4426919 h 6247645"/>
              <a:gd name="connsiteX65" fmla="*/ 8397258 w 21356604"/>
              <a:gd name="connsiteY65" fmla="*/ 4662998 h 6247645"/>
              <a:gd name="connsiteX66" fmla="*/ 8161179 w 21356604"/>
              <a:gd name="connsiteY66" fmla="*/ 4426919 h 6247645"/>
              <a:gd name="connsiteX67" fmla="*/ 8397258 w 21356604"/>
              <a:gd name="connsiteY67" fmla="*/ 4189597 h 6247645"/>
              <a:gd name="connsiteX68" fmla="*/ 8616020 w 21356604"/>
              <a:gd name="connsiteY68" fmla="*/ 4334273 h 6247645"/>
              <a:gd name="connsiteX69" fmla="*/ 8623364 w 21356604"/>
              <a:gd name="connsiteY69" fmla="*/ 4370934 h 6247645"/>
              <a:gd name="connsiteX70" fmla="*/ 11482729 w 21356604"/>
              <a:gd name="connsiteY70" fmla="*/ 3829247 h 6247645"/>
              <a:gd name="connsiteX71" fmla="*/ 8785876 w 21356604"/>
              <a:gd name="connsiteY71" fmla="*/ 1237354 h 6247645"/>
              <a:gd name="connsiteX72" fmla="*/ 5559967 w 21356604"/>
              <a:gd name="connsiteY72" fmla="*/ 3118217 h 6247645"/>
              <a:gd name="connsiteX73" fmla="*/ 5553639 w 21356604"/>
              <a:gd name="connsiteY73" fmla="*/ 3107461 h 6247645"/>
              <a:gd name="connsiteX74" fmla="*/ 5551353 w 21356604"/>
              <a:gd name="connsiteY74" fmla="*/ 3107804 h 6247645"/>
              <a:gd name="connsiteX75" fmla="*/ 5547514 w 21356604"/>
              <a:gd name="connsiteY75" fmla="*/ 3118216 h 6247645"/>
              <a:gd name="connsiteX76" fmla="*/ 2270688 w 21356604"/>
              <a:gd name="connsiteY76" fmla="*/ 1713666 h 6247645"/>
              <a:gd name="connsiteX77" fmla="*/ 1525306 w 21356604"/>
              <a:gd name="connsiteY77" fmla="*/ 5440372 h 6247645"/>
              <a:gd name="connsiteX78" fmla="*/ 437073 w 21356604"/>
              <a:gd name="connsiteY78" fmla="*/ 4869389 h 6247645"/>
              <a:gd name="connsiteX79" fmla="*/ 404130 w 21356604"/>
              <a:gd name="connsiteY79" fmla="*/ 4918413 h 6247645"/>
              <a:gd name="connsiteX80" fmla="*/ 236079 w 21356604"/>
              <a:gd name="connsiteY80" fmla="*/ 4988150 h 6247645"/>
              <a:gd name="connsiteX81" fmla="*/ 0 w 21356604"/>
              <a:gd name="connsiteY81" fmla="*/ 4750827 h 6247645"/>
              <a:gd name="connsiteX82" fmla="*/ 236079 w 21356604"/>
              <a:gd name="connsiteY82" fmla="*/ 4513503 h 6247645"/>
              <a:gd name="connsiteX83" fmla="*/ 473402 w 21356604"/>
              <a:gd name="connsiteY83" fmla="*/ 4750827 h 6247645"/>
              <a:gd name="connsiteX84" fmla="*/ 454841 w 21356604"/>
              <a:gd name="connsiteY84" fmla="*/ 4842949 h 6247645"/>
              <a:gd name="connsiteX85" fmla="*/ 451173 w 21356604"/>
              <a:gd name="connsiteY85" fmla="*/ 4848407 h 6247645"/>
              <a:gd name="connsiteX86" fmla="*/ 1506630 w 21356604"/>
              <a:gd name="connsiteY86" fmla="*/ 5401765 h 6247645"/>
              <a:gd name="connsiteX87" fmla="*/ 2248670 w 21356604"/>
              <a:gd name="connsiteY87" fmla="*/ 1694277 h 6247645"/>
              <a:gd name="connsiteX88" fmla="*/ 2262014 w 21356604"/>
              <a:gd name="connsiteY88" fmla="*/ 1696946 h 6247645"/>
              <a:gd name="connsiteX89" fmla="*/ 2262351 w 21356604"/>
              <a:gd name="connsiteY89" fmla="*/ 1696146 h 6247645"/>
              <a:gd name="connsiteX90" fmla="*/ 2257375 w 21356604"/>
              <a:gd name="connsiteY90" fmla="*/ 1684335 h 6247645"/>
              <a:gd name="connsiteX91" fmla="*/ 4833263 w 21356604"/>
              <a:gd name="connsiteY91" fmla="*/ 626831 h 6247645"/>
              <a:gd name="connsiteX92" fmla="*/ 4817479 w 21356604"/>
              <a:gd name="connsiteY92" fmla="*/ 548769 h 6247645"/>
              <a:gd name="connsiteX93" fmla="*/ 5054803 w 21356604"/>
              <a:gd name="connsiteY93" fmla="*/ 312690 h 6247645"/>
              <a:gd name="connsiteX94" fmla="*/ 5292126 w 21356604"/>
              <a:gd name="connsiteY94" fmla="*/ 548769 h 6247645"/>
              <a:gd name="connsiteX95" fmla="*/ 5282812 w 21356604"/>
              <a:gd name="connsiteY95" fmla="*/ 594831 h 6247645"/>
              <a:gd name="connsiteX96" fmla="*/ 6660005 w 21356604"/>
              <a:gd name="connsiteY96" fmla="*/ 949364 h 6247645"/>
              <a:gd name="connsiteX97" fmla="*/ 6653782 w 21356604"/>
              <a:gd name="connsiteY97" fmla="*/ 974209 h 6247645"/>
              <a:gd name="connsiteX98" fmla="*/ 5277780 w 21356604"/>
              <a:gd name="connsiteY98" fmla="*/ 619708 h 6247645"/>
              <a:gd name="connsiteX99" fmla="*/ 5273391 w 21356604"/>
              <a:gd name="connsiteY99" fmla="*/ 641415 h 6247645"/>
              <a:gd name="connsiteX100" fmla="*/ 5146924 w 21356604"/>
              <a:gd name="connsiteY100" fmla="*/ 767531 h 6247645"/>
              <a:gd name="connsiteX101" fmla="*/ 5112741 w 21356604"/>
              <a:gd name="connsiteY101" fmla="*/ 778113 h 6247645"/>
              <a:gd name="connsiteX102" fmla="*/ 5561658 w 21356604"/>
              <a:gd name="connsiteY102" fmla="*/ 3088801 h 6247645"/>
              <a:gd name="connsiteX103" fmla="*/ 8780343 w 21356604"/>
              <a:gd name="connsiteY103" fmla="*/ 1210910 h 6247645"/>
              <a:gd name="connsiteX104" fmla="*/ 8787013 w 21356604"/>
              <a:gd name="connsiteY104" fmla="*/ 1222913 h 6247645"/>
              <a:gd name="connsiteX105" fmla="*/ 8787426 w 21356604"/>
              <a:gd name="connsiteY105" fmla="*/ 1222500 h 6247645"/>
              <a:gd name="connsiteX106" fmla="*/ 8785318 w 21356604"/>
              <a:gd name="connsiteY106" fmla="*/ 1208481 h 6247645"/>
              <a:gd name="connsiteX107" fmla="*/ 11356930 w 21356604"/>
              <a:gd name="connsiteY107" fmla="*/ 781917 h 6247645"/>
              <a:gd name="connsiteX108" fmla="*/ 11351652 w 21356604"/>
              <a:gd name="connsiteY108" fmla="*/ 755573 h 6247645"/>
              <a:gd name="connsiteX109" fmla="*/ 11588974 w 21356604"/>
              <a:gd name="connsiteY109" fmla="*/ 518250 h 6247645"/>
              <a:gd name="connsiteX110" fmla="*/ 11825053 w 21356604"/>
              <a:gd name="connsiteY110" fmla="*/ 755573 h 6247645"/>
              <a:gd name="connsiteX111" fmla="*/ 11588974 w 21356604"/>
              <a:gd name="connsiteY111" fmla="*/ 992897 h 6247645"/>
              <a:gd name="connsiteX112" fmla="*/ 11370212 w 21356604"/>
              <a:gd name="connsiteY112" fmla="*/ 848220 h 6247645"/>
              <a:gd name="connsiteX113" fmla="*/ 11361868 w 21356604"/>
              <a:gd name="connsiteY113" fmla="*/ 806571 h 6247645"/>
              <a:gd name="connsiteX114" fmla="*/ 8813126 w 21356604"/>
              <a:gd name="connsiteY114" fmla="*/ 1229341 h 6247645"/>
              <a:gd name="connsiteX115" fmla="*/ 11510777 w 21356604"/>
              <a:gd name="connsiteY115" fmla="*/ 3819581 h 6247645"/>
              <a:gd name="connsiteX116" fmla="*/ 15065362 w 21356604"/>
              <a:gd name="connsiteY116" fmla="*/ 1943435 h 6247645"/>
              <a:gd name="connsiteX117" fmla="*/ 15071664 w 21356604"/>
              <a:gd name="connsiteY117" fmla="*/ 1956736 h 6247645"/>
              <a:gd name="connsiteX118" fmla="*/ 15076567 w 21356604"/>
              <a:gd name="connsiteY118" fmla="*/ 1943435 h 6247645"/>
              <a:gd name="connsiteX119" fmla="*/ 19078256 w 21356604"/>
              <a:gd name="connsiteY119" fmla="*/ 3474056 h 6247645"/>
              <a:gd name="connsiteX120" fmla="*/ 20292216 w 21356604"/>
              <a:gd name="connsiteY120" fmla="*/ 451360 h 6247645"/>
              <a:gd name="connsiteX121" fmla="*/ 20260412 w 21356604"/>
              <a:gd name="connsiteY121" fmla="*/ 433957 h 6247645"/>
              <a:gd name="connsiteX122" fmla="*/ 20225558 w 21356604"/>
              <a:gd name="connsiteY122" fmla="*/ 404910 h 6247645"/>
              <a:gd name="connsiteX123" fmla="*/ 20180028 w 21356604"/>
              <a:gd name="connsiteY123" fmla="*/ 336581 h 6247645"/>
              <a:gd name="connsiteX124" fmla="*/ 18775102 w 21356604"/>
              <a:gd name="connsiteY124" fmla="*/ 902006 h 6247645"/>
              <a:gd name="connsiteX125" fmla="*/ 18790276 w 21356604"/>
              <a:gd name="connsiteY125" fmla="*/ 977323 h 6247645"/>
              <a:gd name="connsiteX126" fmla="*/ 18552952 w 21356604"/>
              <a:gd name="connsiteY126" fmla="*/ 1214647 h 6247645"/>
              <a:gd name="connsiteX127" fmla="*/ 18315628 w 21356604"/>
              <a:gd name="connsiteY127" fmla="*/ 977323 h 6247645"/>
              <a:gd name="connsiteX128" fmla="*/ 18552952 w 21356604"/>
              <a:gd name="connsiteY128" fmla="*/ 740000 h 6247645"/>
              <a:gd name="connsiteX129" fmla="*/ 18721004 w 21356604"/>
              <a:gd name="connsiteY129" fmla="*/ 809737 h 6247645"/>
              <a:gd name="connsiteX130" fmla="*/ 18766938 w 21356604"/>
              <a:gd name="connsiteY130" fmla="*/ 878092 h 6247645"/>
              <a:gd name="connsiteX131" fmla="*/ 20171854 w 21356604"/>
              <a:gd name="connsiteY131" fmla="*/ 312289 h 6247645"/>
              <a:gd name="connsiteX132" fmla="*/ 20156908 w 21356604"/>
              <a:gd name="connsiteY132" fmla="*/ 237323 h 6247645"/>
              <a:gd name="connsiteX133" fmla="*/ 20392986 w 21356604"/>
              <a:gd name="connsiteY133" fmla="*/ 0 h 624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21356604" h="6247645">
                <a:moveTo>
                  <a:pt x="4842535" y="650760"/>
                </a:moveTo>
                <a:lnTo>
                  <a:pt x="2295538" y="1696402"/>
                </a:lnTo>
                <a:lnTo>
                  <a:pt x="5535461" y="3085660"/>
                </a:lnTo>
                <a:lnTo>
                  <a:pt x="5087626" y="782788"/>
                </a:lnTo>
                <a:lnTo>
                  <a:pt x="5054803" y="786091"/>
                </a:lnTo>
                <a:cubicBezTo>
                  <a:pt x="4989568" y="786091"/>
                  <a:pt x="4930237" y="759687"/>
                  <a:pt x="4887215" y="716820"/>
                </a:cubicBezTo>
                <a:close/>
                <a:moveTo>
                  <a:pt x="20392986" y="0"/>
                </a:moveTo>
                <a:cubicBezTo>
                  <a:pt x="20523450" y="0"/>
                  <a:pt x="20629064" y="105615"/>
                  <a:pt x="20629064" y="237323"/>
                </a:cubicBezTo>
                <a:cubicBezTo>
                  <a:pt x="20629064" y="318865"/>
                  <a:pt x="20587808" y="391184"/>
                  <a:pt x="20525016" y="433956"/>
                </a:cubicBezTo>
                <a:lnTo>
                  <a:pt x="20492216" y="451913"/>
                </a:lnTo>
                <a:lnTo>
                  <a:pt x="21043480" y="1832364"/>
                </a:lnTo>
                <a:lnTo>
                  <a:pt x="21071624" y="1823651"/>
                </a:lnTo>
                <a:cubicBezTo>
                  <a:pt x="21087032" y="1820506"/>
                  <a:pt x="21102972" y="1818856"/>
                  <a:pt x="21119280" y="1818856"/>
                </a:cubicBezTo>
                <a:cubicBezTo>
                  <a:pt x="21249746" y="1818856"/>
                  <a:pt x="21356604" y="1924470"/>
                  <a:pt x="21356604" y="2056178"/>
                </a:cubicBezTo>
                <a:cubicBezTo>
                  <a:pt x="21356604" y="2186642"/>
                  <a:pt x="21249746" y="2292257"/>
                  <a:pt x="21119280" y="2292257"/>
                </a:cubicBezTo>
                <a:cubicBezTo>
                  <a:pt x="20988814" y="2292257"/>
                  <a:pt x="20881956" y="2186642"/>
                  <a:pt x="20881956" y="2056178"/>
                </a:cubicBezTo>
                <a:cubicBezTo>
                  <a:pt x="20881956" y="1973861"/>
                  <a:pt x="20923698" y="1901736"/>
                  <a:pt x="20986856" y="1859218"/>
                </a:cubicBezTo>
                <a:lnTo>
                  <a:pt x="21019586" y="1841512"/>
                </a:lnTo>
                <a:lnTo>
                  <a:pt x="20468676" y="461000"/>
                </a:lnTo>
                <a:lnTo>
                  <a:pt x="20440588" y="469801"/>
                </a:lnTo>
                <a:cubicBezTo>
                  <a:pt x="20425214" y="472977"/>
                  <a:pt x="20409294" y="474647"/>
                  <a:pt x="20392986" y="474647"/>
                </a:cubicBezTo>
                <a:cubicBezTo>
                  <a:pt x="20376522" y="474647"/>
                  <a:pt x="20360486" y="472977"/>
                  <a:pt x="20345028" y="469801"/>
                </a:cubicBezTo>
                <a:lnTo>
                  <a:pt x="20315644" y="460628"/>
                </a:lnTo>
                <a:lnTo>
                  <a:pt x="19096718" y="3495688"/>
                </a:lnTo>
                <a:lnTo>
                  <a:pt x="19083914" y="3490968"/>
                </a:lnTo>
                <a:lnTo>
                  <a:pt x="19079302" y="3501917"/>
                </a:lnTo>
                <a:lnTo>
                  <a:pt x="15072907" y="1969021"/>
                </a:lnTo>
                <a:lnTo>
                  <a:pt x="11541514" y="3831693"/>
                </a:lnTo>
                <a:lnTo>
                  <a:pt x="14212152" y="4483466"/>
                </a:lnTo>
                <a:lnTo>
                  <a:pt x="14217021" y="4459574"/>
                </a:lnTo>
                <a:cubicBezTo>
                  <a:pt x="14253190" y="4374830"/>
                  <a:pt x="14337760" y="4315422"/>
                  <a:pt x="14435610" y="4315422"/>
                </a:cubicBezTo>
                <a:cubicBezTo>
                  <a:pt x="14533459" y="4315422"/>
                  <a:pt x="14618029" y="4374830"/>
                  <a:pt x="14654198" y="4459574"/>
                </a:cubicBezTo>
                <a:lnTo>
                  <a:pt x="14657149" y="4474055"/>
                </a:lnTo>
                <a:lnTo>
                  <a:pt x="16391476" y="3976799"/>
                </a:lnTo>
                <a:lnTo>
                  <a:pt x="16380914" y="3924867"/>
                </a:lnTo>
                <a:cubicBezTo>
                  <a:pt x="16380914" y="3794401"/>
                  <a:pt x="16487772" y="3687543"/>
                  <a:pt x="16618238" y="3687543"/>
                </a:cubicBezTo>
                <a:cubicBezTo>
                  <a:pt x="16748704" y="3687543"/>
                  <a:pt x="16855560" y="3794401"/>
                  <a:pt x="16855560" y="3924867"/>
                </a:cubicBezTo>
                <a:cubicBezTo>
                  <a:pt x="16855560" y="4055332"/>
                  <a:pt x="16748704" y="4162190"/>
                  <a:pt x="16618238" y="4162190"/>
                </a:cubicBezTo>
                <a:cubicBezTo>
                  <a:pt x="16520388" y="4162190"/>
                  <a:pt x="16435818" y="4102082"/>
                  <a:pt x="16399650" y="4016989"/>
                </a:cubicBezTo>
                <a:lnTo>
                  <a:pt x="16396604" y="4002017"/>
                </a:lnTo>
                <a:lnTo>
                  <a:pt x="14662343" y="4499539"/>
                </a:lnTo>
                <a:lnTo>
                  <a:pt x="14672933" y="4551501"/>
                </a:lnTo>
                <a:lnTo>
                  <a:pt x="14663337" y="4598687"/>
                </a:lnTo>
                <a:lnTo>
                  <a:pt x="15520072" y="4823805"/>
                </a:lnTo>
                <a:lnTo>
                  <a:pt x="15513850" y="4848621"/>
                </a:lnTo>
                <a:lnTo>
                  <a:pt x="14658230" y="4623796"/>
                </a:lnTo>
                <a:lnTo>
                  <a:pt x="14654198" y="4643623"/>
                </a:lnTo>
                <a:cubicBezTo>
                  <a:pt x="14642142" y="4671987"/>
                  <a:pt x="14624708" y="4697575"/>
                  <a:pt x="14603196" y="4719086"/>
                </a:cubicBezTo>
                <a:lnTo>
                  <a:pt x="14596478" y="4724636"/>
                </a:lnTo>
                <a:lnTo>
                  <a:pt x="15512476" y="5821578"/>
                </a:lnTo>
                <a:lnTo>
                  <a:pt x="15521966" y="5813689"/>
                </a:lnTo>
                <a:cubicBezTo>
                  <a:pt x="15559642" y="5788025"/>
                  <a:pt x="15605072" y="5772998"/>
                  <a:pt x="15653996" y="5772998"/>
                </a:cubicBezTo>
                <a:cubicBezTo>
                  <a:pt x="15785702" y="5772998"/>
                  <a:pt x="15891316" y="5879856"/>
                  <a:pt x="15891316" y="6010321"/>
                </a:cubicBezTo>
                <a:cubicBezTo>
                  <a:pt x="15891316" y="6142030"/>
                  <a:pt x="15785702" y="6247645"/>
                  <a:pt x="15653996" y="6247645"/>
                </a:cubicBezTo>
                <a:cubicBezTo>
                  <a:pt x="15523530" y="6247645"/>
                  <a:pt x="15417916" y="6142030"/>
                  <a:pt x="15417916" y="6010321"/>
                </a:cubicBezTo>
                <a:cubicBezTo>
                  <a:pt x="15417916" y="5945089"/>
                  <a:pt x="15444320" y="5885758"/>
                  <a:pt x="15487032" y="5842735"/>
                </a:cubicBezTo>
                <a:lnTo>
                  <a:pt x="15492750" y="5837981"/>
                </a:lnTo>
                <a:lnTo>
                  <a:pt x="14576697" y="4740976"/>
                </a:lnTo>
                <a:lnTo>
                  <a:pt x="14568034" y="4748133"/>
                </a:lnTo>
                <a:cubicBezTo>
                  <a:pt x="14530139" y="4773796"/>
                  <a:pt x="14484534" y="4788823"/>
                  <a:pt x="14435610" y="4788823"/>
                </a:cubicBezTo>
                <a:cubicBezTo>
                  <a:pt x="14305144" y="4788823"/>
                  <a:pt x="14198286" y="4681966"/>
                  <a:pt x="14198286" y="4551501"/>
                </a:cubicBezTo>
                <a:lnTo>
                  <a:pt x="14207046" y="4508519"/>
                </a:lnTo>
                <a:lnTo>
                  <a:pt x="11511695" y="3849568"/>
                </a:lnTo>
                <a:lnTo>
                  <a:pt x="8628303" y="4395589"/>
                </a:lnTo>
                <a:lnTo>
                  <a:pt x="8634580" y="4426919"/>
                </a:lnTo>
                <a:cubicBezTo>
                  <a:pt x="8634580" y="4557384"/>
                  <a:pt x="8528966" y="4662998"/>
                  <a:pt x="8397258" y="4662998"/>
                </a:cubicBezTo>
                <a:cubicBezTo>
                  <a:pt x="8266793" y="4662998"/>
                  <a:pt x="8161179" y="4557384"/>
                  <a:pt x="8161179" y="4426919"/>
                </a:cubicBezTo>
                <a:cubicBezTo>
                  <a:pt x="8161179" y="4295211"/>
                  <a:pt x="8266793" y="4189597"/>
                  <a:pt x="8397258" y="4189597"/>
                </a:cubicBezTo>
                <a:cubicBezTo>
                  <a:pt x="8496039" y="4189597"/>
                  <a:pt x="8580142" y="4249005"/>
                  <a:pt x="8616020" y="4334273"/>
                </a:cubicBezTo>
                <a:lnTo>
                  <a:pt x="8623364" y="4370934"/>
                </a:lnTo>
                <a:lnTo>
                  <a:pt x="11482729" y="3829247"/>
                </a:lnTo>
                <a:lnTo>
                  <a:pt x="8785876" y="1237354"/>
                </a:lnTo>
                <a:lnTo>
                  <a:pt x="5559967" y="3118217"/>
                </a:lnTo>
                <a:lnTo>
                  <a:pt x="5553639" y="3107461"/>
                </a:lnTo>
                <a:lnTo>
                  <a:pt x="5551353" y="3107804"/>
                </a:lnTo>
                <a:lnTo>
                  <a:pt x="5547514" y="3118216"/>
                </a:lnTo>
                <a:lnTo>
                  <a:pt x="2270688" y="1713666"/>
                </a:lnTo>
                <a:lnTo>
                  <a:pt x="1525306" y="5440372"/>
                </a:lnTo>
                <a:lnTo>
                  <a:pt x="437073" y="4869389"/>
                </a:lnTo>
                <a:lnTo>
                  <a:pt x="404130" y="4918413"/>
                </a:lnTo>
                <a:cubicBezTo>
                  <a:pt x="361264" y="4961436"/>
                  <a:pt x="301933" y="4988150"/>
                  <a:pt x="236079" y="4988150"/>
                </a:cubicBezTo>
                <a:cubicBezTo>
                  <a:pt x="105615" y="4988150"/>
                  <a:pt x="0" y="4881292"/>
                  <a:pt x="0" y="4750827"/>
                </a:cubicBezTo>
                <a:cubicBezTo>
                  <a:pt x="0" y="4620361"/>
                  <a:pt x="105615" y="4513503"/>
                  <a:pt x="236079" y="4513503"/>
                </a:cubicBezTo>
                <a:cubicBezTo>
                  <a:pt x="367787" y="4513503"/>
                  <a:pt x="473402" y="4620361"/>
                  <a:pt x="473402" y="4750827"/>
                </a:cubicBezTo>
                <a:cubicBezTo>
                  <a:pt x="473402" y="4783443"/>
                  <a:pt x="466800" y="4814584"/>
                  <a:pt x="454841" y="4842949"/>
                </a:cubicBezTo>
                <a:lnTo>
                  <a:pt x="451173" y="4848407"/>
                </a:lnTo>
                <a:lnTo>
                  <a:pt x="1506630" y="5401765"/>
                </a:lnTo>
                <a:lnTo>
                  <a:pt x="2248670" y="1694277"/>
                </a:lnTo>
                <a:lnTo>
                  <a:pt x="2262014" y="1696946"/>
                </a:lnTo>
                <a:lnTo>
                  <a:pt x="2262351" y="1696146"/>
                </a:lnTo>
                <a:lnTo>
                  <a:pt x="2257375" y="1684335"/>
                </a:lnTo>
                <a:lnTo>
                  <a:pt x="4833263" y="626831"/>
                </a:lnTo>
                <a:lnTo>
                  <a:pt x="4817479" y="548769"/>
                </a:lnTo>
                <a:cubicBezTo>
                  <a:pt x="4817479" y="418304"/>
                  <a:pt x="4924337" y="312690"/>
                  <a:pt x="5054803" y="312690"/>
                </a:cubicBezTo>
                <a:cubicBezTo>
                  <a:pt x="5185268" y="312690"/>
                  <a:pt x="5292126" y="418304"/>
                  <a:pt x="5292126" y="548769"/>
                </a:cubicBezTo>
                <a:lnTo>
                  <a:pt x="5282812" y="594831"/>
                </a:lnTo>
                <a:lnTo>
                  <a:pt x="6660005" y="949364"/>
                </a:lnTo>
                <a:lnTo>
                  <a:pt x="6653782" y="974209"/>
                </a:lnTo>
                <a:lnTo>
                  <a:pt x="5277780" y="619708"/>
                </a:lnTo>
                <a:lnTo>
                  <a:pt x="5273391" y="641415"/>
                </a:lnTo>
                <a:cubicBezTo>
                  <a:pt x="5249278" y="698260"/>
                  <a:pt x="5203655" y="743612"/>
                  <a:pt x="5146924" y="767531"/>
                </a:cubicBezTo>
                <a:lnTo>
                  <a:pt x="5112741" y="778113"/>
                </a:lnTo>
                <a:lnTo>
                  <a:pt x="5561658" y="3088801"/>
                </a:lnTo>
                <a:lnTo>
                  <a:pt x="8780343" y="1210910"/>
                </a:lnTo>
                <a:lnTo>
                  <a:pt x="8787013" y="1222913"/>
                </a:lnTo>
                <a:lnTo>
                  <a:pt x="8787426" y="1222500"/>
                </a:lnTo>
                <a:lnTo>
                  <a:pt x="8785318" y="1208481"/>
                </a:lnTo>
                <a:lnTo>
                  <a:pt x="11356930" y="781917"/>
                </a:lnTo>
                <a:lnTo>
                  <a:pt x="11351652" y="755573"/>
                </a:lnTo>
                <a:cubicBezTo>
                  <a:pt x="11351652" y="625107"/>
                  <a:pt x="11457266" y="518250"/>
                  <a:pt x="11588974" y="518250"/>
                </a:cubicBezTo>
                <a:cubicBezTo>
                  <a:pt x="11719439" y="518250"/>
                  <a:pt x="11825053" y="625107"/>
                  <a:pt x="11825053" y="755573"/>
                </a:cubicBezTo>
                <a:cubicBezTo>
                  <a:pt x="11825053" y="887282"/>
                  <a:pt x="11719439" y="992897"/>
                  <a:pt x="11588974" y="992897"/>
                </a:cubicBezTo>
                <a:cubicBezTo>
                  <a:pt x="11490193" y="992897"/>
                  <a:pt x="11406090" y="933488"/>
                  <a:pt x="11370212" y="848220"/>
                </a:cubicBezTo>
                <a:lnTo>
                  <a:pt x="11361868" y="806571"/>
                </a:lnTo>
                <a:lnTo>
                  <a:pt x="8813126" y="1229341"/>
                </a:lnTo>
                <a:lnTo>
                  <a:pt x="11510777" y="3819581"/>
                </a:lnTo>
                <a:lnTo>
                  <a:pt x="15065362" y="1943435"/>
                </a:lnTo>
                <a:lnTo>
                  <a:pt x="15071664" y="1956736"/>
                </a:lnTo>
                <a:lnTo>
                  <a:pt x="15076567" y="1943435"/>
                </a:lnTo>
                <a:lnTo>
                  <a:pt x="19078256" y="3474056"/>
                </a:lnTo>
                <a:lnTo>
                  <a:pt x="20292216" y="451360"/>
                </a:lnTo>
                <a:lnTo>
                  <a:pt x="20260412" y="433957"/>
                </a:lnTo>
                <a:cubicBezTo>
                  <a:pt x="20247866" y="425402"/>
                  <a:pt x="20236198" y="415666"/>
                  <a:pt x="20225558" y="404910"/>
                </a:cubicBezTo>
                <a:lnTo>
                  <a:pt x="20180028" y="336581"/>
                </a:lnTo>
                <a:lnTo>
                  <a:pt x="18775102" y="902006"/>
                </a:lnTo>
                <a:lnTo>
                  <a:pt x="18790276" y="977323"/>
                </a:lnTo>
                <a:cubicBezTo>
                  <a:pt x="18790276" y="1107789"/>
                  <a:pt x="18684660" y="1214647"/>
                  <a:pt x="18552952" y="1214647"/>
                </a:cubicBezTo>
                <a:cubicBezTo>
                  <a:pt x="18422486" y="1214647"/>
                  <a:pt x="18315628" y="1107789"/>
                  <a:pt x="18315628" y="977323"/>
                </a:cubicBezTo>
                <a:cubicBezTo>
                  <a:pt x="18315628" y="846857"/>
                  <a:pt x="18422486" y="740000"/>
                  <a:pt x="18552952" y="740000"/>
                </a:cubicBezTo>
                <a:cubicBezTo>
                  <a:pt x="18618806" y="740000"/>
                  <a:pt x="18678136" y="766714"/>
                  <a:pt x="18721004" y="809737"/>
                </a:cubicBezTo>
                <a:lnTo>
                  <a:pt x="18766938" y="878092"/>
                </a:lnTo>
                <a:lnTo>
                  <a:pt x="20171854" y="312289"/>
                </a:lnTo>
                <a:lnTo>
                  <a:pt x="20156908" y="237323"/>
                </a:lnTo>
                <a:cubicBezTo>
                  <a:pt x="20156908" y="105615"/>
                  <a:pt x="20261280" y="0"/>
                  <a:pt x="20392986" y="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A98C68-1FB2-452C-98D4-CA0D5AE6104A}"/>
              </a:ext>
            </a:extLst>
          </p:cNvPr>
          <p:cNvGrpSpPr/>
          <p:nvPr/>
        </p:nvGrpSpPr>
        <p:grpSpPr>
          <a:xfrm>
            <a:off x="11595834" y="8051468"/>
            <a:ext cx="2855351" cy="2855351"/>
            <a:chOff x="11595834" y="8051468"/>
            <a:chExt cx="2855351" cy="285535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4D350-E989-4CAB-A479-37439118A7B4}"/>
                </a:ext>
              </a:extLst>
            </p:cNvPr>
            <p:cNvSpPr/>
            <p:nvPr/>
          </p:nvSpPr>
          <p:spPr>
            <a:xfrm>
              <a:off x="11595834" y="8051468"/>
              <a:ext cx="2855351" cy="2855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3" h="2293">
                  <a:moveTo>
                    <a:pt x="2293" y="1147"/>
                  </a:moveTo>
                  <a:cubicBezTo>
                    <a:pt x="2293" y="1780"/>
                    <a:pt x="1780" y="2293"/>
                    <a:pt x="1147" y="2293"/>
                  </a:cubicBezTo>
                  <a:cubicBezTo>
                    <a:pt x="513" y="2293"/>
                    <a:pt x="0" y="1780"/>
                    <a:pt x="0" y="1147"/>
                  </a:cubicBezTo>
                  <a:cubicBezTo>
                    <a:pt x="0" y="513"/>
                    <a:pt x="513" y="0"/>
                    <a:pt x="1147" y="0"/>
                  </a:cubicBezTo>
                  <a:cubicBezTo>
                    <a:pt x="1780" y="0"/>
                    <a:pt x="2293" y="513"/>
                    <a:pt x="2293" y="1147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6CE9D0-A02C-4277-98FA-6F66517C175D}"/>
                </a:ext>
              </a:extLst>
            </p:cNvPr>
            <p:cNvSpPr/>
            <p:nvPr/>
          </p:nvSpPr>
          <p:spPr>
            <a:xfrm>
              <a:off x="11776474" y="8232108"/>
              <a:ext cx="2494072" cy="2494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3" h="2003">
                  <a:moveTo>
                    <a:pt x="2003" y="1002"/>
                  </a:moveTo>
                  <a:cubicBezTo>
                    <a:pt x="2003" y="1555"/>
                    <a:pt x="1555" y="2003"/>
                    <a:pt x="1002" y="2003"/>
                  </a:cubicBezTo>
                  <a:cubicBezTo>
                    <a:pt x="448" y="2003"/>
                    <a:pt x="0" y="1555"/>
                    <a:pt x="0" y="1002"/>
                  </a:cubicBezTo>
                  <a:cubicBezTo>
                    <a:pt x="0" y="449"/>
                    <a:pt x="448" y="0"/>
                    <a:pt x="1002" y="0"/>
                  </a:cubicBezTo>
                  <a:cubicBezTo>
                    <a:pt x="1555" y="0"/>
                    <a:pt x="2003" y="449"/>
                    <a:pt x="2003" y="1002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727D55A-FE2B-4AD4-8570-002A627193FC}"/>
                </a:ext>
              </a:extLst>
            </p:cNvPr>
            <p:cNvSpPr/>
            <p:nvPr/>
          </p:nvSpPr>
          <p:spPr>
            <a:xfrm>
              <a:off x="12395633" y="8695542"/>
              <a:ext cx="1252642" cy="1567206"/>
            </a:xfrm>
            <a:custGeom>
              <a:avLst/>
              <a:gdLst>
                <a:gd name="connsiteX0" fmla="*/ 121921 w 1252642"/>
                <a:gd name="connsiteY0" fmla="*/ 1511145 h 1567206"/>
                <a:gd name="connsiteX1" fmla="*/ 236867 w 1252642"/>
                <a:gd name="connsiteY1" fmla="*/ 1511145 h 1567206"/>
                <a:gd name="connsiteX2" fmla="*/ 257879 w 1252642"/>
                <a:gd name="connsiteY2" fmla="*/ 1531682 h 1567206"/>
                <a:gd name="connsiteX3" fmla="*/ 236867 w 1252642"/>
                <a:gd name="connsiteY3" fmla="*/ 1551010 h 1567206"/>
                <a:gd name="connsiteX4" fmla="*/ 121921 w 1252642"/>
                <a:gd name="connsiteY4" fmla="*/ 1551010 h 1567206"/>
                <a:gd name="connsiteX5" fmla="*/ 100909 w 1252642"/>
                <a:gd name="connsiteY5" fmla="*/ 1531682 h 1567206"/>
                <a:gd name="connsiteX6" fmla="*/ 121921 w 1252642"/>
                <a:gd name="connsiteY6" fmla="*/ 1511145 h 1567206"/>
                <a:gd name="connsiteX7" fmla="*/ 174122 w 1252642"/>
                <a:gd name="connsiteY7" fmla="*/ 1332997 h 1567206"/>
                <a:gd name="connsiteX8" fmla="*/ 219548 w 1252642"/>
                <a:gd name="connsiteY8" fmla="*/ 1332997 h 1567206"/>
                <a:gd name="connsiteX9" fmla="*/ 239192 w 1252642"/>
                <a:gd name="connsiteY9" fmla="*/ 1353553 h 1567206"/>
                <a:gd name="connsiteX10" fmla="*/ 219548 w 1252642"/>
                <a:gd name="connsiteY10" fmla="*/ 1374108 h 1567206"/>
                <a:gd name="connsiteX11" fmla="*/ 174122 w 1252642"/>
                <a:gd name="connsiteY11" fmla="*/ 1374108 h 1567206"/>
                <a:gd name="connsiteX12" fmla="*/ 154478 w 1252642"/>
                <a:gd name="connsiteY12" fmla="*/ 1353553 h 1567206"/>
                <a:gd name="connsiteX13" fmla="*/ 174122 w 1252642"/>
                <a:gd name="connsiteY13" fmla="*/ 1332997 h 1567206"/>
                <a:gd name="connsiteX14" fmla="*/ 186686 w 1252642"/>
                <a:gd name="connsiteY14" fmla="*/ 1244545 h 1567206"/>
                <a:gd name="connsiteX15" fmla="*/ 289195 w 1252642"/>
                <a:gd name="connsiteY15" fmla="*/ 1244545 h 1567206"/>
                <a:gd name="connsiteX16" fmla="*/ 308956 w 1252642"/>
                <a:gd name="connsiteY16" fmla="*/ 1263891 h 1567206"/>
                <a:gd name="connsiteX17" fmla="*/ 289195 w 1252642"/>
                <a:gd name="connsiteY17" fmla="*/ 1285656 h 1567206"/>
                <a:gd name="connsiteX18" fmla="*/ 186686 w 1252642"/>
                <a:gd name="connsiteY18" fmla="*/ 1285656 h 1567206"/>
                <a:gd name="connsiteX19" fmla="*/ 165690 w 1252642"/>
                <a:gd name="connsiteY19" fmla="*/ 1263891 h 1567206"/>
                <a:gd name="connsiteX20" fmla="*/ 186686 w 1252642"/>
                <a:gd name="connsiteY20" fmla="*/ 1244545 h 1567206"/>
                <a:gd name="connsiteX21" fmla="*/ 222671 w 1252642"/>
                <a:gd name="connsiteY21" fmla="*/ 1154848 h 1567206"/>
                <a:gd name="connsiteX22" fmla="*/ 261923 w 1252642"/>
                <a:gd name="connsiteY22" fmla="*/ 1154848 h 1567206"/>
                <a:gd name="connsiteX23" fmla="*/ 281549 w 1252642"/>
                <a:gd name="connsiteY23" fmla="*/ 1175403 h 1567206"/>
                <a:gd name="connsiteX24" fmla="*/ 261923 w 1252642"/>
                <a:gd name="connsiteY24" fmla="*/ 1195959 h 1567206"/>
                <a:gd name="connsiteX25" fmla="*/ 222671 w 1252642"/>
                <a:gd name="connsiteY25" fmla="*/ 1195959 h 1567206"/>
                <a:gd name="connsiteX26" fmla="*/ 201818 w 1252642"/>
                <a:gd name="connsiteY26" fmla="*/ 1175403 h 1567206"/>
                <a:gd name="connsiteX27" fmla="*/ 222671 w 1252642"/>
                <a:gd name="connsiteY27" fmla="*/ 1154848 h 1567206"/>
                <a:gd name="connsiteX28" fmla="*/ 201641 w 1252642"/>
                <a:gd name="connsiteY28" fmla="*/ 1066397 h 1567206"/>
                <a:gd name="connsiteX29" fmla="*/ 307886 w 1252642"/>
                <a:gd name="connsiteY29" fmla="*/ 1066397 h 1567206"/>
                <a:gd name="connsiteX30" fmla="*/ 328888 w 1252642"/>
                <a:gd name="connsiteY30" fmla="*/ 1086953 h 1567206"/>
                <a:gd name="connsiteX31" fmla="*/ 307886 w 1252642"/>
                <a:gd name="connsiteY31" fmla="*/ 1107508 h 1567206"/>
                <a:gd name="connsiteX32" fmla="*/ 201641 w 1252642"/>
                <a:gd name="connsiteY32" fmla="*/ 1107508 h 1567206"/>
                <a:gd name="connsiteX33" fmla="*/ 180639 w 1252642"/>
                <a:gd name="connsiteY33" fmla="*/ 1086953 h 1567206"/>
                <a:gd name="connsiteX34" fmla="*/ 201641 w 1252642"/>
                <a:gd name="connsiteY34" fmla="*/ 1066397 h 1567206"/>
                <a:gd name="connsiteX35" fmla="*/ 186648 w 1252642"/>
                <a:gd name="connsiteY35" fmla="*/ 977946 h 1567206"/>
                <a:gd name="connsiteX36" fmla="*/ 263082 w 1252642"/>
                <a:gd name="connsiteY36" fmla="*/ 977946 h 1567206"/>
                <a:gd name="connsiteX37" fmla="*/ 284040 w 1252642"/>
                <a:gd name="connsiteY37" fmla="*/ 997274 h 1567206"/>
                <a:gd name="connsiteX38" fmla="*/ 263082 w 1252642"/>
                <a:gd name="connsiteY38" fmla="*/ 1017811 h 1567206"/>
                <a:gd name="connsiteX39" fmla="*/ 186648 w 1252642"/>
                <a:gd name="connsiteY39" fmla="*/ 1017811 h 1567206"/>
                <a:gd name="connsiteX40" fmla="*/ 165690 w 1252642"/>
                <a:gd name="connsiteY40" fmla="*/ 997274 h 1567206"/>
                <a:gd name="connsiteX41" fmla="*/ 186648 w 1252642"/>
                <a:gd name="connsiteY41" fmla="*/ 977946 h 1567206"/>
                <a:gd name="connsiteX42" fmla="*/ 128028 w 1252642"/>
                <a:gd name="connsiteY42" fmla="*/ 799798 h 1567206"/>
                <a:gd name="connsiteX43" fmla="*/ 173464 w 1252642"/>
                <a:gd name="connsiteY43" fmla="*/ 799798 h 1567206"/>
                <a:gd name="connsiteX44" fmla="*/ 194340 w 1252642"/>
                <a:gd name="connsiteY44" fmla="*/ 820353 h 1567206"/>
                <a:gd name="connsiteX45" fmla="*/ 173464 w 1252642"/>
                <a:gd name="connsiteY45" fmla="*/ 840909 h 1567206"/>
                <a:gd name="connsiteX46" fmla="*/ 128028 w 1252642"/>
                <a:gd name="connsiteY46" fmla="*/ 840909 h 1567206"/>
                <a:gd name="connsiteX47" fmla="*/ 108380 w 1252642"/>
                <a:gd name="connsiteY47" fmla="*/ 820353 h 1567206"/>
                <a:gd name="connsiteX48" fmla="*/ 128028 w 1252642"/>
                <a:gd name="connsiteY48" fmla="*/ 799798 h 1567206"/>
                <a:gd name="connsiteX49" fmla="*/ 37121 w 1252642"/>
                <a:gd name="connsiteY49" fmla="*/ 621650 h 1567206"/>
                <a:gd name="connsiteX50" fmla="*/ 97439 w 1252642"/>
                <a:gd name="connsiteY50" fmla="*/ 621650 h 1567206"/>
                <a:gd name="connsiteX51" fmla="*/ 119596 w 1252642"/>
                <a:gd name="connsiteY51" fmla="*/ 642205 h 1567206"/>
                <a:gd name="connsiteX52" fmla="*/ 97439 w 1252642"/>
                <a:gd name="connsiteY52" fmla="*/ 662761 h 1567206"/>
                <a:gd name="connsiteX53" fmla="*/ 37121 w 1252642"/>
                <a:gd name="connsiteY53" fmla="*/ 662761 h 1567206"/>
                <a:gd name="connsiteX54" fmla="*/ 16195 w 1252642"/>
                <a:gd name="connsiteY54" fmla="*/ 642205 h 1567206"/>
                <a:gd name="connsiteX55" fmla="*/ 37121 w 1252642"/>
                <a:gd name="connsiteY55" fmla="*/ 621650 h 1567206"/>
                <a:gd name="connsiteX56" fmla="*/ 20932 w 1252642"/>
                <a:gd name="connsiteY56" fmla="*/ 444747 h 1567206"/>
                <a:gd name="connsiteX57" fmla="*/ 86191 w 1252642"/>
                <a:gd name="connsiteY57" fmla="*/ 444747 h 1567206"/>
                <a:gd name="connsiteX58" fmla="*/ 105892 w 1252642"/>
                <a:gd name="connsiteY58" fmla="*/ 464075 h 1567206"/>
                <a:gd name="connsiteX59" fmla="*/ 86191 w 1252642"/>
                <a:gd name="connsiteY59" fmla="*/ 484612 h 1567206"/>
                <a:gd name="connsiteX60" fmla="*/ 20932 w 1252642"/>
                <a:gd name="connsiteY60" fmla="*/ 484612 h 1567206"/>
                <a:gd name="connsiteX61" fmla="*/ 0 w 1252642"/>
                <a:gd name="connsiteY61" fmla="*/ 464075 h 1567206"/>
                <a:gd name="connsiteX62" fmla="*/ 20932 w 1252642"/>
                <a:gd name="connsiteY62" fmla="*/ 444747 h 1567206"/>
                <a:gd name="connsiteX63" fmla="*/ 197929 w 1252642"/>
                <a:gd name="connsiteY63" fmla="*/ 355047 h 1567206"/>
                <a:gd name="connsiteX64" fmla="*/ 330277 w 1252642"/>
                <a:gd name="connsiteY64" fmla="*/ 355047 h 1567206"/>
                <a:gd name="connsiteX65" fmla="*/ 350067 w 1252642"/>
                <a:gd name="connsiteY65" fmla="*/ 375603 h 1567206"/>
                <a:gd name="connsiteX66" fmla="*/ 330277 w 1252642"/>
                <a:gd name="connsiteY66" fmla="*/ 396158 h 1567206"/>
                <a:gd name="connsiteX67" fmla="*/ 197929 w 1252642"/>
                <a:gd name="connsiteY67" fmla="*/ 396158 h 1567206"/>
                <a:gd name="connsiteX68" fmla="*/ 176902 w 1252642"/>
                <a:gd name="connsiteY68" fmla="*/ 375603 h 1567206"/>
                <a:gd name="connsiteX69" fmla="*/ 197929 w 1252642"/>
                <a:gd name="connsiteY69" fmla="*/ 355047 h 1567206"/>
                <a:gd name="connsiteX70" fmla="*/ 42155 w 1252642"/>
                <a:gd name="connsiteY70" fmla="*/ 355047 h 1567206"/>
                <a:gd name="connsiteX71" fmla="*/ 129763 w 1252642"/>
                <a:gd name="connsiteY71" fmla="*/ 355047 h 1567206"/>
                <a:gd name="connsiteX72" fmla="*/ 150740 w 1252642"/>
                <a:gd name="connsiteY72" fmla="*/ 375603 h 1567206"/>
                <a:gd name="connsiteX73" fmla="*/ 129763 w 1252642"/>
                <a:gd name="connsiteY73" fmla="*/ 396158 h 1567206"/>
                <a:gd name="connsiteX74" fmla="*/ 42155 w 1252642"/>
                <a:gd name="connsiteY74" fmla="*/ 396158 h 1567206"/>
                <a:gd name="connsiteX75" fmla="*/ 21178 w 1252642"/>
                <a:gd name="connsiteY75" fmla="*/ 375603 h 1567206"/>
                <a:gd name="connsiteX76" fmla="*/ 42155 w 1252642"/>
                <a:gd name="connsiteY76" fmla="*/ 355047 h 1567206"/>
                <a:gd name="connsiteX77" fmla="*/ 77084 w 1252642"/>
                <a:gd name="connsiteY77" fmla="*/ 266599 h 1567206"/>
                <a:gd name="connsiteX78" fmla="*/ 196989 w 1252642"/>
                <a:gd name="connsiteY78" fmla="*/ 266599 h 1567206"/>
                <a:gd name="connsiteX79" fmla="*/ 216767 w 1252642"/>
                <a:gd name="connsiteY79" fmla="*/ 287136 h 1567206"/>
                <a:gd name="connsiteX80" fmla="*/ 196989 w 1252642"/>
                <a:gd name="connsiteY80" fmla="*/ 306464 h 1567206"/>
                <a:gd name="connsiteX81" fmla="*/ 77084 w 1252642"/>
                <a:gd name="connsiteY81" fmla="*/ 306464 h 1567206"/>
                <a:gd name="connsiteX82" fmla="*/ 57306 w 1252642"/>
                <a:gd name="connsiteY82" fmla="*/ 287136 h 1567206"/>
                <a:gd name="connsiteX83" fmla="*/ 77084 w 1252642"/>
                <a:gd name="connsiteY83" fmla="*/ 266599 h 1567206"/>
                <a:gd name="connsiteX84" fmla="*/ 994396 w 1252642"/>
                <a:gd name="connsiteY84" fmla="*/ 250339 h 1567206"/>
                <a:gd name="connsiteX85" fmla="*/ 979461 w 1252642"/>
                <a:gd name="connsiteY85" fmla="*/ 291413 h 1567206"/>
                <a:gd name="connsiteX86" fmla="*/ 976972 w 1252642"/>
                <a:gd name="connsiteY86" fmla="*/ 297637 h 1567206"/>
                <a:gd name="connsiteX87" fmla="*/ 930924 w 1252642"/>
                <a:gd name="connsiteY87" fmla="*/ 383519 h 1567206"/>
                <a:gd name="connsiteX88" fmla="*/ 927190 w 1252642"/>
                <a:gd name="connsiteY88" fmla="*/ 390988 h 1567206"/>
                <a:gd name="connsiteX89" fmla="*/ 486619 w 1252642"/>
                <a:gd name="connsiteY89" fmla="*/ 607561 h 1567206"/>
                <a:gd name="connsiteX90" fmla="*/ 485375 w 1252642"/>
                <a:gd name="connsiteY90" fmla="*/ 607561 h 1567206"/>
                <a:gd name="connsiteX91" fmla="*/ 482886 w 1252642"/>
                <a:gd name="connsiteY91" fmla="*/ 607561 h 1567206"/>
                <a:gd name="connsiteX92" fmla="*/ 480397 w 1252642"/>
                <a:gd name="connsiteY92" fmla="*/ 606316 h 1567206"/>
                <a:gd name="connsiteX93" fmla="*/ 479152 w 1252642"/>
                <a:gd name="connsiteY93" fmla="*/ 605072 h 1567206"/>
                <a:gd name="connsiteX94" fmla="*/ 476663 w 1252642"/>
                <a:gd name="connsiteY94" fmla="*/ 605072 h 1567206"/>
                <a:gd name="connsiteX95" fmla="*/ 474174 w 1252642"/>
                <a:gd name="connsiteY95" fmla="*/ 603827 h 1567206"/>
                <a:gd name="connsiteX96" fmla="*/ 474174 w 1252642"/>
                <a:gd name="connsiteY96" fmla="*/ 602582 h 1567206"/>
                <a:gd name="connsiteX97" fmla="*/ 471685 w 1252642"/>
                <a:gd name="connsiteY97" fmla="*/ 601338 h 1567206"/>
                <a:gd name="connsiteX98" fmla="*/ 469196 w 1252642"/>
                <a:gd name="connsiteY98" fmla="*/ 598848 h 1567206"/>
                <a:gd name="connsiteX99" fmla="*/ 469196 w 1252642"/>
                <a:gd name="connsiteY99" fmla="*/ 597604 h 1567206"/>
                <a:gd name="connsiteX100" fmla="*/ 466707 w 1252642"/>
                <a:gd name="connsiteY100" fmla="*/ 595114 h 1567206"/>
                <a:gd name="connsiteX101" fmla="*/ 466707 w 1252642"/>
                <a:gd name="connsiteY101" fmla="*/ 593870 h 1567206"/>
                <a:gd name="connsiteX102" fmla="*/ 465462 w 1252642"/>
                <a:gd name="connsiteY102" fmla="*/ 591380 h 1567206"/>
                <a:gd name="connsiteX103" fmla="*/ 465462 w 1252642"/>
                <a:gd name="connsiteY103" fmla="*/ 590136 h 1567206"/>
                <a:gd name="connsiteX104" fmla="*/ 465462 w 1252642"/>
                <a:gd name="connsiteY104" fmla="*/ 588891 h 1567206"/>
                <a:gd name="connsiteX105" fmla="*/ 383322 w 1252642"/>
                <a:gd name="connsiteY105" fmla="*/ 495540 h 1567206"/>
                <a:gd name="connsiteX106" fmla="*/ 299937 w 1252642"/>
                <a:gd name="connsiteY106" fmla="*/ 499274 h 1567206"/>
                <a:gd name="connsiteX107" fmla="*/ 261356 w 1252642"/>
                <a:gd name="connsiteY107" fmla="*/ 634944 h 1567206"/>
                <a:gd name="connsiteX108" fmla="*/ 263845 w 1252642"/>
                <a:gd name="connsiteY108" fmla="*/ 638678 h 1567206"/>
                <a:gd name="connsiteX109" fmla="*/ 282513 w 1252642"/>
                <a:gd name="connsiteY109" fmla="*/ 683486 h 1567206"/>
                <a:gd name="connsiteX110" fmla="*/ 345985 w 1252642"/>
                <a:gd name="connsiteY110" fmla="*/ 780571 h 1567206"/>
                <a:gd name="connsiteX111" fmla="*/ 362164 w 1252642"/>
                <a:gd name="connsiteY111" fmla="*/ 804220 h 1567206"/>
                <a:gd name="connsiteX112" fmla="*/ 367143 w 1252642"/>
                <a:gd name="connsiteY112" fmla="*/ 809199 h 1567206"/>
                <a:gd name="connsiteX113" fmla="*/ 441816 w 1252642"/>
                <a:gd name="connsiteY113" fmla="*/ 820401 h 1567206"/>
                <a:gd name="connsiteX114" fmla="*/ 459239 w 1252642"/>
                <a:gd name="connsiteY114" fmla="*/ 817911 h 1567206"/>
                <a:gd name="connsiteX115" fmla="*/ 476663 w 1252642"/>
                <a:gd name="connsiteY115" fmla="*/ 824135 h 1567206"/>
                <a:gd name="connsiteX116" fmla="*/ 481641 w 1252642"/>
                <a:gd name="connsiteY116" fmla="*/ 841560 h 1567206"/>
                <a:gd name="connsiteX117" fmla="*/ 532668 w 1252642"/>
                <a:gd name="connsiteY117" fmla="*/ 1160197 h 1567206"/>
                <a:gd name="connsiteX118" fmla="*/ 832604 w 1252642"/>
                <a:gd name="connsiteY118" fmla="*/ 1331962 h 1567206"/>
                <a:gd name="connsiteX119" fmla="*/ 1047911 w 1252642"/>
                <a:gd name="connsiteY119" fmla="*/ 1331962 h 1567206"/>
                <a:gd name="connsiteX120" fmla="*/ 1064091 w 1252642"/>
                <a:gd name="connsiteY120" fmla="*/ 1315781 h 1567206"/>
                <a:gd name="connsiteX121" fmla="*/ 1054134 w 1252642"/>
                <a:gd name="connsiteY121" fmla="*/ 1234878 h 1567206"/>
                <a:gd name="connsiteX122" fmla="*/ 1077781 w 1252642"/>
                <a:gd name="connsiteY122" fmla="*/ 1124101 h 1567206"/>
                <a:gd name="connsiteX123" fmla="*/ 1052889 w 1252642"/>
                <a:gd name="connsiteY123" fmla="*/ 1106676 h 1567206"/>
                <a:gd name="connsiteX124" fmla="*/ 1025509 w 1252642"/>
                <a:gd name="connsiteY124" fmla="*/ 1107921 h 1567206"/>
                <a:gd name="connsiteX125" fmla="*/ 1018042 w 1252642"/>
                <a:gd name="connsiteY125" fmla="*/ 1107921 h 1567206"/>
                <a:gd name="connsiteX126" fmla="*/ 1009330 w 1252642"/>
                <a:gd name="connsiteY126" fmla="*/ 1107921 h 1567206"/>
                <a:gd name="connsiteX127" fmla="*/ 988173 w 1252642"/>
                <a:gd name="connsiteY127" fmla="*/ 1086761 h 1567206"/>
                <a:gd name="connsiteX128" fmla="*/ 1009330 w 1252642"/>
                <a:gd name="connsiteY128" fmla="*/ 1065602 h 1567206"/>
                <a:gd name="connsiteX129" fmla="*/ 1018042 w 1252642"/>
                <a:gd name="connsiteY129" fmla="*/ 1065602 h 1567206"/>
                <a:gd name="connsiteX130" fmla="*/ 1106405 w 1252642"/>
                <a:gd name="connsiteY130" fmla="*/ 1056889 h 1567206"/>
                <a:gd name="connsiteX131" fmla="*/ 1066579 w 1252642"/>
                <a:gd name="connsiteY131" fmla="*/ 967272 h 1567206"/>
                <a:gd name="connsiteX132" fmla="*/ 1079025 w 1252642"/>
                <a:gd name="connsiteY132" fmla="*/ 934911 h 1567206"/>
                <a:gd name="connsiteX133" fmla="*/ 1210947 w 1252642"/>
                <a:gd name="connsiteY133" fmla="*/ 839071 h 1567206"/>
                <a:gd name="connsiteX134" fmla="*/ 1173611 w 1252642"/>
                <a:gd name="connsiteY134" fmla="*/ 791773 h 1567206"/>
                <a:gd name="connsiteX135" fmla="*/ 1064091 w 1252642"/>
                <a:gd name="connsiteY135" fmla="*/ 510476 h 1567206"/>
                <a:gd name="connsiteX136" fmla="*/ 1064091 w 1252642"/>
                <a:gd name="connsiteY136" fmla="*/ 509232 h 1567206"/>
                <a:gd name="connsiteX137" fmla="*/ 1064091 w 1252642"/>
                <a:gd name="connsiteY137" fmla="*/ 498030 h 1567206"/>
                <a:gd name="connsiteX138" fmla="*/ 994396 w 1252642"/>
                <a:gd name="connsiteY138" fmla="*/ 250339 h 1567206"/>
                <a:gd name="connsiteX139" fmla="*/ 597384 w 1252642"/>
                <a:gd name="connsiteY139" fmla="*/ 178148 h 1567206"/>
                <a:gd name="connsiteX140" fmla="*/ 980706 w 1252642"/>
                <a:gd name="connsiteY140" fmla="*/ 178148 h 1567206"/>
                <a:gd name="connsiteX141" fmla="*/ 983195 w 1252642"/>
                <a:gd name="connsiteY141" fmla="*/ 178148 h 1567206"/>
                <a:gd name="connsiteX142" fmla="*/ 1001863 w 1252642"/>
                <a:gd name="connsiteY142" fmla="*/ 186861 h 1567206"/>
                <a:gd name="connsiteX143" fmla="*/ 1008086 w 1252642"/>
                <a:gd name="connsiteY143" fmla="*/ 195573 h 1567206"/>
                <a:gd name="connsiteX144" fmla="*/ 1106405 w 1252642"/>
                <a:gd name="connsiteY144" fmla="*/ 498030 h 1567206"/>
                <a:gd name="connsiteX145" fmla="*/ 1106405 w 1252642"/>
                <a:gd name="connsiteY145" fmla="*/ 509232 h 1567206"/>
                <a:gd name="connsiteX146" fmla="*/ 1205969 w 1252642"/>
                <a:gd name="connsiteY146" fmla="*/ 764390 h 1567206"/>
                <a:gd name="connsiteX147" fmla="*/ 1245795 w 1252642"/>
                <a:gd name="connsiteY147" fmla="*/ 816667 h 1567206"/>
                <a:gd name="connsiteX148" fmla="*/ 1234594 w 1252642"/>
                <a:gd name="connsiteY148" fmla="*/ 872677 h 1567206"/>
                <a:gd name="connsiteX149" fmla="*/ 1108894 w 1252642"/>
                <a:gd name="connsiteY149" fmla="*/ 963538 h 1567206"/>
                <a:gd name="connsiteX150" fmla="*/ 1151209 w 1252642"/>
                <a:gd name="connsiteY150" fmla="*/ 1051910 h 1567206"/>
                <a:gd name="connsiteX151" fmla="*/ 1154943 w 1252642"/>
                <a:gd name="connsiteY151" fmla="*/ 1059378 h 1567206"/>
                <a:gd name="connsiteX152" fmla="*/ 1157432 w 1252642"/>
                <a:gd name="connsiteY152" fmla="*/ 1078049 h 1567206"/>
                <a:gd name="connsiteX153" fmla="*/ 1142497 w 1252642"/>
                <a:gd name="connsiteY153" fmla="*/ 1090495 h 1567206"/>
                <a:gd name="connsiteX154" fmla="*/ 1111383 w 1252642"/>
                <a:gd name="connsiteY154" fmla="*/ 1097963 h 1567206"/>
                <a:gd name="connsiteX155" fmla="*/ 1122584 w 1252642"/>
                <a:gd name="connsiteY155" fmla="*/ 1121612 h 1567206"/>
                <a:gd name="connsiteX156" fmla="*/ 1113872 w 1252642"/>
                <a:gd name="connsiteY156" fmla="*/ 1144016 h 1567206"/>
                <a:gd name="connsiteX157" fmla="*/ 1095204 w 1252642"/>
                <a:gd name="connsiteY157" fmla="*/ 1229899 h 1567206"/>
                <a:gd name="connsiteX158" fmla="*/ 1106405 w 1252642"/>
                <a:gd name="connsiteY158" fmla="*/ 1313292 h 1567206"/>
                <a:gd name="connsiteX159" fmla="*/ 1106405 w 1252642"/>
                <a:gd name="connsiteY159" fmla="*/ 1315781 h 1567206"/>
                <a:gd name="connsiteX160" fmla="*/ 1047911 w 1252642"/>
                <a:gd name="connsiteY160" fmla="*/ 1374281 h 1567206"/>
                <a:gd name="connsiteX161" fmla="*/ 832604 w 1252642"/>
                <a:gd name="connsiteY161" fmla="*/ 1374281 h 1567206"/>
                <a:gd name="connsiteX162" fmla="*/ 728062 w 1252642"/>
                <a:gd name="connsiteY162" fmla="*/ 1359345 h 1567206"/>
                <a:gd name="connsiteX163" fmla="*/ 662101 w 1252642"/>
                <a:gd name="connsiteY163" fmla="*/ 1546047 h 1567206"/>
                <a:gd name="connsiteX164" fmla="*/ 640944 w 1252642"/>
                <a:gd name="connsiteY164" fmla="*/ 1567206 h 1567206"/>
                <a:gd name="connsiteX165" fmla="*/ 621031 w 1252642"/>
                <a:gd name="connsiteY165" fmla="*/ 1551025 h 1567206"/>
                <a:gd name="connsiteX166" fmla="*/ 331051 w 1252642"/>
                <a:gd name="connsiteY166" fmla="*/ 1551025 h 1567206"/>
                <a:gd name="connsiteX167" fmla="*/ 309893 w 1252642"/>
                <a:gd name="connsiteY167" fmla="*/ 1531110 h 1567206"/>
                <a:gd name="connsiteX168" fmla="*/ 331051 w 1252642"/>
                <a:gd name="connsiteY168" fmla="*/ 1509951 h 1567206"/>
                <a:gd name="connsiteX169" fmla="*/ 622275 w 1252642"/>
                <a:gd name="connsiteY169" fmla="*/ 1509951 h 1567206"/>
                <a:gd name="connsiteX170" fmla="*/ 630987 w 1252642"/>
                <a:gd name="connsiteY170" fmla="*/ 1462653 h 1567206"/>
                <a:gd name="connsiteX171" fmla="*/ 153080 w 1252642"/>
                <a:gd name="connsiteY171" fmla="*/ 1462653 h 1567206"/>
                <a:gd name="connsiteX172" fmla="*/ 131923 w 1252642"/>
                <a:gd name="connsiteY172" fmla="*/ 1442738 h 1567206"/>
                <a:gd name="connsiteX173" fmla="*/ 153080 w 1252642"/>
                <a:gd name="connsiteY173" fmla="*/ 1420334 h 1567206"/>
                <a:gd name="connsiteX174" fmla="*/ 643433 w 1252642"/>
                <a:gd name="connsiteY174" fmla="*/ 1420334 h 1567206"/>
                <a:gd name="connsiteX175" fmla="*/ 665835 w 1252642"/>
                <a:gd name="connsiteY175" fmla="*/ 1374281 h 1567206"/>
                <a:gd name="connsiteX176" fmla="*/ 289981 w 1252642"/>
                <a:gd name="connsiteY176" fmla="*/ 1374281 h 1567206"/>
                <a:gd name="connsiteX177" fmla="*/ 268823 w 1252642"/>
                <a:gd name="connsiteY177" fmla="*/ 1353122 h 1567206"/>
                <a:gd name="connsiteX178" fmla="*/ 289981 w 1252642"/>
                <a:gd name="connsiteY178" fmla="*/ 1331962 h 1567206"/>
                <a:gd name="connsiteX179" fmla="*/ 658367 w 1252642"/>
                <a:gd name="connsiteY179" fmla="*/ 1331962 h 1567206"/>
                <a:gd name="connsiteX180" fmla="*/ 586183 w 1252642"/>
                <a:gd name="connsiteY180" fmla="*/ 1285909 h 1567206"/>
                <a:gd name="connsiteX181" fmla="*/ 378344 w 1252642"/>
                <a:gd name="connsiteY181" fmla="*/ 1285909 h 1567206"/>
                <a:gd name="connsiteX182" fmla="*/ 357186 w 1252642"/>
                <a:gd name="connsiteY182" fmla="*/ 1264750 h 1567206"/>
                <a:gd name="connsiteX183" fmla="*/ 378344 w 1252642"/>
                <a:gd name="connsiteY183" fmla="*/ 1243590 h 1567206"/>
                <a:gd name="connsiteX184" fmla="*/ 542624 w 1252642"/>
                <a:gd name="connsiteY184" fmla="*/ 1243590 h 1567206"/>
                <a:gd name="connsiteX185" fmla="*/ 506532 w 1252642"/>
                <a:gd name="connsiteY185" fmla="*/ 1196293 h 1567206"/>
                <a:gd name="connsiteX186" fmla="*/ 328562 w 1252642"/>
                <a:gd name="connsiteY186" fmla="*/ 1196293 h 1567206"/>
                <a:gd name="connsiteX187" fmla="*/ 308649 w 1252642"/>
                <a:gd name="connsiteY187" fmla="*/ 1175133 h 1567206"/>
                <a:gd name="connsiteX188" fmla="*/ 328562 w 1252642"/>
                <a:gd name="connsiteY188" fmla="*/ 1153974 h 1567206"/>
                <a:gd name="connsiteX189" fmla="*/ 481641 w 1252642"/>
                <a:gd name="connsiteY189" fmla="*/ 1153974 h 1567206"/>
                <a:gd name="connsiteX190" fmla="*/ 462973 w 1252642"/>
                <a:gd name="connsiteY190" fmla="*/ 1106676 h 1567206"/>
                <a:gd name="connsiteX191" fmla="*/ 456750 w 1252642"/>
                <a:gd name="connsiteY191" fmla="*/ 1107921 h 1567206"/>
                <a:gd name="connsiteX192" fmla="*/ 378344 w 1252642"/>
                <a:gd name="connsiteY192" fmla="*/ 1107921 h 1567206"/>
                <a:gd name="connsiteX193" fmla="*/ 357186 w 1252642"/>
                <a:gd name="connsiteY193" fmla="*/ 1086761 h 1567206"/>
                <a:gd name="connsiteX194" fmla="*/ 378344 w 1252642"/>
                <a:gd name="connsiteY194" fmla="*/ 1065602 h 1567206"/>
                <a:gd name="connsiteX195" fmla="*/ 451772 w 1252642"/>
                <a:gd name="connsiteY195" fmla="*/ 1065602 h 1567206"/>
                <a:gd name="connsiteX196" fmla="*/ 446794 w 1252642"/>
                <a:gd name="connsiteY196" fmla="*/ 1038219 h 1567206"/>
                <a:gd name="connsiteX197" fmla="*/ 446794 w 1252642"/>
                <a:gd name="connsiteY197" fmla="*/ 1035729 h 1567206"/>
                <a:gd name="connsiteX198" fmla="*/ 443060 w 1252642"/>
                <a:gd name="connsiteY198" fmla="*/ 1018304 h 1567206"/>
                <a:gd name="connsiteX199" fmla="*/ 328562 w 1252642"/>
                <a:gd name="connsiteY199" fmla="*/ 1018304 h 1567206"/>
                <a:gd name="connsiteX200" fmla="*/ 308649 w 1252642"/>
                <a:gd name="connsiteY200" fmla="*/ 997145 h 1567206"/>
                <a:gd name="connsiteX201" fmla="*/ 328562 w 1252642"/>
                <a:gd name="connsiteY201" fmla="*/ 977230 h 1567206"/>
                <a:gd name="connsiteX202" fmla="*/ 438082 w 1252642"/>
                <a:gd name="connsiteY202" fmla="*/ 977230 h 1567206"/>
                <a:gd name="connsiteX203" fmla="*/ 435593 w 1252642"/>
                <a:gd name="connsiteY203" fmla="*/ 929932 h 1567206"/>
                <a:gd name="connsiteX204" fmla="*/ 201617 w 1252642"/>
                <a:gd name="connsiteY204" fmla="*/ 929932 h 1567206"/>
                <a:gd name="connsiteX205" fmla="*/ 180460 w 1252642"/>
                <a:gd name="connsiteY205" fmla="*/ 908773 h 1567206"/>
                <a:gd name="connsiteX206" fmla="*/ 201617 w 1252642"/>
                <a:gd name="connsiteY206" fmla="*/ 887613 h 1567206"/>
                <a:gd name="connsiteX207" fmla="*/ 436837 w 1252642"/>
                <a:gd name="connsiteY207" fmla="*/ 887613 h 1567206"/>
                <a:gd name="connsiteX208" fmla="*/ 438082 w 1252642"/>
                <a:gd name="connsiteY208" fmla="*/ 862720 h 1567206"/>
                <a:gd name="connsiteX209" fmla="*/ 339763 w 1252642"/>
                <a:gd name="connsiteY209" fmla="*/ 841560 h 1567206"/>
                <a:gd name="connsiteX210" fmla="*/ 242688 w 1252642"/>
                <a:gd name="connsiteY210" fmla="*/ 841560 h 1567206"/>
                <a:gd name="connsiteX211" fmla="*/ 221530 w 1252642"/>
                <a:gd name="connsiteY211" fmla="*/ 820401 h 1567206"/>
                <a:gd name="connsiteX212" fmla="*/ 242688 w 1252642"/>
                <a:gd name="connsiteY212" fmla="*/ 799241 h 1567206"/>
                <a:gd name="connsiteX213" fmla="*/ 308649 w 1252642"/>
                <a:gd name="connsiteY213" fmla="*/ 799241 h 1567206"/>
                <a:gd name="connsiteX214" fmla="*/ 277535 w 1252642"/>
                <a:gd name="connsiteY214" fmla="*/ 751943 h 1567206"/>
                <a:gd name="connsiteX215" fmla="*/ 70940 w 1252642"/>
                <a:gd name="connsiteY215" fmla="*/ 751943 h 1567206"/>
                <a:gd name="connsiteX216" fmla="*/ 49782 w 1252642"/>
                <a:gd name="connsiteY216" fmla="*/ 730784 h 1567206"/>
                <a:gd name="connsiteX217" fmla="*/ 70940 w 1252642"/>
                <a:gd name="connsiteY217" fmla="*/ 710869 h 1567206"/>
                <a:gd name="connsiteX218" fmla="*/ 250155 w 1252642"/>
                <a:gd name="connsiteY218" fmla="*/ 710869 h 1567206"/>
                <a:gd name="connsiteX219" fmla="*/ 247666 w 1252642"/>
                <a:gd name="connsiteY219" fmla="*/ 705890 h 1567206"/>
                <a:gd name="connsiteX220" fmla="*/ 227753 w 1252642"/>
                <a:gd name="connsiteY220" fmla="*/ 663571 h 1567206"/>
                <a:gd name="connsiteX221" fmla="*/ 159303 w 1252642"/>
                <a:gd name="connsiteY221" fmla="*/ 663571 h 1567206"/>
                <a:gd name="connsiteX222" fmla="*/ 139390 w 1252642"/>
                <a:gd name="connsiteY222" fmla="*/ 642412 h 1567206"/>
                <a:gd name="connsiteX223" fmla="*/ 159303 w 1252642"/>
                <a:gd name="connsiteY223" fmla="*/ 621253 h 1567206"/>
                <a:gd name="connsiteX224" fmla="*/ 217797 w 1252642"/>
                <a:gd name="connsiteY224" fmla="*/ 621253 h 1567206"/>
                <a:gd name="connsiteX225" fmla="*/ 215308 w 1252642"/>
                <a:gd name="connsiteY225" fmla="*/ 575200 h 1567206"/>
                <a:gd name="connsiteX226" fmla="*/ 22402 w 1252642"/>
                <a:gd name="connsiteY226" fmla="*/ 575200 h 1567206"/>
                <a:gd name="connsiteX227" fmla="*/ 1245 w 1252642"/>
                <a:gd name="connsiteY227" fmla="*/ 554040 h 1567206"/>
                <a:gd name="connsiteX228" fmla="*/ 22402 w 1252642"/>
                <a:gd name="connsiteY228" fmla="*/ 532881 h 1567206"/>
                <a:gd name="connsiteX229" fmla="*/ 225264 w 1252642"/>
                <a:gd name="connsiteY229" fmla="*/ 532881 h 1567206"/>
                <a:gd name="connsiteX230" fmla="*/ 253889 w 1252642"/>
                <a:gd name="connsiteY230" fmla="*/ 485583 h 1567206"/>
                <a:gd name="connsiteX231" fmla="*/ 153080 w 1252642"/>
                <a:gd name="connsiteY231" fmla="*/ 485583 h 1567206"/>
                <a:gd name="connsiteX232" fmla="*/ 131923 w 1252642"/>
                <a:gd name="connsiteY232" fmla="*/ 465668 h 1567206"/>
                <a:gd name="connsiteX233" fmla="*/ 153080 w 1252642"/>
                <a:gd name="connsiteY233" fmla="*/ 444509 h 1567206"/>
                <a:gd name="connsiteX234" fmla="*/ 343496 w 1252642"/>
                <a:gd name="connsiteY234" fmla="*/ 444509 h 1567206"/>
                <a:gd name="connsiteX235" fmla="*/ 349719 w 1252642"/>
                <a:gd name="connsiteY235" fmla="*/ 445753 h 1567206"/>
                <a:gd name="connsiteX236" fmla="*/ 400745 w 1252642"/>
                <a:gd name="connsiteY236" fmla="*/ 458200 h 1567206"/>
                <a:gd name="connsiteX237" fmla="*/ 501554 w 1252642"/>
                <a:gd name="connsiteY237" fmla="*/ 565242 h 1567206"/>
                <a:gd name="connsiteX238" fmla="*/ 869941 w 1252642"/>
                <a:gd name="connsiteY238" fmla="*/ 397211 h 1567206"/>
                <a:gd name="connsiteX239" fmla="*/ 419414 w 1252642"/>
                <a:gd name="connsiteY239" fmla="*/ 397211 h 1567206"/>
                <a:gd name="connsiteX240" fmla="*/ 398256 w 1252642"/>
                <a:gd name="connsiteY240" fmla="*/ 376051 h 1567206"/>
                <a:gd name="connsiteX241" fmla="*/ 419414 w 1252642"/>
                <a:gd name="connsiteY241" fmla="*/ 354892 h 1567206"/>
                <a:gd name="connsiteX242" fmla="*/ 901054 w 1252642"/>
                <a:gd name="connsiteY242" fmla="*/ 354892 h 1567206"/>
                <a:gd name="connsiteX243" fmla="*/ 927190 w 1252642"/>
                <a:gd name="connsiteY243" fmla="*/ 308839 h 1567206"/>
                <a:gd name="connsiteX244" fmla="*/ 286247 w 1252642"/>
                <a:gd name="connsiteY244" fmla="*/ 308839 h 1567206"/>
                <a:gd name="connsiteX245" fmla="*/ 265090 w 1252642"/>
                <a:gd name="connsiteY245" fmla="*/ 287679 h 1567206"/>
                <a:gd name="connsiteX246" fmla="*/ 286247 w 1252642"/>
                <a:gd name="connsiteY246" fmla="*/ 266520 h 1567206"/>
                <a:gd name="connsiteX247" fmla="*/ 944614 w 1252642"/>
                <a:gd name="connsiteY247" fmla="*/ 266520 h 1567206"/>
                <a:gd name="connsiteX248" fmla="*/ 958304 w 1252642"/>
                <a:gd name="connsiteY248" fmla="*/ 219222 h 1567206"/>
                <a:gd name="connsiteX249" fmla="*/ 597384 w 1252642"/>
                <a:gd name="connsiteY249" fmla="*/ 219222 h 1567206"/>
                <a:gd name="connsiteX250" fmla="*/ 576227 w 1252642"/>
                <a:gd name="connsiteY250" fmla="*/ 199307 h 1567206"/>
                <a:gd name="connsiteX251" fmla="*/ 597384 w 1252642"/>
                <a:gd name="connsiteY251" fmla="*/ 178148 h 1567206"/>
                <a:gd name="connsiteX252" fmla="*/ 331256 w 1252642"/>
                <a:gd name="connsiteY252" fmla="*/ 178148 h 1567206"/>
                <a:gd name="connsiteX253" fmla="*/ 507154 w 1252642"/>
                <a:gd name="connsiteY253" fmla="*/ 178148 h 1567206"/>
                <a:gd name="connsiteX254" fmla="*/ 528212 w 1252642"/>
                <a:gd name="connsiteY254" fmla="*/ 198685 h 1567206"/>
                <a:gd name="connsiteX255" fmla="*/ 507154 w 1252642"/>
                <a:gd name="connsiteY255" fmla="*/ 218013 h 1567206"/>
                <a:gd name="connsiteX256" fmla="*/ 331256 w 1252642"/>
                <a:gd name="connsiteY256" fmla="*/ 218013 h 1567206"/>
                <a:gd name="connsiteX257" fmla="*/ 310198 w 1252642"/>
                <a:gd name="connsiteY257" fmla="*/ 198685 h 1567206"/>
                <a:gd name="connsiteX258" fmla="*/ 331256 w 1252642"/>
                <a:gd name="connsiteY258" fmla="*/ 178148 h 1567206"/>
                <a:gd name="connsiteX259" fmla="*/ 120677 w 1252642"/>
                <a:gd name="connsiteY259" fmla="*/ 178148 h 1567206"/>
                <a:gd name="connsiteX260" fmla="*/ 240596 w 1252642"/>
                <a:gd name="connsiteY260" fmla="*/ 178148 h 1567206"/>
                <a:gd name="connsiteX261" fmla="*/ 261613 w 1252642"/>
                <a:gd name="connsiteY261" fmla="*/ 197476 h 1567206"/>
                <a:gd name="connsiteX262" fmla="*/ 240596 w 1252642"/>
                <a:gd name="connsiteY262" fmla="*/ 218013 h 1567206"/>
                <a:gd name="connsiteX263" fmla="*/ 120677 w 1252642"/>
                <a:gd name="connsiteY263" fmla="*/ 218013 h 1567206"/>
                <a:gd name="connsiteX264" fmla="*/ 99660 w 1252642"/>
                <a:gd name="connsiteY264" fmla="*/ 197476 h 1567206"/>
                <a:gd name="connsiteX265" fmla="*/ 120677 w 1252642"/>
                <a:gd name="connsiteY265" fmla="*/ 178148 h 1567206"/>
                <a:gd name="connsiteX266" fmla="*/ 508222 w 1252642"/>
                <a:gd name="connsiteY266" fmla="*/ 88451 h 1567206"/>
                <a:gd name="connsiteX267" fmla="*/ 904505 w 1252642"/>
                <a:gd name="connsiteY267" fmla="*/ 88451 h 1567206"/>
                <a:gd name="connsiteX268" fmla="*/ 925623 w 1252642"/>
                <a:gd name="connsiteY268" fmla="*/ 109007 h 1567206"/>
                <a:gd name="connsiteX269" fmla="*/ 904505 w 1252642"/>
                <a:gd name="connsiteY269" fmla="*/ 129562 h 1567206"/>
                <a:gd name="connsiteX270" fmla="*/ 508222 w 1252642"/>
                <a:gd name="connsiteY270" fmla="*/ 129562 h 1567206"/>
                <a:gd name="connsiteX271" fmla="*/ 487104 w 1252642"/>
                <a:gd name="connsiteY271" fmla="*/ 109007 h 1567206"/>
                <a:gd name="connsiteX272" fmla="*/ 508222 w 1252642"/>
                <a:gd name="connsiteY272" fmla="*/ 88451 h 1567206"/>
                <a:gd name="connsiteX273" fmla="*/ 197981 w 1252642"/>
                <a:gd name="connsiteY273" fmla="*/ 88451 h 1567206"/>
                <a:gd name="connsiteX274" fmla="*/ 418685 w 1252642"/>
                <a:gd name="connsiteY274" fmla="*/ 88451 h 1567206"/>
                <a:gd name="connsiteX275" fmla="*/ 439764 w 1252642"/>
                <a:gd name="connsiteY275" fmla="*/ 109007 h 1567206"/>
                <a:gd name="connsiteX276" fmla="*/ 418685 w 1252642"/>
                <a:gd name="connsiteY276" fmla="*/ 129562 h 1567206"/>
                <a:gd name="connsiteX277" fmla="*/ 197981 w 1252642"/>
                <a:gd name="connsiteY277" fmla="*/ 129562 h 1567206"/>
                <a:gd name="connsiteX278" fmla="*/ 176902 w 1252642"/>
                <a:gd name="connsiteY278" fmla="*/ 109007 h 1567206"/>
                <a:gd name="connsiteX279" fmla="*/ 197981 w 1252642"/>
                <a:gd name="connsiteY279" fmla="*/ 88451 h 1567206"/>
                <a:gd name="connsiteX280" fmla="*/ 597854 w 1252642"/>
                <a:gd name="connsiteY280" fmla="*/ 0 h 1567206"/>
                <a:gd name="connsiteX281" fmla="*/ 765041 w 1252642"/>
                <a:gd name="connsiteY281" fmla="*/ 0 h 1567206"/>
                <a:gd name="connsiteX282" fmla="*/ 786094 w 1252642"/>
                <a:gd name="connsiteY282" fmla="*/ 20555 h 1567206"/>
                <a:gd name="connsiteX283" fmla="*/ 765041 w 1252642"/>
                <a:gd name="connsiteY283" fmla="*/ 41111 h 1567206"/>
                <a:gd name="connsiteX284" fmla="*/ 597854 w 1252642"/>
                <a:gd name="connsiteY284" fmla="*/ 41111 h 1567206"/>
                <a:gd name="connsiteX285" fmla="*/ 576801 w 1252642"/>
                <a:gd name="connsiteY285" fmla="*/ 20555 h 1567206"/>
                <a:gd name="connsiteX286" fmla="*/ 597854 w 1252642"/>
                <a:gd name="connsiteY286" fmla="*/ 0 h 1567206"/>
                <a:gd name="connsiteX287" fmla="*/ 338731 w 1252642"/>
                <a:gd name="connsiteY287" fmla="*/ 0 h 1567206"/>
                <a:gd name="connsiteX288" fmla="*/ 502179 w 1252642"/>
                <a:gd name="connsiteY288" fmla="*/ 0 h 1567206"/>
                <a:gd name="connsiteX289" fmla="*/ 523229 w 1252642"/>
                <a:gd name="connsiteY289" fmla="*/ 20555 h 1567206"/>
                <a:gd name="connsiteX290" fmla="*/ 502179 w 1252642"/>
                <a:gd name="connsiteY290" fmla="*/ 41111 h 1567206"/>
                <a:gd name="connsiteX291" fmla="*/ 338731 w 1252642"/>
                <a:gd name="connsiteY291" fmla="*/ 41111 h 1567206"/>
                <a:gd name="connsiteX292" fmla="*/ 318919 w 1252642"/>
                <a:gd name="connsiteY292" fmla="*/ 20555 h 1567206"/>
                <a:gd name="connsiteX293" fmla="*/ 338731 w 1252642"/>
                <a:gd name="connsiteY293" fmla="*/ 0 h 156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1252642" h="1567206">
                  <a:moveTo>
                    <a:pt x="121921" y="1511145"/>
                  </a:moveTo>
                  <a:lnTo>
                    <a:pt x="236867" y="1511145"/>
                  </a:lnTo>
                  <a:cubicBezTo>
                    <a:pt x="249227" y="1511145"/>
                    <a:pt x="257879" y="1519601"/>
                    <a:pt x="257879" y="1531682"/>
                  </a:cubicBezTo>
                  <a:cubicBezTo>
                    <a:pt x="257879" y="1542554"/>
                    <a:pt x="249227" y="1551010"/>
                    <a:pt x="236867" y="1551010"/>
                  </a:cubicBezTo>
                  <a:lnTo>
                    <a:pt x="121921" y="1551010"/>
                  </a:lnTo>
                  <a:cubicBezTo>
                    <a:pt x="109561" y="1551010"/>
                    <a:pt x="100909" y="1542554"/>
                    <a:pt x="100909" y="1531682"/>
                  </a:cubicBezTo>
                  <a:cubicBezTo>
                    <a:pt x="100909" y="1519601"/>
                    <a:pt x="109561" y="1511145"/>
                    <a:pt x="121921" y="1511145"/>
                  </a:cubicBezTo>
                  <a:close/>
                  <a:moveTo>
                    <a:pt x="174122" y="1332997"/>
                  </a:moveTo>
                  <a:lnTo>
                    <a:pt x="219548" y="1332997"/>
                  </a:lnTo>
                  <a:cubicBezTo>
                    <a:pt x="230598" y="1332997"/>
                    <a:pt x="239192" y="1342670"/>
                    <a:pt x="239192" y="1353553"/>
                  </a:cubicBezTo>
                  <a:cubicBezTo>
                    <a:pt x="239192" y="1364435"/>
                    <a:pt x="230598" y="1374108"/>
                    <a:pt x="219548" y="1374108"/>
                  </a:cubicBezTo>
                  <a:lnTo>
                    <a:pt x="174122" y="1374108"/>
                  </a:lnTo>
                  <a:cubicBezTo>
                    <a:pt x="163072" y="1374108"/>
                    <a:pt x="154478" y="1364435"/>
                    <a:pt x="154478" y="1353553"/>
                  </a:cubicBezTo>
                  <a:cubicBezTo>
                    <a:pt x="154478" y="1342670"/>
                    <a:pt x="163072" y="1332997"/>
                    <a:pt x="174122" y="1332997"/>
                  </a:cubicBezTo>
                  <a:close/>
                  <a:moveTo>
                    <a:pt x="186686" y="1244545"/>
                  </a:moveTo>
                  <a:lnTo>
                    <a:pt x="289195" y="1244545"/>
                  </a:lnTo>
                  <a:cubicBezTo>
                    <a:pt x="300311" y="1244545"/>
                    <a:pt x="308956" y="1253009"/>
                    <a:pt x="308956" y="1263891"/>
                  </a:cubicBezTo>
                  <a:cubicBezTo>
                    <a:pt x="308956" y="1275983"/>
                    <a:pt x="300311" y="1285656"/>
                    <a:pt x="289195" y="1285656"/>
                  </a:cubicBezTo>
                  <a:lnTo>
                    <a:pt x="186686" y="1285656"/>
                  </a:lnTo>
                  <a:cubicBezTo>
                    <a:pt x="174335" y="1285656"/>
                    <a:pt x="165690" y="1275983"/>
                    <a:pt x="165690" y="1263891"/>
                  </a:cubicBezTo>
                  <a:cubicBezTo>
                    <a:pt x="165690" y="1253009"/>
                    <a:pt x="174335" y="1244545"/>
                    <a:pt x="186686" y="1244545"/>
                  </a:cubicBezTo>
                  <a:close/>
                  <a:moveTo>
                    <a:pt x="222671" y="1154848"/>
                  </a:moveTo>
                  <a:lnTo>
                    <a:pt x="261923" y="1154848"/>
                  </a:lnTo>
                  <a:cubicBezTo>
                    <a:pt x="272963" y="1154848"/>
                    <a:pt x="281549" y="1164521"/>
                    <a:pt x="281549" y="1175403"/>
                  </a:cubicBezTo>
                  <a:cubicBezTo>
                    <a:pt x="281549" y="1186286"/>
                    <a:pt x="272963" y="1195959"/>
                    <a:pt x="261923" y="1195959"/>
                  </a:cubicBezTo>
                  <a:lnTo>
                    <a:pt x="222671" y="1195959"/>
                  </a:lnTo>
                  <a:cubicBezTo>
                    <a:pt x="211631" y="1195959"/>
                    <a:pt x="201818" y="1186286"/>
                    <a:pt x="201818" y="1175403"/>
                  </a:cubicBezTo>
                  <a:cubicBezTo>
                    <a:pt x="201818" y="1164521"/>
                    <a:pt x="211631" y="1154848"/>
                    <a:pt x="222671" y="1154848"/>
                  </a:cubicBezTo>
                  <a:close/>
                  <a:moveTo>
                    <a:pt x="201641" y="1066397"/>
                  </a:moveTo>
                  <a:lnTo>
                    <a:pt x="307886" y="1066397"/>
                  </a:lnTo>
                  <a:cubicBezTo>
                    <a:pt x="319005" y="1066397"/>
                    <a:pt x="328888" y="1076070"/>
                    <a:pt x="328888" y="1086953"/>
                  </a:cubicBezTo>
                  <a:cubicBezTo>
                    <a:pt x="328888" y="1097835"/>
                    <a:pt x="319005" y="1107508"/>
                    <a:pt x="307886" y="1107508"/>
                  </a:cubicBezTo>
                  <a:lnTo>
                    <a:pt x="201641" y="1107508"/>
                  </a:lnTo>
                  <a:cubicBezTo>
                    <a:pt x="189287" y="1107508"/>
                    <a:pt x="180639" y="1097835"/>
                    <a:pt x="180639" y="1086953"/>
                  </a:cubicBezTo>
                  <a:cubicBezTo>
                    <a:pt x="180639" y="1076070"/>
                    <a:pt x="189287" y="1066397"/>
                    <a:pt x="201641" y="1066397"/>
                  </a:cubicBezTo>
                  <a:close/>
                  <a:moveTo>
                    <a:pt x="186648" y="977946"/>
                  </a:moveTo>
                  <a:lnTo>
                    <a:pt x="263082" y="977946"/>
                  </a:lnTo>
                  <a:cubicBezTo>
                    <a:pt x="274177" y="977946"/>
                    <a:pt x="284040" y="986402"/>
                    <a:pt x="284040" y="997274"/>
                  </a:cubicBezTo>
                  <a:cubicBezTo>
                    <a:pt x="284040" y="1009355"/>
                    <a:pt x="274177" y="1017811"/>
                    <a:pt x="263082" y="1017811"/>
                  </a:cubicBezTo>
                  <a:lnTo>
                    <a:pt x="186648" y="1017811"/>
                  </a:lnTo>
                  <a:cubicBezTo>
                    <a:pt x="174320" y="1017811"/>
                    <a:pt x="165690" y="1009355"/>
                    <a:pt x="165690" y="997274"/>
                  </a:cubicBezTo>
                  <a:cubicBezTo>
                    <a:pt x="165690" y="986402"/>
                    <a:pt x="174320" y="977946"/>
                    <a:pt x="186648" y="977946"/>
                  </a:cubicBezTo>
                  <a:close/>
                  <a:moveTo>
                    <a:pt x="128028" y="799798"/>
                  </a:moveTo>
                  <a:lnTo>
                    <a:pt x="173464" y="799798"/>
                  </a:lnTo>
                  <a:cubicBezTo>
                    <a:pt x="185744" y="799798"/>
                    <a:pt x="194340" y="809471"/>
                    <a:pt x="194340" y="820353"/>
                  </a:cubicBezTo>
                  <a:cubicBezTo>
                    <a:pt x="194340" y="831236"/>
                    <a:pt x="185744" y="840909"/>
                    <a:pt x="173464" y="840909"/>
                  </a:cubicBezTo>
                  <a:lnTo>
                    <a:pt x="128028" y="840909"/>
                  </a:lnTo>
                  <a:cubicBezTo>
                    <a:pt x="116976" y="840909"/>
                    <a:pt x="108380" y="831236"/>
                    <a:pt x="108380" y="820353"/>
                  </a:cubicBezTo>
                  <a:cubicBezTo>
                    <a:pt x="108380" y="809471"/>
                    <a:pt x="116976" y="799798"/>
                    <a:pt x="128028" y="799798"/>
                  </a:cubicBezTo>
                  <a:close/>
                  <a:moveTo>
                    <a:pt x="37121" y="621650"/>
                  </a:moveTo>
                  <a:lnTo>
                    <a:pt x="97439" y="621650"/>
                  </a:lnTo>
                  <a:cubicBezTo>
                    <a:pt x="108517" y="621650"/>
                    <a:pt x="119596" y="631323"/>
                    <a:pt x="119596" y="642205"/>
                  </a:cubicBezTo>
                  <a:cubicBezTo>
                    <a:pt x="119596" y="654297"/>
                    <a:pt x="108517" y="662761"/>
                    <a:pt x="97439" y="662761"/>
                  </a:cubicBezTo>
                  <a:lnTo>
                    <a:pt x="37121" y="662761"/>
                  </a:lnTo>
                  <a:cubicBezTo>
                    <a:pt x="26043" y="662761"/>
                    <a:pt x="16195" y="654297"/>
                    <a:pt x="16195" y="642205"/>
                  </a:cubicBezTo>
                  <a:cubicBezTo>
                    <a:pt x="16195" y="631323"/>
                    <a:pt x="26043" y="621650"/>
                    <a:pt x="37121" y="621650"/>
                  </a:cubicBezTo>
                  <a:close/>
                  <a:moveTo>
                    <a:pt x="20932" y="444747"/>
                  </a:moveTo>
                  <a:lnTo>
                    <a:pt x="86191" y="444747"/>
                  </a:lnTo>
                  <a:cubicBezTo>
                    <a:pt x="97273" y="444747"/>
                    <a:pt x="105892" y="453203"/>
                    <a:pt x="105892" y="464075"/>
                  </a:cubicBezTo>
                  <a:cubicBezTo>
                    <a:pt x="105892" y="476156"/>
                    <a:pt x="97273" y="484612"/>
                    <a:pt x="86191" y="484612"/>
                  </a:cubicBezTo>
                  <a:lnTo>
                    <a:pt x="20932" y="484612"/>
                  </a:lnTo>
                  <a:cubicBezTo>
                    <a:pt x="9850" y="484612"/>
                    <a:pt x="0" y="476156"/>
                    <a:pt x="0" y="464075"/>
                  </a:cubicBezTo>
                  <a:cubicBezTo>
                    <a:pt x="0" y="453203"/>
                    <a:pt x="9850" y="444747"/>
                    <a:pt x="20932" y="444747"/>
                  </a:cubicBezTo>
                  <a:close/>
                  <a:moveTo>
                    <a:pt x="197929" y="355047"/>
                  </a:moveTo>
                  <a:lnTo>
                    <a:pt x="330277" y="355047"/>
                  </a:lnTo>
                  <a:cubicBezTo>
                    <a:pt x="341409" y="355047"/>
                    <a:pt x="350067" y="364720"/>
                    <a:pt x="350067" y="375603"/>
                  </a:cubicBezTo>
                  <a:cubicBezTo>
                    <a:pt x="350067" y="386485"/>
                    <a:pt x="341409" y="396158"/>
                    <a:pt x="330277" y="396158"/>
                  </a:cubicBezTo>
                  <a:lnTo>
                    <a:pt x="197929" y="396158"/>
                  </a:lnTo>
                  <a:cubicBezTo>
                    <a:pt x="185560" y="396158"/>
                    <a:pt x="176902" y="386485"/>
                    <a:pt x="176902" y="375603"/>
                  </a:cubicBezTo>
                  <a:cubicBezTo>
                    <a:pt x="176902" y="364720"/>
                    <a:pt x="185560" y="355047"/>
                    <a:pt x="197929" y="355047"/>
                  </a:cubicBezTo>
                  <a:close/>
                  <a:moveTo>
                    <a:pt x="42155" y="355047"/>
                  </a:moveTo>
                  <a:lnTo>
                    <a:pt x="129763" y="355047"/>
                  </a:lnTo>
                  <a:cubicBezTo>
                    <a:pt x="140869" y="355047"/>
                    <a:pt x="150740" y="364720"/>
                    <a:pt x="150740" y="375603"/>
                  </a:cubicBezTo>
                  <a:cubicBezTo>
                    <a:pt x="150740" y="386485"/>
                    <a:pt x="140869" y="396158"/>
                    <a:pt x="129763" y="396158"/>
                  </a:cubicBezTo>
                  <a:lnTo>
                    <a:pt x="42155" y="396158"/>
                  </a:lnTo>
                  <a:cubicBezTo>
                    <a:pt x="29815" y="396158"/>
                    <a:pt x="21178" y="386485"/>
                    <a:pt x="21178" y="375603"/>
                  </a:cubicBezTo>
                  <a:cubicBezTo>
                    <a:pt x="21178" y="364720"/>
                    <a:pt x="29815" y="355047"/>
                    <a:pt x="42155" y="355047"/>
                  </a:cubicBezTo>
                  <a:close/>
                  <a:moveTo>
                    <a:pt x="77084" y="266599"/>
                  </a:moveTo>
                  <a:lnTo>
                    <a:pt x="196989" y="266599"/>
                  </a:lnTo>
                  <a:cubicBezTo>
                    <a:pt x="208114" y="266599"/>
                    <a:pt x="216767" y="276263"/>
                    <a:pt x="216767" y="287136"/>
                  </a:cubicBezTo>
                  <a:cubicBezTo>
                    <a:pt x="216767" y="298008"/>
                    <a:pt x="208114" y="306464"/>
                    <a:pt x="196989" y="306464"/>
                  </a:cubicBezTo>
                  <a:lnTo>
                    <a:pt x="77084" y="306464"/>
                  </a:lnTo>
                  <a:cubicBezTo>
                    <a:pt x="65959" y="306464"/>
                    <a:pt x="57306" y="298008"/>
                    <a:pt x="57306" y="287136"/>
                  </a:cubicBezTo>
                  <a:cubicBezTo>
                    <a:pt x="57306" y="276263"/>
                    <a:pt x="65959" y="266599"/>
                    <a:pt x="77084" y="266599"/>
                  </a:cubicBezTo>
                  <a:close/>
                  <a:moveTo>
                    <a:pt x="994396" y="250339"/>
                  </a:moveTo>
                  <a:cubicBezTo>
                    <a:pt x="989417" y="264031"/>
                    <a:pt x="984439" y="278967"/>
                    <a:pt x="979461" y="291413"/>
                  </a:cubicBezTo>
                  <a:cubicBezTo>
                    <a:pt x="979461" y="293903"/>
                    <a:pt x="978217" y="295148"/>
                    <a:pt x="976972" y="297637"/>
                  </a:cubicBezTo>
                  <a:cubicBezTo>
                    <a:pt x="964527" y="329998"/>
                    <a:pt x="949592" y="358626"/>
                    <a:pt x="930924" y="383519"/>
                  </a:cubicBezTo>
                  <a:cubicBezTo>
                    <a:pt x="929679" y="386009"/>
                    <a:pt x="928435" y="388498"/>
                    <a:pt x="927190" y="390988"/>
                  </a:cubicBezTo>
                  <a:cubicBezTo>
                    <a:pt x="776599" y="603827"/>
                    <a:pt x="489108" y="607561"/>
                    <a:pt x="486619" y="607561"/>
                  </a:cubicBezTo>
                  <a:lnTo>
                    <a:pt x="485375" y="607561"/>
                  </a:lnTo>
                  <a:cubicBezTo>
                    <a:pt x="485375" y="607561"/>
                    <a:pt x="484130" y="607561"/>
                    <a:pt x="482886" y="607561"/>
                  </a:cubicBezTo>
                  <a:cubicBezTo>
                    <a:pt x="481641" y="607561"/>
                    <a:pt x="481641" y="607561"/>
                    <a:pt x="480397" y="606316"/>
                  </a:cubicBezTo>
                  <a:cubicBezTo>
                    <a:pt x="480397" y="606316"/>
                    <a:pt x="479152" y="606316"/>
                    <a:pt x="479152" y="605072"/>
                  </a:cubicBezTo>
                  <a:cubicBezTo>
                    <a:pt x="479152" y="605072"/>
                    <a:pt x="477908" y="605072"/>
                    <a:pt x="476663" y="605072"/>
                  </a:cubicBezTo>
                  <a:cubicBezTo>
                    <a:pt x="476663" y="605072"/>
                    <a:pt x="475418" y="605072"/>
                    <a:pt x="474174" y="603827"/>
                  </a:cubicBezTo>
                  <a:cubicBezTo>
                    <a:pt x="474174" y="603827"/>
                    <a:pt x="474174" y="603827"/>
                    <a:pt x="474174" y="602582"/>
                  </a:cubicBezTo>
                  <a:cubicBezTo>
                    <a:pt x="472929" y="602582"/>
                    <a:pt x="472929" y="602582"/>
                    <a:pt x="471685" y="601338"/>
                  </a:cubicBezTo>
                  <a:cubicBezTo>
                    <a:pt x="470440" y="600093"/>
                    <a:pt x="469196" y="598848"/>
                    <a:pt x="469196" y="598848"/>
                  </a:cubicBezTo>
                  <a:lnTo>
                    <a:pt x="469196" y="597604"/>
                  </a:lnTo>
                  <a:cubicBezTo>
                    <a:pt x="467951" y="597604"/>
                    <a:pt x="467951" y="596359"/>
                    <a:pt x="466707" y="595114"/>
                  </a:cubicBezTo>
                  <a:lnTo>
                    <a:pt x="466707" y="593870"/>
                  </a:lnTo>
                  <a:cubicBezTo>
                    <a:pt x="466707" y="592625"/>
                    <a:pt x="466707" y="592625"/>
                    <a:pt x="465462" y="591380"/>
                  </a:cubicBezTo>
                  <a:lnTo>
                    <a:pt x="465462" y="590136"/>
                  </a:lnTo>
                  <a:cubicBezTo>
                    <a:pt x="465462" y="590136"/>
                    <a:pt x="465462" y="590136"/>
                    <a:pt x="465462" y="588891"/>
                  </a:cubicBezTo>
                  <a:cubicBezTo>
                    <a:pt x="460484" y="556529"/>
                    <a:pt x="424392" y="514210"/>
                    <a:pt x="383322" y="495540"/>
                  </a:cubicBezTo>
                  <a:cubicBezTo>
                    <a:pt x="360920" y="486828"/>
                    <a:pt x="329806" y="479359"/>
                    <a:pt x="299937" y="499274"/>
                  </a:cubicBezTo>
                  <a:cubicBezTo>
                    <a:pt x="252644" y="532881"/>
                    <a:pt x="250155" y="590136"/>
                    <a:pt x="261356" y="634944"/>
                  </a:cubicBezTo>
                  <a:cubicBezTo>
                    <a:pt x="262600" y="636189"/>
                    <a:pt x="262600" y="637433"/>
                    <a:pt x="263845" y="638678"/>
                  </a:cubicBezTo>
                  <a:cubicBezTo>
                    <a:pt x="267579" y="656103"/>
                    <a:pt x="273801" y="672284"/>
                    <a:pt x="282513" y="683486"/>
                  </a:cubicBezTo>
                  <a:lnTo>
                    <a:pt x="345985" y="780571"/>
                  </a:lnTo>
                  <a:cubicBezTo>
                    <a:pt x="352208" y="790528"/>
                    <a:pt x="357186" y="799241"/>
                    <a:pt x="362164" y="804220"/>
                  </a:cubicBezTo>
                  <a:cubicBezTo>
                    <a:pt x="364653" y="805465"/>
                    <a:pt x="365898" y="807954"/>
                    <a:pt x="367143" y="809199"/>
                  </a:cubicBezTo>
                  <a:cubicBezTo>
                    <a:pt x="383322" y="827869"/>
                    <a:pt x="398256" y="826624"/>
                    <a:pt x="441816" y="820401"/>
                  </a:cubicBezTo>
                  <a:lnTo>
                    <a:pt x="459239" y="817911"/>
                  </a:lnTo>
                  <a:cubicBezTo>
                    <a:pt x="465462" y="816667"/>
                    <a:pt x="471685" y="819156"/>
                    <a:pt x="476663" y="824135"/>
                  </a:cubicBezTo>
                  <a:cubicBezTo>
                    <a:pt x="480397" y="829113"/>
                    <a:pt x="482886" y="835337"/>
                    <a:pt x="481641" y="841560"/>
                  </a:cubicBezTo>
                  <a:cubicBezTo>
                    <a:pt x="481641" y="844049"/>
                    <a:pt x="455506" y="1018304"/>
                    <a:pt x="532668" y="1160197"/>
                  </a:cubicBezTo>
                  <a:cubicBezTo>
                    <a:pt x="593651" y="1263505"/>
                    <a:pt x="706905" y="1331962"/>
                    <a:pt x="832604" y="1331962"/>
                  </a:cubicBezTo>
                  <a:lnTo>
                    <a:pt x="1047911" y="1331962"/>
                  </a:lnTo>
                  <a:cubicBezTo>
                    <a:pt x="1056623" y="1331962"/>
                    <a:pt x="1064091" y="1325739"/>
                    <a:pt x="1064091" y="1315781"/>
                  </a:cubicBezTo>
                  <a:lnTo>
                    <a:pt x="1054134" y="1234878"/>
                  </a:lnTo>
                  <a:cubicBezTo>
                    <a:pt x="1049156" y="1171399"/>
                    <a:pt x="1066579" y="1140282"/>
                    <a:pt x="1077781" y="1124101"/>
                  </a:cubicBezTo>
                  <a:cubicBezTo>
                    <a:pt x="1071558" y="1119123"/>
                    <a:pt x="1062846" y="1112899"/>
                    <a:pt x="1052889" y="1106676"/>
                  </a:cubicBezTo>
                  <a:cubicBezTo>
                    <a:pt x="1044178" y="1106676"/>
                    <a:pt x="1035466" y="1107921"/>
                    <a:pt x="1025509" y="1107921"/>
                  </a:cubicBezTo>
                  <a:lnTo>
                    <a:pt x="1018042" y="1107921"/>
                  </a:lnTo>
                  <a:lnTo>
                    <a:pt x="1009330" y="1107921"/>
                  </a:lnTo>
                  <a:cubicBezTo>
                    <a:pt x="998129" y="1107921"/>
                    <a:pt x="988173" y="1097963"/>
                    <a:pt x="988173" y="1086761"/>
                  </a:cubicBezTo>
                  <a:cubicBezTo>
                    <a:pt x="988173" y="1075559"/>
                    <a:pt x="998129" y="1065602"/>
                    <a:pt x="1009330" y="1065602"/>
                  </a:cubicBezTo>
                  <a:lnTo>
                    <a:pt x="1018042" y="1065602"/>
                  </a:lnTo>
                  <a:cubicBezTo>
                    <a:pt x="1055379" y="1065602"/>
                    <a:pt x="1067824" y="1065602"/>
                    <a:pt x="1106405" y="1056889"/>
                  </a:cubicBezTo>
                  <a:cubicBezTo>
                    <a:pt x="1090226" y="1028261"/>
                    <a:pt x="1074047" y="999634"/>
                    <a:pt x="1066579" y="967272"/>
                  </a:cubicBezTo>
                  <a:cubicBezTo>
                    <a:pt x="1062846" y="956070"/>
                    <a:pt x="1067824" y="942379"/>
                    <a:pt x="1079025" y="934911"/>
                  </a:cubicBezTo>
                  <a:lnTo>
                    <a:pt x="1210947" y="839071"/>
                  </a:lnTo>
                  <a:cubicBezTo>
                    <a:pt x="1199746" y="821645"/>
                    <a:pt x="1186056" y="806709"/>
                    <a:pt x="1173611" y="791773"/>
                  </a:cubicBezTo>
                  <a:cubicBezTo>
                    <a:pt x="1126318" y="735763"/>
                    <a:pt x="1072802" y="672284"/>
                    <a:pt x="1064091" y="510476"/>
                  </a:cubicBezTo>
                  <a:lnTo>
                    <a:pt x="1064091" y="509232"/>
                  </a:lnTo>
                  <a:lnTo>
                    <a:pt x="1064091" y="498030"/>
                  </a:lnTo>
                  <a:cubicBezTo>
                    <a:pt x="1062846" y="409658"/>
                    <a:pt x="1037955" y="325020"/>
                    <a:pt x="994396" y="250339"/>
                  </a:cubicBezTo>
                  <a:close/>
                  <a:moveTo>
                    <a:pt x="597384" y="178148"/>
                  </a:moveTo>
                  <a:lnTo>
                    <a:pt x="980706" y="178148"/>
                  </a:lnTo>
                  <a:cubicBezTo>
                    <a:pt x="980706" y="178148"/>
                    <a:pt x="981950" y="178148"/>
                    <a:pt x="983195" y="178148"/>
                  </a:cubicBezTo>
                  <a:cubicBezTo>
                    <a:pt x="990662" y="178148"/>
                    <a:pt x="998129" y="180637"/>
                    <a:pt x="1001863" y="186861"/>
                  </a:cubicBezTo>
                  <a:lnTo>
                    <a:pt x="1008086" y="195573"/>
                  </a:lnTo>
                  <a:cubicBezTo>
                    <a:pt x="1070313" y="283945"/>
                    <a:pt x="1102671" y="388498"/>
                    <a:pt x="1106405" y="498030"/>
                  </a:cubicBezTo>
                  <a:lnTo>
                    <a:pt x="1106405" y="509232"/>
                  </a:lnTo>
                  <a:cubicBezTo>
                    <a:pt x="1113872" y="656103"/>
                    <a:pt x="1158676" y="708380"/>
                    <a:pt x="1205969" y="764390"/>
                  </a:cubicBezTo>
                  <a:cubicBezTo>
                    <a:pt x="1219659" y="780571"/>
                    <a:pt x="1233349" y="797996"/>
                    <a:pt x="1245795" y="816667"/>
                  </a:cubicBezTo>
                  <a:cubicBezTo>
                    <a:pt x="1258240" y="835337"/>
                    <a:pt x="1253262" y="860230"/>
                    <a:pt x="1234594" y="872677"/>
                  </a:cubicBezTo>
                  <a:lnTo>
                    <a:pt x="1108894" y="963538"/>
                  </a:lnTo>
                  <a:cubicBezTo>
                    <a:pt x="1117606" y="994655"/>
                    <a:pt x="1135030" y="1023283"/>
                    <a:pt x="1151209" y="1051910"/>
                  </a:cubicBezTo>
                  <a:lnTo>
                    <a:pt x="1154943" y="1059378"/>
                  </a:lnTo>
                  <a:cubicBezTo>
                    <a:pt x="1158676" y="1065602"/>
                    <a:pt x="1158676" y="1071825"/>
                    <a:pt x="1157432" y="1078049"/>
                  </a:cubicBezTo>
                  <a:cubicBezTo>
                    <a:pt x="1153698" y="1084272"/>
                    <a:pt x="1148720" y="1089251"/>
                    <a:pt x="1142497" y="1090495"/>
                  </a:cubicBezTo>
                  <a:cubicBezTo>
                    <a:pt x="1131296" y="1092985"/>
                    <a:pt x="1120095" y="1096719"/>
                    <a:pt x="1111383" y="1097963"/>
                  </a:cubicBezTo>
                  <a:cubicBezTo>
                    <a:pt x="1122584" y="1109165"/>
                    <a:pt x="1122584" y="1116633"/>
                    <a:pt x="1122584" y="1121612"/>
                  </a:cubicBezTo>
                  <a:cubicBezTo>
                    <a:pt x="1122584" y="1130325"/>
                    <a:pt x="1118851" y="1136548"/>
                    <a:pt x="1113872" y="1144016"/>
                  </a:cubicBezTo>
                  <a:cubicBezTo>
                    <a:pt x="1106405" y="1156463"/>
                    <a:pt x="1091471" y="1178867"/>
                    <a:pt x="1095204" y="1229899"/>
                  </a:cubicBezTo>
                  <a:lnTo>
                    <a:pt x="1106405" y="1313292"/>
                  </a:lnTo>
                  <a:cubicBezTo>
                    <a:pt x="1106405" y="1314537"/>
                    <a:pt x="1106405" y="1314537"/>
                    <a:pt x="1106405" y="1315781"/>
                  </a:cubicBezTo>
                  <a:cubicBezTo>
                    <a:pt x="1106405" y="1348143"/>
                    <a:pt x="1080270" y="1374281"/>
                    <a:pt x="1047911" y="1374281"/>
                  </a:cubicBezTo>
                  <a:lnTo>
                    <a:pt x="832604" y="1374281"/>
                  </a:lnTo>
                  <a:cubicBezTo>
                    <a:pt x="795268" y="1374281"/>
                    <a:pt x="760420" y="1369303"/>
                    <a:pt x="728062" y="1359345"/>
                  </a:cubicBezTo>
                  <a:cubicBezTo>
                    <a:pt x="709394" y="1380505"/>
                    <a:pt x="663345" y="1443983"/>
                    <a:pt x="662101" y="1546047"/>
                  </a:cubicBezTo>
                  <a:cubicBezTo>
                    <a:pt x="662101" y="1557249"/>
                    <a:pt x="652145" y="1567206"/>
                    <a:pt x="640944" y="1567206"/>
                  </a:cubicBezTo>
                  <a:cubicBezTo>
                    <a:pt x="630987" y="1567206"/>
                    <a:pt x="623520" y="1560983"/>
                    <a:pt x="621031" y="1551025"/>
                  </a:cubicBezTo>
                  <a:lnTo>
                    <a:pt x="331051" y="1551025"/>
                  </a:lnTo>
                  <a:cubicBezTo>
                    <a:pt x="318605" y="1551025"/>
                    <a:pt x="309893" y="1542313"/>
                    <a:pt x="309893" y="1531110"/>
                  </a:cubicBezTo>
                  <a:cubicBezTo>
                    <a:pt x="309893" y="1518664"/>
                    <a:pt x="318605" y="1509951"/>
                    <a:pt x="331051" y="1509951"/>
                  </a:cubicBezTo>
                  <a:lnTo>
                    <a:pt x="622275" y="1509951"/>
                  </a:lnTo>
                  <a:cubicBezTo>
                    <a:pt x="624764" y="1492525"/>
                    <a:pt x="627253" y="1477589"/>
                    <a:pt x="630987" y="1462653"/>
                  </a:cubicBezTo>
                  <a:lnTo>
                    <a:pt x="153080" y="1462653"/>
                  </a:lnTo>
                  <a:cubicBezTo>
                    <a:pt x="141879" y="1462653"/>
                    <a:pt x="131923" y="1452696"/>
                    <a:pt x="131923" y="1442738"/>
                  </a:cubicBezTo>
                  <a:cubicBezTo>
                    <a:pt x="131923" y="1430292"/>
                    <a:pt x="141879" y="1420334"/>
                    <a:pt x="153080" y="1420334"/>
                  </a:cubicBezTo>
                  <a:lnTo>
                    <a:pt x="643433" y="1420334"/>
                  </a:lnTo>
                  <a:cubicBezTo>
                    <a:pt x="650900" y="1402909"/>
                    <a:pt x="658367" y="1386728"/>
                    <a:pt x="665835" y="1374281"/>
                  </a:cubicBezTo>
                  <a:lnTo>
                    <a:pt x="289981" y="1374281"/>
                  </a:lnTo>
                  <a:cubicBezTo>
                    <a:pt x="278780" y="1374281"/>
                    <a:pt x="268823" y="1364324"/>
                    <a:pt x="268823" y="1353122"/>
                  </a:cubicBezTo>
                  <a:cubicBezTo>
                    <a:pt x="268823" y="1341920"/>
                    <a:pt x="278780" y="1331962"/>
                    <a:pt x="289981" y="1331962"/>
                  </a:cubicBezTo>
                  <a:lnTo>
                    <a:pt x="658367" y="1331962"/>
                  </a:lnTo>
                  <a:cubicBezTo>
                    <a:pt x="632232" y="1319515"/>
                    <a:pt x="608585" y="1303335"/>
                    <a:pt x="586183" y="1285909"/>
                  </a:cubicBezTo>
                  <a:lnTo>
                    <a:pt x="378344" y="1285909"/>
                  </a:lnTo>
                  <a:cubicBezTo>
                    <a:pt x="367143" y="1285909"/>
                    <a:pt x="357186" y="1275952"/>
                    <a:pt x="357186" y="1264750"/>
                  </a:cubicBezTo>
                  <a:cubicBezTo>
                    <a:pt x="357186" y="1252303"/>
                    <a:pt x="367143" y="1243590"/>
                    <a:pt x="378344" y="1243590"/>
                  </a:cubicBezTo>
                  <a:lnTo>
                    <a:pt x="542624" y="1243590"/>
                  </a:lnTo>
                  <a:cubicBezTo>
                    <a:pt x="528934" y="1228654"/>
                    <a:pt x="516489" y="1212473"/>
                    <a:pt x="506532" y="1196293"/>
                  </a:cubicBezTo>
                  <a:lnTo>
                    <a:pt x="328562" y="1196293"/>
                  </a:lnTo>
                  <a:cubicBezTo>
                    <a:pt x="317361" y="1196293"/>
                    <a:pt x="308649" y="1186335"/>
                    <a:pt x="308649" y="1175133"/>
                  </a:cubicBezTo>
                  <a:cubicBezTo>
                    <a:pt x="308649" y="1163931"/>
                    <a:pt x="317361" y="1153974"/>
                    <a:pt x="328562" y="1153974"/>
                  </a:cubicBezTo>
                  <a:lnTo>
                    <a:pt x="481641" y="1153974"/>
                  </a:lnTo>
                  <a:cubicBezTo>
                    <a:pt x="474174" y="1139038"/>
                    <a:pt x="467951" y="1122857"/>
                    <a:pt x="462973" y="1106676"/>
                  </a:cubicBezTo>
                  <a:cubicBezTo>
                    <a:pt x="460484" y="1106676"/>
                    <a:pt x="459239" y="1107921"/>
                    <a:pt x="456750" y="1107921"/>
                  </a:cubicBezTo>
                  <a:lnTo>
                    <a:pt x="378344" y="1107921"/>
                  </a:lnTo>
                  <a:cubicBezTo>
                    <a:pt x="367143" y="1107921"/>
                    <a:pt x="357186" y="1097963"/>
                    <a:pt x="357186" y="1086761"/>
                  </a:cubicBezTo>
                  <a:cubicBezTo>
                    <a:pt x="357186" y="1075559"/>
                    <a:pt x="367143" y="1065602"/>
                    <a:pt x="378344" y="1065602"/>
                  </a:cubicBezTo>
                  <a:lnTo>
                    <a:pt x="451772" y="1065602"/>
                  </a:lnTo>
                  <a:cubicBezTo>
                    <a:pt x="449283" y="1056889"/>
                    <a:pt x="448038" y="1048176"/>
                    <a:pt x="446794" y="1038219"/>
                  </a:cubicBezTo>
                  <a:cubicBezTo>
                    <a:pt x="446794" y="1038219"/>
                    <a:pt x="446794" y="1036974"/>
                    <a:pt x="446794" y="1035729"/>
                  </a:cubicBezTo>
                  <a:cubicBezTo>
                    <a:pt x="445549" y="1029506"/>
                    <a:pt x="444305" y="1024527"/>
                    <a:pt x="443060" y="1018304"/>
                  </a:cubicBezTo>
                  <a:lnTo>
                    <a:pt x="328562" y="1018304"/>
                  </a:lnTo>
                  <a:cubicBezTo>
                    <a:pt x="317361" y="1018304"/>
                    <a:pt x="308649" y="1009591"/>
                    <a:pt x="308649" y="997145"/>
                  </a:cubicBezTo>
                  <a:cubicBezTo>
                    <a:pt x="308649" y="985943"/>
                    <a:pt x="317361" y="977230"/>
                    <a:pt x="328562" y="977230"/>
                  </a:cubicBezTo>
                  <a:lnTo>
                    <a:pt x="438082" y="977230"/>
                  </a:lnTo>
                  <a:cubicBezTo>
                    <a:pt x="436837" y="959804"/>
                    <a:pt x="435593" y="943623"/>
                    <a:pt x="435593" y="929932"/>
                  </a:cubicBezTo>
                  <a:lnTo>
                    <a:pt x="201617" y="929932"/>
                  </a:lnTo>
                  <a:cubicBezTo>
                    <a:pt x="189172" y="929932"/>
                    <a:pt x="180460" y="921219"/>
                    <a:pt x="180460" y="908773"/>
                  </a:cubicBezTo>
                  <a:cubicBezTo>
                    <a:pt x="180460" y="897571"/>
                    <a:pt x="189172" y="887613"/>
                    <a:pt x="201617" y="887613"/>
                  </a:cubicBezTo>
                  <a:lnTo>
                    <a:pt x="436837" y="887613"/>
                  </a:lnTo>
                  <a:cubicBezTo>
                    <a:pt x="436837" y="878900"/>
                    <a:pt x="436837" y="870188"/>
                    <a:pt x="438082" y="862720"/>
                  </a:cubicBezTo>
                  <a:cubicBezTo>
                    <a:pt x="393278" y="867698"/>
                    <a:pt x="367143" y="867698"/>
                    <a:pt x="339763" y="841560"/>
                  </a:cubicBezTo>
                  <a:lnTo>
                    <a:pt x="242688" y="841560"/>
                  </a:lnTo>
                  <a:cubicBezTo>
                    <a:pt x="231487" y="841560"/>
                    <a:pt x="221530" y="831603"/>
                    <a:pt x="221530" y="820401"/>
                  </a:cubicBezTo>
                  <a:cubicBezTo>
                    <a:pt x="221530" y="809199"/>
                    <a:pt x="231487" y="799241"/>
                    <a:pt x="242688" y="799241"/>
                  </a:cubicBezTo>
                  <a:lnTo>
                    <a:pt x="308649" y="799241"/>
                  </a:lnTo>
                  <a:lnTo>
                    <a:pt x="277535" y="751943"/>
                  </a:lnTo>
                  <a:lnTo>
                    <a:pt x="70940" y="751943"/>
                  </a:lnTo>
                  <a:cubicBezTo>
                    <a:pt x="58494" y="751943"/>
                    <a:pt x="49782" y="743231"/>
                    <a:pt x="49782" y="730784"/>
                  </a:cubicBezTo>
                  <a:cubicBezTo>
                    <a:pt x="49782" y="719582"/>
                    <a:pt x="58494" y="710869"/>
                    <a:pt x="70940" y="710869"/>
                  </a:cubicBezTo>
                  <a:lnTo>
                    <a:pt x="250155" y="710869"/>
                  </a:lnTo>
                  <a:lnTo>
                    <a:pt x="247666" y="705890"/>
                  </a:lnTo>
                  <a:cubicBezTo>
                    <a:pt x="238954" y="694688"/>
                    <a:pt x="232731" y="679752"/>
                    <a:pt x="227753" y="663571"/>
                  </a:cubicBezTo>
                  <a:lnTo>
                    <a:pt x="159303" y="663571"/>
                  </a:lnTo>
                  <a:cubicBezTo>
                    <a:pt x="148102" y="663571"/>
                    <a:pt x="139390" y="654859"/>
                    <a:pt x="139390" y="642412"/>
                  </a:cubicBezTo>
                  <a:cubicBezTo>
                    <a:pt x="139390" y="631210"/>
                    <a:pt x="148102" y="621253"/>
                    <a:pt x="159303" y="621253"/>
                  </a:cubicBezTo>
                  <a:lnTo>
                    <a:pt x="217797" y="621253"/>
                  </a:lnTo>
                  <a:cubicBezTo>
                    <a:pt x="215308" y="606316"/>
                    <a:pt x="214063" y="590136"/>
                    <a:pt x="215308" y="575200"/>
                  </a:cubicBezTo>
                  <a:lnTo>
                    <a:pt x="22402" y="575200"/>
                  </a:lnTo>
                  <a:cubicBezTo>
                    <a:pt x="9957" y="575200"/>
                    <a:pt x="1245" y="565242"/>
                    <a:pt x="1245" y="554040"/>
                  </a:cubicBezTo>
                  <a:cubicBezTo>
                    <a:pt x="1245" y="542838"/>
                    <a:pt x="9957" y="532881"/>
                    <a:pt x="22402" y="532881"/>
                  </a:cubicBezTo>
                  <a:lnTo>
                    <a:pt x="225264" y="532881"/>
                  </a:lnTo>
                  <a:cubicBezTo>
                    <a:pt x="231487" y="516700"/>
                    <a:pt x="240199" y="500519"/>
                    <a:pt x="253889" y="485583"/>
                  </a:cubicBezTo>
                  <a:lnTo>
                    <a:pt x="153080" y="485583"/>
                  </a:lnTo>
                  <a:cubicBezTo>
                    <a:pt x="141879" y="485583"/>
                    <a:pt x="131923" y="476870"/>
                    <a:pt x="131923" y="465668"/>
                  </a:cubicBezTo>
                  <a:cubicBezTo>
                    <a:pt x="131923" y="453221"/>
                    <a:pt x="141879" y="444509"/>
                    <a:pt x="153080" y="444509"/>
                  </a:cubicBezTo>
                  <a:lnTo>
                    <a:pt x="343496" y="444509"/>
                  </a:lnTo>
                  <a:cubicBezTo>
                    <a:pt x="344741" y="444509"/>
                    <a:pt x="347230" y="444509"/>
                    <a:pt x="349719" y="445753"/>
                  </a:cubicBezTo>
                  <a:cubicBezTo>
                    <a:pt x="365898" y="446998"/>
                    <a:pt x="382077" y="450732"/>
                    <a:pt x="400745" y="458200"/>
                  </a:cubicBezTo>
                  <a:cubicBezTo>
                    <a:pt x="446794" y="479359"/>
                    <a:pt x="487864" y="522923"/>
                    <a:pt x="501554" y="565242"/>
                  </a:cubicBezTo>
                  <a:cubicBezTo>
                    <a:pt x="558803" y="562753"/>
                    <a:pt x="747975" y="540349"/>
                    <a:pt x="869941" y="397211"/>
                  </a:cubicBezTo>
                  <a:lnTo>
                    <a:pt x="419414" y="397211"/>
                  </a:lnTo>
                  <a:cubicBezTo>
                    <a:pt x="408213" y="397211"/>
                    <a:pt x="398256" y="387253"/>
                    <a:pt x="398256" y="376051"/>
                  </a:cubicBezTo>
                  <a:cubicBezTo>
                    <a:pt x="398256" y="364849"/>
                    <a:pt x="408213" y="354892"/>
                    <a:pt x="419414" y="354892"/>
                  </a:cubicBezTo>
                  <a:lnTo>
                    <a:pt x="901054" y="354892"/>
                  </a:lnTo>
                  <a:cubicBezTo>
                    <a:pt x="909766" y="341201"/>
                    <a:pt x="919723" y="325020"/>
                    <a:pt x="927190" y="308839"/>
                  </a:cubicBezTo>
                  <a:lnTo>
                    <a:pt x="286247" y="308839"/>
                  </a:lnTo>
                  <a:cubicBezTo>
                    <a:pt x="273801" y="308839"/>
                    <a:pt x="265090" y="298882"/>
                    <a:pt x="265090" y="287679"/>
                  </a:cubicBezTo>
                  <a:cubicBezTo>
                    <a:pt x="265090" y="276477"/>
                    <a:pt x="273801" y="266520"/>
                    <a:pt x="286247" y="266520"/>
                  </a:cubicBezTo>
                  <a:lnTo>
                    <a:pt x="944614" y="266520"/>
                  </a:lnTo>
                  <a:cubicBezTo>
                    <a:pt x="950836" y="251584"/>
                    <a:pt x="954570" y="236648"/>
                    <a:pt x="958304" y="219222"/>
                  </a:cubicBezTo>
                  <a:lnTo>
                    <a:pt x="597384" y="219222"/>
                  </a:lnTo>
                  <a:cubicBezTo>
                    <a:pt x="584939" y="219222"/>
                    <a:pt x="576227" y="210510"/>
                    <a:pt x="576227" y="199307"/>
                  </a:cubicBezTo>
                  <a:cubicBezTo>
                    <a:pt x="576227" y="186861"/>
                    <a:pt x="584939" y="178148"/>
                    <a:pt x="597384" y="178148"/>
                  </a:cubicBezTo>
                  <a:close/>
                  <a:moveTo>
                    <a:pt x="331256" y="178148"/>
                  </a:moveTo>
                  <a:lnTo>
                    <a:pt x="507154" y="178148"/>
                  </a:lnTo>
                  <a:cubicBezTo>
                    <a:pt x="519541" y="178148"/>
                    <a:pt x="528212" y="186604"/>
                    <a:pt x="528212" y="198685"/>
                  </a:cubicBezTo>
                  <a:cubicBezTo>
                    <a:pt x="528212" y="209557"/>
                    <a:pt x="519541" y="218013"/>
                    <a:pt x="507154" y="218013"/>
                  </a:cubicBezTo>
                  <a:lnTo>
                    <a:pt x="331256" y="218013"/>
                  </a:lnTo>
                  <a:cubicBezTo>
                    <a:pt x="318869" y="218013"/>
                    <a:pt x="310198" y="209557"/>
                    <a:pt x="310198" y="198685"/>
                  </a:cubicBezTo>
                  <a:cubicBezTo>
                    <a:pt x="310198" y="186604"/>
                    <a:pt x="318869" y="178148"/>
                    <a:pt x="331256" y="178148"/>
                  </a:cubicBezTo>
                  <a:close/>
                  <a:moveTo>
                    <a:pt x="120677" y="178148"/>
                  </a:moveTo>
                  <a:lnTo>
                    <a:pt x="240596" y="178148"/>
                  </a:lnTo>
                  <a:cubicBezTo>
                    <a:pt x="251723" y="178148"/>
                    <a:pt x="261613" y="186604"/>
                    <a:pt x="261613" y="197476"/>
                  </a:cubicBezTo>
                  <a:cubicBezTo>
                    <a:pt x="261613" y="209557"/>
                    <a:pt x="251723" y="218013"/>
                    <a:pt x="240596" y="218013"/>
                  </a:cubicBezTo>
                  <a:lnTo>
                    <a:pt x="120677" y="218013"/>
                  </a:lnTo>
                  <a:cubicBezTo>
                    <a:pt x="108314" y="218013"/>
                    <a:pt x="99660" y="209557"/>
                    <a:pt x="99660" y="197476"/>
                  </a:cubicBezTo>
                  <a:cubicBezTo>
                    <a:pt x="99660" y="186604"/>
                    <a:pt x="108314" y="178148"/>
                    <a:pt x="120677" y="178148"/>
                  </a:cubicBezTo>
                  <a:close/>
                  <a:moveTo>
                    <a:pt x="508222" y="88451"/>
                  </a:moveTo>
                  <a:lnTo>
                    <a:pt x="904505" y="88451"/>
                  </a:lnTo>
                  <a:cubicBezTo>
                    <a:pt x="915685" y="88451"/>
                    <a:pt x="925623" y="98124"/>
                    <a:pt x="925623" y="109007"/>
                  </a:cubicBezTo>
                  <a:cubicBezTo>
                    <a:pt x="925623" y="119889"/>
                    <a:pt x="915685" y="129562"/>
                    <a:pt x="904505" y="129562"/>
                  </a:cubicBezTo>
                  <a:lnTo>
                    <a:pt x="508222" y="129562"/>
                  </a:lnTo>
                  <a:cubicBezTo>
                    <a:pt x="497042" y="129562"/>
                    <a:pt x="487104" y="119889"/>
                    <a:pt x="487104" y="109007"/>
                  </a:cubicBezTo>
                  <a:cubicBezTo>
                    <a:pt x="487104" y="98124"/>
                    <a:pt x="497042" y="88451"/>
                    <a:pt x="508222" y="88451"/>
                  </a:cubicBezTo>
                  <a:close/>
                  <a:moveTo>
                    <a:pt x="197981" y="88451"/>
                  </a:moveTo>
                  <a:lnTo>
                    <a:pt x="418685" y="88451"/>
                  </a:lnTo>
                  <a:cubicBezTo>
                    <a:pt x="429845" y="88451"/>
                    <a:pt x="439764" y="98124"/>
                    <a:pt x="439764" y="109007"/>
                  </a:cubicBezTo>
                  <a:cubicBezTo>
                    <a:pt x="439764" y="119889"/>
                    <a:pt x="429845" y="129562"/>
                    <a:pt x="418685" y="129562"/>
                  </a:cubicBezTo>
                  <a:lnTo>
                    <a:pt x="197981" y="129562"/>
                  </a:lnTo>
                  <a:cubicBezTo>
                    <a:pt x="185581" y="129562"/>
                    <a:pt x="176902" y="119889"/>
                    <a:pt x="176902" y="109007"/>
                  </a:cubicBezTo>
                  <a:cubicBezTo>
                    <a:pt x="176902" y="98124"/>
                    <a:pt x="185581" y="88451"/>
                    <a:pt x="197981" y="88451"/>
                  </a:cubicBezTo>
                  <a:close/>
                  <a:moveTo>
                    <a:pt x="597854" y="0"/>
                  </a:moveTo>
                  <a:lnTo>
                    <a:pt x="765041" y="0"/>
                  </a:lnTo>
                  <a:cubicBezTo>
                    <a:pt x="776187" y="0"/>
                    <a:pt x="786094" y="8464"/>
                    <a:pt x="786094" y="20555"/>
                  </a:cubicBezTo>
                  <a:cubicBezTo>
                    <a:pt x="786094" y="31438"/>
                    <a:pt x="776187" y="41111"/>
                    <a:pt x="765041" y="41111"/>
                  </a:cubicBezTo>
                  <a:lnTo>
                    <a:pt x="597854" y="41111"/>
                  </a:lnTo>
                  <a:cubicBezTo>
                    <a:pt x="585470" y="41111"/>
                    <a:pt x="576801" y="31438"/>
                    <a:pt x="576801" y="20555"/>
                  </a:cubicBezTo>
                  <a:cubicBezTo>
                    <a:pt x="576801" y="8464"/>
                    <a:pt x="585470" y="0"/>
                    <a:pt x="597854" y="0"/>
                  </a:cubicBezTo>
                  <a:close/>
                  <a:moveTo>
                    <a:pt x="338731" y="0"/>
                  </a:moveTo>
                  <a:lnTo>
                    <a:pt x="502179" y="0"/>
                  </a:lnTo>
                  <a:cubicBezTo>
                    <a:pt x="513323" y="0"/>
                    <a:pt x="523229" y="8464"/>
                    <a:pt x="523229" y="20555"/>
                  </a:cubicBezTo>
                  <a:cubicBezTo>
                    <a:pt x="523229" y="31438"/>
                    <a:pt x="513323" y="41111"/>
                    <a:pt x="502179" y="41111"/>
                  </a:cubicBezTo>
                  <a:lnTo>
                    <a:pt x="338731" y="41111"/>
                  </a:lnTo>
                  <a:cubicBezTo>
                    <a:pt x="328825" y="41111"/>
                    <a:pt x="318919" y="31438"/>
                    <a:pt x="318919" y="20555"/>
                  </a:cubicBezTo>
                  <a:cubicBezTo>
                    <a:pt x="318919" y="8464"/>
                    <a:pt x="328825" y="0"/>
                    <a:pt x="338731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4507DDD-C5F6-4323-9F52-5E2DC9070FB6}"/>
              </a:ext>
            </a:extLst>
          </p:cNvPr>
          <p:cNvGrpSpPr/>
          <p:nvPr/>
        </p:nvGrpSpPr>
        <p:grpSpPr>
          <a:xfrm>
            <a:off x="8872530" y="5436552"/>
            <a:ext cx="2855351" cy="2856600"/>
            <a:chOff x="8872530" y="5436552"/>
            <a:chExt cx="2855351" cy="28566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7523E2-EDD2-4B9C-9DF1-A72C10081427}"/>
                </a:ext>
              </a:extLst>
            </p:cNvPr>
            <p:cNvSpPr/>
            <p:nvPr/>
          </p:nvSpPr>
          <p:spPr>
            <a:xfrm>
              <a:off x="9053170" y="5618437"/>
              <a:ext cx="2494072" cy="2494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3" h="2003">
                  <a:moveTo>
                    <a:pt x="2003" y="1001"/>
                  </a:moveTo>
                  <a:cubicBezTo>
                    <a:pt x="2003" y="1554"/>
                    <a:pt x="1555" y="2003"/>
                    <a:pt x="1002" y="2003"/>
                  </a:cubicBezTo>
                  <a:cubicBezTo>
                    <a:pt x="449" y="2003"/>
                    <a:pt x="0" y="1554"/>
                    <a:pt x="0" y="1001"/>
                  </a:cubicBezTo>
                  <a:cubicBezTo>
                    <a:pt x="0" y="448"/>
                    <a:pt x="449" y="0"/>
                    <a:pt x="1002" y="0"/>
                  </a:cubicBezTo>
                  <a:cubicBezTo>
                    <a:pt x="1555" y="0"/>
                    <a:pt x="2003" y="448"/>
                    <a:pt x="2003" y="100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F3A36C3-CA56-49BD-8D11-69BABAC9506C}"/>
                </a:ext>
              </a:extLst>
            </p:cNvPr>
            <p:cNvSpPr/>
            <p:nvPr/>
          </p:nvSpPr>
          <p:spPr>
            <a:xfrm>
              <a:off x="8872530" y="5436552"/>
              <a:ext cx="2855351" cy="285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3" h="2294">
                  <a:moveTo>
                    <a:pt x="2293" y="1147"/>
                  </a:moveTo>
                  <a:cubicBezTo>
                    <a:pt x="2293" y="1781"/>
                    <a:pt x="1780" y="2294"/>
                    <a:pt x="1147" y="2294"/>
                  </a:cubicBezTo>
                  <a:cubicBezTo>
                    <a:pt x="513" y="2294"/>
                    <a:pt x="0" y="1781"/>
                    <a:pt x="0" y="1147"/>
                  </a:cubicBezTo>
                  <a:cubicBezTo>
                    <a:pt x="0" y="514"/>
                    <a:pt x="513" y="0"/>
                    <a:pt x="1147" y="0"/>
                  </a:cubicBezTo>
                  <a:cubicBezTo>
                    <a:pt x="1780" y="0"/>
                    <a:pt x="2293" y="514"/>
                    <a:pt x="2293" y="1147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88F0EF7-FC3A-4FC3-A204-DAB02F5074F0}"/>
                </a:ext>
              </a:extLst>
            </p:cNvPr>
            <p:cNvSpPr/>
            <p:nvPr/>
          </p:nvSpPr>
          <p:spPr>
            <a:xfrm>
              <a:off x="9501655" y="6109278"/>
              <a:ext cx="1595859" cy="1511146"/>
            </a:xfrm>
            <a:custGeom>
              <a:avLst/>
              <a:gdLst>
                <a:gd name="connsiteX0" fmla="*/ 799174 w 1595859"/>
                <a:gd name="connsiteY0" fmla="*/ 1384491 h 1511146"/>
                <a:gd name="connsiteX1" fmla="*/ 757131 w 1595859"/>
                <a:gd name="connsiteY1" fmla="*/ 1426708 h 1511146"/>
                <a:gd name="connsiteX2" fmla="*/ 799174 w 1595859"/>
                <a:gd name="connsiteY2" fmla="*/ 1468925 h 1511146"/>
                <a:gd name="connsiteX3" fmla="*/ 841217 w 1595859"/>
                <a:gd name="connsiteY3" fmla="*/ 1426708 h 1511146"/>
                <a:gd name="connsiteX4" fmla="*/ 799174 w 1595859"/>
                <a:gd name="connsiteY4" fmla="*/ 1384491 h 1511146"/>
                <a:gd name="connsiteX5" fmla="*/ 1282210 w 1595859"/>
                <a:gd name="connsiteY5" fmla="*/ 1384418 h 1511146"/>
                <a:gd name="connsiteX6" fmla="*/ 1238759 w 1595859"/>
                <a:gd name="connsiteY6" fmla="*/ 1426661 h 1511146"/>
                <a:gd name="connsiteX7" fmla="*/ 1282210 w 1595859"/>
                <a:gd name="connsiteY7" fmla="*/ 1468903 h 1511146"/>
                <a:gd name="connsiteX8" fmla="*/ 1323178 w 1595859"/>
                <a:gd name="connsiteY8" fmla="*/ 1426661 h 1511146"/>
                <a:gd name="connsiteX9" fmla="*/ 1282210 w 1595859"/>
                <a:gd name="connsiteY9" fmla="*/ 1384418 h 1511146"/>
                <a:gd name="connsiteX10" fmla="*/ 316140 w 1595859"/>
                <a:gd name="connsiteY10" fmla="*/ 1384418 h 1511146"/>
                <a:gd name="connsiteX11" fmla="*/ 272689 w 1595859"/>
                <a:gd name="connsiteY11" fmla="*/ 1426661 h 1511146"/>
                <a:gd name="connsiteX12" fmla="*/ 316140 w 1595859"/>
                <a:gd name="connsiteY12" fmla="*/ 1468903 h 1511146"/>
                <a:gd name="connsiteX13" fmla="*/ 357107 w 1595859"/>
                <a:gd name="connsiteY13" fmla="*/ 1426661 h 1511146"/>
                <a:gd name="connsiteX14" fmla="*/ 316140 w 1595859"/>
                <a:gd name="connsiteY14" fmla="*/ 1384418 h 1511146"/>
                <a:gd name="connsiteX15" fmla="*/ 799174 w 1595859"/>
                <a:gd name="connsiteY15" fmla="*/ 1133671 h 1511146"/>
                <a:gd name="connsiteX16" fmla="*/ 820196 w 1595859"/>
                <a:gd name="connsiteY16" fmla="*/ 1154780 h 1511146"/>
                <a:gd name="connsiteX17" fmla="*/ 820196 w 1595859"/>
                <a:gd name="connsiteY17" fmla="*/ 1343515 h 1511146"/>
                <a:gd name="connsiteX18" fmla="*/ 818959 w 1595859"/>
                <a:gd name="connsiteY18" fmla="*/ 1345998 h 1511146"/>
                <a:gd name="connsiteX19" fmla="*/ 882024 w 1595859"/>
                <a:gd name="connsiteY19" fmla="*/ 1426708 h 1511146"/>
                <a:gd name="connsiteX20" fmla="*/ 799174 w 1595859"/>
                <a:gd name="connsiteY20" fmla="*/ 1509900 h 1511146"/>
                <a:gd name="connsiteX21" fmla="*/ 715088 w 1595859"/>
                <a:gd name="connsiteY21" fmla="*/ 1426708 h 1511146"/>
                <a:gd name="connsiteX22" fmla="*/ 778153 w 1595859"/>
                <a:gd name="connsiteY22" fmla="*/ 1345998 h 1511146"/>
                <a:gd name="connsiteX23" fmla="*/ 778153 w 1595859"/>
                <a:gd name="connsiteY23" fmla="*/ 1343515 h 1511146"/>
                <a:gd name="connsiteX24" fmla="*/ 778153 w 1595859"/>
                <a:gd name="connsiteY24" fmla="*/ 1154780 h 1511146"/>
                <a:gd name="connsiteX25" fmla="*/ 799174 w 1595859"/>
                <a:gd name="connsiteY25" fmla="*/ 1133671 h 1511146"/>
                <a:gd name="connsiteX26" fmla="*/ 1030196 w 1595859"/>
                <a:gd name="connsiteY26" fmla="*/ 1050203 h 1511146"/>
                <a:gd name="connsiteX27" fmla="*/ 1081095 w 1595859"/>
                <a:gd name="connsiteY27" fmla="*/ 1050203 h 1511146"/>
                <a:gd name="connsiteX28" fmla="*/ 1155582 w 1595859"/>
                <a:gd name="connsiteY28" fmla="*/ 1081264 h 1511146"/>
                <a:gd name="connsiteX29" fmla="*/ 1271037 w 1595859"/>
                <a:gd name="connsiteY29" fmla="*/ 1196810 h 1511146"/>
                <a:gd name="connsiteX30" fmla="*/ 1302073 w 1595859"/>
                <a:gd name="connsiteY30" fmla="*/ 1271356 h 1511146"/>
                <a:gd name="connsiteX31" fmla="*/ 1302073 w 1595859"/>
                <a:gd name="connsiteY31" fmla="*/ 1345903 h 1511146"/>
                <a:gd name="connsiteX32" fmla="*/ 1365387 w 1595859"/>
                <a:gd name="connsiteY32" fmla="*/ 1426661 h 1511146"/>
                <a:gd name="connsiteX33" fmla="*/ 1282210 w 1595859"/>
                <a:gd name="connsiteY33" fmla="*/ 1511146 h 1511146"/>
                <a:gd name="connsiteX34" fmla="*/ 1199033 w 1595859"/>
                <a:gd name="connsiteY34" fmla="*/ 1426661 h 1511146"/>
                <a:gd name="connsiteX35" fmla="*/ 1261105 w 1595859"/>
                <a:gd name="connsiteY35" fmla="*/ 1345903 h 1511146"/>
                <a:gd name="connsiteX36" fmla="*/ 1261105 w 1595859"/>
                <a:gd name="connsiteY36" fmla="*/ 1271356 h 1511146"/>
                <a:gd name="connsiteX37" fmla="*/ 1242483 w 1595859"/>
                <a:gd name="connsiteY37" fmla="*/ 1225386 h 1511146"/>
                <a:gd name="connsiteX38" fmla="*/ 1127029 w 1595859"/>
                <a:gd name="connsiteY38" fmla="*/ 1111083 h 1511146"/>
                <a:gd name="connsiteX39" fmla="*/ 1081095 w 1595859"/>
                <a:gd name="connsiteY39" fmla="*/ 1091204 h 1511146"/>
                <a:gd name="connsiteX40" fmla="*/ 1030196 w 1595859"/>
                <a:gd name="connsiteY40" fmla="*/ 1091204 h 1511146"/>
                <a:gd name="connsiteX41" fmla="*/ 1009091 w 1595859"/>
                <a:gd name="connsiteY41" fmla="*/ 1070082 h 1511146"/>
                <a:gd name="connsiteX42" fmla="*/ 1030196 w 1595859"/>
                <a:gd name="connsiteY42" fmla="*/ 1050203 h 1511146"/>
                <a:gd name="connsiteX43" fmla="*/ 516013 w 1595859"/>
                <a:gd name="connsiteY43" fmla="*/ 1050203 h 1511146"/>
                <a:gd name="connsiteX44" fmla="*/ 566912 w 1595859"/>
                <a:gd name="connsiteY44" fmla="*/ 1050203 h 1511146"/>
                <a:gd name="connsiteX45" fmla="*/ 588017 w 1595859"/>
                <a:gd name="connsiteY45" fmla="*/ 1070082 h 1511146"/>
                <a:gd name="connsiteX46" fmla="*/ 566912 w 1595859"/>
                <a:gd name="connsiteY46" fmla="*/ 1091204 h 1511146"/>
                <a:gd name="connsiteX47" fmla="*/ 516013 w 1595859"/>
                <a:gd name="connsiteY47" fmla="*/ 1091204 h 1511146"/>
                <a:gd name="connsiteX48" fmla="*/ 470079 w 1595859"/>
                <a:gd name="connsiteY48" fmla="*/ 1111083 h 1511146"/>
                <a:gd name="connsiteX49" fmla="*/ 355866 w 1595859"/>
                <a:gd name="connsiteY49" fmla="*/ 1225386 h 1511146"/>
                <a:gd name="connsiteX50" fmla="*/ 336003 w 1595859"/>
                <a:gd name="connsiteY50" fmla="*/ 1271356 h 1511146"/>
                <a:gd name="connsiteX51" fmla="*/ 336003 w 1595859"/>
                <a:gd name="connsiteY51" fmla="*/ 1345903 h 1511146"/>
                <a:gd name="connsiteX52" fmla="*/ 399317 w 1595859"/>
                <a:gd name="connsiteY52" fmla="*/ 1426661 h 1511146"/>
                <a:gd name="connsiteX53" fmla="*/ 316140 w 1595859"/>
                <a:gd name="connsiteY53" fmla="*/ 1511146 h 1511146"/>
                <a:gd name="connsiteX54" fmla="*/ 231721 w 1595859"/>
                <a:gd name="connsiteY54" fmla="*/ 1426661 h 1511146"/>
                <a:gd name="connsiteX55" fmla="*/ 293793 w 1595859"/>
                <a:gd name="connsiteY55" fmla="*/ 1345903 h 1511146"/>
                <a:gd name="connsiteX56" fmla="*/ 293793 w 1595859"/>
                <a:gd name="connsiteY56" fmla="*/ 1271356 h 1511146"/>
                <a:gd name="connsiteX57" fmla="*/ 326071 w 1595859"/>
                <a:gd name="connsiteY57" fmla="*/ 1196810 h 1511146"/>
                <a:gd name="connsiteX58" fmla="*/ 441526 w 1595859"/>
                <a:gd name="connsiteY58" fmla="*/ 1081264 h 1511146"/>
                <a:gd name="connsiteX59" fmla="*/ 516013 w 1595859"/>
                <a:gd name="connsiteY59" fmla="*/ 1050203 h 1511146"/>
                <a:gd name="connsiteX60" fmla="*/ 1512568 w 1595859"/>
                <a:gd name="connsiteY60" fmla="*/ 1027032 h 1511146"/>
                <a:gd name="connsiteX61" fmla="*/ 1471544 w 1595859"/>
                <a:gd name="connsiteY61" fmla="*/ 1069221 h 1511146"/>
                <a:gd name="connsiteX62" fmla="*/ 1512568 w 1595859"/>
                <a:gd name="connsiteY62" fmla="*/ 1111410 h 1511146"/>
                <a:gd name="connsiteX63" fmla="*/ 1554835 w 1595859"/>
                <a:gd name="connsiteY63" fmla="*/ 1069221 h 1511146"/>
                <a:gd name="connsiteX64" fmla="*/ 1512568 w 1595859"/>
                <a:gd name="connsiteY64" fmla="*/ 1027032 h 1511146"/>
                <a:gd name="connsiteX65" fmla="*/ 84535 w 1595859"/>
                <a:gd name="connsiteY65" fmla="*/ 1027032 h 1511146"/>
                <a:gd name="connsiteX66" fmla="*/ 42267 w 1595859"/>
                <a:gd name="connsiteY66" fmla="*/ 1069221 h 1511146"/>
                <a:gd name="connsiteX67" fmla="*/ 84535 w 1595859"/>
                <a:gd name="connsiteY67" fmla="*/ 1111410 h 1511146"/>
                <a:gd name="connsiteX68" fmla="*/ 126802 w 1595859"/>
                <a:gd name="connsiteY68" fmla="*/ 1069221 h 1511146"/>
                <a:gd name="connsiteX69" fmla="*/ 84535 w 1595859"/>
                <a:gd name="connsiteY69" fmla="*/ 1027032 h 1511146"/>
                <a:gd name="connsiteX70" fmla="*/ 672578 w 1595859"/>
                <a:gd name="connsiteY70" fmla="*/ 965722 h 1511146"/>
                <a:gd name="connsiteX71" fmla="*/ 672578 w 1595859"/>
                <a:gd name="connsiteY71" fmla="*/ 1041575 h 1511146"/>
                <a:gd name="connsiteX72" fmla="*/ 680025 w 1595859"/>
                <a:gd name="connsiteY72" fmla="*/ 1050279 h 1511146"/>
                <a:gd name="connsiteX73" fmla="*/ 778077 w 1595859"/>
                <a:gd name="connsiteY73" fmla="*/ 1050279 h 1511146"/>
                <a:gd name="connsiteX74" fmla="*/ 778077 w 1595859"/>
                <a:gd name="connsiteY74" fmla="*/ 965722 h 1511146"/>
                <a:gd name="connsiteX75" fmla="*/ 1030225 w 1595859"/>
                <a:gd name="connsiteY75" fmla="*/ 839664 h 1511146"/>
                <a:gd name="connsiteX76" fmla="*/ 1133406 w 1595859"/>
                <a:gd name="connsiteY76" fmla="*/ 839664 h 1511146"/>
                <a:gd name="connsiteX77" fmla="*/ 1186862 w 1595859"/>
                <a:gd name="connsiteY77" fmla="*/ 860759 h 1511146"/>
                <a:gd name="connsiteX78" fmla="*/ 1367119 w 1595859"/>
                <a:gd name="connsiteY78" fmla="*/ 1038200 h 1511146"/>
                <a:gd name="connsiteX79" fmla="*/ 1393225 w 1595859"/>
                <a:gd name="connsiteY79" fmla="*/ 1049368 h 1511146"/>
                <a:gd name="connsiteX80" fmla="*/ 1431763 w 1595859"/>
                <a:gd name="connsiteY80" fmla="*/ 1049368 h 1511146"/>
                <a:gd name="connsiteX81" fmla="*/ 1512568 w 1595859"/>
                <a:gd name="connsiteY81" fmla="*/ 986084 h 1511146"/>
                <a:gd name="connsiteX82" fmla="*/ 1595859 w 1595859"/>
                <a:gd name="connsiteY82" fmla="*/ 1069221 h 1511146"/>
                <a:gd name="connsiteX83" fmla="*/ 1512568 w 1595859"/>
                <a:gd name="connsiteY83" fmla="*/ 1152358 h 1511146"/>
                <a:gd name="connsiteX84" fmla="*/ 1431763 w 1595859"/>
                <a:gd name="connsiteY84" fmla="*/ 1090316 h 1511146"/>
                <a:gd name="connsiteX85" fmla="*/ 1393225 w 1595859"/>
                <a:gd name="connsiteY85" fmla="*/ 1090316 h 1511146"/>
                <a:gd name="connsiteX86" fmla="*/ 1338526 w 1595859"/>
                <a:gd name="connsiteY86" fmla="*/ 1067980 h 1511146"/>
                <a:gd name="connsiteX87" fmla="*/ 1158269 w 1595859"/>
                <a:gd name="connsiteY87" fmla="*/ 890539 h 1511146"/>
                <a:gd name="connsiteX88" fmla="*/ 1133406 w 1595859"/>
                <a:gd name="connsiteY88" fmla="*/ 880612 h 1511146"/>
                <a:gd name="connsiteX89" fmla="*/ 1030225 w 1595859"/>
                <a:gd name="connsiteY89" fmla="*/ 880612 h 1511146"/>
                <a:gd name="connsiteX90" fmla="*/ 1009091 w 1595859"/>
                <a:gd name="connsiteY90" fmla="*/ 859518 h 1511146"/>
                <a:gd name="connsiteX91" fmla="*/ 1030225 w 1595859"/>
                <a:gd name="connsiteY91" fmla="*/ 839664 h 1511146"/>
                <a:gd name="connsiteX92" fmla="*/ 463698 w 1595859"/>
                <a:gd name="connsiteY92" fmla="*/ 839664 h 1511146"/>
                <a:gd name="connsiteX93" fmla="*/ 566880 w 1595859"/>
                <a:gd name="connsiteY93" fmla="*/ 839664 h 1511146"/>
                <a:gd name="connsiteX94" fmla="*/ 588014 w 1595859"/>
                <a:gd name="connsiteY94" fmla="*/ 859518 h 1511146"/>
                <a:gd name="connsiteX95" fmla="*/ 566880 w 1595859"/>
                <a:gd name="connsiteY95" fmla="*/ 880612 h 1511146"/>
                <a:gd name="connsiteX96" fmla="*/ 463698 w 1595859"/>
                <a:gd name="connsiteY96" fmla="*/ 880612 h 1511146"/>
                <a:gd name="connsiteX97" fmla="*/ 438835 w 1595859"/>
                <a:gd name="connsiteY97" fmla="*/ 890539 h 1511146"/>
                <a:gd name="connsiteX98" fmla="*/ 258577 w 1595859"/>
                <a:gd name="connsiteY98" fmla="*/ 1067980 h 1511146"/>
                <a:gd name="connsiteX99" fmla="*/ 205121 w 1595859"/>
                <a:gd name="connsiteY99" fmla="*/ 1090316 h 1511146"/>
                <a:gd name="connsiteX100" fmla="*/ 165340 w 1595859"/>
                <a:gd name="connsiteY100" fmla="*/ 1090316 h 1511146"/>
                <a:gd name="connsiteX101" fmla="*/ 84535 w 1595859"/>
                <a:gd name="connsiteY101" fmla="*/ 1152358 h 1511146"/>
                <a:gd name="connsiteX102" fmla="*/ 0 w 1595859"/>
                <a:gd name="connsiteY102" fmla="*/ 1069221 h 1511146"/>
                <a:gd name="connsiteX103" fmla="*/ 84535 w 1595859"/>
                <a:gd name="connsiteY103" fmla="*/ 986084 h 1511146"/>
                <a:gd name="connsiteX104" fmla="*/ 165340 w 1595859"/>
                <a:gd name="connsiteY104" fmla="*/ 1049368 h 1511146"/>
                <a:gd name="connsiteX105" fmla="*/ 205121 w 1595859"/>
                <a:gd name="connsiteY105" fmla="*/ 1049368 h 1511146"/>
                <a:gd name="connsiteX106" fmla="*/ 229984 w 1595859"/>
                <a:gd name="connsiteY106" fmla="*/ 1038200 h 1511146"/>
                <a:gd name="connsiteX107" fmla="*/ 408999 w 1595859"/>
                <a:gd name="connsiteY107" fmla="*/ 860759 h 1511146"/>
                <a:gd name="connsiteX108" fmla="*/ 463698 w 1595859"/>
                <a:gd name="connsiteY108" fmla="*/ 839664 h 1511146"/>
                <a:gd name="connsiteX109" fmla="*/ 1037687 w 1595859"/>
                <a:gd name="connsiteY109" fmla="*/ 735017 h 1511146"/>
                <a:gd name="connsiteX110" fmla="*/ 1450159 w 1595859"/>
                <a:gd name="connsiteY110" fmla="*/ 735017 h 1511146"/>
                <a:gd name="connsiteX111" fmla="*/ 1471280 w 1595859"/>
                <a:gd name="connsiteY111" fmla="*/ 755573 h 1511146"/>
                <a:gd name="connsiteX112" fmla="*/ 1450159 w 1595859"/>
                <a:gd name="connsiteY112" fmla="*/ 776128 h 1511146"/>
                <a:gd name="connsiteX113" fmla="*/ 1037687 w 1595859"/>
                <a:gd name="connsiteY113" fmla="*/ 776128 h 1511146"/>
                <a:gd name="connsiteX114" fmla="*/ 1016566 w 1595859"/>
                <a:gd name="connsiteY114" fmla="*/ 755573 h 1511146"/>
                <a:gd name="connsiteX115" fmla="*/ 1037687 w 1595859"/>
                <a:gd name="connsiteY115" fmla="*/ 735017 h 1511146"/>
                <a:gd name="connsiteX116" fmla="*/ 148191 w 1595859"/>
                <a:gd name="connsiteY116" fmla="*/ 735017 h 1511146"/>
                <a:gd name="connsiteX117" fmla="*/ 560661 w 1595859"/>
                <a:gd name="connsiteY117" fmla="*/ 735017 h 1511146"/>
                <a:gd name="connsiteX118" fmla="*/ 580539 w 1595859"/>
                <a:gd name="connsiteY118" fmla="*/ 755573 h 1511146"/>
                <a:gd name="connsiteX119" fmla="*/ 560661 w 1595859"/>
                <a:gd name="connsiteY119" fmla="*/ 776128 h 1511146"/>
                <a:gd name="connsiteX120" fmla="*/ 148191 w 1595859"/>
                <a:gd name="connsiteY120" fmla="*/ 776128 h 1511146"/>
                <a:gd name="connsiteX121" fmla="*/ 127071 w 1595859"/>
                <a:gd name="connsiteY121" fmla="*/ 755573 h 1511146"/>
                <a:gd name="connsiteX122" fmla="*/ 148191 w 1595859"/>
                <a:gd name="connsiteY122" fmla="*/ 735017 h 1511146"/>
                <a:gd name="connsiteX123" fmla="*/ 820276 w 1595859"/>
                <a:gd name="connsiteY123" fmla="*/ 462111 h 1511146"/>
                <a:gd name="connsiteX124" fmla="*/ 820276 w 1595859"/>
                <a:gd name="connsiteY124" fmla="*/ 1050279 h 1511146"/>
                <a:gd name="connsiteX125" fmla="*/ 915846 w 1595859"/>
                <a:gd name="connsiteY125" fmla="*/ 1050279 h 1511146"/>
                <a:gd name="connsiteX126" fmla="*/ 924534 w 1595859"/>
                <a:gd name="connsiteY126" fmla="*/ 1041575 h 1511146"/>
                <a:gd name="connsiteX127" fmla="*/ 924534 w 1595859"/>
                <a:gd name="connsiteY127" fmla="*/ 470815 h 1511146"/>
                <a:gd name="connsiteX128" fmla="*/ 915846 w 1595859"/>
                <a:gd name="connsiteY128" fmla="*/ 462111 h 1511146"/>
                <a:gd name="connsiteX129" fmla="*/ 680025 w 1595859"/>
                <a:gd name="connsiteY129" fmla="*/ 462111 h 1511146"/>
                <a:gd name="connsiteX130" fmla="*/ 672578 w 1595859"/>
                <a:gd name="connsiteY130" fmla="*/ 470815 h 1511146"/>
                <a:gd name="connsiteX131" fmla="*/ 672578 w 1595859"/>
                <a:gd name="connsiteY131" fmla="*/ 923444 h 1511146"/>
                <a:gd name="connsiteX132" fmla="*/ 778077 w 1595859"/>
                <a:gd name="connsiteY132" fmla="*/ 923444 h 1511146"/>
                <a:gd name="connsiteX133" fmla="*/ 778077 w 1595859"/>
                <a:gd name="connsiteY133" fmla="*/ 462111 h 1511146"/>
                <a:gd name="connsiteX134" fmla="*/ 680025 w 1595859"/>
                <a:gd name="connsiteY134" fmla="*/ 419832 h 1511146"/>
                <a:gd name="connsiteX135" fmla="*/ 915846 w 1595859"/>
                <a:gd name="connsiteY135" fmla="*/ 419832 h 1511146"/>
                <a:gd name="connsiteX136" fmla="*/ 965492 w 1595859"/>
                <a:gd name="connsiteY136" fmla="*/ 470815 h 1511146"/>
                <a:gd name="connsiteX137" fmla="*/ 965492 w 1595859"/>
                <a:gd name="connsiteY137" fmla="*/ 1041575 h 1511146"/>
                <a:gd name="connsiteX138" fmla="*/ 915846 w 1595859"/>
                <a:gd name="connsiteY138" fmla="*/ 1091314 h 1511146"/>
                <a:gd name="connsiteX139" fmla="*/ 801659 w 1595859"/>
                <a:gd name="connsiteY139" fmla="*/ 1091314 h 1511146"/>
                <a:gd name="connsiteX140" fmla="*/ 799177 w 1595859"/>
                <a:gd name="connsiteY140" fmla="*/ 1091314 h 1511146"/>
                <a:gd name="connsiteX141" fmla="*/ 796694 w 1595859"/>
                <a:gd name="connsiteY141" fmla="*/ 1091314 h 1511146"/>
                <a:gd name="connsiteX142" fmla="*/ 680025 w 1595859"/>
                <a:gd name="connsiteY142" fmla="*/ 1091314 h 1511146"/>
                <a:gd name="connsiteX143" fmla="*/ 631620 w 1595859"/>
                <a:gd name="connsiteY143" fmla="*/ 1041575 h 1511146"/>
                <a:gd name="connsiteX144" fmla="*/ 631620 w 1595859"/>
                <a:gd name="connsiteY144" fmla="*/ 470815 h 1511146"/>
                <a:gd name="connsiteX145" fmla="*/ 680025 w 1595859"/>
                <a:gd name="connsiteY145" fmla="*/ 419832 h 1511146"/>
                <a:gd name="connsiteX146" fmla="*/ 1512568 w 1595859"/>
                <a:gd name="connsiteY146" fmla="*/ 398487 h 1511146"/>
                <a:gd name="connsiteX147" fmla="*/ 1471544 w 1595859"/>
                <a:gd name="connsiteY147" fmla="*/ 440677 h 1511146"/>
                <a:gd name="connsiteX148" fmla="*/ 1512568 w 1595859"/>
                <a:gd name="connsiteY148" fmla="*/ 482868 h 1511146"/>
                <a:gd name="connsiteX149" fmla="*/ 1554835 w 1595859"/>
                <a:gd name="connsiteY149" fmla="*/ 440677 h 1511146"/>
                <a:gd name="connsiteX150" fmla="*/ 1512568 w 1595859"/>
                <a:gd name="connsiteY150" fmla="*/ 398487 h 1511146"/>
                <a:gd name="connsiteX151" fmla="*/ 84535 w 1595859"/>
                <a:gd name="connsiteY151" fmla="*/ 398487 h 1511146"/>
                <a:gd name="connsiteX152" fmla="*/ 42267 w 1595859"/>
                <a:gd name="connsiteY152" fmla="*/ 440677 h 1511146"/>
                <a:gd name="connsiteX153" fmla="*/ 84535 w 1595859"/>
                <a:gd name="connsiteY153" fmla="*/ 482868 h 1511146"/>
                <a:gd name="connsiteX154" fmla="*/ 126802 w 1595859"/>
                <a:gd name="connsiteY154" fmla="*/ 440677 h 1511146"/>
                <a:gd name="connsiteX155" fmla="*/ 84535 w 1595859"/>
                <a:gd name="connsiteY155" fmla="*/ 398487 h 1511146"/>
                <a:gd name="connsiteX156" fmla="*/ 1512568 w 1595859"/>
                <a:gd name="connsiteY156" fmla="*/ 356297 h 1511146"/>
                <a:gd name="connsiteX157" fmla="*/ 1595859 w 1595859"/>
                <a:gd name="connsiteY157" fmla="*/ 440677 h 1511146"/>
                <a:gd name="connsiteX158" fmla="*/ 1512568 w 1595859"/>
                <a:gd name="connsiteY158" fmla="*/ 525058 h 1511146"/>
                <a:gd name="connsiteX159" fmla="*/ 1431763 w 1595859"/>
                <a:gd name="connsiteY159" fmla="*/ 461773 h 1511146"/>
                <a:gd name="connsiteX160" fmla="*/ 1393225 w 1595859"/>
                <a:gd name="connsiteY160" fmla="*/ 461773 h 1511146"/>
                <a:gd name="connsiteX161" fmla="*/ 1367119 w 1595859"/>
                <a:gd name="connsiteY161" fmla="*/ 472941 h 1511146"/>
                <a:gd name="connsiteX162" fmla="*/ 1186862 w 1595859"/>
                <a:gd name="connsiteY162" fmla="*/ 647905 h 1511146"/>
                <a:gd name="connsiteX163" fmla="*/ 1133406 w 1595859"/>
                <a:gd name="connsiteY163" fmla="*/ 671482 h 1511146"/>
                <a:gd name="connsiteX164" fmla="*/ 1030225 w 1595859"/>
                <a:gd name="connsiteY164" fmla="*/ 671482 h 1511146"/>
                <a:gd name="connsiteX165" fmla="*/ 1009091 w 1595859"/>
                <a:gd name="connsiteY165" fmla="*/ 650387 h 1511146"/>
                <a:gd name="connsiteX166" fmla="*/ 1030225 w 1595859"/>
                <a:gd name="connsiteY166" fmla="*/ 629292 h 1511146"/>
                <a:gd name="connsiteX167" fmla="*/ 1133406 w 1595859"/>
                <a:gd name="connsiteY167" fmla="*/ 629292 h 1511146"/>
                <a:gd name="connsiteX168" fmla="*/ 1158269 w 1595859"/>
                <a:gd name="connsiteY168" fmla="*/ 618124 h 1511146"/>
                <a:gd name="connsiteX169" fmla="*/ 1338526 w 1595859"/>
                <a:gd name="connsiteY169" fmla="*/ 443159 h 1511146"/>
                <a:gd name="connsiteX170" fmla="*/ 1393225 w 1595859"/>
                <a:gd name="connsiteY170" fmla="*/ 419582 h 1511146"/>
                <a:gd name="connsiteX171" fmla="*/ 1431763 w 1595859"/>
                <a:gd name="connsiteY171" fmla="*/ 419582 h 1511146"/>
                <a:gd name="connsiteX172" fmla="*/ 1512568 w 1595859"/>
                <a:gd name="connsiteY172" fmla="*/ 356297 h 1511146"/>
                <a:gd name="connsiteX173" fmla="*/ 84535 w 1595859"/>
                <a:gd name="connsiteY173" fmla="*/ 356297 h 1511146"/>
                <a:gd name="connsiteX174" fmla="*/ 165340 w 1595859"/>
                <a:gd name="connsiteY174" fmla="*/ 419582 h 1511146"/>
                <a:gd name="connsiteX175" fmla="*/ 205121 w 1595859"/>
                <a:gd name="connsiteY175" fmla="*/ 419582 h 1511146"/>
                <a:gd name="connsiteX176" fmla="*/ 258577 w 1595859"/>
                <a:gd name="connsiteY176" fmla="*/ 443159 h 1511146"/>
                <a:gd name="connsiteX177" fmla="*/ 438835 w 1595859"/>
                <a:gd name="connsiteY177" fmla="*/ 618124 h 1511146"/>
                <a:gd name="connsiteX178" fmla="*/ 463698 w 1595859"/>
                <a:gd name="connsiteY178" fmla="*/ 629292 h 1511146"/>
                <a:gd name="connsiteX179" fmla="*/ 566880 w 1595859"/>
                <a:gd name="connsiteY179" fmla="*/ 629292 h 1511146"/>
                <a:gd name="connsiteX180" fmla="*/ 588014 w 1595859"/>
                <a:gd name="connsiteY180" fmla="*/ 650387 h 1511146"/>
                <a:gd name="connsiteX181" fmla="*/ 566880 w 1595859"/>
                <a:gd name="connsiteY181" fmla="*/ 671482 h 1511146"/>
                <a:gd name="connsiteX182" fmla="*/ 463698 w 1595859"/>
                <a:gd name="connsiteY182" fmla="*/ 671482 h 1511146"/>
                <a:gd name="connsiteX183" fmla="*/ 408999 w 1595859"/>
                <a:gd name="connsiteY183" fmla="*/ 647905 h 1511146"/>
                <a:gd name="connsiteX184" fmla="*/ 229984 w 1595859"/>
                <a:gd name="connsiteY184" fmla="*/ 472941 h 1511146"/>
                <a:gd name="connsiteX185" fmla="*/ 205121 w 1595859"/>
                <a:gd name="connsiteY185" fmla="*/ 461773 h 1511146"/>
                <a:gd name="connsiteX186" fmla="*/ 165340 w 1595859"/>
                <a:gd name="connsiteY186" fmla="*/ 461773 h 1511146"/>
                <a:gd name="connsiteX187" fmla="*/ 84535 w 1595859"/>
                <a:gd name="connsiteY187" fmla="*/ 525058 h 1511146"/>
                <a:gd name="connsiteX188" fmla="*/ 0 w 1595859"/>
                <a:gd name="connsiteY188" fmla="*/ 440677 h 1511146"/>
                <a:gd name="connsiteX189" fmla="*/ 84535 w 1595859"/>
                <a:gd name="connsiteY189" fmla="*/ 356297 h 1511146"/>
                <a:gd name="connsiteX190" fmla="*/ 1282210 w 1595859"/>
                <a:gd name="connsiteY190" fmla="*/ 41000 h 1511146"/>
                <a:gd name="connsiteX191" fmla="*/ 1238759 w 1595859"/>
                <a:gd name="connsiteY191" fmla="*/ 83243 h 1511146"/>
                <a:gd name="connsiteX192" fmla="*/ 1282210 w 1595859"/>
                <a:gd name="connsiteY192" fmla="*/ 125486 h 1511146"/>
                <a:gd name="connsiteX193" fmla="*/ 1323178 w 1595859"/>
                <a:gd name="connsiteY193" fmla="*/ 83243 h 1511146"/>
                <a:gd name="connsiteX194" fmla="*/ 1282210 w 1595859"/>
                <a:gd name="connsiteY194" fmla="*/ 41000 h 1511146"/>
                <a:gd name="connsiteX195" fmla="*/ 316140 w 1595859"/>
                <a:gd name="connsiteY195" fmla="*/ 41000 h 1511146"/>
                <a:gd name="connsiteX196" fmla="*/ 272689 w 1595859"/>
                <a:gd name="connsiteY196" fmla="*/ 83243 h 1511146"/>
                <a:gd name="connsiteX197" fmla="*/ 316140 w 1595859"/>
                <a:gd name="connsiteY197" fmla="*/ 125486 h 1511146"/>
                <a:gd name="connsiteX198" fmla="*/ 357107 w 1595859"/>
                <a:gd name="connsiteY198" fmla="*/ 83243 h 1511146"/>
                <a:gd name="connsiteX199" fmla="*/ 316140 w 1595859"/>
                <a:gd name="connsiteY199" fmla="*/ 41000 h 1511146"/>
                <a:gd name="connsiteX200" fmla="*/ 799174 w 1595859"/>
                <a:gd name="connsiteY200" fmla="*/ 40975 h 1511146"/>
                <a:gd name="connsiteX201" fmla="*/ 757131 w 1595859"/>
                <a:gd name="connsiteY201" fmla="*/ 83192 h 1511146"/>
                <a:gd name="connsiteX202" fmla="*/ 799174 w 1595859"/>
                <a:gd name="connsiteY202" fmla="*/ 125409 h 1511146"/>
                <a:gd name="connsiteX203" fmla="*/ 841217 w 1595859"/>
                <a:gd name="connsiteY203" fmla="*/ 83192 h 1511146"/>
                <a:gd name="connsiteX204" fmla="*/ 799174 w 1595859"/>
                <a:gd name="connsiteY204" fmla="*/ 40975 h 1511146"/>
                <a:gd name="connsiteX205" fmla="*/ 1282210 w 1595859"/>
                <a:gd name="connsiteY205" fmla="*/ 0 h 1511146"/>
                <a:gd name="connsiteX206" fmla="*/ 1365387 w 1595859"/>
                <a:gd name="connsiteY206" fmla="*/ 83243 h 1511146"/>
                <a:gd name="connsiteX207" fmla="*/ 1302073 w 1595859"/>
                <a:gd name="connsiteY207" fmla="*/ 164001 h 1511146"/>
                <a:gd name="connsiteX208" fmla="*/ 1302073 w 1595859"/>
                <a:gd name="connsiteY208" fmla="*/ 238547 h 1511146"/>
                <a:gd name="connsiteX209" fmla="*/ 1271037 w 1595859"/>
                <a:gd name="connsiteY209" fmla="*/ 314336 h 1511146"/>
                <a:gd name="connsiteX210" fmla="*/ 1155582 w 1595859"/>
                <a:gd name="connsiteY210" fmla="*/ 429882 h 1511146"/>
                <a:gd name="connsiteX211" fmla="*/ 1081095 w 1595859"/>
                <a:gd name="connsiteY211" fmla="*/ 460943 h 1511146"/>
                <a:gd name="connsiteX212" fmla="*/ 1030196 w 1595859"/>
                <a:gd name="connsiteY212" fmla="*/ 460943 h 1511146"/>
                <a:gd name="connsiteX213" fmla="*/ 1009091 w 1595859"/>
                <a:gd name="connsiteY213" fmla="*/ 439822 h 1511146"/>
                <a:gd name="connsiteX214" fmla="*/ 1030196 w 1595859"/>
                <a:gd name="connsiteY214" fmla="*/ 418700 h 1511146"/>
                <a:gd name="connsiteX215" fmla="*/ 1081095 w 1595859"/>
                <a:gd name="connsiteY215" fmla="*/ 418700 h 1511146"/>
                <a:gd name="connsiteX216" fmla="*/ 1127029 w 1595859"/>
                <a:gd name="connsiteY216" fmla="*/ 400064 h 1511146"/>
                <a:gd name="connsiteX217" fmla="*/ 1242483 w 1595859"/>
                <a:gd name="connsiteY217" fmla="*/ 284517 h 1511146"/>
                <a:gd name="connsiteX218" fmla="*/ 1261105 w 1595859"/>
                <a:gd name="connsiteY218" fmla="*/ 238547 h 1511146"/>
                <a:gd name="connsiteX219" fmla="*/ 1261105 w 1595859"/>
                <a:gd name="connsiteY219" fmla="*/ 164001 h 1511146"/>
                <a:gd name="connsiteX220" fmla="*/ 1199033 w 1595859"/>
                <a:gd name="connsiteY220" fmla="*/ 83243 h 1511146"/>
                <a:gd name="connsiteX221" fmla="*/ 1282210 w 1595859"/>
                <a:gd name="connsiteY221" fmla="*/ 0 h 1511146"/>
                <a:gd name="connsiteX222" fmla="*/ 799174 w 1595859"/>
                <a:gd name="connsiteY222" fmla="*/ 0 h 1511146"/>
                <a:gd name="connsiteX223" fmla="*/ 882024 w 1595859"/>
                <a:gd name="connsiteY223" fmla="*/ 83192 h 1511146"/>
                <a:gd name="connsiteX224" fmla="*/ 818959 w 1595859"/>
                <a:gd name="connsiteY224" fmla="*/ 163902 h 1511146"/>
                <a:gd name="connsiteX225" fmla="*/ 820196 w 1595859"/>
                <a:gd name="connsiteY225" fmla="*/ 167627 h 1511146"/>
                <a:gd name="connsiteX226" fmla="*/ 820196 w 1595859"/>
                <a:gd name="connsiteY226" fmla="*/ 355120 h 1511146"/>
                <a:gd name="connsiteX227" fmla="*/ 799174 w 1595859"/>
                <a:gd name="connsiteY227" fmla="*/ 376229 h 1511146"/>
                <a:gd name="connsiteX228" fmla="*/ 778153 w 1595859"/>
                <a:gd name="connsiteY228" fmla="*/ 355120 h 1511146"/>
                <a:gd name="connsiteX229" fmla="*/ 778153 w 1595859"/>
                <a:gd name="connsiteY229" fmla="*/ 167627 h 1511146"/>
                <a:gd name="connsiteX230" fmla="*/ 778153 w 1595859"/>
                <a:gd name="connsiteY230" fmla="*/ 163902 h 1511146"/>
                <a:gd name="connsiteX231" fmla="*/ 715088 w 1595859"/>
                <a:gd name="connsiteY231" fmla="*/ 83192 h 1511146"/>
                <a:gd name="connsiteX232" fmla="*/ 799174 w 1595859"/>
                <a:gd name="connsiteY232" fmla="*/ 0 h 1511146"/>
                <a:gd name="connsiteX233" fmla="*/ 316140 w 1595859"/>
                <a:gd name="connsiteY233" fmla="*/ 0 h 1511146"/>
                <a:gd name="connsiteX234" fmla="*/ 399317 w 1595859"/>
                <a:gd name="connsiteY234" fmla="*/ 83243 h 1511146"/>
                <a:gd name="connsiteX235" fmla="*/ 336003 w 1595859"/>
                <a:gd name="connsiteY235" fmla="*/ 164001 h 1511146"/>
                <a:gd name="connsiteX236" fmla="*/ 336003 w 1595859"/>
                <a:gd name="connsiteY236" fmla="*/ 238547 h 1511146"/>
                <a:gd name="connsiteX237" fmla="*/ 355866 w 1595859"/>
                <a:gd name="connsiteY237" fmla="*/ 284517 h 1511146"/>
                <a:gd name="connsiteX238" fmla="*/ 470079 w 1595859"/>
                <a:gd name="connsiteY238" fmla="*/ 400064 h 1511146"/>
                <a:gd name="connsiteX239" fmla="*/ 516013 w 1595859"/>
                <a:gd name="connsiteY239" fmla="*/ 418700 h 1511146"/>
                <a:gd name="connsiteX240" fmla="*/ 566912 w 1595859"/>
                <a:gd name="connsiteY240" fmla="*/ 418700 h 1511146"/>
                <a:gd name="connsiteX241" fmla="*/ 588017 w 1595859"/>
                <a:gd name="connsiteY241" fmla="*/ 439822 h 1511146"/>
                <a:gd name="connsiteX242" fmla="*/ 566912 w 1595859"/>
                <a:gd name="connsiteY242" fmla="*/ 460943 h 1511146"/>
                <a:gd name="connsiteX243" fmla="*/ 516013 w 1595859"/>
                <a:gd name="connsiteY243" fmla="*/ 460943 h 1511146"/>
                <a:gd name="connsiteX244" fmla="*/ 441526 w 1595859"/>
                <a:gd name="connsiteY244" fmla="*/ 429882 h 1511146"/>
                <a:gd name="connsiteX245" fmla="*/ 326071 w 1595859"/>
                <a:gd name="connsiteY245" fmla="*/ 314336 h 1511146"/>
                <a:gd name="connsiteX246" fmla="*/ 293793 w 1595859"/>
                <a:gd name="connsiteY246" fmla="*/ 238547 h 1511146"/>
                <a:gd name="connsiteX247" fmla="*/ 293793 w 1595859"/>
                <a:gd name="connsiteY247" fmla="*/ 164001 h 1511146"/>
                <a:gd name="connsiteX248" fmla="*/ 231721 w 1595859"/>
                <a:gd name="connsiteY248" fmla="*/ 83243 h 1511146"/>
                <a:gd name="connsiteX249" fmla="*/ 316140 w 1595859"/>
                <a:gd name="connsiteY249" fmla="*/ 0 h 151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95859" h="1511146">
                  <a:moveTo>
                    <a:pt x="799174" y="1384491"/>
                  </a:moveTo>
                  <a:cubicBezTo>
                    <a:pt x="775680" y="1384491"/>
                    <a:pt x="757131" y="1404357"/>
                    <a:pt x="757131" y="1426708"/>
                  </a:cubicBezTo>
                  <a:cubicBezTo>
                    <a:pt x="757131" y="1450300"/>
                    <a:pt x="775680" y="1468925"/>
                    <a:pt x="799174" y="1468925"/>
                  </a:cubicBezTo>
                  <a:cubicBezTo>
                    <a:pt x="821432" y="1468925"/>
                    <a:pt x="841217" y="1450300"/>
                    <a:pt x="841217" y="1426708"/>
                  </a:cubicBezTo>
                  <a:cubicBezTo>
                    <a:pt x="841217" y="1404357"/>
                    <a:pt x="821432" y="1384491"/>
                    <a:pt x="799174" y="1384491"/>
                  </a:cubicBezTo>
                  <a:close/>
                  <a:moveTo>
                    <a:pt x="1282210" y="1384418"/>
                  </a:moveTo>
                  <a:cubicBezTo>
                    <a:pt x="1258622" y="1384418"/>
                    <a:pt x="1238759" y="1404297"/>
                    <a:pt x="1238759" y="1426661"/>
                  </a:cubicBezTo>
                  <a:cubicBezTo>
                    <a:pt x="1238759" y="1450267"/>
                    <a:pt x="1258622" y="1468903"/>
                    <a:pt x="1282210" y="1468903"/>
                  </a:cubicBezTo>
                  <a:cubicBezTo>
                    <a:pt x="1304556" y="1468903"/>
                    <a:pt x="1323178" y="1450267"/>
                    <a:pt x="1323178" y="1426661"/>
                  </a:cubicBezTo>
                  <a:cubicBezTo>
                    <a:pt x="1323178" y="1404297"/>
                    <a:pt x="1304556" y="1384418"/>
                    <a:pt x="1282210" y="1384418"/>
                  </a:cubicBezTo>
                  <a:close/>
                  <a:moveTo>
                    <a:pt x="316140" y="1384418"/>
                  </a:moveTo>
                  <a:cubicBezTo>
                    <a:pt x="292552" y="1384418"/>
                    <a:pt x="272689" y="1404297"/>
                    <a:pt x="272689" y="1426661"/>
                  </a:cubicBezTo>
                  <a:cubicBezTo>
                    <a:pt x="272689" y="1450267"/>
                    <a:pt x="292552" y="1468903"/>
                    <a:pt x="316140" y="1468903"/>
                  </a:cubicBezTo>
                  <a:cubicBezTo>
                    <a:pt x="338486" y="1468903"/>
                    <a:pt x="357107" y="1450267"/>
                    <a:pt x="357107" y="1426661"/>
                  </a:cubicBezTo>
                  <a:cubicBezTo>
                    <a:pt x="357107" y="1404297"/>
                    <a:pt x="338486" y="1384418"/>
                    <a:pt x="316140" y="1384418"/>
                  </a:cubicBezTo>
                  <a:close/>
                  <a:moveTo>
                    <a:pt x="799174" y="1133671"/>
                  </a:moveTo>
                  <a:cubicBezTo>
                    <a:pt x="809067" y="1133671"/>
                    <a:pt x="820196" y="1142363"/>
                    <a:pt x="820196" y="1154780"/>
                  </a:cubicBezTo>
                  <a:lnTo>
                    <a:pt x="820196" y="1343515"/>
                  </a:lnTo>
                  <a:cubicBezTo>
                    <a:pt x="820196" y="1343515"/>
                    <a:pt x="818959" y="1344757"/>
                    <a:pt x="818959" y="1345998"/>
                  </a:cubicBezTo>
                  <a:cubicBezTo>
                    <a:pt x="854820" y="1354690"/>
                    <a:pt x="882024" y="1388216"/>
                    <a:pt x="882024" y="1426708"/>
                  </a:cubicBezTo>
                  <a:cubicBezTo>
                    <a:pt x="882024" y="1472650"/>
                    <a:pt x="844927" y="1509900"/>
                    <a:pt x="799174" y="1509900"/>
                  </a:cubicBezTo>
                  <a:cubicBezTo>
                    <a:pt x="753421" y="1509900"/>
                    <a:pt x="715088" y="1472650"/>
                    <a:pt x="715088" y="1426708"/>
                  </a:cubicBezTo>
                  <a:cubicBezTo>
                    <a:pt x="715088" y="1388216"/>
                    <a:pt x="742292" y="1354690"/>
                    <a:pt x="778153" y="1345998"/>
                  </a:cubicBezTo>
                  <a:cubicBezTo>
                    <a:pt x="778153" y="1344757"/>
                    <a:pt x="778153" y="1343515"/>
                    <a:pt x="778153" y="1343515"/>
                  </a:cubicBezTo>
                  <a:lnTo>
                    <a:pt x="778153" y="1154780"/>
                  </a:lnTo>
                  <a:cubicBezTo>
                    <a:pt x="778153" y="1142363"/>
                    <a:pt x="786809" y="1133671"/>
                    <a:pt x="799174" y="1133671"/>
                  </a:cubicBezTo>
                  <a:close/>
                  <a:moveTo>
                    <a:pt x="1030196" y="1050203"/>
                  </a:moveTo>
                  <a:lnTo>
                    <a:pt x="1081095" y="1050203"/>
                  </a:lnTo>
                  <a:cubicBezTo>
                    <a:pt x="1109648" y="1050203"/>
                    <a:pt x="1135719" y="1061385"/>
                    <a:pt x="1155582" y="1081264"/>
                  </a:cubicBezTo>
                  <a:lnTo>
                    <a:pt x="1271037" y="1196810"/>
                  </a:lnTo>
                  <a:cubicBezTo>
                    <a:pt x="1292141" y="1216689"/>
                    <a:pt x="1302073" y="1242781"/>
                    <a:pt x="1302073" y="1271356"/>
                  </a:cubicBezTo>
                  <a:lnTo>
                    <a:pt x="1302073" y="1345903"/>
                  </a:lnTo>
                  <a:cubicBezTo>
                    <a:pt x="1339317" y="1354600"/>
                    <a:pt x="1365387" y="1388145"/>
                    <a:pt x="1365387" y="1426661"/>
                  </a:cubicBezTo>
                  <a:cubicBezTo>
                    <a:pt x="1365387" y="1472631"/>
                    <a:pt x="1328144" y="1511146"/>
                    <a:pt x="1282210" y="1511146"/>
                  </a:cubicBezTo>
                  <a:cubicBezTo>
                    <a:pt x="1235035" y="1511146"/>
                    <a:pt x="1199033" y="1472631"/>
                    <a:pt x="1199033" y="1426661"/>
                  </a:cubicBezTo>
                  <a:cubicBezTo>
                    <a:pt x="1199033" y="1388145"/>
                    <a:pt x="1225103" y="1354600"/>
                    <a:pt x="1261105" y="1345903"/>
                  </a:cubicBezTo>
                  <a:lnTo>
                    <a:pt x="1261105" y="1271356"/>
                  </a:lnTo>
                  <a:cubicBezTo>
                    <a:pt x="1261105" y="1253962"/>
                    <a:pt x="1254898" y="1237811"/>
                    <a:pt x="1242483" y="1225386"/>
                  </a:cubicBezTo>
                  <a:lnTo>
                    <a:pt x="1127029" y="1111083"/>
                  </a:lnTo>
                  <a:cubicBezTo>
                    <a:pt x="1114614" y="1098658"/>
                    <a:pt x="1098475" y="1091204"/>
                    <a:pt x="1081095" y="1091204"/>
                  </a:cubicBezTo>
                  <a:lnTo>
                    <a:pt x="1030196" y="1091204"/>
                  </a:lnTo>
                  <a:cubicBezTo>
                    <a:pt x="1019023" y="1091204"/>
                    <a:pt x="1009091" y="1082507"/>
                    <a:pt x="1009091" y="1070082"/>
                  </a:cubicBezTo>
                  <a:cubicBezTo>
                    <a:pt x="1009091" y="1058900"/>
                    <a:pt x="1019023" y="1050203"/>
                    <a:pt x="1030196" y="1050203"/>
                  </a:cubicBezTo>
                  <a:close/>
                  <a:moveTo>
                    <a:pt x="516013" y="1050203"/>
                  </a:moveTo>
                  <a:lnTo>
                    <a:pt x="566912" y="1050203"/>
                  </a:lnTo>
                  <a:cubicBezTo>
                    <a:pt x="578085" y="1050203"/>
                    <a:pt x="588017" y="1058900"/>
                    <a:pt x="588017" y="1070082"/>
                  </a:cubicBezTo>
                  <a:cubicBezTo>
                    <a:pt x="588017" y="1082507"/>
                    <a:pt x="578085" y="1091204"/>
                    <a:pt x="566912" y="1091204"/>
                  </a:cubicBezTo>
                  <a:lnTo>
                    <a:pt x="516013" y="1091204"/>
                  </a:lnTo>
                  <a:cubicBezTo>
                    <a:pt x="498633" y="1091204"/>
                    <a:pt x="482494" y="1098658"/>
                    <a:pt x="470079" y="1111083"/>
                  </a:cubicBezTo>
                  <a:lnTo>
                    <a:pt x="355866" y="1225386"/>
                  </a:lnTo>
                  <a:cubicBezTo>
                    <a:pt x="343451" y="1237811"/>
                    <a:pt x="336003" y="1253962"/>
                    <a:pt x="336003" y="1271356"/>
                  </a:cubicBezTo>
                  <a:lnTo>
                    <a:pt x="336003" y="1345903"/>
                  </a:lnTo>
                  <a:cubicBezTo>
                    <a:pt x="372005" y="1354600"/>
                    <a:pt x="399317" y="1388145"/>
                    <a:pt x="399317" y="1426661"/>
                  </a:cubicBezTo>
                  <a:cubicBezTo>
                    <a:pt x="399317" y="1472631"/>
                    <a:pt x="360832" y="1511146"/>
                    <a:pt x="316140" y="1511146"/>
                  </a:cubicBezTo>
                  <a:cubicBezTo>
                    <a:pt x="270206" y="1511146"/>
                    <a:pt x="231721" y="1472631"/>
                    <a:pt x="231721" y="1426661"/>
                  </a:cubicBezTo>
                  <a:cubicBezTo>
                    <a:pt x="231721" y="1388145"/>
                    <a:pt x="259033" y="1354600"/>
                    <a:pt x="293793" y="1345903"/>
                  </a:cubicBezTo>
                  <a:lnTo>
                    <a:pt x="293793" y="1271356"/>
                  </a:lnTo>
                  <a:cubicBezTo>
                    <a:pt x="293793" y="1242781"/>
                    <a:pt x="306208" y="1216689"/>
                    <a:pt x="326071" y="1196810"/>
                  </a:cubicBezTo>
                  <a:lnTo>
                    <a:pt x="441526" y="1081264"/>
                  </a:lnTo>
                  <a:cubicBezTo>
                    <a:pt x="461389" y="1061385"/>
                    <a:pt x="487460" y="1050203"/>
                    <a:pt x="516013" y="1050203"/>
                  </a:cubicBezTo>
                  <a:close/>
                  <a:moveTo>
                    <a:pt x="1512568" y="1027032"/>
                  </a:moveTo>
                  <a:cubicBezTo>
                    <a:pt x="1490191" y="1027032"/>
                    <a:pt x="1471544" y="1046886"/>
                    <a:pt x="1471544" y="1069221"/>
                  </a:cubicBezTo>
                  <a:cubicBezTo>
                    <a:pt x="1471544" y="1092797"/>
                    <a:pt x="1490191" y="1111410"/>
                    <a:pt x="1512568" y="1111410"/>
                  </a:cubicBezTo>
                  <a:cubicBezTo>
                    <a:pt x="1536188" y="1111410"/>
                    <a:pt x="1554835" y="1092797"/>
                    <a:pt x="1554835" y="1069221"/>
                  </a:cubicBezTo>
                  <a:cubicBezTo>
                    <a:pt x="1554835" y="1046886"/>
                    <a:pt x="1536188" y="1027032"/>
                    <a:pt x="1512568" y="1027032"/>
                  </a:cubicBezTo>
                  <a:close/>
                  <a:moveTo>
                    <a:pt x="84535" y="1027032"/>
                  </a:moveTo>
                  <a:cubicBezTo>
                    <a:pt x="62158" y="1027032"/>
                    <a:pt x="42267" y="1046886"/>
                    <a:pt x="42267" y="1069221"/>
                  </a:cubicBezTo>
                  <a:cubicBezTo>
                    <a:pt x="42267" y="1092797"/>
                    <a:pt x="62158" y="1111410"/>
                    <a:pt x="84535" y="1111410"/>
                  </a:cubicBezTo>
                  <a:cubicBezTo>
                    <a:pt x="108155" y="1111410"/>
                    <a:pt x="126802" y="1092797"/>
                    <a:pt x="126802" y="1069221"/>
                  </a:cubicBezTo>
                  <a:cubicBezTo>
                    <a:pt x="126802" y="1046886"/>
                    <a:pt x="108155" y="1027032"/>
                    <a:pt x="84535" y="1027032"/>
                  </a:cubicBezTo>
                  <a:close/>
                  <a:moveTo>
                    <a:pt x="672578" y="965722"/>
                  </a:moveTo>
                  <a:lnTo>
                    <a:pt x="672578" y="1041575"/>
                  </a:lnTo>
                  <a:cubicBezTo>
                    <a:pt x="672578" y="1046549"/>
                    <a:pt x="676302" y="1050279"/>
                    <a:pt x="680025" y="1050279"/>
                  </a:cubicBezTo>
                  <a:lnTo>
                    <a:pt x="778077" y="1050279"/>
                  </a:lnTo>
                  <a:lnTo>
                    <a:pt x="778077" y="965722"/>
                  </a:lnTo>
                  <a:close/>
                  <a:moveTo>
                    <a:pt x="1030225" y="839664"/>
                  </a:moveTo>
                  <a:lnTo>
                    <a:pt x="1133406" y="839664"/>
                  </a:lnTo>
                  <a:cubicBezTo>
                    <a:pt x="1153297" y="839664"/>
                    <a:pt x="1173187" y="847109"/>
                    <a:pt x="1186862" y="860759"/>
                  </a:cubicBezTo>
                  <a:lnTo>
                    <a:pt x="1367119" y="1038200"/>
                  </a:lnTo>
                  <a:cubicBezTo>
                    <a:pt x="1374578" y="1045645"/>
                    <a:pt x="1383280" y="1049368"/>
                    <a:pt x="1393225" y="1049368"/>
                  </a:cubicBezTo>
                  <a:lnTo>
                    <a:pt x="1431763" y="1049368"/>
                  </a:lnTo>
                  <a:cubicBezTo>
                    <a:pt x="1441708" y="1012142"/>
                    <a:pt x="1474030" y="986084"/>
                    <a:pt x="1512568" y="986084"/>
                  </a:cubicBezTo>
                  <a:cubicBezTo>
                    <a:pt x="1558564" y="986084"/>
                    <a:pt x="1595859" y="1023310"/>
                    <a:pt x="1595859" y="1069221"/>
                  </a:cubicBezTo>
                  <a:cubicBezTo>
                    <a:pt x="1595859" y="1116374"/>
                    <a:pt x="1558564" y="1152358"/>
                    <a:pt x="1512568" y="1152358"/>
                  </a:cubicBezTo>
                  <a:cubicBezTo>
                    <a:pt x="1474030" y="1152358"/>
                    <a:pt x="1441708" y="1126300"/>
                    <a:pt x="1431763" y="1090316"/>
                  </a:cubicBezTo>
                  <a:lnTo>
                    <a:pt x="1393225" y="1090316"/>
                  </a:lnTo>
                  <a:cubicBezTo>
                    <a:pt x="1372092" y="1090316"/>
                    <a:pt x="1353444" y="1081630"/>
                    <a:pt x="1338526" y="1067980"/>
                  </a:cubicBezTo>
                  <a:lnTo>
                    <a:pt x="1158269" y="890539"/>
                  </a:lnTo>
                  <a:cubicBezTo>
                    <a:pt x="1152054" y="884335"/>
                    <a:pt x="1142108" y="880612"/>
                    <a:pt x="1133406" y="880612"/>
                  </a:cubicBezTo>
                  <a:lnTo>
                    <a:pt x="1030225" y="880612"/>
                  </a:lnTo>
                  <a:cubicBezTo>
                    <a:pt x="1019036" y="880612"/>
                    <a:pt x="1009091" y="871926"/>
                    <a:pt x="1009091" y="859518"/>
                  </a:cubicBezTo>
                  <a:cubicBezTo>
                    <a:pt x="1009091" y="848350"/>
                    <a:pt x="1019036" y="839664"/>
                    <a:pt x="1030225" y="839664"/>
                  </a:cubicBezTo>
                  <a:close/>
                  <a:moveTo>
                    <a:pt x="463698" y="839664"/>
                  </a:moveTo>
                  <a:lnTo>
                    <a:pt x="566880" y="839664"/>
                  </a:lnTo>
                  <a:cubicBezTo>
                    <a:pt x="578069" y="839664"/>
                    <a:pt x="588014" y="848350"/>
                    <a:pt x="588014" y="859518"/>
                  </a:cubicBezTo>
                  <a:cubicBezTo>
                    <a:pt x="588014" y="871926"/>
                    <a:pt x="578069" y="880612"/>
                    <a:pt x="566880" y="880612"/>
                  </a:cubicBezTo>
                  <a:lnTo>
                    <a:pt x="463698" y="880612"/>
                  </a:lnTo>
                  <a:cubicBezTo>
                    <a:pt x="454996" y="880612"/>
                    <a:pt x="446294" y="884335"/>
                    <a:pt x="438835" y="890539"/>
                  </a:cubicBezTo>
                  <a:lnTo>
                    <a:pt x="258577" y="1067980"/>
                  </a:lnTo>
                  <a:cubicBezTo>
                    <a:pt x="244902" y="1081630"/>
                    <a:pt x="225012" y="1090316"/>
                    <a:pt x="205121" y="1090316"/>
                  </a:cubicBezTo>
                  <a:lnTo>
                    <a:pt x="165340" y="1090316"/>
                  </a:lnTo>
                  <a:cubicBezTo>
                    <a:pt x="156638" y="1126300"/>
                    <a:pt x="123073" y="1152358"/>
                    <a:pt x="84535" y="1152358"/>
                  </a:cubicBezTo>
                  <a:cubicBezTo>
                    <a:pt x="38538" y="1152358"/>
                    <a:pt x="0" y="1116374"/>
                    <a:pt x="0" y="1069221"/>
                  </a:cubicBezTo>
                  <a:cubicBezTo>
                    <a:pt x="0" y="1023310"/>
                    <a:pt x="38538" y="986084"/>
                    <a:pt x="84535" y="986084"/>
                  </a:cubicBezTo>
                  <a:cubicBezTo>
                    <a:pt x="123073" y="986084"/>
                    <a:pt x="156638" y="1012142"/>
                    <a:pt x="165340" y="1049368"/>
                  </a:cubicBezTo>
                  <a:lnTo>
                    <a:pt x="205121" y="1049368"/>
                  </a:lnTo>
                  <a:cubicBezTo>
                    <a:pt x="213823" y="1049368"/>
                    <a:pt x="223769" y="1045645"/>
                    <a:pt x="229984" y="1038200"/>
                  </a:cubicBezTo>
                  <a:lnTo>
                    <a:pt x="408999" y="860759"/>
                  </a:lnTo>
                  <a:cubicBezTo>
                    <a:pt x="423917" y="847109"/>
                    <a:pt x="443808" y="839664"/>
                    <a:pt x="463698" y="839664"/>
                  </a:cubicBezTo>
                  <a:close/>
                  <a:moveTo>
                    <a:pt x="1037687" y="735017"/>
                  </a:moveTo>
                  <a:lnTo>
                    <a:pt x="1450159" y="735017"/>
                  </a:lnTo>
                  <a:cubicBezTo>
                    <a:pt x="1461341" y="735017"/>
                    <a:pt x="1471280" y="744690"/>
                    <a:pt x="1471280" y="755573"/>
                  </a:cubicBezTo>
                  <a:cubicBezTo>
                    <a:pt x="1471280" y="766455"/>
                    <a:pt x="1461341" y="776128"/>
                    <a:pt x="1450159" y="776128"/>
                  </a:cubicBezTo>
                  <a:lnTo>
                    <a:pt x="1037687" y="776128"/>
                  </a:lnTo>
                  <a:cubicBezTo>
                    <a:pt x="1025263" y="776128"/>
                    <a:pt x="1016566" y="766455"/>
                    <a:pt x="1016566" y="755573"/>
                  </a:cubicBezTo>
                  <a:cubicBezTo>
                    <a:pt x="1016566" y="744690"/>
                    <a:pt x="1025263" y="735017"/>
                    <a:pt x="1037687" y="735017"/>
                  </a:cubicBezTo>
                  <a:close/>
                  <a:moveTo>
                    <a:pt x="148191" y="735017"/>
                  </a:moveTo>
                  <a:lnTo>
                    <a:pt x="560661" y="735017"/>
                  </a:lnTo>
                  <a:cubicBezTo>
                    <a:pt x="571842" y="735017"/>
                    <a:pt x="580539" y="744690"/>
                    <a:pt x="580539" y="755573"/>
                  </a:cubicBezTo>
                  <a:cubicBezTo>
                    <a:pt x="580539" y="766455"/>
                    <a:pt x="571842" y="776128"/>
                    <a:pt x="560661" y="776128"/>
                  </a:cubicBezTo>
                  <a:lnTo>
                    <a:pt x="148191" y="776128"/>
                  </a:lnTo>
                  <a:cubicBezTo>
                    <a:pt x="135768" y="776128"/>
                    <a:pt x="127071" y="766455"/>
                    <a:pt x="127071" y="755573"/>
                  </a:cubicBezTo>
                  <a:cubicBezTo>
                    <a:pt x="127071" y="744690"/>
                    <a:pt x="135768" y="735017"/>
                    <a:pt x="148191" y="735017"/>
                  </a:cubicBezTo>
                  <a:close/>
                  <a:moveTo>
                    <a:pt x="820276" y="462111"/>
                  </a:moveTo>
                  <a:lnTo>
                    <a:pt x="820276" y="1050279"/>
                  </a:lnTo>
                  <a:lnTo>
                    <a:pt x="915846" y="1050279"/>
                  </a:lnTo>
                  <a:cubicBezTo>
                    <a:pt x="920810" y="1050279"/>
                    <a:pt x="924534" y="1046549"/>
                    <a:pt x="924534" y="1041575"/>
                  </a:cubicBezTo>
                  <a:lnTo>
                    <a:pt x="924534" y="470815"/>
                  </a:lnTo>
                  <a:cubicBezTo>
                    <a:pt x="924534" y="465841"/>
                    <a:pt x="920810" y="462111"/>
                    <a:pt x="915846" y="462111"/>
                  </a:cubicBezTo>
                  <a:close/>
                  <a:moveTo>
                    <a:pt x="680025" y="462111"/>
                  </a:moveTo>
                  <a:cubicBezTo>
                    <a:pt x="676302" y="462111"/>
                    <a:pt x="672578" y="465841"/>
                    <a:pt x="672578" y="470815"/>
                  </a:cubicBezTo>
                  <a:lnTo>
                    <a:pt x="672578" y="923444"/>
                  </a:lnTo>
                  <a:lnTo>
                    <a:pt x="778077" y="923444"/>
                  </a:lnTo>
                  <a:lnTo>
                    <a:pt x="778077" y="462111"/>
                  </a:lnTo>
                  <a:close/>
                  <a:moveTo>
                    <a:pt x="680025" y="419832"/>
                  </a:moveTo>
                  <a:lnTo>
                    <a:pt x="915846" y="419832"/>
                  </a:lnTo>
                  <a:cubicBezTo>
                    <a:pt x="943151" y="419832"/>
                    <a:pt x="965492" y="443458"/>
                    <a:pt x="965492" y="470815"/>
                  </a:cubicBezTo>
                  <a:lnTo>
                    <a:pt x="965492" y="1041575"/>
                  </a:lnTo>
                  <a:cubicBezTo>
                    <a:pt x="965492" y="1068931"/>
                    <a:pt x="943151" y="1091314"/>
                    <a:pt x="915846" y="1091314"/>
                  </a:cubicBezTo>
                  <a:lnTo>
                    <a:pt x="801659" y="1091314"/>
                  </a:lnTo>
                  <a:cubicBezTo>
                    <a:pt x="800418" y="1091314"/>
                    <a:pt x="800418" y="1091314"/>
                    <a:pt x="799177" y="1091314"/>
                  </a:cubicBezTo>
                  <a:cubicBezTo>
                    <a:pt x="797935" y="1091314"/>
                    <a:pt x="796694" y="1091314"/>
                    <a:pt x="796694" y="1091314"/>
                  </a:cubicBezTo>
                  <a:lnTo>
                    <a:pt x="680025" y="1091314"/>
                  </a:lnTo>
                  <a:cubicBezTo>
                    <a:pt x="653961" y="1091314"/>
                    <a:pt x="631620" y="1068931"/>
                    <a:pt x="631620" y="1041575"/>
                  </a:cubicBezTo>
                  <a:lnTo>
                    <a:pt x="631620" y="470815"/>
                  </a:lnTo>
                  <a:cubicBezTo>
                    <a:pt x="631620" y="443458"/>
                    <a:pt x="653961" y="419832"/>
                    <a:pt x="680025" y="419832"/>
                  </a:cubicBezTo>
                  <a:close/>
                  <a:moveTo>
                    <a:pt x="1512568" y="398487"/>
                  </a:moveTo>
                  <a:cubicBezTo>
                    <a:pt x="1490191" y="398487"/>
                    <a:pt x="1471544" y="417101"/>
                    <a:pt x="1471544" y="440677"/>
                  </a:cubicBezTo>
                  <a:cubicBezTo>
                    <a:pt x="1471544" y="464254"/>
                    <a:pt x="1490191" y="482868"/>
                    <a:pt x="1512568" y="482868"/>
                  </a:cubicBezTo>
                  <a:cubicBezTo>
                    <a:pt x="1536188" y="482868"/>
                    <a:pt x="1554835" y="464254"/>
                    <a:pt x="1554835" y="440677"/>
                  </a:cubicBezTo>
                  <a:cubicBezTo>
                    <a:pt x="1554835" y="417101"/>
                    <a:pt x="1536188" y="398487"/>
                    <a:pt x="1512568" y="398487"/>
                  </a:cubicBezTo>
                  <a:close/>
                  <a:moveTo>
                    <a:pt x="84535" y="398487"/>
                  </a:moveTo>
                  <a:cubicBezTo>
                    <a:pt x="62158" y="398487"/>
                    <a:pt x="42267" y="417101"/>
                    <a:pt x="42267" y="440677"/>
                  </a:cubicBezTo>
                  <a:cubicBezTo>
                    <a:pt x="42267" y="464254"/>
                    <a:pt x="62158" y="482868"/>
                    <a:pt x="84535" y="482868"/>
                  </a:cubicBezTo>
                  <a:cubicBezTo>
                    <a:pt x="108155" y="482868"/>
                    <a:pt x="126802" y="464254"/>
                    <a:pt x="126802" y="440677"/>
                  </a:cubicBezTo>
                  <a:cubicBezTo>
                    <a:pt x="126802" y="417101"/>
                    <a:pt x="108155" y="398487"/>
                    <a:pt x="84535" y="398487"/>
                  </a:cubicBezTo>
                  <a:close/>
                  <a:moveTo>
                    <a:pt x="1512568" y="356297"/>
                  </a:moveTo>
                  <a:cubicBezTo>
                    <a:pt x="1558564" y="356297"/>
                    <a:pt x="1595859" y="394765"/>
                    <a:pt x="1595859" y="440677"/>
                  </a:cubicBezTo>
                  <a:cubicBezTo>
                    <a:pt x="1595859" y="486590"/>
                    <a:pt x="1558564" y="525058"/>
                    <a:pt x="1512568" y="525058"/>
                  </a:cubicBezTo>
                  <a:cubicBezTo>
                    <a:pt x="1474030" y="525058"/>
                    <a:pt x="1441708" y="497758"/>
                    <a:pt x="1431763" y="461773"/>
                  </a:cubicBezTo>
                  <a:lnTo>
                    <a:pt x="1393225" y="461773"/>
                  </a:lnTo>
                  <a:cubicBezTo>
                    <a:pt x="1383280" y="461773"/>
                    <a:pt x="1374578" y="465495"/>
                    <a:pt x="1367119" y="472941"/>
                  </a:cubicBezTo>
                  <a:lnTo>
                    <a:pt x="1186862" y="647905"/>
                  </a:lnTo>
                  <a:cubicBezTo>
                    <a:pt x="1173187" y="662796"/>
                    <a:pt x="1153297" y="671482"/>
                    <a:pt x="1133406" y="671482"/>
                  </a:cubicBezTo>
                  <a:lnTo>
                    <a:pt x="1030225" y="671482"/>
                  </a:lnTo>
                  <a:cubicBezTo>
                    <a:pt x="1019036" y="671482"/>
                    <a:pt x="1009091" y="661555"/>
                    <a:pt x="1009091" y="650387"/>
                  </a:cubicBezTo>
                  <a:cubicBezTo>
                    <a:pt x="1009091" y="637978"/>
                    <a:pt x="1019036" y="629292"/>
                    <a:pt x="1030225" y="629292"/>
                  </a:cubicBezTo>
                  <a:lnTo>
                    <a:pt x="1133406" y="629292"/>
                  </a:lnTo>
                  <a:cubicBezTo>
                    <a:pt x="1142108" y="629292"/>
                    <a:pt x="1152054" y="625569"/>
                    <a:pt x="1158269" y="618124"/>
                  </a:cubicBezTo>
                  <a:lnTo>
                    <a:pt x="1338526" y="443159"/>
                  </a:lnTo>
                  <a:cubicBezTo>
                    <a:pt x="1353444" y="428269"/>
                    <a:pt x="1372092" y="419582"/>
                    <a:pt x="1393225" y="419582"/>
                  </a:cubicBezTo>
                  <a:lnTo>
                    <a:pt x="1431763" y="419582"/>
                  </a:lnTo>
                  <a:cubicBezTo>
                    <a:pt x="1441708" y="383597"/>
                    <a:pt x="1474030" y="356297"/>
                    <a:pt x="1512568" y="356297"/>
                  </a:cubicBezTo>
                  <a:close/>
                  <a:moveTo>
                    <a:pt x="84535" y="356297"/>
                  </a:moveTo>
                  <a:cubicBezTo>
                    <a:pt x="123073" y="356297"/>
                    <a:pt x="156638" y="383597"/>
                    <a:pt x="165340" y="419582"/>
                  </a:cubicBezTo>
                  <a:lnTo>
                    <a:pt x="205121" y="419582"/>
                  </a:lnTo>
                  <a:cubicBezTo>
                    <a:pt x="225012" y="419582"/>
                    <a:pt x="244902" y="428269"/>
                    <a:pt x="258577" y="443159"/>
                  </a:cubicBezTo>
                  <a:lnTo>
                    <a:pt x="438835" y="618124"/>
                  </a:lnTo>
                  <a:cubicBezTo>
                    <a:pt x="446294" y="625569"/>
                    <a:pt x="454996" y="629292"/>
                    <a:pt x="463698" y="629292"/>
                  </a:cubicBezTo>
                  <a:lnTo>
                    <a:pt x="566880" y="629292"/>
                  </a:lnTo>
                  <a:cubicBezTo>
                    <a:pt x="578069" y="629292"/>
                    <a:pt x="588014" y="637978"/>
                    <a:pt x="588014" y="650387"/>
                  </a:cubicBezTo>
                  <a:cubicBezTo>
                    <a:pt x="588014" y="661555"/>
                    <a:pt x="578069" y="671482"/>
                    <a:pt x="566880" y="671482"/>
                  </a:cubicBezTo>
                  <a:lnTo>
                    <a:pt x="463698" y="671482"/>
                  </a:lnTo>
                  <a:cubicBezTo>
                    <a:pt x="443808" y="671482"/>
                    <a:pt x="423917" y="662796"/>
                    <a:pt x="408999" y="647905"/>
                  </a:cubicBezTo>
                  <a:lnTo>
                    <a:pt x="229984" y="472941"/>
                  </a:lnTo>
                  <a:cubicBezTo>
                    <a:pt x="223769" y="465495"/>
                    <a:pt x="213823" y="461773"/>
                    <a:pt x="205121" y="461773"/>
                  </a:cubicBezTo>
                  <a:lnTo>
                    <a:pt x="165340" y="461773"/>
                  </a:lnTo>
                  <a:cubicBezTo>
                    <a:pt x="156638" y="497758"/>
                    <a:pt x="123073" y="525058"/>
                    <a:pt x="84535" y="525058"/>
                  </a:cubicBezTo>
                  <a:cubicBezTo>
                    <a:pt x="38538" y="525058"/>
                    <a:pt x="0" y="486590"/>
                    <a:pt x="0" y="440677"/>
                  </a:cubicBezTo>
                  <a:cubicBezTo>
                    <a:pt x="0" y="394765"/>
                    <a:pt x="38538" y="356297"/>
                    <a:pt x="84535" y="356297"/>
                  </a:cubicBezTo>
                  <a:close/>
                  <a:moveTo>
                    <a:pt x="1282210" y="41000"/>
                  </a:moveTo>
                  <a:cubicBezTo>
                    <a:pt x="1258622" y="41000"/>
                    <a:pt x="1238759" y="60879"/>
                    <a:pt x="1238759" y="83243"/>
                  </a:cubicBezTo>
                  <a:cubicBezTo>
                    <a:pt x="1238759" y="106849"/>
                    <a:pt x="1258622" y="125486"/>
                    <a:pt x="1282210" y="125486"/>
                  </a:cubicBezTo>
                  <a:cubicBezTo>
                    <a:pt x="1304556" y="125486"/>
                    <a:pt x="1323178" y="106849"/>
                    <a:pt x="1323178" y="83243"/>
                  </a:cubicBezTo>
                  <a:cubicBezTo>
                    <a:pt x="1323178" y="60879"/>
                    <a:pt x="1304556" y="41000"/>
                    <a:pt x="1282210" y="41000"/>
                  </a:cubicBezTo>
                  <a:close/>
                  <a:moveTo>
                    <a:pt x="316140" y="41000"/>
                  </a:moveTo>
                  <a:cubicBezTo>
                    <a:pt x="292552" y="41000"/>
                    <a:pt x="272689" y="60879"/>
                    <a:pt x="272689" y="83243"/>
                  </a:cubicBezTo>
                  <a:cubicBezTo>
                    <a:pt x="272689" y="106849"/>
                    <a:pt x="292552" y="125486"/>
                    <a:pt x="316140" y="125486"/>
                  </a:cubicBezTo>
                  <a:cubicBezTo>
                    <a:pt x="338486" y="125486"/>
                    <a:pt x="357107" y="106849"/>
                    <a:pt x="357107" y="83243"/>
                  </a:cubicBezTo>
                  <a:cubicBezTo>
                    <a:pt x="357107" y="60879"/>
                    <a:pt x="338486" y="41000"/>
                    <a:pt x="316140" y="41000"/>
                  </a:cubicBezTo>
                  <a:close/>
                  <a:moveTo>
                    <a:pt x="799174" y="40975"/>
                  </a:moveTo>
                  <a:cubicBezTo>
                    <a:pt x="775680" y="40975"/>
                    <a:pt x="757131" y="60842"/>
                    <a:pt x="757131" y="83192"/>
                  </a:cubicBezTo>
                  <a:cubicBezTo>
                    <a:pt x="757131" y="106784"/>
                    <a:pt x="775680" y="125409"/>
                    <a:pt x="799174" y="125409"/>
                  </a:cubicBezTo>
                  <a:cubicBezTo>
                    <a:pt x="821432" y="125409"/>
                    <a:pt x="841217" y="106784"/>
                    <a:pt x="841217" y="83192"/>
                  </a:cubicBezTo>
                  <a:cubicBezTo>
                    <a:pt x="841217" y="60842"/>
                    <a:pt x="821432" y="40975"/>
                    <a:pt x="799174" y="40975"/>
                  </a:cubicBezTo>
                  <a:close/>
                  <a:moveTo>
                    <a:pt x="1282210" y="0"/>
                  </a:moveTo>
                  <a:cubicBezTo>
                    <a:pt x="1328144" y="0"/>
                    <a:pt x="1365387" y="37273"/>
                    <a:pt x="1365387" y="83243"/>
                  </a:cubicBezTo>
                  <a:cubicBezTo>
                    <a:pt x="1365387" y="123001"/>
                    <a:pt x="1339317" y="155304"/>
                    <a:pt x="1302073" y="164001"/>
                  </a:cubicBezTo>
                  <a:lnTo>
                    <a:pt x="1302073" y="238547"/>
                  </a:lnTo>
                  <a:cubicBezTo>
                    <a:pt x="1302073" y="267123"/>
                    <a:pt x="1292141" y="294457"/>
                    <a:pt x="1271037" y="314336"/>
                  </a:cubicBezTo>
                  <a:lnTo>
                    <a:pt x="1155582" y="429882"/>
                  </a:lnTo>
                  <a:cubicBezTo>
                    <a:pt x="1135719" y="449761"/>
                    <a:pt x="1109648" y="460943"/>
                    <a:pt x="1081095" y="460943"/>
                  </a:cubicBezTo>
                  <a:lnTo>
                    <a:pt x="1030196" y="460943"/>
                  </a:lnTo>
                  <a:cubicBezTo>
                    <a:pt x="1019023" y="460943"/>
                    <a:pt x="1009091" y="452246"/>
                    <a:pt x="1009091" y="439822"/>
                  </a:cubicBezTo>
                  <a:cubicBezTo>
                    <a:pt x="1009091" y="428640"/>
                    <a:pt x="1019023" y="418700"/>
                    <a:pt x="1030196" y="418700"/>
                  </a:cubicBezTo>
                  <a:lnTo>
                    <a:pt x="1081095" y="418700"/>
                  </a:lnTo>
                  <a:cubicBezTo>
                    <a:pt x="1098475" y="418700"/>
                    <a:pt x="1114614" y="412488"/>
                    <a:pt x="1127029" y="400064"/>
                  </a:cubicBezTo>
                  <a:lnTo>
                    <a:pt x="1242483" y="284517"/>
                  </a:lnTo>
                  <a:cubicBezTo>
                    <a:pt x="1254898" y="272093"/>
                    <a:pt x="1261105" y="255941"/>
                    <a:pt x="1261105" y="238547"/>
                  </a:cubicBezTo>
                  <a:lnTo>
                    <a:pt x="1261105" y="164001"/>
                  </a:lnTo>
                  <a:cubicBezTo>
                    <a:pt x="1225103" y="155304"/>
                    <a:pt x="1199033" y="123001"/>
                    <a:pt x="1199033" y="83243"/>
                  </a:cubicBezTo>
                  <a:cubicBezTo>
                    <a:pt x="1199033" y="37273"/>
                    <a:pt x="1235035" y="0"/>
                    <a:pt x="1282210" y="0"/>
                  </a:cubicBezTo>
                  <a:close/>
                  <a:moveTo>
                    <a:pt x="799174" y="0"/>
                  </a:moveTo>
                  <a:cubicBezTo>
                    <a:pt x="844927" y="0"/>
                    <a:pt x="882024" y="37250"/>
                    <a:pt x="882024" y="83192"/>
                  </a:cubicBezTo>
                  <a:cubicBezTo>
                    <a:pt x="882024" y="122926"/>
                    <a:pt x="854820" y="155210"/>
                    <a:pt x="818959" y="163902"/>
                  </a:cubicBezTo>
                  <a:cubicBezTo>
                    <a:pt x="818959" y="165143"/>
                    <a:pt x="820196" y="166385"/>
                    <a:pt x="820196" y="167627"/>
                  </a:cubicBezTo>
                  <a:lnTo>
                    <a:pt x="820196" y="355120"/>
                  </a:lnTo>
                  <a:cubicBezTo>
                    <a:pt x="820196" y="367537"/>
                    <a:pt x="809067" y="376229"/>
                    <a:pt x="799174" y="376229"/>
                  </a:cubicBezTo>
                  <a:cubicBezTo>
                    <a:pt x="786809" y="376229"/>
                    <a:pt x="778153" y="367537"/>
                    <a:pt x="778153" y="355120"/>
                  </a:cubicBezTo>
                  <a:lnTo>
                    <a:pt x="778153" y="167627"/>
                  </a:lnTo>
                  <a:cubicBezTo>
                    <a:pt x="778153" y="166385"/>
                    <a:pt x="778153" y="165143"/>
                    <a:pt x="778153" y="163902"/>
                  </a:cubicBezTo>
                  <a:cubicBezTo>
                    <a:pt x="742292" y="155210"/>
                    <a:pt x="715088" y="122926"/>
                    <a:pt x="715088" y="83192"/>
                  </a:cubicBezTo>
                  <a:cubicBezTo>
                    <a:pt x="715088" y="37250"/>
                    <a:pt x="753421" y="0"/>
                    <a:pt x="799174" y="0"/>
                  </a:cubicBezTo>
                  <a:close/>
                  <a:moveTo>
                    <a:pt x="316140" y="0"/>
                  </a:moveTo>
                  <a:cubicBezTo>
                    <a:pt x="360832" y="0"/>
                    <a:pt x="399317" y="37273"/>
                    <a:pt x="399317" y="83243"/>
                  </a:cubicBezTo>
                  <a:cubicBezTo>
                    <a:pt x="399317" y="123001"/>
                    <a:pt x="372005" y="155304"/>
                    <a:pt x="336003" y="164001"/>
                  </a:cubicBezTo>
                  <a:lnTo>
                    <a:pt x="336003" y="238547"/>
                  </a:lnTo>
                  <a:cubicBezTo>
                    <a:pt x="336003" y="255941"/>
                    <a:pt x="343451" y="272093"/>
                    <a:pt x="355866" y="284517"/>
                  </a:cubicBezTo>
                  <a:lnTo>
                    <a:pt x="470079" y="400064"/>
                  </a:lnTo>
                  <a:cubicBezTo>
                    <a:pt x="482494" y="412488"/>
                    <a:pt x="498633" y="418700"/>
                    <a:pt x="516013" y="418700"/>
                  </a:cubicBezTo>
                  <a:lnTo>
                    <a:pt x="566912" y="418700"/>
                  </a:lnTo>
                  <a:cubicBezTo>
                    <a:pt x="578085" y="418700"/>
                    <a:pt x="588017" y="428640"/>
                    <a:pt x="588017" y="439822"/>
                  </a:cubicBezTo>
                  <a:cubicBezTo>
                    <a:pt x="588017" y="452246"/>
                    <a:pt x="578085" y="460943"/>
                    <a:pt x="566912" y="460943"/>
                  </a:cubicBezTo>
                  <a:lnTo>
                    <a:pt x="516013" y="460943"/>
                  </a:lnTo>
                  <a:cubicBezTo>
                    <a:pt x="487460" y="460943"/>
                    <a:pt x="461389" y="449761"/>
                    <a:pt x="441526" y="429882"/>
                  </a:cubicBezTo>
                  <a:lnTo>
                    <a:pt x="326071" y="314336"/>
                  </a:lnTo>
                  <a:cubicBezTo>
                    <a:pt x="306208" y="294457"/>
                    <a:pt x="293793" y="267123"/>
                    <a:pt x="293793" y="238547"/>
                  </a:cubicBezTo>
                  <a:lnTo>
                    <a:pt x="293793" y="164001"/>
                  </a:lnTo>
                  <a:cubicBezTo>
                    <a:pt x="259033" y="155304"/>
                    <a:pt x="231721" y="123001"/>
                    <a:pt x="231721" y="83243"/>
                  </a:cubicBezTo>
                  <a:cubicBezTo>
                    <a:pt x="231721" y="37273"/>
                    <a:pt x="270206" y="0"/>
                    <a:pt x="316140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AA5F032-CE12-455D-98E4-680D24CDF688}"/>
              </a:ext>
            </a:extLst>
          </p:cNvPr>
          <p:cNvGrpSpPr/>
          <p:nvPr/>
        </p:nvGrpSpPr>
        <p:grpSpPr>
          <a:xfrm>
            <a:off x="2348318" y="5912441"/>
            <a:ext cx="2855351" cy="2856600"/>
            <a:chOff x="2348318" y="5912441"/>
            <a:chExt cx="2855351" cy="28566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38CF98-90D1-45CC-A5CD-8773FE702928}"/>
                </a:ext>
              </a:extLst>
            </p:cNvPr>
            <p:cNvSpPr/>
            <p:nvPr/>
          </p:nvSpPr>
          <p:spPr>
            <a:xfrm>
              <a:off x="2348318" y="5912441"/>
              <a:ext cx="2855351" cy="285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3" h="2294">
                  <a:moveTo>
                    <a:pt x="2293" y="1147"/>
                  </a:moveTo>
                  <a:cubicBezTo>
                    <a:pt x="2293" y="1780"/>
                    <a:pt x="1780" y="2294"/>
                    <a:pt x="1147" y="2294"/>
                  </a:cubicBezTo>
                  <a:cubicBezTo>
                    <a:pt x="513" y="2294"/>
                    <a:pt x="0" y="1780"/>
                    <a:pt x="0" y="1147"/>
                  </a:cubicBezTo>
                  <a:cubicBezTo>
                    <a:pt x="0" y="514"/>
                    <a:pt x="513" y="0"/>
                    <a:pt x="1147" y="0"/>
                  </a:cubicBezTo>
                  <a:cubicBezTo>
                    <a:pt x="1780" y="0"/>
                    <a:pt x="2293" y="514"/>
                    <a:pt x="2293" y="114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220ACD2-AD18-4856-9584-8A1A9027F648}"/>
                </a:ext>
              </a:extLst>
            </p:cNvPr>
            <p:cNvSpPr/>
            <p:nvPr/>
          </p:nvSpPr>
          <p:spPr>
            <a:xfrm>
              <a:off x="2528962" y="6093084"/>
              <a:ext cx="2494072" cy="2494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3" h="2003">
                  <a:moveTo>
                    <a:pt x="2003" y="1002"/>
                  </a:moveTo>
                  <a:cubicBezTo>
                    <a:pt x="2003" y="1555"/>
                    <a:pt x="1554" y="2003"/>
                    <a:pt x="1002" y="2003"/>
                  </a:cubicBezTo>
                  <a:cubicBezTo>
                    <a:pt x="448" y="2003"/>
                    <a:pt x="0" y="1555"/>
                    <a:pt x="0" y="1002"/>
                  </a:cubicBezTo>
                  <a:cubicBezTo>
                    <a:pt x="0" y="449"/>
                    <a:pt x="448" y="0"/>
                    <a:pt x="1002" y="0"/>
                  </a:cubicBezTo>
                  <a:cubicBezTo>
                    <a:pt x="1554" y="0"/>
                    <a:pt x="2003" y="449"/>
                    <a:pt x="2003" y="100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BCB15BD-BA4C-497D-A000-658DFF626B86}"/>
                </a:ext>
              </a:extLst>
            </p:cNvPr>
            <p:cNvSpPr/>
            <p:nvPr/>
          </p:nvSpPr>
          <p:spPr>
            <a:xfrm>
              <a:off x="2982171" y="6584237"/>
              <a:ext cx="1586076" cy="1510834"/>
            </a:xfrm>
            <a:custGeom>
              <a:avLst/>
              <a:gdLst>
                <a:gd name="connsiteX0" fmla="*/ 672629 w 1586076"/>
                <a:gd name="connsiteY0" fmla="*/ 1133492 h 1510834"/>
                <a:gd name="connsiteX1" fmla="*/ 637822 w 1586076"/>
                <a:gd name="connsiteY1" fmla="*/ 1180762 h 1510834"/>
                <a:gd name="connsiteX2" fmla="*/ 952324 w 1586076"/>
                <a:gd name="connsiteY2" fmla="*/ 1180762 h 1510834"/>
                <a:gd name="connsiteX3" fmla="*/ 917517 w 1586076"/>
                <a:gd name="connsiteY3" fmla="*/ 1133492 h 1510834"/>
                <a:gd name="connsiteX4" fmla="*/ 639213 w 1586076"/>
                <a:gd name="connsiteY4" fmla="*/ 911983 h 1510834"/>
                <a:gd name="connsiteX5" fmla="*/ 639213 w 1586076"/>
                <a:gd name="connsiteY5" fmla="*/ 1003911 h 1510834"/>
                <a:gd name="connsiteX6" fmla="*/ 952169 w 1586076"/>
                <a:gd name="connsiteY6" fmla="*/ 1003911 h 1510834"/>
                <a:gd name="connsiteX7" fmla="*/ 952169 w 1586076"/>
                <a:gd name="connsiteY7" fmla="*/ 911983 h 1510834"/>
                <a:gd name="connsiteX8" fmla="*/ 1484086 w 1586076"/>
                <a:gd name="connsiteY8" fmla="*/ 830632 h 1510834"/>
                <a:gd name="connsiteX9" fmla="*/ 1497777 w 1586076"/>
                <a:gd name="connsiteY9" fmla="*/ 838093 h 1510834"/>
                <a:gd name="connsiteX10" fmla="*/ 1581172 w 1586076"/>
                <a:gd name="connsiteY10" fmla="*/ 941305 h 1510834"/>
                <a:gd name="connsiteX11" fmla="*/ 1578683 w 1586076"/>
                <a:gd name="connsiteY11" fmla="*/ 971149 h 1510834"/>
                <a:gd name="connsiteX12" fmla="*/ 1564991 w 1586076"/>
                <a:gd name="connsiteY12" fmla="*/ 976123 h 1510834"/>
                <a:gd name="connsiteX13" fmla="*/ 1548810 w 1586076"/>
                <a:gd name="connsiteY13" fmla="*/ 968662 h 1510834"/>
                <a:gd name="connsiteX14" fmla="*/ 1496533 w 1586076"/>
                <a:gd name="connsiteY14" fmla="*/ 901513 h 1510834"/>
                <a:gd name="connsiteX15" fmla="*/ 1273731 w 1586076"/>
                <a:gd name="connsiteY15" fmla="*/ 1324307 h 1510834"/>
                <a:gd name="connsiteX16" fmla="*/ 794522 w 1586076"/>
                <a:gd name="connsiteY16" fmla="*/ 1510834 h 1510834"/>
                <a:gd name="connsiteX17" fmla="*/ 168438 w 1586076"/>
                <a:gd name="connsiteY17" fmla="*/ 1136537 h 1510834"/>
                <a:gd name="connsiteX18" fmla="*/ 177150 w 1586076"/>
                <a:gd name="connsiteY18" fmla="*/ 1107936 h 1510834"/>
                <a:gd name="connsiteX19" fmla="*/ 204534 w 1586076"/>
                <a:gd name="connsiteY19" fmla="*/ 1116640 h 1510834"/>
                <a:gd name="connsiteX20" fmla="*/ 794522 w 1586076"/>
                <a:gd name="connsiteY20" fmla="*/ 1469798 h 1510834"/>
                <a:gd name="connsiteX21" fmla="*/ 1454213 w 1586076"/>
                <a:gd name="connsiteY21" fmla="*/ 900269 h 1510834"/>
                <a:gd name="connsiteX22" fmla="*/ 1390733 w 1586076"/>
                <a:gd name="connsiteY22" fmla="*/ 951253 h 1510834"/>
                <a:gd name="connsiteX23" fmla="*/ 1362105 w 1586076"/>
                <a:gd name="connsiteY23" fmla="*/ 948766 h 1510834"/>
                <a:gd name="connsiteX24" fmla="*/ 1365839 w 1586076"/>
                <a:gd name="connsiteY24" fmla="*/ 918922 h 1510834"/>
                <a:gd name="connsiteX25" fmla="*/ 1469149 w 1586076"/>
                <a:gd name="connsiteY25" fmla="*/ 835606 h 1510834"/>
                <a:gd name="connsiteX26" fmla="*/ 1484086 w 1586076"/>
                <a:gd name="connsiteY26" fmla="*/ 830632 h 1510834"/>
                <a:gd name="connsiteX27" fmla="*/ 639213 w 1586076"/>
                <a:gd name="connsiteY27" fmla="*/ 644896 h 1510834"/>
                <a:gd name="connsiteX28" fmla="*/ 639213 w 1586076"/>
                <a:gd name="connsiteY28" fmla="*/ 870989 h 1510834"/>
                <a:gd name="connsiteX29" fmla="*/ 952169 w 1586076"/>
                <a:gd name="connsiteY29" fmla="*/ 870989 h 1510834"/>
                <a:gd name="connsiteX30" fmla="*/ 952169 w 1586076"/>
                <a:gd name="connsiteY30" fmla="*/ 644896 h 1510834"/>
                <a:gd name="connsiteX31" fmla="*/ 618101 w 1586076"/>
                <a:gd name="connsiteY31" fmla="*/ 605144 h 1510834"/>
                <a:gd name="connsiteX32" fmla="*/ 972039 w 1586076"/>
                <a:gd name="connsiteY32" fmla="*/ 605144 h 1510834"/>
                <a:gd name="connsiteX33" fmla="*/ 993151 w 1586076"/>
                <a:gd name="connsiteY33" fmla="*/ 625020 h 1510834"/>
                <a:gd name="connsiteX34" fmla="*/ 993151 w 1586076"/>
                <a:gd name="connsiteY34" fmla="*/ 1023787 h 1510834"/>
                <a:gd name="connsiteX35" fmla="*/ 972039 w 1586076"/>
                <a:gd name="connsiteY35" fmla="*/ 1043663 h 1510834"/>
                <a:gd name="connsiteX36" fmla="*/ 618101 w 1586076"/>
                <a:gd name="connsiteY36" fmla="*/ 1043663 h 1510834"/>
                <a:gd name="connsiteX37" fmla="*/ 596989 w 1586076"/>
                <a:gd name="connsiteY37" fmla="*/ 1023787 h 1510834"/>
                <a:gd name="connsiteX38" fmla="*/ 596989 w 1586076"/>
                <a:gd name="connsiteY38" fmla="*/ 625020 h 1510834"/>
                <a:gd name="connsiteX39" fmla="*/ 618101 w 1586076"/>
                <a:gd name="connsiteY39" fmla="*/ 605144 h 1510834"/>
                <a:gd name="connsiteX40" fmla="*/ 729811 w 1586076"/>
                <a:gd name="connsiteY40" fmla="*/ 423197 h 1510834"/>
                <a:gd name="connsiteX41" fmla="*/ 703706 w 1586076"/>
                <a:gd name="connsiteY41" fmla="*/ 434393 h 1510834"/>
                <a:gd name="connsiteX42" fmla="*/ 560751 w 1586076"/>
                <a:gd name="connsiteY42" fmla="*/ 578691 h 1510834"/>
                <a:gd name="connsiteX43" fmla="*/ 549563 w 1586076"/>
                <a:gd name="connsiteY43" fmla="*/ 604813 h 1510834"/>
                <a:gd name="connsiteX44" fmla="*/ 549563 w 1586076"/>
                <a:gd name="connsiteY44" fmla="*/ 1180762 h 1510834"/>
                <a:gd name="connsiteX45" fmla="*/ 584370 w 1586076"/>
                <a:gd name="connsiteY45" fmla="*/ 1180762 h 1510834"/>
                <a:gd name="connsiteX46" fmla="*/ 640309 w 1586076"/>
                <a:gd name="connsiteY46" fmla="*/ 1107369 h 1510834"/>
                <a:gd name="connsiteX47" fmla="*/ 670143 w 1586076"/>
                <a:gd name="connsiteY47" fmla="*/ 1092442 h 1510834"/>
                <a:gd name="connsiteX48" fmla="*/ 918760 w 1586076"/>
                <a:gd name="connsiteY48" fmla="*/ 1092442 h 1510834"/>
                <a:gd name="connsiteX49" fmla="*/ 951081 w 1586076"/>
                <a:gd name="connsiteY49" fmla="*/ 1107369 h 1510834"/>
                <a:gd name="connsiteX50" fmla="*/ 1004534 w 1586076"/>
                <a:gd name="connsiteY50" fmla="*/ 1180762 h 1510834"/>
                <a:gd name="connsiteX51" fmla="*/ 1040583 w 1586076"/>
                <a:gd name="connsiteY51" fmla="*/ 1180762 h 1510834"/>
                <a:gd name="connsiteX52" fmla="*/ 1040583 w 1586076"/>
                <a:gd name="connsiteY52" fmla="*/ 423197 h 1510834"/>
                <a:gd name="connsiteX53" fmla="*/ 993346 w 1586076"/>
                <a:gd name="connsiteY53" fmla="*/ 423197 h 1510834"/>
                <a:gd name="connsiteX54" fmla="*/ 993346 w 1586076"/>
                <a:gd name="connsiteY54" fmla="*/ 475443 h 1510834"/>
                <a:gd name="connsiteX55" fmla="*/ 972213 w 1586076"/>
                <a:gd name="connsiteY55" fmla="*/ 496590 h 1510834"/>
                <a:gd name="connsiteX56" fmla="*/ 952324 w 1586076"/>
                <a:gd name="connsiteY56" fmla="*/ 475443 h 1510834"/>
                <a:gd name="connsiteX57" fmla="*/ 952324 w 1586076"/>
                <a:gd name="connsiteY57" fmla="*/ 423197 h 1510834"/>
                <a:gd name="connsiteX58" fmla="*/ 882711 w 1586076"/>
                <a:gd name="connsiteY58" fmla="*/ 423197 h 1510834"/>
                <a:gd name="connsiteX59" fmla="*/ 882711 w 1586076"/>
                <a:gd name="connsiteY59" fmla="*/ 475443 h 1510834"/>
                <a:gd name="connsiteX60" fmla="*/ 861578 w 1586076"/>
                <a:gd name="connsiteY60" fmla="*/ 496590 h 1510834"/>
                <a:gd name="connsiteX61" fmla="*/ 840446 w 1586076"/>
                <a:gd name="connsiteY61" fmla="*/ 475443 h 1510834"/>
                <a:gd name="connsiteX62" fmla="*/ 840446 w 1586076"/>
                <a:gd name="connsiteY62" fmla="*/ 423197 h 1510834"/>
                <a:gd name="connsiteX63" fmla="*/ 772076 w 1586076"/>
                <a:gd name="connsiteY63" fmla="*/ 423197 h 1510834"/>
                <a:gd name="connsiteX64" fmla="*/ 772076 w 1586076"/>
                <a:gd name="connsiteY64" fmla="*/ 475443 h 1510834"/>
                <a:gd name="connsiteX65" fmla="*/ 750943 w 1586076"/>
                <a:gd name="connsiteY65" fmla="*/ 496590 h 1510834"/>
                <a:gd name="connsiteX66" fmla="*/ 729811 w 1586076"/>
                <a:gd name="connsiteY66" fmla="*/ 475443 h 1510834"/>
                <a:gd name="connsiteX67" fmla="*/ 729811 w 1586076"/>
                <a:gd name="connsiteY67" fmla="*/ 382147 h 1510834"/>
                <a:gd name="connsiteX68" fmla="*/ 1061716 w 1586076"/>
                <a:gd name="connsiteY68" fmla="*/ 382147 h 1510834"/>
                <a:gd name="connsiteX69" fmla="*/ 1081605 w 1586076"/>
                <a:gd name="connsiteY69" fmla="*/ 402050 h 1510834"/>
                <a:gd name="connsiteX70" fmla="*/ 1081605 w 1586076"/>
                <a:gd name="connsiteY70" fmla="*/ 1200665 h 1510834"/>
                <a:gd name="connsiteX71" fmla="*/ 1061716 w 1586076"/>
                <a:gd name="connsiteY71" fmla="*/ 1223056 h 1510834"/>
                <a:gd name="connsiteX72" fmla="*/ 529674 w 1586076"/>
                <a:gd name="connsiteY72" fmla="*/ 1223056 h 1510834"/>
                <a:gd name="connsiteX73" fmla="*/ 508541 w 1586076"/>
                <a:gd name="connsiteY73" fmla="*/ 1200665 h 1510834"/>
                <a:gd name="connsiteX74" fmla="*/ 508541 w 1586076"/>
                <a:gd name="connsiteY74" fmla="*/ 604813 h 1510834"/>
                <a:gd name="connsiteX75" fmla="*/ 532160 w 1586076"/>
                <a:gd name="connsiteY75" fmla="*/ 548836 h 1510834"/>
                <a:gd name="connsiteX76" fmla="*/ 675115 w 1586076"/>
                <a:gd name="connsiteY76" fmla="*/ 404538 h 1510834"/>
                <a:gd name="connsiteX77" fmla="*/ 729811 w 1586076"/>
                <a:gd name="connsiteY77" fmla="*/ 382147 h 1510834"/>
                <a:gd name="connsiteX78" fmla="*/ 680499 w 1586076"/>
                <a:gd name="connsiteY78" fmla="*/ 101844 h 1510834"/>
                <a:gd name="connsiteX79" fmla="*/ 704127 w 1586076"/>
                <a:gd name="connsiteY79" fmla="*/ 120506 h 1510834"/>
                <a:gd name="connsiteX80" fmla="*/ 686717 w 1586076"/>
                <a:gd name="connsiteY80" fmla="*/ 142900 h 1510834"/>
                <a:gd name="connsiteX81" fmla="*/ 127101 w 1586076"/>
                <a:gd name="connsiteY81" fmla="*/ 801037 h 1510834"/>
                <a:gd name="connsiteX82" fmla="*/ 144511 w 1586076"/>
                <a:gd name="connsiteY82" fmla="*/ 951576 h 1510834"/>
                <a:gd name="connsiteX83" fmla="*/ 180576 w 1586076"/>
                <a:gd name="connsiteY83" fmla="*/ 878173 h 1510834"/>
                <a:gd name="connsiteX84" fmla="*/ 207935 w 1586076"/>
                <a:gd name="connsiteY84" fmla="*/ 869464 h 1510834"/>
                <a:gd name="connsiteX85" fmla="*/ 217883 w 1586076"/>
                <a:gd name="connsiteY85" fmla="*/ 896835 h 1510834"/>
                <a:gd name="connsiteX86" fmla="*/ 159434 w 1586076"/>
                <a:gd name="connsiteY86" fmla="*/ 1016270 h 1510834"/>
                <a:gd name="connsiteX87" fmla="*/ 146998 w 1586076"/>
                <a:gd name="connsiteY87" fmla="*/ 1027467 h 1510834"/>
                <a:gd name="connsiteX88" fmla="*/ 139537 w 1586076"/>
                <a:gd name="connsiteY88" fmla="*/ 1027467 h 1510834"/>
                <a:gd name="connsiteX89" fmla="*/ 130832 w 1586076"/>
                <a:gd name="connsiteY89" fmla="*/ 1024979 h 1510834"/>
                <a:gd name="connsiteX90" fmla="*/ 11447 w 1586076"/>
                <a:gd name="connsiteY90" fmla="*/ 966505 h 1510834"/>
                <a:gd name="connsiteX91" fmla="*/ 2742 w 1586076"/>
                <a:gd name="connsiteY91" fmla="*/ 939135 h 1510834"/>
                <a:gd name="connsiteX92" fmla="*/ 30101 w 1586076"/>
                <a:gd name="connsiteY92" fmla="*/ 929182 h 1510834"/>
                <a:gd name="connsiteX93" fmla="*/ 105960 w 1586076"/>
                <a:gd name="connsiteY93" fmla="*/ 966505 h 1510834"/>
                <a:gd name="connsiteX94" fmla="*/ 86063 w 1586076"/>
                <a:gd name="connsiteY94" fmla="*/ 801037 h 1510834"/>
                <a:gd name="connsiteX95" fmla="*/ 680499 w 1586076"/>
                <a:gd name="connsiteY95" fmla="*/ 101844 h 1510834"/>
                <a:gd name="connsiteX96" fmla="*/ 883326 w 1586076"/>
                <a:gd name="connsiteY96" fmla="*/ 0 h 1510834"/>
                <a:gd name="connsiteX97" fmla="*/ 898250 w 1586076"/>
                <a:gd name="connsiteY97" fmla="*/ 4664 h 1510834"/>
                <a:gd name="connsiteX98" fmla="*/ 898250 w 1586076"/>
                <a:gd name="connsiteY98" fmla="*/ 34514 h 1510834"/>
                <a:gd name="connsiteX99" fmla="*/ 838554 w 1586076"/>
                <a:gd name="connsiteY99" fmla="*/ 94213 h 1510834"/>
                <a:gd name="connsiteX100" fmla="*/ 1500188 w 1586076"/>
                <a:gd name="connsiteY100" fmla="*/ 733496 h 1510834"/>
                <a:gd name="connsiteX101" fmla="*/ 1480289 w 1586076"/>
                <a:gd name="connsiteY101" fmla="*/ 755884 h 1510834"/>
                <a:gd name="connsiteX102" fmla="*/ 1479046 w 1586076"/>
                <a:gd name="connsiteY102" fmla="*/ 755884 h 1510834"/>
                <a:gd name="connsiteX103" fmla="*/ 1457903 w 1586076"/>
                <a:gd name="connsiteY103" fmla="*/ 737228 h 1510834"/>
                <a:gd name="connsiteX104" fmla="*/ 841041 w 1586076"/>
                <a:gd name="connsiteY104" fmla="*/ 136500 h 1510834"/>
                <a:gd name="connsiteX105" fmla="*/ 898250 w 1586076"/>
                <a:gd name="connsiteY105" fmla="*/ 193712 h 1510834"/>
                <a:gd name="connsiteX106" fmla="*/ 898250 w 1586076"/>
                <a:gd name="connsiteY106" fmla="*/ 222319 h 1510834"/>
                <a:gd name="connsiteX107" fmla="*/ 883326 w 1586076"/>
                <a:gd name="connsiteY107" fmla="*/ 228537 h 1510834"/>
                <a:gd name="connsiteX108" fmla="*/ 868402 w 1586076"/>
                <a:gd name="connsiteY108" fmla="*/ 222319 h 1510834"/>
                <a:gd name="connsiteX109" fmla="*/ 773883 w 1586076"/>
                <a:gd name="connsiteY109" fmla="*/ 129038 h 1510834"/>
                <a:gd name="connsiteX110" fmla="*/ 773883 w 1586076"/>
                <a:gd name="connsiteY110" fmla="*/ 99188 h 1510834"/>
                <a:gd name="connsiteX111" fmla="*/ 868402 w 1586076"/>
                <a:gd name="connsiteY111" fmla="*/ 4664 h 1510834"/>
                <a:gd name="connsiteX112" fmla="*/ 883326 w 1586076"/>
                <a:gd name="connsiteY112" fmla="*/ 0 h 151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586076" h="1510834">
                  <a:moveTo>
                    <a:pt x="672629" y="1133492"/>
                  </a:moveTo>
                  <a:lnTo>
                    <a:pt x="637822" y="1180762"/>
                  </a:lnTo>
                  <a:lnTo>
                    <a:pt x="952324" y="1180762"/>
                  </a:lnTo>
                  <a:lnTo>
                    <a:pt x="917517" y="1133492"/>
                  </a:lnTo>
                  <a:close/>
                  <a:moveTo>
                    <a:pt x="639213" y="911983"/>
                  </a:moveTo>
                  <a:lnTo>
                    <a:pt x="639213" y="1003911"/>
                  </a:lnTo>
                  <a:lnTo>
                    <a:pt x="952169" y="1003911"/>
                  </a:lnTo>
                  <a:lnTo>
                    <a:pt x="952169" y="911983"/>
                  </a:lnTo>
                  <a:close/>
                  <a:moveTo>
                    <a:pt x="1484086" y="830632"/>
                  </a:moveTo>
                  <a:cubicBezTo>
                    <a:pt x="1489065" y="831876"/>
                    <a:pt x="1495288" y="834363"/>
                    <a:pt x="1497777" y="838093"/>
                  </a:cubicBezTo>
                  <a:lnTo>
                    <a:pt x="1581172" y="941305"/>
                  </a:lnTo>
                  <a:cubicBezTo>
                    <a:pt x="1588641" y="951253"/>
                    <a:pt x="1587396" y="963688"/>
                    <a:pt x="1578683" y="971149"/>
                  </a:cubicBezTo>
                  <a:cubicBezTo>
                    <a:pt x="1574949" y="974880"/>
                    <a:pt x="1569970" y="976123"/>
                    <a:pt x="1564991" y="976123"/>
                  </a:cubicBezTo>
                  <a:cubicBezTo>
                    <a:pt x="1558768" y="976123"/>
                    <a:pt x="1553789" y="972393"/>
                    <a:pt x="1548810" y="968662"/>
                  </a:cubicBezTo>
                  <a:lnTo>
                    <a:pt x="1496533" y="901513"/>
                  </a:lnTo>
                  <a:cubicBezTo>
                    <a:pt x="1472883" y="1064413"/>
                    <a:pt x="1395712" y="1212391"/>
                    <a:pt x="1273731" y="1324307"/>
                  </a:cubicBezTo>
                  <a:cubicBezTo>
                    <a:pt x="1143038" y="1444928"/>
                    <a:pt x="972514" y="1510834"/>
                    <a:pt x="794522" y="1510834"/>
                  </a:cubicBezTo>
                  <a:cubicBezTo>
                    <a:pt x="531890" y="1510834"/>
                    <a:pt x="291663" y="1367830"/>
                    <a:pt x="168438" y="1136537"/>
                  </a:cubicBezTo>
                  <a:cubicBezTo>
                    <a:pt x="162214" y="1126588"/>
                    <a:pt x="165948" y="1114153"/>
                    <a:pt x="177150" y="1107936"/>
                  </a:cubicBezTo>
                  <a:cubicBezTo>
                    <a:pt x="187108" y="1102962"/>
                    <a:pt x="199555" y="1106692"/>
                    <a:pt x="204534" y="1116640"/>
                  </a:cubicBezTo>
                  <a:cubicBezTo>
                    <a:pt x="321536" y="1334255"/>
                    <a:pt x="546826" y="1469798"/>
                    <a:pt x="794522" y="1469798"/>
                  </a:cubicBezTo>
                  <a:cubicBezTo>
                    <a:pt x="1124367" y="1469798"/>
                    <a:pt x="1405670" y="1222339"/>
                    <a:pt x="1454213" y="900269"/>
                  </a:cubicBezTo>
                  <a:lnTo>
                    <a:pt x="1390733" y="951253"/>
                  </a:lnTo>
                  <a:cubicBezTo>
                    <a:pt x="1382020" y="958714"/>
                    <a:pt x="1368329" y="957471"/>
                    <a:pt x="1362105" y="948766"/>
                  </a:cubicBezTo>
                  <a:cubicBezTo>
                    <a:pt x="1354637" y="940061"/>
                    <a:pt x="1355882" y="926383"/>
                    <a:pt x="1365839" y="918922"/>
                  </a:cubicBezTo>
                  <a:lnTo>
                    <a:pt x="1469149" y="835606"/>
                  </a:lnTo>
                  <a:cubicBezTo>
                    <a:pt x="1472883" y="831876"/>
                    <a:pt x="1479107" y="829388"/>
                    <a:pt x="1484086" y="830632"/>
                  </a:cubicBezTo>
                  <a:close/>
                  <a:moveTo>
                    <a:pt x="639213" y="644896"/>
                  </a:moveTo>
                  <a:lnTo>
                    <a:pt x="639213" y="870989"/>
                  </a:lnTo>
                  <a:lnTo>
                    <a:pt x="952169" y="870989"/>
                  </a:lnTo>
                  <a:lnTo>
                    <a:pt x="952169" y="644896"/>
                  </a:lnTo>
                  <a:close/>
                  <a:moveTo>
                    <a:pt x="618101" y="605144"/>
                  </a:moveTo>
                  <a:lnTo>
                    <a:pt x="972039" y="605144"/>
                  </a:lnTo>
                  <a:cubicBezTo>
                    <a:pt x="983216" y="605144"/>
                    <a:pt x="993151" y="613840"/>
                    <a:pt x="993151" y="625020"/>
                  </a:cubicBezTo>
                  <a:lnTo>
                    <a:pt x="993151" y="1023787"/>
                  </a:lnTo>
                  <a:cubicBezTo>
                    <a:pt x="993151" y="1034967"/>
                    <a:pt x="983216" y="1043663"/>
                    <a:pt x="972039" y="1043663"/>
                  </a:cubicBezTo>
                  <a:lnTo>
                    <a:pt x="618101" y="1043663"/>
                  </a:lnTo>
                  <a:cubicBezTo>
                    <a:pt x="605682" y="1043663"/>
                    <a:pt x="596989" y="1034967"/>
                    <a:pt x="596989" y="1023787"/>
                  </a:cubicBezTo>
                  <a:lnTo>
                    <a:pt x="596989" y="625020"/>
                  </a:lnTo>
                  <a:cubicBezTo>
                    <a:pt x="596989" y="613840"/>
                    <a:pt x="605682" y="605144"/>
                    <a:pt x="618101" y="605144"/>
                  </a:cubicBezTo>
                  <a:close/>
                  <a:moveTo>
                    <a:pt x="729811" y="423197"/>
                  </a:moveTo>
                  <a:cubicBezTo>
                    <a:pt x="719866" y="423197"/>
                    <a:pt x="711165" y="428173"/>
                    <a:pt x="703706" y="434393"/>
                  </a:cubicBezTo>
                  <a:lnTo>
                    <a:pt x="560751" y="578691"/>
                  </a:lnTo>
                  <a:cubicBezTo>
                    <a:pt x="553292" y="584910"/>
                    <a:pt x="549563" y="593618"/>
                    <a:pt x="549563" y="604813"/>
                  </a:cubicBezTo>
                  <a:lnTo>
                    <a:pt x="549563" y="1180762"/>
                  </a:lnTo>
                  <a:lnTo>
                    <a:pt x="584370" y="1180762"/>
                  </a:lnTo>
                  <a:lnTo>
                    <a:pt x="640309" y="1107369"/>
                  </a:lnTo>
                  <a:cubicBezTo>
                    <a:pt x="647767" y="1098661"/>
                    <a:pt x="658955" y="1092442"/>
                    <a:pt x="670143" y="1092442"/>
                  </a:cubicBezTo>
                  <a:lnTo>
                    <a:pt x="918760" y="1092442"/>
                  </a:lnTo>
                  <a:cubicBezTo>
                    <a:pt x="931191" y="1092442"/>
                    <a:pt x="942379" y="1098661"/>
                    <a:pt x="951081" y="1107369"/>
                  </a:cubicBezTo>
                  <a:lnTo>
                    <a:pt x="1004534" y="1180762"/>
                  </a:lnTo>
                  <a:lnTo>
                    <a:pt x="1040583" y="1180762"/>
                  </a:lnTo>
                  <a:lnTo>
                    <a:pt x="1040583" y="423197"/>
                  </a:lnTo>
                  <a:lnTo>
                    <a:pt x="993346" y="423197"/>
                  </a:lnTo>
                  <a:lnTo>
                    <a:pt x="993346" y="475443"/>
                  </a:lnTo>
                  <a:cubicBezTo>
                    <a:pt x="993346" y="486638"/>
                    <a:pt x="983401" y="496590"/>
                    <a:pt x="972213" y="496590"/>
                  </a:cubicBezTo>
                  <a:cubicBezTo>
                    <a:pt x="961026" y="496590"/>
                    <a:pt x="952324" y="486638"/>
                    <a:pt x="952324" y="475443"/>
                  </a:cubicBezTo>
                  <a:lnTo>
                    <a:pt x="952324" y="423197"/>
                  </a:lnTo>
                  <a:lnTo>
                    <a:pt x="882711" y="423197"/>
                  </a:lnTo>
                  <a:lnTo>
                    <a:pt x="882711" y="475443"/>
                  </a:lnTo>
                  <a:cubicBezTo>
                    <a:pt x="882711" y="486638"/>
                    <a:pt x="872766" y="496590"/>
                    <a:pt x="861578" y="496590"/>
                  </a:cubicBezTo>
                  <a:cubicBezTo>
                    <a:pt x="850391" y="496590"/>
                    <a:pt x="840446" y="486638"/>
                    <a:pt x="840446" y="475443"/>
                  </a:cubicBezTo>
                  <a:lnTo>
                    <a:pt x="840446" y="423197"/>
                  </a:lnTo>
                  <a:lnTo>
                    <a:pt x="772076" y="423197"/>
                  </a:lnTo>
                  <a:lnTo>
                    <a:pt x="772076" y="475443"/>
                  </a:lnTo>
                  <a:cubicBezTo>
                    <a:pt x="772076" y="486638"/>
                    <a:pt x="762131" y="496590"/>
                    <a:pt x="750943" y="496590"/>
                  </a:cubicBezTo>
                  <a:cubicBezTo>
                    <a:pt x="739756" y="496590"/>
                    <a:pt x="729811" y="486638"/>
                    <a:pt x="729811" y="475443"/>
                  </a:cubicBezTo>
                  <a:close/>
                  <a:moveTo>
                    <a:pt x="729811" y="382147"/>
                  </a:moveTo>
                  <a:lnTo>
                    <a:pt x="1061716" y="382147"/>
                  </a:lnTo>
                  <a:cubicBezTo>
                    <a:pt x="1072904" y="382147"/>
                    <a:pt x="1081605" y="390854"/>
                    <a:pt x="1081605" y="402050"/>
                  </a:cubicBezTo>
                  <a:lnTo>
                    <a:pt x="1081605" y="1200665"/>
                  </a:lnTo>
                  <a:cubicBezTo>
                    <a:pt x="1081605" y="1213105"/>
                    <a:pt x="1072904" y="1223056"/>
                    <a:pt x="1061716" y="1223056"/>
                  </a:cubicBezTo>
                  <a:lnTo>
                    <a:pt x="529674" y="1223056"/>
                  </a:lnTo>
                  <a:cubicBezTo>
                    <a:pt x="517243" y="1223056"/>
                    <a:pt x="508541" y="1213105"/>
                    <a:pt x="508541" y="1200665"/>
                  </a:cubicBezTo>
                  <a:lnTo>
                    <a:pt x="508541" y="604813"/>
                  </a:lnTo>
                  <a:cubicBezTo>
                    <a:pt x="508541" y="583666"/>
                    <a:pt x="516000" y="563763"/>
                    <a:pt x="532160" y="548836"/>
                  </a:cubicBezTo>
                  <a:lnTo>
                    <a:pt x="675115" y="404538"/>
                  </a:lnTo>
                  <a:cubicBezTo>
                    <a:pt x="690032" y="390854"/>
                    <a:pt x="709922" y="382147"/>
                    <a:pt x="729811" y="382147"/>
                  </a:cubicBezTo>
                  <a:close/>
                  <a:moveTo>
                    <a:pt x="680499" y="101844"/>
                  </a:moveTo>
                  <a:cubicBezTo>
                    <a:pt x="690448" y="100600"/>
                    <a:pt x="701640" y="108064"/>
                    <a:pt x="704127" y="120506"/>
                  </a:cubicBezTo>
                  <a:cubicBezTo>
                    <a:pt x="705371" y="130458"/>
                    <a:pt x="697909" y="141655"/>
                    <a:pt x="686717" y="142900"/>
                  </a:cubicBezTo>
                  <a:cubicBezTo>
                    <a:pt x="362140" y="196397"/>
                    <a:pt x="127101" y="472591"/>
                    <a:pt x="127101" y="801037"/>
                  </a:cubicBezTo>
                  <a:cubicBezTo>
                    <a:pt x="127101" y="852047"/>
                    <a:pt x="133319" y="903056"/>
                    <a:pt x="144511" y="951576"/>
                  </a:cubicBezTo>
                  <a:lnTo>
                    <a:pt x="180576" y="878173"/>
                  </a:lnTo>
                  <a:cubicBezTo>
                    <a:pt x="185550" y="868220"/>
                    <a:pt x="197986" y="864488"/>
                    <a:pt x="207935" y="869464"/>
                  </a:cubicBezTo>
                  <a:cubicBezTo>
                    <a:pt x="219127" y="874441"/>
                    <a:pt x="222858" y="886882"/>
                    <a:pt x="217883" y="896835"/>
                  </a:cubicBezTo>
                  <a:lnTo>
                    <a:pt x="159434" y="1016270"/>
                  </a:lnTo>
                  <a:cubicBezTo>
                    <a:pt x="155704" y="1021247"/>
                    <a:pt x="151973" y="1024979"/>
                    <a:pt x="146998" y="1027467"/>
                  </a:cubicBezTo>
                  <a:cubicBezTo>
                    <a:pt x="144511" y="1027467"/>
                    <a:pt x="142024" y="1027467"/>
                    <a:pt x="139537" y="1027467"/>
                  </a:cubicBezTo>
                  <a:cubicBezTo>
                    <a:pt x="137050" y="1027467"/>
                    <a:pt x="133319" y="1027467"/>
                    <a:pt x="130832" y="1024979"/>
                  </a:cubicBezTo>
                  <a:lnTo>
                    <a:pt x="11447" y="966505"/>
                  </a:lnTo>
                  <a:cubicBezTo>
                    <a:pt x="1498" y="961529"/>
                    <a:pt x="-3476" y="949088"/>
                    <a:pt x="2742" y="939135"/>
                  </a:cubicBezTo>
                  <a:cubicBezTo>
                    <a:pt x="7716" y="927938"/>
                    <a:pt x="18909" y="924206"/>
                    <a:pt x="30101" y="929182"/>
                  </a:cubicBezTo>
                  <a:lnTo>
                    <a:pt x="105960" y="966505"/>
                  </a:lnTo>
                  <a:cubicBezTo>
                    <a:pt x="92281" y="913008"/>
                    <a:pt x="86063" y="858267"/>
                    <a:pt x="86063" y="801037"/>
                  </a:cubicBezTo>
                  <a:cubicBezTo>
                    <a:pt x="86063" y="452685"/>
                    <a:pt x="336024" y="157829"/>
                    <a:pt x="680499" y="101844"/>
                  </a:cubicBezTo>
                  <a:close/>
                  <a:moveTo>
                    <a:pt x="883326" y="0"/>
                  </a:moveTo>
                  <a:cubicBezTo>
                    <a:pt x="888612" y="0"/>
                    <a:pt x="893897" y="1555"/>
                    <a:pt x="898250" y="4664"/>
                  </a:cubicBezTo>
                  <a:cubicBezTo>
                    <a:pt x="905712" y="13370"/>
                    <a:pt x="905712" y="25807"/>
                    <a:pt x="898250" y="34514"/>
                  </a:cubicBezTo>
                  <a:lnTo>
                    <a:pt x="838554" y="94213"/>
                  </a:lnTo>
                  <a:cubicBezTo>
                    <a:pt x="1184295" y="115357"/>
                    <a:pt x="1466609" y="382761"/>
                    <a:pt x="1500188" y="733496"/>
                  </a:cubicBezTo>
                  <a:cubicBezTo>
                    <a:pt x="1500188" y="743446"/>
                    <a:pt x="1492726" y="754640"/>
                    <a:pt x="1480289" y="755884"/>
                  </a:cubicBezTo>
                  <a:lnTo>
                    <a:pt x="1479046" y="755884"/>
                  </a:lnTo>
                  <a:cubicBezTo>
                    <a:pt x="1469096" y="755884"/>
                    <a:pt x="1459147" y="748421"/>
                    <a:pt x="1457903" y="737228"/>
                  </a:cubicBezTo>
                  <a:cubicBezTo>
                    <a:pt x="1426811" y="410124"/>
                    <a:pt x="1165640" y="158888"/>
                    <a:pt x="841041" y="136500"/>
                  </a:cubicBezTo>
                  <a:lnTo>
                    <a:pt x="898250" y="193712"/>
                  </a:lnTo>
                  <a:cubicBezTo>
                    <a:pt x="905712" y="201175"/>
                    <a:pt x="905712" y="214856"/>
                    <a:pt x="898250" y="222319"/>
                  </a:cubicBezTo>
                  <a:cubicBezTo>
                    <a:pt x="893275" y="227294"/>
                    <a:pt x="888301" y="228537"/>
                    <a:pt x="883326" y="228537"/>
                  </a:cubicBezTo>
                  <a:cubicBezTo>
                    <a:pt x="877108" y="228537"/>
                    <a:pt x="872133" y="227294"/>
                    <a:pt x="868402" y="222319"/>
                  </a:cubicBezTo>
                  <a:lnTo>
                    <a:pt x="773883" y="129038"/>
                  </a:lnTo>
                  <a:cubicBezTo>
                    <a:pt x="767664" y="120332"/>
                    <a:pt x="767664" y="107894"/>
                    <a:pt x="773883" y="99188"/>
                  </a:cubicBezTo>
                  <a:lnTo>
                    <a:pt x="868402" y="4664"/>
                  </a:lnTo>
                  <a:cubicBezTo>
                    <a:pt x="872755" y="1555"/>
                    <a:pt x="878040" y="0"/>
                    <a:pt x="883326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F3BF643-AAE4-4C35-8944-E6B5051CD083}"/>
              </a:ext>
            </a:extLst>
          </p:cNvPr>
          <p:cNvGrpSpPr/>
          <p:nvPr/>
        </p:nvGrpSpPr>
        <p:grpSpPr>
          <a:xfrm>
            <a:off x="19170248" y="7706384"/>
            <a:ext cx="2856601" cy="2855351"/>
            <a:chOff x="19170248" y="7706384"/>
            <a:chExt cx="2856601" cy="285535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11C3FA-3002-42A9-869C-02943F9488FB}"/>
                </a:ext>
              </a:extLst>
            </p:cNvPr>
            <p:cNvSpPr/>
            <p:nvPr/>
          </p:nvSpPr>
          <p:spPr>
            <a:xfrm>
              <a:off x="19170248" y="7706384"/>
              <a:ext cx="2856601" cy="2855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4" h="2293">
                  <a:moveTo>
                    <a:pt x="2294" y="1146"/>
                  </a:moveTo>
                  <a:cubicBezTo>
                    <a:pt x="2294" y="1780"/>
                    <a:pt x="1780" y="2293"/>
                    <a:pt x="1147" y="2293"/>
                  </a:cubicBezTo>
                  <a:cubicBezTo>
                    <a:pt x="514" y="2293"/>
                    <a:pt x="0" y="1780"/>
                    <a:pt x="0" y="1146"/>
                  </a:cubicBezTo>
                  <a:cubicBezTo>
                    <a:pt x="0" y="513"/>
                    <a:pt x="514" y="0"/>
                    <a:pt x="1147" y="0"/>
                  </a:cubicBezTo>
                  <a:cubicBezTo>
                    <a:pt x="1780" y="0"/>
                    <a:pt x="2294" y="513"/>
                    <a:pt x="2294" y="1146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3E6EDF-B585-4C2D-AB8B-019A155B541C}"/>
                </a:ext>
              </a:extLst>
            </p:cNvPr>
            <p:cNvSpPr/>
            <p:nvPr/>
          </p:nvSpPr>
          <p:spPr>
            <a:xfrm>
              <a:off x="19350888" y="7887024"/>
              <a:ext cx="2494072" cy="2494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3" h="2003">
                  <a:moveTo>
                    <a:pt x="2003" y="1001"/>
                  </a:moveTo>
                  <a:cubicBezTo>
                    <a:pt x="2003" y="1555"/>
                    <a:pt x="1555" y="2003"/>
                    <a:pt x="1002" y="2003"/>
                  </a:cubicBezTo>
                  <a:cubicBezTo>
                    <a:pt x="449" y="2003"/>
                    <a:pt x="0" y="1555"/>
                    <a:pt x="0" y="1001"/>
                  </a:cubicBezTo>
                  <a:cubicBezTo>
                    <a:pt x="0" y="448"/>
                    <a:pt x="449" y="0"/>
                    <a:pt x="1002" y="0"/>
                  </a:cubicBezTo>
                  <a:cubicBezTo>
                    <a:pt x="1555" y="0"/>
                    <a:pt x="2003" y="448"/>
                    <a:pt x="2003" y="1001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FF60932-73A4-494E-B1D2-1572F42FC3A2}"/>
                </a:ext>
              </a:extLst>
            </p:cNvPr>
            <p:cNvSpPr/>
            <p:nvPr/>
          </p:nvSpPr>
          <p:spPr>
            <a:xfrm>
              <a:off x="20013647" y="8336755"/>
              <a:ext cx="1168554" cy="1594613"/>
            </a:xfrm>
            <a:custGeom>
              <a:avLst/>
              <a:gdLst>
                <a:gd name="connsiteX0" fmla="*/ 1005968 w 1168554"/>
                <a:gd name="connsiteY0" fmla="*/ 1364141 h 1594613"/>
                <a:gd name="connsiteX1" fmla="*/ 1043976 w 1168554"/>
                <a:gd name="connsiteY1" fmla="*/ 1402137 h 1594613"/>
                <a:gd name="connsiteX2" fmla="*/ 1005968 w 1168554"/>
                <a:gd name="connsiteY2" fmla="*/ 1440134 h 1594613"/>
                <a:gd name="connsiteX3" fmla="*/ 966736 w 1168554"/>
                <a:gd name="connsiteY3" fmla="*/ 1402137 h 1594613"/>
                <a:gd name="connsiteX4" fmla="*/ 1005968 w 1168554"/>
                <a:gd name="connsiteY4" fmla="*/ 1364141 h 1594613"/>
                <a:gd name="connsiteX5" fmla="*/ 42312 w 1168554"/>
                <a:gd name="connsiteY5" fmla="*/ 1243574 h 1594613"/>
                <a:gd name="connsiteX6" fmla="*/ 42312 w 1168554"/>
                <a:gd name="connsiteY6" fmla="*/ 1285898 h 1594613"/>
                <a:gd name="connsiteX7" fmla="*/ 364630 w 1168554"/>
                <a:gd name="connsiteY7" fmla="*/ 1407890 h 1594613"/>
                <a:gd name="connsiteX8" fmla="*/ 584900 w 1168554"/>
                <a:gd name="connsiteY8" fmla="*/ 1420338 h 1594613"/>
                <a:gd name="connsiteX9" fmla="*/ 606056 w 1168554"/>
                <a:gd name="connsiteY9" fmla="*/ 1441500 h 1594613"/>
                <a:gd name="connsiteX10" fmla="*/ 584900 w 1168554"/>
                <a:gd name="connsiteY10" fmla="*/ 1461417 h 1594613"/>
                <a:gd name="connsiteX11" fmla="*/ 359652 w 1168554"/>
                <a:gd name="connsiteY11" fmla="*/ 1450214 h 1594613"/>
                <a:gd name="connsiteX12" fmla="*/ 42312 w 1168554"/>
                <a:gd name="connsiteY12" fmla="*/ 1355608 h 1594613"/>
                <a:gd name="connsiteX13" fmla="*/ 42312 w 1168554"/>
                <a:gd name="connsiteY13" fmla="*/ 1419093 h 1594613"/>
                <a:gd name="connsiteX14" fmla="*/ 584900 w 1168554"/>
                <a:gd name="connsiteY14" fmla="*/ 1553534 h 1594613"/>
                <a:gd name="connsiteX15" fmla="*/ 1127486 w 1168554"/>
                <a:gd name="connsiteY15" fmla="*/ 1419093 h 1594613"/>
                <a:gd name="connsiteX16" fmla="*/ 1127486 w 1168554"/>
                <a:gd name="connsiteY16" fmla="*/ 1243574 h 1594613"/>
                <a:gd name="connsiteX17" fmla="*/ 584900 w 1168554"/>
                <a:gd name="connsiteY17" fmla="*/ 1350629 h 1594613"/>
                <a:gd name="connsiteX18" fmla="*/ 42312 w 1168554"/>
                <a:gd name="connsiteY18" fmla="*/ 1243574 h 1594613"/>
                <a:gd name="connsiteX19" fmla="*/ 42312 w 1168554"/>
                <a:gd name="connsiteY19" fmla="*/ 1177599 h 1594613"/>
                <a:gd name="connsiteX20" fmla="*/ 584900 w 1168554"/>
                <a:gd name="connsiteY20" fmla="*/ 1309549 h 1594613"/>
                <a:gd name="connsiteX21" fmla="*/ 1127486 w 1168554"/>
                <a:gd name="connsiteY21" fmla="*/ 1177599 h 1594613"/>
                <a:gd name="connsiteX22" fmla="*/ 584900 w 1168554"/>
                <a:gd name="connsiteY22" fmla="*/ 1284653 h 1594613"/>
                <a:gd name="connsiteX23" fmla="*/ 42312 w 1168554"/>
                <a:gd name="connsiteY23" fmla="*/ 1177599 h 1594613"/>
                <a:gd name="connsiteX24" fmla="*/ 1005968 w 1168554"/>
                <a:gd name="connsiteY24" fmla="*/ 1056431 h 1594613"/>
                <a:gd name="connsiteX25" fmla="*/ 1043976 w 1168554"/>
                <a:gd name="connsiteY25" fmla="*/ 1094427 h 1594613"/>
                <a:gd name="connsiteX26" fmla="*/ 1005968 w 1168554"/>
                <a:gd name="connsiteY26" fmla="*/ 1132424 h 1594613"/>
                <a:gd name="connsiteX27" fmla="*/ 966736 w 1168554"/>
                <a:gd name="connsiteY27" fmla="*/ 1094427 h 1594613"/>
                <a:gd name="connsiteX28" fmla="*/ 1005968 w 1168554"/>
                <a:gd name="connsiteY28" fmla="*/ 1056431 h 1594613"/>
                <a:gd name="connsiteX29" fmla="*/ 42312 w 1168554"/>
                <a:gd name="connsiteY29" fmla="*/ 932369 h 1594613"/>
                <a:gd name="connsiteX30" fmla="*/ 42312 w 1168554"/>
                <a:gd name="connsiteY30" fmla="*/ 974693 h 1594613"/>
                <a:gd name="connsiteX31" fmla="*/ 364630 w 1168554"/>
                <a:gd name="connsiteY31" fmla="*/ 1096685 h 1594613"/>
                <a:gd name="connsiteX32" fmla="*/ 383296 w 1168554"/>
                <a:gd name="connsiteY32" fmla="*/ 1120337 h 1594613"/>
                <a:gd name="connsiteX33" fmla="*/ 362140 w 1168554"/>
                <a:gd name="connsiteY33" fmla="*/ 1137765 h 1594613"/>
                <a:gd name="connsiteX34" fmla="*/ 359652 w 1168554"/>
                <a:gd name="connsiteY34" fmla="*/ 1137765 h 1594613"/>
                <a:gd name="connsiteX35" fmla="*/ 42312 w 1168554"/>
                <a:gd name="connsiteY35" fmla="*/ 1044403 h 1594613"/>
                <a:gd name="connsiteX36" fmla="*/ 42312 w 1168554"/>
                <a:gd name="connsiteY36" fmla="*/ 1107889 h 1594613"/>
                <a:gd name="connsiteX37" fmla="*/ 584900 w 1168554"/>
                <a:gd name="connsiteY37" fmla="*/ 1242329 h 1594613"/>
                <a:gd name="connsiteX38" fmla="*/ 1127486 w 1168554"/>
                <a:gd name="connsiteY38" fmla="*/ 1107889 h 1594613"/>
                <a:gd name="connsiteX39" fmla="*/ 1127486 w 1168554"/>
                <a:gd name="connsiteY39" fmla="*/ 932369 h 1594613"/>
                <a:gd name="connsiteX40" fmla="*/ 584900 w 1168554"/>
                <a:gd name="connsiteY40" fmla="*/ 1039424 h 1594613"/>
                <a:gd name="connsiteX41" fmla="*/ 42312 w 1168554"/>
                <a:gd name="connsiteY41" fmla="*/ 932369 h 1594613"/>
                <a:gd name="connsiteX42" fmla="*/ 42312 w 1168554"/>
                <a:gd name="connsiteY42" fmla="*/ 866394 h 1594613"/>
                <a:gd name="connsiteX43" fmla="*/ 584900 w 1168554"/>
                <a:gd name="connsiteY43" fmla="*/ 998345 h 1594613"/>
                <a:gd name="connsiteX44" fmla="*/ 1127486 w 1168554"/>
                <a:gd name="connsiteY44" fmla="*/ 866394 h 1594613"/>
                <a:gd name="connsiteX45" fmla="*/ 584900 w 1168554"/>
                <a:gd name="connsiteY45" fmla="*/ 973448 h 1594613"/>
                <a:gd name="connsiteX46" fmla="*/ 42312 w 1168554"/>
                <a:gd name="connsiteY46" fmla="*/ 866394 h 1594613"/>
                <a:gd name="connsiteX47" fmla="*/ 1005968 w 1168554"/>
                <a:gd name="connsiteY47" fmla="*/ 751212 h 1594613"/>
                <a:gd name="connsiteX48" fmla="*/ 1043976 w 1168554"/>
                <a:gd name="connsiteY48" fmla="*/ 789209 h 1594613"/>
                <a:gd name="connsiteX49" fmla="*/ 1005968 w 1168554"/>
                <a:gd name="connsiteY49" fmla="*/ 827205 h 1594613"/>
                <a:gd name="connsiteX50" fmla="*/ 966736 w 1168554"/>
                <a:gd name="connsiteY50" fmla="*/ 789209 h 1594613"/>
                <a:gd name="connsiteX51" fmla="*/ 1005968 w 1168554"/>
                <a:gd name="connsiteY51" fmla="*/ 751212 h 1594613"/>
                <a:gd name="connsiteX52" fmla="*/ 42312 w 1168554"/>
                <a:gd name="connsiteY52" fmla="*/ 622409 h 1594613"/>
                <a:gd name="connsiteX53" fmla="*/ 42312 w 1168554"/>
                <a:gd name="connsiteY53" fmla="*/ 653530 h 1594613"/>
                <a:gd name="connsiteX54" fmla="*/ 364630 w 1168554"/>
                <a:gd name="connsiteY54" fmla="*/ 775522 h 1594613"/>
                <a:gd name="connsiteX55" fmla="*/ 584900 w 1168554"/>
                <a:gd name="connsiteY55" fmla="*/ 786726 h 1594613"/>
                <a:gd name="connsiteX56" fmla="*/ 606056 w 1168554"/>
                <a:gd name="connsiteY56" fmla="*/ 809132 h 1594613"/>
                <a:gd name="connsiteX57" fmla="*/ 584900 w 1168554"/>
                <a:gd name="connsiteY57" fmla="*/ 829049 h 1594613"/>
                <a:gd name="connsiteX58" fmla="*/ 359652 w 1168554"/>
                <a:gd name="connsiteY58" fmla="*/ 816601 h 1594613"/>
                <a:gd name="connsiteX59" fmla="*/ 42312 w 1168554"/>
                <a:gd name="connsiteY59" fmla="*/ 721995 h 1594613"/>
                <a:gd name="connsiteX60" fmla="*/ 42312 w 1168554"/>
                <a:gd name="connsiteY60" fmla="*/ 796684 h 1594613"/>
                <a:gd name="connsiteX61" fmla="*/ 584900 w 1168554"/>
                <a:gd name="connsiteY61" fmla="*/ 932369 h 1594613"/>
                <a:gd name="connsiteX62" fmla="*/ 1127486 w 1168554"/>
                <a:gd name="connsiteY62" fmla="*/ 796684 h 1594613"/>
                <a:gd name="connsiteX63" fmla="*/ 1127486 w 1168554"/>
                <a:gd name="connsiteY63" fmla="*/ 622409 h 1594613"/>
                <a:gd name="connsiteX64" fmla="*/ 584900 w 1168554"/>
                <a:gd name="connsiteY64" fmla="*/ 729464 h 1594613"/>
                <a:gd name="connsiteX65" fmla="*/ 42312 w 1168554"/>
                <a:gd name="connsiteY65" fmla="*/ 622409 h 1594613"/>
                <a:gd name="connsiteX66" fmla="*/ 42312 w 1168554"/>
                <a:gd name="connsiteY66" fmla="*/ 555189 h 1594613"/>
                <a:gd name="connsiteX67" fmla="*/ 584900 w 1168554"/>
                <a:gd name="connsiteY67" fmla="*/ 687140 h 1594613"/>
                <a:gd name="connsiteX68" fmla="*/ 1127486 w 1168554"/>
                <a:gd name="connsiteY68" fmla="*/ 555189 h 1594613"/>
                <a:gd name="connsiteX69" fmla="*/ 584900 w 1168554"/>
                <a:gd name="connsiteY69" fmla="*/ 662244 h 1594613"/>
                <a:gd name="connsiteX70" fmla="*/ 42312 w 1168554"/>
                <a:gd name="connsiteY70" fmla="*/ 555189 h 1594613"/>
                <a:gd name="connsiteX71" fmla="*/ 1005968 w 1168554"/>
                <a:gd name="connsiteY71" fmla="*/ 389932 h 1594613"/>
                <a:gd name="connsiteX72" fmla="*/ 1043976 w 1168554"/>
                <a:gd name="connsiteY72" fmla="*/ 427929 h 1594613"/>
                <a:gd name="connsiteX73" fmla="*/ 1005968 w 1168554"/>
                <a:gd name="connsiteY73" fmla="*/ 465925 h 1594613"/>
                <a:gd name="connsiteX74" fmla="*/ 966736 w 1168554"/>
                <a:gd name="connsiteY74" fmla="*/ 427929 h 1594613"/>
                <a:gd name="connsiteX75" fmla="*/ 1005968 w 1168554"/>
                <a:gd name="connsiteY75" fmla="*/ 389932 h 1594613"/>
                <a:gd name="connsiteX76" fmla="*/ 42312 w 1168554"/>
                <a:gd name="connsiteY76" fmla="*/ 243985 h 1594613"/>
                <a:gd name="connsiteX77" fmla="*/ 42312 w 1168554"/>
                <a:gd name="connsiteY77" fmla="*/ 292532 h 1594613"/>
                <a:gd name="connsiteX78" fmla="*/ 364630 w 1168554"/>
                <a:gd name="connsiteY78" fmla="*/ 414525 h 1594613"/>
                <a:gd name="connsiteX79" fmla="*/ 383296 w 1168554"/>
                <a:gd name="connsiteY79" fmla="*/ 436931 h 1594613"/>
                <a:gd name="connsiteX80" fmla="*/ 362140 w 1168554"/>
                <a:gd name="connsiteY80" fmla="*/ 456849 h 1594613"/>
                <a:gd name="connsiteX81" fmla="*/ 359652 w 1168554"/>
                <a:gd name="connsiteY81" fmla="*/ 455604 h 1594613"/>
                <a:gd name="connsiteX82" fmla="*/ 42312 w 1168554"/>
                <a:gd name="connsiteY82" fmla="*/ 362242 h 1594613"/>
                <a:gd name="connsiteX83" fmla="*/ 42312 w 1168554"/>
                <a:gd name="connsiteY83" fmla="*/ 486724 h 1594613"/>
                <a:gd name="connsiteX84" fmla="*/ 584900 w 1168554"/>
                <a:gd name="connsiteY84" fmla="*/ 621165 h 1594613"/>
                <a:gd name="connsiteX85" fmla="*/ 1127486 w 1168554"/>
                <a:gd name="connsiteY85" fmla="*/ 486724 h 1594613"/>
                <a:gd name="connsiteX86" fmla="*/ 1127486 w 1168554"/>
                <a:gd name="connsiteY86" fmla="*/ 243985 h 1594613"/>
                <a:gd name="connsiteX87" fmla="*/ 584900 w 1168554"/>
                <a:gd name="connsiteY87" fmla="*/ 352284 h 1594613"/>
                <a:gd name="connsiteX88" fmla="*/ 42312 w 1168554"/>
                <a:gd name="connsiteY88" fmla="*/ 243985 h 1594613"/>
                <a:gd name="connsiteX89" fmla="*/ 584882 w 1168554"/>
                <a:gd name="connsiteY89" fmla="*/ 75989 h 1594613"/>
                <a:gd name="connsiteX90" fmla="*/ 734066 w 1168554"/>
                <a:gd name="connsiteY90" fmla="*/ 85893 h 1594613"/>
                <a:gd name="connsiteX91" fmla="*/ 781308 w 1168554"/>
                <a:gd name="connsiteY91" fmla="*/ 95798 h 1594613"/>
                <a:gd name="connsiteX92" fmla="*/ 796228 w 1168554"/>
                <a:gd name="connsiteY92" fmla="*/ 120559 h 1594613"/>
                <a:gd name="connsiteX93" fmla="*/ 771364 w 1168554"/>
                <a:gd name="connsiteY93" fmla="*/ 136654 h 1594613"/>
                <a:gd name="connsiteX94" fmla="*/ 726608 w 1168554"/>
                <a:gd name="connsiteY94" fmla="*/ 126749 h 1594613"/>
                <a:gd name="connsiteX95" fmla="*/ 584882 w 1168554"/>
                <a:gd name="connsiteY95" fmla="*/ 116845 h 1594613"/>
                <a:gd name="connsiteX96" fmla="*/ 317590 w 1168554"/>
                <a:gd name="connsiteY96" fmla="*/ 175033 h 1594613"/>
                <a:gd name="connsiteX97" fmla="*/ 584882 w 1168554"/>
                <a:gd name="connsiteY97" fmla="*/ 234460 h 1594613"/>
                <a:gd name="connsiteX98" fmla="*/ 843470 w 1168554"/>
                <a:gd name="connsiteY98" fmla="*/ 186176 h 1594613"/>
                <a:gd name="connsiteX99" fmla="*/ 872064 w 1168554"/>
                <a:gd name="connsiteY99" fmla="*/ 191128 h 1594613"/>
                <a:gd name="connsiteX100" fmla="*/ 867090 w 1168554"/>
                <a:gd name="connsiteY100" fmla="*/ 219603 h 1594613"/>
                <a:gd name="connsiteX101" fmla="*/ 584882 w 1168554"/>
                <a:gd name="connsiteY101" fmla="*/ 275316 h 1594613"/>
                <a:gd name="connsiteX102" fmla="*/ 275320 w 1168554"/>
                <a:gd name="connsiteY102" fmla="*/ 175033 h 1594613"/>
                <a:gd name="connsiteX103" fmla="*/ 584882 w 1168554"/>
                <a:gd name="connsiteY103" fmla="*/ 75989 h 1594613"/>
                <a:gd name="connsiteX104" fmla="*/ 584900 w 1168554"/>
                <a:gd name="connsiteY104" fmla="*/ 41079 h 1594613"/>
                <a:gd name="connsiteX105" fmla="*/ 42312 w 1168554"/>
                <a:gd name="connsiteY105" fmla="*/ 175519 h 1594613"/>
                <a:gd name="connsiteX106" fmla="*/ 584900 w 1168554"/>
                <a:gd name="connsiteY106" fmla="*/ 309960 h 1594613"/>
                <a:gd name="connsiteX107" fmla="*/ 1127486 w 1168554"/>
                <a:gd name="connsiteY107" fmla="*/ 175519 h 1594613"/>
                <a:gd name="connsiteX108" fmla="*/ 584900 w 1168554"/>
                <a:gd name="connsiteY108" fmla="*/ 41079 h 1594613"/>
                <a:gd name="connsiteX109" fmla="*/ 584900 w 1168554"/>
                <a:gd name="connsiteY109" fmla="*/ 0 h 1594613"/>
                <a:gd name="connsiteX110" fmla="*/ 1168554 w 1168554"/>
                <a:gd name="connsiteY110" fmla="*/ 175519 h 1594613"/>
                <a:gd name="connsiteX111" fmla="*/ 1168554 w 1168554"/>
                <a:gd name="connsiteY111" fmla="*/ 1419093 h 1594613"/>
                <a:gd name="connsiteX112" fmla="*/ 584900 w 1168554"/>
                <a:gd name="connsiteY112" fmla="*/ 1594613 h 1594613"/>
                <a:gd name="connsiteX113" fmla="*/ 0 w 1168554"/>
                <a:gd name="connsiteY113" fmla="*/ 1419093 h 1594613"/>
                <a:gd name="connsiteX114" fmla="*/ 0 w 1168554"/>
                <a:gd name="connsiteY114" fmla="*/ 175519 h 1594613"/>
                <a:gd name="connsiteX115" fmla="*/ 584900 w 1168554"/>
                <a:gd name="connsiteY115" fmla="*/ 0 h 159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168554" h="1594613">
                  <a:moveTo>
                    <a:pt x="1005968" y="1364141"/>
                  </a:moveTo>
                  <a:cubicBezTo>
                    <a:pt x="1026810" y="1364141"/>
                    <a:pt x="1043976" y="1380075"/>
                    <a:pt x="1043976" y="1402137"/>
                  </a:cubicBezTo>
                  <a:cubicBezTo>
                    <a:pt x="1043976" y="1422974"/>
                    <a:pt x="1026810" y="1440134"/>
                    <a:pt x="1005968" y="1440134"/>
                  </a:cubicBezTo>
                  <a:cubicBezTo>
                    <a:pt x="985126" y="1440134"/>
                    <a:pt x="966736" y="1422974"/>
                    <a:pt x="966736" y="1402137"/>
                  </a:cubicBezTo>
                  <a:cubicBezTo>
                    <a:pt x="966736" y="1380075"/>
                    <a:pt x="985126" y="1364141"/>
                    <a:pt x="1005968" y="1364141"/>
                  </a:cubicBezTo>
                  <a:close/>
                  <a:moveTo>
                    <a:pt x="42312" y="1243574"/>
                  </a:moveTo>
                  <a:lnTo>
                    <a:pt x="42312" y="1285898"/>
                  </a:lnTo>
                  <a:cubicBezTo>
                    <a:pt x="42312" y="1328222"/>
                    <a:pt x="153070" y="1382994"/>
                    <a:pt x="364630" y="1407890"/>
                  </a:cubicBezTo>
                  <a:cubicBezTo>
                    <a:pt x="434320" y="1416604"/>
                    <a:pt x="507742" y="1420338"/>
                    <a:pt x="584900" y="1420338"/>
                  </a:cubicBezTo>
                  <a:cubicBezTo>
                    <a:pt x="596100" y="1420338"/>
                    <a:pt x="606056" y="1430297"/>
                    <a:pt x="606056" y="1441500"/>
                  </a:cubicBezTo>
                  <a:cubicBezTo>
                    <a:pt x="606056" y="1452704"/>
                    <a:pt x="596100" y="1461417"/>
                    <a:pt x="584900" y="1461417"/>
                  </a:cubicBezTo>
                  <a:cubicBezTo>
                    <a:pt x="506498" y="1461417"/>
                    <a:pt x="430586" y="1457683"/>
                    <a:pt x="359652" y="1450214"/>
                  </a:cubicBezTo>
                  <a:cubicBezTo>
                    <a:pt x="296184" y="1441500"/>
                    <a:pt x="121958" y="1416604"/>
                    <a:pt x="42312" y="1355608"/>
                  </a:cubicBezTo>
                  <a:lnTo>
                    <a:pt x="42312" y="1419093"/>
                  </a:lnTo>
                  <a:cubicBezTo>
                    <a:pt x="42312" y="1475110"/>
                    <a:pt x="248894" y="1553534"/>
                    <a:pt x="584900" y="1553534"/>
                  </a:cubicBezTo>
                  <a:cubicBezTo>
                    <a:pt x="920906" y="1553534"/>
                    <a:pt x="1127486" y="1475110"/>
                    <a:pt x="1127486" y="1419093"/>
                  </a:cubicBezTo>
                  <a:lnTo>
                    <a:pt x="1127486" y="1243574"/>
                  </a:lnTo>
                  <a:cubicBezTo>
                    <a:pt x="1035396" y="1314529"/>
                    <a:pt x="805170" y="1350629"/>
                    <a:pt x="584900" y="1350629"/>
                  </a:cubicBezTo>
                  <a:cubicBezTo>
                    <a:pt x="364630" y="1350629"/>
                    <a:pt x="134404" y="1314529"/>
                    <a:pt x="42312" y="1243574"/>
                  </a:cubicBezTo>
                  <a:close/>
                  <a:moveTo>
                    <a:pt x="42312" y="1177599"/>
                  </a:moveTo>
                  <a:cubicBezTo>
                    <a:pt x="48536" y="1233615"/>
                    <a:pt x="253872" y="1309549"/>
                    <a:pt x="584900" y="1309549"/>
                  </a:cubicBezTo>
                  <a:cubicBezTo>
                    <a:pt x="915928" y="1309549"/>
                    <a:pt x="1121264" y="1233615"/>
                    <a:pt x="1127486" y="1177599"/>
                  </a:cubicBezTo>
                  <a:cubicBezTo>
                    <a:pt x="1035396" y="1247309"/>
                    <a:pt x="803926" y="1284653"/>
                    <a:pt x="584900" y="1284653"/>
                  </a:cubicBezTo>
                  <a:cubicBezTo>
                    <a:pt x="364630" y="1284653"/>
                    <a:pt x="134404" y="1247309"/>
                    <a:pt x="42312" y="1177599"/>
                  </a:cubicBezTo>
                  <a:close/>
                  <a:moveTo>
                    <a:pt x="1005968" y="1056431"/>
                  </a:moveTo>
                  <a:cubicBezTo>
                    <a:pt x="1026810" y="1056431"/>
                    <a:pt x="1043976" y="1072365"/>
                    <a:pt x="1043976" y="1094427"/>
                  </a:cubicBezTo>
                  <a:cubicBezTo>
                    <a:pt x="1043976" y="1115264"/>
                    <a:pt x="1026810" y="1132424"/>
                    <a:pt x="1005968" y="1132424"/>
                  </a:cubicBezTo>
                  <a:cubicBezTo>
                    <a:pt x="985126" y="1132424"/>
                    <a:pt x="966736" y="1115264"/>
                    <a:pt x="966736" y="1094427"/>
                  </a:cubicBezTo>
                  <a:cubicBezTo>
                    <a:pt x="966736" y="1072365"/>
                    <a:pt x="985126" y="1056431"/>
                    <a:pt x="1005968" y="1056431"/>
                  </a:cubicBezTo>
                  <a:close/>
                  <a:moveTo>
                    <a:pt x="42312" y="932369"/>
                  </a:moveTo>
                  <a:lnTo>
                    <a:pt x="42312" y="974693"/>
                  </a:lnTo>
                  <a:cubicBezTo>
                    <a:pt x="42312" y="1015772"/>
                    <a:pt x="153070" y="1071789"/>
                    <a:pt x="364630" y="1096685"/>
                  </a:cubicBezTo>
                  <a:cubicBezTo>
                    <a:pt x="375830" y="1099175"/>
                    <a:pt x="384540" y="1109134"/>
                    <a:pt x="383296" y="1120337"/>
                  </a:cubicBezTo>
                  <a:cubicBezTo>
                    <a:pt x="382052" y="1130295"/>
                    <a:pt x="372096" y="1137765"/>
                    <a:pt x="362140" y="1137765"/>
                  </a:cubicBezTo>
                  <a:cubicBezTo>
                    <a:pt x="360896" y="1137765"/>
                    <a:pt x="360896" y="1137765"/>
                    <a:pt x="359652" y="1137765"/>
                  </a:cubicBezTo>
                  <a:cubicBezTo>
                    <a:pt x="296184" y="1130295"/>
                    <a:pt x="121958" y="1105399"/>
                    <a:pt x="42312" y="1044403"/>
                  </a:cubicBezTo>
                  <a:lnTo>
                    <a:pt x="42312" y="1107889"/>
                  </a:lnTo>
                  <a:cubicBezTo>
                    <a:pt x="42312" y="1163906"/>
                    <a:pt x="248894" y="1242329"/>
                    <a:pt x="584900" y="1242329"/>
                  </a:cubicBezTo>
                  <a:cubicBezTo>
                    <a:pt x="920906" y="1242329"/>
                    <a:pt x="1127486" y="1163906"/>
                    <a:pt x="1127486" y="1107889"/>
                  </a:cubicBezTo>
                  <a:lnTo>
                    <a:pt x="1127486" y="932369"/>
                  </a:lnTo>
                  <a:cubicBezTo>
                    <a:pt x="1035396" y="1002079"/>
                    <a:pt x="805170" y="1039424"/>
                    <a:pt x="584900" y="1039424"/>
                  </a:cubicBezTo>
                  <a:cubicBezTo>
                    <a:pt x="364630" y="1039424"/>
                    <a:pt x="134404" y="1002079"/>
                    <a:pt x="42312" y="932369"/>
                  </a:cubicBezTo>
                  <a:close/>
                  <a:moveTo>
                    <a:pt x="42312" y="866394"/>
                  </a:moveTo>
                  <a:cubicBezTo>
                    <a:pt x="48536" y="922411"/>
                    <a:pt x="253872" y="998345"/>
                    <a:pt x="584900" y="998345"/>
                  </a:cubicBezTo>
                  <a:cubicBezTo>
                    <a:pt x="915928" y="998345"/>
                    <a:pt x="1121264" y="922411"/>
                    <a:pt x="1127486" y="866394"/>
                  </a:cubicBezTo>
                  <a:cubicBezTo>
                    <a:pt x="1035396" y="936104"/>
                    <a:pt x="803926" y="973448"/>
                    <a:pt x="584900" y="973448"/>
                  </a:cubicBezTo>
                  <a:cubicBezTo>
                    <a:pt x="364630" y="973448"/>
                    <a:pt x="134404" y="936104"/>
                    <a:pt x="42312" y="866394"/>
                  </a:cubicBezTo>
                  <a:close/>
                  <a:moveTo>
                    <a:pt x="1005968" y="751212"/>
                  </a:moveTo>
                  <a:cubicBezTo>
                    <a:pt x="1026810" y="751212"/>
                    <a:pt x="1043976" y="767146"/>
                    <a:pt x="1043976" y="789209"/>
                  </a:cubicBezTo>
                  <a:cubicBezTo>
                    <a:pt x="1043976" y="810045"/>
                    <a:pt x="1026810" y="827205"/>
                    <a:pt x="1005968" y="827205"/>
                  </a:cubicBezTo>
                  <a:cubicBezTo>
                    <a:pt x="985126" y="827205"/>
                    <a:pt x="966736" y="810045"/>
                    <a:pt x="966736" y="789209"/>
                  </a:cubicBezTo>
                  <a:cubicBezTo>
                    <a:pt x="966736" y="767146"/>
                    <a:pt x="985126" y="751212"/>
                    <a:pt x="1005968" y="751212"/>
                  </a:cubicBezTo>
                  <a:close/>
                  <a:moveTo>
                    <a:pt x="42312" y="622409"/>
                  </a:moveTo>
                  <a:lnTo>
                    <a:pt x="42312" y="653530"/>
                  </a:lnTo>
                  <a:cubicBezTo>
                    <a:pt x="42312" y="694609"/>
                    <a:pt x="153070" y="750626"/>
                    <a:pt x="364630" y="775522"/>
                  </a:cubicBezTo>
                  <a:cubicBezTo>
                    <a:pt x="434320" y="782991"/>
                    <a:pt x="507742" y="786726"/>
                    <a:pt x="584900" y="786726"/>
                  </a:cubicBezTo>
                  <a:cubicBezTo>
                    <a:pt x="596100" y="786726"/>
                    <a:pt x="606056" y="796684"/>
                    <a:pt x="606056" y="809132"/>
                  </a:cubicBezTo>
                  <a:cubicBezTo>
                    <a:pt x="606056" y="820336"/>
                    <a:pt x="596100" y="829049"/>
                    <a:pt x="584900" y="829049"/>
                  </a:cubicBezTo>
                  <a:cubicBezTo>
                    <a:pt x="506498" y="829049"/>
                    <a:pt x="430586" y="824070"/>
                    <a:pt x="359652" y="816601"/>
                  </a:cubicBezTo>
                  <a:cubicBezTo>
                    <a:pt x="296184" y="809132"/>
                    <a:pt x="121958" y="782991"/>
                    <a:pt x="42312" y="721995"/>
                  </a:cubicBezTo>
                  <a:lnTo>
                    <a:pt x="42312" y="796684"/>
                  </a:lnTo>
                  <a:cubicBezTo>
                    <a:pt x="42312" y="853946"/>
                    <a:pt x="248894" y="932369"/>
                    <a:pt x="584900" y="932369"/>
                  </a:cubicBezTo>
                  <a:cubicBezTo>
                    <a:pt x="920906" y="932369"/>
                    <a:pt x="1127486" y="853946"/>
                    <a:pt x="1127486" y="796684"/>
                  </a:cubicBezTo>
                  <a:lnTo>
                    <a:pt x="1127486" y="622409"/>
                  </a:lnTo>
                  <a:cubicBezTo>
                    <a:pt x="1035396" y="692119"/>
                    <a:pt x="805170" y="729464"/>
                    <a:pt x="584900" y="729464"/>
                  </a:cubicBezTo>
                  <a:cubicBezTo>
                    <a:pt x="364630" y="729464"/>
                    <a:pt x="134404" y="692119"/>
                    <a:pt x="42312" y="622409"/>
                  </a:cubicBezTo>
                  <a:close/>
                  <a:moveTo>
                    <a:pt x="42312" y="555189"/>
                  </a:moveTo>
                  <a:cubicBezTo>
                    <a:pt x="48536" y="611206"/>
                    <a:pt x="253872" y="687140"/>
                    <a:pt x="584900" y="687140"/>
                  </a:cubicBezTo>
                  <a:cubicBezTo>
                    <a:pt x="915928" y="687140"/>
                    <a:pt x="1121264" y="611206"/>
                    <a:pt x="1127486" y="555189"/>
                  </a:cubicBezTo>
                  <a:cubicBezTo>
                    <a:pt x="1035396" y="624899"/>
                    <a:pt x="803926" y="662244"/>
                    <a:pt x="584900" y="662244"/>
                  </a:cubicBezTo>
                  <a:cubicBezTo>
                    <a:pt x="364630" y="662244"/>
                    <a:pt x="134404" y="624899"/>
                    <a:pt x="42312" y="555189"/>
                  </a:cubicBezTo>
                  <a:close/>
                  <a:moveTo>
                    <a:pt x="1005968" y="389932"/>
                  </a:moveTo>
                  <a:cubicBezTo>
                    <a:pt x="1026810" y="389932"/>
                    <a:pt x="1043976" y="407092"/>
                    <a:pt x="1043976" y="427929"/>
                  </a:cubicBezTo>
                  <a:cubicBezTo>
                    <a:pt x="1043976" y="448765"/>
                    <a:pt x="1026810" y="465925"/>
                    <a:pt x="1005968" y="465925"/>
                  </a:cubicBezTo>
                  <a:cubicBezTo>
                    <a:pt x="985126" y="465925"/>
                    <a:pt x="966736" y="448765"/>
                    <a:pt x="966736" y="427929"/>
                  </a:cubicBezTo>
                  <a:cubicBezTo>
                    <a:pt x="966736" y="407092"/>
                    <a:pt x="985126" y="389932"/>
                    <a:pt x="1005968" y="389932"/>
                  </a:cubicBezTo>
                  <a:close/>
                  <a:moveTo>
                    <a:pt x="42312" y="243985"/>
                  </a:moveTo>
                  <a:lnTo>
                    <a:pt x="42312" y="292532"/>
                  </a:lnTo>
                  <a:cubicBezTo>
                    <a:pt x="42312" y="333611"/>
                    <a:pt x="153070" y="389628"/>
                    <a:pt x="364630" y="414525"/>
                  </a:cubicBezTo>
                  <a:cubicBezTo>
                    <a:pt x="375830" y="415769"/>
                    <a:pt x="384540" y="425728"/>
                    <a:pt x="383296" y="436931"/>
                  </a:cubicBezTo>
                  <a:cubicBezTo>
                    <a:pt x="382052" y="448135"/>
                    <a:pt x="372096" y="456849"/>
                    <a:pt x="362140" y="456849"/>
                  </a:cubicBezTo>
                  <a:cubicBezTo>
                    <a:pt x="360896" y="456849"/>
                    <a:pt x="360896" y="455604"/>
                    <a:pt x="359652" y="455604"/>
                  </a:cubicBezTo>
                  <a:cubicBezTo>
                    <a:pt x="296184" y="448135"/>
                    <a:pt x="121958" y="421994"/>
                    <a:pt x="42312" y="362242"/>
                  </a:cubicBezTo>
                  <a:lnTo>
                    <a:pt x="42312" y="486724"/>
                  </a:lnTo>
                  <a:cubicBezTo>
                    <a:pt x="42312" y="542741"/>
                    <a:pt x="248894" y="621165"/>
                    <a:pt x="584900" y="621165"/>
                  </a:cubicBezTo>
                  <a:cubicBezTo>
                    <a:pt x="920906" y="621165"/>
                    <a:pt x="1127486" y="542741"/>
                    <a:pt x="1127486" y="486724"/>
                  </a:cubicBezTo>
                  <a:lnTo>
                    <a:pt x="1127486" y="243985"/>
                  </a:lnTo>
                  <a:cubicBezTo>
                    <a:pt x="1035396" y="314939"/>
                    <a:pt x="805170" y="352284"/>
                    <a:pt x="584900" y="352284"/>
                  </a:cubicBezTo>
                  <a:cubicBezTo>
                    <a:pt x="364630" y="352284"/>
                    <a:pt x="134404" y="314939"/>
                    <a:pt x="42312" y="243985"/>
                  </a:cubicBezTo>
                  <a:close/>
                  <a:moveTo>
                    <a:pt x="584882" y="75989"/>
                  </a:moveTo>
                  <a:cubicBezTo>
                    <a:pt x="637096" y="75989"/>
                    <a:pt x="688068" y="79703"/>
                    <a:pt x="734066" y="85893"/>
                  </a:cubicBezTo>
                  <a:cubicBezTo>
                    <a:pt x="750228" y="89608"/>
                    <a:pt x="766390" y="92084"/>
                    <a:pt x="781308" y="95798"/>
                  </a:cubicBezTo>
                  <a:cubicBezTo>
                    <a:pt x="792498" y="98274"/>
                    <a:pt x="799956" y="109417"/>
                    <a:pt x="796228" y="120559"/>
                  </a:cubicBezTo>
                  <a:cubicBezTo>
                    <a:pt x="793740" y="131702"/>
                    <a:pt x="782552" y="137892"/>
                    <a:pt x="771364" y="136654"/>
                  </a:cubicBezTo>
                  <a:cubicBezTo>
                    <a:pt x="757688" y="132940"/>
                    <a:pt x="742770" y="129225"/>
                    <a:pt x="726608" y="126749"/>
                  </a:cubicBezTo>
                  <a:cubicBezTo>
                    <a:pt x="684338" y="120559"/>
                    <a:pt x="634610" y="116845"/>
                    <a:pt x="584882" y="116845"/>
                  </a:cubicBezTo>
                  <a:cubicBezTo>
                    <a:pt x="408344" y="116845"/>
                    <a:pt x="317590" y="157701"/>
                    <a:pt x="317590" y="175033"/>
                  </a:cubicBezTo>
                  <a:cubicBezTo>
                    <a:pt x="317590" y="192366"/>
                    <a:pt x="408344" y="234460"/>
                    <a:pt x="584882" y="234460"/>
                  </a:cubicBezTo>
                  <a:cubicBezTo>
                    <a:pt x="717904" y="234460"/>
                    <a:pt x="812390" y="208461"/>
                    <a:pt x="843470" y="186176"/>
                  </a:cubicBezTo>
                  <a:cubicBezTo>
                    <a:pt x="852172" y="178748"/>
                    <a:pt x="864604" y="181224"/>
                    <a:pt x="872064" y="191128"/>
                  </a:cubicBezTo>
                  <a:cubicBezTo>
                    <a:pt x="878280" y="199795"/>
                    <a:pt x="877036" y="212175"/>
                    <a:pt x="867090" y="219603"/>
                  </a:cubicBezTo>
                  <a:cubicBezTo>
                    <a:pt x="821092" y="253031"/>
                    <a:pt x="710446" y="275316"/>
                    <a:pt x="584882" y="275316"/>
                  </a:cubicBezTo>
                  <a:cubicBezTo>
                    <a:pt x="435696" y="275316"/>
                    <a:pt x="275320" y="243127"/>
                    <a:pt x="275320" y="175033"/>
                  </a:cubicBezTo>
                  <a:cubicBezTo>
                    <a:pt x="275320" y="106940"/>
                    <a:pt x="435696" y="75989"/>
                    <a:pt x="584882" y="75989"/>
                  </a:cubicBezTo>
                  <a:close/>
                  <a:moveTo>
                    <a:pt x="584900" y="41079"/>
                  </a:moveTo>
                  <a:cubicBezTo>
                    <a:pt x="248894" y="41079"/>
                    <a:pt x="42312" y="119503"/>
                    <a:pt x="42312" y="175519"/>
                  </a:cubicBezTo>
                  <a:cubicBezTo>
                    <a:pt x="42312" y="231536"/>
                    <a:pt x="248894" y="309960"/>
                    <a:pt x="584900" y="309960"/>
                  </a:cubicBezTo>
                  <a:cubicBezTo>
                    <a:pt x="920906" y="309960"/>
                    <a:pt x="1127486" y="231536"/>
                    <a:pt x="1127486" y="175519"/>
                  </a:cubicBezTo>
                  <a:cubicBezTo>
                    <a:pt x="1127486" y="119503"/>
                    <a:pt x="920906" y="41079"/>
                    <a:pt x="584900" y="41079"/>
                  </a:cubicBezTo>
                  <a:close/>
                  <a:moveTo>
                    <a:pt x="584900" y="0"/>
                  </a:moveTo>
                  <a:cubicBezTo>
                    <a:pt x="868638" y="0"/>
                    <a:pt x="1168554" y="60996"/>
                    <a:pt x="1168554" y="175519"/>
                  </a:cubicBezTo>
                  <a:lnTo>
                    <a:pt x="1168554" y="1419093"/>
                  </a:lnTo>
                  <a:cubicBezTo>
                    <a:pt x="1168554" y="1533617"/>
                    <a:pt x="868638" y="1594613"/>
                    <a:pt x="584900" y="1594613"/>
                  </a:cubicBezTo>
                  <a:cubicBezTo>
                    <a:pt x="302406" y="1594613"/>
                    <a:pt x="0" y="1533617"/>
                    <a:pt x="0" y="1419093"/>
                  </a:cubicBezTo>
                  <a:lnTo>
                    <a:pt x="0" y="175519"/>
                  </a:lnTo>
                  <a:cubicBezTo>
                    <a:pt x="0" y="60996"/>
                    <a:pt x="302406" y="0"/>
                    <a:pt x="584900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398868B-6F5E-4690-9A92-50BCAB385C60}"/>
              </a:ext>
            </a:extLst>
          </p:cNvPr>
          <p:cNvGrpSpPr/>
          <p:nvPr/>
        </p:nvGrpSpPr>
        <p:grpSpPr>
          <a:xfrm>
            <a:off x="15157553" y="6171569"/>
            <a:ext cx="2855351" cy="2855351"/>
            <a:chOff x="15157553" y="6171569"/>
            <a:chExt cx="2855351" cy="285535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6C4DC1-7895-4E0E-B4B3-3C74F17202E8}"/>
                </a:ext>
              </a:extLst>
            </p:cNvPr>
            <p:cNvSpPr/>
            <p:nvPr/>
          </p:nvSpPr>
          <p:spPr>
            <a:xfrm>
              <a:off x="15157553" y="6171569"/>
              <a:ext cx="2855351" cy="2855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3" h="2293">
                  <a:moveTo>
                    <a:pt x="2293" y="1147"/>
                  </a:moveTo>
                  <a:cubicBezTo>
                    <a:pt x="2293" y="1780"/>
                    <a:pt x="1779" y="2293"/>
                    <a:pt x="1147" y="2293"/>
                  </a:cubicBezTo>
                  <a:cubicBezTo>
                    <a:pt x="513" y="2293"/>
                    <a:pt x="0" y="1780"/>
                    <a:pt x="0" y="1147"/>
                  </a:cubicBezTo>
                  <a:cubicBezTo>
                    <a:pt x="0" y="514"/>
                    <a:pt x="513" y="0"/>
                    <a:pt x="1147" y="0"/>
                  </a:cubicBezTo>
                  <a:cubicBezTo>
                    <a:pt x="1779" y="0"/>
                    <a:pt x="2293" y="514"/>
                    <a:pt x="2293" y="1147"/>
                  </a:cubicBezTo>
                  <a:close/>
                </a:path>
              </a:pathLst>
            </a:custGeom>
            <a:solidFill>
              <a:schemeClr val="accent5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341C8E2-9F21-4A4E-BB6F-64930A38399A}"/>
                </a:ext>
              </a:extLst>
            </p:cNvPr>
            <p:cNvSpPr/>
            <p:nvPr/>
          </p:nvSpPr>
          <p:spPr>
            <a:xfrm>
              <a:off x="15338193" y="6352209"/>
              <a:ext cx="2494072" cy="2494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3" h="2003">
                  <a:moveTo>
                    <a:pt x="2003" y="1002"/>
                  </a:moveTo>
                  <a:cubicBezTo>
                    <a:pt x="2003" y="1554"/>
                    <a:pt x="1554" y="2003"/>
                    <a:pt x="1002" y="2003"/>
                  </a:cubicBezTo>
                  <a:cubicBezTo>
                    <a:pt x="448" y="2003"/>
                    <a:pt x="0" y="1554"/>
                    <a:pt x="0" y="1002"/>
                  </a:cubicBezTo>
                  <a:cubicBezTo>
                    <a:pt x="0" y="449"/>
                    <a:pt x="448" y="0"/>
                    <a:pt x="1002" y="0"/>
                  </a:cubicBezTo>
                  <a:cubicBezTo>
                    <a:pt x="1554" y="0"/>
                    <a:pt x="2003" y="449"/>
                    <a:pt x="2003" y="1002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EEFA894-6A9C-49C1-B0A3-FA85A6C38E68}"/>
                </a:ext>
              </a:extLst>
            </p:cNvPr>
            <p:cNvSpPr/>
            <p:nvPr/>
          </p:nvSpPr>
          <p:spPr>
            <a:xfrm>
              <a:off x="15764254" y="6874312"/>
              <a:ext cx="1640708" cy="1449984"/>
            </a:xfrm>
            <a:custGeom>
              <a:avLst/>
              <a:gdLst>
                <a:gd name="connsiteX0" fmla="*/ 1237286 w 1640708"/>
                <a:gd name="connsiteY0" fmla="*/ 606895 h 1449984"/>
                <a:gd name="connsiteX1" fmla="*/ 1251426 w 1640708"/>
                <a:gd name="connsiteY1" fmla="*/ 611559 h 1449984"/>
                <a:gd name="connsiteX2" fmla="*/ 1463974 w 1640708"/>
                <a:gd name="connsiteY2" fmla="*/ 689912 h 1449984"/>
                <a:gd name="connsiteX3" fmla="*/ 1514936 w 1640708"/>
                <a:gd name="connsiteY3" fmla="*/ 687425 h 1449984"/>
                <a:gd name="connsiteX4" fmla="*/ 1531094 w 1640708"/>
                <a:gd name="connsiteY4" fmla="*/ 692399 h 1449984"/>
                <a:gd name="connsiteX5" fmla="*/ 1538552 w 1640708"/>
                <a:gd name="connsiteY5" fmla="*/ 707324 h 1449984"/>
                <a:gd name="connsiteX6" fmla="*/ 1538552 w 1640708"/>
                <a:gd name="connsiteY6" fmla="*/ 882685 h 1449984"/>
                <a:gd name="connsiteX7" fmla="*/ 1245210 w 1640708"/>
                <a:gd name="connsiteY7" fmla="*/ 1345341 h 1449984"/>
                <a:gd name="connsiteX8" fmla="*/ 1237752 w 1640708"/>
                <a:gd name="connsiteY8" fmla="*/ 1346584 h 1449984"/>
                <a:gd name="connsiteX9" fmla="*/ 1225322 w 1640708"/>
                <a:gd name="connsiteY9" fmla="*/ 1341609 h 1449984"/>
                <a:gd name="connsiteX10" fmla="*/ 1216622 w 1640708"/>
                <a:gd name="connsiteY10" fmla="*/ 1325441 h 1449984"/>
                <a:gd name="connsiteX11" fmla="*/ 1216622 w 1640708"/>
                <a:gd name="connsiteY11" fmla="*/ 774483 h 1449984"/>
                <a:gd name="connsiteX12" fmla="*/ 1237752 w 1640708"/>
                <a:gd name="connsiteY12" fmla="*/ 753341 h 1449984"/>
                <a:gd name="connsiteX13" fmla="*/ 1258884 w 1640708"/>
                <a:gd name="connsiteY13" fmla="*/ 774483 h 1449984"/>
                <a:gd name="connsiteX14" fmla="*/ 1258884 w 1640708"/>
                <a:gd name="connsiteY14" fmla="*/ 1291862 h 1449984"/>
                <a:gd name="connsiteX15" fmla="*/ 1496290 w 1640708"/>
                <a:gd name="connsiteY15" fmla="*/ 882685 h 1449984"/>
                <a:gd name="connsiteX16" fmla="*/ 1496290 w 1640708"/>
                <a:gd name="connsiteY16" fmla="*/ 730954 h 1449984"/>
                <a:gd name="connsiteX17" fmla="*/ 1463974 w 1640708"/>
                <a:gd name="connsiteY17" fmla="*/ 732198 h 1449984"/>
                <a:gd name="connsiteX18" fmla="*/ 1237752 w 1640708"/>
                <a:gd name="connsiteY18" fmla="*/ 655088 h 1449984"/>
                <a:gd name="connsiteX19" fmla="*/ 1011532 w 1640708"/>
                <a:gd name="connsiteY19" fmla="*/ 732198 h 1449984"/>
                <a:gd name="connsiteX20" fmla="*/ 989158 w 1640708"/>
                <a:gd name="connsiteY20" fmla="*/ 711055 h 1449984"/>
                <a:gd name="connsiteX21" fmla="*/ 1011532 w 1640708"/>
                <a:gd name="connsiteY21" fmla="*/ 689912 h 1449984"/>
                <a:gd name="connsiteX22" fmla="*/ 1224080 w 1640708"/>
                <a:gd name="connsiteY22" fmla="*/ 611559 h 1449984"/>
                <a:gd name="connsiteX23" fmla="*/ 1237286 w 1640708"/>
                <a:gd name="connsiteY23" fmla="*/ 606895 h 1449984"/>
                <a:gd name="connsiteX24" fmla="*/ 1237378 w 1640708"/>
                <a:gd name="connsiteY24" fmla="*/ 517687 h 1449984"/>
                <a:gd name="connsiteX25" fmla="*/ 1222440 w 1640708"/>
                <a:gd name="connsiteY25" fmla="*/ 525155 h 1449984"/>
                <a:gd name="connsiteX26" fmla="*/ 887576 w 1640708"/>
                <a:gd name="connsiteY26" fmla="*/ 612286 h 1449984"/>
                <a:gd name="connsiteX27" fmla="*/ 886331 w 1640708"/>
                <a:gd name="connsiteY27" fmla="*/ 612286 h 1449984"/>
                <a:gd name="connsiteX28" fmla="*/ 881352 w 1640708"/>
                <a:gd name="connsiteY28" fmla="*/ 614776 h 1449984"/>
                <a:gd name="connsiteX29" fmla="*/ 875127 w 1640708"/>
                <a:gd name="connsiteY29" fmla="*/ 628468 h 1449984"/>
                <a:gd name="connsiteX30" fmla="*/ 875127 w 1640708"/>
                <a:gd name="connsiteY30" fmla="*/ 882391 h 1449984"/>
                <a:gd name="connsiteX31" fmla="*/ 1237378 w 1640708"/>
                <a:gd name="connsiteY31" fmla="*/ 1408908 h 1449984"/>
                <a:gd name="connsiteX32" fmla="*/ 1599628 w 1640708"/>
                <a:gd name="connsiteY32" fmla="*/ 882391 h 1449984"/>
                <a:gd name="connsiteX33" fmla="*/ 1599628 w 1640708"/>
                <a:gd name="connsiteY33" fmla="*/ 628468 h 1449984"/>
                <a:gd name="connsiteX34" fmla="*/ 1593404 w 1640708"/>
                <a:gd name="connsiteY34" fmla="*/ 614776 h 1449984"/>
                <a:gd name="connsiteX35" fmla="*/ 1585934 w 1640708"/>
                <a:gd name="connsiteY35" fmla="*/ 612286 h 1449984"/>
                <a:gd name="connsiteX36" fmla="*/ 1251070 w 1640708"/>
                <a:gd name="connsiteY36" fmla="*/ 525155 h 1449984"/>
                <a:gd name="connsiteX37" fmla="*/ 1237378 w 1640708"/>
                <a:gd name="connsiteY37" fmla="*/ 517687 h 1449984"/>
                <a:gd name="connsiteX38" fmla="*/ 1081772 w 1640708"/>
                <a:gd name="connsiteY38" fmla="*/ 43448 h 1449984"/>
                <a:gd name="connsiteX39" fmla="*/ 806661 w 1640708"/>
                <a:gd name="connsiteY39" fmla="*/ 154228 h 1449984"/>
                <a:gd name="connsiteX40" fmla="*/ 729480 w 1640708"/>
                <a:gd name="connsiteY40" fmla="*/ 166675 h 1449984"/>
                <a:gd name="connsiteX41" fmla="*/ 563916 w 1640708"/>
                <a:gd name="connsiteY41" fmla="*/ 118131 h 1449984"/>
                <a:gd name="connsiteX42" fmla="*/ 256438 w 1640708"/>
                <a:gd name="connsiteY42" fmla="*/ 425578 h 1449984"/>
                <a:gd name="connsiteX43" fmla="*/ 256438 w 1640708"/>
                <a:gd name="connsiteY43" fmla="*/ 433046 h 1449984"/>
                <a:gd name="connsiteX44" fmla="*/ 209134 w 1640708"/>
                <a:gd name="connsiteY44" fmla="*/ 496527 h 1449984"/>
                <a:gd name="connsiteX45" fmla="*/ 42325 w 1640708"/>
                <a:gd name="connsiteY45" fmla="*/ 716843 h 1449984"/>
                <a:gd name="connsiteX46" fmla="*/ 270132 w 1640708"/>
                <a:gd name="connsiteY46" fmla="*/ 945872 h 1449984"/>
                <a:gd name="connsiteX47" fmla="*/ 836537 w 1640708"/>
                <a:gd name="connsiteY47" fmla="*/ 945872 h 1449984"/>
                <a:gd name="connsiteX48" fmla="*/ 832802 w 1640708"/>
                <a:gd name="connsiteY48" fmla="*/ 882391 h 1449984"/>
                <a:gd name="connsiteX49" fmla="*/ 832802 w 1640708"/>
                <a:gd name="connsiteY49" fmla="*/ 628468 h 1449984"/>
                <a:gd name="connsiteX50" fmla="*/ 855210 w 1640708"/>
                <a:gd name="connsiteY50" fmla="*/ 582413 h 1449984"/>
                <a:gd name="connsiteX51" fmla="*/ 897534 w 1640708"/>
                <a:gd name="connsiteY51" fmla="*/ 572455 h 1449984"/>
                <a:gd name="connsiteX52" fmla="*/ 1191318 w 1640708"/>
                <a:gd name="connsiteY52" fmla="*/ 497772 h 1449984"/>
                <a:gd name="connsiteX53" fmla="*/ 1237378 w 1640708"/>
                <a:gd name="connsiteY53" fmla="*/ 476611 h 1449984"/>
                <a:gd name="connsiteX54" fmla="*/ 1283438 w 1640708"/>
                <a:gd name="connsiteY54" fmla="*/ 497772 h 1449984"/>
                <a:gd name="connsiteX55" fmla="*/ 1512488 w 1640708"/>
                <a:gd name="connsiteY55" fmla="*/ 583657 h 1449984"/>
                <a:gd name="connsiteX56" fmla="*/ 1379290 w 1640708"/>
                <a:gd name="connsiteY56" fmla="*/ 494037 h 1449984"/>
                <a:gd name="connsiteX57" fmla="*/ 1345680 w 1640708"/>
                <a:gd name="connsiteY57" fmla="*/ 469143 h 1449984"/>
                <a:gd name="connsiteX58" fmla="*/ 1340700 w 1640708"/>
                <a:gd name="connsiteY58" fmla="*/ 429312 h 1449984"/>
                <a:gd name="connsiteX59" fmla="*/ 1344434 w 1640708"/>
                <a:gd name="connsiteY59" fmla="*/ 279945 h 1449984"/>
                <a:gd name="connsiteX60" fmla="*/ 1081772 w 1640708"/>
                <a:gd name="connsiteY60" fmla="*/ 43448 h 1449984"/>
                <a:gd name="connsiteX61" fmla="*/ 1086752 w 1640708"/>
                <a:gd name="connsiteY61" fmla="*/ 2372 h 1449984"/>
                <a:gd name="connsiteX62" fmla="*/ 1385514 w 1640708"/>
                <a:gd name="connsiteY62" fmla="*/ 269987 h 1449984"/>
                <a:gd name="connsiteX63" fmla="*/ 1381780 w 1640708"/>
                <a:gd name="connsiteY63" fmla="*/ 440514 h 1449984"/>
                <a:gd name="connsiteX64" fmla="*/ 1381780 w 1640708"/>
                <a:gd name="connsiteY64" fmla="*/ 447983 h 1449984"/>
                <a:gd name="connsiteX65" fmla="*/ 1389250 w 1640708"/>
                <a:gd name="connsiteY65" fmla="*/ 454206 h 1449984"/>
                <a:gd name="connsiteX66" fmla="*/ 1557304 w 1640708"/>
                <a:gd name="connsiteY66" fmla="*/ 576189 h 1449984"/>
                <a:gd name="connsiteX67" fmla="*/ 1575976 w 1640708"/>
                <a:gd name="connsiteY67" fmla="*/ 572455 h 1449984"/>
                <a:gd name="connsiteX68" fmla="*/ 1618300 w 1640708"/>
                <a:gd name="connsiteY68" fmla="*/ 582413 h 1449984"/>
                <a:gd name="connsiteX69" fmla="*/ 1640708 w 1640708"/>
                <a:gd name="connsiteY69" fmla="*/ 628468 h 1449984"/>
                <a:gd name="connsiteX70" fmla="*/ 1640708 w 1640708"/>
                <a:gd name="connsiteY70" fmla="*/ 882391 h 1449984"/>
                <a:gd name="connsiteX71" fmla="*/ 1237378 w 1640708"/>
                <a:gd name="connsiteY71" fmla="*/ 1449984 h 1449984"/>
                <a:gd name="connsiteX72" fmla="*/ 842761 w 1640708"/>
                <a:gd name="connsiteY72" fmla="*/ 986948 h 1449984"/>
                <a:gd name="connsiteX73" fmla="*/ 270132 w 1640708"/>
                <a:gd name="connsiteY73" fmla="*/ 986948 h 1449984"/>
                <a:gd name="connsiteX74" fmla="*/ 0 w 1640708"/>
                <a:gd name="connsiteY74" fmla="*/ 716843 h 1449984"/>
                <a:gd name="connsiteX75" fmla="*/ 197931 w 1640708"/>
                <a:gd name="connsiteY75" fmla="*/ 455451 h 1449984"/>
                <a:gd name="connsiteX76" fmla="*/ 215358 w 1640708"/>
                <a:gd name="connsiteY76" fmla="*/ 434291 h 1449984"/>
                <a:gd name="connsiteX77" fmla="*/ 215358 w 1640708"/>
                <a:gd name="connsiteY77" fmla="*/ 425578 h 1449984"/>
                <a:gd name="connsiteX78" fmla="*/ 563916 w 1640708"/>
                <a:gd name="connsiteY78" fmla="*/ 77056 h 1449984"/>
                <a:gd name="connsiteX79" fmla="*/ 751887 w 1640708"/>
                <a:gd name="connsiteY79" fmla="*/ 131823 h 1449984"/>
                <a:gd name="connsiteX80" fmla="*/ 774295 w 1640708"/>
                <a:gd name="connsiteY80" fmla="*/ 128089 h 1449984"/>
                <a:gd name="connsiteX81" fmla="*/ 1086752 w 1640708"/>
                <a:gd name="connsiteY81" fmla="*/ 2372 h 144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640708" h="1449984">
                  <a:moveTo>
                    <a:pt x="1237286" y="606895"/>
                  </a:moveTo>
                  <a:cubicBezTo>
                    <a:pt x="1242104" y="606895"/>
                    <a:pt x="1247076" y="608450"/>
                    <a:pt x="1251426" y="611559"/>
                  </a:cubicBezTo>
                  <a:cubicBezTo>
                    <a:pt x="1312330" y="665038"/>
                    <a:pt x="1379452" y="689912"/>
                    <a:pt x="1463974" y="689912"/>
                  </a:cubicBezTo>
                  <a:cubicBezTo>
                    <a:pt x="1480132" y="689912"/>
                    <a:pt x="1497534" y="689912"/>
                    <a:pt x="1514936" y="687425"/>
                  </a:cubicBezTo>
                  <a:cubicBezTo>
                    <a:pt x="1521150" y="686181"/>
                    <a:pt x="1526122" y="688668"/>
                    <a:pt x="1531094" y="692399"/>
                  </a:cubicBezTo>
                  <a:cubicBezTo>
                    <a:pt x="1536066" y="696130"/>
                    <a:pt x="1538552" y="702349"/>
                    <a:pt x="1538552" y="707324"/>
                  </a:cubicBezTo>
                  <a:lnTo>
                    <a:pt x="1538552" y="882685"/>
                  </a:lnTo>
                  <a:cubicBezTo>
                    <a:pt x="1538552" y="1156299"/>
                    <a:pt x="1323518" y="1316735"/>
                    <a:pt x="1245210" y="1345341"/>
                  </a:cubicBezTo>
                  <a:cubicBezTo>
                    <a:pt x="1242724" y="1346584"/>
                    <a:pt x="1240238" y="1346584"/>
                    <a:pt x="1237752" y="1346584"/>
                  </a:cubicBezTo>
                  <a:cubicBezTo>
                    <a:pt x="1232780" y="1346584"/>
                    <a:pt x="1229052" y="1345341"/>
                    <a:pt x="1225322" y="1341609"/>
                  </a:cubicBezTo>
                  <a:cubicBezTo>
                    <a:pt x="1220350" y="1339122"/>
                    <a:pt x="1216622" y="1332904"/>
                    <a:pt x="1216622" y="1325441"/>
                  </a:cubicBezTo>
                  <a:lnTo>
                    <a:pt x="1216622" y="774483"/>
                  </a:lnTo>
                  <a:cubicBezTo>
                    <a:pt x="1216622" y="762046"/>
                    <a:pt x="1226566" y="753341"/>
                    <a:pt x="1237752" y="753341"/>
                  </a:cubicBezTo>
                  <a:cubicBezTo>
                    <a:pt x="1248940" y="753341"/>
                    <a:pt x="1258884" y="762046"/>
                    <a:pt x="1258884" y="774483"/>
                  </a:cubicBezTo>
                  <a:lnTo>
                    <a:pt x="1258884" y="1291862"/>
                  </a:lnTo>
                  <a:cubicBezTo>
                    <a:pt x="1332218" y="1249576"/>
                    <a:pt x="1496290" y="1117744"/>
                    <a:pt x="1496290" y="882685"/>
                  </a:cubicBezTo>
                  <a:lnTo>
                    <a:pt x="1496290" y="730954"/>
                  </a:lnTo>
                  <a:cubicBezTo>
                    <a:pt x="1486348" y="730954"/>
                    <a:pt x="1475160" y="732198"/>
                    <a:pt x="1463974" y="732198"/>
                  </a:cubicBezTo>
                  <a:cubicBezTo>
                    <a:pt x="1376966" y="732198"/>
                    <a:pt x="1302388" y="707324"/>
                    <a:pt x="1237752" y="655088"/>
                  </a:cubicBezTo>
                  <a:cubicBezTo>
                    <a:pt x="1171876" y="707324"/>
                    <a:pt x="1097296" y="732198"/>
                    <a:pt x="1011532" y="732198"/>
                  </a:cubicBezTo>
                  <a:cubicBezTo>
                    <a:pt x="1000345" y="732198"/>
                    <a:pt x="989158" y="723492"/>
                    <a:pt x="989158" y="711055"/>
                  </a:cubicBezTo>
                  <a:cubicBezTo>
                    <a:pt x="989158" y="699862"/>
                    <a:pt x="1000345" y="689912"/>
                    <a:pt x="1011532" y="689912"/>
                  </a:cubicBezTo>
                  <a:cubicBezTo>
                    <a:pt x="1094810" y="689912"/>
                    <a:pt x="1161932" y="665038"/>
                    <a:pt x="1224080" y="611559"/>
                  </a:cubicBezTo>
                  <a:cubicBezTo>
                    <a:pt x="1227810" y="608450"/>
                    <a:pt x="1232470" y="606895"/>
                    <a:pt x="1237286" y="606895"/>
                  </a:cubicBezTo>
                  <a:close/>
                  <a:moveTo>
                    <a:pt x="1237378" y="517687"/>
                  </a:moveTo>
                  <a:cubicBezTo>
                    <a:pt x="1232398" y="517687"/>
                    <a:pt x="1226174" y="520177"/>
                    <a:pt x="1222440" y="525155"/>
                  </a:cubicBezTo>
                  <a:cubicBezTo>
                    <a:pt x="1137790" y="624734"/>
                    <a:pt x="1044426" y="650873"/>
                    <a:pt x="887576" y="612286"/>
                  </a:cubicBezTo>
                  <a:cubicBezTo>
                    <a:pt x="887576" y="612286"/>
                    <a:pt x="887576" y="612286"/>
                    <a:pt x="886331" y="612286"/>
                  </a:cubicBezTo>
                  <a:cubicBezTo>
                    <a:pt x="885086" y="612286"/>
                    <a:pt x="882596" y="612286"/>
                    <a:pt x="881352" y="614776"/>
                  </a:cubicBezTo>
                  <a:cubicBezTo>
                    <a:pt x="877617" y="617265"/>
                    <a:pt x="875127" y="622244"/>
                    <a:pt x="875127" y="628468"/>
                  </a:cubicBezTo>
                  <a:lnTo>
                    <a:pt x="875127" y="882391"/>
                  </a:lnTo>
                  <a:cubicBezTo>
                    <a:pt x="875127" y="1225934"/>
                    <a:pt x="1177626" y="1408908"/>
                    <a:pt x="1237378" y="1408908"/>
                  </a:cubicBezTo>
                  <a:cubicBezTo>
                    <a:pt x="1295886" y="1408908"/>
                    <a:pt x="1599628" y="1225934"/>
                    <a:pt x="1599628" y="882391"/>
                  </a:cubicBezTo>
                  <a:lnTo>
                    <a:pt x="1599628" y="628468"/>
                  </a:lnTo>
                  <a:cubicBezTo>
                    <a:pt x="1599628" y="622244"/>
                    <a:pt x="1597138" y="617265"/>
                    <a:pt x="1593404" y="614776"/>
                  </a:cubicBezTo>
                  <a:cubicBezTo>
                    <a:pt x="1590914" y="612286"/>
                    <a:pt x="1588424" y="611042"/>
                    <a:pt x="1585934" y="612286"/>
                  </a:cubicBezTo>
                  <a:cubicBezTo>
                    <a:pt x="1430328" y="649628"/>
                    <a:pt x="1336966" y="624734"/>
                    <a:pt x="1251070" y="525155"/>
                  </a:cubicBezTo>
                  <a:cubicBezTo>
                    <a:pt x="1247336" y="520177"/>
                    <a:pt x="1242358" y="517687"/>
                    <a:pt x="1237378" y="517687"/>
                  </a:cubicBezTo>
                  <a:close/>
                  <a:moveTo>
                    <a:pt x="1081772" y="43448"/>
                  </a:moveTo>
                  <a:cubicBezTo>
                    <a:pt x="975960" y="31001"/>
                    <a:pt x="873882" y="72077"/>
                    <a:pt x="806661" y="154228"/>
                  </a:cubicBezTo>
                  <a:cubicBezTo>
                    <a:pt x="787988" y="177878"/>
                    <a:pt x="754377" y="182857"/>
                    <a:pt x="729480" y="166675"/>
                  </a:cubicBezTo>
                  <a:cubicBezTo>
                    <a:pt x="679686" y="134313"/>
                    <a:pt x="622423" y="118131"/>
                    <a:pt x="563916" y="118131"/>
                  </a:cubicBezTo>
                  <a:cubicBezTo>
                    <a:pt x="394616" y="118131"/>
                    <a:pt x="256438" y="256295"/>
                    <a:pt x="256438" y="425578"/>
                  </a:cubicBezTo>
                  <a:cubicBezTo>
                    <a:pt x="256438" y="428067"/>
                    <a:pt x="256438" y="430557"/>
                    <a:pt x="256438" y="433046"/>
                  </a:cubicBezTo>
                  <a:cubicBezTo>
                    <a:pt x="257683" y="461675"/>
                    <a:pt x="237766" y="487814"/>
                    <a:pt x="209134" y="496527"/>
                  </a:cubicBezTo>
                  <a:cubicBezTo>
                    <a:pt x="110791" y="523911"/>
                    <a:pt x="42325" y="614776"/>
                    <a:pt x="42325" y="716843"/>
                  </a:cubicBezTo>
                  <a:cubicBezTo>
                    <a:pt x="42325" y="842560"/>
                    <a:pt x="144402" y="945872"/>
                    <a:pt x="270132" y="945872"/>
                  </a:cubicBezTo>
                  <a:lnTo>
                    <a:pt x="836537" y="945872"/>
                  </a:lnTo>
                  <a:cubicBezTo>
                    <a:pt x="835292" y="924712"/>
                    <a:pt x="832802" y="903551"/>
                    <a:pt x="832802" y="882391"/>
                  </a:cubicBezTo>
                  <a:lnTo>
                    <a:pt x="832802" y="628468"/>
                  </a:lnTo>
                  <a:cubicBezTo>
                    <a:pt x="832802" y="609797"/>
                    <a:pt x="841516" y="592370"/>
                    <a:pt x="855210" y="582413"/>
                  </a:cubicBezTo>
                  <a:cubicBezTo>
                    <a:pt x="867658" y="572455"/>
                    <a:pt x="883841" y="568721"/>
                    <a:pt x="897534" y="572455"/>
                  </a:cubicBezTo>
                  <a:cubicBezTo>
                    <a:pt x="1038202" y="604818"/>
                    <a:pt x="1116628" y="586147"/>
                    <a:pt x="1191318" y="497772"/>
                  </a:cubicBezTo>
                  <a:cubicBezTo>
                    <a:pt x="1202522" y="484080"/>
                    <a:pt x="1219950" y="476611"/>
                    <a:pt x="1237378" y="476611"/>
                  </a:cubicBezTo>
                  <a:cubicBezTo>
                    <a:pt x="1254806" y="476611"/>
                    <a:pt x="1272234" y="484080"/>
                    <a:pt x="1283438" y="497772"/>
                  </a:cubicBezTo>
                  <a:cubicBezTo>
                    <a:pt x="1344434" y="571210"/>
                    <a:pt x="1410412" y="597349"/>
                    <a:pt x="1512488" y="583657"/>
                  </a:cubicBezTo>
                  <a:cubicBezTo>
                    <a:pt x="1480122" y="538847"/>
                    <a:pt x="1432818" y="507729"/>
                    <a:pt x="1379290" y="494037"/>
                  </a:cubicBezTo>
                  <a:cubicBezTo>
                    <a:pt x="1365596" y="491548"/>
                    <a:pt x="1353148" y="481590"/>
                    <a:pt x="1345680" y="469143"/>
                  </a:cubicBezTo>
                  <a:cubicBezTo>
                    <a:pt x="1339456" y="457940"/>
                    <a:pt x="1336966" y="443004"/>
                    <a:pt x="1340700" y="429312"/>
                  </a:cubicBezTo>
                  <a:cubicBezTo>
                    <a:pt x="1354394" y="380768"/>
                    <a:pt x="1355638" y="329734"/>
                    <a:pt x="1344434" y="279945"/>
                  </a:cubicBezTo>
                  <a:cubicBezTo>
                    <a:pt x="1315802" y="152984"/>
                    <a:pt x="1209990" y="58385"/>
                    <a:pt x="1081772" y="43448"/>
                  </a:cubicBezTo>
                  <a:close/>
                  <a:moveTo>
                    <a:pt x="1086752" y="2372"/>
                  </a:moveTo>
                  <a:cubicBezTo>
                    <a:pt x="1232398" y="18554"/>
                    <a:pt x="1351904" y="126844"/>
                    <a:pt x="1385514" y="269987"/>
                  </a:cubicBezTo>
                  <a:cubicBezTo>
                    <a:pt x="1397962" y="327245"/>
                    <a:pt x="1396718" y="385747"/>
                    <a:pt x="1381780" y="440514"/>
                  </a:cubicBezTo>
                  <a:cubicBezTo>
                    <a:pt x="1380534" y="444248"/>
                    <a:pt x="1381780" y="446738"/>
                    <a:pt x="1381780" y="447983"/>
                  </a:cubicBezTo>
                  <a:cubicBezTo>
                    <a:pt x="1383024" y="451717"/>
                    <a:pt x="1385514" y="452962"/>
                    <a:pt x="1389250" y="454206"/>
                  </a:cubicBezTo>
                  <a:cubicBezTo>
                    <a:pt x="1458960" y="470388"/>
                    <a:pt x="1518714" y="515198"/>
                    <a:pt x="1557304" y="576189"/>
                  </a:cubicBezTo>
                  <a:cubicBezTo>
                    <a:pt x="1563528" y="574944"/>
                    <a:pt x="1569752" y="573700"/>
                    <a:pt x="1575976" y="572455"/>
                  </a:cubicBezTo>
                  <a:cubicBezTo>
                    <a:pt x="1590914" y="568721"/>
                    <a:pt x="1607098" y="572455"/>
                    <a:pt x="1618300" y="582413"/>
                  </a:cubicBezTo>
                  <a:cubicBezTo>
                    <a:pt x="1631994" y="592370"/>
                    <a:pt x="1640708" y="609797"/>
                    <a:pt x="1640708" y="628468"/>
                  </a:cubicBezTo>
                  <a:lnTo>
                    <a:pt x="1640708" y="882391"/>
                  </a:lnTo>
                  <a:cubicBezTo>
                    <a:pt x="1640708" y="1244605"/>
                    <a:pt x="1323272" y="1449984"/>
                    <a:pt x="1237378" y="1449984"/>
                  </a:cubicBezTo>
                  <a:cubicBezTo>
                    <a:pt x="1160198" y="1449984"/>
                    <a:pt x="895045" y="1283191"/>
                    <a:pt x="842761" y="986948"/>
                  </a:cubicBezTo>
                  <a:lnTo>
                    <a:pt x="270132" y="986948"/>
                  </a:lnTo>
                  <a:cubicBezTo>
                    <a:pt x="121995" y="986948"/>
                    <a:pt x="0" y="866210"/>
                    <a:pt x="0" y="716843"/>
                  </a:cubicBezTo>
                  <a:cubicBezTo>
                    <a:pt x="0" y="596105"/>
                    <a:pt x="80915" y="489058"/>
                    <a:pt x="197931" y="455451"/>
                  </a:cubicBezTo>
                  <a:cubicBezTo>
                    <a:pt x="209134" y="452962"/>
                    <a:pt x="215358" y="445493"/>
                    <a:pt x="215358" y="434291"/>
                  </a:cubicBezTo>
                  <a:cubicBezTo>
                    <a:pt x="215358" y="431801"/>
                    <a:pt x="215358" y="429312"/>
                    <a:pt x="215358" y="425578"/>
                  </a:cubicBezTo>
                  <a:cubicBezTo>
                    <a:pt x="215358" y="232646"/>
                    <a:pt x="372209" y="77056"/>
                    <a:pt x="563916" y="77056"/>
                  </a:cubicBezTo>
                  <a:cubicBezTo>
                    <a:pt x="631137" y="77056"/>
                    <a:pt x="695869" y="95726"/>
                    <a:pt x="751887" y="131823"/>
                  </a:cubicBezTo>
                  <a:cubicBezTo>
                    <a:pt x="759356" y="136802"/>
                    <a:pt x="768070" y="134313"/>
                    <a:pt x="774295" y="128089"/>
                  </a:cubicBezTo>
                  <a:cubicBezTo>
                    <a:pt x="850230" y="34735"/>
                    <a:pt x="967246" y="-11320"/>
                    <a:pt x="1086752" y="237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3DFE6CB-BA7B-4F34-B7A8-502FB349574B}"/>
              </a:ext>
            </a:extLst>
          </p:cNvPr>
          <p:cNvGrpSpPr/>
          <p:nvPr/>
        </p:nvGrpSpPr>
        <p:grpSpPr>
          <a:xfrm>
            <a:off x="5638455" y="7322680"/>
            <a:ext cx="2856601" cy="2855351"/>
            <a:chOff x="5638455" y="7322680"/>
            <a:chExt cx="2856601" cy="285535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F614E7-1988-4322-A18E-D2021E9BC626}"/>
                </a:ext>
              </a:extLst>
            </p:cNvPr>
            <p:cNvSpPr/>
            <p:nvPr/>
          </p:nvSpPr>
          <p:spPr>
            <a:xfrm>
              <a:off x="5638455" y="7322680"/>
              <a:ext cx="2856601" cy="2855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4" h="2293">
                  <a:moveTo>
                    <a:pt x="2294" y="1147"/>
                  </a:moveTo>
                  <a:cubicBezTo>
                    <a:pt x="2294" y="1780"/>
                    <a:pt x="1780" y="2293"/>
                    <a:pt x="1147" y="2293"/>
                  </a:cubicBezTo>
                  <a:cubicBezTo>
                    <a:pt x="513" y="2293"/>
                    <a:pt x="0" y="1780"/>
                    <a:pt x="0" y="1147"/>
                  </a:cubicBezTo>
                  <a:cubicBezTo>
                    <a:pt x="0" y="514"/>
                    <a:pt x="513" y="0"/>
                    <a:pt x="1147" y="0"/>
                  </a:cubicBezTo>
                  <a:cubicBezTo>
                    <a:pt x="1780" y="0"/>
                    <a:pt x="2294" y="514"/>
                    <a:pt x="2294" y="1147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50C0DE-3670-4D79-A961-96A4891CC101}"/>
                </a:ext>
              </a:extLst>
            </p:cNvPr>
            <p:cNvSpPr/>
            <p:nvPr/>
          </p:nvSpPr>
          <p:spPr>
            <a:xfrm>
              <a:off x="5819098" y="7504566"/>
              <a:ext cx="2494072" cy="24928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3" h="2002">
                  <a:moveTo>
                    <a:pt x="2003" y="1001"/>
                  </a:moveTo>
                  <a:cubicBezTo>
                    <a:pt x="2003" y="1554"/>
                    <a:pt x="1555" y="2002"/>
                    <a:pt x="1002" y="2002"/>
                  </a:cubicBezTo>
                  <a:cubicBezTo>
                    <a:pt x="448" y="2002"/>
                    <a:pt x="0" y="1554"/>
                    <a:pt x="0" y="1001"/>
                  </a:cubicBezTo>
                  <a:cubicBezTo>
                    <a:pt x="0" y="448"/>
                    <a:pt x="448" y="0"/>
                    <a:pt x="1002" y="0"/>
                  </a:cubicBezTo>
                  <a:cubicBezTo>
                    <a:pt x="1555" y="0"/>
                    <a:pt x="2003" y="448"/>
                    <a:pt x="2003" y="1001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C60D5FD-620F-4080-8719-8E6CE073CAA3}"/>
                </a:ext>
              </a:extLst>
            </p:cNvPr>
            <p:cNvSpPr/>
            <p:nvPr/>
          </p:nvSpPr>
          <p:spPr>
            <a:xfrm>
              <a:off x="6356693" y="8025537"/>
              <a:ext cx="1457380" cy="1452362"/>
            </a:xfrm>
            <a:custGeom>
              <a:avLst/>
              <a:gdLst>
                <a:gd name="connsiteX0" fmla="*/ 1215856 w 1457380"/>
                <a:gd name="connsiteY0" fmla="*/ 1140705 h 1452362"/>
                <a:gd name="connsiteX1" fmla="*/ 1163826 w 1457380"/>
                <a:gd name="connsiteY1" fmla="*/ 1163004 h 1452362"/>
                <a:gd name="connsiteX2" fmla="*/ 1163826 w 1457380"/>
                <a:gd name="connsiteY2" fmla="*/ 1265827 h 1452362"/>
                <a:gd name="connsiteX3" fmla="*/ 1215856 w 1457380"/>
                <a:gd name="connsiteY3" fmla="*/ 1286887 h 1452362"/>
                <a:gd name="connsiteX4" fmla="*/ 1266646 w 1457380"/>
                <a:gd name="connsiteY4" fmla="*/ 1265827 h 1452362"/>
                <a:gd name="connsiteX5" fmla="*/ 1266646 w 1457380"/>
                <a:gd name="connsiteY5" fmla="*/ 1163004 h 1452362"/>
                <a:gd name="connsiteX6" fmla="*/ 1215856 w 1457380"/>
                <a:gd name="connsiteY6" fmla="*/ 1140705 h 1452362"/>
                <a:gd name="connsiteX7" fmla="*/ 1215856 w 1457380"/>
                <a:gd name="connsiteY7" fmla="*/ 1103231 h 1452362"/>
                <a:gd name="connsiteX8" fmla="*/ 1293900 w 1457380"/>
                <a:gd name="connsiteY8" fmla="*/ 1135750 h 1452362"/>
                <a:gd name="connsiteX9" fmla="*/ 1293900 w 1457380"/>
                <a:gd name="connsiteY9" fmla="*/ 1291843 h 1452362"/>
                <a:gd name="connsiteX10" fmla="*/ 1215856 w 1457380"/>
                <a:gd name="connsiteY10" fmla="*/ 1325291 h 1452362"/>
                <a:gd name="connsiteX11" fmla="*/ 1137812 w 1457380"/>
                <a:gd name="connsiteY11" fmla="*/ 1291843 h 1452362"/>
                <a:gd name="connsiteX12" fmla="*/ 1137812 w 1457380"/>
                <a:gd name="connsiteY12" fmla="*/ 1135750 h 1452362"/>
                <a:gd name="connsiteX13" fmla="*/ 1215856 w 1457380"/>
                <a:gd name="connsiteY13" fmla="*/ 1103231 h 1452362"/>
                <a:gd name="connsiteX14" fmla="*/ 520152 w 1457380"/>
                <a:gd name="connsiteY14" fmla="*/ 1018516 h 1452362"/>
                <a:gd name="connsiteX15" fmla="*/ 533803 w 1457380"/>
                <a:gd name="connsiteY15" fmla="*/ 1025031 h 1452362"/>
                <a:gd name="connsiteX16" fmla="*/ 533803 w 1457380"/>
                <a:gd name="connsiteY16" fmla="*/ 1051093 h 1452362"/>
                <a:gd name="connsiteX17" fmla="*/ 244638 w 1457380"/>
                <a:gd name="connsiteY17" fmla="*/ 1340259 h 1452362"/>
                <a:gd name="connsiteX18" fmla="*/ 230986 w 1457380"/>
                <a:gd name="connsiteY18" fmla="*/ 1345223 h 1452362"/>
                <a:gd name="connsiteX19" fmla="*/ 217334 w 1457380"/>
                <a:gd name="connsiteY19" fmla="*/ 1340259 h 1452362"/>
                <a:gd name="connsiteX20" fmla="*/ 217334 w 1457380"/>
                <a:gd name="connsiteY20" fmla="*/ 1312956 h 1452362"/>
                <a:gd name="connsiteX21" fmla="*/ 506500 w 1457380"/>
                <a:gd name="connsiteY21" fmla="*/ 1025031 h 1452362"/>
                <a:gd name="connsiteX22" fmla="*/ 520152 w 1457380"/>
                <a:gd name="connsiteY22" fmla="*/ 1018516 h 1452362"/>
                <a:gd name="connsiteX23" fmla="*/ 424066 w 1457380"/>
                <a:gd name="connsiteY23" fmla="*/ 923207 h 1452362"/>
                <a:gd name="connsiteX24" fmla="*/ 436632 w 1457380"/>
                <a:gd name="connsiteY24" fmla="*/ 927861 h 1452362"/>
                <a:gd name="connsiteX25" fmla="*/ 436632 w 1457380"/>
                <a:gd name="connsiteY25" fmla="*/ 953923 h 1452362"/>
                <a:gd name="connsiteX26" fmla="*/ 147466 w 1457380"/>
                <a:gd name="connsiteY26" fmla="*/ 1243085 h 1452362"/>
                <a:gd name="connsiteX27" fmla="*/ 135056 w 1457380"/>
                <a:gd name="connsiteY27" fmla="*/ 1248049 h 1452362"/>
                <a:gd name="connsiteX28" fmla="*/ 120163 w 1457380"/>
                <a:gd name="connsiteY28" fmla="*/ 1243085 h 1452362"/>
                <a:gd name="connsiteX29" fmla="*/ 120163 w 1457380"/>
                <a:gd name="connsiteY29" fmla="*/ 1217023 h 1452362"/>
                <a:gd name="connsiteX30" fmla="*/ 410570 w 1457380"/>
                <a:gd name="connsiteY30" fmla="*/ 927861 h 1452362"/>
                <a:gd name="connsiteX31" fmla="*/ 424066 w 1457380"/>
                <a:gd name="connsiteY31" fmla="*/ 923207 h 1452362"/>
                <a:gd name="connsiteX32" fmla="*/ 828326 w 1457380"/>
                <a:gd name="connsiteY32" fmla="*/ 724198 h 1452362"/>
                <a:gd name="connsiteX33" fmla="*/ 756132 w 1457380"/>
                <a:gd name="connsiteY33" fmla="*/ 796392 h 1452362"/>
                <a:gd name="connsiteX34" fmla="*/ 813389 w 1457380"/>
                <a:gd name="connsiteY34" fmla="*/ 853650 h 1452362"/>
                <a:gd name="connsiteX35" fmla="*/ 813389 w 1457380"/>
                <a:gd name="connsiteY35" fmla="*/ 899704 h 1452362"/>
                <a:gd name="connsiteX36" fmla="*/ 804676 w 1457380"/>
                <a:gd name="connsiteY36" fmla="*/ 908418 h 1452362"/>
                <a:gd name="connsiteX37" fmla="*/ 1027482 w 1457380"/>
                <a:gd name="connsiteY37" fmla="*/ 1131223 h 1452362"/>
                <a:gd name="connsiteX38" fmla="*/ 1052377 w 1457380"/>
                <a:gd name="connsiteY38" fmla="*/ 1199683 h 1452362"/>
                <a:gd name="connsiteX39" fmla="*/ 1114613 w 1457380"/>
                <a:gd name="connsiteY39" fmla="*/ 1344071 h 1452362"/>
                <a:gd name="connsiteX40" fmla="*/ 1317504 w 1457380"/>
                <a:gd name="connsiteY40" fmla="*/ 1344071 h 1452362"/>
                <a:gd name="connsiteX41" fmla="*/ 1378496 w 1457380"/>
                <a:gd name="connsiteY41" fmla="*/ 1224578 h 1452362"/>
                <a:gd name="connsiteX42" fmla="*/ 1331196 w 1457380"/>
                <a:gd name="connsiteY42" fmla="*/ 1098860 h 1452362"/>
                <a:gd name="connsiteX43" fmla="*/ 1199255 w 1457380"/>
                <a:gd name="connsiteY43" fmla="*/ 1052806 h 1452362"/>
                <a:gd name="connsiteX44" fmla="*/ 1130795 w 1457380"/>
                <a:gd name="connsiteY44" fmla="*/ 1027911 h 1452362"/>
                <a:gd name="connsiteX45" fmla="*/ 584359 w 1457380"/>
                <a:gd name="connsiteY45" fmla="*/ 678144 h 1452362"/>
                <a:gd name="connsiteX46" fmla="*/ 514655 w 1457380"/>
                <a:gd name="connsiteY46" fmla="*/ 747848 h 1452362"/>
                <a:gd name="connsiteX47" fmla="*/ 525857 w 1457380"/>
                <a:gd name="connsiteY47" fmla="*/ 759051 h 1452362"/>
                <a:gd name="connsiteX48" fmla="*/ 534570 w 1457380"/>
                <a:gd name="connsiteY48" fmla="*/ 780211 h 1452362"/>
                <a:gd name="connsiteX49" fmla="*/ 525857 w 1457380"/>
                <a:gd name="connsiteY49" fmla="*/ 801371 h 1452362"/>
                <a:gd name="connsiteX50" fmla="*/ 476068 w 1457380"/>
                <a:gd name="connsiteY50" fmla="*/ 849916 h 1452362"/>
                <a:gd name="connsiteX51" fmla="*/ 434992 w 1457380"/>
                <a:gd name="connsiteY51" fmla="*/ 849916 h 1452362"/>
                <a:gd name="connsiteX52" fmla="*/ 430013 w 1457380"/>
                <a:gd name="connsiteY52" fmla="*/ 844937 h 1452362"/>
                <a:gd name="connsiteX53" fmla="*/ 423790 w 1457380"/>
                <a:gd name="connsiteY53" fmla="*/ 842447 h 1452362"/>
                <a:gd name="connsiteX54" fmla="*/ 417566 w 1457380"/>
                <a:gd name="connsiteY54" fmla="*/ 844937 h 1452362"/>
                <a:gd name="connsiteX55" fmla="*/ 55350 w 1457380"/>
                <a:gd name="connsiteY55" fmla="*/ 1205907 h 1452362"/>
                <a:gd name="connsiteX56" fmla="*/ 55350 w 1457380"/>
                <a:gd name="connsiteY56" fmla="*/ 1256940 h 1452362"/>
                <a:gd name="connsiteX57" fmla="*/ 203472 w 1457380"/>
                <a:gd name="connsiteY57" fmla="*/ 1403818 h 1452362"/>
                <a:gd name="connsiteX58" fmla="*/ 255751 w 1457380"/>
                <a:gd name="connsiteY58" fmla="*/ 1403818 h 1452362"/>
                <a:gd name="connsiteX59" fmla="*/ 616722 w 1457380"/>
                <a:gd name="connsiteY59" fmla="*/ 1044092 h 1452362"/>
                <a:gd name="connsiteX60" fmla="*/ 616722 w 1457380"/>
                <a:gd name="connsiteY60" fmla="*/ 1031645 h 1452362"/>
                <a:gd name="connsiteX61" fmla="*/ 611743 w 1457380"/>
                <a:gd name="connsiteY61" fmla="*/ 1026666 h 1452362"/>
                <a:gd name="connsiteX62" fmla="*/ 601786 w 1457380"/>
                <a:gd name="connsiteY62" fmla="*/ 1005506 h 1452362"/>
                <a:gd name="connsiteX63" fmla="*/ 611743 w 1457380"/>
                <a:gd name="connsiteY63" fmla="*/ 984346 h 1452362"/>
                <a:gd name="connsiteX64" fmla="*/ 660288 w 1457380"/>
                <a:gd name="connsiteY64" fmla="*/ 935802 h 1452362"/>
                <a:gd name="connsiteX65" fmla="*/ 702609 w 1457380"/>
                <a:gd name="connsiteY65" fmla="*/ 935802 h 1452362"/>
                <a:gd name="connsiteX66" fmla="*/ 712566 w 1457380"/>
                <a:gd name="connsiteY66" fmla="*/ 947004 h 1452362"/>
                <a:gd name="connsiteX67" fmla="*/ 783516 w 1457380"/>
                <a:gd name="connsiteY67" fmla="*/ 876055 h 1452362"/>
                <a:gd name="connsiteX68" fmla="*/ 1374761 w 1457380"/>
                <a:gd name="connsiteY68" fmla="*/ 38355 h 1452362"/>
                <a:gd name="connsiteX69" fmla="*/ 1261491 w 1457380"/>
                <a:gd name="connsiteY69" fmla="*/ 119262 h 1452362"/>
                <a:gd name="connsiteX70" fmla="*/ 1246554 w 1457380"/>
                <a:gd name="connsiteY70" fmla="*/ 134199 h 1452362"/>
                <a:gd name="connsiteX71" fmla="*/ 1209213 w 1457380"/>
                <a:gd name="connsiteY71" fmla="*/ 201414 h 1452362"/>
                <a:gd name="connsiteX72" fmla="*/ 1175605 w 1457380"/>
                <a:gd name="connsiteY72" fmla="*/ 247469 h 1452362"/>
                <a:gd name="connsiteX73" fmla="*/ 691406 w 1457380"/>
                <a:gd name="connsiteY73" fmla="*/ 731667 h 1452362"/>
                <a:gd name="connsiteX74" fmla="*/ 728748 w 1457380"/>
                <a:gd name="connsiteY74" fmla="*/ 770253 h 1452362"/>
                <a:gd name="connsiteX75" fmla="*/ 1212947 w 1457380"/>
                <a:gd name="connsiteY75" fmla="*/ 284811 h 1452362"/>
                <a:gd name="connsiteX76" fmla="*/ 1259002 w 1457380"/>
                <a:gd name="connsiteY76" fmla="*/ 251203 h 1452362"/>
                <a:gd name="connsiteX77" fmla="*/ 1326217 w 1457380"/>
                <a:gd name="connsiteY77" fmla="*/ 215106 h 1452362"/>
                <a:gd name="connsiteX78" fmla="*/ 1341154 w 1457380"/>
                <a:gd name="connsiteY78" fmla="*/ 198925 h 1452362"/>
                <a:gd name="connsiteX79" fmla="*/ 1342399 w 1457380"/>
                <a:gd name="connsiteY79" fmla="*/ 197680 h 1452362"/>
                <a:gd name="connsiteX80" fmla="*/ 1419572 w 1457380"/>
                <a:gd name="connsiteY80" fmla="*/ 83165 h 1452362"/>
                <a:gd name="connsiteX81" fmla="*/ 1418327 w 1457380"/>
                <a:gd name="connsiteY81" fmla="*/ 80676 h 1452362"/>
                <a:gd name="connsiteX82" fmla="*/ 1377251 w 1457380"/>
                <a:gd name="connsiteY82" fmla="*/ 39600 h 1452362"/>
                <a:gd name="connsiteX83" fmla="*/ 1374761 w 1457380"/>
                <a:gd name="connsiteY83" fmla="*/ 38355 h 1452362"/>
                <a:gd name="connsiteX84" fmla="*/ 207887 w 1457380"/>
                <a:gd name="connsiteY84" fmla="*/ 38044 h 1452362"/>
                <a:gd name="connsiteX85" fmla="*/ 167375 w 1457380"/>
                <a:gd name="connsiteY85" fmla="*/ 42089 h 1452362"/>
                <a:gd name="connsiteX86" fmla="*/ 256996 w 1457380"/>
                <a:gd name="connsiteY86" fmla="*/ 131710 h 1452362"/>
                <a:gd name="connsiteX87" fmla="*/ 278156 w 1457380"/>
                <a:gd name="connsiteY87" fmla="*/ 185233 h 1452362"/>
                <a:gd name="connsiteX88" fmla="*/ 256996 w 1457380"/>
                <a:gd name="connsiteY88" fmla="*/ 238756 h 1452362"/>
                <a:gd name="connsiteX89" fmla="*/ 239570 w 1457380"/>
                <a:gd name="connsiteY89" fmla="*/ 256182 h 1452362"/>
                <a:gd name="connsiteX90" fmla="*/ 132523 w 1457380"/>
                <a:gd name="connsiteY90" fmla="*/ 256182 h 1452362"/>
                <a:gd name="connsiteX91" fmla="*/ 41658 w 1457380"/>
                <a:gd name="connsiteY91" fmla="*/ 166562 h 1452362"/>
                <a:gd name="connsiteX92" fmla="*/ 86468 w 1457380"/>
                <a:gd name="connsiteY92" fmla="*/ 317173 h 1452362"/>
                <a:gd name="connsiteX93" fmla="*/ 229612 w 1457380"/>
                <a:gd name="connsiteY93" fmla="*/ 363228 h 1452362"/>
                <a:gd name="connsiteX94" fmla="*/ 273178 w 1457380"/>
                <a:gd name="connsiteY94" fmla="*/ 376920 h 1452362"/>
                <a:gd name="connsiteX95" fmla="*/ 553241 w 1457380"/>
                <a:gd name="connsiteY95" fmla="*/ 655739 h 1452362"/>
                <a:gd name="connsiteX96" fmla="*/ 560710 w 1457380"/>
                <a:gd name="connsiteY96" fmla="*/ 648270 h 1452362"/>
                <a:gd name="connsiteX97" fmla="*/ 608009 w 1457380"/>
                <a:gd name="connsiteY97" fmla="*/ 648270 h 1452362"/>
                <a:gd name="connsiteX98" fmla="*/ 665267 w 1457380"/>
                <a:gd name="connsiteY98" fmla="*/ 705528 h 1452362"/>
                <a:gd name="connsiteX99" fmla="*/ 737461 w 1457380"/>
                <a:gd name="connsiteY99" fmla="*/ 633334 h 1452362"/>
                <a:gd name="connsiteX100" fmla="*/ 377735 w 1457380"/>
                <a:gd name="connsiteY100" fmla="*/ 273608 h 1452362"/>
                <a:gd name="connsiteX101" fmla="*/ 362798 w 1457380"/>
                <a:gd name="connsiteY101" fmla="*/ 228798 h 1452362"/>
                <a:gd name="connsiteX102" fmla="*/ 317988 w 1457380"/>
                <a:gd name="connsiteY102" fmla="*/ 85655 h 1452362"/>
                <a:gd name="connsiteX103" fmla="*/ 207887 w 1457380"/>
                <a:gd name="connsiteY103" fmla="*/ 38044 h 1452362"/>
                <a:gd name="connsiteX104" fmla="*/ 196568 w 1457380"/>
                <a:gd name="connsiteY104" fmla="*/ 527 h 1452362"/>
                <a:gd name="connsiteX105" fmla="*/ 344127 w 1457380"/>
                <a:gd name="connsiteY105" fmla="*/ 59516 h 1452362"/>
                <a:gd name="connsiteX106" fmla="*/ 400140 w 1457380"/>
                <a:gd name="connsiteY106" fmla="*/ 235022 h 1452362"/>
                <a:gd name="connsiteX107" fmla="*/ 403874 w 1457380"/>
                <a:gd name="connsiteY107" fmla="*/ 247469 h 1452362"/>
                <a:gd name="connsiteX108" fmla="*/ 763600 w 1457380"/>
                <a:gd name="connsiteY108" fmla="*/ 605950 h 1452362"/>
                <a:gd name="connsiteX109" fmla="*/ 1149466 w 1457380"/>
                <a:gd name="connsiteY109" fmla="*/ 221330 h 1452362"/>
                <a:gd name="connsiteX110" fmla="*/ 1176850 w 1457380"/>
                <a:gd name="connsiteY110" fmla="*/ 183988 h 1452362"/>
                <a:gd name="connsiteX111" fmla="*/ 1212947 w 1457380"/>
                <a:gd name="connsiteY111" fmla="*/ 116773 h 1452362"/>
                <a:gd name="connsiteX112" fmla="*/ 1242820 w 1457380"/>
                <a:gd name="connsiteY112" fmla="*/ 86899 h 1452362"/>
                <a:gd name="connsiteX113" fmla="*/ 1356091 w 1457380"/>
                <a:gd name="connsiteY113" fmla="*/ 4748 h 1452362"/>
                <a:gd name="connsiteX114" fmla="*/ 1403390 w 1457380"/>
                <a:gd name="connsiteY114" fmla="*/ 12216 h 1452362"/>
                <a:gd name="connsiteX115" fmla="*/ 1445711 w 1457380"/>
                <a:gd name="connsiteY115" fmla="*/ 54537 h 1452362"/>
                <a:gd name="connsiteX116" fmla="*/ 1453179 w 1457380"/>
                <a:gd name="connsiteY116" fmla="*/ 101836 h 1452362"/>
                <a:gd name="connsiteX117" fmla="*/ 1451935 w 1457380"/>
                <a:gd name="connsiteY117" fmla="*/ 103081 h 1452362"/>
                <a:gd name="connsiteX118" fmla="*/ 1374761 w 1457380"/>
                <a:gd name="connsiteY118" fmla="*/ 218840 h 1452362"/>
                <a:gd name="connsiteX119" fmla="*/ 1344888 w 1457380"/>
                <a:gd name="connsiteY119" fmla="*/ 248714 h 1452362"/>
                <a:gd name="connsiteX120" fmla="*/ 1277673 w 1457380"/>
                <a:gd name="connsiteY120" fmla="*/ 283566 h 1452362"/>
                <a:gd name="connsiteX121" fmla="*/ 1240331 w 1457380"/>
                <a:gd name="connsiteY121" fmla="*/ 312195 h 1452362"/>
                <a:gd name="connsiteX122" fmla="*/ 854465 w 1457380"/>
                <a:gd name="connsiteY122" fmla="*/ 698059 h 1452362"/>
                <a:gd name="connsiteX123" fmla="*/ 1158179 w 1457380"/>
                <a:gd name="connsiteY123" fmla="*/ 1000527 h 1452362"/>
                <a:gd name="connsiteX124" fmla="*/ 1196765 w 1457380"/>
                <a:gd name="connsiteY124" fmla="*/ 1014219 h 1452362"/>
                <a:gd name="connsiteX125" fmla="*/ 1357335 w 1457380"/>
                <a:gd name="connsiteY125" fmla="*/ 1072721 h 1452362"/>
                <a:gd name="connsiteX126" fmla="*/ 1417082 w 1457380"/>
                <a:gd name="connsiteY126" fmla="*/ 1227067 h 1452362"/>
                <a:gd name="connsiteX127" fmla="*/ 1339909 w 1457380"/>
                <a:gd name="connsiteY127" fmla="*/ 1372700 h 1452362"/>
                <a:gd name="connsiteX128" fmla="*/ 1215436 w 1457380"/>
                <a:gd name="connsiteY128" fmla="*/ 1416265 h 1452362"/>
                <a:gd name="connsiteX129" fmla="*/ 1090964 w 1457380"/>
                <a:gd name="connsiteY129" fmla="*/ 1373944 h 1452362"/>
                <a:gd name="connsiteX130" fmla="*/ 1015035 w 1457380"/>
                <a:gd name="connsiteY130" fmla="*/ 1194704 h 1452362"/>
                <a:gd name="connsiteX131" fmla="*/ 1001343 w 1457380"/>
                <a:gd name="connsiteY131" fmla="*/ 1157362 h 1452362"/>
                <a:gd name="connsiteX132" fmla="*/ 777292 w 1457380"/>
                <a:gd name="connsiteY132" fmla="*/ 934557 h 1452362"/>
                <a:gd name="connsiteX133" fmla="*/ 737461 w 1457380"/>
                <a:gd name="connsiteY133" fmla="*/ 976877 h 1452362"/>
                <a:gd name="connsiteX134" fmla="*/ 690161 w 1457380"/>
                <a:gd name="connsiteY134" fmla="*/ 976877 h 1452362"/>
                <a:gd name="connsiteX135" fmla="*/ 681448 w 1457380"/>
                <a:gd name="connsiteY135" fmla="*/ 968164 h 1452362"/>
                <a:gd name="connsiteX136" fmla="*/ 642862 w 1457380"/>
                <a:gd name="connsiteY136" fmla="*/ 1005506 h 1452362"/>
                <a:gd name="connsiteX137" fmla="*/ 656554 w 1457380"/>
                <a:gd name="connsiteY137" fmla="*/ 1037869 h 1452362"/>
                <a:gd name="connsiteX138" fmla="*/ 642862 w 1457380"/>
                <a:gd name="connsiteY138" fmla="*/ 1070232 h 1452362"/>
                <a:gd name="connsiteX139" fmla="*/ 281891 w 1457380"/>
                <a:gd name="connsiteY139" fmla="*/ 1429957 h 1452362"/>
                <a:gd name="connsiteX140" fmla="*/ 229612 w 1457380"/>
                <a:gd name="connsiteY140" fmla="*/ 1452362 h 1452362"/>
                <a:gd name="connsiteX141" fmla="*/ 176088 w 1457380"/>
                <a:gd name="connsiteY141" fmla="*/ 1429957 h 1452362"/>
                <a:gd name="connsiteX142" fmla="*/ 29210 w 1457380"/>
                <a:gd name="connsiteY142" fmla="*/ 1284324 h 1452362"/>
                <a:gd name="connsiteX143" fmla="*/ 29210 w 1457380"/>
                <a:gd name="connsiteY143" fmla="*/ 1179767 h 1452362"/>
                <a:gd name="connsiteX144" fmla="*/ 390182 w 1457380"/>
                <a:gd name="connsiteY144" fmla="*/ 818797 h 1452362"/>
                <a:gd name="connsiteX145" fmla="*/ 454908 w 1457380"/>
                <a:gd name="connsiteY145" fmla="*/ 817553 h 1452362"/>
                <a:gd name="connsiteX146" fmla="*/ 493494 w 1457380"/>
                <a:gd name="connsiteY146" fmla="*/ 780211 h 1452362"/>
                <a:gd name="connsiteX147" fmla="*/ 483537 w 1457380"/>
                <a:gd name="connsiteY147" fmla="*/ 771498 h 1452362"/>
                <a:gd name="connsiteX148" fmla="*/ 474823 w 1457380"/>
                <a:gd name="connsiteY148" fmla="*/ 747848 h 1452362"/>
                <a:gd name="connsiteX149" fmla="*/ 484781 w 1457380"/>
                <a:gd name="connsiteY149" fmla="*/ 724198 h 1452362"/>
                <a:gd name="connsiteX150" fmla="*/ 525857 w 1457380"/>
                <a:gd name="connsiteY150" fmla="*/ 683122 h 1452362"/>
                <a:gd name="connsiteX151" fmla="*/ 247038 w 1457380"/>
                <a:gd name="connsiteY151" fmla="*/ 404304 h 1452362"/>
                <a:gd name="connsiteX152" fmla="*/ 235836 w 1457380"/>
                <a:gd name="connsiteY152" fmla="*/ 400570 h 1452362"/>
                <a:gd name="connsiteX153" fmla="*/ 59084 w 1457380"/>
                <a:gd name="connsiteY153" fmla="*/ 344557 h 1452362"/>
                <a:gd name="connsiteX154" fmla="*/ 9295 w 1457380"/>
                <a:gd name="connsiteY154" fmla="*/ 142912 h 1452362"/>
                <a:gd name="connsiteX155" fmla="*/ 30455 w 1457380"/>
                <a:gd name="connsiteY155" fmla="*/ 121752 h 1452362"/>
                <a:gd name="connsiteX156" fmla="*/ 59084 w 1457380"/>
                <a:gd name="connsiteY156" fmla="*/ 130465 h 1452362"/>
                <a:gd name="connsiteX157" fmla="*/ 158662 w 1457380"/>
                <a:gd name="connsiteY157" fmla="*/ 230043 h 1452362"/>
                <a:gd name="connsiteX158" fmla="*/ 212185 w 1457380"/>
                <a:gd name="connsiteY158" fmla="*/ 230043 h 1452362"/>
                <a:gd name="connsiteX159" fmla="*/ 229612 w 1457380"/>
                <a:gd name="connsiteY159" fmla="*/ 211372 h 1452362"/>
                <a:gd name="connsiteX160" fmla="*/ 240815 w 1457380"/>
                <a:gd name="connsiteY160" fmla="*/ 185233 h 1452362"/>
                <a:gd name="connsiteX161" fmla="*/ 229612 w 1457380"/>
                <a:gd name="connsiteY161" fmla="*/ 159093 h 1452362"/>
                <a:gd name="connsiteX162" fmla="*/ 130033 w 1457380"/>
                <a:gd name="connsiteY162" fmla="*/ 58271 h 1452362"/>
                <a:gd name="connsiteX163" fmla="*/ 122565 w 1457380"/>
                <a:gd name="connsiteY163" fmla="*/ 30887 h 1452362"/>
                <a:gd name="connsiteX164" fmla="*/ 142481 w 1457380"/>
                <a:gd name="connsiteY164" fmla="*/ 9727 h 1452362"/>
                <a:gd name="connsiteX165" fmla="*/ 196568 w 1457380"/>
                <a:gd name="connsiteY165" fmla="*/ 527 h 14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457380" h="1452362">
                  <a:moveTo>
                    <a:pt x="1215856" y="1140705"/>
                  </a:moveTo>
                  <a:cubicBezTo>
                    <a:pt x="1196035" y="1140705"/>
                    <a:pt x="1177453" y="1148138"/>
                    <a:pt x="1163826" y="1163004"/>
                  </a:cubicBezTo>
                  <a:cubicBezTo>
                    <a:pt x="1135334" y="1190258"/>
                    <a:pt x="1135334" y="1237334"/>
                    <a:pt x="1163826" y="1265827"/>
                  </a:cubicBezTo>
                  <a:cubicBezTo>
                    <a:pt x="1177453" y="1279454"/>
                    <a:pt x="1196035" y="1286887"/>
                    <a:pt x="1215856" y="1286887"/>
                  </a:cubicBezTo>
                  <a:cubicBezTo>
                    <a:pt x="1234438" y="1286887"/>
                    <a:pt x="1253020" y="1279454"/>
                    <a:pt x="1266646" y="1265827"/>
                  </a:cubicBezTo>
                  <a:cubicBezTo>
                    <a:pt x="1296377" y="1237334"/>
                    <a:pt x="1296377" y="1190258"/>
                    <a:pt x="1266646" y="1163004"/>
                  </a:cubicBezTo>
                  <a:cubicBezTo>
                    <a:pt x="1253020" y="1148138"/>
                    <a:pt x="1234438" y="1140705"/>
                    <a:pt x="1215856" y="1140705"/>
                  </a:cubicBezTo>
                  <a:close/>
                  <a:moveTo>
                    <a:pt x="1215856" y="1103231"/>
                  </a:moveTo>
                  <a:cubicBezTo>
                    <a:pt x="1244038" y="1103231"/>
                    <a:pt x="1272221" y="1114071"/>
                    <a:pt x="1293900" y="1135750"/>
                  </a:cubicBezTo>
                  <a:cubicBezTo>
                    <a:pt x="1336019" y="1179109"/>
                    <a:pt x="1336019" y="1248483"/>
                    <a:pt x="1293900" y="1291843"/>
                  </a:cubicBezTo>
                  <a:cubicBezTo>
                    <a:pt x="1271601" y="1314142"/>
                    <a:pt x="1244348" y="1325291"/>
                    <a:pt x="1215856" y="1325291"/>
                  </a:cubicBezTo>
                  <a:cubicBezTo>
                    <a:pt x="1187364" y="1325291"/>
                    <a:pt x="1158871" y="1314142"/>
                    <a:pt x="1137812" y="1291843"/>
                  </a:cubicBezTo>
                  <a:cubicBezTo>
                    <a:pt x="1094454" y="1248483"/>
                    <a:pt x="1094454" y="1179109"/>
                    <a:pt x="1137812" y="1135750"/>
                  </a:cubicBezTo>
                  <a:cubicBezTo>
                    <a:pt x="1159491" y="1114071"/>
                    <a:pt x="1187673" y="1103231"/>
                    <a:pt x="1215856" y="1103231"/>
                  </a:cubicBezTo>
                  <a:close/>
                  <a:moveTo>
                    <a:pt x="520152" y="1018516"/>
                  </a:moveTo>
                  <a:cubicBezTo>
                    <a:pt x="525116" y="1018516"/>
                    <a:pt x="530080" y="1020688"/>
                    <a:pt x="533803" y="1025031"/>
                  </a:cubicBezTo>
                  <a:cubicBezTo>
                    <a:pt x="541249" y="1031237"/>
                    <a:pt x="541249" y="1043647"/>
                    <a:pt x="533803" y="1051093"/>
                  </a:cubicBezTo>
                  <a:lnTo>
                    <a:pt x="244638" y="1340259"/>
                  </a:lnTo>
                  <a:cubicBezTo>
                    <a:pt x="240914" y="1343982"/>
                    <a:pt x="235950" y="1345223"/>
                    <a:pt x="230986" y="1345223"/>
                  </a:cubicBezTo>
                  <a:cubicBezTo>
                    <a:pt x="226022" y="1345223"/>
                    <a:pt x="221058" y="1343982"/>
                    <a:pt x="217334" y="1340259"/>
                  </a:cubicBezTo>
                  <a:cubicBezTo>
                    <a:pt x="211129" y="1332812"/>
                    <a:pt x="211129" y="1320402"/>
                    <a:pt x="217334" y="1312956"/>
                  </a:cubicBezTo>
                  <a:lnTo>
                    <a:pt x="506500" y="1025031"/>
                  </a:lnTo>
                  <a:cubicBezTo>
                    <a:pt x="510223" y="1020688"/>
                    <a:pt x="515187" y="1018516"/>
                    <a:pt x="520152" y="1018516"/>
                  </a:cubicBezTo>
                  <a:close/>
                  <a:moveTo>
                    <a:pt x="424066" y="923207"/>
                  </a:moveTo>
                  <a:cubicBezTo>
                    <a:pt x="428876" y="923207"/>
                    <a:pt x="433530" y="924758"/>
                    <a:pt x="436632" y="927861"/>
                  </a:cubicBezTo>
                  <a:cubicBezTo>
                    <a:pt x="444078" y="934066"/>
                    <a:pt x="444078" y="946477"/>
                    <a:pt x="436632" y="953923"/>
                  </a:cubicBezTo>
                  <a:lnTo>
                    <a:pt x="147466" y="1243085"/>
                  </a:lnTo>
                  <a:cubicBezTo>
                    <a:pt x="143743" y="1246808"/>
                    <a:pt x="138779" y="1248049"/>
                    <a:pt x="135056" y="1248049"/>
                  </a:cubicBezTo>
                  <a:cubicBezTo>
                    <a:pt x="128850" y="1248049"/>
                    <a:pt x="125127" y="1246808"/>
                    <a:pt x="120163" y="1243085"/>
                  </a:cubicBezTo>
                  <a:cubicBezTo>
                    <a:pt x="113958" y="1235639"/>
                    <a:pt x="113958" y="1224469"/>
                    <a:pt x="120163" y="1217023"/>
                  </a:cubicBezTo>
                  <a:lnTo>
                    <a:pt x="410570" y="927861"/>
                  </a:lnTo>
                  <a:cubicBezTo>
                    <a:pt x="414293" y="924758"/>
                    <a:pt x="419257" y="923207"/>
                    <a:pt x="424066" y="923207"/>
                  </a:cubicBezTo>
                  <a:close/>
                  <a:moveTo>
                    <a:pt x="828326" y="724198"/>
                  </a:moveTo>
                  <a:lnTo>
                    <a:pt x="756132" y="796392"/>
                  </a:lnTo>
                  <a:lnTo>
                    <a:pt x="813389" y="853650"/>
                  </a:lnTo>
                  <a:cubicBezTo>
                    <a:pt x="825837" y="866097"/>
                    <a:pt x="825837" y="887257"/>
                    <a:pt x="813389" y="899704"/>
                  </a:cubicBezTo>
                  <a:lnTo>
                    <a:pt x="804676" y="908418"/>
                  </a:lnTo>
                  <a:lnTo>
                    <a:pt x="1027482" y="1131223"/>
                  </a:lnTo>
                  <a:cubicBezTo>
                    <a:pt x="1046153" y="1149894"/>
                    <a:pt x="1054866" y="1173544"/>
                    <a:pt x="1052377" y="1199683"/>
                  </a:cubicBezTo>
                  <a:cubicBezTo>
                    <a:pt x="1046153" y="1254451"/>
                    <a:pt x="1069803" y="1309219"/>
                    <a:pt x="1114613" y="1344071"/>
                  </a:cubicBezTo>
                  <a:cubicBezTo>
                    <a:pt x="1173116" y="1391370"/>
                    <a:pt x="1259002" y="1390126"/>
                    <a:pt x="1317504" y="1344071"/>
                  </a:cubicBezTo>
                  <a:cubicBezTo>
                    <a:pt x="1354846" y="1314198"/>
                    <a:pt x="1376006" y="1271877"/>
                    <a:pt x="1378496" y="1224578"/>
                  </a:cubicBezTo>
                  <a:cubicBezTo>
                    <a:pt x="1382230" y="1177278"/>
                    <a:pt x="1363559" y="1132468"/>
                    <a:pt x="1331196" y="1098860"/>
                  </a:cubicBezTo>
                  <a:cubicBezTo>
                    <a:pt x="1296344" y="1064008"/>
                    <a:pt x="1247799" y="1047827"/>
                    <a:pt x="1199255" y="1052806"/>
                  </a:cubicBezTo>
                  <a:cubicBezTo>
                    <a:pt x="1174360" y="1054050"/>
                    <a:pt x="1149466" y="1045337"/>
                    <a:pt x="1130795" y="1027911"/>
                  </a:cubicBezTo>
                  <a:close/>
                  <a:moveTo>
                    <a:pt x="584359" y="678144"/>
                  </a:moveTo>
                  <a:lnTo>
                    <a:pt x="514655" y="747848"/>
                  </a:lnTo>
                  <a:lnTo>
                    <a:pt x="525857" y="759051"/>
                  </a:lnTo>
                  <a:cubicBezTo>
                    <a:pt x="530836" y="764030"/>
                    <a:pt x="534570" y="771498"/>
                    <a:pt x="534570" y="780211"/>
                  </a:cubicBezTo>
                  <a:cubicBezTo>
                    <a:pt x="534570" y="787679"/>
                    <a:pt x="530836" y="796392"/>
                    <a:pt x="525857" y="801371"/>
                  </a:cubicBezTo>
                  <a:lnTo>
                    <a:pt x="476068" y="849916"/>
                  </a:lnTo>
                  <a:cubicBezTo>
                    <a:pt x="464866" y="861118"/>
                    <a:pt x="444950" y="861118"/>
                    <a:pt x="434992" y="849916"/>
                  </a:cubicBezTo>
                  <a:lnTo>
                    <a:pt x="430013" y="844937"/>
                  </a:lnTo>
                  <a:cubicBezTo>
                    <a:pt x="427524" y="842447"/>
                    <a:pt x="425034" y="842447"/>
                    <a:pt x="423790" y="842447"/>
                  </a:cubicBezTo>
                  <a:cubicBezTo>
                    <a:pt x="421300" y="842447"/>
                    <a:pt x="418811" y="842447"/>
                    <a:pt x="417566" y="844937"/>
                  </a:cubicBezTo>
                  <a:lnTo>
                    <a:pt x="55350" y="1205907"/>
                  </a:lnTo>
                  <a:cubicBezTo>
                    <a:pt x="41658" y="1219599"/>
                    <a:pt x="41658" y="1242004"/>
                    <a:pt x="55350" y="1256940"/>
                  </a:cubicBezTo>
                  <a:lnTo>
                    <a:pt x="203472" y="1403818"/>
                  </a:lnTo>
                  <a:cubicBezTo>
                    <a:pt x="217165" y="1418754"/>
                    <a:pt x="240815" y="1418754"/>
                    <a:pt x="255751" y="1403818"/>
                  </a:cubicBezTo>
                  <a:lnTo>
                    <a:pt x="616722" y="1044092"/>
                  </a:lnTo>
                  <a:cubicBezTo>
                    <a:pt x="619212" y="1040358"/>
                    <a:pt x="619212" y="1035379"/>
                    <a:pt x="616722" y="1031645"/>
                  </a:cubicBezTo>
                  <a:lnTo>
                    <a:pt x="611743" y="1026666"/>
                  </a:lnTo>
                  <a:cubicBezTo>
                    <a:pt x="605520" y="1020443"/>
                    <a:pt x="601786" y="1012974"/>
                    <a:pt x="601786" y="1005506"/>
                  </a:cubicBezTo>
                  <a:cubicBezTo>
                    <a:pt x="601786" y="998038"/>
                    <a:pt x="605520" y="990569"/>
                    <a:pt x="611743" y="984346"/>
                  </a:cubicBezTo>
                  <a:lnTo>
                    <a:pt x="660288" y="935802"/>
                  </a:lnTo>
                  <a:cubicBezTo>
                    <a:pt x="671490" y="924599"/>
                    <a:pt x="690161" y="924599"/>
                    <a:pt x="702609" y="935802"/>
                  </a:cubicBezTo>
                  <a:lnTo>
                    <a:pt x="712566" y="947004"/>
                  </a:lnTo>
                  <a:lnTo>
                    <a:pt x="783516" y="876055"/>
                  </a:lnTo>
                  <a:close/>
                  <a:moveTo>
                    <a:pt x="1374761" y="38355"/>
                  </a:moveTo>
                  <a:lnTo>
                    <a:pt x="1261491" y="119262"/>
                  </a:lnTo>
                  <a:cubicBezTo>
                    <a:pt x="1254023" y="122996"/>
                    <a:pt x="1249044" y="127975"/>
                    <a:pt x="1246554" y="134199"/>
                  </a:cubicBezTo>
                  <a:lnTo>
                    <a:pt x="1209213" y="201414"/>
                  </a:lnTo>
                  <a:cubicBezTo>
                    <a:pt x="1200500" y="218840"/>
                    <a:pt x="1189297" y="233777"/>
                    <a:pt x="1175605" y="247469"/>
                  </a:cubicBezTo>
                  <a:lnTo>
                    <a:pt x="691406" y="731667"/>
                  </a:lnTo>
                  <a:lnTo>
                    <a:pt x="728748" y="770253"/>
                  </a:lnTo>
                  <a:lnTo>
                    <a:pt x="1212947" y="284811"/>
                  </a:lnTo>
                  <a:cubicBezTo>
                    <a:pt x="1226639" y="272363"/>
                    <a:pt x="1242820" y="261161"/>
                    <a:pt x="1259002" y="251203"/>
                  </a:cubicBezTo>
                  <a:lnTo>
                    <a:pt x="1326217" y="215106"/>
                  </a:lnTo>
                  <a:cubicBezTo>
                    <a:pt x="1332441" y="211372"/>
                    <a:pt x="1338664" y="206393"/>
                    <a:pt x="1341154" y="198925"/>
                  </a:cubicBezTo>
                  <a:lnTo>
                    <a:pt x="1342399" y="197680"/>
                  </a:lnTo>
                  <a:lnTo>
                    <a:pt x="1419572" y="83165"/>
                  </a:lnTo>
                  <a:cubicBezTo>
                    <a:pt x="1419572" y="81921"/>
                    <a:pt x="1419572" y="81921"/>
                    <a:pt x="1418327" y="80676"/>
                  </a:cubicBezTo>
                  <a:lnTo>
                    <a:pt x="1377251" y="39600"/>
                  </a:lnTo>
                  <a:cubicBezTo>
                    <a:pt x="1376006" y="38355"/>
                    <a:pt x="1376006" y="37110"/>
                    <a:pt x="1374761" y="38355"/>
                  </a:cubicBezTo>
                  <a:close/>
                  <a:moveTo>
                    <a:pt x="207887" y="38044"/>
                  </a:moveTo>
                  <a:cubicBezTo>
                    <a:pt x="194370" y="37655"/>
                    <a:pt x="180756" y="38978"/>
                    <a:pt x="167375" y="42089"/>
                  </a:cubicBezTo>
                  <a:lnTo>
                    <a:pt x="256996" y="131710"/>
                  </a:lnTo>
                  <a:cubicBezTo>
                    <a:pt x="270688" y="146646"/>
                    <a:pt x="278156" y="165317"/>
                    <a:pt x="278156" y="185233"/>
                  </a:cubicBezTo>
                  <a:cubicBezTo>
                    <a:pt x="278156" y="205148"/>
                    <a:pt x="270688" y="225064"/>
                    <a:pt x="256996" y="238756"/>
                  </a:cubicBezTo>
                  <a:lnTo>
                    <a:pt x="239570" y="256182"/>
                  </a:lnTo>
                  <a:cubicBezTo>
                    <a:pt x="209696" y="286055"/>
                    <a:pt x="161152" y="286055"/>
                    <a:pt x="132523" y="256182"/>
                  </a:cubicBezTo>
                  <a:lnTo>
                    <a:pt x="41658" y="166562"/>
                  </a:lnTo>
                  <a:cubicBezTo>
                    <a:pt x="29210" y="221330"/>
                    <a:pt x="46637" y="277342"/>
                    <a:pt x="86468" y="317173"/>
                  </a:cubicBezTo>
                  <a:cubicBezTo>
                    <a:pt x="123810" y="354515"/>
                    <a:pt x="177333" y="371942"/>
                    <a:pt x="229612" y="363228"/>
                  </a:cubicBezTo>
                  <a:cubicBezTo>
                    <a:pt x="245794" y="360739"/>
                    <a:pt x="261975" y="365718"/>
                    <a:pt x="273178" y="376920"/>
                  </a:cubicBezTo>
                  <a:lnTo>
                    <a:pt x="553241" y="655739"/>
                  </a:lnTo>
                  <a:lnTo>
                    <a:pt x="560710" y="648270"/>
                  </a:lnTo>
                  <a:cubicBezTo>
                    <a:pt x="574402" y="634578"/>
                    <a:pt x="595562" y="634578"/>
                    <a:pt x="608009" y="648270"/>
                  </a:cubicBezTo>
                  <a:lnTo>
                    <a:pt x="665267" y="705528"/>
                  </a:lnTo>
                  <a:lnTo>
                    <a:pt x="737461" y="633334"/>
                  </a:lnTo>
                  <a:lnTo>
                    <a:pt x="377735" y="273608"/>
                  </a:lnTo>
                  <a:cubicBezTo>
                    <a:pt x="366532" y="262406"/>
                    <a:pt x="360309" y="244979"/>
                    <a:pt x="362798" y="228798"/>
                  </a:cubicBezTo>
                  <a:cubicBezTo>
                    <a:pt x="372756" y="176520"/>
                    <a:pt x="355330" y="124241"/>
                    <a:pt x="317988" y="85655"/>
                  </a:cubicBezTo>
                  <a:cubicBezTo>
                    <a:pt x="288114" y="55782"/>
                    <a:pt x="248439" y="39211"/>
                    <a:pt x="207887" y="38044"/>
                  </a:cubicBezTo>
                  <a:close/>
                  <a:moveTo>
                    <a:pt x="196568" y="527"/>
                  </a:moveTo>
                  <a:cubicBezTo>
                    <a:pt x="251006" y="-1165"/>
                    <a:pt x="304918" y="19373"/>
                    <a:pt x="344127" y="59516"/>
                  </a:cubicBezTo>
                  <a:cubicBezTo>
                    <a:pt x="390182" y="105570"/>
                    <a:pt x="411342" y="171541"/>
                    <a:pt x="400140" y="235022"/>
                  </a:cubicBezTo>
                  <a:cubicBezTo>
                    <a:pt x="400140" y="240001"/>
                    <a:pt x="401385" y="243735"/>
                    <a:pt x="403874" y="247469"/>
                  </a:cubicBezTo>
                  <a:lnTo>
                    <a:pt x="763600" y="605950"/>
                  </a:lnTo>
                  <a:lnTo>
                    <a:pt x="1149466" y="221330"/>
                  </a:lnTo>
                  <a:cubicBezTo>
                    <a:pt x="1160668" y="210127"/>
                    <a:pt x="1169381" y="197680"/>
                    <a:pt x="1176850" y="183988"/>
                  </a:cubicBezTo>
                  <a:lnTo>
                    <a:pt x="1212947" y="116773"/>
                  </a:lnTo>
                  <a:cubicBezTo>
                    <a:pt x="1219170" y="104326"/>
                    <a:pt x="1229128" y="94368"/>
                    <a:pt x="1242820" y="86899"/>
                  </a:cubicBezTo>
                  <a:lnTo>
                    <a:pt x="1356091" y="4748"/>
                  </a:lnTo>
                  <a:cubicBezTo>
                    <a:pt x="1372272" y="-3965"/>
                    <a:pt x="1390943" y="-231"/>
                    <a:pt x="1403390" y="12216"/>
                  </a:cubicBezTo>
                  <a:lnTo>
                    <a:pt x="1445711" y="54537"/>
                  </a:lnTo>
                  <a:cubicBezTo>
                    <a:pt x="1458158" y="66984"/>
                    <a:pt x="1460648" y="85655"/>
                    <a:pt x="1453179" y="101836"/>
                  </a:cubicBezTo>
                  <a:lnTo>
                    <a:pt x="1451935" y="103081"/>
                  </a:lnTo>
                  <a:lnTo>
                    <a:pt x="1374761" y="218840"/>
                  </a:lnTo>
                  <a:cubicBezTo>
                    <a:pt x="1367293" y="231287"/>
                    <a:pt x="1357335" y="241245"/>
                    <a:pt x="1344888" y="248714"/>
                  </a:cubicBezTo>
                  <a:lnTo>
                    <a:pt x="1277673" y="283566"/>
                  </a:lnTo>
                  <a:cubicBezTo>
                    <a:pt x="1263981" y="291034"/>
                    <a:pt x="1251533" y="300992"/>
                    <a:pt x="1240331" y="312195"/>
                  </a:cubicBezTo>
                  <a:lnTo>
                    <a:pt x="854465" y="698059"/>
                  </a:lnTo>
                  <a:lnTo>
                    <a:pt x="1158179" y="1000527"/>
                  </a:lnTo>
                  <a:cubicBezTo>
                    <a:pt x="1168137" y="1011730"/>
                    <a:pt x="1181829" y="1015464"/>
                    <a:pt x="1196765" y="1014219"/>
                  </a:cubicBezTo>
                  <a:cubicBezTo>
                    <a:pt x="1256512" y="1009240"/>
                    <a:pt x="1315015" y="1030401"/>
                    <a:pt x="1357335" y="1072721"/>
                  </a:cubicBezTo>
                  <a:cubicBezTo>
                    <a:pt x="1398411" y="1112552"/>
                    <a:pt x="1419572" y="1168565"/>
                    <a:pt x="1417082" y="1227067"/>
                  </a:cubicBezTo>
                  <a:cubicBezTo>
                    <a:pt x="1413348" y="1284324"/>
                    <a:pt x="1385964" y="1336603"/>
                    <a:pt x="1339909" y="1372700"/>
                  </a:cubicBezTo>
                  <a:cubicBezTo>
                    <a:pt x="1303812" y="1401328"/>
                    <a:pt x="1260247" y="1416265"/>
                    <a:pt x="1215436" y="1416265"/>
                  </a:cubicBezTo>
                  <a:cubicBezTo>
                    <a:pt x="1170626" y="1416265"/>
                    <a:pt x="1127061" y="1402573"/>
                    <a:pt x="1090964" y="1373944"/>
                  </a:cubicBezTo>
                  <a:cubicBezTo>
                    <a:pt x="1036196" y="1330379"/>
                    <a:pt x="1007567" y="1263164"/>
                    <a:pt x="1015035" y="1194704"/>
                  </a:cubicBezTo>
                  <a:cubicBezTo>
                    <a:pt x="1016280" y="1182257"/>
                    <a:pt x="1011301" y="1168565"/>
                    <a:pt x="1001343" y="1157362"/>
                  </a:cubicBezTo>
                  <a:lnTo>
                    <a:pt x="777292" y="934557"/>
                  </a:lnTo>
                  <a:lnTo>
                    <a:pt x="737461" y="976877"/>
                  </a:lnTo>
                  <a:cubicBezTo>
                    <a:pt x="725014" y="989325"/>
                    <a:pt x="702609" y="989325"/>
                    <a:pt x="690161" y="976877"/>
                  </a:cubicBezTo>
                  <a:lnTo>
                    <a:pt x="681448" y="968164"/>
                  </a:lnTo>
                  <a:lnTo>
                    <a:pt x="642862" y="1005506"/>
                  </a:lnTo>
                  <a:cubicBezTo>
                    <a:pt x="651575" y="1014219"/>
                    <a:pt x="656554" y="1025422"/>
                    <a:pt x="656554" y="1037869"/>
                  </a:cubicBezTo>
                  <a:cubicBezTo>
                    <a:pt x="656554" y="1050316"/>
                    <a:pt x="651575" y="1062763"/>
                    <a:pt x="642862" y="1070232"/>
                  </a:cubicBezTo>
                  <a:lnTo>
                    <a:pt x="281891" y="1429957"/>
                  </a:lnTo>
                  <a:cubicBezTo>
                    <a:pt x="268199" y="1444894"/>
                    <a:pt x="249528" y="1452362"/>
                    <a:pt x="229612" y="1452362"/>
                  </a:cubicBezTo>
                  <a:cubicBezTo>
                    <a:pt x="209696" y="1452362"/>
                    <a:pt x="191025" y="1444894"/>
                    <a:pt x="176088" y="1429957"/>
                  </a:cubicBezTo>
                  <a:lnTo>
                    <a:pt x="29210" y="1284324"/>
                  </a:lnTo>
                  <a:cubicBezTo>
                    <a:pt x="582" y="1254451"/>
                    <a:pt x="582" y="1208396"/>
                    <a:pt x="29210" y="1179767"/>
                  </a:cubicBezTo>
                  <a:lnTo>
                    <a:pt x="390182" y="818797"/>
                  </a:lnTo>
                  <a:cubicBezTo>
                    <a:pt x="408853" y="800127"/>
                    <a:pt x="437482" y="800127"/>
                    <a:pt x="454908" y="817553"/>
                  </a:cubicBezTo>
                  <a:lnTo>
                    <a:pt x="493494" y="780211"/>
                  </a:lnTo>
                  <a:lnTo>
                    <a:pt x="483537" y="771498"/>
                  </a:lnTo>
                  <a:cubicBezTo>
                    <a:pt x="478558" y="765274"/>
                    <a:pt x="474823" y="756561"/>
                    <a:pt x="474823" y="747848"/>
                  </a:cubicBezTo>
                  <a:cubicBezTo>
                    <a:pt x="474823" y="739135"/>
                    <a:pt x="478558" y="730422"/>
                    <a:pt x="484781" y="724198"/>
                  </a:cubicBezTo>
                  <a:lnTo>
                    <a:pt x="525857" y="683122"/>
                  </a:lnTo>
                  <a:lnTo>
                    <a:pt x="247038" y="404304"/>
                  </a:lnTo>
                  <a:cubicBezTo>
                    <a:pt x="243304" y="401815"/>
                    <a:pt x="239570" y="399325"/>
                    <a:pt x="235836" y="400570"/>
                  </a:cubicBezTo>
                  <a:cubicBezTo>
                    <a:pt x="171109" y="411773"/>
                    <a:pt x="105139" y="390612"/>
                    <a:pt x="59084" y="344557"/>
                  </a:cubicBezTo>
                  <a:cubicBezTo>
                    <a:pt x="5561" y="291034"/>
                    <a:pt x="-13110" y="213861"/>
                    <a:pt x="9295" y="142912"/>
                  </a:cubicBezTo>
                  <a:cubicBezTo>
                    <a:pt x="11784" y="132954"/>
                    <a:pt x="20497" y="125486"/>
                    <a:pt x="30455" y="121752"/>
                  </a:cubicBezTo>
                  <a:cubicBezTo>
                    <a:pt x="40413" y="119262"/>
                    <a:pt x="51616" y="122996"/>
                    <a:pt x="59084" y="130465"/>
                  </a:cubicBezTo>
                  <a:lnTo>
                    <a:pt x="158662" y="230043"/>
                  </a:lnTo>
                  <a:cubicBezTo>
                    <a:pt x="173599" y="244979"/>
                    <a:pt x="197249" y="244979"/>
                    <a:pt x="212185" y="230043"/>
                  </a:cubicBezTo>
                  <a:lnTo>
                    <a:pt x="229612" y="211372"/>
                  </a:lnTo>
                  <a:cubicBezTo>
                    <a:pt x="237080" y="205148"/>
                    <a:pt x="240815" y="196435"/>
                    <a:pt x="240815" y="185233"/>
                  </a:cubicBezTo>
                  <a:cubicBezTo>
                    <a:pt x="240815" y="175275"/>
                    <a:pt x="237080" y="166562"/>
                    <a:pt x="229612" y="159093"/>
                  </a:cubicBezTo>
                  <a:lnTo>
                    <a:pt x="130033" y="58271"/>
                  </a:lnTo>
                  <a:cubicBezTo>
                    <a:pt x="122565" y="50802"/>
                    <a:pt x="118831" y="40845"/>
                    <a:pt x="122565" y="30887"/>
                  </a:cubicBezTo>
                  <a:cubicBezTo>
                    <a:pt x="125055" y="19684"/>
                    <a:pt x="132523" y="12216"/>
                    <a:pt x="142481" y="9727"/>
                  </a:cubicBezTo>
                  <a:cubicBezTo>
                    <a:pt x="160218" y="4126"/>
                    <a:pt x="178422" y="1091"/>
                    <a:pt x="196568" y="52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D0CEBA35-D954-4B83-BAB4-E5DD2437DF97}"/>
              </a:ext>
            </a:extLst>
          </p:cNvPr>
          <p:cNvSpPr txBox="1"/>
          <p:nvPr/>
        </p:nvSpPr>
        <p:spPr>
          <a:xfrm>
            <a:off x="1399952" y="3693940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6DDD42-19BE-435D-9027-D8DFB22DEF8A}"/>
              </a:ext>
            </a:extLst>
          </p:cNvPr>
          <p:cNvSpPr txBox="1"/>
          <p:nvPr/>
        </p:nvSpPr>
        <p:spPr>
          <a:xfrm>
            <a:off x="1399952" y="4370746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5C2248-9BF4-464B-94E3-4BEAE94CA983}"/>
              </a:ext>
            </a:extLst>
          </p:cNvPr>
          <p:cNvSpPr txBox="1"/>
          <p:nvPr/>
        </p:nvSpPr>
        <p:spPr>
          <a:xfrm>
            <a:off x="7922672" y="3225112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7C13D47-0A9B-4172-814F-2B68B15D9CA7}"/>
              </a:ext>
            </a:extLst>
          </p:cNvPr>
          <p:cNvSpPr txBox="1"/>
          <p:nvPr/>
        </p:nvSpPr>
        <p:spPr>
          <a:xfrm>
            <a:off x="7922672" y="3883630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EDE115C-0918-44C1-935B-4771C815CA9E}"/>
              </a:ext>
            </a:extLst>
          </p:cNvPr>
          <p:cNvSpPr txBox="1"/>
          <p:nvPr/>
        </p:nvSpPr>
        <p:spPr>
          <a:xfrm>
            <a:off x="14204600" y="3966111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8AC86B-80E6-4409-9FAA-3F71F9E3704B}"/>
              </a:ext>
            </a:extLst>
          </p:cNvPr>
          <p:cNvSpPr txBox="1"/>
          <p:nvPr/>
        </p:nvSpPr>
        <p:spPr>
          <a:xfrm>
            <a:off x="14204600" y="4624629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6AE1C9-6099-4A4A-ADFC-A40484F4FAFC}"/>
              </a:ext>
            </a:extLst>
          </p:cNvPr>
          <p:cNvSpPr txBox="1"/>
          <p:nvPr/>
        </p:nvSpPr>
        <p:spPr>
          <a:xfrm>
            <a:off x="4689760" y="10579917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4188AD4-3BE2-440C-8361-32A85337C5EA}"/>
              </a:ext>
            </a:extLst>
          </p:cNvPr>
          <p:cNvSpPr txBox="1"/>
          <p:nvPr/>
        </p:nvSpPr>
        <p:spPr>
          <a:xfrm>
            <a:off x="4689760" y="11238435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7244309-A879-4BA5-977E-FAEFA7488ABF}"/>
              </a:ext>
            </a:extLst>
          </p:cNvPr>
          <p:cNvSpPr txBox="1"/>
          <p:nvPr/>
        </p:nvSpPr>
        <p:spPr>
          <a:xfrm>
            <a:off x="10644146" y="11296689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C36A5B7-1C1A-4718-A2F8-E9151229E853}"/>
              </a:ext>
            </a:extLst>
          </p:cNvPr>
          <p:cNvSpPr txBox="1"/>
          <p:nvPr/>
        </p:nvSpPr>
        <p:spPr>
          <a:xfrm>
            <a:off x="10644146" y="11967399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B1F126-21AD-40BE-A716-D1405E208D61}"/>
              </a:ext>
            </a:extLst>
          </p:cNvPr>
          <p:cNvSpPr txBox="1"/>
          <p:nvPr/>
        </p:nvSpPr>
        <p:spPr>
          <a:xfrm>
            <a:off x="18211577" y="10955877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4EF48F-C27B-4364-92D8-F5D5443A6056}"/>
              </a:ext>
            </a:extLst>
          </p:cNvPr>
          <p:cNvSpPr txBox="1"/>
          <p:nvPr/>
        </p:nvSpPr>
        <p:spPr>
          <a:xfrm>
            <a:off x="18211577" y="11621507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883CC2B-A87E-44B9-83A2-43092B2E38F8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A985CD-A22F-4A6B-A9E5-6813C160BC90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4937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E8EBCE-7927-4071-8F63-EA811A4E6CEA}"/>
              </a:ext>
            </a:extLst>
          </p:cNvPr>
          <p:cNvSpPr/>
          <p:nvPr/>
        </p:nvSpPr>
        <p:spPr>
          <a:xfrm>
            <a:off x="7700243" y="3635137"/>
            <a:ext cx="8978421" cy="89771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08" h="7207">
                <a:moveTo>
                  <a:pt x="7208" y="3604"/>
                </a:moveTo>
                <a:cubicBezTo>
                  <a:pt x="7208" y="5594"/>
                  <a:pt x="5595" y="7207"/>
                  <a:pt x="3604" y="7207"/>
                </a:cubicBezTo>
                <a:cubicBezTo>
                  <a:pt x="1613" y="7207"/>
                  <a:pt x="0" y="5594"/>
                  <a:pt x="0" y="3604"/>
                </a:cubicBezTo>
                <a:cubicBezTo>
                  <a:pt x="0" y="1614"/>
                  <a:pt x="1613" y="0"/>
                  <a:pt x="3604" y="0"/>
                </a:cubicBezTo>
                <a:cubicBezTo>
                  <a:pt x="5595" y="0"/>
                  <a:pt x="7208" y="1614"/>
                  <a:pt x="7208" y="3604"/>
                </a:cubicBezTo>
                <a:close/>
              </a:path>
            </a:pathLst>
          </a:custGeom>
          <a:solidFill>
            <a:schemeClr val="accent6">
              <a:alpha val="1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A0A6039-4958-4FDF-8C85-E596F49BE83C}"/>
              </a:ext>
            </a:extLst>
          </p:cNvPr>
          <p:cNvGrpSpPr/>
          <p:nvPr/>
        </p:nvGrpSpPr>
        <p:grpSpPr>
          <a:xfrm>
            <a:off x="2401891" y="4553286"/>
            <a:ext cx="19575126" cy="7140877"/>
            <a:chOff x="2401891" y="4553286"/>
            <a:chExt cx="19575126" cy="71408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D1ABAE-99AB-4791-8F78-2B5FD58BC0A2}"/>
                </a:ext>
              </a:extLst>
            </p:cNvPr>
            <p:cNvSpPr/>
            <p:nvPr/>
          </p:nvSpPr>
          <p:spPr>
            <a:xfrm>
              <a:off x="15440348" y="6784498"/>
              <a:ext cx="4253133" cy="7088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5" h="570">
                  <a:moveTo>
                    <a:pt x="2471" y="570"/>
                  </a:moveTo>
                  <a:lnTo>
                    <a:pt x="0" y="570"/>
                  </a:lnTo>
                  <a:lnTo>
                    <a:pt x="0" y="549"/>
                  </a:lnTo>
                  <a:lnTo>
                    <a:pt x="2465" y="549"/>
                  </a:lnTo>
                  <a:lnTo>
                    <a:pt x="3404" y="0"/>
                  </a:lnTo>
                  <a:lnTo>
                    <a:pt x="3415" y="17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4A65A6-892C-41B8-A6FE-9212BD46EA20}"/>
                </a:ext>
              </a:extLst>
            </p:cNvPr>
            <p:cNvSpPr/>
            <p:nvPr/>
          </p:nvSpPr>
          <p:spPr>
            <a:xfrm>
              <a:off x="15440348" y="7512041"/>
              <a:ext cx="5405491" cy="40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40" h="329">
                  <a:moveTo>
                    <a:pt x="2876" y="329"/>
                  </a:moveTo>
                  <a:lnTo>
                    <a:pt x="0" y="329"/>
                  </a:lnTo>
                  <a:lnTo>
                    <a:pt x="0" y="309"/>
                  </a:lnTo>
                  <a:lnTo>
                    <a:pt x="2872" y="309"/>
                  </a:lnTo>
                  <a:lnTo>
                    <a:pt x="3560" y="0"/>
                  </a:lnTo>
                  <a:lnTo>
                    <a:pt x="4340" y="0"/>
                  </a:lnTo>
                  <a:lnTo>
                    <a:pt x="4340" y="21"/>
                  </a:lnTo>
                  <a:lnTo>
                    <a:pt x="3564" y="2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26DF1F-8036-4FBA-B850-98D105BB772C}"/>
                </a:ext>
              </a:extLst>
            </p:cNvPr>
            <p:cNvSpPr/>
            <p:nvPr/>
          </p:nvSpPr>
          <p:spPr>
            <a:xfrm>
              <a:off x="15440348" y="8325539"/>
              <a:ext cx="6332360" cy="59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4" h="481">
                  <a:moveTo>
                    <a:pt x="5084" y="481"/>
                  </a:moveTo>
                  <a:lnTo>
                    <a:pt x="2924" y="481"/>
                  </a:lnTo>
                  <a:lnTo>
                    <a:pt x="258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2590" y="0"/>
                  </a:lnTo>
                  <a:lnTo>
                    <a:pt x="2934" y="461"/>
                  </a:lnTo>
                  <a:lnTo>
                    <a:pt x="5084" y="46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5BE741-EC30-4F95-97C6-8D2D239BEEB6}"/>
                </a:ext>
              </a:extLst>
            </p:cNvPr>
            <p:cNvSpPr/>
            <p:nvPr/>
          </p:nvSpPr>
          <p:spPr>
            <a:xfrm>
              <a:off x="15440348" y="8754095"/>
              <a:ext cx="2561344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7" h="21">
                  <a:moveTo>
                    <a:pt x="2057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7543321-4DDD-4BBF-A29D-2D1115B915D6}"/>
                </a:ext>
              </a:extLst>
            </p:cNvPr>
            <p:cNvSpPr/>
            <p:nvPr/>
          </p:nvSpPr>
          <p:spPr>
            <a:xfrm>
              <a:off x="19484188" y="6591401"/>
              <a:ext cx="406128" cy="40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327">
                  <a:moveTo>
                    <a:pt x="327" y="164"/>
                  </a:moveTo>
                  <a:cubicBezTo>
                    <a:pt x="327" y="253"/>
                    <a:pt x="254" y="327"/>
                    <a:pt x="164" y="327"/>
                  </a:cubicBezTo>
                  <a:cubicBezTo>
                    <a:pt x="73" y="327"/>
                    <a:pt x="0" y="253"/>
                    <a:pt x="0" y="164"/>
                  </a:cubicBezTo>
                  <a:cubicBezTo>
                    <a:pt x="0" y="73"/>
                    <a:pt x="73" y="0"/>
                    <a:pt x="164" y="0"/>
                  </a:cubicBezTo>
                  <a:cubicBezTo>
                    <a:pt x="254" y="0"/>
                    <a:pt x="327" y="73"/>
                    <a:pt x="327" y="164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0DF7CE-A208-4B52-B16E-9087CA2E80F3}"/>
                </a:ext>
              </a:extLst>
            </p:cNvPr>
            <p:cNvSpPr/>
            <p:nvPr/>
          </p:nvSpPr>
          <p:spPr>
            <a:xfrm>
              <a:off x="20642774" y="7321434"/>
              <a:ext cx="406128" cy="40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328">
                  <a:moveTo>
                    <a:pt x="327" y="164"/>
                  </a:moveTo>
                  <a:cubicBezTo>
                    <a:pt x="327" y="254"/>
                    <a:pt x="254" y="328"/>
                    <a:pt x="164" y="328"/>
                  </a:cubicBezTo>
                  <a:cubicBezTo>
                    <a:pt x="74" y="328"/>
                    <a:pt x="0" y="254"/>
                    <a:pt x="0" y="164"/>
                  </a:cubicBezTo>
                  <a:cubicBezTo>
                    <a:pt x="0" y="73"/>
                    <a:pt x="74" y="0"/>
                    <a:pt x="164" y="0"/>
                  </a:cubicBezTo>
                  <a:cubicBezTo>
                    <a:pt x="254" y="0"/>
                    <a:pt x="327" y="73"/>
                    <a:pt x="327" y="164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98CDFC-2983-4696-BDBF-40F3FE80A97E}"/>
                </a:ext>
              </a:extLst>
            </p:cNvPr>
            <p:cNvSpPr/>
            <p:nvPr/>
          </p:nvSpPr>
          <p:spPr>
            <a:xfrm>
              <a:off x="21569643" y="8709246"/>
              <a:ext cx="407374" cy="40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327">
                  <a:moveTo>
                    <a:pt x="328" y="163"/>
                  </a:moveTo>
                  <a:cubicBezTo>
                    <a:pt x="328" y="254"/>
                    <a:pt x="254" y="327"/>
                    <a:pt x="164" y="327"/>
                  </a:cubicBezTo>
                  <a:cubicBezTo>
                    <a:pt x="74" y="327"/>
                    <a:pt x="0" y="254"/>
                    <a:pt x="0" y="163"/>
                  </a:cubicBezTo>
                  <a:cubicBezTo>
                    <a:pt x="0" y="73"/>
                    <a:pt x="74" y="0"/>
                    <a:pt x="164" y="0"/>
                  </a:cubicBezTo>
                  <a:cubicBezTo>
                    <a:pt x="254" y="0"/>
                    <a:pt x="328" y="73"/>
                    <a:pt x="328" y="163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05987C-DBBD-4E6F-B0FE-1E2B47A2EAC6}"/>
                </a:ext>
              </a:extLst>
            </p:cNvPr>
            <p:cNvSpPr/>
            <p:nvPr/>
          </p:nvSpPr>
          <p:spPr>
            <a:xfrm>
              <a:off x="17799877" y="8563489"/>
              <a:ext cx="406128" cy="40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328">
                  <a:moveTo>
                    <a:pt x="327" y="164"/>
                  </a:moveTo>
                  <a:cubicBezTo>
                    <a:pt x="327" y="254"/>
                    <a:pt x="254" y="328"/>
                    <a:pt x="163" y="328"/>
                  </a:cubicBezTo>
                  <a:cubicBezTo>
                    <a:pt x="73" y="328"/>
                    <a:pt x="0" y="254"/>
                    <a:pt x="0" y="164"/>
                  </a:cubicBezTo>
                  <a:cubicBezTo>
                    <a:pt x="0" y="73"/>
                    <a:pt x="73" y="0"/>
                    <a:pt x="163" y="0"/>
                  </a:cubicBezTo>
                  <a:cubicBezTo>
                    <a:pt x="254" y="0"/>
                    <a:pt x="327" y="73"/>
                    <a:pt x="327" y="164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214807-9473-4DEE-B6CA-A439B2EFBF6A}"/>
                </a:ext>
              </a:extLst>
            </p:cNvPr>
            <p:cNvSpPr/>
            <p:nvPr/>
          </p:nvSpPr>
          <p:spPr>
            <a:xfrm>
              <a:off x="4685424" y="6784498"/>
              <a:ext cx="4251887" cy="7088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570">
                  <a:moveTo>
                    <a:pt x="3414" y="570"/>
                  </a:moveTo>
                  <a:lnTo>
                    <a:pt x="943" y="570"/>
                  </a:lnTo>
                  <a:lnTo>
                    <a:pt x="941" y="568"/>
                  </a:lnTo>
                  <a:lnTo>
                    <a:pt x="0" y="17"/>
                  </a:lnTo>
                  <a:lnTo>
                    <a:pt x="10" y="0"/>
                  </a:lnTo>
                  <a:lnTo>
                    <a:pt x="949" y="549"/>
                  </a:lnTo>
                  <a:lnTo>
                    <a:pt x="3414" y="549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397AFB-C504-41D3-BE1D-853370A3B260}"/>
                </a:ext>
              </a:extLst>
            </p:cNvPr>
            <p:cNvSpPr/>
            <p:nvPr/>
          </p:nvSpPr>
          <p:spPr>
            <a:xfrm>
              <a:off x="3531821" y="7512041"/>
              <a:ext cx="5405491" cy="40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40" h="329">
                  <a:moveTo>
                    <a:pt x="4340" y="329"/>
                  </a:moveTo>
                  <a:lnTo>
                    <a:pt x="1464" y="329"/>
                  </a:lnTo>
                  <a:lnTo>
                    <a:pt x="1462" y="328"/>
                  </a:lnTo>
                  <a:lnTo>
                    <a:pt x="776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80" y="0"/>
                  </a:lnTo>
                  <a:lnTo>
                    <a:pt x="782" y="2"/>
                  </a:lnTo>
                  <a:lnTo>
                    <a:pt x="1469" y="309"/>
                  </a:lnTo>
                  <a:lnTo>
                    <a:pt x="4340" y="309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5B080B-7FAA-49AD-876C-6E9E8FA45C9C}"/>
                </a:ext>
              </a:extLst>
            </p:cNvPr>
            <p:cNvSpPr/>
            <p:nvPr/>
          </p:nvSpPr>
          <p:spPr>
            <a:xfrm>
              <a:off x="2604952" y="8325539"/>
              <a:ext cx="6332360" cy="59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4" h="481">
                  <a:moveTo>
                    <a:pt x="2160" y="481"/>
                  </a:moveTo>
                  <a:lnTo>
                    <a:pt x="0" y="481"/>
                  </a:lnTo>
                  <a:lnTo>
                    <a:pt x="0" y="461"/>
                  </a:lnTo>
                  <a:lnTo>
                    <a:pt x="2150" y="461"/>
                  </a:lnTo>
                  <a:lnTo>
                    <a:pt x="2494" y="0"/>
                  </a:lnTo>
                  <a:lnTo>
                    <a:pt x="5084" y="0"/>
                  </a:lnTo>
                  <a:lnTo>
                    <a:pt x="5084" y="21"/>
                  </a:lnTo>
                  <a:lnTo>
                    <a:pt x="2504" y="2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EA37C1-5392-4825-B110-C2B56A14998C}"/>
                </a:ext>
              </a:extLst>
            </p:cNvPr>
            <p:cNvSpPr/>
            <p:nvPr/>
          </p:nvSpPr>
          <p:spPr>
            <a:xfrm>
              <a:off x="6375967" y="8754095"/>
              <a:ext cx="2561344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7" h="21">
                  <a:moveTo>
                    <a:pt x="2057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293042-0136-4F2A-8816-4FDF4939F61F}"/>
                </a:ext>
              </a:extLst>
            </p:cNvPr>
            <p:cNvSpPr/>
            <p:nvPr/>
          </p:nvSpPr>
          <p:spPr>
            <a:xfrm>
              <a:off x="4487346" y="6591401"/>
              <a:ext cx="406128" cy="40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327">
                  <a:moveTo>
                    <a:pt x="0" y="164"/>
                  </a:moveTo>
                  <a:cubicBezTo>
                    <a:pt x="0" y="253"/>
                    <a:pt x="74" y="327"/>
                    <a:pt x="163" y="327"/>
                  </a:cubicBezTo>
                  <a:cubicBezTo>
                    <a:pt x="254" y="327"/>
                    <a:pt x="327" y="253"/>
                    <a:pt x="327" y="164"/>
                  </a:cubicBezTo>
                  <a:cubicBezTo>
                    <a:pt x="327" y="73"/>
                    <a:pt x="254" y="0"/>
                    <a:pt x="163" y="0"/>
                  </a:cubicBezTo>
                  <a:cubicBezTo>
                    <a:pt x="74" y="0"/>
                    <a:pt x="0" y="73"/>
                    <a:pt x="0" y="164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56BEF8-0B94-471A-BE49-1E19105B9BF0}"/>
                </a:ext>
              </a:extLst>
            </p:cNvPr>
            <p:cNvSpPr/>
            <p:nvPr/>
          </p:nvSpPr>
          <p:spPr>
            <a:xfrm>
              <a:off x="3328760" y="7321434"/>
              <a:ext cx="406128" cy="40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328">
                  <a:moveTo>
                    <a:pt x="0" y="164"/>
                  </a:moveTo>
                  <a:cubicBezTo>
                    <a:pt x="0" y="254"/>
                    <a:pt x="73" y="328"/>
                    <a:pt x="163" y="328"/>
                  </a:cubicBezTo>
                  <a:cubicBezTo>
                    <a:pt x="254" y="328"/>
                    <a:pt x="327" y="254"/>
                    <a:pt x="327" y="164"/>
                  </a:cubicBezTo>
                  <a:cubicBezTo>
                    <a:pt x="327" y="73"/>
                    <a:pt x="254" y="0"/>
                    <a:pt x="163" y="0"/>
                  </a:cubicBezTo>
                  <a:cubicBezTo>
                    <a:pt x="73" y="0"/>
                    <a:pt x="0" y="73"/>
                    <a:pt x="0" y="164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E57FB4E-55AD-446A-9D25-AD4F8B57E16B}"/>
                </a:ext>
              </a:extLst>
            </p:cNvPr>
            <p:cNvSpPr/>
            <p:nvPr/>
          </p:nvSpPr>
          <p:spPr>
            <a:xfrm>
              <a:off x="2401891" y="8709246"/>
              <a:ext cx="406128" cy="40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327">
                  <a:moveTo>
                    <a:pt x="0" y="163"/>
                  </a:moveTo>
                  <a:cubicBezTo>
                    <a:pt x="0" y="254"/>
                    <a:pt x="73" y="327"/>
                    <a:pt x="163" y="327"/>
                  </a:cubicBezTo>
                  <a:cubicBezTo>
                    <a:pt x="253" y="327"/>
                    <a:pt x="327" y="254"/>
                    <a:pt x="327" y="163"/>
                  </a:cubicBezTo>
                  <a:cubicBezTo>
                    <a:pt x="327" y="73"/>
                    <a:pt x="253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40C6F9-11C0-4ECF-9D70-5DDAA1FE422F}"/>
                </a:ext>
              </a:extLst>
            </p:cNvPr>
            <p:cNvSpPr/>
            <p:nvPr/>
          </p:nvSpPr>
          <p:spPr>
            <a:xfrm>
              <a:off x="6171657" y="8563489"/>
              <a:ext cx="406128" cy="40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328">
                  <a:moveTo>
                    <a:pt x="0" y="164"/>
                  </a:moveTo>
                  <a:cubicBezTo>
                    <a:pt x="0" y="254"/>
                    <a:pt x="74" y="328"/>
                    <a:pt x="164" y="328"/>
                  </a:cubicBezTo>
                  <a:cubicBezTo>
                    <a:pt x="254" y="328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ubicBezTo>
                    <a:pt x="74" y="0"/>
                    <a:pt x="0" y="73"/>
                    <a:pt x="0" y="164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chemeClr val="accent6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983372-2770-456D-9470-E129D766B7AF}"/>
                </a:ext>
              </a:extLst>
            </p:cNvPr>
            <p:cNvSpPr/>
            <p:nvPr/>
          </p:nvSpPr>
          <p:spPr>
            <a:xfrm>
              <a:off x="8618392" y="4553286"/>
              <a:ext cx="7142124" cy="71408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4" h="5733">
                  <a:moveTo>
                    <a:pt x="5734" y="2867"/>
                  </a:moveTo>
                  <a:cubicBezTo>
                    <a:pt x="5734" y="4450"/>
                    <a:pt x="4451" y="5733"/>
                    <a:pt x="2867" y="5733"/>
                  </a:cubicBezTo>
                  <a:cubicBezTo>
                    <a:pt x="1284" y="5733"/>
                    <a:pt x="0" y="4450"/>
                    <a:pt x="0" y="2867"/>
                  </a:cubicBezTo>
                  <a:cubicBezTo>
                    <a:pt x="0" y="1284"/>
                    <a:pt x="1284" y="0"/>
                    <a:pt x="2867" y="0"/>
                  </a:cubicBezTo>
                  <a:cubicBezTo>
                    <a:pt x="4451" y="0"/>
                    <a:pt x="5734" y="1284"/>
                    <a:pt x="5734" y="2867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DB91508-C691-42D6-AE5B-0D98DB7F54FD}"/>
                </a:ext>
              </a:extLst>
            </p:cNvPr>
            <p:cNvSpPr/>
            <p:nvPr/>
          </p:nvSpPr>
          <p:spPr>
            <a:xfrm>
              <a:off x="8630850" y="4554956"/>
              <a:ext cx="7128421" cy="7032068"/>
            </a:xfrm>
            <a:custGeom>
              <a:avLst/>
              <a:gdLst>
                <a:gd name="connsiteX0" fmla="*/ 1851803 w 7128421"/>
                <a:gd name="connsiteY0" fmla="*/ 4034732 h 7032068"/>
                <a:gd name="connsiteX1" fmla="*/ 1904815 w 7128421"/>
                <a:gd name="connsiteY1" fmla="*/ 4103213 h 7032068"/>
                <a:gd name="connsiteX2" fmla="*/ 1803796 w 7128421"/>
                <a:gd name="connsiteY2" fmla="*/ 4068954 h 7032068"/>
                <a:gd name="connsiteX3" fmla="*/ 1793940 w 7128421"/>
                <a:gd name="connsiteY3" fmla="*/ 4039588 h 7032068"/>
                <a:gd name="connsiteX4" fmla="*/ 1851803 w 7128421"/>
                <a:gd name="connsiteY4" fmla="*/ 4034732 h 7032068"/>
                <a:gd name="connsiteX5" fmla="*/ 1177222 w 7128421"/>
                <a:gd name="connsiteY5" fmla="*/ 4020991 h 7032068"/>
                <a:gd name="connsiteX6" fmla="*/ 1350438 w 7128421"/>
                <a:gd name="connsiteY6" fmla="*/ 4073958 h 7032068"/>
                <a:gd name="connsiteX7" fmla="*/ 1263830 w 7128421"/>
                <a:gd name="connsiteY7" fmla="*/ 4123230 h 7032068"/>
                <a:gd name="connsiteX8" fmla="*/ 1169798 w 7128421"/>
                <a:gd name="connsiteY8" fmla="*/ 4037004 h 7032068"/>
                <a:gd name="connsiteX9" fmla="*/ 1177222 w 7128421"/>
                <a:gd name="connsiteY9" fmla="*/ 4020991 h 7032068"/>
                <a:gd name="connsiteX10" fmla="*/ 1496170 w 7128421"/>
                <a:gd name="connsiteY10" fmla="*/ 3951613 h 7032068"/>
                <a:gd name="connsiteX11" fmla="*/ 1530619 w 7128421"/>
                <a:gd name="connsiteY11" fmla="*/ 3953700 h 7032068"/>
                <a:gd name="connsiteX12" fmla="*/ 1703177 w 7128421"/>
                <a:gd name="connsiteY12" fmla="*/ 3988331 h 7032068"/>
                <a:gd name="connsiteX13" fmla="*/ 1754075 w 7128421"/>
                <a:gd name="connsiteY13" fmla="*/ 4024199 h 7032068"/>
                <a:gd name="connsiteX14" fmla="*/ 1710625 w 7128421"/>
                <a:gd name="connsiteY14" fmla="*/ 4037804 h 7032068"/>
                <a:gd name="connsiteX15" fmla="*/ 1598897 w 7128421"/>
                <a:gd name="connsiteY15" fmla="*/ 4097172 h 7032068"/>
                <a:gd name="connsiteX16" fmla="*/ 1525654 w 7128421"/>
                <a:gd name="connsiteY16" fmla="*/ 4093461 h 7032068"/>
                <a:gd name="connsiteX17" fmla="*/ 1497101 w 7128421"/>
                <a:gd name="connsiteY17" fmla="*/ 4081093 h 7032068"/>
                <a:gd name="connsiteX18" fmla="*/ 1438754 w 7128421"/>
                <a:gd name="connsiteY18" fmla="*/ 4076146 h 7032068"/>
                <a:gd name="connsiteX19" fmla="*/ 1400270 w 7128421"/>
                <a:gd name="connsiteY19" fmla="*/ 4053883 h 7032068"/>
                <a:gd name="connsiteX20" fmla="*/ 1442478 w 7128421"/>
                <a:gd name="connsiteY20" fmla="*/ 4015541 h 7032068"/>
                <a:gd name="connsiteX21" fmla="*/ 1466065 w 7128421"/>
                <a:gd name="connsiteY21" fmla="*/ 4016778 h 7032068"/>
                <a:gd name="connsiteX22" fmla="*/ 1471031 w 7128421"/>
                <a:gd name="connsiteY22" fmla="*/ 4009357 h 7032068"/>
                <a:gd name="connsiteX23" fmla="*/ 1496170 w 7128421"/>
                <a:gd name="connsiteY23" fmla="*/ 3951613 h 7032068"/>
                <a:gd name="connsiteX24" fmla="*/ 971790 w 7128421"/>
                <a:gd name="connsiteY24" fmla="*/ 3763887 h 7032068"/>
                <a:gd name="connsiteX25" fmla="*/ 1039846 w 7128421"/>
                <a:gd name="connsiteY25" fmla="*/ 3766829 h 7032068"/>
                <a:gd name="connsiteX26" fmla="*/ 1193985 w 7128421"/>
                <a:gd name="connsiteY26" fmla="*/ 3797806 h 7032068"/>
                <a:gd name="connsiteX27" fmla="*/ 1417734 w 7128421"/>
                <a:gd name="connsiteY27" fmla="*/ 3924190 h 7032068"/>
                <a:gd name="connsiteX28" fmla="*/ 1430165 w 7128421"/>
                <a:gd name="connsiteY28" fmla="*/ 3962601 h 7032068"/>
                <a:gd name="connsiteX29" fmla="*/ 1389144 w 7128421"/>
                <a:gd name="connsiteY29" fmla="*/ 3973752 h 7032068"/>
                <a:gd name="connsiteX30" fmla="*/ 1325749 w 7128421"/>
                <a:gd name="connsiteY30" fmla="*/ 3986143 h 7032068"/>
                <a:gd name="connsiteX31" fmla="*/ 1205172 w 7128421"/>
                <a:gd name="connsiteY31" fmla="*/ 3973752 h 7032068"/>
                <a:gd name="connsiteX32" fmla="*/ 1205172 w 7128421"/>
                <a:gd name="connsiteY32" fmla="*/ 3961362 h 7032068"/>
                <a:gd name="connsiteX33" fmla="*/ 1174096 w 7128421"/>
                <a:gd name="connsiteY33" fmla="*/ 3879584 h 7032068"/>
                <a:gd name="connsiteX34" fmla="*/ 1069680 w 7128421"/>
                <a:gd name="connsiteY34" fmla="*/ 3853563 h 7032068"/>
                <a:gd name="connsiteX35" fmla="*/ 976451 w 7128421"/>
                <a:gd name="connsiteY35" fmla="*/ 3808957 h 7032068"/>
                <a:gd name="connsiteX36" fmla="*/ 891923 w 7128421"/>
                <a:gd name="connsiteY36" fmla="*/ 3860998 h 7032068"/>
                <a:gd name="connsiteX37" fmla="*/ 905597 w 7128421"/>
                <a:gd name="connsiteY37" fmla="*/ 3773025 h 7032068"/>
                <a:gd name="connsiteX38" fmla="*/ 971790 w 7128421"/>
                <a:gd name="connsiteY38" fmla="*/ 3763887 h 7032068"/>
                <a:gd name="connsiteX39" fmla="*/ 6331114 w 7128421"/>
                <a:gd name="connsiteY39" fmla="*/ 2611997 h 7032068"/>
                <a:gd name="connsiteX40" fmla="*/ 6382191 w 7128421"/>
                <a:gd name="connsiteY40" fmla="*/ 2655237 h 7032068"/>
                <a:gd name="connsiteX41" fmla="*/ 6367598 w 7128421"/>
                <a:gd name="connsiteY41" fmla="*/ 2760246 h 7032068"/>
                <a:gd name="connsiteX42" fmla="*/ 6331114 w 7128421"/>
                <a:gd name="connsiteY42" fmla="*/ 2611997 h 7032068"/>
                <a:gd name="connsiteX43" fmla="*/ 6854492 w 7128421"/>
                <a:gd name="connsiteY43" fmla="*/ 2527714 h 7032068"/>
                <a:gd name="connsiteX44" fmla="*/ 6876905 w 7128421"/>
                <a:gd name="connsiteY44" fmla="*/ 2531022 h 7032068"/>
                <a:gd name="connsiteX45" fmla="*/ 6942897 w 7128421"/>
                <a:gd name="connsiteY45" fmla="*/ 2555931 h 7032068"/>
                <a:gd name="connsiteX46" fmla="*/ 6982741 w 7128421"/>
                <a:gd name="connsiteY46" fmla="*/ 2557176 h 7032068"/>
                <a:gd name="connsiteX47" fmla="*/ 7128421 w 7128421"/>
                <a:gd name="connsiteY47" fmla="*/ 3569699 h 7032068"/>
                <a:gd name="connsiteX48" fmla="*/ 7127176 w 7128421"/>
                <a:gd name="connsiteY48" fmla="*/ 3674313 h 7032068"/>
                <a:gd name="connsiteX49" fmla="*/ 7048733 w 7128421"/>
                <a:gd name="connsiteY49" fmla="*/ 3387868 h 7032068"/>
                <a:gd name="connsiteX50" fmla="*/ 6983986 w 7128421"/>
                <a:gd name="connsiteY50" fmla="*/ 3346769 h 7032068"/>
                <a:gd name="connsiteX51" fmla="*/ 6945387 w 7128421"/>
                <a:gd name="connsiteY51" fmla="*/ 3407795 h 7032068"/>
                <a:gd name="connsiteX52" fmla="*/ 6976515 w 7128421"/>
                <a:gd name="connsiteY52" fmla="*/ 3509919 h 7032068"/>
                <a:gd name="connsiteX53" fmla="*/ 7061184 w 7128421"/>
                <a:gd name="connsiteY53" fmla="*/ 3823763 h 7032068"/>
                <a:gd name="connsiteX54" fmla="*/ 7082351 w 7128421"/>
                <a:gd name="connsiteY54" fmla="*/ 4089036 h 7032068"/>
                <a:gd name="connsiteX55" fmla="*/ 7084842 w 7128421"/>
                <a:gd name="connsiteY55" fmla="*/ 4128890 h 7032068"/>
                <a:gd name="connsiteX56" fmla="*/ 5350376 w 7128421"/>
                <a:gd name="connsiteY56" fmla="*/ 6657082 h 7032068"/>
                <a:gd name="connsiteX57" fmla="*/ 5598157 w 7128421"/>
                <a:gd name="connsiteY57" fmla="*/ 6242359 h 7032068"/>
                <a:gd name="connsiteX58" fmla="*/ 5916910 w 7128421"/>
                <a:gd name="connsiteY58" fmla="*/ 5675695 h 7032068"/>
                <a:gd name="connsiteX59" fmla="*/ 6030217 w 7128421"/>
                <a:gd name="connsiteY59" fmla="*/ 5468956 h 7032068"/>
                <a:gd name="connsiteX60" fmla="*/ 6026482 w 7128421"/>
                <a:gd name="connsiteY60" fmla="*/ 5275917 h 7032068"/>
                <a:gd name="connsiteX61" fmla="*/ 5992863 w 7128421"/>
                <a:gd name="connsiteY61" fmla="*/ 5199946 h 7032068"/>
                <a:gd name="connsiteX62" fmla="*/ 5995353 w 7128421"/>
                <a:gd name="connsiteY62" fmla="*/ 4892329 h 7032068"/>
                <a:gd name="connsiteX63" fmla="*/ 6012785 w 7128421"/>
                <a:gd name="connsiteY63" fmla="*/ 4845003 h 7032068"/>
                <a:gd name="connsiteX64" fmla="*/ 5889517 w 7128421"/>
                <a:gd name="connsiteY64" fmla="*/ 4833794 h 7032068"/>
                <a:gd name="connsiteX65" fmla="*/ 5884537 w 7128421"/>
                <a:gd name="connsiteY65" fmla="*/ 4826322 h 7032068"/>
                <a:gd name="connsiteX66" fmla="*/ 5798623 w 7128421"/>
                <a:gd name="connsiteY66" fmla="*/ 4754088 h 7032068"/>
                <a:gd name="connsiteX67" fmla="*/ 5623060 w 7128421"/>
                <a:gd name="connsiteY67" fmla="*/ 4820095 h 7032068"/>
                <a:gd name="connsiteX68" fmla="*/ 5406407 w 7128421"/>
                <a:gd name="connsiteY68" fmla="*/ 4832549 h 7032068"/>
                <a:gd name="connsiteX69" fmla="*/ 5345396 w 7128421"/>
                <a:gd name="connsiteY69" fmla="*/ 4825076 h 7032068"/>
                <a:gd name="connsiteX70" fmla="*/ 5179794 w 7128421"/>
                <a:gd name="connsiteY70" fmla="*/ 4780242 h 7032068"/>
                <a:gd name="connsiteX71" fmla="*/ 4991779 w 7128421"/>
                <a:gd name="connsiteY71" fmla="*/ 4612111 h 7032068"/>
                <a:gd name="connsiteX72" fmla="*/ 4979328 w 7128421"/>
                <a:gd name="connsiteY72" fmla="*/ 4600902 h 7032068"/>
                <a:gd name="connsiteX73" fmla="*/ 4787578 w 7128421"/>
                <a:gd name="connsiteY73" fmla="*/ 4140098 h 7032068"/>
                <a:gd name="connsiteX74" fmla="*/ 4819951 w 7128421"/>
                <a:gd name="connsiteY74" fmla="*/ 4051674 h 7032068"/>
                <a:gd name="connsiteX75" fmla="*/ 4871002 w 7128421"/>
                <a:gd name="connsiteY75" fmla="*/ 3969476 h 7032068"/>
                <a:gd name="connsiteX76" fmla="*/ 4879718 w 7128421"/>
                <a:gd name="connsiteY76" fmla="*/ 3851162 h 7032068"/>
                <a:gd name="connsiteX77" fmla="*/ 4885943 w 7128421"/>
                <a:gd name="connsiteY77" fmla="*/ 3666841 h 7032068"/>
                <a:gd name="connsiteX78" fmla="*/ 5133724 w 7128421"/>
                <a:gd name="connsiteY78" fmla="*/ 3367941 h 7032068"/>
                <a:gd name="connsiteX79" fmla="*/ 5207187 w 7128421"/>
                <a:gd name="connsiteY79" fmla="*/ 3333070 h 7032068"/>
                <a:gd name="connsiteX80" fmla="*/ 5284385 w 7128421"/>
                <a:gd name="connsiteY80" fmla="*/ 3244645 h 7032068"/>
                <a:gd name="connsiteX81" fmla="*/ 5295591 w 7128421"/>
                <a:gd name="connsiteY81" fmla="*/ 3179884 h 7032068"/>
                <a:gd name="connsiteX82" fmla="*/ 5334190 w 7128421"/>
                <a:gd name="connsiteY82" fmla="*/ 3095195 h 7032068"/>
                <a:gd name="connsiteX83" fmla="*/ 5580725 w 7128421"/>
                <a:gd name="connsiteY83" fmla="*/ 2953218 h 7032068"/>
                <a:gd name="connsiteX84" fmla="*/ 5896988 w 7128421"/>
                <a:gd name="connsiteY84" fmla="*/ 2912119 h 7032068"/>
                <a:gd name="connsiteX85" fmla="*/ 6017766 w 7128421"/>
                <a:gd name="connsiteY85" fmla="*/ 2868530 h 7032068"/>
                <a:gd name="connsiteX86" fmla="*/ 6114886 w 7128421"/>
                <a:gd name="connsiteY86" fmla="*/ 2837395 h 7032068"/>
                <a:gd name="connsiteX87" fmla="*/ 6153485 w 7128421"/>
                <a:gd name="connsiteY87" fmla="*/ 2897174 h 7032068"/>
                <a:gd name="connsiteX88" fmla="*/ 6137298 w 7128421"/>
                <a:gd name="connsiteY88" fmla="*/ 2934537 h 7032068"/>
                <a:gd name="connsiteX89" fmla="*/ 6210761 w 7128421"/>
                <a:gd name="connsiteY89" fmla="*/ 3097686 h 7032068"/>
                <a:gd name="connsiteX90" fmla="*/ 6390059 w 7128421"/>
                <a:gd name="connsiteY90" fmla="*/ 3216001 h 7032068"/>
                <a:gd name="connsiteX91" fmla="*/ 6470993 w 7128421"/>
                <a:gd name="connsiteY91" fmla="*/ 3288235 h 7032068"/>
                <a:gd name="connsiteX92" fmla="*/ 6590525 w 7128421"/>
                <a:gd name="connsiteY92" fmla="*/ 3249627 h 7032068"/>
                <a:gd name="connsiteX93" fmla="*/ 6602976 w 7128421"/>
                <a:gd name="connsiteY93" fmla="*/ 3154975 h 7032068"/>
                <a:gd name="connsiteX94" fmla="*/ 6654027 w 7128421"/>
                <a:gd name="connsiteY94" fmla="*/ 3128822 h 7032068"/>
                <a:gd name="connsiteX95" fmla="*/ 6764843 w 7128421"/>
                <a:gd name="connsiteY95" fmla="*/ 3257099 h 7032068"/>
                <a:gd name="connsiteX96" fmla="*/ 6777294 w 7128421"/>
                <a:gd name="connsiteY96" fmla="*/ 3282008 h 7032068"/>
                <a:gd name="connsiteX97" fmla="*/ 6947877 w 7128421"/>
                <a:gd name="connsiteY97" fmla="*/ 3234682 h 7032068"/>
                <a:gd name="connsiteX98" fmla="*/ 6982741 w 7128421"/>
                <a:gd name="connsiteY98" fmla="*/ 3203547 h 7032068"/>
                <a:gd name="connsiteX99" fmla="*/ 6983986 w 7128421"/>
                <a:gd name="connsiteY99" fmla="*/ 2899665 h 7032068"/>
                <a:gd name="connsiteX100" fmla="*/ 6971535 w 7128421"/>
                <a:gd name="connsiteY100" fmla="*/ 2878493 h 7032068"/>
                <a:gd name="connsiteX101" fmla="*/ 6959084 w 7128421"/>
                <a:gd name="connsiteY101" fmla="*/ 2868530 h 7032068"/>
                <a:gd name="connsiteX102" fmla="*/ 6929200 w 7128421"/>
                <a:gd name="connsiteY102" fmla="*/ 2915856 h 7032068"/>
                <a:gd name="connsiteX103" fmla="*/ 6927955 w 7128421"/>
                <a:gd name="connsiteY103" fmla="*/ 2903402 h 7032068"/>
                <a:gd name="connsiteX104" fmla="*/ 6797217 w 7128421"/>
                <a:gd name="connsiteY104" fmla="*/ 2895929 h 7032068"/>
                <a:gd name="connsiteX105" fmla="*/ 6763598 w 7128421"/>
                <a:gd name="connsiteY105" fmla="*/ 2866039 h 7032068"/>
                <a:gd name="connsiteX106" fmla="*/ 6723754 w 7128421"/>
                <a:gd name="connsiteY106" fmla="*/ 2748970 h 7032068"/>
                <a:gd name="connsiteX107" fmla="*/ 6753637 w 7128421"/>
                <a:gd name="connsiteY107" fmla="*/ 2654319 h 7032068"/>
                <a:gd name="connsiteX108" fmla="*/ 6786010 w 7128421"/>
                <a:gd name="connsiteY108" fmla="*/ 2636883 h 7032068"/>
                <a:gd name="connsiteX109" fmla="*/ 6832080 w 7128421"/>
                <a:gd name="connsiteY109" fmla="*/ 2565894 h 7032068"/>
                <a:gd name="connsiteX110" fmla="*/ 6854492 w 7128421"/>
                <a:gd name="connsiteY110" fmla="*/ 2527714 h 7032068"/>
                <a:gd name="connsiteX111" fmla="*/ 2599195 w 7128421"/>
                <a:gd name="connsiteY111" fmla="*/ 1908128 h 7032068"/>
                <a:gd name="connsiteX112" fmla="*/ 2611614 w 7128421"/>
                <a:gd name="connsiteY112" fmla="*/ 1918059 h 7032068"/>
                <a:gd name="connsiteX113" fmla="*/ 2560699 w 7128421"/>
                <a:gd name="connsiteY113" fmla="*/ 1993777 h 7032068"/>
                <a:gd name="connsiteX114" fmla="*/ 2605404 w 7128421"/>
                <a:gd name="connsiteY114" fmla="*/ 2045912 h 7032068"/>
                <a:gd name="connsiteX115" fmla="*/ 2665011 w 7128421"/>
                <a:gd name="connsiteY115" fmla="*/ 2037223 h 7032068"/>
                <a:gd name="connsiteX116" fmla="*/ 2703508 w 7128421"/>
                <a:gd name="connsiteY116" fmla="*/ 2073220 h 7032068"/>
                <a:gd name="connsiteX117" fmla="*/ 2724618 w 7128421"/>
                <a:gd name="connsiteY117" fmla="*/ 2147698 h 7032068"/>
                <a:gd name="connsiteX118" fmla="*/ 2746971 w 7128421"/>
                <a:gd name="connsiteY118" fmla="*/ 2248242 h 7032068"/>
                <a:gd name="connsiteX119" fmla="*/ 2633966 w 7128421"/>
                <a:gd name="connsiteY119" fmla="*/ 2208521 h 7032068"/>
                <a:gd name="connsiteX120" fmla="*/ 2554490 w 7128421"/>
                <a:gd name="connsiteY120" fmla="*/ 2227140 h 7032068"/>
                <a:gd name="connsiteX121" fmla="*/ 2550765 w 7128421"/>
                <a:gd name="connsiteY121" fmla="*/ 2178730 h 7032068"/>
                <a:gd name="connsiteX122" fmla="*/ 2436518 w 7128421"/>
                <a:gd name="connsiteY122" fmla="*/ 2178730 h 7032068"/>
                <a:gd name="connsiteX123" fmla="*/ 2375669 w 7128421"/>
                <a:gd name="connsiteY123" fmla="*/ 2176247 h 7032068"/>
                <a:gd name="connsiteX124" fmla="*/ 2358284 w 7128421"/>
                <a:gd name="connsiteY124" fmla="*/ 2142733 h 7032068"/>
                <a:gd name="connsiteX125" fmla="*/ 2395538 w 7128421"/>
                <a:gd name="connsiteY125" fmla="*/ 2091840 h 7032068"/>
                <a:gd name="connsiteX126" fmla="*/ 2476256 w 7128421"/>
                <a:gd name="connsiteY126" fmla="*/ 1993777 h 7032068"/>
                <a:gd name="connsiteX127" fmla="*/ 2599195 w 7128421"/>
                <a:gd name="connsiteY127" fmla="*/ 1908128 h 7032068"/>
                <a:gd name="connsiteX128" fmla="*/ 5046554 w 7128421"/>
                <a:gd name="connsiteY128" fmla="*/ 1672325 h 7032068"/>
                <a:gd name="connsiteX129" fmla="*/ 5138980 w 7128421"/>
                <a:gd name="connsiteY129" fmla="*/ 1706141 h 7032068"/>
                <a:gd name="connsiteX130" fmla="*/ 5129078 w 7128421"/>
                <a:gd name="connsiteY130" fmla="*/ 1758201 h 7032068"/>
                <a:gd name="connsiteX131" fmla="*/ 5119176 w 7128421"/>
                <a:gd name="connsiteY131" fmla="*/ 1755722 h 7032068"/>
                <a:gd name="connsiteX132" fmla="*/ 5126602 w 7128421"/>
                <a:gd name="connsiteY132" fmla="*/ 1770596 h 7032068"/>
                <a:gd name="connsiteX133" fmla="*/ 5136504 w 7128421"/>
                <a:gd name="connsiteY133" fmla="*/ 1875957 h 7032068"/>
                <a:gd name="connsiteX134" fmla="*/ 4995400 w 7128421"/>
                <a:gd name="connsiteY134" fmla="*/ 1914382 h 7032068"/>
                <a:gd name="connsiteX135" fmla="*/ 4983023 w 7128421"/>
                <a:gd name="connsiteY135" fmla="*/ 1885873 h 7032068"/>
                <a:gd name="connsiteX136" fmla="*/ 4996638 w 7128421"/>
                <a:gd name="connsiteY136" fmla="*/ 1797866 h 7032068"/>
                <a:gd name="connsiteX137" fmla="*/ 4969407 w 7128421"/>
                <a:gd name="connsiteY137" fmla="*/ 1787950 h 7032068"/>
                <a:gd name="connsiteX138" fmla="*/ 4960743 w 7128421"/>
                <a:gd name="connsiteY138" fmla="*/ 1728452 h 7032068"/>
                <a:gd name="connsiteX139" fmla="*/ 5036246 w 7128421"/>
                <a:gd name="connsiteY139" fmla="*/ 1708620 h 7032068"/>
                <a:gd name="connsiteX140" fmla="*/ 5013966 w 7128421"/>
                <a:gd name="connsiteY140" fmla="*/ 1677631 h 7032068"/>
                <a:gd name="connsiteX141" fmla="*/ 5046554 w 7128421"/>
                <a:gd name="connsiteY141" fmla="*/ 1672325 h 7032068"/>
                <a:gd name="connsiteX142" fmla="*/ 5149898 w 7128421"/>
                <a:gd name="connsiteY142" fmla="*/ 1447185 h 7032068"/>
                <a:gd name="connsiteX143" fmla="*/ 5130018 w 7128421"/>
                <a:gd name="connsiteY143" fmla="*/ 1521766 h 7032068"/>
                <a:gd name="connsiteX144" fmla="*/ 5154868 w 7128421"/>
                <a:gd name="connsiteY144" fmla="*/ 1519280 h 7032068"/>
                <a:gd name="connsiteX145" fmla="*/ 5233144 w 7128421"/>
                <a:gd name="connsiteY145" fmla="*/ 1581430 h 7032068"/>
                <a:gd name="connsiteX146" fmla="*/ 5230659 w 7128421"/>
                <a:gd name="connsiteY146" fmla="*/ 1619963 h 7032068"/>
                <a:gd name="connsiteX147" fmla="*/ 5415788 w 7128421"/>
                <a:gd name="connsiteY147" fmla="*/ 1805171 h 7032068"/>
                <a:gd name="connsiteX148" fmla="*/ 5446850 w 7128421"/>
                <a:gd name="connsiteY148" fmla="*/ 1832517 h 7032068"/>
                <a:gd name="connsiteX149" fmla="*/ 5491579 w 7128421"/>
                <a:gd name="connsiteY149" fmla="*/ 1889695 h 7032068"/>
                <a:gd name="connsiteX150" fmla="*/ 5499034 w 7128421"/>
                <a:gd name="connsiteY150" fmla="*/ 1934443 h 7032068"/>
                <a:gd name="connsiteX151" fmla="*/ 5516429 w 7128421"/>
                <a:gd name="connsiteY151" fmla="*/ 1853648 h 7032068"/>
                <a:gd name="connsiteX152" fmla="*/ 5467972 w 7128421"/>
                <a:gd name="connsiteY152" fmla="*/ 1975462 h 7032068"/>
                <a:gd name="connsiteX153" fmla="*/ 5403363 w 7128421"/>
                <a:gd name="connsiteY153" fmla="*/ 1970490 h 7032068"/>
                <a:gd name="connsiteX154" fmla="*/ 5312662 w 7128421"/>
                <a:gd name="connsiteY154" fmla="*/ 2002808 h 7032068"/>
                <a:gd name="connsiteX155" fmla="*/ 5262963 w 7128421"/>
                <a:gd name="connsiteY155" fmla="*/ 1979191 h 7032068"/>
                <a:gd name="connsiteX156" fmla="*/ 5328815 w 7128421"/>
                <a:gd name="connsiteY156" fmla="*/ 1929471 h 7032068"/>
                <a:gd name="connsiteX157" fmla="*/ 5248054 w 7128421"/>
                <a:gd name="connsiteY157" fmla="*/ 1880994 h 7032068"/>
                <a:gd name="connsiteX158" fmla="*/ 5270418 w 7128421"/>
                <a:gd name="connsiteY158" fmla="*/ 1833760 h 7032068"/>
                <a:gd name="connsiteX159" fmla="*/ 5236871 w 7128421"/>
                <a:gd name="connsiteY159" fmla="*/ 1805171 h 7032068"/>
                <a:gd name="connsiteX160" fmla="*/ 5290298 w 7128421"/>
                <a:gd name="connsiteY160" fmla="*/ 1789011 h 7032068"/>
                <a:gd name="connsiteX161" fmla="*/ 5243084 w 7128421"/>
                <a:gd name="connsiteY161" fmla="*/ 1680870 h 7032068"/>
                <a:gd name="connsiteX162" fmla="*/ 5171020 w 7128421"/>
                <a:gd name="connsiteY162" fmla="*/ 1652281 h 7032068"/>
                <a:gd name="connsiteX163" fmla="*/ 5112623 w 7128421"/>
                <a:gd name="connsiteY163" fmla="*/ 1608776 h 7032068"/>
                <a:gd name="connsiteX164" fmla="*/ 5110138 w 7128421"/>
                <a:gd name="connsiteY164" fmla="*/ 1577701 h 7032068"/>
                <a:gd name="connsiteX165" fmla="*/ 5085289 w 7128421"/>
                <a:gd name="connsiteY165" fmla="*/ 1567757 h 7032068"/>
                <a:gd name="connsiteX166" fmla="*/ 5089016 w 7128421"/>
                <a:gd name="connsiteY166" fmla="*/ 1470802 h 7032068"/>
                <a:gd name="connsiteX167" fmla="*/ 5149898 w 7128421"/>
                <a:gd name="connsiteY167" fmla="*/ 1447185 h 7032068"/>
                <a:gd name="connsiteX168" fmla="*/ 5018410 w 7128421"/>
                <a:gd name="connsiteY168" fmla="*/ 1429744 h 7032068"/>
                <a:gd name="connsiteX169" fmla="*/ 4985659 w 7128421"/>
                <a:gd name="connsiteY169" fmla="*/ 1515704 h 7032068"/>
                <a:gd name="connsiteX170" fmla="*/ 5018410 w 7128421"/>
                <a:gd name="connsiteY170" fmla="*/ 1429744 h 7032068"/>
                <a:gd name="connsiteX171" fmla="*/ 1698036 w 7128421"/>
                <a:gd name="connsiteY171" fmla="*/ 1186815 h 7032068"/>
                <a:gd name="connsiteX172" fmla="*/ 1640631 w 7128421"/>
                <a:gd name="connsiteY172" fmla="*/ 1257847 h 7032068"/>
                <a:gd name="connsiteX173" fmla="*/ 1698036 w 7128421"/>
                <a:gd name="connsiteY173" fmla="*/ 1186815 h 7032068"/>
                <a:gd name="connsiteX174" fmla="*/ 1613394 w 7128421"/>
                <a:gd name="connsiteY174" fmla="*/ 1155670 h 7032068"/>
                <a:gd name="connsiteX175" fmla="*/ 1619529 w 7128421"/>
                <a:gd name="connsiteY175" fmla="*/ 1170246 h 7032068"/>
                <a:gd name="connsiteX176" fmla="*/ 1545914 w 7128421"/>
                <a:gd name="connsiteY176" fmla="*/ 1204256 h 7032068"/>
                <a:gd name="connsiteX177" fmla="*/ 1538553 w 7128421"/>
                <a:gd name="connsiteY177" fmla="*/ 1186036 h 7032068"/>
                <a:gd name="connsiteX178" fmla="*/ 1623750 w 7128421"/>
                <a:gd name="connsiteY178" fmla="*/ 978768 h 7032068"/>
                <a:gd name="connsiteX179" fmla="*/ 1617558 w 7128421"/>
                <a:gd name="connsiteY179" fmla="*/ 1010896 h 7032068"/>
                <a:gd name="connsiteX180" fmla="*/ 1675766 w 7128421"/>
                <a:gd name="connsiteY180" fmla="*/ 1062794 h 7032068"/>
                <a:gd name="connsiteX181" fmla="*/ 1701774 w 7128421"/>
                <a:gd name="connsiteY181" fmla="*/ 1092450 h 7032068"/>
                <a:gd name="connsiteX182" fmla="*/ 1704251 w 7128421"/>
                <a:gd name="connsiteY182" fmla="*/ 1127048 h 7032068"/>
                <a:gd name="connsiteX183" fmla="*/ 1669574 w 7128421"/>
                <a:gd name="connsiteY183" fmla="*/ 1124577 h 7032068"/>
                <a:gd name="connsiteX184" fmla="*/ 1631181 w 7128421"/>
                <a:gd name="connsiteY184" fmla="*/ 1081329 h 7032068"/>
                <a:gd name="connsiteX185" fmla="*/ 1494950 w 7128421"/>
                <a:gd name="connsiteY185" fmla="*/ 1118399 h 7032068"/>
                <a:gd name="connsiteX186" fmla="*/ 1623750 w 7128421"/>
                <a:gd name="connsiteY186" fmla="*/ 978768 h 7032068"/>
                <a:gd name="connsiteX187" fmla="*/ 4154712 w 7128421"/>
                <a:gd name="connsiteY187" fmla="*/ 940148 h 7032068"/>
                <a:gd name="connsiteX188" fmla="*/ 4225500 w 7128421"/>
                <a:gd name="connsiteY188" fmla="*/ 959943 h 7032068"/>
                <a:gd name="connsiteX189" fmla="*/ 4398122 w 7128421"/>
                <a:gd name="connsiteY189" fmla="*/ 978501 h 7032068"/>
                <a:gd name="connsiteX190" fmla="*/ 4548390 w 7128421"/>
                <a:gd name="connsiteY190" fmla="*/ 1014380 h 7032068"/>
                <a:gd name="connsiteX191" fmla="*/ 4550874 w 7128421"/>
                <a:gd name="connsiteY191" fmla="*/ 1024278 h 7032068"/>
                <a:gd name="connsiteX192" fmla="*/ 4340995 w 7128421"/>
                <a:gd name="connsiteY192" fmla="*/ 1112119 h 7032068"/>
                <a:gd name="connsiteX193" fmla="*/ 4247854 w 7128421"/>
                <a:gd name="connsiteY193" fmla="*/ 1119542 h 7032068"/>
                <a:gd name="connsiteX194" fmla="*/ 4183275 w 7128421"/>
                <a:gd name="connsiteY194" fmla="*/ 1040361 h 7032068"/>
                <a:gd name="connsiteX195" fmla="*/ 4174582 w 7128421"/>
                <a:gd name="connsiteY195" fmla="*/ 989636 h 7032068"/>
                <a:gd name="connsiteX196" fmla="*/ 4154712 w 7128421"/>
                <a:gd name="connsiteY196" fmla="*/ 940148 h 7032068"/>
                <a:gd name="connsiteX197" fmla="*/ 2092930 w 7128421"/>
                <a:gd name="connsiteY197" fmla="*/ 763242 h 7032068"/>
                <a:gd name="connsiteX198" fmla="*/ 2087998 w 7128421"/>
                <a:gd name="connsiteY198" fmla="*/ 815063 h 7032068"/>
                <a:gd name="connsiteX199" fmla="*/ 1978253 w 7128421"/>
                <a:gd name="connsiteY199" fmla="*/ 891559 h 7032068"/>
                <a:gd name="connsiteX200" fmla="*/ 2020178 w 7128421"/>
                <a:gd name="connsiteY200" fmla="*/ 813829 h 7032068"/>
                <a:gd name="connsiteX201" fmla="*/ 2092930 w 7128421"/>
                <a:gd name="connsiteY201" fmla="*/ 763242 h 7032068"/>
                <a:gd name="connsiteX202" fmla="*/ 5528467 w 7128421"/>
                <a:gd name="connsiteY202" fmla="*/ 687757 h 7032068"/>
                <a:gd name="connsiteX203" fmla="*/ 5554707 w 7128421"/>
                <a:gd name="connsiteY203" fmla="*/ 695967 h 7032068"/>
                <a:gd name="connsiteX204" fmla="*/ 5695383 w 7128421"/>
                <a:gd name="connsiteY204" fmla="*/ 759467 h 7032068"/>
                <a:gd name="connsiteX205" fmla="*/ 5836058 w 7128421"/>
                <a:gd name="connsiteY205" fmla="*/ 820477 h 7032068"/>
                <a:gd name="connsiteX206" fmla="*/ 5953081 w 7128421"/>
                <a:gd name="connsiteY206" fmla="*/ 921330 h 7032068"/>
                <a:gd name="connsiteX207" fmla="*/ 5867181 w 7128421"/>
                <a:gd name="connsiteY207" fmla="*/ 931291 h 7032068"/>
                <a:gd name="connsiteX208" fmla="*/ 5853487 w 7128421"/>
                <a:gd name="connsiteY208" fmla="*/ 953702 h 7032068"/>
                <a:gd name="connsiteX209" fmla="*/ 5888345 w 7128421"/>
                <a:gd name="connsiteY209" fmla="*/ 967399 h 7032068"/>
                <a:gd name="connsiteX210" fmla="*/ 6029021 w 7128421"/>
                <a:gd name="connsiteY210" fmla="*/ 1086928 h 7032068"/>
                <a:gd name="connsiteX211" fmla="*/ 6116165 w 7128421"/>
                <a:gd name="connsiteY211" fmla="*/ 1086928 h 7032068"/>
                <a:gd name="connsiteX212" fmla="*/ 6118654 w 7128421"/>
                <a:gd name="connsiteY212" fmla="*/ 1079457 h 7032068"/>
                <a:gd name="connsiteX213" fmla="*/ 6930340 w 7128421"/>
                <a:gd name="connsiteY213" fmla="*/ 2394277 h 7032068"/>
                <a:gd name="connsiteX214" fmla="*/ 6853155 w 7128421"/>
                <a:gd name="connsiteY214" fmla="*/ 2278483 h 7032068"/>
                <a:gd name="connsiteX215" fmla="*/ 6764766 w 7128421"/>
                <a:gd name="connsiteY215" fmla="*/ 2238640 h 7032068"/>
                <a:gd name="connsiteX216" fmla="*/ 6783440 w 7128421"/>
                <a:gd name="connsiteY216" fmla="*/ 2284709 h 7032068"/>
                <a:gd name="connsiteX217" fmla="*/ 6772236 w 7128421"/>
                <a:gd name="connsiteY217" fmla="*/ 2330777 h 7032068"/>
                <a:gd name="connsiteX218" fmla="*/ 6737378 w 7128421"/>
                <a:gd name="connsiteY218" fmla="*/ 2299650 h 7032068"/>
                <a:gd name="connsiteX219" fmla="*/ 6727419 w 7128421"/>
                <a:gd name="connsiteY219" fmla="*/ 2256071 h 7032068"/>
                <a:gd name="connsiteX220" fmla="*/ 6680112 w 7128421"/>
                <a:gd name="connsiteY220" fmla="*/ 2226189 h 7032068"/>
                <a:gd name="connsiteX221" fmla="*/ 6662683 w 7128421"/>
                <a:gd name="connsiteY221" fmla="*/ 2269767 h 7032068"/>
                <a:gd name="connsiteX222" fmla="*/ 6698786 w 7128421"/>
                <a:gd name="connsiteY222" fmla="*/ 2503845 h 7032068"/>
                <a:gd name="connsiteX223" fmla="*/ 6609152 w 7128421"/>
                <a:gd name="connsiteY223" fmla="*/ 2625864 h 7032068"/>
                <a:gd name="connsiteX224" fmla="*/ 6549396 w 7128421"/>
                <a:gd name="connsiteY224" fmla="*/ 2659482 h 7032068"/>
                <a:gd name="connsiteX225" fmla="*/ 6578029 w 7128421"/>
                <a:gd name="connsiteY225" fmla="*/ 2721737 h 7032068"/>
                <a:gd name="connsiteX226" fmla="*/ 6653969 w 7128421"/>
                <a:gd name="connsiteY226" fmla="*/ 2785236 h 7032068"/>
                <a:gd name="connsiteX227" fmla="*/ 6672642 w 7128421"/>
                <a:gd name="connsiteY227" fmla="*/ 2815119 h 7032068"/>
                <a:gd name="connsiteX228" fmla="*/ 6637785 w 7128421"/>
                <a:gd name="connsiteY228" fmla="*/ 2831305 h 7032068"/>
                <a:gd name="connsiteX229" fmla="*/ 6570559 w 7128421"/>
                <a:gd name="connsiteY229" fmla="*/ 2790217 h 7032068"/>
                <a:gd name="connsiteX230" fmla="*/ 6419924 w 7128421"/>
                <a:gd name="connsiteY230" fmla="*/ 2508826 h 7032068"/>
                <a:gd name="connsiteX231" fmla="*/ 6311616 w 7128421"/>
                <a:gd name="connsiteY231" fmla="*/ 2410463 h 7032068"/>
                <a:gd name="connsiteX232" fmla="*/ 6157247 w 7128421"/>
                <a:gd name="connsiteY232" fmla="*/ 2330777 h 7032068"/>
                <a:gd name="connsiteX233" fmla="*/ 6091266 w 7128421"/>
                <a:gd name="connsiteY233" fmla="*/ 2364395 h 7032068"/>
                <a:gd name="connsiteX234" fmla="*/ 6109940 w 7128421"/>
                <a:gd name="connsiteY234" fmla="*/ 2442836 h 7032068"/>
                <a:gd name="connsiteX235" fmla="*/ 6137328 w 7128421"/>
                <a:gd name="connsiteY235" fmla="*/ 2483924 h 7032068"/>
                <a:gd name="connsiteX236" fmla="*/ 6157247 w 7128421"/>
                <a:gd name="connsiteY236" fmla="*/ 2525012 h 7032068"/>
                <a:gd name="connsiteX237" fmla="*/ 6096246 w 7128421"/>
                <a:gd name="connsiteY237" fmla="*/ 2471473 h 7032068"/>
                <a:gd name="connsiteX238" fmla="*/ 6024041 w 7128421"/>
                <a:gd name="connsiteY238" fmla="*/ 2402993 h 7032068"/>
                <a:gd name="connsiteX239" fmla="*/ 5958060 w 7128421"/>
                <a:gd name="connsiteY239" fmla="*/ 2401747 h 7032068"/>
                <a:gd name="connsiteX240" fmla="*/ 5859712 w 7128421"/>
                <a:gd name="connsiteY240" fmla="*/ 2412953 h 7032068"/>
                <a:gd name="connsiteX241" fmla="*/ 5756384 w 7128421"/>
                <a:gd name="connsiteY241" fmla="*/ 2482679 h 7032068"/>
                <a:gd name="connsiteX242" fmla="*/ 5717791 w 7128421"/>
                <a:gd name="connsiteY242" fmla="*/ 2571080 h 7032068"/>
                <a:gd name="connsiteX243" fmla="*/ 5677954 w 7128421"/>
                <a:gd name="connsiteY243" fmla="*/ 2643296 h 7032068"/>
                <a:gd name="connsiteX244" fmla="*/ 5578361 w 7128421"/>
                <a:gd name="connsiteY244" fmla="*/ 2841266 h 7032068"/>
                <a:gd name="connsiteX245" fmla="*/ 5420256 w 7128421"/>
                <a:gd name="connsiteY245" fmla="*/ 2912236 h 7032068"/>
                <a:gd name="connsiteX246" fmla="*/ 5390378 w 7128421"/>
                <a:gd name="connsiteY246" fmla="*/ 2893560 h 7032068"/>
                <a:gd name="connsiteX247" fmla="*/ 5298255 w 7128421"/>
                <a:gd name="connsiteY247" fmla="*/ 2847491 h 7032068"/>
                <a:gd name="connsiteX248" fmla="*/ 5226049 w 7128421"/>
                <a:gd name="connsiteY248" fmla="*/ 2800178 h 7032068"/>
                <a:gd name="connsiteX249" fmla="*/ 5160069 w 7128421"/>
                <a:gd name="connsiteY249" fmla="*/ 2520031 h 7032068"/>
                <a:gd name="connsiteX250" fmla="*/ 5217335 w 7128421"/>
                <a:gd name="connsiteY250" fmla="*/ 2451551 h 7032068"/>
                <a:gd name="connsiteX251" fmla="*/ 5436440 w 7128421"/>
                <a:gd name="connsiteY251" fmla="*/ 2432875 h 7032068"/>
                <a:gd name="connsiteX252" fmla="*/ 5519850 w 7128421"/>
                <a:gd name="connsiteY252" fmla="*/ 2300895 h 7032068"/>
                <a:gd name="connsiteX253" fmla="*/ 5419012 w 7128421"/>
                <a:gd name="connsiteY253" fmla="*/ 2219964 h 7032068"/>
                <a:gd name="connsiteX254" fmla="*/ 5333112 w 7128421"/>
                <a:gd name="connsiteY254" fmla="*/ 2195062 h 7032068"/>
                <a:gd name="connsiteX255" fmla="*/ 5331867 w 7128421"/>
                <a:gd name="connsiteY255" fmla="*/ 2183856 h 7032068"/>
                <a:gd name="connsiteX256" fmla="*/ 5374195 w 7128421"/>
                <a:gd name="connsiteY256" fmla="*/ 2161444 h 7032068"/>
                <a:gd name="connsiteX257" fmla="*/ 5570891 w 7128421"/>
                <a:gd name="connsiteY257" fmla="*/ 1939817 h 7032068"/>
                <a:gd name="connsiteX258" fmla="*/ 5593300 w 7128421"/>
                <a:gd name="connsiteY258" fmla="*/ 1872582 h 7032068"/>
                <a:gd name="connsiteX259" fmla="*/ 5694138 w 7128421"/>
                <a:gd name="connsiteY259" fmla="*/ 1771730 h 7032068"/>
                <a:gd name="connsiteX260" fmla="*/ 5716547 w 7128421"/>
                <a:gd name="connsiteY260" fmla="*/ 1655936 h 7032068"/>
                <a:gd name="connsiteX261" fmla="*/ 5696628 w 7128421"/>
                <a:gd name="connsiteY261" fmla="*/ 1530181 h 7032068"/>
                <a:gd name="connsiteX262" fmla="*/ 5704097 w 7128421"/>
                <a:gd name="connsiteY262" fmla="*/ 1520220 h 7032068"/>
                <a:gd name="connsiteX263" fmla="*/ 5722771 w 7128421"/>
                <a:gd name="connsiteY263" fmla="*/ 1511505 h 7032068"/>
                <a:gd name="connsiteX264" fmla="*/ 5747669 w 7128421"/>
                <a:gd name="connsiteY264" fmla="*/ 1624808 h 7032068"/>
                <a:gd name="connsiteX265" fmla="*/ 5819875 w 7128421"/>
                <a:gd name="connsiteY265" fmla="*/ 1761769 h 7032068"/>
                <a:gd name="connsiteX266" fmla="*/ 6019061 w 7128421"/>
                <a:gd name="connsiteY266" fmla="*/ 1744337 h 7032068"/>
                <a:gd name="connsiteX267" fmla="*/ 6098736 w 7128421"/>
                <a:gd name="connsiteY267" fmla="*/ 1702004 h 7032068"/>
                <a:gd name="connsiteX268" fmla="*/ 6156002 w 7128421"/>
                <a:gd name="connsiteY268" fmla="*/ 1678347 h 7032068"/>
                <a:gd name="connsiteX269" fmla="*/ 6167206 w 7128421"/>
                <a:gd name="connsiteY269" fmla="*/ 1623563 h 7032068"/>
                <a:gd name="connsiteX270" fmla="*/ 6104960 w 7128421"/>
                <a:gd name="connsiteY270" fmla="*/ 1527691 h 7032068"/>
                <a:gd name="connsiteX271" fmla="*/ 6137328 w 7128421"/>
                <a:gd name="connsiteY271" fmla="*/ 1546367 h 7032068"/>
                <a:gd name="connsiteX272" fmla="*/ 6175921 w 7128421"/>
                <a:gd name="connsiteY272" fmla="*/ 1542632 h 7032068"/>
                <a:gd name="connsiteX273" fmla="*/ 6178410 w 7128421"/>
                <a:gd name="connsiteY273" fmla="*/ 1501544 h 7032068"/>
                <a:gd name="connsiteX274" fmla="*/ 6169696 w 7128421"/>
                <a:gd name="connsiteY274" fmla="*/ 1492828 h 7032068"/>
                <a:gd name="connsiteX275" fmla="*/ 6165961 w 7128421"/>
                <a:gd name="connsiteY275" fmla="*/ 1394466 h 7032068"/>
                <a:gd name="connsiteX276" fmla="*/ 6208288 w 7128421"/>
                <a:gd name="connsiteY276" fmla="*/ 1343417 h 7032068"/>
                <a:gd name="connsiteX277" fmla="*/ 6212023 w 7128421"/>
                <a:gd name="connsiteY277" fmla="*/ 1325986 h 7032068"/>
                <a:gd name="connsiteX278" fmla="*/ 6180900 w 7128421"/>
                <a:gd name="connsiteY278" fmla="*/ 1322250 h 7032068"/>
                <a:gd name="connsiteX279" fmla="*/ 6157247 w 7128421"/>
                <a:gd name="connsiteY279" fmla="*/ 1328476 h 7032068"/>
                <a:gd name="connsiteX280" fmla="*/ 5976734 w 7128421"/>
                <a:gd name="connsiteY280" fmla="*/ 1314780 h 7032068"/>
                <a:gd name="connsiteX281" fmla="*/ 5842283 w 7128421"/>
                <a:gd name="connsiteY281" fmla="*/ 1084437 h 7032068"/>
                <a:gd name="connsiteX282" fmla="*/ 5822364 w 7128421"/>
                <a:gd name="connsiteY282" fmla="*/ 983585 h 7032068"/>
                <a:gd name="connsiteX283" fmla="*/ 5735220 w 7128421"/>
                <a:gd name="connsiteY283" fmla="*/ 957438 h 7032068"/>
                <a:gd name="connsiteX284" fmla="*/ 5717791 w 7128421"/>
                <a:gd name="connsiteY284" fmla="*/ 989810 h 7032068"/>
                <a:gd name="connsiteX285" fmla="*/ 5721526 w 7128421"/>
                <a:gd name="connsiteY285" fmla="*/ 1150427 h 7032068"/>
                <a:gd name="connsiteX286" fmla="*/ 5814895 w 7128421"/>
                <a:gd name="connsiteY286" fmla="*/ 1327231 h 7032068"/>
                <a:gd name="connsiteX287" fmla="*/ 5941876 w 7128421"/>
                <a:gd name="connsiteY287" fmla="*/ 1576250 h 7032068"/>
                <a:gd name="connsiteX288" fmla="*/ 5857222 w 7128421"/>
                <a:gd name="connsiteY288" fmla="*/ 1680838 h 7032068"/>
                <a:gd name="connsiteX289" fmla="*/ 5889590 w 7128421"/>
                <a:gd name="connsiteY289" fmla="*/ 1632279 h 7032068"/>
                <a:gd name="connsiteX290" fmla="*/ 5875896 w 7128421"/>
                <a:gd name="connsiteY290" fmla="*/ 1546367 h 7032068"/>
                <a:gd name="connsiteX291" fmla="*/ 5802446 w 7128421"/>
                <a:gd name="connsiteY291" fmla="*/ 1499054 h 7032068"/>
                <a:gd name="connsiteX292" fmla="*/ 5665505 w 7128421"/>
                <a:gd name="connsiteY292" fmla="*/ 1323496 h 7032068"/>
                <a:gd name="connsiteX293" fmla="*/ 5650566 w 7128421"/>
                <a:gd name="connsiteY293" fmla="*/ 1325986 h 7032068"/>
                <a:gd name="connsiteX294" fmla="*/ 5631892 w 7128421"/>
                <a:gd name="connsiteY294" fmla="*/ 1374544 h 7032068"/>
                <a:gd name="connsiteX295" fmla="*/ 5549728 w 7128421"/>
                <a:gd name="connsiteY295" fmla="*/ 1410652 h 7032068"/>
                <a:gd name="connsiteX296" fmla="*/ 5467563 w 7128421"/>
                <a:gd name="connsiteY296" fmla="*/ 1362093 h 7032068"/>
                <a:gd name="connsiteX297" fmla="*/ 5440175 w 7128421"/>
                <a:gd name="connsiteY297" fmla="*/ 1238829 h 7032068"/>
                <a:gd name="connsiteX298" fmla="*/ 5478768 w 7128421"/>
                <a:gd name="connsiteY298" fmla="*/ 1063271 h 7032068"/>
                <a:gd name="connsiteX299" fmla="*/ 5488727 w 7128421"/>
                <a:gd name="connsiteY299" fmla="*/ 964908 h 7032068"/>
                <a:gd name="connsiteX300" fmla="*/ 5484992 w 7128421"/>
                <a:gd name="connsiteY300" fmla="*/ 806781 h 7032068"/>
                <a:gd name="connsiteX301" fmla="*/ 5477523 w 7128421"/>
                <a:gd name="connsiteY301" fmla="*/ 730830 h 7032068"/>
                <a:gd name="connsiteX302" fmla="*/ 5528467 w 7128421"/>
                <a:gd name="connsiteY302" fmla="*/ 687757 h 7032068"/>
                <a:gd name="connsiteX303" fmla="*/ 1483738 w 7128421"/>
                <a:gd name="connsiteY303" fmla="*/ 663582 h 7032068"/>
                <a:gd name="connsiteX304" fmla="*/ 1471382 w 7128421"/>
                <a:gd name="connsiteY304" fmla="*/ 691920 h 7032068"/>
                <a:gd name="connsiteX305" fmla="*/ 1332997 w 7128421"/>
                <a:gd name="connsiteY305" fmla="*/ 775703 h 7032068"/>
                <a:gd name="connsiteX306" fmla="*/ 1483738 w 7128421"/>
                <a:gd name="connsiteY306" fmla="*/ 663582 h 7032068"/>
                <a:gd name="connsiteX307" fmla="*/ 1702428 w 7128421"/>
                <a:gd name="connsiteY307" fmla="*/ 614996 h 7032068"/>
                <a:gd name="connsiteX308" fmla="*/ 1610270 w 7128421"/>
                <a:gd name="connsiteY308" fmla="*/ 789373 h 7032068"/>
                <a:gd name="connsiteX309" fmla="*/ 1647631 w 7128421"/>
                <a:gd name="connsiteY309" fmla="*/ 799338 h 7032068"/>
                <a:gd name="connsiteX310" fmla="*/ 1628951 w 7128421"/>
                <a:gd name="connsiteY310" fmla="*/ 830476 h 7032068"/>
                <a:gd name="connsiteX311" fmla="*/ 1635178 w 7128421"/>
                <a:gd name="connsiteY311" fmla="*/ 875316 h 7032068"/>
                <a:gd name="connsiteX312" fmla="*/ 1687483 w 7128421"/>
                <a:gd name="connsiteY312" fmla="*/ 875316 h 7032068"/>
                <a:gd name="connsiteX313" fmla="*/ 1713636 w 7128421"/>
                <a:gd name="connsiteY313" fmla="*/ 844177 h 7032068"/>
                <a:gd name="connsiteX314" fmla="*/ 1831947 w 7128421"/>
                <a:gd name="connsiteY314" fmla="*/ 747025 h 7032068"/>
                <a:gd name="connsiteX315" fmla="*/ 1865572 w 7128421"/>
                <a:gd name="connsiteY315" fmla="*/ 744533 h 7032068"/>
                <a:gd name="connsiteX316" fmla="*/ 1870554 w 7128421"/>
                <a:gd name="connsiteY316" fmla="*/ 778163 h 7032068"/>
                <a:gd name="connsiteX317" fmla="*/ 1750997 w 7128421"/>
                <a:gd name="connsiteY317" fmla="*/ 911437 h 7032068"/>
                <a:gd name="connsiteX318" fmla="*/ 1678766 w 7128421"/>
                <a:gd name="connsiteY318" fmla="*/ 940085 h 7032068"/>
                <a:gd name="connsiteX319" fmla="*/ 1596571 w 7128421"/>
                <a:gd name="connsiteY319" fmla="*/ 940085 h 7032068"/>
                <a:gd name="connsiteX320" fmla="*/ 1510640 w 7128421"/>
                <a:gd name="connsiteY320" fmla="*/ 937594 h 7032068"/>
                <a:gd name="connsiteX321" fmla="*/ 1504413 w 7128421"/>
                <a:gd name="connsiteY321" fmla="*/ 983679 h 7032068"/>
                <a:gd name="connsiteX322" fmla="*/ 1363686 w 7128421"/>
                <a:gd name="connsiteY322" fmla="*/ 1113216 h 7032068"/>
                <a:gd name="connsiteX323" fmla="*/ 1330061 w 7128421"/>
                <a:gd name="connsiteY323" fmla="*/ 1134390 h 7032068"/>
                <a:gd name="connsiteX324" fmla="*/ 1257829 w 7128421"/>
                <a:gd name="connsiteY324" fmla="*/ 1205387 h 7032068"/>
                <a:gd name="connsiteX325" fmla="*/ 1090949 w 7128421"/>
                <a:gd name="connsiteY325" fmla="*/ 1338661 h 7032068"/>
                <a:gd name="connsiteX326" fmla="*/ 1069777 w 7128421"/>
                <a:gd name="connsiteY326" fmla="*/ 1404675 h 7032068"/>
                <a:gd name="connsiteX327" fmla="*/ 1062305 w 7128421"/>
                <a:gd name="connsiteY327" fmla="*/ 1485635 h 7032068"/>
                <a:gd name="connsiteX328" fmla="*/ 1082231 w 7128421"/>
                <a:gd name="connsiteY328" fmla="*/ 1556632 h 7032068"/>
                <a:gd name="connsiteX329" fmla="*/ 1203032 w 7128421"/>
                <a:gd name="connsiteY329" fmla="*/ 1650048 h 7032068"/>
                <a:gd name="connsiteX330" fmla="*/ 1343760 w 7128421"/>
                <a:gd name="connsiteY330" fmla="*/ 1650048 h 7032068"/>
                <a:gd name="connsiteX331" fmla="*/ 1364931 w 7128421"/>
                <a:gd name="connsiteY331" fmla="*/ 1643820 h 7032068"/>
                <a:gd name="connsiteX332" fmla="*/ 1320098 w 7128421"/>
                <a:gd name="connsiteY332" fmla="*/ 1770866 h 7032068"/>
                <a:gd name="connsiteX333" fmla="*/ 1356214 w 7128421"/>
                <a:gd name="connsiteY333" fmla="*/ 1930297 h 7032068"/>
                <a:gd name="connsiteX334" fmla="*/ 1432181 w 7128421"/>
                <a:gd name="connsiteY334" fmla="*/ 1919087 h 7032068"/>
                <a:gd name="connsiteX335" fmla="*/ 1484487 w 7128421"/>
                <a:gd name="connsiteY335" fmla="*/ 1769621 h 7032068"/>
                <a:gd name="connsiteX336" fmla="*/ 1580381 w 7128421"/>
                <a:gd name="connsiteY336" fmla="*/ 1635101 h 7032068"/>
                <a:gd name="connsiteX337" fmla="*/ 1618988 w 7128421"/>
                <a:gd name="connsiteY337" fmla="*/ 1610190 h 7032068"/>
                <a:gd name="connsiteX338" fmla="*/ 1650122 w 7128421"/>
                <a:gd name="connsiteY338" fmla="*/ 1473180 h 7032068"/>
                <a:gd name="connsiteX339" fmla="*/ 1665066 w 7128421"/>
                <a:gd name="connsiteY339" fmla="*/ 1377273 h 7032068"/>
                <a:gd name="connsiteX340" fmla="*/ 1727335 w 7128421"/>
                <a:gd name="connsiteY340" fmla="*/ 1257700 h 7032068"/>
                <a:gd name="connsiteX341" fmla="*/ 1792095 w 7128421"/>
                <a:gd name="connsiteY341" fmla="*/ 1220333 h 7032068"/>
                <a:gd name="connsiteX342" fmla="*/ 1841910 w 7128421"/>
                <a:gd name="connsiteY342" fmla="*/ 1220333 h 7032068"/>
                <a:gd name="connsiteX343" fmla="*/ 2032452 w 7128421"/>
                <a:gd name="connsiteY343" fmla="*/ 1291330 h 7032068"/>
                <a:gd name="connsiteX344" fmla="*/ 2034943 w 7128421"/>
                <a:gd name="connsiteY344" fmla="*/ 1356098 h 7032068"/>
                <a:gd name="connsiteX345" fmla="*/ 1966447 w 7128421"/>
                <a:gd name="connsiteY345" fmla="*/ 1428340 h 7032068"/>
                <a:gd name="connsiteX346" fmla="*/ 2266583 w 7128421"/>
                <a:gd name="connsiteY346" fmla="*/ 1354853 h 7032068"/>
                <a:gd name="connsiteX347" fmla="*/ 2342550 w 7128421"/>
                <a:gd name="connsiteY347" fmla="*/ 1516774 h 7032068"/>
                <a:gd name="connsiteX348" fmla="*/ 2325115 w 7128421"/>
                <a:gd name="connsiteY348" fmla="*/ 1556632 h 7032068"/>
                <a:gd name="connsiteX349" fmla="*/ 2328852 w 7128421"/>
                <a:gd name="connsiteY349" fmla="*/ 1605208 h 7032068"/>
                <a:gd name="connsiteX350" fmla="*/ 2423500 w 7128421"/>
                <a:gd name="connsiteY350" fmla="*/ 1652539 h 7032068"/>
                <a:gd name="connsiteX351" fmla="*/ 2521885 w 7128421"/>
                <a:gd name="connsiteY351" fmla="*/ 1676205 h 7032068"/>
                <a:gd name="connsiteX352" fmla="*/ 2447162 w 7128421"/>
                <a:gd name="connsiteY352" fmla="*/ 1728518 h 7032068"/>
                <a:gd name="connsiteX353" fmla="*/ 2425991 w 7128421"/>
                <a:gd name="connsiteY353" fmla="*/ 1773357 h 7032068"/>
                <a:gd name="connsiteX354" fmla="*/ 2473315 w 7128421"/>
                <a:gd name="connsiteY354" fmla="*/ 1772112 h 7032068"/>
                <a:gd name="connsiteX355" fmla="*/ 2577926 w 7128421"/>
                <a:gd name="connsiteY355" fmla="*/ 1772112 h 7032068"/>
                <a:gd name="connsiteX356" fmla="*/ 2630232 w 7128421"/>
                <a:gd name="connsiteY356" fmla="*/ 1819443 h 7032068"/>
                <a:gd name="connsiteX357" fmla="*/ 2587890 w 7128421"/>
                <a:gd name="connsiteY357" fmla="*/ 1871756 h 7032068"/>
                <a:gd name="connsiteX358" fmla="*/ 2184388 w 7128421"/>
                <a:gd name="connsiteY358" fmla="*/ 2016240 h 7032068"/>
                <a:gd name="connsiteX359" fmla="*/ 2118383 w 7128421"/>
                <a:gd name="connsiteY359" fmla="*/ 2012503 h 7032068"/>
                <a:gd name="connsiteX360" fmla="*/ 1958975 w 7128421"/>
                <a:gd name="connsiteY360" fmla="*/ 2029941 h 7032068"/>
                <a:gd name="connsiteX361" fmla="*/ 1848137 w 7128421"/>
                <a:gd name="connsiteY361" fmla="*/ 2095955 h 7032068"/>
                <a:gd name="connsiteX362" fmla="*/ 1795831 w 7128421"/>
                <a:gd name="connsiteY362" fmla="*/ 2163214 h 7032068"/>
                <a:gd name="connsiteX363" fmla="*/ 1810775 w 7128421"/>
                <a:gd name="connsiteY363" fmla="*/ 2175670 h 7032068"/>
                <a:gd name="connsiteX364" fmla="*/ 1850627 w 7128421"/>
                <a:gd name="connsiteY364" fmla="*/ 2133321 h 7032068"/>
                <a:gd name="connsiteX365" fmla="*/ 1991355 w 7128421"/>
                <a:gd name="connsiteY365" fmla="*/ 2059834 h 7032068"/>
                <a:gd name="connsiteX366" fmla="*/ 2071059 w 7128421"/>
                <a:gd name="connsiteY366" fmla="*/ 2112147 h 7032068"/>
                <a:gd name="connsiteX367" fmla="*/ 2084758 w 7128421"/>
                <a:gd name="connsiteY367" fmla="*/ 2201826 h 7032068"/>
                <a:gd name="connsiteX368" fmla="*/ 2125855 w 7128421"/>
                <a:gd name="connsiteY368" fmla="*/ 2240439 h 7032068"/>
                <a:gd name="connsiteX369" fmla="*/ 2206805 w 7128421"/>
                <a:gd name="connsiteY369" fmla="*/ 2223001 h 7032068"/>
                <a:gd name="connsiteX370" fmla="*/ 2291490 w 7128421"/>
                <a:gd name="connsiteY370" fmla="*/ 2205563 h 7032068"/>
                <a:gd name="connsiteX371" fmla="*/ 2328852 w 7128421"/>
                <a:gd name="connsiteY371" fmla="*/ 2227983 h 7032068"/>
                <a:gd name="connsiteX372" fmla="*/ 2316398 w 7128421"/>
                <a:gd name="connsiteY372" fmla="*/ 2266595 h 7032068"/>
                <a:gd name="connsiteX373" fmla="*/ 2150763 w 7128421"/>
                <a:gd name="connsiteY373" fmla="*/ 2350047 h 7032068"/>
                <a:gd name="connsiteX374" fmla="*/ 2120874 w 7128421"/>
                <a:gd name="connsiteY374" fmla="*/ 2340083 h 7032068"/>
                <a:gd name="connsiteX375" fmla="*/ 2013772 w 7128421"/>
                <a:gd name="connsiteY375" fmla="*/ 2362502 h 7032068"/>
                <a:gd name="connsiteX376" fmla="*/ 1991355 w 7128421"/>
                <a:gd name="connsiteY376" fmla="*/ 2398623 h 7032068"/>
                <a:gd name="connsiteX377" fmla="*/ 1968938 w 7128421"/>
                <a:gd name="connsiteY377" fmla="*/ 2431008 h 7032068"/>
                <a:gd name="connsiteX378" fmla="*/ 1929086 w 7128421"/>
                <a:gd name="connsiteY378" fmla="*/ 2384922 h 7032068"/>
                <a:gd name="connsiteX379" fmla="*/ 1848137 w 7128421"/>
                <a:gd name="connsiteY379" fmla="*/ 2399869 h 7032068"/>
                <a:gd name="connsiteX380" fmla="*/ 1757224 w 7128421"/>
                <a:gd name="connsiteY380" fmla="*/ 2458410 h 7032068"/>
                <a:gd name="connsiteX381" fmla="*/ 1691219 w 7128421"/>
                <a:gd name="connsiteY381" fmla="*/ 2516951 h 7032068"/>
                <a:gd name="connsiteX382" fmla="*/ 1606534 w 7128421"/>
                <a:gd name="connsiteY382" fmla="*/ 2571755 h 7032068"/>
                <a:gd name="connsiteX383" fmla="*/ 1531811 w 7128421"/>
                <a:gd name="connsiteY383" fmla="*/ 2566773 h 7032068"/>
                <a:gd name="connsiteX384" fmla="*/ 1496941 w 7128421"/>
                <a:gd name="connsiteY384" fmla="*/ 2646488 h 7032068"/>
                <a:gd name="connsiteX385" fmla="*/ 1425954 w 7128421"/>
                <a:gd name="connsiteY385" fmla="*/ 2714993 h 7032068"/>
                <a:gd name="connsiteX386" fmla="*/ 1373649 w 7128421"/>
                <a:gd name="connsiteY386" fmla="*/ 2701292 h 7032068"/>
                <a:gd name="connsiteX387" fmla="*/ 1323834 w 7128421"/>
                <a:gd name="connsiteY387" fmla="*/ 2774779 h 7032068"/>
                <a:gd name="connsiteX388" fmla="*/ 1342514 w 7128421"/>
                <a:gd name="connsiteY388" fmla="*/ 2896843 h 7032068"/>
                <a:gd name="connsiteX389" fmla="*/ 1292699 w 7128421"/>
                <a:gd name="connsiteY389" fmla="*/ 3023889 h 7032068"/>
                <a:gd name="connsiteX390" fmla="*/ 1059814 w 7128421"/>
                <a:gd name="connsiteY390" fmla="*/ 3260544 h 7032068"/>
                <a:gd name="connsiteX391" fmla="*/ 1053587 w 7128421"/>
                <a:gd name="connsiteY391" fmla="*/ 3408764 h 7032068"/>
                <a:gd name="connsiteX392" fmla="*/ 1128310 w 7128421"/>
                <a:gd name="connsiteY392" fmla="*/ 3561967 h 7032068"/>
                <a:gd name="connsiteX393" fmla="*/ 1132046 w 7128421"/>
                <a:gd name="connsiteY393" fmla="*/ 3632963 h 7032068"/>
                <a:gd name="connsiteX394" fmla="*/ 1064796 w 7128421"/>
                <a:gd name="connsiteY394" fmla="*/ 3603070 h 7032068"/>
                <a:gd name="connsiteX395" fmla="*/ 971393 w 7128421"/>
                <a:gd name="connsiteY395" fmla="*/ 3406273 h 7032068"/>
                <a:gd name="connsiteX396" fmla="*/ 957694 w 7128421"/>
                <a:gd name="connsiteY396" fmla="*/ 3353960 h 7032068"/>
                <a:gd name="connsiteX397" fmla="*/ 896670 w 7128421"/>
                <a:gd name="connsiteY397" fmla="*/ 3317839 h 7032068"/>
                <a:gd name="connsiteX398" fmla="*/ 794549 w 7128421"/>
                <a:gd name="connsiteY398" fmla="*/ 3295419 h 7032068"/>
                <a:gd name="connsiteX399" fmla="*/ 674993 w 7128421"/>
                <a:gd name="connsiteY399" fmla="*/ 3319085 h 7032068"/>
                <a:gd name="connsiteX400" fmla="*/ 575363 w 7128421"/>
                <a:gd name="connsiteY400" fmla="*/ 3336522 h 7032068"/>
                <a:gd name="connsiteX401" fmla="*/ 457053 w 7128421"/>
                <a:gd name="connsiteY401" fmla="*/ 3341504 h 7032068"/>
                <a:gd name="connsiteX402" fmla="*/ 335006 w 7128421"/>
                <a:gd name="connsiteY402" fmla="*/ 3701468 h 7032068"/>
                <a:gd name="connsiteX403" fmla="*/ 383576 w 7128421"/>
                <a:gd name="connsiteY403" fmla="*/ 3924422 h 7032068"/>
                <a:gd name="connsiteX404" fmla="*/ 397275 w 7128421"/>
                <a:gd name="connsiteY404" fmla="*/ 3987944 h 7032068"/>
                <a:gd name="connsiteX405" fmla="*/ 540493 w 7128421"/>
                <a:gd name="connsiteY405" fmla="*/ 4040258 h 7032068"/>
                <a:gd name="connsiteX406" fmla="*/ 627669 w 7128421"/>
                <a:gd name="connsiteY406" fmla="*/ 3960542 h 7032068"/>
                <a:gd name="connsiteX407" fmla="*/ 692429 w 7128421"/>
                <a:gd name="connsiteY407" fmla="*/ 3885810 h 7032068"/>
                <a:gd name="connsiteX408" fmla="*/ 770887 w 7128421"/>
                <a:gd name="connsiteY408" fmla="*/ 3910720 h 7032068"/>
                <a:gd name="connsiteX409" fmla="*/ 753452 w 7128421"/>
                <a:gd name="connsiteY409" fmla="*/ 4060186 h 7032068"/>
                <a:gd name="connsiteX410" fmla="*/ 717336 w 7128421"/>
                <a:gd name="connsiteY410" fmla="*/ 4169795 h 7032068"/>
                <a:gd name="connsiteX411" fmla="*/ 762170 w 7128421"/>
                <a:gd name="connsiteY411" fmla="*/ 4213389 h 7032068"/>
                <a:gd name="connsiteX412" fmla="*/ 875499 w 7128421"/>
                <a:gd name="connsiteY412" fmla="*/ 4217126 h 7032068"/>
                <a:gd name="connsiteX413" fmla="*/ 963920 w 7128421"/>
                <a:gd name="connsiteY413" fmla="*/ 4327980 h 7032068"/>
                <a:gd name="connsiteX414" fmla="*/ 972638 w 7128421"/>
                <a:gd name="connsiteY414" fmla="*/ 4468727 h 7032068"/>
                <a:gd name="connsiteX415" fmla="*/ 990073 w 7128421"/>
                <a:gd name="connsiteY415" fmla="*/ 4540968 h 7032068"/>
                <a:gd name="connsiteX416" fmla="*/ 1062305 w 7128421"/>
                <a:gd name="connsiteY416" fmla="*/ 4583317 h 7032068"/>
                <a:gd name="connsiteX417" fmla="*/ 1231676 w 7128421"/>
                <a:gd name="connsiteY417" fmla="*/ 4602000 h 7032068"/>
                <a:gd name="connsiteX418" fmla="*/ 1288963 w 7128421"/>
                <a:gd name="connsiteY418" fmla="*/ 4616947 h 7032068"/>
                <a:gd name="connsiteX419" fmla="*/ 1352477 w 7128421"/>
                <a:gd name="connsiteY419" fmla="*/ 4577090 h 7032068"/>
                <a:gd name="connsiteX420" fmla="*/ 1429691 w 7128421"/>
                <a:gd name="connsiteY420" fmla="*/ 4502356 h 7032068"/>
                <a:gd name="connsiteX421" fmla="*/ 1535548 w 7128421"/>
                <a:gd name="connsiteY421" fmla="*/ 4442570 h 7032068"/>
                <a:gd name="connsiteX422" fmla="*/ 1589099 w 7128421"/>
                <a:gd name="connsiteY422" fmla="*/ 4396485 h 7032068"/>
                <a:gd name="connsiteX423" fmla="*/ 1579136 w 7128421"/>
                <a:gd name="connsiteY423" fmla="*/ 4526022 h 7032068"/>
                <a:gd name="connsiteX424" fmla="*/ 1579136 w 7128421"/>
                <a:gd name="connsiteY424" fmla="*/ 4558406 h 7032068"/>
                <a:gd name="connsiteX425" fmla="*/ 1610270 w 7128421"/>
                <a:gd name="connsiteY425" fmla="*/ 4594527 h 7032068"/>
                <a:gd name="connsiteX426" fmla="*/ 1636423 w 7128421"/>
                <a:gd name="connsiteY426" fmla="*/ 4562143 h 7032068"/>
                <a:gd name="connsiteX427" fmla="*/ 1645140 w 7128421"/>
                <a:gd name="connsiteY427" fmla="*/ 4501111 h 7032068"/>
                <a:gd name="connsiteX428" fmla="*/ 1670048 w 7128421"/>
                <a:gd name="connsiteY428" fmla="*/ 4469972 h 7032068"/>
                <a:gd name="connsiteX429" fmla="*/ 1709900 w 7128421"/>
                <a:gd name="connsiteY429" fmla="*/ 4474954 h 7032068"/>
                <a:gd name="connsiteX430" fmla="*/ 1958975 w 7128421"/>
                <a:gd name="connsiteY430" fmla="*/ 4524776 h 7032068"/>
                <a:gd name="connsiteX431" fmla="*/ 2053624 w 7128421"/>
                <a:gd name="connsiteY431" fmla="*/ 4496129 h 7032068"/>
                <a:gd name="connsiteX432" fmla="*/ 2109666 w 7128421"/>
                <a:gd name="connsiteY432" fmla="*/ 4522286 h 7032068"/>
                <a:gd name="connsiteX433" fmla="*/ 2147027 w 7128421"/>
                <a:gd name="connsiteY433" fmla="*/ 4542214 h 7032068"/>
                <a:gd name="connsiteX434" fmla="*/ 2194351 w 7128421"/>
                <a:gd name="connsiteY434" fmla="*/ 4584563 h 7032068"/>
                <a:gd name="connsiteX435" fmla="*/ 2240430 w 7128421"/>
                <a:gd name="connsiteY435" fmla="*/ 4668015 h 7032068"/>
                <a:gd name="connsiteX436" fmla="*/ 2463352 w 7128421"/>
                <a:gd name="connsiteY436" fmla="*/ 4760185 h 7032068"/>
                <a:gd name="connsiteX437" fmla="*/ 2751034 w 7128421"/>
                <a:gd name="connsiteY437" fmla="*/ 4836164 h 7032068"/>
                <a:gd name="connsiteX438" fmla="*/ 2799603 w 7128421"/>
                <a:gd name="connsiteY438" fmla="*/ 4885986 h 7032068"/>
                <a:gd name="connsiteX439" fmla="*/ 2849418 w 7128421"/>
                <a:gd name="connsiteY439" fmla="*/ 4961964 h 7032068"/>
                <a:gd name="connsiteX440" fmla="*/ 2834474 w 7128421"/>
                <a:gd name="connsiteY440" fmla="*/ 5050398 h 7032068"/>
                <a:gd name="connsiteX441" fmla="*/ 2753524 w 7128421"/>
                <a:gd name="connsiteY441" fmla="*/ 5101466 h 7032068"/>
                <a:gd name="connsiteX442" fmla="*/ 2736089 w 7128421"/>
                <a:gd name="connsiteY442" fmla="*/ 5194882 h 7032068"/>
                <a:gd name="connsiteX443" fmla="*/ 2863118 w 7128421"/>
                <a:gd name="connsiteY443" fmla="*/ 5121395 h 7032068"/>
                <a:gd name="connsiteX444" fmla="*/ 2912932 w 7128421"/>
                <a:gd name="connsiteY444" fmla="*/ 5103957 h 7032068"/>
                <a:gd name="connsiteX445" fmla="*/ 2922896 w 7128421"/>
                <a:gd name="connsiteY445" fmla="*/ 5157516 h 7032068"/>
                <a:gd name="connsiteX446" fmla="*/ 2924141 w 7128421"/>
                <a:gd name="connsiteY446" fmla="*/ 5193636 h 7032068"/>
                <a:gd name="connsiteX447" fmla="*/ 3073586 w 7128421"/>
                <a:gd name="connsiteY447" fmla="*/ 5143814 h 7032068"/>
                <a:gd name="connsiteX448" fmla="*/ 3163253 w 7128421"/>
                <a:gd name="connsiteY448" fmla="*/ 5250932 h 7032068"/>
                <a:gd name="connsiteX449" fmla="*/ 3381194 w 7128421"/>
                <a:gd name="connsiteY449" fmla="*/ 5228512 h 7032068"/>
                <a:gd name="connsiteX450" fmla="*/ 3508222 w 7128421"/>
                <a:gd name="connsiteY450" fmla="*/ 5268370 h 7032068"/>
                <a:gd name="connsiteX451" fmla="*/ 3544338 w 7128421"/>
                <a:gd name="connsiteY451" fmla="*/ 5285808 h 7032068"/>
                <a:gd name="connsiteX452" fmla="*/ 3692537 w 7128421"/>
                <a:gd name="connsiteY452" fmla="*/ 5370504 h 7032068"/>
                <a:gd name="connsiteX453" fmla="*/ 3722426 w 7128421"/>
                <a:gd name="connsiteY453" fmla="*/ 5435274 h 7032068"/>
                <a:gd name="connsiteX454" fmla="*/ 3676347 w 7128421"/>
                <a:gd name="connsiteY454" fmla="*/ 5536163 h 7032068"/>
                <a:gd name="connsiteX455" fmla="*/ 3553055 w 7128421"/>
                <a:gd name="connsiteY455" fmla="*/ 5670682 h 7032068"/>
                <a:gd name="connsiteX456" fmla="*/ 3529393 w 7128421"/>
                <a:gd name="connsiteY456" fmla="*/ 5676910 h 7032068"/>
                <a:gd name="connsiteX457" fmla="*/ 3484560 w 7128421"/>
                <a:gd name="connsiteY457" fmla="*/ 5713031 h 7032068"/>
                <a:gd name="connsiteX458" fmla="*/ 3455916 w 7128421"/>
                <a:gd name="connsiteY458" fmla="*/ 5968368 h 7032068"/>
                <a:gd name="connsiteX459" fmla="*/ 3244202 w 7128421"/>
                <a:gd name="connsiteY459" fmla="*/ 6147728 h 7032068"/>
                <a:gd name="connsiteX460" fmla="*/ 3066114 w 7128421"/>
                <a:gd name="connsiteY460" fmla="*/ 6226198 h 7032068"/>
                <a:gd name="connsiteX461" fmla="*/ 3052414 w 7128421"/>
                <a:gd name="connsiteY461" fmla="*/ 6295948 h 7032068"/>
                <a:gd name="connsiteX462" fmla="*/ 3016298 w 7128421"/>
                <a:gd name="connsiteY462" fmla="*/ 6481535 h 7032068"/>
                <a:gd name="connsiteX463" fmla="*/ 2957766 w 7128421"/>
                <a:gd name="connsiteY463" fmla="*/ 6609826 h 7032068"/>
                <a:gd name="connsiteX464" fmla="*/ 2954030 w 7128421"/>
                <a:gd name="connsiteY464" fmla="*/ 6642211 h 7032068"/>
                <a:gd name="connsiteX465" fmla="*/ 2866854 w 7128421"/>
                <a:gd name="connsiteY465" fmla="*/ 6699506 h 7032068"/>
                <a:gd name="connsiteX466" fmla="*/ 2798358 w 7128421"/>
                <a:gd name="connsiteY466" fmla="*/ 6682068 h 7032068"/>
                <a:gd name="connsiteX467" fmla="*/ 2734844 w 7128421"/>
                <a:gd name="connsiteY467" fmla="*/ 6677086 h 7032068"/>
                <a:gd name="connsiteX468" fmla="*/ 2783414 w 7128421"/>
                <a:gd name="connsiteY468" fmla="*/ 6750574 h 7032068"/>
                <a:gd name="connsiteX469" fmla="*/ 2742316 w 7128421"/>
                <a:gd name="connsiteY469" fmla="*/ 6840254 h 7032068"/>
                <a:gd name="connsiteX470" fmla="*/ 2685029 w 7128421"/>
                <a:gd name="connsiteY470" fmla="*/ 6870146 h 7032068"/>
                <a:gd name="connsiteX471" fmla="*/ 2703710 w 7128421"/>
                <a:gd name="connsiteY471" fmla="*/ 6956090 h 7032068"/>
                <a:gd name="connsiteX472" fmla="*/ 2702464 w 7128421"/>
                <a:gd name="connsiteY472" fmla="*/ 7005912 h 7032068"/>
                <a:gd name="connsiteX473" fmla="*/ 2680047 w 7128421"/>
                <a:gd name="connsiteY473" fmla="*/ 7032068 h 7032068"/>
                <a:gd name="connsiteX474" fmla="*/ 2472070 w 7128421"/>
                <a:gd name="connsiteY474" fmla="*/ 6972282 h 7032068"/>
                <a:gd name="connsiteX475" fmla="*/ 2402328 w 7128421"/>
                <a:gd name="connsiteY475" fmla="*/ 6799150 h 7032068"/>
                <a:gd name="connsiteX476" fmla="*/ 2276546 w 7128421"/>
                <a:gd name="connsiteY476" fmla="*/ 6455378 h 7032068"/>
                <a:gd name="connsiteX477" fmla="*/ 2161971 w 7128421"/>
                <a:gd name="connsiteY477" fmla="*/ 6172638 h 7032068"/>
                <a:gd name="connsiteX478" fmla="*/ 1996336 w 7128421"/>
                <a:gd name="connsiteY478" fmla="*/ 5977088 h 7032068"/>
                <a:gd name="connsiteX479" fmla="*/ 1769678 w 7128421"/>
                <a:gd name="connsiteY479" fmla="*/ 5876198 h 7032068"/>
                <a:gd name="connsiteX480" fmla="*/ 1686238 w 7128421"/>
                <a:gd name="connsiteY480" fmla="*/ 5746660 h 7032068"/>
                <a:gd name="connsiteX481" fmla="*/ 1645140 w 7128421"/>
                <a:gd name="connsiteY481" fmla="*/ 5688120 h 7032068"/>
                <a:gd name="connsiteX482" fmla="*/ 1379876 w 7128421"/>
                <a:gd name="connsiteY482" fmla="*/ 5470148 h 7032068"/>
                <a:gd name="connsiteX483" fmla="*/ 1282736 w 7128421"/>
                <a:gd name="connsiteY483" fmla="*/ 5326910 h 7032068"/>
                <a:gd name="connsiteX484" fmla="*/ 1310135 w 7128421"/>
                <a:gd name="connsiteY484" fmla="*/ 5278334 h 7032068"/>
                <a:gd name="connsiteX485" fmla="*/ 1333797 w 7128421"/>
                <a:gd name="connsiteY485" fmla="*/ 5193636 h 7032068"/>
                <a:gd name="connsiteX486" fmla="*/ 1310135 w 7128421"/>
                <a:gd name="connsiteY486" fmla="*/ 5025488 h 7032068"/>
                <a:gd name="connsiteX487" fmla="*/ 1337533 w 7128421"/>
                <a:gd name="connsiteY487" fmla="*/ 4948264 h 7032068"/>
                <a:gd name="connsiteX488" fmla="*/ 1229185 w 7128421"/>
                <a:gd name="connsiteY488" fmla="*/ 4636876 h 7032068"/>
                <a:gd name="connsiteX489" fmla="*/ 1183106 w 7128421"/>
                <a:gd name="connsiteY489" fmla="*/ 4614456 h 7032068"/>
                <a:gd name="connsiteX490" fmla="*/ 1173143 w 7128421"/>
                <a:gd name="connsiteY490" fmla="*/ 4634385 h 7032068"/>
                <a:gd name="connsiteX491" fmla="*/ 1099666 w 7128421"/>
                <a:gd name="connsiteY491" fmla="*/ 4668015 h 7032068"/>
                <a:gd name="connsiteX492" fmla="*/ 958939 w 7128421"/>
                <a:gd name="connsiteY492" fmla="*/ 4574598 h 7032068"/>
                <a:gd name="connsiteX493" fmla="*/ 916596 w 7128421"/>
                <a:gd name="connsiteY493" fmla="*/ 4521040 h 7032068"/>
                <a:gd name="connsiteX494" fmla="*/ 810739 w 7128421"/>
                <a:gd name="connsiteY494" fmla="*/ 4411432 h 7032068"/>
                <a:gd name="connsiteX495" fmla="*/ 653822 w 7128421"/>
                <a:gd name="connsiteY495" fmla="*/ 4349154 h 7032068"/>
                <a:gd name="connsiteX496" fmla="*/ 601516 w 7128421"/>
                <a:gd name="connsiteY496" fmla="*/ 4301823 h 7032068"/>
                <a:gd name="connsiteX497" fmla="*/ 499395 w 7128421"/>
                <a:gd name="connsiteY497" fmla="*/ 4197197 h 7032068"/>
                <a:gd name="connsiteX498" fmla="*/ 328779 w 7128421"/>
                <a:gd name="connsiteY498" fmla="*/ 4122464 h 7032068"/>
                <a:gd name="connsiteX499" fmla="*/ 132010 w 7128421"/>
                <a:gd name="connsiteY499" fmla="*/ 3852180 h 7032068"/>
                <a:gd name="connsiteX500" fmla="*/ 43588 w 7128421"/>
                <a:gd name="connsiteY500" fmla="*/ 3462323 h 7032068"/>
                <a:gd name="connsiteX501" fmla="*/ 12454 w 7128421"/>
                <a:gd name="connsiteY501" fmla="*/ 3322821 h 7032068"/>
                <a:gd name="connsiteX502" fmla="*/ 0 w 7128421"/>
                <a:gd name="connsiteY502" fmla="*/ 3271754 h 7032068"/>
                <a:gd name="connsiteX503" fmla="*/ 1256584 w 7128421"/>
                <a:gd name="connsiteY503" fmla="*/ 840441 h 7032068"/>
                <a:gd name="connsiteX504" fmla="*/ 1277755 w 7128421"/>
                <a:gd name="connsiteY504" fmla="*/ 844177 h 7032068"/>
                <a:gd name="connsiteX505" fmla="*/ 1453353 w 7128421"/>
                <a:gd name="connsiteY505" fmla="*/ 844177 h 7032068"/>
                <a:gd name="connsiteX506" fmla="*/ 1554228 w 7128421"/>
                <a:gd name="connsiteY506" fmla="*/ 750761 h 7032068"/>
                <a:gd name="connsiteX507" fmla="*/ 1662576 w 7128421"/>
                <a:gd name="connsiteY507" fmla="*/ 627452 h 7032068"/>
                <a:gd name="connsiteX508" fmla="*/ 1702428 w 7128421"/>
                <a:gd name="connsiteY508" fmla="*/ 614996 h 7032068"/>
                <a:gd name="connsiteX509" fmla="*/ 2045163 w 7128421"/>
                <a:gd name="connsiteY509" fmla="*/ 463010 h 7032068"/>
                <a:gd name="connsiteX510" fmla="*/ 2071284 w 7128421"/>
                <a:gd name="connsiteY510" fmla="*/ 477935 h 7032068"/>
                <a:gd name="connsiteX511" fmla="*/ 2053870 w 7128421"/>
                <a:gd name="connsiteY511" fmla="*/ 496592 h 7032068"/>
                <a:gd name="connsiteX512" fmla="*/ 1954363 w 7128421"/>
                <a:gd name="connsiteY512" fmla="*/ 566244 h 7032068"/>
                <a:gd name="connsiteX513" fmla="*/ 1951876 w 7128421"/>
                <a:gd name="connsiteY513" fmla="*/ 583657 h 7032068"/>
                <a:gd name="connsiteX514" fmla="*/ 2143426 w 7128421"/>
                <a:gd name="connsiteY514" fmla="*/ 472960 h 7032068"/>
                <a:gd name="connsiteX515" fmla="*/ 2153377 w 7128421"/>
                <a:gd name="connsiteY515" fmla="*/ 485398 h 7032068"/>
                <a:gd name="connsiteX516" fmla="*/ 2107355 w 7128421"/>
                <a:gd name="connsiteY516" fmla="*/ 551318 h 7032068"/>
                <a:gd name="connsiteX517" fmla="*/ 2157109 w 7128421"/>
                <a:gd name="connsiteY517" fmla="*/ 546343 h 7032068"/>
                <a:gd name="connsiteX518" fmla="*/ 2272786 w 7128421"/>
                <a:gd name="connsiteY518" fmla="*/ 482910 h 7032068"/>
                <a:gd name="connsiteX519" fmla="*/ 2283980 w 7128421"/>
                <a:gd name="connsiteY519" fmla="*/ 502811 h 7032068"/>
                <a:gd name="connsiteX520" fmla="*/ 2269054 w 7128421"/>
                <a:gd name="connsiteY520" fmla="*/ 523955 h 7032068"/>
                <a:gd name="connsiteX521" fmla="*/ 2219301 w 7128421"/>
                <a:gd name="connsiteY521" fmla="*/ 533905 h 7032068"/>
                <a:gd name="connsiteX522" fmla="*/ 2262835 w 7128421"/>
                <a:gd name="connsiteY522" fmla="*/ 571219 h 7032068"/>
                <a:gd name="connsiteX523" fmla="*/ 2288955 w 7128421"/>
                <a:gd name="connsiteY523" fmla="*/ 612264 h 7032068"/>
                <a:gd name="connsiteX524" fmla="*/ 2356123 w 7128421"/>
                <a:gd name="connsiteY524" fmla="*/ 642114 h 7032068"/>
                <a:gd name="connsiteX525" fmla="*/ 2361098 w 7128421"/>
                <a:gd name="connsiteY525" fmla="*/ 650821 h 7032068"/>
                <a:gd name="connsiteX526" fmla="*/ 2435728 w 7128421"/>
                <a:gd name="connsiteY526" fmla="*/ 699328 h 7032068"/>
                <a:gd name="connsiteX527" fmla="*/ 2414583 w 7128421"/>
                <a:gd name="connsiteY527" fmla="*/ 777687 h 7032068"/>
                <a:gd name="connsiteX528" fmla="*/ 2371049 w 7128421"/>
                <a:gd name="connsiteY528" fmla="*/ 787637 h 7032068"/>
                <a:gd name="connsiteX529" fmla="*/ 2441947 w 7128421"/>
                <a:gd name="connsiteY529" fmla="*/ 826195 h 7032068"/>
                <a:gd name="connsiteX530" fmla="*/ 2494188 w 7128421"/>
                <a:gd name="connsiteY530" fmla="*/ 856045 h 7032068"/>
                <a:gd name="connsiteX531" fmla="*/ 2550161 w 7128421"/>
                <a:gd name="connsiteY531" fmla="*/ 900822 h 7032068"/>
                <a:gd name="connsiteX532" fmla="*/ 2566331 w 7128421"/>
                <a:gd name="connsiteY532" fmla="*/ 929429 h 7032068"/>
                <a:gd name="connsiteX533" fmla="*/ 2541454 w 7128421"/>
                <a:gd name="connsiteY533" fmla="*/ 951817 h 7032068"/>
                <a:gd name="connsiteX534" fmla="*/ 2444435 w 7128421"/>
                <a:gd name="connsiteY534" fmla="*/ 1026444 h 7032068"/>
                <a:gd name="connsiteX535" fmla="*/ 2400901 w 7128421"/>
                <a:gd name="connsiteY535" fmla="*/ 1027687 h 7032068"/>
                <a:gd name="connsiteX536" fmla="*/ 2367317 w 7128421"/>
                <a:gd name="connsiteY536" fmla="*/ 972961 h 7032068"/>
                <a:gd name="connsiteX537" fmla="*/ 2344928 w 7128421"/>
                <a:gd name="connsiteY537" fmla="*/ 945598 h 7032068"/>
                <a:gd name="connsiteX538" fmla="*/ 2315076 w 7128421"/>
                <a:gd name="connsiteY538" fmla="*/ 958036 h 7032068"/>
                <a:gd name="connsiteX539" fmla="*/ 2302638 w 7128421"/>
                <a:gd name="connsiteY539" fmla="*/ 1001568 h 7032068"/>
                <a:gd name="connsiteX540" fmla="*/ 2327514 w 7128421"/>
                <a:gd name="connsiteY540" fmla="*/ 1027687 h 7032068"/>
                <a:gd name="connsiteX541" fmla="*/ 2356123 w 7128421"/>
                <a:gd name="connsiteY541" fmla="*/ 1079926 h 7032068"/>
                <a:gd name="connsiteX542" fmla="*/ 2352391 w 7128421"/>
                <a:gd name="connsiteY542" fmla="*/ 1140872 h 7032068"/>
                <a:gd name="connsiteX543" fmla="*/ 2307613 w 7128421"/>
                <a:gd name="connsiteY543" fmla="*/ 1190623 h 7032068"/>
                <a:gd name="connsiteX544" fmla="*/ 2215569 w 7128421"/>
                <a:gd name="connsiteY544" fmla="*/ 1132165 h 7032068"/>
                <a:gd name="connsiteX545" fmla="*/ 2210594 w 7128421"/>
                <a:gd name="connsiteY545" fmla="*/ 1138384 h 7032068"/>
                <a:gd name="connsiteX546" fmla="*/ 2245421 w 7128421"/>
                <a:gd name="connsiteY546" fmla="*/ 1189379 h 7032068"/>
                <a:gd name="connsiteX547" fmla="*/ 2249153 w 7128421"/>
                <a:gd name="connsiteY547" fmla="*/ 1231668 h 7032068"/>
                <a:gd name="connsiteX548" fmla="*/ 2210594 w 7128421"/>
                <a:gd name="connsiteY548" fmla="*/ 1231668 h 7032068"/>
                <a:gd name="connsiteX549" fmla="*/ 2117306 w 7128421"/>
                <a:gd name="connsiteY549" fmla="*/ 1196842 h 7032068"/>
                <a:gd name="connsiteX550" fmla="*/ 2050139 w 7128421"/>
                <a:gd name="connsiteY550" fmla="*/ 1196842 h 7032068"/>
                <a:gd name="connsiteX551" fmla="*/ 2032725 w 7128421"/>
                <a:gd name="connsiteY551" fmla="*/ 1120971 h 7032068"/>
                <a:gd name="connsiteX552" fmla="*/ 1995410 w 7128421"/>
                <a:gd name="connsiteY552" fmla="*/ 1051319 h 7032068"/>
                <a:gd name="connsiteX553" fmla="*/ 1964314 w 7128421"/>
                <a:gd name="connsiteY553" fmla="*/ 1060026 h 7032068"/>
                <a:gd name="connsiteX554" fmla="*/ 1820029 w 7128421"/>
                <a:gd name="connsiteY554" fmla="*/ 1057538 h 7032068"/>
                <a:gd name="connsiteX555" fmla="*/ 1807591 w 7128421"/>
                <a:gd name="connsiteY555" fmla="*/ 1040125 h 7032068"/>
                <a:gd name="connsiteX556" fmla="*/ 1907098 w 7128421"/>
                <a:gd name="connsiteY556" fmla="*/ 994105 h 7032068"/>
                <a:gd name="connsiteX557" fmla="*/ 2016555 w 7128421"/>
                <a:gd name="connsiteY557" fmla="*/ 992861 h 7032068"/>
                <a:gd name="connsiteX558" fmla="*/ 2118550 w 7128421"/>
                <a:gd name="connsiteY558" fmla="*/ 892115 h 7032068"/>
                <a:gd name="connsiteX559" fmla="*/ 2132232 w 7128421"/>
                <a:gd name="connsiteY559" fmla="*/ 801319 h 7032068"/>
                <a:gd name="connsiteX560" fmla="*/ 2094917 w 7128421"/>
                <a:gd name="connsiteY560" fmla="*/ 760274 h 7032068"/>
                <a:gd name="connsiteX561" fmla="*/ 2076259 w 7128421"/>
                <a:gd name="connsiteY561" fmla="*/ 713010 h 7032068"/>
                <a:gd name="connsiteX562" fmla="*/ 1791421 w 7128421"/>
                <a:gd name="connsiteY562" fmla="*/ 681915 h 7032068"/>
                <a:gd name="connsiteX563" fmla="*/ 1774007 w 7128421"/>
                <a:gd name="connsiteY563" fmla="*/ 663259 h 7032068"/>
                <a:gd name="connsiteX564" fmla="*/ 1810078 w 7128421"/>
                <a:gd name="connsiteY564" fmla="*/ 607288 h 7032068"/>
                <a:gd name="connsiteX565" fmla="*/ 1893415 w 7128421"/>
                <a:gd name="connsiteY565" fmla="*/ 532662 h 7032068"/>
                <a:gd name="connsiteX566" fmla="*/ 2014067 w 7128421"/>
                <a:gd name="connsiteY566" fmla="*/ 470472 h 7032068"/>
                <a:gd name="connsiteX567" fmla="*/ 2045163 w 7128421"/>
                <a:gd name="connsiteY567" fmla="*/ 463010 h 7032068"/>
                <a:gd name="connsiteX568" fmla="*/ 1800165 w 7128421"/>
                <a:gd name="connsiteY568" fmla="*/ 460518 h 7032068"/>
                <a:gd name="connsiteX569" fmla="*/ 1793979 w 7128421"/>
                <a:gd name="connsiteY569" fmla="*/ 495055 h 7032068"/>
                <a:gd name="connsiteX570" fmla="*/ 1706142 w 7128421"/>
                <a:gd name="connsiteY570" fmla="*/ 551793 h 7032068"/>
                <a:gd name="connsiteX571" fmla="*/ 1688822 w 7128421"/>
                <a:gd name="connsiteY571" fmla="*/ 569062 h 7032068"/>
                <a:gd name="connsiteX572" fmla="*/ 1635626 w 7128421"/>
                <a:gd name="connsiteY572" fmla="*/ 583863 h 7032068"/>
                <a:gd name="connsiteX573" fmla="*/ 1622017 w 7128421"/>
                <a:gd name="connsiteY573" fmla="*/ 567828 h 7032068"/>
                <a:gd name="connsiteX574" fmla="*/ 1800165 w 7128421"/>
                <a:gd name="connsiteY574" fmla="*/ 460518 h 7032068"/>
                <a:gd name="connsiteX575" fmla="*/ 1891592 w 7128421"/>
                <a:gd name="connsiteY575" fmla="*/ 447123 h 7032068"/>
                <a:gd name="connsiteX576" fmla="*/ 1958384 w 7128421"/>
                <a:gd name="connsiteY576" fmla="*/ 464055 h 7032068"/>
                <a:gd name="connsiteX577" fmla="*/ 1921277 w 7128421"/>
                <a:gd name="connsiteY577" fmla="*/ 502231 h 7032068"/>
                <a:gd name="connsiteX578" fmla="*/ 1827273 w 7128421"/>
                <a:gd name="connsiteY578" fmla="*/ 550258 h 7032068"/>
                <a:gd name="connsiteX579" fmla="*/ 1785219 w 7128421"/>
                <a:gd name="connsiteY579" fmla="*/ 553953 h 7032068"/>
                <a:gd name="connsiteX580" fmla="*/ 1791403 w 7128421"/>
                <a:gd name="connsiteY580" fmla="*/ 509620 h 7032068"/>
                <a:gd name="connsiteX581" fmla="*/ 1796351 w 7128421"/>
                <a:gd name="connsiteY581" fmla="*/ 496074 h 7032068"/>
                <a:gd name="connsiteX582" fmla="*/ 1835932 w 7128421"/>
                <a:gd name="connsiteY582" fmla="*/ 472676 h 7032068"/>
                <a:gd name="connsiteX583" fmla="*/ 1891592 w 7128421"/>
                <a:gd name="connsiteY583" fmla="*/ 447123 h 7032068"/>
                <a:gd name="connsiteX584" fmla="*/ 1975958 w 7128421"/>
                <a:gd name="connsiteY584" fmla="*/ 368330 h 7032068"/>
                <a:gd name="connsiteX585" fmla="*/ 1987038 w 7128421"/>
                <a:gd name="connsiteY585" fmla="*/ 383030 h 7032068"/>
                <a:gd name="connsiteX586" fmla="*/ 1980882 w 7128421"/>
                <a:gd name="connsiteY586" fmla="*/ 392830 h 7032068"/>
                <a:gd name="connsiteX587" fmla="*/ 1943948 w 7128421"/>
                <a:gd name="connsiteY587" fmla="*/ 441832 h 7032068"/>
                <a:gd name="connsiteX588" fmla="*/ 1927943 w 7128421"/>
                <a:gd name="connsiteY588" fmla="*/ 396506 h 7032068"/>
                <a:gd name="connsiteX589" fmla="*/ 1882391 w 7128421"/>
                <a:gd name="connsiteY589" fmla="*/ 416106 h 7032068"/>
                <a:gd name="connsiteX590" fmla="*/ 1975958 w 7128421"/>
                <a:gd name="connsiteY590" fmla="*/ 368330 h 7032068"/>
                <a:gd name="connsiteX591" fmla="*/ 4121019 w 7128421"/>
                <a:gd name="connsiteY591" fmla="*/ 359729 h 7032068"/>
                <a:gd name="connsiteX592" fmla="*/ 4241917 w 7128421"/>
                <a:gd name="connsiteY592" fmla="*/ 481697 h 7032068"/>
                <a:gd name="connsiteX593" fmla="*/ 4133249 w 7128421"/>
                <a:gd name="connsiteY593" fmla="*/ 457033 h 7032068"/>
                <a:gd name="connsiteX594" fmla="*/ 4101143 w 7128421"/>
                <a:gd name="connsiteY594" fmla="*/ 362075 h 7032068"/>
                <a:gd name="connsiteX595" fmla="*/ 4121019 w 7128421"/>
                <a:gd name="connsiteY595" fmla="*/ 359729 h 7032068"/>
                <a:gd name="connsiteX596" fmla="*/ 2111133 w 7128421"/>
                <a:gd name="connsiteY596" fmla="*/ 304794 h 7032068"/>
                <a:gd name="connsiteX597" fmla="*/ 2143399 w 7128421"/>
                <a:gd name="connsiteY597" fmla="*/ 313437 h 7032068"/>
                <a:gd name="connsiteX598" fmla="*/ 2140917 w 7128421"/>
                <a:gd name="connsiteY598" fmla="*/ 369002 h 7032068"/>
                <a:gd name="connsiteX599" fmla="*/ 2277427 w 7128421"/>
                <a:gd name="connsiteY599" fmla="*/ 369002 h 7032068"/>
                <a:gd name="connsiteX600" fmla="*/ 2308452 w 7128421"/>
                <a:gd name="connsiteY600" fmla="*/ 385054 h 7032068"/>
                <a:gd name="connsiteX601" fmla="*/ 2288596 w 7128421"/>
                <a:gd name="connsiteY601" fmla="*/ 413454 h 7032068"/>
                <a:gd name="connsiteX602" fmla="*/ 2209172 w 7128421"/>
                <a:gd name="connsiteY602" fmla="*/ 439384 h 7032068"/>
                <a:gd name="connsiteX603" fmla="*/ 2049083 w 7128421"/>
                <a:gd name="connsiteY603" fmla="*/ 443088 h 7032068"/>
                <a:gd name="connsiteX604" fmla="*/ 2013094 w 7128421"/>
                <a:gd name="connsiteY604" fmla="*/ 440618 h 7032068"/>
                <a:gd name="connsiteX605" fmla="*/ 1985792 w 7128421"/>
                <a:gd name="connsiteY605" fmla="*/ 419627 h 7032068"/>
                <a:gd name="connsiteX606" fmla="*/ 2001925 w 7128421"/>
                <a:gd name="connsiteY606" fmla="*/ 393697 h 7032068"/>
                <a:gd name="connsiteX607" fmla="*/ 2041637 w 7128421"/>
                <a:gd name="connsiteY607" fmla="*/ 335663 h 7032068"/>
                <a:gd name="connsiteX608" fmla="*/ 2111133 w 7128421"/>
                <a:gd name="connsiteY608" fmla="*/ 304794 h 7032068"/>
                <a:gd name="connsiteX609" fmla="*/ 4873537 w 7128421"/>
                <a:gd name="connsiteY609" fmla="*/ 248734 h 7032068"/>
                <a:gd name="connsiteX610" fmla="*/ 4957023 w 7128421"/>
                <a:gd name="connsiteY610" fmla="*/ 283205 h 7032068"/>
                <a:gd name="connsiteX611" fmla="*/ 4957023 w 7128421"/>
                <a:gd name="connsiteY611" fmla="*/ 312752 h 7032068"/>
                <a:gd name="connsiteX612" fmla="*/ 4917736 w 7128421"/>
                <a:gd name="connsiteY612" fmla="*/ 353380 h 7032068"/>
                <a:gd name="connsiteX613" fmla="*/ 4893181 w 7128421"/>
                <a:gd name="connsiteY613" fmla="*/ 323833 h 7032068"/>
                <a:gd name="connsiteX614" fmla="*/ 4873537 w 7128421"/>
                <a:gd name="connsiteY614" fmla="*/ 248734 h 7032068"/>
                <a:gd name="connsiteX615" fmla="*/ 4498512 w 7128421"/>
                <a:gd name="connsiteY615" fmla="*/ 124151 h 7032068"/>
                <a:gd name="connsiteX616" fmla="*/ 4839948 w 7128421"/>
                <a:gd name="connsiteY616" fmla="*/ 235525 h 7032068"/>
                <a:gd name="connsiteX617" fmla="*/ 4841189 w 7128421"/>
                <a:gd name="connsiteY617" fmla="*/ 235525 h 7032068"/>
                <a:gd name="connsiteX618" fmla="*/ 4851122 w 7128421"/>
                <a:gd name="connsiteY618" fmla="*/ 288736 h 7032068"/>
                <a:gd name="connsiteX619" fmla="*/ 4800217 w 7128421"/>
                <a:gd name="connsiteY619" fmla="*/ 309774 h 7032068"/>
                <a:gd name="connsiteX620" fmla="*/ 4657435 w 7128421"/>
                <a:gd name="connsiteY620" fmla="*/ 242949 h 7032068"/>
                <a:gd name="connsiteX621" fmla="*/ 4591631 w 7128421"/>
                <a:gd name="connsiteY621" fmla="*/ 208300 h 7032068"/>
                <a:gd name="connsiteX622" fmla="*/ 4541967 w 7128421"/>
                <a:gd name="connsiteY622" fmla="*/ 205825 h 7032068"/>
                <a:gd name="connsiteX623" fmla="*/ 4486096 w 7128421"/>
                <a:gd name="connsiteY623" fmla="*/ 161275 h 7032068"/>
                <a:gd name="connsiteX624" fmla="*/ 4498512 w 7128421"/>
                <a:gd name="connsiteY624" fmla="*/ 124151 h 7032068"/>
                <a:gd name="connsiteX625" fmla="*/ 3539829 w 7128421"/>
                <a:gd name="connsiteY625" fmla="*/ 39 h 7032068"/>
                <a:gd name="connsiteX626" fmla="*/ 3715218 w 7128421"/>
                <a:gd name="connsiteY626" fmla="*/ 8284 h 7032068"/>
                <a:gd name="connsiteX627" fmla="*/ 3782449 w 7128421"/>
                <a:gd name="connsiteY627" fmla="*/ 15752 h 7032068"/>
                <a:gd name="connsiteX628" fmla="*/ 3787429 w 7128421"/>
                <a:gd name="connsiteY628" fmla="*/ 79229 h 7032068"/>
                <a:gd name="connsiteX629" fmla="*/ 3944299 w 7128421"/>
                <a:gd name="connsiteY629" fmla="*/ 59315 h 7032068"/>
                <a:gd name="connsiteX630" fmla="*/ 3980404 w 7128421"/>
                <a:gd name="connsiteY630" fmla="*/ 71761 h 7032068"/>
                <a:gd name="connsiteX631" fmla="*/ 3957994 w 7128421"/>
                <a:gd name="connsiteY631" fmla="*/ 102877 h 7032068"/>
                <a:gd name="connsiteX632" fmla="*/ 3945544 w 7128421"/>
                <a:gd name="connsiteY632" fmla="*/ 162620 h 7032068"/>
                <a:gd name="connsiteX633" fmla="*/ 3953014 w 7128421"/>
                <a:gd name="connsiteY633" fmla="*/ 198715 h 7032068"/>
                <a:gd name="connsiteX634" fmla="*/ 3992854 w 7128421"/>
                <a:gd name="connsiteY634" fmla="*/ 268415 h 7032068"/>
                <a:gd name="connsiteX635" fmla="*/ 4033940 w 7128421"/>
                <a:gd name="connsiteY635" fmla="*/ 288330 h 7032068"/>
                <a:gd name="connsiteX636" fmla="*/ 4040165 w 7128421"/>
                <a:gd name="connsiteY636" fmla="*/ 329403 h 7032068"/>
                <a:gd name="connsiteX637" fmla="*/ 4047635 w 7128421"/>
                <a:gd name="connsiteY637" fmla="*/ 455112 h 7032068"/>
                <a:gd name="connsiteX638" fmla="*/ 4068800 w 7128421"/>
                <a:gd name="connsiteY638" fmla="*/ 471293 h 7032068"/>
                <a:gd name="connsiteX639" fmla="*/ 4086230 w 7128421"/>
                <a:gd name="connsiteY639" fmla="*/ 494941 h 7032068"/>
                <a:gd name="connsiteX640" fmla="*/ 4053860 w 7128421"/>
                <a:gd name="connsiteY640" fmla="*/ 512366 h 7032068"/>
                <a:gd name="connsiteX641" fmla="*/ 3981650 w 7128421"/>
                <a:gd name="connsiteY641" fmla="*/ 504898 h 7032068"/>
                <a:gd name="connsiteX642" fmla="*/ 3977914 w 7128421"/>
                <a:gd name="connsiteY642" fmla="*/ 517345 h 7032068"/>
                <a:gd name="connsiteX643" fmla="*/ 4042655 w 7128421"/>
                <a:gd name="connsiteY643" fmla="*/ 553439 h 7032068"/>
                <a:gd name="connsiteX644" fmla="*/ 4116110 w 7128421"/>
                <a:gd name="connsiteY644" fmla="*/ 604470 h 7032068"/>
                <a:gd name="connsiteX645" fmla="*/ 4137275 w 7128421"/>
                <a:gd name="connsiteY645" fmla="*/ 665457 h 7032068"/>
                <a:gd name="connsiteX646" fmla="*/ 4075025 w 7128421"/>
                <a:gd name="connsiteY646" fmla="*/ 705286 h 7032068"/>
                <a:gd name="connsiteX647" fmla="*/ 4055105 w 7128421"/>
                <a:gd name="connsiteY647" fmla="*/ 705286 h 7032068"/>
                <a:gd name="connsiteX648" fmla="*/ 4016510 w 7128421"/>
                <a:gd name="connsiteY648" fmla="*/ 781210 h 7032068"/>
                <a:gd name="connsiteX649" fmla="*/ 3821044 w 7128421"/>
                <a:gd name="connsiteY649" fmla="*/ 824773 h 7032068"/>
                <a:gd name="connsiteX650" fmla="*/ 3774979 w 7128421"/>
                <a:gd name="connsiteY650" fmla="*/ 824773 h 7032068"/>
                <a:gd name="connsiteX651" fmla="*/ 3745099 w 7128421"/>
                <a:gd name="connsiteY651" fmla="*/ 869580 h 7032068"/>
                <a:gd name="connsiteX652" fmla="*/ 3691563 w 7128421"/>
                <a:gd name="connsiteY652" fmla="*/ 943014 h 7032068"/>
                <a:gd name="connsiteX653" fmla="*/ 3606903 w 7128421"/>
                <a:gd name="connsiteY653" fmla="*/ 1005246 h 7032068"/>
                <a:gd name="connsiteX654" fmla="*/ 3471198 w 7128421"/>
                <a:gd name="connsiteY654" fmla="*/ 1026405 h 7032068"/>
                <a:gd name="connsiteX655" fmla="*/ 3423888 w 7128421"/>
                <a:gd name="connsiteY655" fmla="*/ 1087393 h 7032068"/>
                <a:gd name="connsiteX656" fmla="*/ 3400232 w 7128421"/>
                <a:gd name="connsiteY656" fmla="*/ 1149625 h 7032068"/>
                <a:gd name="connsiteX657" fmla="*/ 3340472 w 7128421"/>
                <a:gd name="connsiteY657" fmla="*/ 1256665 h 7032068"/>
                <a:gd name="connsiteX658" fmla="*/ 3254567 w 7128421"/>
                <a:gd name="connsiteY658" fmla="*/ 1347524 h 7032068"/>
                <a:gd name="connsiteX659" fmla="*/ 3177377 w 7128421"/>
                <a:gd name="connsiteY659" fmla="*/ 1337567 h 7032068"/>
                <a:gd name="connsiteX660" fmla="*/ 3105166 w 7128421"/>
                <a:gd name="connsiteY660" fmla="*/ 1311429 h 7032068"/>
                <a:gd name="connsiteX661" fmla="*/ 2983156 w 7128421"/>
                <a:gd name="connsiteY661" fmla="*/ 1221815 h 7032068"/>
                <a:gd name="connsiteX662" fmla="*/ 2939581 w 7128421"/>
                <a:gd name="connsiteY662" fmla="*/ 1088638 h 7032068"/>
                <a:gd name="connsiteX663" fmla="*/ 2929621 w 7128421"/>
                <a:gd name="connsiteY663" fmla="*/ 1068723 h 7032068"/>
                <a:gd name="connsiteX664" fmla="*/ 2864880 w 7128421"/>
                <a:gd name="connsiteY664" fmla="*/ 976619 h 7032068"/>
                <a:gd name="connsiteX665" fmla="*/ 2897251 w 7128421"/>
                <a:gd name="connsiteY665" fmla="*/ 847176 h 7032068"/>
                <a:gd name="connsiteX666" fmla="*/ 2917171 w 7128421"/>
                <a:gd name="connsiteY666" fmla="*/ 808592 h 7032068"/>
                <a:gd name="connsiteX667" fmla="*/ 2958256 w 7128421"/>
                <a:gd name="connsiteY667" fmla="*/ 772497 h 7032068"/>
                <a:gd name="connsiteX668" fmla="*/ 3020506 w 7128421"/>
                <a:gd name="connsiteY668" fmla="*/ 727690 h 7032068"/>
                <a:gd name="connsiteX669" fmla="*/ 2939581 w 7128421"/>
                <a:gd name="connsiteY669" fmla="*/ 741381 h 7032068"/>
                <a:gd name="connsiteX670" fmla="*/ 2823795 w 7128421"/>
                <a:gd name="connsiteY670" fmla="*/ 755072 h 7032068"/>
                <a:gd name="connsiteX671" fmla="*/ 2822550 w 7128421"/>
                <a:gd name="connsiteY671" fmla="*/ 684127 h 7032068"/>
                <a:gd name="connsiteX672" fmla="*/ 2874840 w 7128421"/>
                <a:gd name="connsiteY672" fmla="*/ 677904 h 7032068"/>
                <a:gd name="connsiteX673" fmla="*/ 2927131 w 7128421"/>
                <a:gd name="connsiteY673" fmla="*/ 689106 h 7032068"/>
                <a:gd name="connsiteX674" fmla="*/ 2889781 w 7128421"/>
                <a:gd name="connsiteY674" fmla="*/ 626873 h 7032068"/>
                <a:gd name="connsiteX675" fmla="*/ 2888536 w 7128421"/>
                <a:gd name="connsiteY675" fmla="*/ 560907 h 7032068"/>
                <a:gd name="connsiteX676" fmla="*/ 2920906 w 7128421"/>
                <a:gd name="connsiteY676" fmla="*/ 481250 h 7032068"/>
                <a:gd name="connsiteX677" fmla="*/ 2830020 w 7128421"/>
                <a:gd name="connsiteY677" fmla="*/ 363008 h 7032068"/>
                <a:gd name="connsiteX678" fmla="*/ 2664435 w 7128421"/>
                <a:gd name="connsiteY678" fmla="*/ 372966 h 7032068"/>
                <a:gd name="connsiteX679" fmla="*/ 2597205 w 7128421"/>
                <a:gd name="connsiteY679" fmla="*/ 290819 h 7032068"/>
                <a:gd name="connsiteX680" fmla="*/ 2703030 w 7128421"/>
                <a:gd name="connsiteY680" fmla="*/ 270905 h 7032068"/>
                <a:gd name="connsiteX681" fmla="*/ 2647005 w 7128421"/>
                <a:gd name="connsiteY681" fmla="*/ 228587 h 7032068"/>
                <a:gd name="connsiteX682" fmla="*/ 2588490 w 7128421"/>
                <a:gd name="connsiteY682" fmla="*/ 239788 h 7032068"/>
                <a:gd name="connsiteX683" fmla="*/ 2454029 w 7128421"/>
                <a:gd name="connsiteY683" fmla="*/ 288330 h 7032068"/>
                <a:gd name="connsiteX684" fmla="*/ 2405474 w 7128421"/>
                <a:gd name="connsiteY684" fmla="*/ 335626 h 7032068"/>
                <a:gd name="connsiteX685" fmla="*/ 2304628 w 7128421"/>
                <a:gd name="connsiteY685" fmla="*/ 338116 h 7032068"/>
                <a:gd name="connsiteX686" fmla="*/ 2221213 w 7128421"/>
                <a:gd name="connsiteY686" fmla="*/ 348073 h 7032068"/>
                <a:gd name="connsiteX687" fmla="*/ 2195068 w 7128421"/>
                <a:gd name="connsiteY687" fmla="*/ 355541 h 7032068"/>
                <a:gd name="connsiteX688" fmla="*/ 2172658 w 7128421"/>
                <a:gd name="connsiteY688" fmla="*/ 341849 h 7032068"/>
                <a:gd name="connsiteX689" fmla="*/ 2172658 w 7128421"/>
                <a:gd name="connsiteY689" fmla="*/ 315712 h 7032068"/>
                <a:gd name="connsiteX690" fmla="*/ 2232418 w 7128421"/>
                <a:gd name="connsiteY690" fmla="*/ 257214 h 7032068"/>
                <a:gd name="connsiteX691" fmla="*/ 2237398 w 7128421"/>
                <a:gd name="connsiteY691" fmla="*/ 294553 h 7032068"/>
                <a:gd name="connsiteX692" fmla="*/ 2284708 w 7128421"/>
                <a:gd name="connsiteY692" fmla="*/ 259703 h 7032068"/>
                <a:gd name="connsiteX693" fmla="*/ 2266033 w 7128421"/>
                <a:gd name="connsiteY693" fmla="*/ 239788 h 7032068"/>
                <a:gd name="connsiteX694" fmla="*/ 2546159 w 7128421"/>
                <a:gd name="connsiteY694" fmla="*/ 143951 h 7032068"/>
                <a:gd name="connsiteX695" fmla="*/ 2547404 w 7128421"/>
                <a:gd name="connsiteY695" fmla="*/ 143951 h 7032068"/>
                <a:gd name="connsiteX696" fmla="*/ 2556119 w 7128421"/>
                <a:gd name="connsiteY696" fmla="*/ 143951 h 7032068"/>
                <a:gd name="connsiteX697" fmla="*/ 2609655 w 7128421"/>
                <a:gd name="connsiteY697" fmla="*/ 135238 h 7032068"/>
                <a:gd name="connsiteX698" fmla="*/ 2592224 w 7128421"/>
                <a:gd name="connsiteY698" fmla="*/ 131504 h 7032068"/>
                <a:gd name="connsiteX699" fmla="*/ 3097696 w 7128421"/>
                <a:gd name="connsiteY699" fmla="*/ 28199 h 7032068"/>
                <a:gd name="connsiteX700" fmla="*/ 3097696 w 7128421"/>
                <a:gd name="connsiteY700" fmla="*/ 51847 h 7032068"/>
                <a:gd name="connsiteX701" fmla="*/ 3331757 w 7128421"/>
                <a:gd name="connsiteY701" fmla="*/ 51847 h 7032068"/>
                <a:gd name="connsiteX702" fmla="*/ 3329267 w 7128421"/>
                <a:gd name="connsiteY702" fmla="*/ 41890 h 7032068"/>
                <a:gd name="connsiteX703" fmla="*/ 3365372 w 7128421"/>
                <a:gd name="connsiteY703" fmla="*/ 16997 h 7032068"/>
                <a:gd name="connsiteX704" fmla="*/ 3539829 w 7128421"/>
                <a:gd name="connsiteY704" fmla="*/ 39 h 703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7128421" h="7032068">
                  <a:moveTo>
                    <a:pt x="1851803" y="4034732"/>
                  </a:moveTo>
                  <a:cubicBezTo>
                    <a:pt x="1896500" y="4034847"/>
                    <a:pt x="1904815" y="4051824"/>
                    <a:pt x="1904815" y="4103213"/>
                  </a:cubicBezTo>
                  <a:cubicBezTo>
                    <a:pt x="1869089" y="4090977"/>
                    <a:pt x="1835826" y="4082413"/>
                    <a:pt x="1803796" y="4068954"/>
                  </a:cubicBezTo>
                  <a:cubicBezTo>
                    <a:pt x="1797636" y="4066506"/>
                    <a:pt x="1797636" y="4050600"/>
                    <a:pt x="1793940" y="4039588"/>
                  </a:cubicBezTo>
                  <a:cubicBezTo>
                    <a:pt x="1817963" y="4036529"/>
                    <a:pt x="1836904" y="4034694"/>
                    <a:pt x="1851803" y="4034732"/>
                  </a:cubicBezTo>
                  <a:close/>
                  <a:moveTo>
                    <a:pt x="1177222" y="4020991"/>
                  </a:moveTo>
                  <a:cubicBezTo>
                    <a:pt x="1232898" y="4038236"/>
                    <a:pt x="1288575" y="4055481"/>
                    <a:pt x="1350438" y="4073958"/>
                  </a:cubicBezTo>
                  <a:cubicBezTo>
                    <a:pt x="1323218" y="4104753"/>
                    <a:pt x="1298473" y="4146634"/>
                    <a:pt x="1263830" y="4123230"/>
                  </a:cubicBezTo>
                  <a:cubicBezTo>
                    <a:pt x="1229186" y="4102290"/>
                    <a:pt x="1178459" y="4087508"/>
                    <a:pt x="1169798" y="4037004"/>
                  </a:cubicBezTo>
                  <a:cubicBezTo>
                    <a:pt x="1172273" y="4032077"/>
                    <a:pt x="1174747" y="4025918"/>
                    <a:pt x="1177222" y="4020991"/>
                  </a:cubicBezTo>
                  <a:close/>
                  <a:moveTo>
                    <a:pt x="1496170" y="3951613"/>
                  </a:moveTo>
                  <a:cubicBezTo>
                    <a:pt x="1504549" y="3951226"/>
                    <a:pt x="1515722" y="3952154"/>
                    <a:pt x="1530619" y="3953700"/>
                  </a:cubicBezTo>
                  <a:cubicBezTo>
                    <a:pt x="1590207" y="3958647"/>
                    <a:pt x="1646071" y="3973489"/>
                    <a:pt x="1703177" y="3988331"/>
                  </a:cubicBezTo>
                  <a:cubicBezTo>
                    <a:pt x="1718074" y="3992041"/>
                    <a:pt x="1730488" y="4006883"/>
                    <a:pt x="1754075" y="4024199"/>
                  </a:cubicBezTo>
                  <a:cubicBezTo>
                    <a:pt x="1730488" y="4031620"/>
                    <a:pt x="1720557" y="4035330"/>
                    <a:pt x="1710625" y="4037804"/>
                  </a:cubicBezTo>
                  <a:cubicBezTo>
                    <a:pt x="1668417" y="4046462"/>
                    <a:pt x="1627450" y="4056356"/>
                    <a:pt x="1598897" y="4097172"/>
                  </a:cubicBezTo>
                  <a:cubicBezTo>
                    <a:pt x="1572828" y="4134276"/>
                    <a:pt x="1555448" y="4130566"/>
                    <a:pt x="1525654" y="4093461"/>
                  </a:cubicBezTo>
                  <a:cubicBezTo>
                    <a:pt x="1519446" y="4086040"/>
                    <a:pt x="1507032" y="4082330"/>
                    <a:pt x="1497101" y="4081093"/>
                  </a:cubicBezTo>
                  <a:cubicBezTo>
                    <a:pt x="1477238" y="4077382"/>
                    <a:pt x="1457375" y="4081093"/>
                    <a:pt x="1438754" y="4076146"/>
                  </a:cubicBezTo>
                  <a:cubicBezTo>
                    <a:pt x="1425098" y="4072435"/>
                    <a:pt x="1401511" y="4062540"/>
                    <a:pt x="1400270" y="4053883"/>
                  </a:cubicBezTo>
                  <a:cubicBezTo>
                    <a:pt x="1396546" y="4026672"/>
                    <a:pt x="1417650" y="4016778"/>
                    <a:pt x="1442478" y="4015541"/>
                  </a:cubicBezTo>
                  <a:cubicBezTo>
                    <a:pt x="1449927" y="4014304"/>
                    <a:pt x="1458617" y="4015541"/>
                    <a:pt x="1466065" y="4016778"/>
                  </a:cubicBezTo>
                  <a:cubicBezTo>
                    <a:pt x="1468548" y="4013067"/>
                    <a:pt x="1471031" y="4011831"/>
                    <a:pt x="1471031" y="4009357"/>
                  </a:cubicBezTo>
                  <a:cubicBezTo>
                    <a:pt x="1471031" y="3965759"/>
                    <a:pt x="1471031" y="3952772"/>
                    <a:pt x="1496170" y="3951613"/>
                  </a:cubicBezTo>
                  <a:close/>
                  <a:moveTo>
                    <a:pt x="971790" y="3763887"/>
                  </a:moveTo>
                  <a:cubicBezTo>
                    <a:pt x="994475" y="3763112"/>
                    <a:pt x="1017472" y="3764351"/>
                    <a:pt x="1039846" y="3766829"/>
                  </a:cubicBezTo>
                  <a:cubicBezTo>
                    <a:pt x="1090812" y="3771786"/>
                    <a:pt x="1141777" y="3787893"/>
                    <a:pt x="1193985" y="3797806"/>
                  </a:cubicBezTo>
                  <a:cubicBezTo>
                    <a:pt x="1283485" y="3813914"/>
                    <a:pt x="1348124" y="3874627"/>
                    <a:pt x="1417734" y="3924190"/>
                  </a:cubicBezTo>
                  <a:cubicBezTo>
                    <a:pt x="1427679" y="3930385"/>
                    <a:pt x="1426436" y="3948971"/>
                    <a:pt x="1430165" y="3962601"/>
                  </a:cubicBezTo>
                  <a:cubicBezTo>
                    <a:pt x="1416491" y="3966318"/>
                    <a:pt x="1402818" y="3970035"/>
                    <a:pt x="1389144" y="3973752"/>
                  </a:cubicBezTo>
                  <a:cubicBezTo>
                    <a:pt x="1368012" y="3977469"/>
                    <a:pt x="1345637" y="3978708"/>
                    <a:pt x="1325749" y="3986143"/>
                  </a:cubicBezTo>
                  <a:cubicBezTo>
                    <a:pt x="1280999" y="4002250"/>
                    <a:pt x="1243707" y="3987382"/>
                    <a:pt x="1205172" y="3973752"/>
                  </a:cubicBezTo>
                  <a:cubicBezTo>
                    <a:pt x="1205172" y="3966318"/>
                    <a:pt x="1203929" y="3963840"/>
                    <a:pt x="1205172" y="3961362"/>
                  </a:cubicBezTo>
                  <a:cubicBezTo>
                    <a:pt x="1243707" y="3911799"/>
                    <a:pt x="1238735" y="3896930"/>
                    <a:pt x="1174096" y="3879584"/>
                  </a:cubicBezTo>
                  <a:cubicBezTo>
                    <a:pt x="1140534" y="3870910"/>
                    <a:pt x="1104485" y="3864715"/>
                    <a:pt x="1069680" y="3853563"/>
                  </a:cubicBezTo>
                  <a:cubicBezTo>
                    <a:pt x="1042333" y="3843651"/>
                    <a:pt x="1014985" y="3827543"/>
                    <a:pt x="976451" y="3808957"/>
                  </a:cubicBezTo>
                  <a:cubicBezTo>
                    <a:pt x="955319" y="3821348"/>
                    <a:pt x="922999" y="3841173"/>
                    <a:pt x="891923" y="3860998"/>
                  </a:cubicBezTo>
                  <a:cubicBezTo>
                    <a:pt x="850902" y="3825065"/>
                    <a:pt x="854632" y="3784176"/>
                    <a:pt x="905597" y="3773025"/>
                  </a:cubicBezTo>
                  <a:cubicBezTo>
                    <a:pt x="926729" y="3767449"/>
                    <a:pt x="949104" y="3764661"/>
                    <a:pt x="971790" y="3763887"/>
                  </a:cubicBezTo>
                  <a:close/>
                  <a:moveTo>
                    <a:pt x="6331114" y="2611997"/>
                  </a:moveTo>
                  <a:cubicBezTo>
                    <a:pt x="6348140" y="2625587"/>
                    <a:pt x="6365165" y="2639176"/>
                    <a:pt x="6382191" y="2655237"/>
                  </a:cubicBezTo>
                  <a:cubicBezTo>
                    <a:pt x="6327466" y="2686122"/>
                    <a:pt x="6390704" y="2725655"/>
                    <a:pt x="6367598" y="2760246"/>
                  </a:cubicBezTo>
                  <a:cubicBezTo>
                    <a:pt x="6310440" y="2725655"/>
                    <a:pt x="6348140" y="2661414"/>
                    <a:pt x="6331114" y="2611997"/>
                  </a:cubicBezTo>
                  <a:close/>
                  <a:moveTo>
                    <a:pt x="6854492" y="2527714"/>
                  </a:moveTo>
                  <a:cubicBezTo>
                    <a:pt x="6860952" y="2527442"/>
                    <a:pt x="6868500" y="2528532"/>
                    <a:pt x="6876905" y="2531022"/>
                  </a:cubicBezTo>
                  <a:cubicBezTo>
                    <a:pt x="6899317" y="2537250"/>
                    <a:pt x="6920484" y="2548458"/>
                    <a:pt x="6942897" y="2555931"/>
                  </a:cubicBezTo>
                  <a:cubicBezTo>
                    <a:pt x="6960328" y="2560912"/>
                    <a:pt x="6972780" y="2562158"/>
                    <a:pt x="6982741" y="2557176"/>
                  </a:cubicBezTo>
                  <a:cubicBezTo>
                    <a:pt x="7077371" y="2878493"/>
                    <a:pt x="7128421" y="3218492"/>
                    <a:pt x="7128421" y="3569699"/>
                  </a:cubicBezTo>
                  <a:cubicBezTo>
                    <a:pt x="7128421" y="3604570"/>
                    <a:pt x="7127176" y="3639442"/>
                    <a:pt x="7127176" y="3674313"/>
                  </a:cubicBezTo>
                  <a:cubicBezTo>
                    <a:pt x="7099783" y="3579662"/>
                    <a:pt x="7073635" y="3483765"/>
                    <a:pt x="7048733" y="3387868"/>
                  </a:cubicBezTo>
                  <a:cubicBezTo>
                    <a:pt x="7038772" y="3344278"/>
                    <a:pt x="7016359" y="3343033"/>
                    <a:pt x="6983986" y="3346769"/>
                  </a:cubicBezTo>
                  <a:cubicBezTo>
                    <a:pt x="6947877" y="3351751"/>
                    <a:pt x="6937916" y="3375414"/>
                    <a:pt x="6945387" y="3407795"/>
                  </a:cubicBezTo>
                  <a:cubicBezTo>
                    <a:pt x="6954103" y="3442666"/>
                    <a:pt x="6961574" y="3478783"/>
                    <a:pt x="6976515" y="3509919"/>
                  </a:cubicBezTo>
                  <a:cubicBezTo>
                    <a:pt x="7028811" y="3609552"/>
                    <a:pt x="7052468" y="3714167"/>
                    <a:pt x="7061184" y="3823763"/>
                  </a:cubicBezTo>
                  <a:cubicBezTo>
                    <a:pt x="7068655" y="3912187"/>
                    <a:pt x="7074880" y="4000612"/>
                    <a:pt x="7082351" y="4089036"/>
                  </a:cubicBezTo>
                  <a:cubicBezTo>
                    <a:pt x="7083596" y="4101490"/>
                    <a:pt x="7084842" y="4115190"/>
                    <a:pt x="7084842" y="4128890"/>
                  </a:cubicBezTo>
                  <a:cubicBezTo>
                    <a:pt x="6915504" y="5207419"/>
                    <a:pt x="6260566" y="6127781"/>
                    <a:pt x="5350376" y="6657082"/>
                  </a:cubicBezTo>
                  <a:cubicBezTo>
                    <a:pt x="5459948" y="6535031"/>
                    <a:pt x="5534656" y="6390563"/>
                    <a:pt x="5598157" y="6242359"/>
                  </a:cubicBezTo>
                  <a:cubicBezTo>
                    <a:pt x="5684071" y="6040602"/>
                    <a:pt x="5784927" y="5848808"/>
                    <a:pt x="5916910" y="5675695"/>
                  </a:cubicBezTo>
                  <a:cubicBezTo>
                    <a:pt x="5962980" y="5612179"/>
                    <a:pt x="5996598" y="5539945"/>
                    <a:pt x="6030217" y="5468956"/>
                  </a:cubicBezTo>
                  <a:cubicBezTo>
                    <a:pt x="6061345" y="5406686"/>
                    <a:pt x="6057610" y="5339433"/>
                    <a:pt x="6026482" y="5275917"/>
                  </a:cubicBezTo>
                  <a:cubicBezTo>
                    <a:pt x="6014030" y="5251008"/>
                    <a:pt x="6002824" y="5226100"/>
                    <a:pt x="5992863" y="5199946"/>
                  </a:cubicBezTo>
                  <a:cubicBezTo>
                    <a:pt x="5948038" y="5097822"/>
                    <a:pt x="5949284" y="4994453"/>
                    <a:pt x="5995353" y="4892329"/>
                  </a:cubicBezTo>
                  <a:cubicBezTo>
                    <a:pt x="6000334" y="4877384"/>
                    <a:pt x="6006560" y="4863684"/>
                    <a:pt x="6012785" y="4845003"/>
                  </a:cubicBezTo>
                  <a:cubicBezTo>
                    <a:pt x="5967960" y="4841267"/>
                    <a:pt x="5928116" y="4836285"/>
                    <a:pt x="5889517" y="4833794"/>
                  </a:cubicBezTo>
                  <a:cubicBezTo>
                    <a:pt x="5888272" y="4830058"/>
                    <a:pt x="5884537" y="4828813"/>
                    <a:pt x="5884537" y="4826322"/>
                  </a:cubicBezTo>
                  <a:cubicBezTo>
                    <a:pt x="5880802" y="4756579"/>
                    <a:pt x="5867105" y="4739143"/>
                    <a:pt x="5798623" y="4754088"/>
                  </a:cubicBezTo>
                  <a:cubicBezTo>
                    <a:pt x="5737612" y="4766542"/>
                    <a:pt x="5676600" y="4790205"/>
                    <a:pt x="5623060" y="4820095"/>
                  </a:cubicBezTo>
                  <a:cubicBezTo>
                    <a:pt x="5549597" y="4859948"/>
                    <a:pt x="5482360" y="4873648"/>
                    <a:pt x="5406407" y="4832549"/>
                  </a:cubicBezTo>
                  <a:cubicBezTo>
                    <a:pt x="5390221" y="4822586"/>
                    <a:pt x="5365318" y="4822586"/>
                    <a:pt x="5345396" y="4825076"/>
                  </a:cubicBezTo>
                  <a:cubicBezTo>
                    <a:pt x="5284385" y="4833794"/>
                    <a:pt x="5225864" y="4821340"/>
                    <a:pt x="5179794" y="4780242"/>
                  </a:cubicBezTo>
                  <a:cubicBezTo>
                    <a:pt x="5115047" y="4725444"/>
                    <a:pt x="5054036" y="4668154"/>
                    <a:pt x="4991779" y="4612111"/>
                  </a:cubicBezTo>
                  <a:cubicBezTo>
                    <a:pt x="4988044" y="4608374"/>
                    <a:pt x="4984308" y="4603393"/>
                    <a:pt x="4979328" y="4600902"/>
                  </a:cubicBezTo>
                  <a:cubicBezTo>
                    <a:pt x="4819951" y="4487569"/>
                    <a:pt x="4788823" y="4319438"/>
                    <a:pt x="4787578" y="4140098"/>
                  </a:cubicBezTo>
                  <a:cubicBezTo>
                    <a:pt x="4787578" y="4110208"/>
                    <a:pt x="4806255" y="4080318"/>
                    <a:pt x="4819951" y="4051674"/>
                  </a:cubicBezTo>
                  <a:cubicBezTo>
                    <a:pt x="4834893" y="4023029"/>
                    <a:pt x="4853570" y="3998121"/>
                    <a:pt x="4871002" y="3969476"/>
                  </a:cubicBezTo>
                  <a:cubicBezTo>
                    <a:pt x="4893414" y="3933360"/>
                    <a:pt x="4898394" y="3892261"/>
                    <a:pt x="4879718" y="3851162"/>
                  </a:cubicBezTo>
                  <a:cubicBezTo>
                    <a:pt x="4852325" y="3788892"/>
                    <a:pt x="4858550" y="3726621"/>
                    <a:pt x="4885943" y="3666841"/>
                  </a:cubicBezTo>
                  <a:cubicBezTo>
                    <a:pt x="4943219" y="3546036"/>
                    <a:pt x="5035359" y="3453875"/>
                    <a:pt x="5133724" y="3367941"/>
                  </a:cubicBezTo>
                  <a:cubicBezTo>
                    <a:pt x="5153646" y="3350506"/>
                    <a:pt x="5181039" y="3339297"/>
                    <a:pt x="5207187" y="3333070"/>
                  </a:cubicBezTo>
                  <a:cubicBezTo>
                    <a:pt x="5253256" y="3319370"/>
                    <a:pt x="5276914" y="3289480"/>
                    <a:pt x="5284385" y="3244645"/>
                  </a:cubicBezTo>
                  <a:cubicBezTo>
                    <a:pt x="5286875" y="3223473"/>
                    <a:pt x="5286875" y="3199810"/>
                    <a:pt x="5295591" y="3179884"/>
                  </a:cubicBezTo>
                  <a:cubicBezTo>
                    <a:pt x="5304307" y="3151239"/>
                    <a:pt x="5314268" y="3116367"/>
                    <a:pt x="5334190" y="3095195"/>
                  </a:cubicBezTo>
                  <a:cubicBezTo>
                    <a:pt x="5402672" y="3025452"/>
                    <a:pt x="5477380" y="2966918"/>
                    <a:pt x="5580725" y="2953218"/>
                  </a:cubicBezTo>
                  <a:cubicBezTo>
                    <a:pt x="5686561" y="2938273"/>
                    <a:pt x="5788662" y="2908383"/>
                    <a:pt x="5896988" y="2912119"/>
                  </a:cubicBezTo>
                  <a:cubicBezTo>
                    <a:pt x="5936832" y="2913365"/>
                    <a:pt x="5977922" y="2883475"/>
                    <a:pt x="6017766" y="2868530"/>
                  </a:cubicBezTo>
                  <a:cubicBezTo>
                    <a:pt x="6050139" y="2856076"/>
                    <a:pt x="6082512" y="2839885"/>
                    <a:pt x="6114886" y="2837395"/>
                  </a:cubicBezTo>
                  <a:cubicBezTo>
                    <a:pt x="6154730" y="2832413"/>
                    <a:pt x="6167181" y="2858567"/>
                    <a:pt x="6153485" y="2897174"/>
                  </a:cubicBezTo>
                  <a:cubicBezTo>
                    <a:pt x="6148504" y="2909629"/>
                    <a:pt x="6141034" y="2922083"/>
                    <a:pt x="6137298" y="2934537"/>
                  </a:cubicBezTo>
                  <a:cubicBezTo>
                    <a:pt x="6114886" y="3005526"/>
                    <a:pt x="6141034" y="3075269"/>
                    <a:pt x="6210761" y="3097686"/>
                  </a:cubicBezTo>
                  <a:cubicBezTo>
                    <a:pt x="6282978" y="3121349"/>
                    <a:pt x="6343990" y="3152485"/>
                    <a:pt x="6390059" y="3216001"/>
                  </a:cubicBezTo>
                  <a:cubicBezTo>
                    <a:pt x="6411226" y="3243400"/>
                    <a:pt x="6442355" y="3264572"/>
                    <a:pt x="6470993" y="3288235"/>
                  </a:cubicBezTo>
                  <a:cubicBezTo>
                    <a:pt x="6520798" y="3329333"/>
                    <a:pt x="6575584" y="3313143"/>
                    <a:pt x="6590525" y="3249627"/>
                  </a:cubicBezTo>
                  <a:cubicBezTo>
                    <a:pt x="6597996" y="3218492"/>
                    <a:pt x="6599241" y="3186111"/>
                    <a:pt x="6602976" y="3154975"/>
                  </a:cubicBezTo>
                  <a:cubicBezTo>
                    <a:pt x="6609202" y="3118858"/>
                    <a:pt x="6620408" y="3112631"/>
                    <a:pt x="6654027" y="3128822"/>
                  </a:cubicBezTo>
                  <a:cubicBezTo>
                    <a:pt x="6708812" y="3156221"/>
                    <a:pt x="6742431" y="3202301"/>
                    <a:pt x="6764843" y="3257099"/>
                  </a:cubicBezTo>
                  <a:cubicBezTo>
                    <a:pt x="6768579" y="3267063"/>
                    <a:pt x="6773559" y="3274535"/>
                    <a:pt x="6777294" y="3282008"/>
                  </a:cubicBezTo>
                  <a:cubicBezTo>
                    <a:pt x="6835816" y="3267063"/>
                    <a:pt x="6891846" y="3252118"/>
                    <a:pt x="6947877" y="3234682"/>
                  </a:cubicBezTo>
                  <a:cubicBezTo>
                    <a:pt x="6961574" y="3229700"/>
                    <a:pt x="6980250" y="3216001"/>
                    <a:pt x="6982741" y="3203547"/>
                  </a:cubicBezTo>
                  <a:cubicBezTo>
                    <a:pt x="7006398" y="3102668"/>
                    <a:pt x="7006398" y="3001789"/>
                    <a:pt x="6983986" y="2899665"/>
                  </a:cubicBezTo>
                  <a:cubicBezTo>
                    <a:pt x="6982741" y="2892193"/>
                    <a:pt x="6976515" y="2885966"/>
                    <a:pt x="6971535" y="2878493"/>
                  </a:cubicBezTo>
                  <a:cubicBezTo>
                    <a:pt x="6969044" y="2876002"/>
                    <a:pt x="6965309" y="2873512"/>
                    <a:pt x="6959084" y="2868530"/>
                  </a:cubicBezTo>
                  <a:cubicBezTo>
                    <a:pt x="6947877" y="2884720"/>
                    <a:pt x="6939161" y="2899665"/>
                    <a:pt x="6929200" y="2915856"/>
                  </a:cubicBezTo>
                  <a:cubicBezTo>
                    <a:pt x="6927955" y="2910874"/>
                    <a:pt x="6927955" y="2907138"/>
                    <a:pt x="6927955" y="2903402"/>
                  </a:cubicBezTo>
                  <a:cubicBezTo>
                    <a:pt x="6884376" y="2900911"/>
                    <a:pt x="6840796" y="2900911"/>
                    <a:pt x="6797217" y="2895929"/>
                  </a:cubicBezTo>
                  <a:cubicBezTo>
                    <a:pt x="6784765" y="2893438"/>
                    <a:pt x="6768579" y="2878493"/>
                    <a:pt x="6763598" y="2866039"/>
                  </a:cubicBezTo>
                  <a:cubicBezTo>
                    <a:pt x="6748657" y="2827431"/>
                    <a:pt x="6738696" y="2786333"/>
                    <a:pt x="6723754" y="2748970"/>
                  </a:cubicBezTo>
                  <a:cubicBezTo>
                    <a:pt x="6706322" y="2704135"/>
                    <a:pt x="6712548" y="2679227"/>
                    <a:pt x="6753637" y="2654319"/>
                  </a:cubicBezTo>
                  <a:cubicBezTo>
                    <a:pt x="6763598" y="2646846"/>
                    <a:pt x="6774804" y="2639374"/>
                    <a:pt x="6786010" y="2636883"/>
                  </a:cubicBezTo>
                  <a:cubicBezTo>
                    <a:pt x="6824610" y="2626919"/>
                    <a:pt x="6845777" y="2613220"/>
                    <a:pt x="6832080" y="2565894"/>
                  </a:cubicBezTo>
                  <a:cubicBezTo>
                    <a:pt x="6825543" y="2541609"/>
                    <a:pt x="6835115" y="2528532"/>
                    <a:pt x="6854492" y="2527714"/>
                  </a:cubicBezTo>
                  <a:close/>
                  <a:moveTo>
                    <a:pt x="2599195" y="1908128"/>
                  </a:moveTo>
                  <a:cubicBezTo>
                    <a:pt x="2602921" y="1910611"/>
                    <a:pt x="2606646" y="1914335"/>
                    <a:pt x="2611614" y="1918059"/>
                  </a:cubicBezTo>
                  <a:cubicBezTo>
                    <a:pt x="2594228" y="1944126"/>
                    <a:pt x="2578085" y="1968952"/>
                    <a:pt x="2560699" y="1993777"/>
                  </a:cubicBezTo>
                  <a:cubicBezTo>
                    <a:pt x="2573117" y="2007432"/>
                    <a:pt x="2586777" y="2024810"/>
                    <a:pt x="2605404" y="2045912"/>
                  </a:cubicBezTo>
                  <a:cubicBezTo>
                    <a:pt x="2619064" y="2043429"/>
                    <a:pt x="2642659" y="2038464"/>
                    <a:pt x="2665011" y="2037223"/>
                  </a:cubicBezTo>
                  <a:cubicBezTo>
                    <a:pt x="2687364" y="2035981"/>
                    <a:pt x="2713442" y="2029775"/>
                    <a:pt x="2703508" y="2073220"/>
                  </a:cubicBezTo>
                  <a:cubicBezTo>
                    <a:pt x="2698540" y="2094322"/>
                    <a:pt x="2718409" y="2121631"/>
                    <a:pt x="2724618" y="2147698"/>
                  </a:cubicBezTo>
                  <a:cubicBezTo>
                    <a:pt x="2733311" y="2179971"/>
                    <a:pt x="2740762" y="2213486"/>
                    <a:pt x="2746971" y="2248242"/>
                  </a:cubicBezTo>
                  <a:cubicBezTo>
                    <a:pt x="2687364" y="2260655"/>
                    <a:pt x="2655077" y="2237071"/>
                    <a:pt x="2633966" y="2208521"/>
                  </a:cubicBezTo>
                  <a:cubicBezTo>
                    <a:pt x="2605404" y="2215969"/>
                    <a:pt x="2579326" y="2222175"/>
                    <a:pt x="2554490" y="2227140"/>
                  </a:cubicBezTo>
                  <a:cubicBezTo>
                    <a:pt x="2554490" y="2213486"/>
                    <a:pt x="2552007" y="2199832"/>
                    <a:pt x="2550765" y="2178730"/>
                  </a:cubicBezTo>
                  <a:cubicBezTo>
                    <a:pt x="2517236" y="2178730"/>
                    <a:pt x="2476256" y="2178730"/>
                    <a:pt x="2436518" y="2178730"/>
                  </a:cubicBezTo>
                  <a:cubicBezTo>
                    <a:pt x="2415407" y="2178730"/>
                    <a:pt x="2394297" y="2181213"/>
                    <a:pt x="2375669" y="2176247"/>
                  </a:cubicBezTo>
                  <a:cubicBezTo>
                    <a:pt x="2366977" y="2173765"/>
                    <a:pt x="2355800" y="2151422"/>
                    <a:pt x="2358284" y="2142733"/>
                  </a:cubicBezTo>
                  <a:cubicBezTo>
                    <a:pt x="2366977" y="2124113"/>
                    <a:pt x="2383120" y="2107976"/>
                    <a:pt x="2395538" y="2091840"/>
                  </a:cubicBezTo>
                  <a:cubicBezTo>
                    <a:pt x="2422858" y="2058325"/>
                    <a:pt x="2453903" y="2028534"/>
                    <a:pt x="2476256" y="1993777"/>
                  </a:cubicBezTo>
                  <a:cubicBezTo>
                    <a:pt x="2507301" y="1946608"/>
                    <a:pt x="2549523" y="1921782"/>
                    <a:pt x="2599195" y="1908128"/>
                  </a:cubicBezTo>
                  <a:close/>
                  <a:moveTo>
                    <a:pt x="5046554" y="1672325"/>
                  </a:moveTo>
                  <a:cubicBezTo>
                    <a:pt x="5083281" y="1671744"/>
                    <a:pt x="5127840" y="1684759"/>
                    <a:pt x="5138980" y="1706141"/>
                  </a:cubicBezTo>
                  <a:cubicBezTo>
                    <a:pt x="5146406" y="1717296"/>
                    <a:pt x="5132791" y="1739608"/>
                    <a:pt x="5129078" y="1758201"/>
                  </a:cubicBezTo>
                  <a:cubicBezTo>
                    <a:pt x="5126602" y="1756961"/>
                    <a:pt x="5122889" y="1755722"/>
                    <a:pt x="5119176" y="1755722"/>
                  </a:cubicBezTo>
                  <a:cubicBezTo>
                    <a:pt x="5121651" y="1760680"/>
                    <a:pt x="5124127" y="1765638"/>
                    <a:pt x="5126602" y="1770596"/>
                  </a:cubicBezTo>
                  <a:cubicBezTo>
                    <a:pt x="5147644" y="1804064"/>
                    <a:pt x="5167448" y="1837531"/>
                    <a:pt x="5136504" y="1875957"/>
                  </a:cubicBezTo>
                  <a:cubicBezTo>
                    <a:pt x="5111749" y="1905705"/>
                    <a:pt x="5030057" y="1929257"/>
                    <a:pt x="4995400" y="1914382"/>
                  </a:cubicBezTo>
                  <a:cubicBezTo>
                    <a:pt x="4987974" y="1910664"/>
                    <a:pt x="4981785" y="1895789"/>
                    <a:pt x="4983023" y="1885873"/>
                  </a:cubicBezTo>
                  <a:cubicBezTo>
                    <a:pt x="4985498" y="1857364"/>
                    <a:pt x="4990449" y="1828854"/>
                    <a:pt x="4996638" y="1797866"/>
                  </a:cubicBezTo>
                  <a:cubicBezTo>
                    <a:pt x="4983023" y="1791668"/>
                    <a:pt x="4973121" y="1787950"/>
                    <a:pt x="4969407" y="1787950"/>
                  </a:cubicBezTo>
                  <a:cubicBezTo>
                    <a:pt x="4965694" y="1766878"/>
                    <a:pt x="4963219" y="1749524"/>
                    <a:pt x="4960743" y="1728452"/>
                  </a:cubicBezTo>
                  <a:cubicBezTo>
                    <a:pt x="4981785" y="1723494"/>
                    <a:pt x="5006540" y="1716057"/>
                    <a:pt x="5036246" y="1708620"/>
                  </a:cubicBezTo>
                  <a:cubicBezTo>
                    <a:pt x="5027582" y="1697464"/>
                    <a:pt x="5021393" y="1687548"/>
                    <a:pt x="5013966" y="1677631"/>
                  </a:cubicBezTo>
                  <a:cubicBezTo>
                    <a:pt x="5022940" y="1674223"/>
                    <a:pt x="5034312" y="1672518"/>
                    <a:pt x="5046554" y="1672325"/>
                  </a:cubicBezTo>
                  <a:close/>
                  <a:moveTo>
                    <a:pt x="5149898" y="1447185"/>
                  </a:moveTo>
                  <a:cubicBezTo>
                    <a:pt x="5141200" y="1478260"/>
                    <a:pt x="5136230" y="1498148"/>
                    <a:pt x="5130018" y="1521766"/>
                  </a:cubicBezTo>
                  <a:cubicBezTo>
                    <a:pt x="5147413" y="1520523"/>
                    <a:pt x="5151140" y="1520523"/>
                    <a:pt x="5154868" y="1519280"/>
                  </a:cubicBezTo>
                  <a:cubicBezTo>
                    <a:pt x="5235629" y="1493176"/>
                    <a:pt x="5238114" y="1495662"/>
                    <a:pt x="5233144" y="1581430"/>
                  </a:cubicBezTo>
                  <a:cubicBezTo>
                    <a:pt x="5231901" y="1596346"/>
                    <a:pt x="5231901" y="1611262"/>
                    <a:pt x="5230659" y="1619963"/>
                  </a:cubicBezTo>
                  <a:cubicBezTo>
                    <a:pt x="5313905" y="1663468"/>
                    <a:pt x="5373544" y="1725618"/>
                    <a:pt x="5415788" y="1805171"/>
                  </a:cubicBezTo>
                  <a:cubicBezTo>
                    <a:pt x="5422001" y="1817601"/>
                    <a:pt x="5436910" y="1832517"/>
                    <a:pt x="5446850" y="1832517"/>
                  </a:cubicBezTo>
                  <a:cubicBezTo>
                    <a:pt x="5489094" y="1832517"/>
                    <a:pt x="5495307" y="1856134"/>
                    <a:pt x="5491579" y="1889695"/>
                  </a:cubicBezTo>
                  <a:cubicBezTo>
                    <a:pt x="5490337" y="1904611"/>
                    <a:pt x="5491579" y="1919527"/>
                    <a:pt x="5499034" y="1934443"/>
                  </a:cubicBezTo>
                  <a:cubicBezTo>
                    <a:pt x="5504004" y="1908340"/>
                    <a:pt x="5510216" y="1884723"/>
                    <a:pt x="5516429" y="1853648"/>
                  </a:cubicBezTo>
                  <a:cubicBezTo>
                    <a:pt x="5561158" y="1919527"/>
                    <a:pt x="5538794" y="1970490"/>
                    <a:pt x="5467972" y="1975462"/>
                  </a:cubicBezTo>
                  <a:cubicBezTo>
                    <a:pt x="5446850" y="1976705"/>
                    <a:pt x="5424485" y="1974219"/>
                    <a:pt x="5403363" y="1970490"/>
                  </a:cubicBezTo>
                  <a:cubicBezTo>
                    <a:pt x="5367331" y="1964275"/>
                    <a:pt x="5331300" y="1956817"/>
                    <a:pt x="5312662" y="2002808"/>
                  </a:cubicBezTo>
                  <a:cubicBezTo>
                    <a:pt x="5295268" y="1994107"/>
                    <a:pt x="5280358" y="1987892"/>
                    <a:pt x="5262963" y="1979191"/>
                  </a:cubicBezTo>
                  <a:cubicBezTo>
                    <a:pt x="5284085" y="1963032"/>
                    <a:pt x="5305208" y="1948116"/>
                    <a:pt x="5328815" y="1929471"/>
                  </a:cubicBezTo>
                  <a:cubicBezTo>
                    <a:pt x="5298995" y="1912069"/>
                    <a:pt x="5275388" y="1897153"/>
                    <a:pt x="5248054" y="1880994"/>
                  </a:cubicBezTo>
                  <a:cubicBezTo>
                    <a:pt x="5255508" y="1864835"/>
                    <a:pt x="5262963" y="1849919"/>
                    <a:pt x="5270418" y="1833760"/>
                  </a:cubicBezTo>
                  <a:cubicBezTo>
                    <a:pt x="5259236" y="1823816"/>
                    <a:pt x="5249296" y="1816358"/>
                    <a:pt x="5236871" y="1805171"/>
                  </a:cubicBezTo>
                  <a:cubicBezTo>
                    <a:pt x="5254266" y="1798956"/>
                    <a:pt x="5269176" y="1795226"/>
                    <a:pt x="5290298" y="1789011"/>
                  </a:cubicBezTo>
                  <a:cubicBezTo>
                    <a:pt x="5274146" y="1751721"/>
                    <a:pt x="5259236" y="1716917"/>
                    <a:pt x="5243084" y="1680870"/>
                  </a:cubicBezTo>
                  <a:cubicBezTo>
                    <a:pt x="5208294" y="1694543"/>
                    <a:pt x="5183445" y="1694543"/>
                    <a:pt x="5171020" y="1652281"/>
                  </a:cubicBezTo>
                  <a:cubicBezTo>
                    <a:pt x="5166050" y="1636122"/>
                    <a:pt x="5137473" y="1626178"/>
                    <a:pt x="5112623" y="1608776"/>
                  </a:cubicBezTo>
                  <a:cubicBezTo>
                    <a:pt x="5112623" y="1605047"/>
                    <a:pt x="5110138" y="1590131"/>
                    <a:pt x="5110138" y="1577701"/>
                  </a:cubicBezTo>
                  <a:cubicBezTo>
                    <a:pt x="5101441" y="1573972"/>
                    <a:pt x="5087774" y="1572729"/>
                    <a:pt x="5085289" y="1567757"/>
                  </a:cubicBezTo>
                  <a:cubicBezTo>
                    <a:pt x="5076591" y="1535439"/>
                    <a:pt x="5060439" y="1499391"/>
                    <a:pt x="5089016" y="1470802"/>
                  </a:cubicBezTo>
                  <a:cubicBezTo>
                    <a:pt x="5101441" y="1457129"/>
                    <a:pt x="5126291" y="1455886"/>
                    <a:pt x="5149898" y="1447185"/>
                  </a:cubicBezTo>
                  <a:close/>
                  <a:moveTo>
                    <a:pt x="5018410" y="1429744"/>
                  </a:moveTo>
                  <a:cubicBezTo>
                    <a:pt x="5042670" y="1470268"/>
                    <a:pt x="5036605" y="1486232"/>
                    <a:pt x="4985659" y="1515704"/>
                  </a:cubicBezTo>
                  <a:cubicBezTo>
                    <a:pt x="4999002" y="1482548"/>
                    <a:pt x="5007493" y="1457988"/>
                    <a:pt x="5018410" y="1429744"/>
                  </a:cubicBezTo>
                  <a:close/>
                  <a:moveTo>
                    <a:pt x="1698036" y="1186815"/>
                  </a:moveTo>
                  <a:cubicBezTo>
                    <a:pt x="1705364" y="1243150"/>
                    <a:pt x="1689486" y="1262745"/>
                    <a:pt x="1640631" y="1257847"/>
                  </a:cubicBezTo>
                  <a:cubicBezTo>
                    <a:pt x="1622311" y="1203961"/>
                    <a:pt x="1690707" y="1221106"/>
                    <a:pt x="1698036" y="1186815"/>
                  </a:cubicBezTo>
                  <a:close/>
                  <a:moveTo>
                    <a:pt x="1613394" y="1155670"/>
                  </a:moveTo>
                  <a:cubicBezTo>
                    <a:pt x="1614621" y="1160529"/>
                    <a:pt x="1618302" y="1165387"/>
                    <a:pt x="1619529" y="1170246"/>
                  </a:cubicBezTo>
                  <a:cubicBezTo>
                    <a:pt x="1594991" y="1181178"/>
                    <a:pt x="1570453" y="1192110"/>
                    <a:pt x="1545914" y="1204256"/>
                  </a:cubicBezTo>
                  <a:lnTo>
                    <a:pt x="1538553" y="1186036"/>
                  </a:lnTo>
                  <a:close/>
                  <a:moveTo>
                    <a:pt x="1623750" y="978768"/>
                  </a:moveTo>
                  <a:cubicBezTo>
                    <a:pt x="1620035" y="993596"/>
                    <a:pt x="1618796" y="1002246"/>
                    <a:pt x="1617558" y="1010896"/>
                  </a:cubicBezTo>
                  <a:cubicBezTo>
                    <a:pt x="1649758" y="1014603"/>
                    <a:pt x="1693104" y="1003482"/>
                    <a:pt x="1675766" y="1062794"/>
                  </a:cubicBezTo>
                  <a:cubicBezTo>
                    <a:pt x="1674527" y="1070208"/>
                    <a:pt x="1695581" y="1081329"/>
                    <a:pt x="1701774" y="1092450"/>
                  </a:cubicBezTo>
                  <a:cubicBezTo>
                    <a:pt x="1706727" y="1102335"/>
                    <a:pt x="1704251" y="1115927"/>
                    <a:pt x="1704251" y="1127048"/>
                  </a:cubicBezTo>
                  <a:cubicBezTo>
                    <a:pt x="1691866" y="1127048"/>
                    <a:pt x="1677004" y="1130755"/>
                    <a:pt x="1669574" y="1124577"/>
                  </a:cubicBezTo>
                  <a:cubicBezTo>
                    <a:pt x="1653473" y="1112220"/>
                    <a:pt x="1641089" y="1094921"/>
                    <a:pt x="1631181" y="1081329"/>
                  </a:cubicBezTo>
                  <a:cubicBezTo>
                    <a:pt x="1579166" y="1083800"/>
                    <a:pt x="1554396" y="1159176"/>
                    <a:pt x="1494950" y="1118399"/>
                  </a:cubicBezTo>
                  <a:cubicBezTo>
                    <a:pt x="1538296" y="1071443"/>
                    <a:pt x="1577927" y="1028195"/>
                    <a:pt x="1623750" y="978768"/>
                  </a:cubicBezTo>
                  <a:close/>
                  <a:moveTo>
                    <a:pt x="4154712" y="940148"/>
                  </a:moveTo>
                  <a:cubicBezTo>
                    <a:pt x="4187001" y="948809"/>
                    <a:pt x="4210597" y="948809"/>
                    <a:pt x="4225500" y="959943"/>
                  </a:cubicBezTo>
                  <a:cubicBezTo>
                    <a:pt x="4281384" y="998297"/>
                    <a:pt x="4337269" y="998297"/>
                    <a:pt x="4398122" y="978501"/>
                  </a:cubicBezTo>
                  <a:cubicBezTo>
                    <a:pt x="4478845" y="952520"/>
                    <a:pt x="4512376" y="963655"/>
                    <a:pt x="4548390" y="1014380"/>
                  </a:cubicBezTo>
                  <a:cubicBezTo>
                    <a:pt x="4549632" y="1016855"/>
                    <a:pt x="4549632" y="1020566"/>
                    <a:pt x="4550874" y="1024278"/>
                  </a:cubicBezTo>
                  <a:cubicBezTo>
                    <a:pt x="4494989" y="1084901"/>
                    <a:pt x="4431653" y="1126965"/>
                    <a:pt x="4340995" y="1112119"/>
                  </a:cubicBezTo>
                  <a:cubicBezTo>
                    <a:pt x="4312432" y="1107170"/>
                    <a:pt x="4278901" y="1119542"/>
                    <a:pt x="4247854" y="1119542"/>
                  </a:cubicBezTo>
                  <a:cubicBezTo>
                    <a:pt x="4182034" y="1120779"/>
                    <a:pt x="4169615" y="1102221"/>
                    <a:pt x="4183275" y="1040361"/>
                  </a:cubicBezTo>
                  <a:cubicBezTo>
                    <a:pt x="4187001" y="1024278"/>
                    <a:pt x="4179550" y="1005720"/>
                    <a:pt x="4174582" y="989636"/>
                  </a:cubicBezTo>
                  <a:cubicBezTo>
                    <a:pt x="4172098" y="977264"/>
                    <a:pt x="4165889" y="964892"/>
                    <a:pt x="4154712" y="940148"/>
                  </a:cubicBezTo>
                  <a:close/>
                  <a:moveTo>
                    <a:pt x="2092930" y="763242"/>
                  </a:moveTo>
                  <a:cubicBezTo>
                    <a:pt x="2091697" y="780516"/>
                    <a:pt x="2089231" y="797789"/>
                    <a:pt x="2087998" y="815063"/>
                  </a:cubicBezTo>
                  <a:cubicBezTo>
                    <a:pt x="2085532" y="868117"/>
                    <a:pt x="2044840" y="896495"/>
                    <a:pt x="1978253" y="891559"/>
                  </a:cubicBezTo>
                  <a:cubicBezTo>
                    <a:pt x="1954825" y="847142"/>
                    <a:pt x="2004148" y="836037"/>
                    <a:pt x="2020178" y="813829"/>
                  </a:cubicBezTo>
                  <a:cubicBezTo>
                    <a:pt x="2037441" y="790386"/>
                    <a:pt x="2068268" y="779282"/>
                    <a:pt x="2092930" y="763242"/>
                  </a:cubicBezTo>
                  <a:close/>
                  <a:moveTo>
                    <a:pt x="5528467" y="687757"/>
                  </a:moveTo>
                  <a:cubicBezTo>
                    <a:pt x="5537045" y="688575"/>
                    <a:pt x="5545993" y="691298"/>
                    <a:pt x="5554707" y="695967"/>
                  </a:cubicBezTo>
                  <a:cubicBezTo>
                    <a:pt x="5599524" y="720869"/>
                    <a:pt x="5645586" y="747016"/>
                    <a:pt x="5695383" y="759467"/>
                  </a:cubicBezTo>
                  <a:cubicBezTo>
                    <a:pt x="5746424" y="773164"/>
                    <a:pt x="5792486" y="794330"/>
                    <a:pt x="5836058" y="820477"/>
                  </a:cubicBezTo>
                  <a:cubicBezTo>
                    <a:pt x="5877141" y="854095"/>
                    <a:pt x="5915733" y="887712"/>
                    <a:pt x="5953081" y="921330"/>
                  </a:cubicBezTo>
                  <a:cubicBezTo>
                    <a:pt x="5923203" y="925065"/>
                    <a:pt x="5895814" y="927555"/>
                    <a:pt x="5867181" y="931291"/>
                  </a:cubicBezTo>
                  <a:cubicBezTo>
                    <a:pt x="5862202" y="938761"/>
                    <a:pt x="5857222" y="946232"/>
                    <a:pt x="5853487" y="953702"/>
                  </a:cubicBezTo>
                  <a:cubicBezTo>
                    <a:pt x="5864692" y="958683"/>
                    <a:pt x="5878386" y="961173"/>
                    <a:pt x="5888345" y="967399"/>
                  </a:cubicBezTo>
                  <a:cubicBezTo>
                    <a:pt x="5939387" y="1003506"/>
                    <a:pt x="5992918" y="1033389"/>
                    <a:pt x="6029021" y="1086928"/>
                  </a:cubicBezTo>
                  <a:cubicBezTo>
                    <a:pt x="6055164" y="1124280"/>
                    <a:pt x="6106205" y="1120545"/>
                    <a:pt x="6116165" y="1086928"/>
                  </a:cubicBezTo>
                  <a:cubicBezTo>
                    <a:pt x="6117410" y="1084437"/>
                    <a:pt x="6118654" y="1083192"/>
                    <a:pt x="6118654" y="1079457"/>
                  </a:cubicBezTo>
                  <a:cubicBezTo>
                    <a:pt x="6477190" y="1449250"/>
                    <a:pt x="6757297" y="1897484"/>
                    <a:pt x="6930340" y="2394277"/>
                  </a:cubicBezTo>
                  <a:cubicBezTo>
                    <a:pt x="6904197" y="2355679"/>
                    <a:pt x="6878054" y="2318326"/>
                    <a:pt x="6853155" y="2278483"/>
                  </a:cubicBezTo>
                  <a:cubicBezTo>
                    <a:pt x="6829502" y="2242375"/>
                    <a:pt x="6807093" y="2229924"/>
                    <a:pt x="6764766" y="2238640"/>
                  </a:cubicBezTo>
                  <a:cubicBezTo>
                    <a:pt x="6772236" y="2253581"/>
                    <a:pt x="6782195" y="2268522"/>
                    <a:pt x="6783440" y="2284709"/>
                  </a:cubicBezTo>
                  <a:cubicBezTo>
                    <a:pt x="6784685" y="2300895"/>
                    <a:pt x="6780950" y="2325797"/>
                    <a:pt x="6772236" y="2330777"/>
                  </a:cubicBezTo>
                  <a:cubicBezTo>
                    <a:pt x="6746092" y="2343228"/>
                    <a:pt x="6741113" y="2320816"/>
                    <a:pt x="6737378" y="2299650"/>
                  </a:cubicBezTo>
                  <a:cubicBezTo>
                    <a:pt x="6734888" y="2284709"/>
                    <a:pt x="6737378" y="2264787"/>
                    <a:pt x="6727419" y="2256071"/>
                  </a:cubicBezTo>
                  <a:cubicBezTo>
                    <a:pt x="6716214" y="2242375"/>
                    <a:pt x="6696296" y="2236150"/>
                    <a:pt x="6680112" y="2226189"/>
                  </a:cubicBezTo>
                  <a:cubicBezTo>
                    <a:pt x="6673887" y="2241130"/>
                    <a:pt x="6661438" y="2256071"/>
                    <a:pt x="6662683" y="2269767"/>
                  </a:cubicBezTo>
                  <a:cubicBezTo>
                    <a:pt x="6672642" y="2348208"/>
                    <a:pt x="6688826" y="2426649"/>
                    <a:pt x="6698786" y="2503845"/>
                  </a:cubicBezTo>
                  <a:cubicBezTo>
                    <a:pt x="6708745" y="2581041"/>
                    <a:pt x="6682602" y="2609678"/>
                    <a:pt x="6609152" y="2625864"/>
                  </a:cubicBezTo>
                  <a:cubicBezTo>
                    <a:pt x="6586743" y="2629600"/>
                    <a:pt x="6555620" y="2643296"/>
                    <a:pt x="6549396" y="2659482"/>
                  </a:cubicBezTo>
                  <a:cubicBezTo>
                    <a:pt x="6544416" y="2675668"/>
                    <a:pt x="6561845" y="2704305"/>
                    <a:pt x="6578029" y="2721737"/>
                  </a:cubicBezTo>
                  <a:cubicBezTo>
                    <a:pt x="6599192" y="2745394"/>
                    <a:pt x="6629070" y="2764070"/>
                    <a:pt x="6653969" y="2785236"/>
                  </a:cubicBezTo>
                  <a:cubicBezTo>
                    <a:pt x="6662683" y="2792707"/>
                    <a:pt x="6666418" y="2805158"/>
                    <a:pt x="6672642" y="2815119"/>
                  </a:cubicBezTo>
                  <a:cubicBezTo>
                    <a:pt x="6661438" y="2821344"/>
                    <a:pt x="6650234" y="2830060"/>
                    <a:pt x="6637785" y="2831305"/>
                  </a:cubicBezTo>
                  <a:cubicBezTo>
                    <a:pt x="6605417" y="2836285"/>
                    <a:pt x="6585498" y="2820099"/>
                    <a:pt x="6570559" y="2790217"/>
                  </a:cubicBezTo>
                  <a:cubicBezTo>
                    <a:pt x="6522007" y="2695590"/>
                    <a:pt x="6475946" y="2598472"/>
                    <a:pt x="6419924" y="2508826"/>
                  </a:cubicBezTo>
                  <a:cubicBezTo>
                    <a:pt x="6395026" y="2468983"/>
                    <a:pt x="6351454" y="2437855"/>
                    <a:pt x="6311616" y="2410463"/>
                  </a:cubicBezTo>
                  <a:cubicBezTo>
                    <a:pt x="6263065" y="2379336"/>
                    <a:pt x="6208288" y="2358169"/>
                    <a:pt x="6157247" y="2330777"/>
                  </a:cubicBezTo>
                  <a:cubicBezTo>
                    <a:pt x="6116165" y="2308365"/>
                    <a:pt x="6092511" y="2317081"/>
                    <a:pt x="6091266" y="2364395"/>
                  </a:cubicBezTo>
                  <a:cubicBezTo>
                    <a:pt x="6090021" y="2390542"/>
                    <a:pt x="6101226" y="2417934"/>
                    <a:pt x="6109940" y="2442836"/>
                  </a:cubicBezTo>
                  <a:cubicBezTo>
                    <a:pt x="6114920" y="2457777"/>
                    <a:pt x="6127369" y="2470228"/>
                    <a:pt x="6137328" y="2483924"/>
                  </a:cubicBezTo>
                  <a:cubicBezTo>
                    <a:pt x="6146043" y="2495130"/>
                    <a:pt x="6153512" y="2507580"/>
                    <a:pt x="6157247" y="2525012"/>
                  </a:cubicBezTo>
                  <a:cubicBezTo>
                    <a:pt x="6136083" y="2506335"/>
                    <a:pt x="6116165" y="2488904"/>
                    <a:pt x="6096246" y="2471473"/>
                  </a:cubicBezTo>
                  <a:cubicBezTo>
                    <a:pt x="6072593" y="2449061"/>
                    <a:pt x="6047694" y="2426649"/>
                    <a:pt x="6024041" y="2402993"/>
                  </a:cubicBezTo>
                  <a:cubicBezTo>
                    <a:pt x="6002877" y="2383071"/>
                    <a:pt x="5980469" y="2383071"/>
                    <a:pt x="5958060" y="2401747"/>
                  </a:cubicBezTo>
                  <a:cubicBezTo>
                    <a:pt x="5928182" y="2426649"/>
                    <a:pt x="5895814" y="2427894"/>
                    <a:pt x="5859712" y="2412953"/>
                  </a:cubicBezTo>
                  <a:cubicBezTo>
                    <a:pt x="5801201" y="2390542"/>
                    <a:pt x="5763853" y="2419179"/>
                    <a:pt x="5756384" y="2482679"/>
                  </a:cubicBezTo>
                  <a:cubicBezTo>
                    <a:pt x="5752649" y="2513806"/>
                    <a:pt x="5732730" y="2542443"/>
                    <a:pt x="5717791" y="2571080"/>
                  </a:cubicBezTo>
                  <a:cubicBezTo>
                    <a:pt x="5706587" y="2595982"/>
                    <a:pt x="5682934" y="2618394"/>
                    <a:pt x="5677954" y="2643296"/>
                  </a:cubicBezTo>
                  <a:cubicBezTo>
                    <a:pt x="5665505" y="2720492"/>
                    <a:pt x="5625668" y="2787727"/>
                    <a:pt x="5578361" y="2841266"/>
                  </a:cubicBezTo>
                  <a:cubicBezTo>
                    <a:pt x="5542258" y="2881109"/>
                    <a:pt x="5475033" y="2891070"/>
                    <a:pt x="5420256" y="2912236"/>
                  </a:cubicBezTo>
                  <a:cubicBezTo>
                    <a:pt x="5414032" y="2914726"/>
                    <a:pt x="5397848" y="2902275"/>
                    <a:pt x="5390378" y="2893560"/>
                  </a:cubicBezTo>
                  <a:cubicBezTo>
                    <a:pt x="5366725" y="2863677"/>
                    <a:pt x="5336847" y="2846246"/>
                    <a:pt x="5298255" y="2847491"/>
                  </a:cubicBezTo>
                  <a:cubicBezTo>
                    <a:pt x="5263397" y="2847491"/>
                    <a:pt x="5234764" y="2831305"/>
                    <a:pt x="5226049" y="2800178"/>
                  </a:cubicBezTo>
                  <a:cubicBezTo>
                    <a:pt x="5201151" y="2708041"/>
                    <a:pt x="5177498" y="2614659"/>
                    <a:pt x="5160069" y="2520031"/>
                  </a:cubicBezTo>
                  <a:cubicBezTo>
                    <a:pt x="5152599" y="2481433"/>
                    <a:pt x="5181232" y="2455286"/>
                    <a:pt x="5217335" y="2451551"/>
                  </a:cubicBezTo>
                  <a:cubicBezTo>
                    <a:pt x="5289540" y="2441590"/>
                    <a:pt x="5362990" y="2435365"/>
                    <a:pt x="5436440" y="2432875"/>
                  </a:cubicBezTo>
                  <a:cubicBezTo>
                    <a:pt x="5539768" y="2430385"/>
                    <a:pt x="5563422" y="2395522"/>
                    <a:pt x="5519850" y="2300895"/>
                  </a:cubicBezTo>
                  <a:cubicBezTo>
                    <a:pt x="5499931" y="2256071"/>
                    <a:pt x="5468808" y="2228679"/>
                    <a:pt x="5419012" y="2219964"/>
                  </a:cubicBezTo>
                  <a:cubicBezTo>
                    <a:pt x="5389134" y="2214983"/>
                    <a:pt x="5361745" y="2203777"/>
                    <a:pt x="5333112" y="2195062"/>
                  </a:cubicBezTo>
                  <a:cubicBezTo>
                    <a:pt x="5333112" y="2191326"/>
                    <a:pt x="5331867" y="2187591"/>
                    <a:pt x="5331867" y="2183856"/>
                  </a:cubicBezTo>
                  <a:cubicBezTo>
                    <a:pt x="5345561" y="2176385"/>
                    <a:pt x="5359256" y="2166425"/>
                    <a:pt x="5374195" y="2161444"/>
                  </a:cubicBezTo>
                  <a:cubicBezTo>
                    <a:pt x="5481257" y="2124091"/>
                    <a:pt x="5545993" y="2049386"/>
                    <a:pt x="5570891" y="1939817"/>
                  </a:cubicBezTo>
                  <a:cubicBezTo>
                    <a:pt x="5577116" y="1916161"/>
                    <a:pt x="5587075" y="1894994"/>
                    <a:pt x="5593300" y="1872582"/>
                  </a:cubicBezTo>
                  <a:cubicBezTo>
                    <a:pt x="5606994" y="1819043"/>
                    <a:pt x="5635627" y="1784181"/>
                    <a:pt x="5694138" y="1771730"/>
                  </a:cubicBezTo>
                  <a:cubicBezTo>
                    <a:pt x="5757629" y="1756788"/>
                    <a:pt x="5768833" y="1702004"/>
                    <a:pt x="5716547" y="1655936"/>
                  </a:cubicBezTo>
                  <a:cubicBezTo>
                    <a:pt x="5671730" y="1614848"/>
                    <a:pt x="5680444" y="1575005"/>
                    <a:pt x="5696628" y="1530181"/>
                  </a:cubicBezTo>
                  <a:cubicBezTo>
                    <a:pt x="5697873" y="1526446"/>
                    <a:pt x="5701608" y="1522711"/>
                    <a:pt x="5704097" y="1520220"/>
                  </a:cubicBezTo>
                  <a:cubicBezTo>
                    <a:pt x="5706587" y="1517730"/>
                    <a:pt x="5709077" y="1516485"/>
                    <a:pt x="5722771" y="1511505"/>
                  </a:cubicBezTo>
                  <a:cubicBezTo>
                    <a:pt x="5732730" y="1550103"/>
                    <a:pt x="5746424" y="1587456"/>
                    <a:pt x="5747669" y="1624808"/>
                  </a:cubicBezTo>
                  <a:cubicBezTo>
                    <a:pt x="5751404" y="1683328"/>
                    <a:pt x="5756384" y="1735622"/>
                    <a:pt x="5819875" y="1761769"/>
                  </a:cubicBezTo>
                  <a:cubicBezTo>
                    <a:pt x="5889590" y="1789161"/>
                    <a:pt x="5955570" y="1795386"/>
                    <a:pt x="6019061" y="1744337"/>
                  </a:cubicBezTo>
                  <a:cubicBezTo>
                    <a:pt x="6041470" y="1726906"/>
                    <a:pt x="6071348" y="1715700"/>
                    <a:pt x="6098736" y="1702004"/>
                  </a:cubicBezTo>
                  <a:cubicBezTo>
                    <a:pt x="6117410" y="1694534"/>
                    <a:pt x="6137328" y="1688308"/>
                    <a:pt x="6156002" y="1678347"/>
                  </a:cubicBezTo>
                  <a:cubicBezTo>
                    <a:pt x="6183390" y="1665897"/>
                    <a:pt x="6188370" y="1648465"/>
                    <a:pt x="6167206" y="1623563"/>
                  </a:cubicBezTo>
                  <a:cubicBezTo>
                    <a:pt x="6143553" y="1594926"/>
                    <a:pt x="6122389" y="1565044"/>
                    <a:pt x="6104960" y="1527691"/>
                  </a:cubicBezTo>
                  <a:cubicBezTo>
                    <a:pt x="6116165" y="1533917"/>
                    <a:pt x="6126124" y="1543877"/>
                    <a:pt x="6137328" y="1546367"/>
                  </a:cubicBezTo>
                  <a:cubicBezTo>
                    <a:pt x="6149777" y="1548858"/>
                    <a:pt x="6170941" y="1550103"/>
                    <a:pt x="6175921" y="1542632"/>
                  </a:cubicBezTo>
                  <a:cubicBezTo>
                    <a:pt x="6183390" y="1533917"/>
                    <a:pt x="6178410" y="1515240"/>
                    <a:pt x="6178410" y="1501544"/>
                  </a:cubicBezTo>
                  <a:cubicBezTo>
                    <a:pt x="6177166" y="1499054"/>
                    <a:pt x="6173431" y="1495319"/>
                    <a:pt x="6169696" y="1492828"/>
                  </a:cubicBezTo>
                  <a:cubicBezTo>
                    <a:pt x="6122389" y="1445515"/>
                    <a:pt x="6122389" y="1445515"/>
                    <a:pt x="6165961" y="1394466"/>
                  </a:cubicBezTo>
                  <a:cubicBezTo>
                    <a:pt x="6179655" y="1377035"/>
                    <a:pt x="6193350" y="1360848"/>
                    <a:pt x="6208288" y="1343417"/>
                  </a:cubicBezTo>
                  <a:cubicBezTo>
                    <a:pt x="6210778" y="1340927"/>
                    <a:pt x="6210778" y="1335946"/>
                    <a:pt x="6212023" y="1325986"/>
                  </a:cubicBezTo>
                  <a:cubicBezTo>
                    <a:pt x="6200819" y="1324741"/>
                    <a:pt x="6190860" y="1322250"/>
                    <a:pt x="6180900" y="1322250"/>
                  </a:cubicBezTo>
                  <a:cubicBezTo>
                    <a:pt x="6173431" y="1323496"/>
                    <a:pt x="6165961" y="1325986"/>
                    <a:pt x="6157247" y="1328476"/>
                  </a:cubicBezTo>
                  <a:cubicBezTo>
                    <a:pt x="6096246" y="1342172"/>
                    <a:pt x="6036490" y="1364584"/>
                    <a:pt x="5976734" y="1314780"/>
                  </a:cubicBezTo>
                  <a:cubicBezTo>
                    <a:pt x="5903284" y="1252525"/>
                    <a:pt x="5852242" y="1182800"/>
                    <a:pt x="5842283" y="1084437"/>
                  </a:cubicBezTo>
                  <a:cubicBezTo>
                    <a:pt x="5838548" y="1050820"/>
                    <a:pt x="5833569" y="1015957"/>
                    <a:pt x="5822364" y="983585"/>
                  </a:cubicBezTo>
                  <a:cubicBezTo>
                    <a:pt x="5808670" y="949967"/>
                    <a:pt x="5766343" y="937516"/>
                    <a:pt x="5735220" y="957438"/>
                  </a:cubicBezTo>
                  <a:cubicBezTo>
                    <a:pt x="5726506" y="963663"/>
                    <a:pt x="5717791" y="978604"/>
                    <a:pt x="5717791" y="989810"/>
                  </a:cubicBezTo>
                  <a:cubicBezTo>
                    <a:pt x="5717791" y="1043349"/>
                    <a:pt x="5726506" y="1096888"/>
                    <a:pt x="5721526" y="1150427"/>
                  </a:cubicBezTo>
                  <a:cubicBezTo>
                    <a:pt x="5712812" y="1232604"/>
                    <a:pt x="5742690" y="1288633"/>
                    <a:pt x="5814895" y="1327231"/>
                  </a:cubicBezTo>
                  <a:cubicBezTo>
                    <a:pt x="5913243" y="1380770"/>
                    <a:pt x="5955570" y="1465436"/>
                    <a:pt x="5941876" y="1576250"/>
                  </a:cubicBezTo>
                  <a:cubicBezTo>
                    <a:pt x="5935652" y="1626054"/>
                    <a:pt x="5909509" y="1663406"/>
                    <a:pt x="5857222" y="1680838"/>
                  </a:cubicBezTo>
                  <a:cubicBezTo>
                    <a:pt x="5867181" y="1664651"/>
                    <a:pt x="5878386" y="1648465"/>
                    <a:pt x="5889590" y="1632279"/>
                  </a:cubicBezTo>
                  <a:cubicBezTo>
                    <a:pt x="5914488" y="1598661"/>
                    <a:pt x="5909509" y="1570024"/>
                    <a:pt x="5875896" y="1546367"/>
                  </a:cubicBezTo>
                  <a:cubicBezTo>
                    <a:pt x="5852242" y="1528936"/>
                    <a:pt x="5828589" y="1512750"/>
                    <a:pt x="5802446" y="1499054"/>
                  </a:cubicBezTo>
                  <a:cubicBezTo>
                    <a:pt x="5730241" y="1462946"/>
                    <a:pt x="5644341" y="1440534"/>
                    <a:pt x="5665505" y="1323496"/>
                  </a:cubicBezTo>
                  <a:cubicBezTo>
                    <a:pt x="5661770" y="1324741"/>
                    <a:pt x="5655546" y="1324741"/>
                    <a:pt x="5650566" y="1325986"/>
                  </a:cubicBezTo>
                  <a:cubicBezTo>
                    <a:pt x="5644341" y="1342172"/>
                    <a:pt x="5636872" y="1357113"/>
                    <a:pt x="5631892" y="1374544"/>
                  </a:cubicBezTo>
                  <a:cubicBezTo>
                    <a:pt x="5616953" y="1424348"/>
                    <a:pt x="5595790" y="1435554"/>
                    <a:pt x="5549728" y="1410652"/>
                  </a:cubicBezTo>
                  <a:cubicBezTo>
                    <a:pt x="5521095" y="1396956"/>
                    <a:pt x="5493706" y="1379525"/>
                    <a:pt x="5467563" y="1362093"/>
                  </a:cubicBezTo>
                  <a:cubicBezTo>
                    <a:pt x="5423991" y="1329721"/>
                    <a:pt x="5409052" y="1283653"/>
                    <a:pt x="5440175" y="1238829"/>
                  </a:cubicBezTo>
                  <a:cubicBezTo>
                    <a:pt x="5477523" y="1184045"/>
                    <a:pt x="5493706" y="1130506"/>
                    <a:pt x="5478768" y="1063271"/>
                  </a:cubicBezTo>
                  <a:cubicBezTo>
                    <a:pt x="5471298" y="1033389"/>
                    <a:pt x="5480012" y="997281"/>
                    <a:pt x="5488727" y="964908"/>
                  </a:cubicBezTo>
                  <a:cubicBezTo>
                    <a:pt x="5504911" y="911369"/>
                    <a:pt x="5503666" y="860320"/>
                    <a:pt x="5484992" y="806781"/>
                  </a:cubicBezTo>
                  <a:cubicBezTo>
                    <a:pt x="5477523" y="783125"/>
                    <a:pt x="5475033" y="755732"/>
                    <a:pt x="5477523" y="730830"/>
                  </a:cubicBezTo>
                  <a:cubicBezTo>
                    <a:pt x="5480323" y="700014"/>
                    <a:pt x="5502732" y="685306"/>
                    <a:pt x="5528467" y="687757"/>
                  </a:cubicBezTo>
                  <a:close/>
                  <a:moveTo>
                    <a:pt x="1483738" y="663582"/>
                  </a:moveTo>
                  <a:cubicBezTo>
                    <a:pt x="1478796" y="672206"/>
                    <a:pt x="1475089" y="682063"/>
                    <a:pt x="1471382" y="691920"/>
                  </a:cubicBezTo>
                  <a:cubicBezTo>
                    <a:pt x="1455320" y="746132"/>
                    <a:pt x="1391069" y="778167"/>
                    <a:pt x="1332997" y="775703"/>
                  </a:cubicBezTo>
                  <a:cubicBezTo>
                    <a:pt x="1382420" y="737508"/>
                    <a:pt x="1431844" y="699313"/>
                    <a:pt x="1483738" y="663582"/>
                  </a:cubicBezTo>
                  <a:close/>
                  <a:moveTo>
                    <a:pt x="1702428" y="614996"/>
                  </a:moveTo>
                  <a:cubicBezTo>
                    <a:pt x="1672539" y="672292"/>
                    <a:pt x="1642650" y="729587"/>
                    <a:pt x="1610270" y="789373"/>
                  </a:cubicBezTo>
                  <a:cubicBezTo>
                    <a:pt x="1623969" y="793110"/>
                    <a:pt x="1635178" y="796846"/>
                    <a:pt x="1647631" y="799338"/>
                  </a:cubicBezTo>
                  <a:cubicBezTo>
                    <a:pt x="1640159" y="811793"/>
                    <a:pt x="1631441" y="820512"/>
                    <a:pt x="1628951" y="830476"/>
                  </a:cubicBezTo>
                  <a:cubicBezTo>
                    <a:pt x="1627705" y="846668"/>
                    <a:pt x="1627705" y="871579"/>
                    <a:pt x="1635178" y="875316"/>
                  </a:cubicBezTo>
                  <a:cubicBezTo>
                    <a:pt x="1650122" y="882789"/>
                    <a:pt x="1671293" y="881544"/>
                    <a:pt x="1687483" y="875316"/>
                  </a:cubicBezTo>
                  <a:cubicBezTo>
                    <a:pt x="1698692" y="872825"/>
                    <a:pt x="1707409" y="856633"/>
                    <a:pt x="1713636" y="844177"/>
                  </a:cubicBezTo>
                  <a:cubicBezTo>
                    <a:pt x="1737298" y="793110"/>
                    <a:pt x="1782132" y="766953"/>
                    <a:pt x="1831947" y="747025"/>
                  </a:cubicBezTo>
                  <a:cubicBezTo>
                    <a:pt x="1841910" y="742042"/>
                    <a:pt x="1859345" y="738306"/>
                    <a:pt x="1865572" y="744533"/>
                  </a:cubicBezTo>
                  <a:cubicBezTo>
                    <a:pt x="1871799" y="750761"/>
                    <a:pt x="1873044" y="768199"/>
                    <a:pt x="1870554" y="778163"/>
                  </a:cubicBezTo>
                  <a:cubicBezTo>
                    <a:pt x="1854364" y="844177"/>
                    <a:pt x="1812021" y="886526"/>
                    <a:pt x="1750997" y="911437"/>
                  </a:cubicBezTo>
                  <a:cubicBezTo>
                    <a:pt x="1728581" y="920156"/>
                    <a:pt x="1704918" y="930120"/>
                    <a:pt x="1678766" y="940085"/>
                  </a:cubicBezTo>
                  <a:cubicBezTo>
                    <a:pt x="1655104" y="900227"/>
                    <a:pt x="1626460" y="918910"/>
                    <a:pt x="1596571" y="940085"/>
                  </a:cubicBezTo>
                  <a:cubicBezTo>
                    <a:pt x="1571663" y="958768"/>
                    <a:pt x="1546756" y="991152"/>
                    <a:pt x="1510640" y="937594"/>
                  </a:cubicBezTo>
                  <a:cubicBezTo>
                    <a:pt x="1508149" y="961259"/>
                    <a:pt x="1506904" y="972469"/>
                    <a:pt x="1504413" y="983679"/>
                  </a:cubicBezTo>
                  <a:cubicBezTo>
                    <a:pt x="1498186" y="1057166"/>
                    <a:pt x="1437163" y="1111971"/>
                    <a:pt x="1363686" y="1113216"/>
                  </a:cubicBezTo>
                  <a:cubicBezTo>
                    <a:pt x="1352477" y="1113216"/>
                    <a:pt x="1340024" y="1124426"/>
                    <a:pt x="1330061" y="1134390"/>
                  </a:cubicBezTo>
                  <a:cubicBezTo>
                    <a:pt x="1306398" y="1156810"/>
                    <a:pt x="1283982" y="1184212"/>
                    <a:pt x="1257829" y="1205387"/>
                  </a:cubicBezTo>
                  <a:cubicBezTo>
                    <a:pt x="1203032" y="1250227"/>
                    <a:pt x="1143254" y="1291330"/>
                    <a:pt x="1090949" y="1338661"/>
                  </a:cubicBezTo>
                  <a:cubicBezTo>
                    <a:pt x="1076004" y="1352362"/>
                    <a:pt x="1073513" y="1382255"/>
                    <a:pt x="1069777" y="1404675"/>
                  </a:cubicBezTo>
                  <a:cubicBezTo>
                    <a:pt x="1064796" y="1432077"/>
                    <a:pt x="1069777" y="1459479"/>
                    <a:pt x="1062305" y="1485635"/>
                  </a:cubicBezTo>
                  <a:cubicBezTo>
                    <a:pt x="1051097" y="1516774"/>
                    <a:pt x="1062305" y="1532966"/>
                    <a:pt x="1082231" y="1556632"/>
                  </a:cubicBezTo>
                  <a:cubicBezTo>
                    <a:pt x="1115856" y="1600226"/>
                    <a:pt x="1159444" y="1620155"/>
                    <a:pt x="1203032" y="1650048"/>
                  </a:cubicBezTo>
                  <a:cubicBezTo>
                    <a:pt x="1259074" y="1687414"/>
                    <a:pt x="1297681" y="1672468"/>
                    <a:pt x="1343760" y="1650048"/>
                  </a:cubicBezTo>
                  <a:cubicBezTo>
                    <a:pt x="1347496" y="1648802"/>
                    <a:pt x="1352477" y="1648802"/>
                    <a:pt x="1364931" y="1643820"/>
                  </a:cubicBezTo>
                  <a:cubicBezTo>
                    <a:pt x="1348741" y="1689906"/>
                    <a:pt x="1333797" y="1729763"/>
                    <a:pt x="1320098" y="1770866"/>
                  </a:cubicBezTo>
                  <a:cubicBezTo>
                    <a:pt x="1296436" y="1833144"/>
                    <a:pt x="1313871" y="1885457"/>
                    <a:pt x="1356214" y="1930297"/>
                  </a:cubicBezTo>
                  <a:cubicBezTo>
                    <a:pt x="1388593" y="1965172"/>
                    <a:pt x="1414746" y="1960190"/>
                    <a:pt x="1432181" y="1919087"/>
                  </a:cubicBezTo>
                  <a:cubicBezTo>
                    <a:pt x="1452107" y="1870510"/>
                    <a:pt x="1472033" y="1820688"/>
                    <a:pt x="1484487" y="1769621"/>
                  </a:cubicBezTo>
                  <a:cubicBezTo>
                    <a:pt x="1499432" y="1711080"/>
                    <a:pt x="1529321" y="1667486"/>
                    <a:pt x="1580381" y="1635101"/>
                  </a:cubicBezTo>
                  <a:cubicBezTo>
                    <a:pt x="1592835" y="1627628"/>
                    <a:pt x="1606534" y="1618909"/>
                    <a:pt x="1618988" y="1610190"/>
                  </a:cubicBezTo>
                  <a:cubicBezTo>
                    <a:pt x="1671293" y="1571578"/>
                    <a:pt x="1682502" y="1530475"/>
                    <a:pt x="1650122" y="1473180"/>
                  </a:cubicBezTo>
                  <a:cubicBezTo>
                    <a:pt x="1628951" y="1434568"/>
                    <a:pt x="1632687" y="1410902"/>
                    <a:pt x="1665066" y="1377273"/>
                  </a:cubicBezTo>
                  <a:cubicBezTo>
                    <a:pt x="1693710" y="1344888"/>
                    <a:pt x="1708655" y="1298803"/>
                    <a:pt x="1727335" y="1257700"/>
                  </a:cubicBezTo>
                  <a:cubicBezTo>
                    <a:pt x="1741034" y="1227807"/>
                    <a:pt x="1749752" y="1199159"/>
                    <a:pt x="1792095" y="1220333"/>
                  </a:cubicBezTo>
                  <a:cubicBezTo>
                    <a:pt x="1805794" y="1226561"/>
                    <a:pt x="1825720" y="1221579"/>
                    <a:pt x="1841910" y="1220333"/>
                  </a:cubicBezTo>
                  <a:cubicBezTo>
                    <a:pt x="1915387" y="1217842"/>
                    <a:pt x="1973920" y="1257700"/>
                    <a:pt x="2032452" y="1291330"/>
                  </a:cubicBezTo>
                  <a:cubicBezTo>
                    <a:pt x="2062341" y="1308767"/>
                    <a:pt x="2053624" y="1334924"/>
                    <a:pt x="2034943" y="1356098"/>
                  </a:cubicBezTo>
                  <a:cubicBezTo>
                    <a:pt x="2012526" y="1379764"/>
                    <a:pt x="1990110" y="1403429"/>
                    <a:pt x="1966447" y="1428340"/>
                  </a:cubicBezTo>
                  <a:cubicBezTo>
                    <a:pt x="2069814" y="1498091"/>
                    <a:pt x="2098457" y="1489372"/>
                    <a:pt x="2266583" y="1354853"/>
                  </a:cubicBezTo>
                  <a:cubicBezTo>
                    <a:pt x="2312662" y="1399693"/>
                    <a:pt x="2340060" y="1453251"/>
                    <a:pt x="2342550" y="1516774"/>
                  </a:cubicBezTo>
                  <a:cubicBezTo>
                    <a:pt x="2343796" y="1530475"/>
                    <a:pt x="2335078" y="1547913"/>
                    <a:pt x="2325115" y="1556632"/>
                  </a:cubicBezTo>
                  <a:cubicBezTo>
                    <a:pt x="2306435" y="1576561"/>
                    <a:pt x="2310171" y="1593998"/>
                    <a:pt x="2328852" y="1605208"/>
                  </a:cubicBezTo>
                  <a:cubicBezTo>
                    <a:pt x="2358740" y="1623891"/>
                    <a:pt x="2391120" y="1641329"/>
                    <a:pt x="2423500" y="1652539"/>
                  </a:cubicBezTo>
                  <a:cubicBezTo>
                    <a:pt x="2453389" y="1663749"/>
                    <a:pt x="2487014" y="1667486"/>
                    <a:pt x="2521885" y="1676205"/>
                  </a:cubicBezTo>
                  <a:cubicBezTo>
                    <a:pt x="2491996" y="1696133"/>
                    <a:pt x="2467088" y="1709834"/>
                    <a:pt x="2447162" y="1728518"/>
                  </a:cubicBezTo>
                  <a:cubicBezTo>
                    <a:pt x="2435954" y="1738482"/>
                    <a:pt x="2432218" y="1757165"/>
                    <a:pt x="2425991" y="1773357"/>
                  </a:cubicBezTo>
                  <a:cubicBezTo>
                    <a:pt x="2442180" y="1772112"/>
                    <a:pt x="2457125" y="1772112"/>
                    <a:pt x="2473315" y="1772112"/>
                  </a:cubicBezTo>
                  <a:cubicBezTo>
                    <a:pt x="2508186" y="1770866"/>
                    <a:pt x="2544302" y="1763393"/>
                    <a:pt x="2577926" y="1772112"/>
                  </a:cubicBezTo>
                  <a:cubicBezTo>
                    <a:pt x="2599098" y="1775848"/>
                    <a:pt x="2626496" y="1799514"/>
                    <a:pt x="2630232" y="1819443"/>
                  </a:cubicBezTo>
                  <a:cubicBezTo>
                    <a:pt x="2633968" y="1833144"/>
                    <a:pt x="2606570" y="1864283"/>
                    <a:pt x="2587890" y="1871756"/>
                  </a:cubicBezTo>
                  <a:cubicBezTo>
                    <a:pt x="2453389" y="1921578"/>
                    <a:pt x="2331342" y="2005030"/>
                    <a:pt x="2184388" y="2016240"/>
                  </a:cubicBezTo>
                  <a:cubicBezTo>
                    <a:pt x="2161971" y="2018731"/>
                    <a:pt x="2139554" y="2017485"/>
                    <a:pt x="2118383" y="2012503"/>
                  </a:cubicBezTo>
                  <a:cubicBezTo>
                    <a:pt x="2062341" y="1997556"/>
                    <a:pt x="2010036" y="2001293"/>
                    <a:pt x="1958975" y="2029941"/>
                  </a:cubicBezTo>
                  <a:cubicBezTo>
                    <a:pt x="1921614" y="2052361"/>
                    <a:pt x="1881762" y="2071044"/>
                    <a:pt x="1848137" y="2095955"/>
                  </a:cubicBezTo>
                  <a:cubicBezTo>
                    <a:pt x="1826965" y="2113392"/>
                    <a:pt x="1813266" y="2140795"/>
                    <a:pt x="1795831" y="2163214"/>
                  </a:cubicBezTo>
                  <a:cubicBezTo>
                    <a:pt x="1800812" y="2166951"/>
                    <a:pt x="1805794" y="2170688"/>
                    <a:pt x="1810775" y="2175670"/>
                  </a:cubicBezTo>
                  <a:cubicBezTo>
                    <a:pt x="1824474" y="2161969"/>
                    <a:pt x="1839419" y="2148268"/>
                    <a:pt x="1850627" y="2133321"/>
                  </a:cubicBezTo>
                  <a:cubicBezTo>
                    <a:pt x="1887989" y="2089727"/>
                    <a:pt x="1935313" y="2067307"/>
                    <a:pt x="1991355" y="2059834"/>
                  </a:cubicBezTo>
                  <a:cubicBezTo>
                    <a:pt x="2037434" y="2053606"/>
                    <a:pt x="2058605" y="2067307"/>
                    <a:pt x="2071059" y="2112147"/>
                  </a:cubicBezTo>
                  <a:cubicBezTo>
                    <a:pt x="2078531" y="2140795"/>
                    <a:pt x="2082267" y="2171933"/>
                    <a:pt x="2084758" y="2201826"/>
                  </a:cubicBezTo>
                  <a:cubicBezTo>
                    <a:pt x="2086003" y="2230474"/>
                    <a:pt x="2098457" y="2244175"/>
                    <a:pt x="2125855" y="2240439"/>
                  </a:cubicBezTo>
                  <a:cubicBezTo>
                    <a:pt x="2153254" y="2236702"/>
                    <a:pt x="2179406" y="2229229"/>
                    <a:pt x="2206805" y="2223001"/>
                  </a:cubicBezTo>
                  <a:cubicBezTo>
                    <a:pt x="2234203" y="2216773"/>
                    <a:pt x="2261601" y="2206809"/>
                    <a:pt x="2291490" y="2205563"/>
                  </a:cubicBezTo>
                  <a:cubicBezTo>
                    <a:pt x="2303944" y="2204318"/>
                    <a:pt x="2323870" y="2216773"/>
                    <a:pt x="2328852" y="2227983"/>
                  </a:cubicBezTo>
                  <a:cubicBezTo>
                    <a:pt x="2333833" y="2236702"/>
                    <a:pt x="2326361" y="2261613"/>
                    <a:pt x="2316398" y="2266595"/>
                  </a:cubicBezTo>
                  <a:cubicBezTo>
                    <a:pt x="2261601" y="2296488"/>
                    <a:pt x="2206805" y="2323890"/>
                    <a:pt x="2150763" y="2350047"/>
                  </a:cubicBezTo>
                  <a:cubicBezTo>
                    <a:pt x="2143290" y="2353784"/>
                    <a:pt x="2129592" y="2346310"/>
                    <a:pt x="2120874" y="2340083"/>
                  </a:cubicBezTo>
                  <a:cubicBezTo>
                    <a:pt x="2077286" y="2315172"/>
                    <a:pt x="2041170" y="2322645"/>
                    <a:pt x="2013772" y="2362502"/>
                  </a:cubicBezTo>
                  <a:cubicBezTo>
                    <a:pt x="2005054" y="2373712"/>
                    <a:pt x="1998827" y="2386168"/>
                    <a:pt x="1991355" y="2398623"/>
                  </a:cubicBezTo>
                  <a:cubicBezTo>
                    <a:pt x="1983883" y="2409833"/>
                    <a:pt x="1975165" y="2421043"/>
                    <a:pt x="1968938" y="2431008"/>
                  </a:cubicBezTo>
                  <a:cubicBezTo>
                    <a:pt x="1955239" y="2414815"/>
                    <a:pt x="1945276" y="2396132"/>
                    <a:pt x="1929086" y="2384922"/>
                  </a:cubicBezTo>
                  <a:cubicBezTo>
                    <a:pt x="1894216" y="2357520"/>
                    <a:pt x="1873044" y="2362502"/>
                    <a:pt x="1848137" y="2399869"/>
                  </a:cubicBezTo>
                  <a:cubicBezTo>
                    <a:pt x="1826965" y="2433499"/>
                    <a:pt x="1797076" y="2454673"/>
                    <a:pt x="1757224" y="2458410"/>
                  </a:cubicBezTo>
                  <a:cubicBezTo>
                    <a:pt x="1719863" y="2462146"/>
                    <a:pt x="1701182" y="2480830"/>
                    <a:pt x="1691219" y="2516951"/>
                  </a:cubicBezTo>
                  <a:cubicBezTo>
                    <a:pt x="1676275" y="2569264"/>
                    <a:pt x="1662576" y="2576737"/>
                    <a:pt x="1606534" y="2571755"/>
                  </a:cubicBezTo>
                  <a:cubicBezTo>
                    <a:pt x="1584117" y="2569264"/>
                    <a:pt x="1561700" y="2568018"/>
                    <a:pt x="1531811" y="2566773"/>
                  </a:cubicBezTo>
                  <a:cubicBezTo>
                    <a:pt x="1555474" y="2614103"/>
                    <a:pt x="1531811" y="2629050"/>
                    <a:pt x="1496941" y="2646488"/>
                  </a:cubicBezTo>
                  <a:cubicBezTo>
                    <a:pt x="1467052" y="2660189"/>
                    <a:pt x="1447126" y="2693819"/>
                    <a:pt x="1425954" y="2714993"/>
                  </a:cubicBezTo>
                  <a:cubicBezTo>
                    <a:pt x="1411010" y="2710011"/>
                    <a:pt x="1389839" y="2696310"/>
                    <a:pt x="1373649" y="2701292"/>
                  </a:cubicBezTo>
                  <a:cubicBezTo>
                    <a:pt x="1341269" y="2710011"/>
                    <a:pt x="1321343" y="2739904"/>
                    <a:pt x="1323834" y="2774779"/>
                  </a:cubicBezTo>
                  <a:cubicBezTo>
                    <a:pt x="1326324" y="2815882"/>
                    <a:pt x="1333797" y="2856986"/>
                    <a:pt x="1342514" y="2896843"/>
                  </a:cubicBezTo>
                  <a:cubicBezTo>
                    <a:pt x="1356214" y="2964103"/>
                    <a:pt x="1343760" y="2977804"/>
                    <a:pt x="1292699" y="3023889"/>
                  </a:cubicBezTo>
                  <a:cubicBezTo>
                    <a:pt x="1210505" y="3097377"/>
                    <a:pt x="1134537" y="3177092"/>
                    <a:pt x="1059814" y="3260544"/>
                  </a:cubicBezTo>
                  <a:cubicBezTo>
                    <a:pt x="1021208" y="3302892"/>
                    <a:pt x="1029925" y="3358942"/>
                    <a:pt x="1053587" y="3408764"/>
                  </a:cubicBezTo>
                  <a:cubicBezTo>
                    <a:pt x="1078495" y="3459832"/>
                    <a:pt x="1105893" y="3509654"/>
                    <a:pt x="1128310" y="3561967"/>
                  </a:cubicBezTo>
                  <a:cubicBezTo>
                    <a:pt x="1137028" y="3583141"/>
                    <a:pt x="1143254" y="3624244"/>
                    <a:pt x="1132046" y="3632963"/>
                  </a:cubicBezTo>
                  <a:cubicBezTo>
                    <a:pt x="1104648" y="3652892"/>
                    <a:pt x="1082231" y="3622999"/>
                    <a:pt x="1064796" y="3603070"/>
                  </a:cubicBezTo>
                  <a:cubicBezTo>
                    <a:pt x="1016226" y="3544529"/>
                    <a:pt x="982601" y="3481006"/>
                    <a:pt x="971393" y="3406273"/>
                  </a:cubicBezTo>
                  <a:cubicBezTo>
                    <a:pt x="968902" y="3388835"/>
                    <a:pt x="962675" y="3371398"/>
                    <a:pt x="957694" y="3353960"/>
                  </a:cubicBezTo>
                  <a:cubicBezTo>
                    <a:pt x="947730" y="3325312"/>
                    <a:pt x="927804" y="3317839"/>
                    <a:pt x="896670" y="3317839"/>
                  </a:cubicBezTo>
                  <a:cubicBezTo>
                    <a:pt x="863045" y="3316593"/>
                    <a:pt x="825684" y="3310366"/>
                    <a:pt x="794549" y="3295419"/>
                  </a:cubicBezTo>
                  <a:cubicBezTo>
                    <a:pt x="743489" y="3271754"/>
                    <a:pt x="711109" y="3274245"/>
                    <a:pt x="674993" y="3319085"/>
                  </a:cubicBezTo>
                  <a:cubicBezTo>
                    <a:pt x="638877" y="3363924"/>
                    <a:pt x="625178" y="3370152"/>
                    <a:pt x="575363" y="3336522"/>
                  </a:cubicBezTo>
                  <a:cubicBezTo>
                    <a:pt x="531775" y="3307875"/>
                    <a:pt x="495659" y="3316593"/>
                    <a:pt x="457053" y="3341504"/>
                  </a:cubicBezTo>
                  <a:cubicBezTo>
                    <a:pt x="347460" y="3413746"/>
                    <a:pt x="295154" y="3576913"/>
                    <a:pt x="335006" y="3701468"/>
                  </a:cubicBezTo>
                  <a:cubicBezTo>
                    <a:pt x="358668" y="3773710"/>
                    <a:pt x="367386" y="3849688"/>
                    <a:pt x="383576" y="3924422"/>
                  </a:cubicBezTo>
                  <a:cubicBezTo>
                    <a:pt x="387312" y="3945596"/>
                    <a:pt x="388557" y="3968016"/>
                    <a:pt x="397275" y="3987944"/>
                  </a:cubicBezTo>
                  <a:cubicBezTo>
                    <a:pt x="424673" y="4051468"/>
                    <a:pt x="480715" y="4073888"/>
                    <a:pt x="540493" y="4040258"/>
                  </a:cubicBezTo>
                  <a:cubicBezTo>
                    <a:pt x="572873" y="4020329"/>
                    <a:pt x="600271" y="3989190"/>
                    <a:pt x="627669" y="3960542"/>
                  </a:cubicBezTo>
                  <a:cubicBezTo>
                    <a:pt x="651331" y="3936877"/>
                    <a:pt x="668766" y="3906984"/>
                    <a:pt x="692429" y="3885810"/>
                  </a:cubicBezTo>
                  <a:cubicBezTo>
                    <a:pt x="726054" y="3855916"/>
                    <a:pt x="757188" y="3865881"/>
                    <a:pt x="770887" y="3910720"/>
                  </a:cubicBezTo>
                  <a:cubicBezTo>
                    <a:pt x="785832" y="3961788"/>
                    <a:pt x="772133" y="4011610"/>
                    <a:pt x="753452" y="4060186"/>
                  </a:cubicBezTo>
                  <a:cubicBezTo>
                    <a:pt x="739753" y="4096308"/>
                    <a:pt x="726054" y="4132428"/>
                    <a:pt x="717336" y="4169795"/>
                  </a:cubicBezTo>
                  <a:cubicBezTo>
                    <a:pt x="708618" y="4209652"/>
                    <a:pt x="722318" y="4217126"/>
                    <a:pt x="762170" y="4213389"/>
                  </a:cubicBezTo>
                  <a:cubicBezTo>
                    <a:pt x="799531" y="4209652"/>
                    <a:pt x="839383" y="4209652"/>
                    <a:pt x="875499" y="4217126"/>
                  </a:cubicBezTo>
                  <a:cubicBezTo>
                    <a:pt x="931541" y="4228336"/>
                    <a:pt x="958939" y="4268193"/>
                    <a:pt x="963920" y="4327980"/>
                  </a:cubicBezTo>
                  <a:cubicBezTo>
                    <a:pt x="968902" y="4375310"/>
                    <a:pt x="968902" y="4422642"/>
                    <a:pt x="972638" y="4468727"/>
                  </a:cubicBezTo>
                  <a:cubicBezTo>
                    <a:pt x="975129" y="4493638"/>
                    <a:pt x="981356" y="4518549"/>
                    <a:pt x="990073" y="4540968"/>
                  </a:cubicBezTo>
                  <a:cubicBezTo>
                    <a:pt x="1001282" y="4574598"/>
                    <a:pt x="1027434" y="4592036"/>
                    <a:pt x="1062305" y="4583317"/>
                  </a:cubicBezTo>
                  <a:cubicBezTo>
                    <a:pt x="1120838" y="4570862"/>
                    <a:pt x="1176880" y="4583317"/>
                    <a:pt x="1231676" y="4602000"/>
                  </a:cubicBezTo>
                  <a:cubicBezTo>
                    <a:pt x="1250357" y="4608228"/>
                    <a:pt x="1269037" y="4613210"/>
                    <a:pt x="1288963" y="4616947"/>
                  </a:cubicBezTo>
                  <a:cubicBezTo>
                    <a:pt x="1322588" y="4625666"/>
                    <a:pt x="1346250" y="4613210"/>
                    <a:pt x="1352477" y="4577090"/>
                  </a:cubicBezTo>
                  <a:cubicBezTo>
                    <a:pt x="1359950" y="4533495"/>
                    <a:pt x="1387348" y="4514812"/>
                    <a:pt x="1429691" y="4502356"/>
                  </a:cubicBezTo>
                  <a:cubicBezTo>
                    <a:pt x="1467052" y="4489901"/>
                    <a:pt x="1501922" y="4463744"/>
                    <a:pt x="1535548" y="4442570"/>
                  </a:cubicBezTo>
                  <a:cubicBezTo>
                    <a:pt x="1552983" y="4432606"/>
                    <a:pt x="1565436" y="4417659"/>
                    <a:pt x="1589099" y="4396485"/>
                  </a:cubicBezTo>
                  <a:cubicBezTo>
                    <a:pt x="1585362" y="4447552"/>
                    <a:pt x="1582872" y="4487410"/>
                    <a:pt x="1579136" y="4526022"/>
                  </a:cubicBezTo>
                  <a:cubicBezTo>
                    <a:pt x="1579136" y="4537232"/>
                    <a:pt x="1575400" y="4549688"/>
                    <a:pt x="1579136" y="4558406"/>
                  </a:cubicBezTo>
                  <a:cubicBezTo>
                    <a:pt x="1586608" y="4572107"/>
                    <a:pt x="1600307" y="4582072"/>
                    <a:pt x="1610270" y="4594527"/>
                  </a:cubicBezTo>
                  <a:cubicBezTo>
                    <a:pt x="1618988" y="4583317"/>
                    <a:pt x="1632687" y="4574598"/>
                    <a:pt x="1636423" y="4562143"/>
                  </a:cubicBezTo>
                  <a:cubicBezTo>
                    <a:pt x="1642650" y="4542214"/>
                    <a:pt x="1640159" y="4521040"/>
                    <a:pt x="1645140" y="4501111"/>
                  </a:cubicBezTo>
                  <a:cubicBezTo>
                    <a:pt x="1647631" y="4488656"/>
                    <a:pt x="1658840" y="4473709"/>
                    <a:pt x="1670048" y="4469972"/>
                  </a:cubicBezTo>
                  <a:cubicBezTo>
                    <a:pt x="1680011" y="4466236"/>
                    <a:pt x="1699937" y="4467481"/>
                    <a:pt x="1709900" y="4474954"/>
                  </a:cubicBezTo>
                  <a:cubicBezTo>
                    <a:pt x="1783377" y="4538478"/>
                    <a:pt x="1869308" y="4543460"/>
                    <a:pt x="1958975" y="4524776"/>
                  </a:cubicBezTo>
                  <a:cubicBezTo>
                    <a:pt x="1991355" y="4518549"/>
                    <a:pt x="2022489" y="4504848"/>
                    <a:pt x="2053624" y="4496129"/>
                  </a:cubicBezTo>
                  <a:cubicBezTo>
                    <a:pt x="2078531" y="4489901"/>
                    <a:pt x="2098457" y="4491147"/>
                    <a:pt x="2109666" y="4522286"/>
                  </a:cubicBezTo>
                  <a:cubicBezTo>
                    <a:pt x="2114647" y="4532250"/>
                    <a:pt x="2134573" y="4542214"/>
                    <a:pt x="2147027" y="4542214"/>
                  </a:cubicBezTo>
                  <a:cubicBezTo>
                    <a:pt x="2179406" y="4540968"/>
                    <a:pt x="2186879" y="4554670"/>
                    <a:pt x="2194351" y="4584563"/>
                  </a:cubicBezTo>
                  <a:cubicBezTo>
                    <a:pt x="2201823" y="4614456"/>
                    <a:pt x="2218013" y="4648086"/>
                    <a:pt x="2240430" y="4668015"/>
                  </a:cubicBezTo>
                  <a:cubicBezTo>
                    <a:pt x="2301453" y="4726556"/>
                    <a:pt x="2381157" y="4743993"/>
                    <a:pt x="2463352" y="4760185"/>
                  </a:cubicBezTo>
                  <a:cubicBezTo>
                    <a:pt x="2559246" y="4780114"/>
                    <a:pt x="2656385" y="4807516"/>
                    <a:pt x="2751034" y="4836164"/>
                  </a:cubicBezTo>
                  <a:cubicBezTo>
                    <a:pt x="2770960" y="4842392"/>
                    <a:pt x="2785904" y="4867302"/>
                    <a:pt x="2799603" y="4885986"/>
                  </a:cubicBezTo>
                  <a:cubicBezTo>
                    <a:pt x="2818284" y="4909652"/>
                    <a:pt x="2829492" y="4939544"/>
                    <a:pt x="2849418" y="4961964"/>
                  </a:cubicBezTo>
                  <a:cubicBezTo>
                    <a:pt x="2886780" y="5006804"/>
                    <a:pt x="2885534" y="5020506"/>
                    <a:pt x="2834474" y="5050398"/>
                  </a:cubicBezTo>
                  <a:cubicBezTo>
                    <a:pt x="2807076" y="5067836"/>
                    <a:pt x="2779677" y="5084028"/>
                    <a:pt x="2753524" y="5101466"/>
                  </a:cubicBezTo>
                  <a:cubicBezTo>
                    <a:pt x="2721145" y="5125132"/>
                    <a:pt x="2717408" y="5146306"/>
                    <a:pt x="2736089" y="5194882"/>
                  </a:cubicBezTo>
                  <a:cubicBezTo>
                    <a:pt x="2778432" y="5169971"/>
                    <a:pt x="2820775" y="5143814"/>
                    <a:pt x="2863118" y="5121395"/>
                  </a:cubicBezTo>
                  <a:cubicBezTo>
                    <a:pt x="2879307" y="5112676"/>
                    <a:pt x="2896742" y="5108940"/>
                    <a:pt x="2912932" y="5103957"/>
                  </a:cubicBezTo>
                  <a:cubicBezTo>
                    <a:pt x="2915423" y="5121395"/>
                    <a:pt x="2920405" y="5138832"/>
                    <a:pt x="2922896" y="5157516"/>
                  </a:cubicBezTo>
                  <a:cubicBezTo>
                    <a:pt x="2924141" y="5171217"/>
                    <a:pt x="2924141" y="5186164"/>
                    <a:pt x="2924141" y="5193636"/>
                  </a:cubicBezTo>
                  <a:cubicBezTo>
                    <a:pt x="2976446" y="5176199"/>
                    <a:pt x="3023771" y="5151288"/>
                    <a:pt x="3073586" y="5143814"/>
                  </a:cubicBezTo>
                  <a:cubicBezTo>
                    <a:pt x="3142082" y="5133850"/>
                    <a:pt x="3163253" y="5182426"/>
                    <a:pt x="3163253" y="5250932"/>
                  </a:cubicBezTo>
                  <a:cubicBezTo>
                    <a:pt x="3237975" y="5189900"/>
                    <a:pt x="3308962" y="5206092"/>
                    <a:pt x="3381194" y="5228512"/>
                  </a:cubicBezTo>
                  <a:cubicBezTo>
                    <a:pt x="3423536" y="5240968"/>
                    <a:pt x="3465879" y="5254668"/>
                    <a:pt x="3508222" y="5268370"/>
                  </a:cubicBezTo>
                  <a:cubicBezTo>
                    <a:pt x="3520676" y="5272106"/>
                    <a:pt x="3535620" y="5275843"/>
                    <a:pt x="3544338" y="5285808"/>
                  </a:cubicBezTo>
                  <a:cubicBezTo>
                    <a:pt x="3586680" y="5328156"/>
                    <a:pt x="3631514" y="5360540"/>
                    <a:pt x="3692537" y="5370504"/>
                  </a:cubicBezTo>
                  <a:cubicBezTo>
                    <a:pt x="3722426" y="5376732"/>
                    <a:pt x="3729898" y="5407871"/>
                    <a:pt x="3722426" y="5435274"/>
                  </a:cubicBezTo>
                  <a:cubicBezTo>
                    <a:pt x="3709972" y="5470148"/>
                    <a:pt x="3698764" y="5507515"/>
                    <a:pt x="3676347" y="5536163"/>
                  </a:cubicBezTo>
                  <a:cubicBezTo>
                    <a:pt x="3638986" y="5584740"/>
                    <a:pt x="3594152" y="5625842"/>
                    <a:pt x="3553055" y="5670682"/>
                  </a:cubicBezTo>
                  <a:cubicBezTo>
                    <a:pt x="3548074" y="5675664"/>
                    <a:pt x="3535620" y="5678156"/>
                    <a:pt x="3529393" y="5676910"/>
                  </a:cubicBezTo>
                  <a:cubicBezTo>
                    <a:pt x="3493277" y="5663209"/>
                    <a:pt x="3487050" y="5684383"/>
                    <a:pt x="3484560" y="5713031"/>
                  </a:cubicBezTo>
                  <a:cubicBezTo>
                    <a:pt x="3477087" y="5797728"/>
                    <a:pt x="3474596" y="5886162"/>
                    <a:pt x="3455916" y="5968368"/>
                  </a:cubicBezTo>
                  <a:cubicBezTo>
                    <a:pt x="3427272" y="6097906"/>
                    <a:pt x="3374966" y="6137764"/>
                    <a:pt x="3244202" y="6147728"/>
                  </a:cubicBezTo>
                  <a:cubicBezTo>
                    <a:pt x="3174461" y="6152710"/>
                    <a:pt x="3115928" y="6176376"/>
                    <a:pt x="3066114" y="6226198"/>
                  </a:cubicBezTo>
                  <a:cubicBezTo>
                    <a:pt x="3043697" y="6248617"/>
                    <a:pt x="3041206" y="6269792"/>
                    <a:pt x="3052414" y="6295948"/>
                  </a:cubicBezTo>
                  <a:cubicBezTo>
                    <a:pt x="3093512" y="6393101"/>
                    <a:pt x="3092266" y="6408048"/>
                    <a:pt x="3016298" y="6481535"/>
                  </a:cubicBezTo>
                  <a:cubicBezTo>
                    <a:pt x="2978937" y="6517656"/>
                    <a:pt x="2957766" y="6557514"/>
                    <a:pt x="2957766" y="6609826"/>
                  </a:cubicBezTo>
                  <a:cubicBezTo>
                    <a:pt x="2957766" y="6619791"/>
                    <a:pt x="2956520" y="6631001"/>
                    <a:pt x="2954030" y="6642211"/>
                  </a:cubicBezTo>
                  <a:cubicBezTo>
                    <a:pt x="2944067" y="6697015"/>
                    <a:pt x="2921650" y="6711962"/>
                    <a:pt x="2866854" y="6699506"/>
                  </a:cubicBezTo>
                  <a:cubicBezTo>
                    <a:pt x="2843192" y="6694524"/>
                    <a:pt x="2822020" y="6687050"/>
                    <a:pt x="2798358" y="6682068"/>
                  </a:cubicBezTo>
                  <a:cubicBezTo>
                    <a:pt x="2780923" y="6679578"/>
                    <a:pt x="2764733" y="6679578"/>
                    <a:pt x="2734844" y="6677086"/>
                  </a:cubicBezTo>
                  <a:cubicBezTo>
                    <a:pt x="2754770" y="6708225"/>
                    <a:pt x="2768469" y="6729400"/>
                    <a:pt x="2783414" y="6750574"/>
                  </a:cubicBezTo>
                  <a:cubicBezTo>
                    <a:pt x="2817038" y="6800396"/>
                    <a:pt x="2802094" y="6832780"/>
                    <a:pt x="2742316" y="6840254"/>
                  </a:cubicBezTo>
                  <a:cubicBezTo>
                    <a:pt x="2719899" y="6842744"/>
                    <a:pt x="2693746" y="6839008"/>
                    <a:pt x="2685029" y="6870146"/>
                  </a:cubicBezTo>
                  <a:cubicBezTo>
                    <a:pt x="2676311" y="6903776"/>
                    <a:pt x="2668839" y="6932424"/>
                    <a:pt x="2703710" y="6956090"/>
                  </a:cubicBezTo>
                  <a:cubicBezTo>
                    <a:pt x="2724881" y="6971036"/>
                    <a:pt x="2732353" y="6987228"/>
                    <a:pt x="2702464" y="7005912"/>
                  </a:cubicBezTo>
                  <a:cubicBezTo>
                    <a:pt x="2690010" y="7013385"/>
                    <a:pt x="2682538" y="7023349"/>
                    <a:pt x="2680047" y="7032068"/>
                  </a:cubicBezTo>
                  <a:cubicBezTo>
                    <a:pt x="2610306" y="7013385"/>
                    <a:pt x="2540565" y="6994702"/>
                    <a:pt x="2472070" y="6972282"/>
                  </a:cubicBezTo>
                  <a:cubicBezTo>
                    <a:pt x="2433463" y="6922460"/>
                    <a:pt x="2411046" y="6865164"/>
                    <a:pt x="2402328" y="6799150"/>
                  </a:cubicBezTo>
                  <a:cubicBezTo>
                    <a:pt x="2384893" y="6675841"/>
                    <a:pt x="2342550" y="6560004"/>
                    <a:pt x="2276546" y="6455378"/>
                  </a:cubicBezTo>
                  <a:cubicBezTo>
                    <a:pt x="2220504" y="6368190"/>
                    <a:pt x="2179406" y="6274774"/>
                    <a:pt x="2161971" y="6172638"/>
                  </a:cubicBezTo>
                  <a:cubicBezTo>
                    <a:pt x="2145781" y="6075486"/>
                    <a:pt x="2088494" y="6011963"/>
                    <a:pt x="1996336" y="5977088"/>
                  </a:cubicBezTo>
                  <a:cubicBezTo>
                    <a:pt x="1919123" y="5947194"/>
                    <a:pt x="1843155" y="5913564"/>
                    <a:pt x="1769678" y="5876198"/>
                  </a:cubicBezTo>
                  <a:cubicBezTo>
                    <a:pt x="1719863" y="5851287"/>
                    <a:pt x="1689974" y="5808938"/>
                    <a:pt x="1686238" y="5746660"/>
                  </a:cubicBezTo>
                  <a:cubicBezTo>
                    <a:pt x="1684992" y="5726732"/>
                    <a:pt x="1663821" y="5703066"/>
                    <a:pt x="1645140" y="5688120"/>
                  </a:cubicBezTo>
                  <a:cubicBezTo>
                    <a:pt x="1556719" y="5614632"/>
                    <a:pt x="1463316" y="5547373"/>
                    <a:pt x="1379876" y="5470148"/>
                  </a:cubicBezTo>
                  <a:cubicBezTo>
                    <a:pt x="1338778" y="5431536"/>
                    <a:pt x="1312625" y="5376732"/>
                    <a:pt x="1282736" y="5326910"/>
                  </a:cubicBezTo>
                  <a:cubicBezTo>
                    <a:pt x="1267792" y="5303245"/>
                    <a:pt x="1285227" y="5287053"/>
                    <a:pt x="1310135" y="5278334"/>
                  </a:cubicBezTo>
                  <a:cubicBezTo>
                    <a:pt x="1363686" y="5255914"/>
                    <a:pt x="1371158" y="5237231"/>
                    <a:pt x="1333797" y="5193636"/>
                  </a:cubicBezTo>
                  <a:cubicBezTo>
                    <a:pt x="1292699" y="5141324"/>
                    <a:pt x="1285227" y="5086520"/>
                    <a:pt x="1310135" y="5025488"/>
                  </a:cubicBezTo>
                  <a:cubicBezTo>
                    <a:pt x="1320098" y="5000576"/>
                    <a:pt x="1327570" y="4974420"/>
                    <a:pt x="1337533" y="4948264"/>
                  </a:cubicBezTo>
                  <a:cubicBezTo>
                    <a:pt x="1378630" y="4824954"/>
                    <a:pt x="1338778" y="4709118"/>
                    <a:pt x="1229185" y="4636876"/>
                  </a:cubicBezTo>
                  <a:cubicBezTo>
                    <a:pt x="1215486" y="4628157"/>
                    <a:pt x="1200542" y="4623175"/>
                    <a:pt x="1183106" y="4614456"/>
                  </a:cubicBezTo>
                  <a:cubicBezTo>
                    <a:pt x="1178125" y="4623175"/>
                    <a:pt x="1174389" y="4628157"/>
                    <a:pt x="1173143" y="4634385"/>
                  </a:cubicBezTo>
                  <a:cubicBezTo>
                    <a:pt x="1159444" y="4695417"/>
                    <a:pt x="1151972" y="4699154"/>
                    <a:pt x="1099666" y="4668015"/>
                  </a:cubicBezTo>
                  <a:cubicBezTo>
                    <a:pt x="1051097" y="4639367"/>
                    <a:pt x="1005018" y="4608228"/>
                    <a:pt x="958939" y="4574598"/>
                  </a:cubicBezTo>
                  <a:cubicBezTo>
                    <a:pt x="940258" y="4562143"/>
                    <a:pt x="921578" y="4540968"/>
                    <a:pt x="916596" y="4521040"/>
                  </a:cubicBezTo>
                  <a:cubicBezTo>
                    <a:pt x="901652" y="4462499"/>
                    <a:pt x="859309" y="4432606"/>
                    <a:pt x="810739" y="4411432"/>
                  </a:cubicBezTo>
                  <a:cubicBezTo>
                    <a:pt x="759679" y="4387766"/>
                    <a:pt x="704882" y="4372820"/>
                    <a:pt x="653822" y="4349154"/>
                  </a:cubicBezTo>
                  <a:cubicBezTo>
                    <a:pt x="632651" y="4340435"/>
                    <a:pt x="612725" y="4321752"/>
                    <a:pt x="601516" y="4301823"/>
                  </a:cubicBezTo>
                  <a:cubicBezTo>
                    <a:pt x="577854" y="4255738"/>
                    <a:pt x="546720" y="4218371"/>
                    <a:pt x="499395" y="4197197"/>
                  </a:cubicBezTo>
                  <a:cubicBezTo>
                    <a:pt x="443354" y="4169795"/>
                    <a:pt x="386066" y="4144884"/>
                    <a:pt x="328779" y="4122464"/>
                  </a:cubicBezTo>
                  <a:cubicBezTo>
                    <a:pt x="204242" y="4073888"/>
                    <a:pt x="136991" y="3986699"/>
                    <a:pt x="132010" y="3852180"/>
                  </a:cubicBezTo>
                  <a:cubicBezTo>
                    <a:pt x="125783" y="3717660"/>
                    <a:pt x="99630" y="3588123"/>
                    <a:pt x="43588" y="3462323"/>
                  </a:cubicBezTo>
                  <a:cubicBezTo>
                    <a:pt x="24908" y="3419974"/>
                    <a:pt x="22417" y="3368906"/>
                    <a:pt x="12454" y="3322821"/>
                  </a:cubicBezTo>
                  <a:cubicBezTo>
                    <a:pt x="8718" y="3304138"/>
                    <a:pt x="6227" y="3287946"/>
                    <a:pt x="0" y="3271754"/>
                  </a:cubicBezTo>
                  <a:cubicBezTo>
                    <a:pt x="80949" y="2297734"/>
                    <a:pt x="551701" y="1434568"/>
                    <a:pt x="1256584" y="840441"/>
                  </a:cubicBezTo>
                  <a:cubicBezTo>
                    <a:pt x="1262810" y="841686"/>
                    <a:pt x="1270283" y="841686"/>
                    <a:pt x="1277755" y="844177"/>
                  </a:cubicBezTo>
                  <a:cubicBezTo>
                    <a:pt x="1335042" y="851651"/>
                    <a:pt x="1396066" y="851651"/>
                    <a:pt x="1453353" y="844177"/>
                  </a:cubicBezTo>
                  <a:cubicBezTo>
                    <a:pt x="1503168" y="836704"/>
                    <a:pt x="1525584" y="789373"/>
                    <a:pt x="1554228" y="750761"/>
                  </a:cubicBezTo>
                  <a:cubicBezTo>
                    <a:pt x="1586608" y="705921"/>
                    <a:pt x="1625214" y="668555"/>
                    <a:pt x="1662576" y="627452"/>
                  </a:cubicBezTo>
                  <a:cubicBezTo>
                    <a:pt x="1671293" y="618733"/>
                    <a:pt x="1684992" y="614996"/>
                    <a:pt x="1702428" y="614996"/>
                  </a:cubicBezTo>
                  <a:close/>
                  <a:moveTo>
                    <a:pt x="2045163" y="463010"/>
                  </a:moveTo>
                  <a:cubicBezTo>
                    <a:pt x="2055114" y="464254"/>
                    <a:pt x="2063821" y="472960"/>
                    <a:pt x="2071284" y="477935"/>
                  </a:cubicBezTo>
                  <a:cubicBezTo>
                    <a:pt x="2066309" y="484154"/>
                    <a:pt x="2061333" y="491617"/>
                    <a:pt x="2053870" y="496592"/>
                  </a:cubicBezTo>
                  <a:cubicBezTo>
                    <a:pt x="2021531" y="520224"/>
                    <a:pt x="1987947" y="542612"/>
                    <a:pt x="1954363" y="566244"/>
                  </a:cubicBezTo>
                  <a:cubicBezTo>
                    <a:pt x="1951876" y="568731"/>
                    <a:pt x="1950632" y="574950"/>
                    <a:pt x="1951876" y="583657"/>
                  </a:cubicBezTo>
                  <a:cubicBezTo>
                    <a:pt x="2006604" y="527686"/>
                    <a:pt x="2075016" y="499079"/>
                    <a:pt x="2143426" y="472960"/>
                  </a:cubicBezTo>
                  <a:cubicBezTo>
                    <a:pt x="2148402" y="476691"/>
                    <a:pt x="2150890" y="480423"/>
                    <a:pt x="2153377" y="485398"/>
                  </a:cubicBezTo>
                  <a:cubicBezTo>
                    <a:pt x="2139695" y="505298"/>
                    <a:pt x="2124769" y="525199"/>
                    <a:pt x="2107355" y="551318"/>
                  </a:cubicBezTo>
                  <a:cubicBezTo>
                    <a:pt x="2127257" y="547587"/>
                    <a:pt x="2142183" y="546343"/>
                    <a:pt x="2157109" y="546343"/>
                  </a:cubicBezTo>
                  <a:cubicBezTo>
                    <a:pt x="2163328" y="492861"/>
                    <a:pt x="2228007" y="458035"/>
                    <a:pt x="2272786" y="482910"/>
                  </a:cubicBezTo>
                  <a:cubicBezTo>
                    <a:pt x="2279005" y="486642"/>
                    <a:pt x="2285224" y="496592"/>
                    <a:pt x="2283980" y="502811"/>
                  </a:cubicBezTo>
                  <a:cubicBezTo>
                    <a:pt x="2282736" y="510273"/>
                    <a:pt x="2275273" y="521468"/>
                    <a:pt x="2269054" y="523955"/>
                  </a:cubicBezTo>
                  <a:cubicBezTo>
                    <a:pt x="2255372" y="528930"/>
                    <a:pt x="2240446" y="530174"/>
                    <a:pt x="2219301" y="533905"/>
                  </a:cubicBezTo>
                  <a:cubicBezTo>
                    <a:pt x="2236714" y="547587"/>
                    <a:pt x="2251640" y="558781"/>
                    <a:pt x="2262835" y="571219"/>
                  </a:cubicBezTo>
                  <a:cubicBezTo>
                    <a:pt x="2272786" y="583657"/>
                    <a:pt x="2280249" y="598582"/>
                    <a:pt x="2288955" y="612264"/>
                  </a:cubicBezTo>
                  <a:cubicBezTo>
                    <a:pt x="2327514" y="592363"/>
                    <a:pt x="2338709" y="597338"/>
                    <a:pt x="2356123" y="642114"/>
                  </a:cubicBezTo>
                  <a:cubicBezTo>
                    <a:pt x="2357366" y="644602"/>
                    <a:pt x="2358610" y="649577"/>
                    <a:pt x="2361098" y="650821"/>
                  </a:cubicBezTo>
                  <a:cubicBezTo>
                    <a:pt x="2385975" y="666990"/>
                    <a:pt x="2412095" y="681915"/>
                    <a:pt x="2435728" y="699328"/>
                  </a:cubicBezTo>
                  <a:cubicBezTo>
                    <a:pt x="2455630" y="713010"/>
                    <a:pt x="2439460" y="768981"/>
                    <a:pt x="2414583" y="777687"/>
                  </a:cubicBezTo>
                  <a:cubicBezTo>
                    <a:pt x="2400901" y="781418"/>
                    <a:pt x="2387218" y="782662"/>
                    <a:pt x="2371049" y="787637"/>
                  </a:cubicBezTo>
                  <a:cubicBezTo>
                    <a:pt x="2388462" y="815001"/>
                    <a:pt x="2407120" y="829926"/>
                    <a:pt x="2441947" y="826195"/>
                  </a:cubicBezTo>
                  <a:cubicBezTo>
                    <a:pt x="2458117" y="823707"/>
                    <a:pt x="2476775" y="844851"/>
                    <a:pt x="2494188" y="856045"/>
                  </a:cubicBezTo>
                  <a:cubicBezTo>
                    <a:pt x="2514090" y="869727"/>
                    <a:pt x="2532747" y="884652"/>
                    <a:pt x="2550161" y="900822"/>
                  </a:cubicBezTo>
                  <a:cubicBezTo>
                    <a:pt x="2558868" y="907041"/>
                    <a:pt x="2568819" y="920722"/>
                    <a:pt x="2566331" y="929429"/>
                  </a:cubicBezTo>
                  <a:cubicBezTo>
                    <a:pt x="2565087" y="938135"/>
                    <a:pt x="2551405" y="945598"/>
                    <a:pt x="2541454" y="951817"/>
                  </a:cubicBezTo>
                  <a:cubicBezTo>
                    <a:pt x="2509114" y="976692"/>
                    <a:pt x="2473043" y="996593"/>
                    <a:pt x="2444435" y="1026444"/>
                  </a:cubicBezTo>
                  <a:cubicBezTo>
                    <a:pt x="2427021" y="1043857"/>
                    <a:pt x="2415827" y="1050075"/>
                    <a:pt x="2400901" y="1027687"/>
                  </a:cubicBezTo>
                  <a:cubicBezTo>
                    <a:pt x="2387218" y="1010274"/>
                    <a:pt x="2378512" y="990374"/>
                    <a:pt x="2367317" y="972961"/>
                  </a:cubicBezTo>
                  <a:cubicBezTo>
                    <a:pt x="2361098" y="963011"/>
                    <a:pt x="2354879" y="949329"/>
                    <a:pt x="2344928" y="945598"/>
                  </a:cubicBezTo>
                  <a:cubicBezTo>
                    <a:pt x="2337465" y="943110"/>
                    <a:pt x="2320051" y="950573"/>
                    <a:pt x="2315076" y="958036"/>
                  </a:cubicBezTo>
                  <a:cubicBezTo>
                    <a:pt x="2307613" y="970473"/>
                    <a:pt x="2301394" y="987886"/>
                    <a:pt x="2302638" y="1001568"/>
                  </a:cubicBezTo>
                  <a:cubicBezTo>
                    <a:pt x="2305125" y="1010274"/>
                    <a:pt x="2317564" y="1022712"/>
                    <a:pt x="2327514" y="1027687"/>
                  </a:cubicBezTo>
                  <a:cubicBezTo>
                    <a:pt x="2352391" y="1038881"/>
                    <a:pt x="2366073" y="1047588"/>
                    <a:pt x="2356123" y="1079926"/>
                  </a:cubicBezTo>
                  <a:cubicBezTo>
                    <a:pt x="2349903" y="1097339"/>
                    <a:pt x="2383487" y="1119727"/>
                    <a:pt x="2352391" y="1140872"/>
                  </a:cubicBezTo>
                  <a:cubicBezTo>
                    <a:pt x="2336221" y="1153309"/>
                    <a:pt x="2323783" y="1171966"/>
                    <a:pt x="2307613" y="1190623"/>
                  </a:cubicBezTo>
                  <a:cubicBezTo>
                    <a:pt x="2277761" y="1170722"/>
                    <a:pt x="2246665" y="1152066"/>
                    <a:pt x="2215569" y="1132165"/>
                  </a:cubicBezTo>
                  <a:cubicBezTo>
                    <a:pt x="2214325" y="1134653"/>
                    <a:pt x="2213081" y="1135896"/>
                    <a:pt x="2210594" y="1138384"/>
                  </a:cubicBezTo>
                  <a:cubicBezTo>
                    <a:pt x="2221788" y="1155797"/>
                    <a:pt x="2236714" y="1170722"/>
                    <a:pt x="2245421" y="1189379"/>
                  </a:cubicBezTo>
                  <a:cubicBezTo>
                    <a:pt x="2251640" y="1200573"/>
                    <a:pt x="2247909" y="1216742"/>
                    <a:pt x="2249153" y="1231668"/>
                  </a:cubicBezTo>
                  <a:cubicBezTo>
                    <a:pt x="2235470" y="1231668"/>
                    <a:pt x="2221788" y="1235399"/>
                    <a:pt x="2210594" y="1231668"/>
                  </a:cubicBezTo>
                  <a:cubicBezTo>
                    <a:pt x="2179498" y="1221717"/>
                    <a:pt x="2149646" y="1205548"/>
                    <a:pt x="2117306" y="1196842"/>
                  </a:cubicBezTo>
                  <a:cubicBezTo>
                    <a:pt x="2099892" y="1191867"/>
                    <a:pt x="2078747" y="1196842"/>
                    <a:pt x="2050139" y="1196842"/>
                  </a:cubicBezTo>
                  <a:cubicBezTo>
                    <a:pt x="2045163" y="1175697"/>
                    <a:pt x="2042676" y="1147090"/>
                    <a:pt x="2032725" y="1120971"/>
                  </a:cubicBezTo>
                  <a:cubicBezTo>
                    <a:pt x="2024018" y="1097339"/>
                    <a:pt x="2010336" y="1073707"/>
                    <a:pt x="1995410" y="1051319"/>
                  </a:cubicBezTo>
                  <a:cubicBezTo>
                    <a:pt x="1994166" y="1047588"/>
                    <a:pt x="1974265" y="1055051"/>
                    <a:pt x="1964314" y="1060026"/>
                  </a:cubicBezTo>
                  <a:cubicBezTo>
                    <a:pt x="1915804" y="1074951"/>
                    <a:pt x="1867295" y="1096095"/>
                    <a:pt x="1820029" y="1057538"/>
                  </a:cubicBezTo>
                  <a:cubicBezTo>
                    <a:pt x="1816297" y="1055051"/>
                    <a:pt x="1815054" y="1051319"/>
                    <a:pt x="1807591" y="1040125"/>
                  </a:cubicBezTo>
                  <a:cubicBezTo>
                    <a:pt x="1841174" y="1023956"/>
                    <a:pt x="1872270" y="1002812"/>
                    <a:pt x="1907098" y="994105"/>
                  </a:cubicBezTo>
                  <a:cubicBezTo>
                    <a:pt x="1940681" y="986643"/>
                    <a:pt x="1977996" y="992861"/>
                    <a:pt x="2016555" y="992861"/>
                  </a:cubicBezTo>
                  <a:cubicBezTo>
                    <a:pt x="2019043" y="929429"/>
                    <a:pt x="2075016" y="916991"/>
                    <a:pt x="2118550" y="892115"/>
                  </a:cubicBezTo>
                  <a:cubicBezTo>
                    <a:pt x="2173279" y="859777"/>
                    <a:pt x="2177010" y="847339"/>
                    <a:pt x="2132232" y="801319"/>
                  </a:cubicBezTo>
                  <a:cubicBezTo>
                    <a:pt x="2119794" y="787637"/>
                    <a:pt x="2107355" y="773956"/>
                    <a:pt x="2094917" y="760274"/>
                  </a:cubicBezTo>
                  <a:cubicBezTo>
                    <a:pt x="2088698" y="745348"/>
                    <a:pt x="2083722" y="730423"/>
                    <a:pt x="2076259" y="713010"/>
                  </a:cubicBezTo>
                  <a:cubicBezTo>
                    <a:pt x="1976752" y="736642"/>
                    <a:pt x="1884708" y="704304"/>
                    <a:pt x="1791421" y="681915"/>
                  </a:cubicBezTo>
                  <a:cubicBezTo>
                    <a:pt x="1782714" y="679428"/>
                    <a:pt x="1776495" y="665746"/>
                    <a:pt x="1774007" y="663259"/>
                  </a:cubicBezTo>
                  <a:cubicBezTo>
                    <a:pt x="1788933" y="639627"/>
                    <a:pt x="1796396" y="620970"/>
                    <a:pt x="1810078" y="607288"/>
                  </a:cubicBezTo>
                  <a:cubicBezTo>
                    <a:pt x="1836199" y="579925"/>
                    <a:pt x="1863563" y="553806"/>
                    <a:pt x="1893415" y="532662"/>
                  </a:cubicBezTo>
                  <a:cubicBezTo>
                    <a:pt x="1931974" y="509030"/>
                    <a:pt x="1973021" y="489129"/>
                    <a:pt x="2014067" y="470472"/>
                  </a:cubicBezTo>
                  <a:cubicBezTo>
                    <a:pt x="2024018" y="465497"/>
                    <a:pt x="2036457" y="461766"/>
                    <a:pt x="2045163" y="463010"/>
                  </a:cubicBezTo>
                  <a:close/>
                  <a:moveTo>
                    <a:pt x="1800165" y="460518"/>
                  </a:moveTo>
                  <a:cubicBezTo>
                    <a:pt x="1797691" y="471619"/>
                    <a:pt x="1796454" y="483953"/>
                    <a:pt x="1793979" y="495055"/>
                  </a:cubicBezTo>
                  <a:cubicBezTo>
                    <a:pt x="1755628" y="499988"/>
                    <a:pt x="1725937" y="516023"/>
                    <a:pt x="1706142" y="551793"/>
                  </a:cubicBezTo>
                  <a:cubicBezTo>
                    <a:pt x="1702431" y="559194"/>
                    <a:pt x="1696245" y="566595"/>
                    <a:pt x="1688822" y="569062"/>
                  </a:cubicBezTo>
                  <a:cubicBezTo>
                    <a:pt x="1671503" y="576463"/>
                    <a:pt x="1647997" y="590031"/>
                    <a:pt x="1635626" y="583863"/>
                  </a:cubicBezTo>
                  <a:cubicBezTo>
                    <a:pt x="1629440" y="581396"/>
                    <a:pt x="1625728" y="575229"/>
                    <a:pt x="1622017" y="567828"/>
                  </a:cubicBezTo>
                  <a:cubicBezTo>
                    <a:pt x="1680163" y="530825"/>
                    <a:pt x="1739545" y="495055"/>
                    <a:pt x="1800165" y="460518"/>
                  </a:cubicBezTo>
                  <a:close/>
                  <a:moveTo>
                    <a:pt x="1891592" y="447123"/>
                  </a:moveTo>
                  <a:cubicBezTo>
                    <a:pt x="1911691" y="445583"/>
                    <a:pt x="1933646" y="451125"/>
                    <a:pt x="1958384" y="464055"/>
                  </a:cubicBezTo>
                  <a:cubicBezTo>
                    <a:pt x="1944778" y="478833"/>
                    <a:pt x="1936120" y="494842"/>
                    <a:pt x="1921277" y="502231"/>
                  </a:cubicBezTo>
                  <a:cubicBezTo>
                    <a:pt x="1891592" y="520703"/>
                    <a:pt x="1859433" y="536712"/>
                    <a:pt x="1827273" y="550258"/>
                  </a:cubicBezTo>
                  <a:cubicBezTo>
                    <a:pt x="1814904" y="555184"/>
                    <a:pt x="1798825" y="552721"/>
                    <a:pt x="1785219" y="553953"/>
                  </a:cubicBezTo>
                  <a:cubicBezTo>
                    <a:pt x="1787693" y="539175"/>
                    <a:pt x="1788930" y="524397"/>
                    <a:pt x="1791403" y="509620"/>
                  </a:cubicBezTo>
                  <a:cubicBezTo>
                    <a:pt x="1792640" y="504694"/>
                    <a:pt x="1795114" y="499768"/>
                    <a:pt x="1796351" y="496074"/>
                  </a:cubicBezTo>
                  <a:cubicBezTo>
                    <a:pt x="1809957" y="488685"/>
                    <a:pt x="1823563" y="482527"/>
                    <a:pt x="1835932" y="472676"/>
                  </a:cubicBezTo>
                  <a:cubicBezTo>
                    <a:pt x="1853249" y="457282"/>
                    <a:pt x="1871493" y="448662"/>
                    <a:pt x="1891592" y="447123"/>
                  </a:cubicBezTo>
                  <a:close/>
                  <a:moveTo>
                    <a:pt x="1975958" y="368330"/>
                  </a:moveTo>
                  <a:cubicBezTo>
                    <a:pt x="1979651" y="373230"/>
                    <a:pt x="1984576" y="378130"/>
                    <a:pt x="1987038" y="383030"/>
                  </a:cubicBezTo>
                  <a:cubicBezTo>
                    <a:pt x="1988269" y="385480"/>
                    <a:pt x="1983345" y="390380"/>
                    <a:pt x="1980882" y="392830"/>
                  </a:cubicBezTo>
                  <a:cubicBezTo>
                    <a:pt x="1969802" y="409981"/>
                    <a:pt x="1956259" y="425906"/>
                    <a:pt x="1943948" y="441832"/>
                  </a:cubicBezTo>
                  <a:cubicBezTo>
                    <a:pt x="1908245" y="435707"/>
                    <a:pt x="1916863" y="416106"/>
                    <a:pt x="1927943" y="396506"/>
                  </a:cubicBezTo>
                  <a:cubicBezTo>
                    <a:pt x="1913170" y="402631"/>
                    <a:pt x="1898396" y="408756"/>
                    <a:pt x="1882391" y="416106"/>
                  </a:cubicBezTo>
                  <a:cubicBezTo>
                    <a:pt x="1913170" y="398956"/>
                    <a:pt x="1943948" y="383030"/>
                    <a:pt x="1975958" y="368330"/>
                  </a:cubicBezTo>
                  <a:close/>
                  <a:moveTo>
                    <a:pt x="4121019" y="359729"/>
                  </a:moveTo>
                  <a:cubicBezTo>
                    <a:pt x="4171009" y="363405"/>
                    <a:pt x="4241917" y="427744"/>
                    <a:pt x="4241917" y="481697"/>
                  </a:cubicBezTo>
                  <a:cubicBezTo>
                    <a:pt x="4201167" y="474297"/>
                    <a:pt x="4157947" y="476764"/>
                    <a:pt x="4133249" y="457033"/>
                  </a:cubicBezTo>
                  <a:cubicBezTo>
                    <a:pt x="4111022" y="438534"/>
                    <a:pt x="4109787" y="394139"/>
                    <a:pt x="4101143" y="362075"/>
                  </a:cubicBezTo>
                  <a:cubicBezTo>
                    <a:pt x="4107163" y="359917"/>
                    <a:pt x="4113878" y="359204"/>
                    <a:pt x="4121019" y="359729"/>
                  </a:cubicBezTo>
                  <a:close/>
                  <a:moveTo>
                    <a:pt x="2111133" y="304794"/>
                  </a:moveTo>
                  <a:cubicBezTo>
                    <a:pt x="2122302" y="306029"/>
                    <a:pt x="2133471" y="308498"/>
                    <a:pt x="2143399" y="313437"/>
                  </a:cubicBezTo>
                  <a:cubicBezTo>
                    <a:pt x="2148363" y="314672"/>
                    <a:pt x="2142158" y="349245"/>
                    <a:pt x="2140917" y="369002"/>
                  </a:cubicBezTo>
                  <a:cubicBezTo>
                    <a:pt x="2179388" y="369002"/>
                    <a:pt x="2227787" y="367767"/>
                    <a:pt x="2277427" y="369002"/>
                  </a:cubicBezTo>
                  <a:cubicBezTo>
                    <a:pt x="2287355" y="369002"/>
                    <a:pt x="2297283" y="378880"/>
                    <a:pt x="2308452" y="385054"/>
                  </a:cubicBezTo>
                  <a:cubicBezTo>
                    <a:pt x="2302247" y="394932"/>
                    <a:pt x="2297283" y="409749"/>
                    <a:pt x="2288596" y="413454"/>
                  </a:cubicBezTo>
                  <a:cubicBezTo>
                    <a:pt x="2263776" y="425801"/>
                    <a:pt x="2236474" y="436914"/>
                    <a:pt x="2209172" y="439384"/>
                  </a:cubicBezTo>
                  <a:cubicBezTo>
                    <a:pt x="2155809" y="444323"/>
                    <a:pt x="2102446" y="443088"/>
                    <a:pt x="2049083" y="443088"/>
                  </a:cubicBezTo>
                  <a:cubicBezTo>
                    <a:pt x="2036673" y="443088"/>
                    <a:pt x="2023022" y="445558"/>
                    <a:pt x="2013094" y="440618"/>
                  </a:cubicBezTo>
                  <a:cubicBezTo>
                    <a:pt x="2001925" y="436914"/>
                    <a:pt x="1990756" y="429506"/>
                    <a:pt x="1985792" y="419627"/>
                  </a:cubicBezTo>
                  <a:cubicBezTo>
                    <a:pt x="1983310" y="413454"/>
                    <a:pt x="1993238" y="399871"/>
                    <a:pt x="2001925" y="393697"/>
                  </a:cubicBezTo>
                  <a:cubicBezTo>
                    <a:pt x="2019299" y="376410"/>
                    <a:pt x="2044119" y="364063"/>
                    <a:pt x="2041637" y="335663"/>
                  </a:cubicBezTo>
                  <a:cubicBezTo>
                    <a:pt x="2063975" y="324550"/>
                    <a:pt x="2087554" y="314672"/>
                    <a:pt x="2111133" y="304794"/>
                  </a:cubicBezTo>
                  <a:close/>
                  <a:moveTo>
                    <a:pt x="4873537" y="248734"/>
                  </a:moveTo>
                  <a:cubicBezTo>
                    <a:pt x="4901775" y="259814"/>
                    <a:pt x="4930013" y="270894"/>
                    <a:pt x="4957023" y="283205"/>
                  </a:cubicBezTo>
                  <a:cubicBezTo>
                    <a:pt x="4958251" y="291823"/>
                    <a:pt x="4958251" y="301672"/>
                    <a:pt x="4957023" y="312752"/>
                  </a:cubicBezTo>
                  <a:cubicBezTo>
                    <a:pt x="4952112" y="328757"/>
                    <a:pt x="4931241" y="339837"/>
                    <a:pt x="4917736" y="353380"/>
                  </a:cubicBezTo>
                  <a:cubicBezTo>
                    <a:pt x="4909141" y="343531"/>
                    <a:pt x="4896864" y="334913"/>
                    <a:pt x="4893181" y="323833"/>
                  </a:cubicBezTo>
                  <a:cubicBezTo>
                    <a:pt x="4884587" y="300441"/>
                    <a:pt x="4879676" y="274587"/>
                    <a:pt x="4873537" y="248734"/>
                  </a:cubicBezTo>
                  <a:close/>
                  <a:moveTo>
                    <a:pt x="4498512" y="124151"/>
                  </a:moveTo>
                  <a:cubicBezTo>
                    <a:pt x="4615221" y="155088"/>
                    <a:pt x="4729447" y="192213"/>
                    <a:pt x="4839948" y="235525"/>
                  </a:cubicBezTo>
                  <a:lnTo>
                    <a:pt x="4841189" y="235525"/>
                  </a:lnTo>
                  <a:cubicBezTo>
                    <a:pt x="4851122" y="250374"/>
                    <a:pt x="4857330" y="273887"/>
                    <a:pt x="4851122" y="288736"/>
                  </a:cubicBezTo>
                  <a:cubicBezTo>
                    <a:pt x="4847397" y="299874"/>
                    <a:pt x="4817599" y="308536"/>
                    <a:pt x="4800217" y="309774"/>
                  </a:cubicBezTo>
                  <a:cubicBezTo>
                    <a:pt x="4743104" y="311011"/>
                    <a:pt x="4693441" y="296161"/>
                    <a:pt x="4657435" y="242949"/>
                  </a:cubicBezTo>
                  <a:cubicBezTo>
                    <a:pt x="4645019" y="224387"/>
                    <a:pt x="4615221" y="215725"/>
                    <a:pt x="4591631" y="208300"/>
                  </a:cubicBezTo>
                  <a:cubicBezTo>
                    <a:pt x="4576732" y="203350"/>
                    <a:pt x="4559349" y="208300"/>
                    <a:pt x="4541967" y="205825"/>
                  </a:cubicBezTo>
                  <a:cubicBezTo>
                    <a:pt x="4514652" y="203350"/>
                    <a:pt x="4484854" y="200875"/>
                    <a:pt x="4486096" y="161275"/>
                  </a:cubicBezTo>
                  <a:cubicBezTo>
                    <a:pt x="4487338" y="146426"/>
                    <a:pt x="4491062" y="134051"/>
                    <a:pt x="4498512" y="124151"/>
                  </a:cubicBezTo>
                  <a:close/>
                  <a:moveTo>
                    <a:pt x="3539829" y="39"/>
                  </a:moveTo>
                  <a:cubicBezTo>
                    <a:pt x="3598188" y="-428"/>
                    <a:pt x="3656703" y="3306"/>
                    <a:pt x="3715218" y="8284"/>
                  </a:cubicBezTo>
                  <a:cubicBezTo>
                    <a:pt x="3738874" y="9529"/>
                    <a:pt x="3763774" y="14508"/>
                    <a:pt x="3782449" y="15752"/>
                  </a:cubicBezTo>
                  <a:cubicBezTo>
                    <a:pt x="3784939" y="40645"/>
                    <a:pt x="3786184" y="60559"/>
                    <a:pt x="3787429" y="79229"/>
                  </a:cubicBezTo>
                  <a:cubicBezTo>
                    <a:pt x="3843454" y="71761"/>
                    <a:pt x="3894499" y="63049"/>
                    <a:pt x="3944299" y="59315"/>
                  </a:cubicBezTo>
                  <a:cubicBezTo>
                    <a:pt x="3955504" y="58070"/>
                    <a:pt x="3967954" y="66783"/>
                    <a:pt x="3980404" y="71761"/>
                  </a:cubicBezTo>
                  <a:cubicBezTo>
                    <a:pt x="3972934" y="81718"/>
                    <a:pt x="3967954" y="95410"/>
                    <a:pt x="3957994" y="102877"/>
                  </a:cubicBezTo>
                  <a:cubicBezTo>
                    <a:pt x="3931849" y="120302"/>
                    <a:pt x="3926869" y="137727"/>
                    <a:pt x="3945544" y="162620"/>
                  </a:cubicBezTo>
                  <a:cubicBezTo>
                    <a:pt x="3953014" y="172578"/>
                    <a:pt x="3957994" y="188758"/>
                    <a:pt x="3953014" y="198715"/>
                  </a:cubicBezTo>
                  <a:cubicBezTo>
                    <a:pt x="3934339" y="241033"/>
                    <a:pt x="3960484" y="254724"/>
                    <a:pt x="3992854" y="268415"/>
                  </a:cubicBezTo>
                  <a:cubicBezTo>
                    <a:pt x="4007794" y="274639"/>
                    <a:pt x="4022735" y="283351"/>
                    <a:pt x="4033940" y="288330"/>
                  </a:cubicBezTo>
                  <a:cubicBezTo>
                    <a:pt x="4036430" y="304510"/>
                    <a:pt x="4032695" y="321935"/>
                    <a:pt x="4040165" y="329403"/>
                  </a:cubicBezTo>
                  <a:cubicBezTo>
                    <a:pt x="4103660" y="390391"/>
                    <a:pt x="4103660" y="390391"/>
                    <a:pt x="4047635" y="455112"/>
                  </a:cubicBezTo>
                  <a:cubicBezTo>
                    <a:pt x="4053860" y="460091"/>
                    <a:pt x="4062575" y="465069"/>
                    <a:pt x="4068800" y="471293"/>
                  </a:cubicBezTo>
                  <a:cubicBezTo>
                    <a:pt x="4075025" y="478761"/>
                    <a:pt x="4081250" y="487473"/>
                    <a:pt x="4086230" y="494941"/>
                  </a:cubicBezTo>
                  <a:cubicBezTo>
                    <a:pt x="4075025" y="501164"/>
                    <a:pt x="4063820" y="512366"/>
                    <a:pt x="4053860" y="512366"/>
                  </a:cubicBezTo>
                  <a:cubicBezTo>
                    <a:pt x="4030205" y="513611"/>
                    <a:pt x="4005304" y="508632"/>
                    <a:pt x="3981650" y="504898"/>
                  </a:cubicBezTo>
                  <a:cubicBezTo>
                    <a:pt x="3980404" y="508632"/>
                    <a:pt x="3979159" y="512366"/>
                    <a:pt x="3977914" y="517345"/>
                  </a:cubicBezTo>
                  <a:cubicBezTo>
                    <a:pt x="3999080" y="529791"/>
                    <a:pt x="4020245" y="540993"/>
                    <a:pt x="4042655" y="553439"/>
                  </a:cubicBezTo>
                  <a:cubicBezTo>
                    <a:pt x="4067555" y="569620"/>
                    <a:pt x="4096190" y="583311"/>
                    <a:pt x="4116110" y="604470"/>
                  </a:cubicBezTo>
                  <a:cubicBezTo>
                    <a:pt x="4129805" y="619406"/>
                    <a:pt x="4142255" y="646788"/>
                    <a:pt x="4137275" y="665457"/>
                  </a:cubicBezTo>
                  <a:cubicBezTo>
                    <a:pt x="4132295" y="695329"/>
                    <a:pt x="4107395" y="710265"/>
                    <a:pt x="4075025" y="705286"/>
                  </a:cubicBezTo>
                  <a:cubicBezTo>
                    <a:pt x="4068800" y="704041"/>
                    <a:pt x="4063820" y="705286"/>
                    <a:pt x="4055105" y="705286"/>
                  </a:cubicBezTo>
                  <a:cubicBezTo>
                    <a:pt x="4071290" y="746359"/>
                    <a:pt x="4045145" y="763785"/>
                    <a:pt x="4016510" y="781210"/>
                  </a:cubicBezTo>
                  <a:cubicBezTo>
                    <a:pt x="3956749" y="819794"/>
                    <a:pt x="3890764" y="827262"/>
                    <a:pt x="3821044" y="824773"/>
                  </a:cubicBezTo>
                  <a:cubicBezTo>
                    <a:pt x="3803614" y="822283"/>
                    <a:pt x="3784939" y="824773"/>
                    <a:pt x="3774979" y="824773"/>
                  </a:cubicBezTo>
                  <a:cubicBezTo>
                    <a:pt x="3763774" y="840953"/>
                    <a:pt x="3753814" y="855889"/>
                    <a:pt x="3745099" y="869580"/>
                  </a:cubicBezTo>
                  <a:cubicBezTo>
                    <a:pt x="3726424" y="894473"/>
                    <a:pt x="3705258" y="915632"/>
                    <a:pt x="3691563" y="943014"/>
                  </a:cubicBezTo>
                  <a:cubicBezTo>
                    <a:pt x="3672888" y="979109"/>
                    <a:pt x="3647988" y="1000268"/>
                    <a:pt x="3606903" y="1005246"/>
                  </a:cubicBezTo>
                  <a:cubicBezTo>
                    <a:pt x="3560838" y="1010225"/>
                    <a:pt x="3516018" y="1017693"/>
                    <a:pt x="3471198" y="1026405"/>
                  </a:cubicBezTo>
                  <a:cubicBezTo>
                    <a:pt x="3440072" y="1032629"/>
                    <a:pt x="3421398" y="1048809"/>
                    <a:pt x="3423888" y="1087393"/>
                  </a:cubicBezTo>
                  <a:cubicBezTo>
                    <a:pt x="3426378" y="1107307"/>
                    <a:pt x="3410192" y="1129711"/>
                    <a:pt x="3400232" y="1149625"/>
                  </a:cubicBezTo>
                  <a:cubicBezTo>
                    <a:pt x="3381557" y="1185720"/>
                    <a:pt x="3356657" y="1219325"/>
                    <a:pt x="3340472" y="1256665"/>
                  </a:cubicBezTo>
                  <a:cubicBezTo>
                    <a:pt x="3323042" y="1298983"/>
                    <a:pt x="3296897" y="1330099"/>
                    <a:pt x="3254567" y="1347524"/>
                  </a:cubicBezTo>
                  <a:cubicBezTo>
                    <a:pt x="3227177" y="1358726"/>
                    <a:pt x="3203522" y="1356236"/>
                    <a:pt x="3177377" y="1337567"/>
                  </a:cubicBezTo>
                  <a:cubicBezTo>
                    <a:pt x="3157456" y="1323876"/>
                    <a:pt x="3130066" y="1313919"/>
                    <a:pt x="3105166" y="1311429"/>
                  </a:cubicBezTo>
                  <a:cubicBezTo>
                    <a:pt x="3045406" y="1306451"/>
                    <a:pt x="3003076" y="1277824"/>
                    <a:pt x="2983156" y="1221815"/>
                  </a:cubicBezTo>
                  <a:cubicBezTo>
                    <a:pt x="2966971" y="1178252"/>
                    <a:pt x="2954521" y="1133445"/>
                    <a:pt x="2939581" y="1088638"/>
                  </a:cubicBezTo>
                  <a:cubicBezTo>
                    <a:pt x="2938336" y="1081170"/>
                    <a:pt x="2934601" y="1069968"/>
                    <a:pt x="2929621" y="1068723"/>
                  </a:cubicBezTo>
                  <a:cubicBezTo>
                    <a:pt x="2879820" y="1057521"/>
                    <a:pt x="2874840" y="1016448"/>
                    <a:pt x="2864880" y="976619"/>
                  </a:cubicBezTo>
                  <a:cubicBezTo>
                    <a:pt x="2851185" y="926834"/>
                    <a:pt x="2846205" y="883271"/>
                    <a:pt x="2897251" y="847176"/>
                  </a:cubicBezTo>
                  <a:cubicBezTo>
                    <a:pt x="2907211" y="839708"/>
                    <a:pt x="2907211" y="819794"/>
                    <a:pt x="2917171" y="808592"/>
                  </a:cubicBezTo>
                  <a:cubicBezTo>
                    <a:pt x="2928376" y="794901"/>
                    <a:pt x="2943316" y="782455"/>
                    <a:pt x="2958256" y="772497"/>
                  </a:cubicBezTo>
                  <a:cubicBezTo>
                    <a:pt x="2979421" y="757561"/>
                    <a:pt x="3001831" y="746359"/>
                    <a:pt x="3020506" y="727690"/>
                  </a:cubicBezTo>
                  <a:cubicBezTo>
                    <a:pt x="2990626" y="721467"/>
                    <a:pt x="2965726" y="710265"/>
                    <a:pt x="2939581" y="741381"/>
                  </a:cubicBezTo>
                  <a:cubicBezTo>
                    <a:pt x="2898496" y="789923"/>
                    <a:pt x="2856165" y="789923"/>
                    <a:pt x="2823795" y="755072"/>
                  </a:cubicBezTo>
                  <a:cubicBezTo>
                    <a:pt x="2801385" y="731424"/>
                    <a:pt x="2807610" y="710265"/>
                    <a:pt x="2822550" y="684127"/>
                  </a:cubicBezTo>
                  <a:cubicBezTo>
                    <a:pt x="2837490" y="656745"/>
                    <a:pt x="2856165" y="670436"/>
                    <a:pt x="2874840" y="677904"/>
                  </a:cubicBezTo>
                  <a:cubicBezTo>
                    <a:pt x="2888536" y="682883"/>
                    <a:pt x="2902231" y="689106"/>
                    <a:pt x="2927131" y="689106"/>
                  </a:cubicBezTo>
                  <a:cubicBezTo>
                    <a:pt x="2913436" y="669191"/>
                    <a:pt x="2897251" y="649277"/>
                    <a:pt x="2889781" y="626873"/>
                  </a:cubicBezTo>
                  <a:cubicBezTo>
                    <a:pt x="2883556" y="608204"/>
                    <a:pt x="2883556" y="583311"/>
                    <a:pt x="2888536" y="560907"/>
                  </a:cubicBezTo>
                  <a:cubicBezTo>
                    <a:pt x="2894761" y="533525"/>
                    <a:pt x="2913436" y="508632"/>
                    <a:pt x="2920906" y="481250"/>
                  </a:cubicBezTo>
                  <a:cubicBezTo>
                    <a:pt x="2937091" y="416528"/>
                    <a:pt x="2896006" y="363008"/>
                    <a:pt x="2830020" y="363008"/>
                  </a:cubicBezTo>
                  <a:cubicBezTo>
                    <a:pt x="2775240" y="363008"/>
                    <a:pt x="2719215" y="372966"/>
                    <a:pt x="2664435" y="372966"/>
                  </a:cubicBezTo>
                  <a:cubicBezTo>
                    <a:pt x="2613390" y="372966"/>
                    <a:pt x="2592224" y="345583"/>
                    <a:pt x="2597205" y="290819"/>
                  </a:cubicBezTo>
                  <a:cubicBezTo>
                    <a:pt x="2630820" y="284596"/>
                    <a:pt x="2665680" y="278373"/>
                    <a:pt x="2703030" y="270905"/>
                  </a:cubicBezTo>
                  <a:cubicBezTo>
                    <a:pt x="2680620" y="257214"/>
                    <a:pt x="2635800" y="280862"/>
                    <a:pt x="2647005" y="228587"/>
                  </a:cubicBezTo>
                  <a:cubicBezTo>
                    <a:pt x="2627085" y="232321"/>
                    <a:pt x="2607165" y="232321"/>
                    <a:pt x="2588490" y="239788"/>
                  </a:cubicBezTo>
                  <a:cubicBezTo>
                    <a:pt x="2539934" y="254724"/>
                    <a:pt x="2492624" y="274639"/>
                    <a:pt x="2454029" y="288330"/>
                  </a:cubicBezTo>
                  <a:cubicBezTo>
                    <a:pt x="2435354" y="308244"/>
                    <a:pt x="2422904" y="330648"/>
                    <a:pt x="2405474" y="335626"/>
                  </a:cubicBezTo>
                  <a:cubicBezTo>
                    <a:pt x="2373104" y="345583"/>
                    <a:pt x="2343224" y="386657"/>
                    <a:pt x="2304628" y="338116"/>
                  </a:cubicBezTo>
                  <a:cubicBezTo>
                    <a:pt x="2294668" y="326914"/>
                    <a:pt x="2249848" y="344339"/>
                    <a:pt x="2221213" y="348073"/>
                  </a:cubicBezTo>
                  <a:cubicBezTo>
                    <a:pt x="2212498" y="349317"/>
                    <a:pt x="2202538" y="356785"/>
                    <a:pt x="2195068" y="355541"/>
                  </a:cubicBezTo>
                  <a:cubicBezTo>
                    <a:pt x="2186353" y="355541"/>
                    <a:pt x="2175148" y="349317"/>
                    <a:pt x="2172658" y="341849"/>
                  </a:cubicBezTo>
                  <a:cubicBezTo>
                    <a:pt x="2167678" y="334382"/>
                    <a:pt x="2167678" y="320690"/>
                    <a:pt x="2172658" y="315712"/>
                  </a:cubicBezTo>
                  <a:cubicBezTo>
                    <a:pt x="2190088" y="294553"/>
                    <a:pt x="2211253" y="277128"/>
                    <a:pt x="2232418" y="257214"/>
                  </a:cubicBezTo>
                  <a:cubicBezTo>
                    <a:pt x="2234908" y="267171"/>
                    <a:pt x="2236153" y="277128"/>
                    <a:pt x="2237398" y="294553"/>
                  </a:cubicBezTo>
                  <a:cubicBezTo>
                    <a:pt x="2253583" y="282106"/>
                    <a:pt x="2267278" y="272149"/>
                    <a:pt x="2284708" y="259703"/>
                  </a:cubicBezTo>
                  <a:cubicBezTo>
                    <a:pt x="2274748" y="253480"/>
                    <a:pt x="2268523" y="246012"/>
                    <a:pt x="2266033" y="239788"/>
                  </a:cubicBezTo>
                  <a:cubicBezTo>
                    <a:pt x="2358164" y="204938"/>
                    <a:pt x="2451539" y="172578"/>
                    <a:pt x="2546159" y="143951"/>
                  </a:cubicBezTo>
                  <a:lnTo>
                    <a:pt x="2547404" y="143951"/>
                  </a:lnTo>
                  <a:cubicBezTo>
                    <a:pt x="2549894" y="143951"/>
                    <a:pt x="2552384" y="143951"/>
                    <a:pt x="2556119" y="143951"/>
                  </a:cubicBezTo>
                  <a:cubicBezTo>
                    <a:pt x="2572304" y="142706"/>
                    <a:pt x="2587244" y="138972"/>
                    <a:pt x="2609655" y="135238"/>
                  </a:cubicBezTo>
                  <a:cubicBezTo>
                    <a:pt x="2603430" y="133994"/>
                    <a:pt x="2597205" y="132749"/>
                    <a:pt x="2592224" y="131504"/>
                  </a:cubicBezTo>
                  <a:cubicBezTo>
                    <a:pt x="2756565" y="85452"/>
                    <a:pt x="2924641" y="50602"/>
                    <a:pt x="3097696" y="28199"/>
                  </a:cubicBezTo>
                  <a:lnTo>
                    <a:pt x="3097696" y="51847"/>
                  </a:lnTo>
                  <a:lnTo>
                    <a:pt x="3331757" y="51847"/>
                  </a:lnTo>
                  <a:cubicBezTo>
                    <a:pt x="3331757" y="49358"/>
                    <a:pt x="3330512" y="45624"/>
                    <a:pt x="3329267" y="41890"/>
                  </a:cubicBezTo>
                  <a:cubicBezTo>
                    <a:pt x="3340472" y="33177"/>
                    <a:pt x="3351677" y="19486"/>
                    <a:pt x="3365372" y="16997"/>
                  </a:cubicBezTo>
                  <a:cubicBezTo>
                    <a:pt x="3423265" y="5173"/>
                    <a:pt x="3481469" y="505"/>
                    <a:pt x="3539829" y="3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A7D7061-EE8A-47D4-9B95-A44528EE01B8}"/>
                </a:ext>
              </a:extLst>
            </p:cNvPr>
            <p:cNvSpPr/>
            <p:nvPr/>
          </p:nvSpPr>
          <p:spPr>
            <a:xfrm>
              <a:off x="8810244" y="4751366"/>
              <a:ext cx="6662495" cy="6750945"/>
            </a:xfrm>
            <a:custGeom>
              <a:avLst/>
              <a:gdLst>
                <a:gd name="connsiteX0" fmla="*/ 6511754 w 6662495"/>
                <a:gd name="connsiteY0" fmla="*/ 6734750 h 6750945"/>
                <a:gd name="connsiteX1" fmla="*/ 6662495 w 6662495"/>
                <a:gd name="connsiteY1" fmla="*/ 6738220 h 6750945"/>
                <a:gd name="connsiteX2" fmla="*/ 6662495 w 6662495"/>
                <a:gd name="connsiteY2" fmla="*/ 6750945 h 6750945"/>
                <a:gd name="connsiteX3" fmla="*/ 6511754 w 6662495"/>
                <a:gd name="connsiteY3" fmla="*/ 6747475 h 6750945"/>
                <a:gd name="connsiteX4" fmla="*/ 6207771 w 6662495"/>
                <a:gd name="connsiteY4" fmla="*/ 6718554 h 6750945"/>
                <a:gd name="connsiteX5" fmla="*/ 6358522 w 6662495"/>
                <a:gd name="connsiteY5" fmla="*/ 6727966 h 6750945"/>
                <a:gd name="connsiteX6" fmla="*/ 6358522 w 6662495"/>
                <a:gd name="connsiteY6" fmla="*/ 6739732 h 6750945"/>
                <a:gd name="connsiteX7" fmla="*/ 6206535 w 6662495"/>
                <a:gd name="connsiteY7" fmla="*/ 6730320 h 6750945"/>
                <a:gd name="connsiteX8" fmla="*/ 5905043 w 6662495"/>
                <a:gd name="connsiteY8" fmla="*/ 6687410 h 6750945"/>
                <a:gd name="connsiteX9" fmla="*/ 6054548 w 6662495"/>
                <a:gd name="connsiteY9" fmla="*/ 6704124 h 6750945"/>
                <a:gd name="connsiteX10" fmla="*/ 6053312 w 6662495"/>
                <a:gd name="connsiteY10" fmla="*/ 6716063 h 6750945"/>
                <a:gd name="connsiteX11" fmla="*/ 5903807 w 6662495"/>
                <a:gd name="connsiteY11" fmla="*/ 6699349 h 6750945"/>
                <a:gd name="connsiteX12" fmla="*/ 5603562 w 6662495"/>
                <a:gd name="connsiteY12" fmla="*/ 6642561 h 6750945"/>
                <a:gd name="connsiteX13" fmla="*/ 5753067 w 6662495"/>
                <a:gd name="connsiteY13" fmla="*/ 6665415 h 6750945"/>
                <a:gd name="connsiteX14" fmla="*/ 5751831 w 6662495"/>
                <a:gd name="connsiteY14" fmla="*/ 6677443 h 6750945"/>
                <a:gd name="connsiteX15" fmla="*/ 5602326 w 6662495"/>
                <a:gd name="connsiteY15" fmla="*/ 6654589 h 6750945"/>
                <a:gd name="connsiteX16" fmla="*/ 5305797 w 6662495"/>
                <a:gd name="connsiteY16" fmla="*/ 6584009 h 6750945"/>
                <a:gd name="connsiteX17" fmla="*/ 5452831 w 6662495"/>
                <a:gd name="connsiteY17" fmla="*/ 6614264 h 6750945"/>
                <a:gd name="connsiteX18" fmla="*/ 5450360 w 6662495"/>
                <a:gd name="connsiteY18" fmla="*/ 6626366 h 6750945"/>
                <a:gd name="connsiteX19" fmla="*/ 5302090 w 6662495"/>
                <a:gd name="connsiteY19" fmla="*/ 6596111 h 6750945"/>
                <a:gd name="connsiteX20" fmla="*/ 5009298 w 6662495"/>
                <a:gd name="connsiteY20" fmla="*/ 6512999 h 6750945"/>
                <a:gd name="connsiteX21" fmla="*/ 5156332 w 6662495"/>
                <a:gd name="connsiteY21" fmla="*/ 6549438 h 6750945"/>
                <a:gd name="connsiteX22" fmla="*/ 5152625 w 6662495"/>
                <a:gd name="connsiteY22" fmla="*/ 6561585 h 6750945"/>
                <a:gd name="connsiteX23" fmla="*/ 5005591 w 6662495"/>
                <a:gd name="connsiteY23" fmla="*/ 6525146 h 6750945"/>
                <a:gd name="connsiteX24" fmla="*/ 4717782 w 6662495"/>
                <a:gd name="connsiteY24" fmla="*/ 6427039 h 6750945"/>
                <a:gd name="connsiteX25" fmla="*/ 4861079 w 6662495"/>
                <a:gd name="connsiteY25" fmla="*/ 6470891 h 6750945"/>
                <a:gd name="connsiteX26" fmla="*/ 4857373 w 6662495"/>
                <a:gd name="connsiteY26" fmla="*/ 6481854 h 6750945"/>
                <a:gd name="connsiteX27" fmla="*/ 4714076 w 6662495"/>
                <a:gd name="connsiteY27" fmla="*/ 6439220 h 6750945"/>
                <a:gd name="connsiteX28" fmla="*/ 4429993 w 6662495"/>
                <a:gd name="connsiteY28" fmla="*/ 6329867 h 6750945"/>
                <a:gd name="connsiteX29" fmla="*/ 4570810 w 6662495"/>
                <a:gd name="connsiteY29" fmla="*/ 6378702 h 6750945"/>
                <a:gd name="connsiteX30" fmla="*/ 4567104 w 6662495"/>
                <a:gd name="connsiteY30" fmla="*/ 6390911 h 6750945"/>
                <a:gd name="connsiteX31" fmla="*/ 4425052 w 6662495"/>
                <a:gd name="connsiteY31" fmla="*/ 6340855 h 6750945"/>
                <a:gd name="connsiteX32" fmla="*/ 4145953 w 6662495"/>
                <a:gd name="connsiteY32" fmla="*/ 6218992 h 6750945"/>
                <a:gd name="connsiteX33" fmla="*/ 4285524 w 6662495"/>
                <a:gd name="connsiteY33" fmla="*/ 6275257 h 6750945"/>
                <a:gd name="connsiteX34" fmla="*/ 4280583 w 6662495"/>
                <a:gd name="connsiteY34" fmla="*/ 6286265 h 6750945"/>
                <a:gd name="connsiteX35" fmla="*/ 4141012 w 6662495"/>
                <a:gd name="connsiteY35" fmla="*/ 6230000 h 6750945"/>
                <a:gd name="connsiteX36" fmla="*/ 3868140 w 6662495"/>
                <a:gd name="connsiteY36" fmla="*/ 6094413 h 6750945"/>
                <a:gd name="connsiteX37" fmla="*/ 4005220 w 6662495"/>
                <a:gd name="connsiteY37" fmla="*/ 6156890 h 6750945"/>
                <a:gd name="connsiteX38" fmla="*/ 4000280 w 6662495"/>
                <a:gd name="connsiteY38" fmla="*/ 6167915 h 6750945"/>
                <a:gd name="connsiteX39" fmla="*/ 3863200 w 6662495"/>
                <a:gd name="connsiteY39" fmla="*/ 6105438 h 6750945"/>
                <a:gd name="connsiteX40" fmla="*/ 3597792 w 6662495"/>
                <a:gd name="connsiteY40" fmla="*/ 5958618 h 6750945"/>
                <a:gd name="connsiteX41" fmla="*/ 3731147 w 6662495"/>
                <a:gd name="connsiteY41" fmla="*/ 6027309 h 6750945"/>
                <a:gd name="connsiteX42" fmla="*/ 3726208 w 6662495"/>
                <a:gd name="connsiteY42" fmla="*/ 6038349 h 6750945"/>
                <a:gd name="connsiteX43" fmla="*/ 3591618 w 6662495"/>
                <a:gd name="connsiteY43" fmla="*/ 5969658 h 6750945"/>
                <a:gd name="connsiteX44" fmla="*/ 3333679 w 6662495"/>
                <a:gd name="connsiteY44" fmla="*/ 5810369 h 6750945"/>
                <a:gd name="connsiteX45" fmla="*/ 3464543 w 6662495"/>
                <a:gd name="connsiteY45" fmla="*/ 5885277 h 6750945"/>
                <a:gd name="connsiteX46" fmla="*/ 3458370 w 6662495"/>
                <a:gd name="connsiteY46" fmla="*/ 5896329 h 6750945"/>
                <a:gd name="connsiteX47" fmla="*/ 3327506 w 6662495"/>
                <a:gd name="connsiteY47" fmla="*/ 5821421 h 6750945"/>
                <a:gd name="connsiteX48" fmla="*/ 3074557 w 6662495"/>
                <a:gd name="connsiteY48" fmla="*/ 5649665 h 6750945"/>
                <a:gd name="connsiteX49" fmla="*/ 3202931 w 6662495"/>
                <a:gd name="connsiteY49" fmla="*/ 5730776 h 6750945"/>
                <a:gd name="connsiteX50" fmla="*/ 3195525 w 6662495"/>
                <a:gd name="connsiteY50" fmla="*/ 5740608 h 6750945"/>
                <a:gd name="connsiteX51" fmla="*/ 3068385 w 6662495"/>
                <a:gd name="connsiteY51" fmla="*/ 5660726 h 6750945"/>
                <a:gd name="connsiteX52" fmla="*/ 2824139 w 6662495"/>
                <a:gd name="connsiteY52" fmla="*/ 5478992 h 6750945"/>
                <a:gd name="connsiteX53" fmla="*/ 2947543 w 6662495"/>
                <a:gd name="connsiteY53" fmla="*/ 5565079 h 6750945"/>
                <a:gd name="connsiteX54" fmla="*/ 2941373 w 6662495"/>
                <a:gd name="connsiteY54" fmla="*/ 5574918 h 6750945"/>
                <a:gd name="connsiteX55" fmla="*/ 2816735 w 6662495"/>
                <a:gd name="connsiteY55" fmla="*/ 5488831 h 6750945"/>
                <a:gd name="connsiteX56" fmla="*/ 2581204 w 6662495"/>
                <a:gd name="connsiteY56" fmla="*/ 5295860 h 6750945"/>
                <a:gd name="connsiteX57" fmla="*/ 2700873 w 6662495"/>
                <a:gd name="connsiteY57" fmla="*/ 5388155 h 6750945"/>
                <a:gd name="connsiteX58" fmla="*/ 2693471 w 6662495"/>
                <a:gd name="connsiteY58" fmla="*/ 5396769 h 6750945"/>
                <a:gd name="connsiteX59" fmla="*/ 2573802 w 6662495"/>
                <a:gd name="connsiteY59" fmla="*/ 5305705 h 6750945"/>
                <a:gd name="connsiteX60" fmla="*/ 2346984 w 6662495"/>
                <a:gd name="connsiteY60" fmla="*/ 5102763 h 6750945"/>
                <a:gd name="connsiteX61" fmla="*/ 2461684 w 6662495"/>
                <a:gd name="connsiteY61" fmla="*/ 5200049 h 6750945"/>
                <a:gd name="connsiteX62" fmla="*/ 2454284 w 6662495"/>
                <a:gd name="connsiteY62" fmla="*/ 5209901 h 6750945"/>
                <a:gd name="connsiteX63" fmla="*/ 2338351 w 6662495"/>
                <a:gd name="connsiteY63" fmla="*/ 5111383 h 6750945"/>
                <a:gd name="connsiteX64" fmla="*/ 2121494 w 6662495"/>
                <a:gd name="connsiteY64" fmla="*/ 4898453 h 6750945"/>
                <a:gd name="connsiteX65" fmla="*/ 2232459 w 6662495"/>
                <a:gd name="connsiteY65" fmla="*/ 5000704 h 6750945"/>
                <a:gd name="connsiteX66" fmla="*/ 2223828 w 6662495"/>
                <a:gd name="connsiteY66" fmla="*/ 5009328 h 6750945"/>
                <a:gd name="connsiteX67" fmla="*/ 2112863 w 6662495"/>
                <a:gd name="connsiteY67" fmla="*/ 4907077 h 6750945"/>
                <a:gd name="connsiteX68" fmla="*/ 1904722 w 6662495"/>
                <a:gd name="connsiteY68" fmla="*/ 4684177 h 6750945"/>
                <a:gd name="connsiteX69" fmla="*/ 2010708 w 6662495"/>
                <a:gd name="connsiteY69" fmla="*/ 4791408 h 6750945"/>
                <a:gd name="connsiteX70" fmla="*/ 2002081 w 6662495"/>
                <a:gd name="connsiteY70" fmla="*/ 4800036 h 6750945"/>
                <a:gd name="connsiteX71" fmla="*/ 1896095 w 6662495"/>
                <a:gd name="connsiteY71" fmla="*/ 4692805 h 6750945"/>
                <a:gd name="connsiteX72" fmla="*/ 1697917 w 6662495"/>
                <a:gd name="connsiteY72" fmla="*/ 4461180 h 6750945"/>
                <a:gd name="connsiteX73" fmla="*/ 1798924 w 6662495"/>
                <a:gd name="connsiteY73" fmla="*/ 4572145 h 6750945"/>
                <a:gd name="connsiteX74" fmla="*/ 1790301 w 6662495"/>
                <a:gd name="connsiteY74" fmla="*/ 4580776 h 6750945"/>
                <a:gd name="connsiteX75" fmla="*/ 1689294 w 6662495"/>
                <a:gd name="connsiteY75" fmla="*/ 4468578 h 6750945"/>
                <a:gd name="connsiteX76" fmla="*/ 1501073 w 6662495"/>
                <a:gd name="connsiteY76" fmla="*/ 4228217 h 6750945"/>
                <a:gd name="connsiteX77" fmla="*/ 1597102 w 6662495"/>
                <a:gd name="connsiteY77" fmla="*/ 4344150 h 6750945"/>
                <a:gd name="connsiteX78" fmla="*/ 1588484 w 6662495"/>
                <a:gd name="connsiteY78" fmla="*/ 4351550 h 6750945"/>
                <a:gd name="connsiteX79" fmla="*/ 1492455 w 6662495"/>
                <a:gd name="connsiteY79" fmla="*/ 4235617 h 6750945"/>
                <a:gd name="connsiteX80" fmla="*/ 1315431 w 6662495"/>
                <a:gd name="connsiteY80" fmla="*/ 3986533 h 6750945"/>
                <a:gd name="connsiteX81" fmla="*/ 1406495 w 6662495"/>
                <a:gd name="connsiteY81" fmla="*/ 4107447 h 6750945"/>
                <a:gd name="connsiteX82" fmla="*/ 1396650 w 6662495"/>
                <a:gd name="connsiteY82" fmla="*/ 4114850 h 6750945"/>
                <a:gd name="connsiteX83" fmla="*/ 1305586 w 6662495"/>
                <a:gd name="connsiteY83" fmla="*/ 3993936 h 6750945"/>
                <a:gd name="connsiteX84" fmla="*/ 1141016 w 6662495"/>
                <a:gd name="connsiteY84" fmla="*/ 3737375 h 6750945"/>
                <a:gd name="connsiteX85" fmla="*/ 1225859 w 6662495"/>
                <a:gd name="connsiteY85" fmla="*/ 3862013 h 6750945"/>
                <a:gd name="connsiteX86" fmla="*/ 1216022 w 6662495"/>
                <a:gd name="connsiteY86" fmla="*/ 3868183 h 6750945"/>
                <a:gd name="connsiteX87" fmla="*/ 1131179 w 6662495"/>
                <a:gd name="connsiteY87" fmla="*/ 3743545 h 6750945"/>
                <a:gd name="connsiteX88" fmla="*/ 977795 w 6662495"/>
                <a:gd name="connsiteY88" fmla="*/ 3479496 h 6750945"/>
                <a:gd name="connsiteX89" fmla="*/ 1057677 w 6662495"/>
                <a:gd name="connsiteY89" fmla="*/ 3607869 h 6750945"/>
                <a:gd name="connsiteX90" fmla="*/ 1046616 w 6662495"/>
                <a:gd name="connsiteY90" fmla="*/ 3614041 h 6750945"/>
                <a:gd name="connsiteX91" fmla="*/ 966734 w 6662495"/>
                <a:gd name="connsiteY91" fmla="*/ 3485668 h 6750945"/>
                <a:gd name="connsiteX92" fmla="*/ 827021 w 6662495"/>
                <a:gd name="connsiteY92" fmla="*/ 3215388 h 6750945"/>
                <a:gd name="connsiteX93" fmla="*/ 899458 w 6662495"/>
                <a:gd name="connsiteY93" fmla="*/ 3346263 h 6750945"/>
                <a:gd name="connsiteX94" fmla="*/ 889636 w 6662495"/>
                <a:gd name="connsiteY94" fmla="*/ 3353671 h 6750945"/>
                <a:gd name="connsiteX95" fmla="*/ 814744 w 6662495"/>
                <a:gd name="connsiteY95" fmla="*/ 3221562 h 6750945"/>
                <a:gd name="connsiteX96" fmla="*/ 687499 w 6662495"/>
                <a:gd name="connsiteY96" fmla="*/ 2943806 h 6750945"/>
                <a:gd name="connsiteX97" fmla="*/ 753704 w 6662495"/>
                <a:gd name="connsiteY97" fmla="*/ 3079641 h 6750945"/>
                <a:gd name="connsiteX98" fmla="*/ 742670 w 6662495"/>
                <a:gd name="connsiteY98" fmla="*/ 3084580 h 6750945"/>
                <a:gd name="connsiteX99" fmla="*/ 676465 w 6662495"/>
                <a:gd name="connsiteY99" fmla="*/ 2948746 h 6750945"/>
                <a:gd name="connsiteX100" fmla="*/ 560395 w 6662495"/>
                <a:gd name="connsiteY100" fmla="*/ 2665994 h 6750945"/>
                <a:gd name="connsiteX101" fmla="*/ 620404 w 6662495"/>
                <a:gd name="connsiteY101" fmla="*/ 2804320 h 6750945"/>
                <a:gd name="connsiteX102" fmla="*/ 609382 w 6662495"/>
                <a:gd name="connsiteY102" fmla="*/ 2809260 h 6750945"/>
                <a:gd name="connsiteX103" fmla="*/ 548148 w 6662495"/>
                <a:gd name="connsiteY103" fmla="*/ 2670934 h 6750945"/>
                <a:gd name="connsiteX104" fmla="*/ 445766 w 6662495"/>
                <a:gd name="connsiteY104" fmla="*/ 2383200 h 6750945"/>
                <a:gd name="connsiteX105" fmla="*/ 500808 w 6662495"/>
                <a:gd name="connsiteY105" fmla="*/ 2524017 h 6750945"/>
                <a:gd name="connsiteX106" fmla="*/ 488577 w 6662495"/>
                <a:gd name="connsiteY106" fmla="*/ 2528958 h 6750945"/>
                <a:gd name="connsiteX107" fmla="*/ 433535 w 6662495"/>
                <a:gd name="connsiteY107" fmla="*/ 2388141 h 6750945"/>
                <a:gd name="connsiteX108" fmla="*/ 344830 w 6662495"/>
                <a:gd name="connsiteY108" fmla="*/ 2096668 h 6750945"/>
                <a:gd name="connsiteX109" fmla="*/ 392424 w 6662495"/>
                <a:gd name="connsiteY109" fmla="*/ 2239965 h 6750945"/>
                <a:gd name="connsiteX110" fmla="*/ 380220 w 6662495"/>
                <a:gd name="connsiteY110" fmla="*/ 2243671 h 6750945"/>
                <a:gd name="connsiteX111" fmla="*/ 332626 w 6662495"/>
                <a:gd name="connsiteY111" fmla="*/ 2100374 h 6750945"/>
                <a:gd name="connsiteX112" fmla="*/ 256350 w 6662495"/>
                <a:gd name="connsiteY112" fmla="*/ 1805149 h 6750945"/>
                <a:gd name="connsiteX113" fmla="*/ 297744 w 6662495"/>
                <a:gd name="connsiteY113" fmla="*/ 1949692 h 6750945"/>
                <a:gd name="connsiteX114" fmla="*/ 285569 w 6662495"/>
                <a:gd name="connsiteY114" fmla="*/ 1953398 h 6750945"/>
                <a:gd name="connsiteX115" fmla="*/ 244175 w 6662495"/>
                <a:gd name="connsiteY115" fmla="*/ 1808855 h 6750945"/>
                <a:gd name="connsiteX116" fmla="*/ 181566 w 6662495"/>
                <a:gd name="connsiteY116" fmla="*/ 1509900 h 6750945"/>
                <a:gd name="connsiteX117" fmla="*/ 216768 w 6662495"/>
                <a:gd name="connsiteY117" fmla="*/ 1656924 h 6750945"/>
                <a:gd name="connsiteX118" fmla="*/ 204630 w 6662495"/>
                <a:gd name="connsiteY118" fmla="*/ 1659395 h 6750945"/>
                <a:gd name="connsiteX119" fmla="*/ 169428 w 6662495"/>
                <a:gd name="connsiteY119" fmla="*/ 1512371 h 6750945"/>
                <a:gd name="connsiteX120" fmla="*/ 120464 w 6662495"/>
                <a:gd name="connsiteY120" fmla="*/ 1210910 h 6750945"/>
                <a:gd name="connsiteX121" fmla="*/ 148249 w 6662495"/>
                <a:gd name="connsiteY121" fmla="*/ 1359190 h 6750945"/>
                <a:gd name="connsiteX122" fmla="*/ 136169 w 6662495"/>
                <a:gd name="connsiteY122" fmla="*/ 1362897 h 6750945"/>
                <a:gd name="connsiteX123" fmla="*/ 108384 w 6662495"/>
                <a:gd name="connsiteY123" fmla="*/ 1213382 h 6750945"/>
                <a:gd name="connsiteX124" fmla="*/ 73057 w 6662495"/>
                <a:gd name="connsiteY124" fmla="*/ 910674 h 6750945"/>
                <a:gd name="connsiteX125" fmla="*/ 94680 w 6662495"/>
                <a:gd name="connsiteY125" fmla="*/ 1060190 h 6750945"/>
                <a:gd name="connsiteX126" fmla="*/ 82667 w 6662495"/>
                <a:gd name="connsiteY126" fmla="*/ 1062661 h 6750945"/>
                <a:gd name="connsiteX127" fmla="*/ 61044 w 6662495"/>
                <a:gd name="connsiteY127" fmla="*/ 911910 h 6750945"/>
                <a:gd name="connsiteX128" fmla="*/ 27407 w 6662495"/>
                <a:gd name="connsiteY128" fmla="*/ 609193 h 6750945"/>
                <a:gd name="connsiteX129" fmla="*/ 39299 w 6662495"/>
                <a:gd name="connsiteY129" fmla="*/ 609193 h 6750945"/>
                <a:gd name="connsiteX130" fmla="*/ 53569 w 6662495"/>
                <a:gd name="connsiteY130" fmla="*/ 758699 h 6750945"/>
                <a:gd name="connsiteX131" fmla="*/ 41677 w 6662495"/>
                <a:gd name="connsiteY131" fmla="*/ 759934 h 6750945"/>
                <a:gd name="connsiteX132" fmla="*/ 27407 w 6662495"/>
                <a:gd name="connsiteY132" fmla="*/ 609193 h 6750945"/>
                <a:gd name="connsiteX133" fmla="*/ 17986 w 6662495"/>
                <a:gd name="connsiteY133" fmla="*/ 303974 h 6750945"/>
                <a:gd name="connsiteX134" fmla="*/ 26162 w 6662495"/>
                <a:gd name="connsiteY134" fmla="*/ 455961 h 6750945"/>
                <a:gd name="connsiteX135" fmla="*/ 14483 w 6662495"/>
                <a:gd name="connsiteY135" fmla="*/ 455961 h 6750945"/>
                <a:gd name="connsiteX136" fmla="*/ 7475 w 6662495"/>
                <a:gd name="connsiteY136" fmla="*/ 305210 h 6750945"/>
                <a:gd name="connsiteX137" fmla="*/ 0 w 6662495"/>
                <a:gd name="connsiteY137" fmla="*/ 0 h 6750945"/>
                <a:gd name="connsiteX138" fmla="*/ 11420 w 6662495"/>
                <a:gd name="connsiteY138" fmla="*/ 0 h 6750945"/>
                <a:gd name="connsiteX139" fmla="*/ 13704 w 6662495"/>
                <a:gd name="connsiteY139" fmla="*/ 150752 h 6750945"/>
                <a:gd name="connsiteX140" fmla="*/ 1142 w 6662495"/>
                <a:gd name="connsiteY140" fmla="*/ 151987 h 6750945"/>
                <a:gd name="connsiteX141" fmla="*/ 0 w 6662495"/>
                <a:gd name="connsiteY141" fmla="*/ 0 h 675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6662495" h="6750945">
                  <a:moveTo>
                    <a:pt x="6511754" y="6734750"/>
                  </a:moveTo>
                  <a:cubicBezTo>
                    <a:pt x="6561177" y="6737064"/>
                    <a:pt x="6611836" y="6738220"/>
                    <a:pt x="6662495" y="6738220"/>
                  </a:cubicBezTo>
                  <a:lnTo>
                    <a:pt x="6662495" y="6750945"/>
                  </a:lnTo>
                  <a:cubicBezTo>
                    <a:pt x="6611836" y="6749788"/>
                    <a:pt x="6561177" y="6748631"/>
                    <a:pt x="6511754" y="6747475"/>
                  </a:cubicBezTo>
                  <a:close/>
                  <a:moveTo>
                    <a:pt x="6207771" y="6718554"/>
                  </a:moveTo>
                  <a:cubicBezTo>
                    <a:pt x="6257197" y="6722084"/>
                    <a:pt x="6307860" y="6724437"/>
                    <a:pt x="6358522" y="6727966"/>
                  </a:cubicBezTo>
                  <a:lnTo>
                    <a:pt x="6358522" y="6739732"/>
                  </a:lnTo>
                  <a:cubicBezTo>
                    <a:pt x="6307860" y="6737379"/>
                    <a:pt x="6257197" y="6733849"/>
                    <a:pt x="6206535" y="6730320"/>
                  </a:cubicBezTo>
                  <a:close/>
                  <a:moveTo>
                    <a:pt x="5905043" y="6687410"/>
                  </a:moveTo>
                  <a:cubicBezTo>
                    <a:pt x="5954466" y="6693379"/>
                    <a:pt x="6005125" y="6699349"/>
                    <a:pt x="6054548" y="6704124"/>
                  </a:cubicBezTo>
                  <a:lnTo>
                    <a:pt x="6053312" y="6716063"/>
                  </a:lnTo>
                  <a:cubicBezTo>
                    <a:pt x="6003889" y="6710094"/>
                    <a:pt x="5953230" y="6705318"/>
                    <a:pt x="5903807" y="6699349"/>
                  </a:cubicBezTo>
                  <a:close/>
                  <a:moveTo>
                    <a:pt x="5603562" y="6642561"/>
                  </a:moveTo>
                  <a:cubicBezTo>
                    <a:pt x="5652985" y="6650981"/>
                    <a:pt x="5703644" y="6658198"/>
                    <a:pt x="5753067" y="6665415"/>
                  </a:cubicBezTo>
                  <a:lnTo>
                    <a:pt x="5751831" y="6677443"/>
                  </a:lnTo>
                  <a:cubicBezTo>
                    <a:pt x="5701173" y="6670226"/>
                    <a:pt x="5651749" y="6663009"/>
                    <a:pt x="5602326" y="6654589"/>
                  </a:cubicBezTo>
                  <a:close/>
                  <a:moveTo>
                    <a:pt x="5305797" y="6584009"/>
                  </a:moveTo>
                  <a:cubicBezTo>
                    <a:pt x="5353984" y="6594901"/>
                    <a:pt x="5403408" y="6604582"/>
                    <a:pt x="5452831" y="6614264"/>
                  </a:cubicBezTo>
                  <a:lnTo>
                    <a:pt x="5450360" y="6626366"/>
                  </a:lnTo>
                  <a:cubicBezTo>
                    <a:pt x="5400937" y="6616684"/>
                    <a:pt x="5351513" y="6605793"/>
                    <a:pt x="5302090" y="6596111"/>
                  </a:cubicBezTo>
                  <a:close/>
                  <a:moveTo>
                    <a:pt x="5009298" y="6512999"/>
                  </a:moveTo>
                  <a:cubicBezTo>
                    <a:pt x="5057485" y="6525146"/>
                    <a:pt x="5106909" y="6538507"/>
                    <a:pt x="5156332" y="6549438"/>
                  </a:cubicBezTo>
                  <a:lnTo>
                    <a:pt x="5152625" y="6561585"/>
                  </a:lnTo>
                  <a:cubicBezTo>
                    <a:pt x="5103202" y="6549438"/>
                    <a:pt x="5053779" y="6537292"/>
                    <a:pt x="5005591" y="6525146"/>
                  </a:cubicBezTo>
                  <a:close/>
                  <a:moveTo>
                    <a:pt x="4717782" y="6427039"/>
                  </a:moveTo>
                  <a:cubicBezTo>
                    <a:pt x="4764724" y="6441656"/>
                    <a:pt x="4814137" y="6457492"/>
                    <a:pt x="4861079" y="6470891"/>
                  </a:cubicBezTo>
                  <a:lnTo>
                    <a:pt x="4857373" y="6481854"/>
                  </a:lnTo>
                  <a:cubicBezTo>
                    <a:pt x="4810431" y="6468455"/>
                    <a:pt x="4761018" y="6453837"/>
                    <a:pt x="4714076" y="6439220"/>
                  </a:cubicBezTo>
                  <a:close/>
                  <a:moveTo>
                    <a:pt x="4429993" y="6329867"/>
                  </a:moveTo>
                  <a:cubicBezTo>
                    <a:pt x="4475697" y="6345738"/>
                    <a:pt x="4523871" y="6362831"/>
                    <a:pt x="4570810" y="6378702"/>
                  </a:cubicBezTo>
                  <a:lnTo>
                    <a:pt x="4567104" y="6390911"/>
                  </a:lnTo>
                  <a:cubicBezTo>
                    <a:pt x="4520165" y="6375040"/>
                    <a:pt x="4471991" y="6357947"/>
                    <a:pt x="4425052" y="6340855"/>
                  </a:cubicBezTo>
                  <a:close/>
                  <a:moveTo>
                    <a:pt x="4145953" y="6218992"/>
                  </a:moveTo>
                  <a:cubicBezTo>
                    <a:pt x="4191653" y="6237339"/>
                    <a:pt x="4238588" y="6255686"/>
                    <a:pt x="4285524" y="6275257"/>
                  </a:cubicBezTo>
                  <a:lnTo>
                    <a:pt x="4280583" y="6286265"/>
                  </a:lnTo>
                  <a:cubicBezTo>
                    <a:pt x="4234883" y="6267918"/>
                    <a:pt x="4187948" y="6249571"/>
                    <a:pt x="4141012" y="6230000"/>
                  </a:cubicBezTo>
                  <a:close/>
                  <a:moveTo>
                    <a:pt x="3868140" y="6094413"/>
                  </a:moveTo>
                  <a:cubicBezTo>
                    <a:pt x="3913833" y="6116464"/>
                    <a:pt x="3959527" y="6137289"/>
                    <a:pt x="4005220" y="6156890"/>
                  </a:cubicBezTo>
                  <a:lnTo>
                    <a:pt x="4000280" y="6167915"/>
                  </a:lnTo>
                  <a:cubicBezTo>
                    <a:pt x="3954587" y="6148314"/>
                    <a:pt x="3908893" y="6127489"/>
                    <a:pt x="3863200" y="6105438"/>
                  </a:cubicBezTo>
                  <a:close/>
                  <a:moveTo>
                    <a:pt x="3597792" y="5958618"/>
                  </a:moveTo>
                  <a:cubicBezTo>
                    <a:pt x="3642244" y="5981924"/>
                    <a:pt x="3686695" y="6005230"/>
                    <a:pt x="3731147" y="6027309"/>
                  </a:cubicBezTo>
                  <a:lnTo>
                    <a:pt x="3726208" y="6038349"/>
                  </a:lnTo>
                  <a:cubicBezTo>
                    <a:pt x="3680521" y="6016270"/>
                    <a:pt x="3636070" y="5992964"/>
                    <a:pt x="3591618" y="5969658"/>
                  </a:cubicBezTo>
                  <a:close/>
                  <a:moveTo>
                    <a:pt x="3333679" y="5810369"/>
                  </a:moveTo>
                  <a:cubicBezTo>
                    <a:pt x="3376889" y="5836157"/>
                    <a:pt x="3421333" y="5860717"/>
                    <a:pt x="3464543" y="5885277"/>
                  </a:cubicBezTo>
                  <a:lnTo>
                    <a:pt x="3458370" y="5896329"/>
                  </a:lnTo>
                  <a:cubicBezTo>
                    <a:pt x="3413926" y="5871769"/>
                    <a:pt x="3370716" y="5845981"/>
                    <a:pt x="3327506" y="5821421"/>
                  </a:cubicBezTo>
                  <a:close/>
                  <a:moveTo>
                    <a:pt x="3074557" y="5649665"/>
                  </a:moveTo>
                  <a:cubicBezTo>
                    <a:pt x="3117760" y="5676702"/>
                    <a:pt x="3159728" y="5703739"/>
                    <a:pt x="3202931" y="5730776"/>
                  </a:cubicBezTo>
                  <a:lnTo>
                    <a:pt x="3195525" y="5740608"/>
                  </a:lnTo>
                  <a:cubicBezTo>
                    <a:pt x="3152322" y="5714800"/>
                    <a:pt x="3110353" y="5687763"/>
                    <a:pt x="3068385" y="5660726"/>
                  </a:cubicBezTo>
                  <a:close/>
                  <a:moveTo>
                    <a:pt x="2824139" y="5478992"/>
                  </a:moveTo>
                  <a:cubicBezTo>
                    <a:pt x="2864862" y="5508508"/>
                    <a:pt x="2906820" y="5536794"/>
                    <a:pt x="2947543" y="5565079"/>
                  </a:cubicBezTo>
                  <a:lnTo>
                    <a:pt x="2941373" y="5574918"/>
                  </a:lnTo>
                  <a:cubicBezTo>
                    <a:pt x="2899416" y="5546632"/>
                    <a:pt x="2857458" y="5518346"/>
                    <a:pt x="2816735" y="5488831"/>
                  </a:cubicBezTo>
                  <a:close/>
                  <a:moveTo>
                    <a:pt x="2581204" y="5295860"/>
                  </a:moveTo>
                  <a:cubicBezTo>
                    <a:pt x="2620683" y="5326625"/>
                    <a:pt x="2660161" y="5357390"/>
                    <a:pt x="2700873" y="5388155"/>
                  </a:cubicBezTo>
                  <a:lnTo>
                    <a:pt x="2693471" y="5396769"/>
                  </a:lnTo>
                  <a:cubicBezTo>
                    <a:pt x="2652759" y="5367235"/>
                    <a:pt x="2613280" y="5336470"/>
                    <a:pt x="2573802" y="5305705"/>
                  </a:cubicBezTo>
                  <a:close/>
                  <a:moveTo>
                    <a:pt x="2346984" y="5102763"/>
                  </a:moveTo>
                  <a:cubicBezTo>
                    <a:pt x="2383984" y="5134781"/>
                    <a:pt x="2423451" y="5166800"/>
                    <a:pt x="2461684" y="5200049"/>
                  </a:cubicBezTo>
                  <a:lnTo>
                    <a:pt x="2454284" y="5209901"/>
                  </a:lnTo>
                  <a:cubicBezTo>
                    <a:pt x="2414817" y="5176651"/>
                    <a:pt x="2376584" y="5144633"/>
                    <a:pt x="2338351" y="5111383"/>
                  </a:cubicBezTo>
                  <a:close/>
                  <a:moveTo>
                    <a:pt x="2121494" y="4898453"/>
                  </a:moveTo>
                  <a:cubicBezTo>
                    <a:pt x="2157249" y="4932947"/>
                    <a:pt x="2195471" y="4966210"/>
                    <a:pt x="2232459" y="5000704"/>
                  </a:cubicBezTo>
                  <a:lnTo>
                    <a:pt x="2223828" y="5009328"/>
                  </a:lnTo>
                  <a:cubicBezTo>
                    <a:pt x="2186840" y="4976066"/>
                    <a:pt x="2148619" y="4941571"/>
                    <a:pt x="2112863" y="4907077"/>
                  </a:cubicBezTo>
                  <a:close/>
                  <a:moveTo>
                    <a:pt x="1904722" y="4684177"/>
                  </a:moveTo>
                  <a:cubicBezTo>
                    <a:pt x="1939229" y="4719921"/>
                    <a:pt x="1976201" y="4756897"/>
                    <a:pt x="2010708" y="4791408"/>
                  </a:cubicBezTo>
                  <a:lnTo>
                    <a:pt x="2002081" y="4800036"/>
                  </a:lnTo>
                  <a:cubicBezTo>
                    <a:pt x="1966342" y="4764292"/>
                    <a:pt x="1930602" y="4729781"/>
                    <a:pt x="1896095" y="4692805"/>
                  </a:cubicBezTo>
                  <a:close/>
                  <a:moveTo>
                    <a:pt x="1697917" y="4461180"/>
                  </a:moveTo>
                  <a:cubicBezTo>
                    <a:pt x="1731175" y="4498168"/>
                    <a:pt x="1765665" y="4535157"/>
                    <a:pt x="1798924" y="4572145"/>
                  </a:cubicBezTo>
                  <a:lnTo>
                    <a:pt x="1790301" y="4580776"/>
                  </a:lnTo>
                  <a:cubicBezTo>
                    <a:pt x="1755811" y="4545020"/>
                    <a:pt x="1722553" y="4506799"/>
                    <a:pt x="1689294" y="4468578"/>
                  </a:cubicBezTo>
                  <a:close/>
                  <a:moveTo>
                    <a:pt x="1501073" y="4228217"/>
                  </a:moveTo>
                  <a:cubicBezTo>
                    <a:pt x="1533083" y="4266450"/>
                    <a:pt x="1566323" y="4305917"/>
                    <a:pt x="1597102" y="4344150"/>
                  </a:cubicBezTo>
                  <a:lnTo>
                    <a:pt x="1588484" y="4351550"/>
                  </a:lnTo>
                  <a:cubicBezTo>
                    <a:pt x="1556474" y="4314550"/>
                    <a:pt x="1523234" y="4275084"/>
                    <a:pt x="1492455" y="4235617"/>
                  </a:cubicBezTo>
                  <a:close/>
                  <a:moveTo>
                    <a:pt x="1315431" y="3986533"/>
                  </a:moveTo>
                  <a:cubicBezTo>
                    <a:pt x="1346196" y="4027249"/>
                    <a:pt x="1375730" y="4067965"/>
                    <a:pt x="1406495" y="4107447"/>
                  </a:cubicBezTo>
                  <a:lnTo>
                    <a:pt x="1396650" y="4114850"/>
                  </a:lnTo>
                  <a:cubicBezTo>
                    <a:pt x="1365885" y="4075368"/>
                    <a:pt x="1335120" y="4034652"/>
                    <a:pt x="1305586" y="3993936"/>
                  </a:cubicBezTo>
                  <a:close/>
                  <a:moveTo>
                    <a:pt x="1141016" y="3737375"/>
                  </a:moveTo>
                  <a:cubicBezTo>
                    <a:pt x="1169297" y="3778098"/>
                    <a:pt x="1197578" y="3821290"/>
                    <a:pt x="1225859" y="3862013"/>
                  </a:cubicBezTo>
                  <a:lnTo>
                    <a:pt x="1216022" y="3868183"/>
                  </a:lnTo>
                  <a:cubicBezTo>
                    <a:pt x="1187741" y="3827460"/>
                    <a:pt x="1158230" y="3785502"/>
                    <a:pt x="1131179" y="3743545"/>
                  </a:cubicBezTo>
                  <a:close/>
                  <a:moveTo>
                    <a:pt x="977795" y="3479496"/>
                  </a:moveTo>
                  <a:cubicBezTo>
                    <a:pt x="1003603" y="3522699"/>
                    <a:pt x="1030640" y="3565901"/>
                    <a:pt x="1057677" y="3607869"/>
                  </a:cubicBezTo>
                  <a:lnTo>
                    <a:pt x="1046616" y="3614041"/>
                  </a:lnTo>
                  <a:cubicBezTo>
                    <a:pt x="1019579" y="3572073"/>
                    <a:pt x="993771" y="3528871"/>
                    <a:pt x="966734" y="3485668"/>
                  </a:cubicBezTo>
                  <a:close/>
                  <a:moveTo>
                    <a:pt x="827021" y="3215388"/>
                  </a:moveTo>
                  <a:cubicBezTo>
                    <a:pt x="850348" y="3258602"/>
                    <a:pt x="874903" y="3304284"/>
                    <a:pt x="899458" y="3346263"/>
                  </a:cubicBezTo>
                  <a:lnTo>
                    <a:pt x="889636" y="3353671"/>
                  </a:lnTo>
                  <a:cubicBezTo>
                    <a:pt x="863854" y="3309223"/>
                    <a:pt x="839299" y="3264775"/>
                    <a:pt x="814744" y="3221562"/>
                  </a:cubicBezTo>
                  <a:close/>
                  <a:moveTo>
                    <a:pt x="687499" y="2943806"/>
                  </a:moveTo>
                  <a:cubicBezTo>
                    <a:pt x="709567" y="2988261"/>
                    <a:pt x="731636" y="3033951"/>
                    <a:pt x="753704" y="3079641"/>
                  </a:cubicBezTo>
                  <a:lnTo>
                    <a:pt x="742670" y="3084580"/>
                  </a:lnTo>
                  <a:cubicBezTo>
                    <a:pt x="720602" y="3040125"/>
                    <a:pt x="697307" y="2994435"/>
                    <a:pt x="676465" y="2948746"/>
                  </a:cubicBezTo>
                  <a:close/>
                  <a:moveTo>
                    <a:pt x="560395" y="2665994"/>
                  </a:moveTo>
                  <a:cubicBezTo>
                    <a:pt x="579990" y="2711691"/>
                    <a:pt x="599584" y="2758623"/>
                    <a:pt x="620404" y="2804320"/>
                  </a:cubicBezTo>
                  <a:lnTo>
                    <a:pt x="609382" y="2809260"/>
                  </a:lnTo>
                  <a:cubicBezTo>
                    <a:pt x="588562" y="2763563"/>
                    <a:pt x="567743" y="2717866"/>
                    <a:pt x="548148" y="2670934"/>
                  </a:cubicBezTo>
                  <a:close/>
                  <a:moveTo>
                    <a:pt x="445766" y="2383200"/>
                  </a:moveTo>
                  <a:cubicBezTo>
                    <a:pt x="462890" y="2430139"/>
                    <a:pt x="481238" y="2477078"/>
                    <a:pt x="500808" y="2524017"/>
                  </a:cubicBezTo>
                  <a:lnTo>
                    <a:pt x="488577" y="2528958"/>
                  </a:lnTo>
                  <a:cubicBezTo>
                    <a:pt x="469006" y="2482019"/>
                    <a:pt x="451882" y="2433845"/>
                    <a:pt x="433535" y="2388141"/>
                  </a:cubicBezTo>
                  <a:close/>
                  <a:moveTo>
                    <a:pt x="344830" y="2096668"/>
                  </a:moveTo>
                  <a:cubicBezTo>
                    <a:pt x="359474" y="2143610"/>
                    <a:pt x="375339" y="2191788"/>
                    <a:pt x="392424" y="2239965"/>
                  </a:cubicBezTo>
                  <a:lnTo>
                    <a:pt x="380220" y="2243671"/>
                  </a:lnTo>
                  <a:cubicBezTo>
                    <a:pt x="363135" y="2196729"/>
                    <a:pt x="348491" y="2148552"/>
                    <a:pt x="332626" y="2100374"/>
                  </a:cubicBezTo>
                  <a:close/>
                  <a:moveTo>
                    <a:pt x="256350" y="1805149"/>
                  </a:moveTo>
                  <a:cubicBezTo>
                    <a:pt x="269742" y="1853330"/>
                    <a:pt x="283134" y="1902747"/>
                    <a:pt x="297744" y="1949692"/>
                  </a:cubicBezTo>
                  <a:lnTo>
                    <a:pt x="285569" y="1953398"/>
                  </a:lnTo>
                  <a:cubicBezTo>
                    <a:pt x="270960" y="1905217"/>
                    <a:pt x="257567" y="1857036"/>
                    <a:pt x="244175" y="1808855"/>
                  </a:cubicBezTo>
                  <a:close/>
                  <a:moveTo>
                    <a:pt x="181566" y="1509900"/>
                  </a:moveTo>
                  <a:cubicBezTo>
                    <a:pt x="192491" y="1558085"/>
                    <a:pt x="204630" y="1608740"/>
                    <a:pt x="216768" y="1656924"/>
                  </a:cubicBezTo>
                  <a:lnTo>
                    <a:pt x="204630" y="1659395"/>
                  </a:lnTo>
                  <a:cubicBezTo>
                    <a:pt x="192491" y="1611211"/>
                    <a:pt x="180353" y="1560556"/>
                    <a:pt x="169428" y="1512371"/>
                  </a:cubicBezTo>
                  <a:close/>
                  <a:moveTo>
                    <a:pt x="120464" y="1210910"/>
                  </a:moveTo>
                  <a:cubicBezTo>
                    <a:pt x="128921" y="1261573"/>
                    <a:pt x="138585" y="1309764"/>
                    <a:pt x="148249" y="1359190"/>
                  </a:cubicBezTo>
                  <a:lnTo>
                    <a:pt x="136169" y="1362897"/>
                  </a:lnTo>
                  <a:cubicBezTo>
                    <a:pt x="126504" y="1313471"/>
                    <a:pt x="116840" y="1262808"/>
                    <a:pt x="108384" y="1213382"/>
                  </a:cubicBezTo>
                  <a:close/>
                  <a:moveTo>
                    <a:pt x="73057" y="910674"/>
                  </a:moveTo>
                  <a:cubicBezTo>
                    <a:pt x="79063" y="961337"/>
                    <a:pt x="87472" y="1010763"/>
                    <a:pt x="94680" y="1060190"/>
                  </a:cubicBezTo>
                  <a:lnTo>
                    <a:pt x="82667" y="1062661"/>
                  </a:lnTo>
                  <a:cubicBezTo>
                    <a:pt x="74258" y="1013235"/>
                    <a:pt x="68252" y="962572"/>
                    <a:pt x="61044" y="911910"/>
                  </a:cubicBezTo>
                  <a:close/>
                  <a:moveTo>
                    <a:pt x="27407" y="609193"/>
                  </a:moveTo>
                  <a:lnTo>
                    <a:pt x="39299" y="609193"/>
                  </a:lnTo>
                  <a:cubicBezTo>
                    <a:pt x="44056" y="658617"/>
                    <a:pt x="48812" y="709275"/>
                    <a:pt x="53569" y="758699"/>
                  </a:cubicBezTo>
                  <a:lnTo>
                    <a:pt x="41677" y="759934"/>
                  </a:lnTo>
                  <a:cubicBezTo>
                    <a:pt x="36920" y="710511"/>
                    <a:pt x="30975" y="659852"/>
                    <a:pt x="27407" y="609193"/>
                  </a:cubicBezTo>
                  <a:close/>
                  <a:moveTo>
                    <a:pt x="17986" y="303974"/>
                  </a:moveTo>
                  <a:cubicBezTo>
                    <a:pt x="20322" y="354637"/>
                    <a:pt x="23826" y="405299"/>
                    <a:pt x="26162" y="455961"/>
                  </a:cubicBezTo>
                  <a:lnTo>
                    <a:pt x="14483" y="455961"/>
                  </a:lnTo>
                  <a:cubicBezTo>
                    <a:pt x="10979" y="406535"/>
                    <a:pt x="9811" y="355872"/>
                    <a:pt x="7475" y="305210"/>
                  </a:cubicBezTo>
                  <a:close/>
                  <a:moveTo>
                    <a:pt x="0" y="0"/>
                  </a:moveTo>
                  <a:lnTo>
                    <a:pt x="11420" y="0"/>
                  </a:lnTo>
                  <a:cubicBezTo>
                    <a:pt x="11420" y="50663"/>
                    <a:pt x="11420" y="101325"/>
                    <a:pt x="13704" y="150752"/>
                  </a:cubicBezTo>
                  <a:lnTo>
                    <a:pt x="1142" y="151987"/>
                  </a:lnTo>
                  <a:cubicBezTo>
                    <a:pt x="1142" y="101325"/>
                    <a:pt x="0" y="5066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36FECC4-69DF-4701-97A9-881FA3ACBB7A}"/>
                </a:ext>
              </a:extLst>
            </p:cNvPr>
            <p:cNvSpPr/>
            <p:nvPr/>
          </p:nvSpPr>
          <p:spPr>
            <a:xfrm>
              <a:off x="8816473" y="4839818"/>
              <a:ext cx="6749700" cy="6662493"/>
            </a:xfrm>
            <a:custGeom>
              <a:avLst/>
              <a:gdLst>
                <a:gd name="connsiteX0" fmla="*/ 150741 w 6749700"/>
                <a:gd name="connsiteY0" fmla="*/ 6650035 h 6662493"/>
                <a:gd name="connsiteX1" fmla="*/ 150741 w 6749700"/>
                <a:gd name="connsiteY1" fmla="*/ 6660228 h 6662493"/>
                <a:gd name="connsiteX2" fmla="*/ 0 w 6749700"/>
                <a:gd name="connsiteY2" fmla="*/ 6662493 h 6662493"/>
                <a:gd name="connsiteX3" fmla="*/ 0 w 6749700"/>
                <a:gd name="connsiteY3" fmla="*/ 6651168 h 6662493"/>
                <a:gd name="connsiteX4" fmla="*/ 150741 w 6749700"/>
                <a:gd name="connsiteY4" fmla="*/ 6650035 h 6662493"/>
                <a:gd name="connsiteX5" fmla="*/ 454724 w 6749700"/>
                <a:gd name="connsiteY5" fmla="*/ 6636331 h 6662493"/>
                <a:gd name="connsiteX6" fmla="*/ 455960 w 6749700"/>
                <a:gd name="connsiteY6" fmla="*/ 6648056 h 6662493"/>
                <a:gd name="connsiteX7" fmla="*/ 305219 w 6749700"/>
                <a:gd name="connsiteY7" fmla="*/ 6656264 h 6662493"/>
                <a:gd name="connsiteX8" fmla="*/ 305219 w 6749700"/>
                <a:gd name="connsiteY8" fmla="*/ 6644539 h 6662493"/>
                <a:gd name="connsiteX9" fmla="*/ 454724 w 6749700"/>
                <a:gd name="connsiteY9" fmla="*/ 6636331 h 6662493"/>
                <a:gd name="connsiteX10" fmla="*/ 758697 w 6749700"/>
                <a:gd name="connsiteY10" fmla="*/ 6608924 h 6662493"/>
                <a:gd name="connsiteX11" fmla="*/ 759933 w 6749700"/>
                <a:gd name="connsiteY11" fmla="*/ 6620816 h 6662493"/>
                <a:gd name="connsiteX12" fmla="*/ 609182 w 6749700"/>
                <a:gd name="connsiteY12" fmla="*/ 6635086 h 6662493"/>
                <a:gd name="connsiteX13" fmla="*/ 607946 w 6749700"/>
                <a:gd name="connsiteY13" fmla="*/ 6624383 h 6662493"/>
                <a:gd name="connsiteX14" fmla="*/ 758697 w 6749700"/>
                <a:gd name="connsiteY14" fmla="*/ 6608924 h 6662493"/>
                <a:gd name="connsiteX15" fmla="*/ 1060179 w 6749700"/>
                <a:gd name="connsiteY15" fmla="*/ 6567813 h 6662493"/>
                <a:gd name="connsiteX16" fmla="*/ 1061415 w 6749700"/>
                <a:gd name="connsiteY16" fmla="*/ 6581027 h 6662493"/>
                <a:gd name="connsiteX17" fmla="*/ 911910 w 6749700"/>
                <a:gd name="connsiteY17" fmla="*/ 6601449 h 6662493"/>
                <a:gd name="connsiteX18" fmla="*/ 910674 w 6749700"/>
                <a:gd name="connsiteY18" fmla="*/ 6589436 h 6662493"/>
                <a:gd name="connsiteX19" fmla="*/ 1060179 w 6749700"/>
                <a:gd name="connsiteY19" fmla="*/ 6567813 h 6662493"/>
                <a:gd name="connsiteX20" fmla="*/ 1359179 w 6749700"/>
                <a:gd name="connsiteY20" fmla="*/ 6514244 h 6662493"/>
                <a:gd name="connsiteX21" fmla="*/ 1361650 w 6749700"/>
                <a:gd name="connsiteY21" fmla="*/ 6526324 h 6662493"/>
                <a:gd name="connsiteX22" fmla="*/ 1213390 w 6749700"/>
                <a:gd name="connsiteY22" fmla="*/ 6554109 h 6662493"/>
                <a:gd name="connsiteX23" fmla="*/ 1212155 w 6749700"/>
                <a:gd name="connsiteY23" fmla="*/ 6542029 h 6662493"/>
                <a:gd name="connsiteX24" fmla="*/ 1359179 w 6749700"/>
                <a:gd name="connsiteY24" fmla="*/ 6514244 h 6662493"/>
                <a:gd name="connsiteX25" fmla="*/ 1656924 w 6749700"/>
                <a:gd name="connsiteY25" fmla="*/ 6445725 h 6662493"/>
                <a:gd name="connsiteX26" fmla="*/ 1659395 w 6749700"/>
                <a:gd name="connsiteY26" fmla="*/ 6457863 h 6662493"/>
                <a:gd name="connsiteX27" fmla="*/ 1512361 w 6749700"/>
                <a:gd name="connsiteY27" fmla="*/ 6493065 h 6662493"/>
                <a:gd name="connsiteX28" fmla="*/ 1508654 w 6749700"/>
                <a:gd name="connsiteY28" fmla="*/ 6480927 h 6662493"/>
                <a:gd name="connsiteX29" fmla="*/ 1656924 w 6749700"/>
                <a:gd name="connsiteY29" fmla="*/ 6445725 h 6662493"/>
                <a:gd name="connsiteX30" fmla="*/ 1949692 w 6749700"/>
                <a:gd name="connsiteY30" fmla="*/ 6365991 h 6662493"/>
                <a:gd name="connsiteX31" fmla="*/ 1953398 w 6749700"/>
                <a:gd name="connsiteY31" fmla="*/ 6376942 h 6662493"/>
                <a:gd name="connsiteX32" fmla="*/ 1807620 w 6749700"/>
                <a:gd name="connsiteY32" fmla="*/ 6418314 h 6662493"/>
                <a:gd name="connsiteX33" fmla="*/ 1805149 w 6749700"/>
                <a:gd name="connsiteY33" fmla="*/ 6406146 h 6662493"/>
                <a:gd name="connsiteX34" fmla="*/ 1949692 w 6749700"/>
                <a:gd name="connsiteY34" fmla="*/ 6365991 h 6662493"/>
                <a:gd name="connsiteX35" fmla="*/ 2239965 w 6749700"/>
                <a:gd name="connsiteY35" fmla="*/ 6270069 h 6662493"/>
                <a:gd name="connsiteX36" fmla="*/ 2243671 w 6749700"/>
                <a:gd name="connsiteY36" fmla="*/ 6282278 h 6662493"/>
                <a:gd name="connsiteX37" fmla="*/ 2100364 w 6749700"/>
                <a:gd name="connsiteY37" fmla="*/ 6331113 h 6662493"/>
                <a:gd name="connsiteX38" fmla="*/ 2095422 w 6749700"/>
                <a:gd name="connsiteY38" fmla="*/ 6318904 h 6662493"/>
                <a:gd name="connsiteX39" fmla="*/ 2239965 w 6749700"/>
                <a:gd name="connsiteY39" fmla="*/ 6270069 h 6662493"/>
                <a:gd name="connsiteX40" fmla="*/ 2525262 w 6749700"/>
                <a:gd name="connsiteY40" fmla="*/ 6162931 h 6662493"/>
                <a:gd name="connsiteX41" fmla="*/ 2530203 w 6749700"/>
                <a:gd name="connsiteY41" fmla="*/ 6173936 h 6662493"/>
                <a:gd name="connsiteX42" fmla="*/ 2388151 w 6749700"/>
                <a:gd name="connsiteY42" fmla="*/ 6228958 h 6662493"/>
                <a:gd name="connsiteX43" fmla="*/ 2384445 w 6749700"/>
                <a:gd name="connsiteY43" fmla="*/ 6216731 h 6662493"/>
                <a:gd name="connsiteX44" fmla="*/ 2525262 w 6749700"/>
                <a:gd name="connsiteY44" fmla="*/ 6162931 h 6662493"/>
                <a:gd name="connsiteX45" fmla="*/ 2805566 w 6749700"/>
                <a:gd name="connsiteY45" fmla="*/ 6042089 h 6662493"/>
                <a:gd name="connsiteX46" fmla="*/ 2810506 w 6749700"/>
                <a:gd name="connsiteY46" fmla="*/ 6053111 h 6662493"/>
                <a:gd name="connsiteX47" fmla="*/ 2672180 w 6749700"/>
                <a:gd name="connsiteY47" fmla="*/ 6114345 h 6662493"/>
                <a:gd name="connsiteX48" fmla="*/ 2667240 w 6749700"/>
                <a:gd name="connsiteY48" fmla="*/ 6103323 h 6662493"/>
                <a:gd name="connsiteX49" fmla="*/ 2805566 w 6749700"/>
                <a:gd name="connsiteY49" fmla="*/ 6042089 h 6662493"/>
                <a:gd name="connsiteX50" fmla="*/ 3079652 w 6749700"/>
                <a:gd name="connsiteY50" fmla="*/ 5908789 h 6662493"/>
                <a:gd name="connsiteX51" fmla="*/ 3085826 w 6749700"/>
                <a:gd name="connsiteY51" fmla="*/ 5919826 h 6662493"/>
                <a:gd name="connsiteX52" fmla="*/ 2949991 w 6749700"/>
                <a:gd name="connsiteY52" fmla="*/ 5987274 h 6662493"/>
                <a:gd name="connsiteX53" fmla="*/ 2945052 w 6749700"/>
                <a:gd name="connsiteY53" fmla="*/ 5976237 h 6662493"/>
                <a:gd name="connsiteX54" fmla="*/ 3079652 w 6749700"/>
                <a:gd name="connsiteY54" fmla="*/ 5908789 h 6662493"/>
                <a:gd name="connsiteX55" fmla="*/ 3348733 w 6749700"/>
                <a:gd name="connsiteY55" fmla="*/ 5763031 h 6662493"/>
                <a:gd name="connsiteX56" fmla="*/ 3353671 w 6749700"/>
                <a:gd name="connsiteY56" fmla="*/ 5774078 h 6662493"/>
                <a:gd name="connsiteX57" fmla="*/ 3222807 w 6749700"/>
                <a:gd name="connsiteY57" fmla="*/ 5846499 h 6662493"/>
                <a:gd name="connsiteX58" fmla="*/ 3216634 w 6749700"/>
                <a:gd name="connsiteY58" fmla="*/ 5836679 h 6662493"/>
                <a:gd name="connsiteX59" fmla="*/ 3348733 w 6749700"/>
                <a:gd name="connsiteY59" fmla="*/ 5763031 h 6662493"/>
                <a:gd name="connsiteX60" fmla="*/ 3607880 w 6749700"/>
                <a:gd name="connsiteY60" fmla="*/ 5606062 h 6662493"/>
                <a:gd name="connsiteX61" fmla="*/ 3615287 w 6749700"/>
                <a:gd name="connsiteY61" fmla="*/ 5615892 h 6662493"/>
                <a:gd name="connsiteX62" fmla="*/ 3485668 w 6749700"/>
                <a:gd name="connsiteY62" fmla="*/ 5695759 h 6662493"/>
                <a:gd name="connsiteX63" fmla="*/ 3479496 w 6749700"/>
                <a:gd name="connsiteY63" fmla="*/ 5684700 h 6662493"/>
                <a:gd name="connsiteX64" fmla="*/ 3607880 w 6749700"/>
                <a:gd name="connsiteY64" fmla="*/ 5606062 h 6662493"/>
                <a:gd name="connsiteX65" fmla="*/ 3860778 w 6749700"/>
                <a:gd name="connsiteY65" fmla="*/ 5436634 h 6662493"/>
                <a:gd name="connsiteX66" fmla="*/ 3868183 w 6749700"/>
                <a:gd name="connsiteY66" fmla="*/ 5446471 h 6662493"/>
                <a:gd name="connsiteX67" fmla="*/ 3743534 w 6749700"/>
                <a:gd name="connsiteY67" fmla="*/ 5531314 h 6662493"/>
                <a:gd name="connsiteX68" fmla="*/ 3736129 w 6749700"/>
                <a:gd name="connsiteY68" fmla="*/ 5521477 h 6662493"/>
                <a:gd name="connsiteX69" fmla="*/ 3860778 w 6749700"/>
                <a:gd name="connsiteY69" fmla="*/ 5436634 h 6662493"/>
                <a:gd name="connsiteX70" fmla="*/ 4107444 w 6749700"/>
                <a:gd name="connsiteY70" fmla="*/ 5255994 h 6662493"/>
                <a:gd name="connsiteX71" fmla="*/ 4114847 w 6749700"/>
                <a:gd name="connsiteY71" fmla="*/ 5265839 h 6662493"/>
                <a:gd name="connsiteX72" fmla="*/ 3993933 w 6749700"/>
                <a:gd name="connsiteY72" fmla="*/ 5356903 h 6662493"/>
                <a:gd name="connsiteX73" fmla="*/ 3986530 w 6749700"/>
                <a:gd name="connsiteY73" fmla="*/ 5347058 h 6662493"/>
                <a:gd name="connsiteX74" fmla="*/ 4107444 w 6749700"/>
                <a:gd name="connsiteY74" fmla="*/ 5255994 h 6662493"/>
                <a:gd name="connsiteX75" fmla="*/ 4344162 w 6749700"/>
                <a:gd name="connsiteY75" fmla="*/ 5065388 h 6662493"/>
                <a:gd name="connsiteX76" fmla="*/ 4352796 w 6749700"/>
                <a:gd name="connsiteY76" fmla="*/ 5075237 h 6662493"/>
                <a:gd name="connsiteX77" fmla="*/ 4235618 w 6749700"/>
                <a:gd name="connsiteY77" fmla="*/ 5170034 h 6662493"/>
                <a:gd name="connsiteX78" fmla="*/ 4228217 w 6749700"/>
                <a:gd name="connsiteY78" fmla="*/ 5160185 h 6662493"/>
                <a:gd name="connsiteX79" fmla="*/ 4344162 w 6749700"/>
                <a:gd name="connsiteY79" fmla="*/ 5065388 h 6662493"/>
                <a:gd name="connsiteX80" fmla="*/ 4572144 w 6749700"/>
                <a:gd name="connsiteY80" fmla="*/ 4863570 h 6662493"/>
                <a:gd name="connsiteX81" fmla="*/ 4580776 w 6749700"/>
                <a:gd name="connsiteY81" fmla="*/ 4872194 h 6662493"/>
                <a:gd name="connsiteX82" fmla="*/ 4468566 w 6749700"/>
                <a:gd name="connsiteY82" fmla="*/ 4974445 h 6662493"/>
                <a:gd name="connsiteX83" fmla="*/ 4459934 w 6749700"/>
                <a:gd name="connsiteY83" fmla="*/ 4963358 h 6662493"/>
                <a:gd name="connsiteX84" fmla="*/ 4572144 w 6749700"/>
                <a:gd name="connsiteY84" fmla="*/ 4863570 h 6662493"/>
                <a:gd name="connsiteX85" fmla="*/ 4791420 w 6749700"/>
                <a:gd name="connsiteY85" fmla="*/ 4651785 h 6662493"/>
                <a:gd name="connsiteX86" fmla="*/ 4801281 w 6749700"/>
                <a:gd name="connsiteY86" fmla="*/ 4661644 h 6662493"/>
                <a:gd name="connsiteX87" fmla="*/ 4692806 w 6749700"/>
                <a:gd name="connsiteY87" fmla="*/ 4766398 h 6662493"/>
                <a:gd name="connsiteX88" fmla="*/ 4684177 w 6749700"/>
                <a:gd name="connsiteY88" fmla="*/ 4757771 h 6662493"/>
                <a:gd name="connsiteX89" fmla="*/ 4791420 w 6749700"/>
                <a:gd name="connsiteY89" fmla="*/ 4651785 h 6662493"/>
                <a:gd name="connsiteX90" fmla="*/ 5000704 w 6749700"/>
                <a:gd name="connsiteY90" fmla="*/ 4431280 h 6662493"/>
                <a:gd name="connsiteX91" fmla="*/ 5009328 w 6749700"/>
                <a:gd name="connsiteY91" fmla="*/ 4439910 h 6662493"/>
                <a:gd name="connsiteX92" fmla="*/ 4907077 w 6749700"/>
                <a:gd name="connsiteY92" fmla="*/ 4549630 h 6662493"/>
                <a:gd name="connsiteX93" fmla="*/ 4898453 w 6749700"/>
                <a:gd name="connsiteY93" fmla="*/ 4541000 h 6662493"/>
                <a:gd name="connsiteX94" fmla="*/ 5000704 w 6749700"/>
                <a:gd name="connsiteY94" fmla="*/ 4431280 h 6662493"/>
                <a:gd name="connsiteX95" fmla="*/ 5198803 w 6749700"/>
                <a:gd name="connsiteY95" fmla="*/ 4200809 h 6662493"/>
                <a:gd name="connsiteX96" fmla="*/ 5208655 w 6749700"/>
                <a:gd name="connsiteY96" fmla="*/ 4208209 h 6662493"/>
                <a:gd name="connsiteX97" fmla="*/ 5111369 w 6749700"/>
                <a:gd name="connsiteY97" fmla="*/ 4324142 h 6662493"/>
                <a:gd name="connsiteX98" fmla="*/ 5101517 w 6749700"/>
                <a:gd name="connsiteY98" fmla="*/ 4315509 h 6662493"/>
                <a:gd name="connsiteX99" fmla="*/ 5198803 w 6749700"/>
                <a:gd name="connsiteY99" fmla="*/ 4200809 h 6662493"/>
                <a:gd name="connsiteX100" fmla="*/ 5386939 w 6749700"/>
                <a:gd name="connsiteY100" fmla="*/ 3961617 h 6662493"/>
                <a:gd name="connsiteX101" fmla="*/ 5398016 w 6749700"/>
                <a:gd name="connsiteY101" fmla="*/ 3969020 h 6662493"/>
                <a:gd name="connsiteX102" fmla="*/ 5305707 w 6749700"/>
                <a:gd name="connsiteY102" fmla="*/ 4089934 h 6662493"/>
                <a:gd name="connsiteX103" fmla="*/ 5295861 w 6749700"/>
                <a:gd name="connsiteY103" fmla="*/ 4081297 h 6662493"/>
                <a:gd name="connsiteX104" fmla="*/ 5386939 w 6749700"/>
                <a:gd name="connsiteY104" fmla="*/ 3961617 h 6662493"/>
                <a:gd name="connsiteX105" fmla="*/ 5565078 w 6749700"/>
                <a:gd name="connsiteY105" fmla="*/ 3714950 h 6662493"/>
                <a:gd name="connsiteX106" fmla="*/ 5574918 w 6749700"/>
                <a:gd name="connsiteY106" fmla="*/ 3722354 h 6662493"/>
                <a:gd name="connsiteX107" fmla="*/ 5488816 w 6749700"/>
                <a:gd name="connsiteY107" fmla="*/ 3845758 h 6662493"/>
                <a:gd name="connsiteX108" fmla="*/ 5477746 w 6749700"/>
                <a:gd name="connsiteY108" fmla="*/ 3838354 h 6662493"/>
                <a:gd name="connsiteX109" fmla="*/ 5565078 w 6749700"/>
                <a:gd name="connsiteY109" fmla="*/ 3714950 h 6662493"/>
                <a:gd name="connsiteX110" fmla="*/ 5730793 w 6749700"/>
                <a:gd name="connsiteY110" fmla="*/ 3460805 h 6662493"/>
                <a:gd name="connsiteX111" fmla="*/ 5741854 w 6749700"/>
                <a:gd name="connsiteY111" fmla="*/ 3466977 h 6662493"/>
                <a:gd name="connsiteX112" fmla="*/ 5660743 w 6749700"/>
                <a:gd name="connsiteY112" fmla="*/ 3594105 h 6662493"/>
                <a:gd name="connsiteX113" fmla="*/ 5650911 w 6749700"/>
                <a:gd name="connsiteY113" fmla="*/ 3587934 h 6662493"/>
                <a:gd name="connsiteX114" fmla="*/ 5730793 w 6749700"/>
                <a:gd name="connsiteY114" fmla="*/ 3460805 h 6662493"/>
                <a:gd name="connsiteX115" fmla="*/ 5885281 w 6749700"/>
                <a:gd name="connsiteY115" fmla="*/ 3199192 h 6662493"/>
                <a:gd name="connsiteX116" fmla="*/ 5896333 w 6749700"/>
                <a:gd name="connsiteY116" fmla="*/ 3205365 h 6662493"/>
                <a:gd name="connsiteX117" fmla="*/ 5821425 w 6749700"/>
                <a:gd name="connsiteY117" fmla="*/ 3336229 h 6662493"/>
                <a:gd name="connsiteX118" fmla="*/ 5810373 w 6749700"/>
                <a:gd name="connsiteY118" fmla="*/ 3328822 h 6662493"/>
                <a:gd name="connsiteX119" fmla="*/ 5885281 w 6749700"/>
                <a:gd name="connsiteY119" fmla="*/ 3199192 h 6662493"/>
                <a:gd name="connsiteX120" fmla="*/ 6027313 w 6749700"/>
                <a:gd name="connsiteY120" fmla="*/ 2930101 h 6662493"/>
                <a:gd name="connsiteX121" fmla="*/ 6038353 w 6749700"/>
                <a:gd name="connsiteY121" fmla="*/ 2936275 h 6662493"/>
                <a:gd name="connsiteX122" fmla="*/ 5969662 w 6749700"/>
                <a:gd name="connsiteY122" fmla="*/ 3069630 h 6662493"/>
                <a:gd name="connsiteX123" fmla="*/ 5958622 w 6749700"/>
                <a:gd name="connsiteY123" fmla="*/ 3064691 h 6662493"/>
                <a:gd name="connsiteX124" fmla="*/ 6027313 w 6749700"/>
                <a:gd name="connsiteY124" fmla="*/ 2930101 h 6662493"/>
                <a:gd name="connsiteX125" fmla="*/ 6156890 w 6749700"/>
                <a:gd name="connsiteY125" fmla="*/ 2657273 h 6662493"/>
                <a:gd name="connsiteX126" fmla="*/ 6167915 w 6749700"/>
                <a:gd name="connsiteY126" fmla="*/ 2660978 h 6662493"/>
                <a:gd name="connsiteX127" fmla="*/ 6105438 w 6749700"/>
                <a:gd name="connsiteY127" fmla="*/ 2799293 h 6662493"/>
                <a:gd name="connsiteX128" fmla="*/ 6094413 w 6749700"/>
                <a:gd name="connsiteY128" fmla="*/ 2793118 h 6662493"/>
                <a:gd name="connsiteX129" fmla="*/ 6156890 w 6749700"/>
                <a:gd name="connsiteY129" fmla="*/ 2657273 h 6662493"/>
                <a:gd name="connsiteX130" fmla="*/ 6274030 w 6749700"/>
                <a:gd name="connsiteY130" fmla="*/ 2375724 h 6662493"/>
                <a:gd name="connsiteX131" fmla="*/ 6286266 w 6749700"/>
                <a:gd name="connsiteY131" fmla="*/ 2380665 h 6662493"/>
                <a:gd name="connsiteX132" fmla="*/ 6228759 w 6749700"/>
                <a:gd name="connsiteY132" fmla="*/ 2520236 h 6662493"/>
                <a:gd name="connsiteX133" fmla="*/ 6217747 w 6749700"/>
                <a:gd name="connsiteY133" fmla="*/ 2516531 h 6662493"/>
                <a:gd name="connsiteX134" fmla="*/ 6274030 w 6749700"/>
                <a:gd name="connsiteY134" fmla="*/ 2375724 h 6662493"/>
                <a:gd name="connsiteX135" fmla="*/ 6379924 w 6749700"/>
                <a:gd name="connsiteY135" fmla="*/ 2090434 h 6662493"/>
                <a:gd name="connsiteX136" fmla="*/ 6390912 w 6749700"/>
                <a:gd name="connsiteY136" fmla="*/ 2094140 h 6662493"/>
                <a:gd name="connsiteX137" fmla="*/ 6340856 w 6749700"/>
                <a:gd name="connsiteY137" fmla="*/ 2237437 h 6662493"/>
                <a:gd name="connsiteX138" fmla="*/ 6329868 w 6749700"/>
                <a:gd name="connsiteY138" fmla="*/ 2232496 h 6662493"/>
                <a:gd name="connsiteX139" fmla="*/ 6379924 w 6749700"/>
                <a:gd name="connsiteY139" fmla="*/ 2090434 h 6662493"/>
                <a:gd name="connsiteX140" fmla="*/ 6470910 w 6749700"/>
                <a:gd name="connsiteY140" fmla="*/ 1801414 h 6662493"/>
                <a:gd name="connsiteX141" fmla="*/ 6483097 w 6749700"/>
                <a:gd name="connsiteY141" fmla="*/ 1805120 h 6662493"/>
                <a:gd name="connsiteX142" fmla="*/ 6439223 w 6749700"/>
                <a:gd name="connsiteY142" fmla="*/ 1949663 h 6662493"/>
                <a:gd name="connsiteX143" fmla="*/ 6427036 w 6749700"/>
                <a:gd name="connsiteY143" fmla="*/ 1945957 h 6662493"/>
                <a:gd name="connsiteX144" fmla="*/ 6470910 w 6749700"/>
                <a:gd name="connsiteY144" fmla="*/ 1801414 h 6662493"/>
                <a:gd name="connsiteX145" fmla="*/ 6549439 w 6749700"/>
                <a:gd name="connsiteY145" fmla="*/ 1507407 h 6662493"/>
                <a:gd name="connsiteX146" fmla="*/ 6561585 w 6749700"/>
                <a:gd name="connsiteY146" fmla="*/ 1509878 h 6662493"/>
                <a:gd name="connsiteX147" fmla="*/ 6525145 w 6749700"/>
                <a:gd name="connsiteY147" fmla="*/ 1656902 h 6662493"/>
                <a:gd name="connsiteX148" fmla="*/ 6512999 w 6749700"/>
                <a:gd name="connsiteY148" fmla="*/ 1653196 h 6662493"/>
                <a:gd name="connsiteX149" fmla="*/ 6549439 w 6749700"/>
                <a:gd name="connsiteY149" fmla="*/ 1507407 h 6662493"/>
                <a:gd name="connsiteX150" fmla="*/ 6614264 w 6749700"/>
                <a:gd name="connsiteY150" fmla="*/ 1209663 h 6662493"/>
                <a:gd name="connsiteX151" fmla="*/ 6626366 w 6749700"/>
                <a:gd name="connsiteY151" fmla="*/ 1212134 h 6662493"/>
                <a:gd name="connsiteX152" fmla="*/ 6596111 w 6749700"/>
                <a:gd name="connsiteY152" fmla="*/ 1360404 h 6662493"/>
                <a:gd name="connsiteX153" fmla="*/ 6584009 w 6749700"/>
                <a:gd name="connsiteY153" fmla="*/ 1357933 h 6662493"/>
                <a:gd name="connsiteX154" fmla="*/ 6614264 w 6749700"/>
                <a:gd name="connsiteY154" fmla="*/ 1209663 h 6662493"/>
                <a:gd name="connsiteX155" fmla="*/ 6665416 w 6749700"/>
                <a:gd name="connsiteY155" fmla="*/ 909428 h 6662493"/>
                <a:gd name="connsiteX156" fmla="*/ 6677444 w 6749700"/>
                <a:gd name="connsiteY156" fmla="*/ 911900 h 6662493"/>
                <a:gd name="connsiteX157" fmla="*/ 6654590 w 6749700"/>
                <a:gd name="connsiteY157" fmla="*/ 1061415 h 6662493"/>
                <a:gd name="connsiteX158" fmla="*/ 6642562 w 6749700"/>
                <a:gd name="connsiteY158" fmla="*/ 1058944 h 6662493"/>
                <a:gd name="connsiteX159" fmla="*/ 6665416 w 6749700"/>
                <a:gd name="connsiteY159" fmla="*/ 909428 h 6662493"/>
                <a:gd name="connsiteX160" fmla="*/ 6704103 w 6749700"/>
                <a:gd name="connsiteY160" fmla="*/ 607946 h 6662493"/>
                <a:gd name="connsiteX161" fmla="*/ 6716063 w 6749700"/>
                <a:gd name="connsiteY161" fmla="*/ 609182 h 6662493"/>
                <a:gd name="connsiteX162" fmla="*/ 6699320 w 6749700"/>
                <a:gd name="connsiteY162" fmla="*/ 759933 h 6662493"/>
                <a:gd name="connsiteX163" fmla="*/ 6686164 w 6749700"/>
                <a:gd name="connsiteY163" fmla="*/ 757462 h 6662493"/>
                <a:gd name="connsiteX164" fmla="*/ 6704103 w 6749700"/>
                <a:gd name="connsiteY164" fmla="*/ 607946 h 6662493"/>
                <a:gd name="connsiteX165" fmla="*/ 6727967 w 6749700"/>
                <a:gd name="connsiteY165" fmla="*/ 303973 h 6662493"/>
                <a:gd name="connsiteX166" fmla="*/ 6739733 w 6749700"/>
                <a:gd name="connsiteY166" fmla="*/ 305209 h 6662493"/>
                <a:gd name="connsiteX167" fmla="*/ 6730321 w 6749700"/>
                <a:gd name="connsiteY167" fmla="*/ 455960 h 6662493"/>
                <a:gd name="connsiteX168" fmla="*/ 6718555 w 6749700"/>
                <a:gd name="connsiteY168" fmla="*/ 454725 h 6662493"/>
                <a:gd name="connsiteX169" fmla="*/ 6727967 w 6749700"/>
                <a:gd name="connsiteY169" fmla="*/ 303973 h 6662493"/>
                <a:gd name="connsiteX170" fmla="*/ 6739350 w 6749700"/>
                <a:gd name="connsiteY170" fmla="*/ 0 h 6662493"/>
                <a:gd name="connsiteX171" fmla="*/ 6749700 w 6749700"/>
                <a:gd name="connsiteY171" fmla="*/ 0 h 6662493"/>
                <a:gd name="connsiteX172" fmla="*/ 6747400 w 6749700"/>
                <a:gd name="connsiteY172" fmla="*/ 151987 h 6662493"/>
                <a:gd name="connsiteX173" fmla="*/ 6734750 w 6749700"/>
                <a:gd name="connsiteY173" fmla="*/ 150752 h 6662493"/>
                <a:gd name="connsiteX174" fmla="*/ 6739350 w 6749700"/>
                <a:gd name="connsiteY174" fmla="*/ 0 h 666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6749700" h="6662493">
                  <a:moveTo>
                    <a:pt x="150741" y="6650035"/>
                  </a:moveTo>
                  <a:lnTo>
                    <a:pt x="150741" y="6660228"/>
                  </a:lnTo>
                  <a:cubicBezTo>
                    <a:pt x="101318" y="6662493"/>
                    <a:pt x="50659" y="6662493"/>
                    <a:pt x="0" y="6662493"/>
                  </a:cubicBezTo>
                  <a:lnTo>
                    <a:pt x="0" y="6651168"/>
                  </a:lnTo>
                  <a:cubicBezTo>
                    <a:pt x="50659" y="6651168"/>
                    <a:pt x="101318" y="6650035"/>
                    <a:pt x="150741" y="6650035"/>
                  </a:cubicBezTo>
                  <a:close/>
                  <a:moveTo>
                    <a:pt x="454724" y="6636331"/>
                  </a:moveTo>
                  <a:lnTo>
                    <a:pt x="455960" y="6648056"/>
                  </a:lnTo>
                  <a:cubicBezTo>
                    <a:pt x="406537" y="6651574"/>
                    <a:pt x="355878" y="6653919"/>
                    <a:pt x="305219" y="6656264"/>
                  </a:cubicBezTo>
                  <a:lnTo>
                    <a:pt x="305219" y="6644539"/>
                  </a:lnTo>
                  <a:cubicBezTo>
                    <a:pt x="354642" y="6642194"/>
                    <a:pt x="405301" y="6638676"/>
                    <a:pt x="454724" y="6636331"/>
                  </a:cubicBezTo>
                  <a:close/>
                  <a:moveTo>
                    <a:pt x="758697" y="6608924"/>
                  </a:moveTo>
                  <a:lnTo>
                    <a:pt x="759933" y="6620816"/>
                  </a:lnTo>
                  <a:cubicBezTo>
                    <a:pt x="709271" y="6626762"/>
                    <a:pt x="658608" y="6631518"/>
                    <a:pt x="609182" y="6635086"/>
                  </a:cubicBezTo>
                  <a:lnTo>
                    <a:pt x="607946" y="6624383"/>
                  </a:lnTo>
                  <a:cubicBezTo>
                    <a:pt x="657373" y="6619627"/>
                    <a:pt x="708035" y="6614870"/>
                    <a:pt x="758697" y="6608924"/>
                  </a:cubicBezTo>
                  <a:close/>
                  <a:moveTo>
                    <a:pt x="1060179" y="6567813"/>
                  </a:moveTo>
                  <a:lnTo>
                    <a:pt x="1061415" y="6581027"/>
                  </a:lnTo>
                  <a:cubicBezTo>
                    <a:pt x="1011992" y="6588235"/>
                    <a:pt x="962568" y="6595443"/>
                    <a:pt x="911910" y="6601449"/>
                  </a:cubicBezTo>
                  <a:lnTo>
                    <a:pt x="910674" y="6589436"/>
                  </a:lnTo>
                  <a:cubicBezTo>
                    <a:pt x="960097" y="6582228"/>
                    <a:pt x="1010756" y="6576222"/>
                    <a:pt x="1060179" y="6567813"/>
                  </a:cubicBezTo>
                  <a:close/>
                  <a:moveTo>
                    <a:pt x="1359179" y="6514244"/>
                  </a:moveTo>
                  <a:lnTo>
                    <a:pt x="1361650" y="6526324"/>
                  </a:lnTo>
                  <a:cubicBezTo>
                    <a:pt x="1312230" y="6535989"/>
                    <a:pt x="1262810" y="6545653"/>
                    <a:pt x="1213390" y="6554109"/>
                  </a:cubicBezTo>
                  <a:lnTo>
                    <a:pt x="1212155" y="6542029"/>
                  </a:lnTo>
                  <a:cubicBezTo>
                    <a:pt x="1260339" y="6533572"/>
                    <a:pt x="1310995" y="6523908"/>
                    <a:pt x="1359179" y="6514244"/>
                  </a:cubicBezTo>
                  <a:close/>
                  <a:moveTo>
                    <a:pt x="1656924" y="6445725"/>
                  </a:moveTo>
                  <a:lnTo>
                    <a:pt x="1659395" y="6457863"/>
                  </a:lnTo>
                  <a:cubicBezTo>
                    <a:pt x="1611207" y="6471216"/>
                    <a:pt x="1561784" y="6482140"/>
                    <a:pt x="1512361" y="6493065"/>
                  </a:cubicBezTo>
                  <a:lnTo>
                    <a:pt x="1508654" y="6480927"/>
                  </a:lnTo>
                  <a:cubicBezTo>
                    <a:pt x="1558077" y="6470002"/>
                    <a:pt x="1607501" y="6457863"/>
                    <a:pt x="1656924" y="6445725"/>
                  </a:cubicBezTo>
                  <a:close/>
                  <a:moveTo>
                    <a:pt x="1949692" y="6365991"/>
                  </a:moveTo>
                  <a:lnTo>
                    <a:pt x="1953398" y="6376942"/>
                  </a:lnTo>
                  <a:cubicBezTo>
                    <a:pt x="1905217" y="6391544"/>
                    <a:pt x="1857036" y="6404929"/>
                    <a:pt x="1807620" y="6418314"/>
                  </a:cubicBezTo>
                  <a:lnTo>
                    <a:pt x="1805149" y="6406146"/>
                  </a:lnTo>
                  <a:cubicBezTo>
                    <a:pt x="1852095" y="6392761"/>
                    <a:pt x="1901511" y="6379376"/>
                    <a:pt x="1949692" y="6365991"/>
                  </a:cubicBezTo>
                  <a:close/>
                  <a:moveTo>
                    <a:pt x="2239965" y="6270069"/>
                  </a:moveTo>
                  <a:lnTo>
                    <a:pt x="2243671" y="6282278"/>
                  </a:lnTo>
                  <a:cubicBezTo>
                    <a:pt x="2195490" y="6298149"/>
                    <a:pt x="2147309" y="6315242"/>
                    <a:pt x="2100364" y="6331113"/>
                  </a:cubicBezTo>
                  <a:lnTo>
                    <a:pt x="2095422" y="6318904"/>
                  </a:lnTo>
                  <a:cubicBezTo>
                    <a:pt x="2143603" y="6303033"/>
                    <a:pt x="2191784" y="6287161"/>
                    <a:pt x="2239965" y="6270069"/>
                  </a:cubicBezTo>
                  <a:close/>
                  <a:moveTo>
                    <a:pt x="2525262" y="6162931"/>
                  </a:moveTo>
                  <a:lnTo>
                    <a:pt x="2530203" y="6173936"/>
                  </a:lnTo>
                  <a:cubicBezTo>
                    <a:pt x="2483264" y="6193499"/>
                    <a:pt x="2436325" y="6211840"/>
                    <a:pt x="2388151" y="6228958"/>
                  </a:cubicBezTo>
                  <a:lnTo>
                    <a:pt x="2384445" y="6216731"/>
                  </a:lnTo>
                  <a:cubicBezTo>
                    <a:pt x="2431384" y="6199613"/>
                    <a:pt x="2478323" y="6181272"/>
                    <a:pt x="2525262" y="6162931"/>
                  </a:cubicBezTo>
                  <a:close/>
                  <a:moveTo>
                    <a:pt x="2805566" y="6042089"/>
                  </a:moveTo>
                  <a:lnTo>
                    <a:pt x="2810506" y="6053111"/>
                  </a:lnTo>
                  <a:cubicBezTo>
                    <a:pt x="2764809" y="6073931"/>
                    <a:pt x="2719112" y="6094750"/>
                    <a:pt x="2672180" y="6114345"/>
                  </a:cubicBezTo>
                  <a:lnTo>
                    <a:pt x="2667240" y="6103323"/>
                  </a:lnTo>
                  <a:cubicBezTo>
                    <a:pt x="2714172" y="6082503"/>
                    <a:pt x="2759869" y="6062909"/>
                    <a:pt x="2805566" y="6042089"/>
                  </a:cubicBezTo>
                  <a:close/>
                  <a:moveTo>
                    <a:pt x="3079652" y="5908789"/>
                  </a:moveTo>
                  <a:lnTo>
                    <a:pt x="3085826" y="5919826"/>
                  </a:lnTo>
                  <a:cubicBezTo>
                    <a:pt x="3041371" y="5941900"/>
                    <a:pt x="2995681" y="5965200"/>
                    <a:pt x="2949991" y="5987274"/>
                  </a:cubicBezTo>
                  <a:lnTo>
                    <a:pt x="2945052" y="5976237"/>
                  </a:lnTo>
                  <a:cubicBezTo>
                    <a:pt x="2989507" y="5954163"/>
                    <a:pt x="3035197" y="5932089"/>
                    <a:pt x="3079652" y="5908789"/>
                  </a:cubicBezTo>
                  <a:close/>
                  <a:moveTo>
                    <a:pt x="3348733" y="5763031"/>
                  </a:moveTo>
                  <a:lnTo>
                    <a:pt x="3353671" y="5774078"/>
                  </a:lnTo>
                  <a:cubicBezTo>
                    <a:pt x="3310461" y="5798628"/>
                    <a:pt x="3266017" y="5823177"/>
                    <a:pt x="3222807" y="5846499"/>
                  </a:cubicBezTo>
                  <a:lnTo>
                    <a:pt x="3216634" y="5836679"/>
                  </a:lnTo>
                  <a:cubicBezTo>
                    <a:pt x="3259844" y="5812130"/>
                    <a:pt x="3304288" y="5787580"/>
                    <a:pt x="3348733" y="5763031"/>
                  </a:cubicBezTo>
                  <a:close/>
                  <a:moveTo>
                    <a:pt x="3607880" y="5606062"/>
                  </a:moveTo>
                  <a:lnTo>
                    <a:pt x="3615287" y="5615892"/>
                  </a:lnTo>
                  <a:cubicBezTo>
                    <a:pt x="3572081" y="5642924"/>
                    <a:pt x="3528875" y="5669956"/>
                    <a:pt x="3485668" y="5695759"/>
                  </a:cubicBezTo>
                  <a:lnTo>
                    <a:pt x="3479496" y="5684700"/>
                  </a:lnTo>
                  <a:cubicBezTo>
                    <a:pt x="3522702" y="5658897"/>
                    <a:pt x="3564674" y="5631865"/>
                    <a:pt x="3607880" y="5606062"/>
                  </a:cubicBezTo>
                  <a:close/>
                  <a:moveTo>
                    <a:pt x="3860778" y="5436634"/>
                  </a:moveTo>
                  <a:lnTo>
                    <a:pt x="3868183" y="5446471"/>
                  </a:lnTo>
                  <a:cubicBezTo>
                    <a:pt x="3828690" y="5474752"/>
                    <a:pt x="3785495" y="5504263"/>
                    <a:pt x="3743534" y="5531314"/>
                  </a:cubicBezTo>
                  <a:lnTo>
                    <a:pt x="3736129" y="5521477"/>
                  </a:lnTo>
                  <a:cubicBezTo>
                    <a:pt x="3779324" y="5493196"/>
                    <a:pt x="3820051" y="5464915"/>
                    <a:pt x="3860778" y="5436634"/>
                  </a:cubicBezTo>
                  <a:close/>
                  <a:moveTo>
                    <a:pt x="4107444" y="5255994"/>
                  </a:moveTo>
                  <a:lnTo>
                    <a:pt x="4114847" y="5265839"/>
                  </a:lnTo>
                  <a:cubicBezTo>
                    <a:pt x="4074131" y="5296604"/>
                    <a:pt x="4034649" y="5327369"/>
                    <a:pt x="3993933" y="5356903"/>
                  </a:cubicBezTo>
                  <a:lnTo>
                    <a:pt x="3986530" y="5347058"/>
                  </a:lnTo>
                  <a:cubicBezTo>
                    <a:pt x="4026012" y="5317524"/>
                    <a:pt x="4066728" y="5286759"/>
                    <a:pt x="4107444" y="5255994"/>
                  </a:cubicBezTo>
                  <a:close/>
                  <a:moveTo>
                    <a:pt x="4344162" y="5065388"/>
                  </a:moveTo>
                  <a:lnTo>
                    <a:pt x="4352796" y="5075237"/>
                  </a:lnTo>
                  <a:cubicBezTo>
                    <a:pt x="4314559" y="5107246"/>
                    <a:pt x="4275088" y="5139256"/>
                    <a:pt x="4235618" y="5170034"/>
                  </a:cubicBezTo>
                  <a:lnTo>
                    <a:pt x="4228217" y="5160185"/>
                  </a:lnTo>
                  <a:cubicBezTo>
                    <a:pt x="4267688" y="5129407"/>
                    <a:pt x="4305925" y="5097397"/>
                    <a:pt x="4344162" y="5065388"/>
                  </a:cubicBezTo>
                  <a:close/>
                  <a:moveTo>
                    <a:pt x="4572144" y="4863570"/>
                  </a:moveTo>
                  <a:lnTo>
                    <a:pt x="4580776" y="4872194"/>
                  </a:lnTo>
                  <a:cubicBezTo>
                    <a:pt x="4543784" y="4906688"/>
                    <a:pt x="4506791" y="4941182"/>
                    <a:pt x="4468566" y="4974445"/>
                  </a:cubicBezTo>
                  <a:lnTo>
                    <a:pt x="4459934" y="4963358"/>
                  </a:lnTo>
                  <a:cubicBezTo>
                    <a:pt x="4498160" y="4931327"/>
                    <a:pt x="4536385" y="4898064"/>
                    <a:pt x="4572144" y="4863570"/>
                  </a:cubicBezTo>
                  <a:close/>
                  <a:moveTo>
                    <a:pt x="4791420" y="4651785"/>
                  </a:moveTo>
                  <a:lnTo>
                    <a:pt x="4801281" y="4661644"/>
                  </a:lnTo>
                  <a:cubicBezTo>
                    <a:pt x="4765533" y="4696151"/>
                    <a:pt x="4728553" y="4731891"/>
                    <a:pt x="4692806" y="4766398"/>
                  </a:cubicBezTo>
                  <a:lnTo>
                    <a:pt x="4684177" y="4757771"/>
                  </a:lnTo>
                  <a:cubicBezTo>
                    <a:pt x="4719925" y="4723264"/>
                    <a:pt x="4755672" y="4687525"/>
                    <a:pt x="4791420" y="4651785"/>
                  </a:cubicBezTo>
                  <a:close/>
                  <a:moveTo>
                    <a:pt x="5000704" y="4431280"/>
                  </a:moveTo>
                  <a:lnTo>
                    <a:pt x="5009328" y="4439910"/>
                  </a:lnTo>
                  <a:cubicBezTo>
                    <a:pt x="4976065" y="4476894"/>
                    <a:pt x="4941571" y="4513878"/>
                    <a:pt x="4907077" y="4549630"/>
                  </a:cubicBezTo>
                  <a:lnTo>
                    <a:pt x="4898453" y="4541000"/>
                  </a:lnTo>
                  <a:cubicBezTo>
                    <a:pt x="4932947" y="4505249"/>
                    <a:pt x="4967442" y="4468264"/>
                    <a:pt x="5000704" y="4431280"/>
                  </a:cubicBezTo>
                  <a:close/>
                  <a:moveTo>
                    <a:pt x="5198803" y="4200809"/>
                  </a:moveTo>
                  <a:lnTo>
                    <a:pt x="5208655" y="4208209"/>
                  </a:lnTo>
                  <a:cubicBezTo>
                    <a:pt x="5176637" y="4247676"/>
                    <a:pt x="5144618" y="4285909"/>
                    <a:pt x="5111369" y="4324142"/>
                  </a:cubicBezTo>
                  <a:lnTo>
                    <a:pt x="5101517" y="4315509"/>
                  </a:lnTo>
                  <a:cubicBezTo>
                    <a:pt x="5134767" y="4277275"/>
                    <a:pt x="5168016" y="4239042"/>
                    <a:pt x="5198803" y="4200809"/>
                  </a:cubicBezTo>
                  <a:close/>
                  <a:moveTo>
                    <a:pt x="5386939" y="3961617"/>
                  </a:moveTo>
                  <a:lnTo>
                    <a:pt x="5398016" y="3969020"/>
                  </a:lnTo>
                  <a:cubicBezTo>
                    <a:pt x="5367246" y="4009736"/>
                    <a:pt x="5336477" y="4050452"/>
                    <a:pt x="5305707" y="4089934"/>
                  </a:cubicBezTo>
                  <a:lnTo>
                    <a:pt x="5295861" y="4081297"/>
                  </a:lnTo>
                  <a:cubicBezTo>
                    <a:pt x="5326631" y="4041815"/>
                    <a:pt x="5357400" y="4002333"/>
                    <a:pt x="5386939" y="3961617"/>
                  </a:cubicBezTo>
                  <a:close/>
                  <a:moveTo>
                    <a:pt x="5565078" y="3714950"/>
                  </a:moveTo>
                  <a:lnTo>
                    <a:pt x="5574918" y="3722354"/>
                  </a:lnTo>
                  <a:cubicBezTo>
                    <a:pt x="5546627" y="3763077"/>
                    <a:pt x="5517107" y="3805035"/>
                    <a:pt x="5488816" y="3845758"/>
                  </a:cubicBezTo>
                  <a:lnTo>
                    <a:pt x="5477746" y="3838354"/>
                  </a:lnTo>
                  <a:cubicBezTo>
                    <a:pt x="5507267" y="3797631"/>
                    <a:pt x="5536787" y="3756907"/>
                    <a:pt x="5565078" y="3714950"/>
                  </a:cubicBezTo>
                  <a:close/>
                  <a:moveTo>
                    <a:pt x="5730793" y="3460805"/>
                  </a:moveTo>
                  <a:lnTo>
                    <a:pt x="5741854" y="3466977"/>
                  </a:lnTo>
                  <a:cubicBezTo>
                    <a:pt x="5714817" y="3510176"/>
                    <a:pt x="5687780" y="3552140"/>
                    <a:pt x="5660743" y="3594105"/>
                  </a:cubicBezTo>
                  <a:lnTo>
                    <a:pt x="5650911" y="3587934"/>
                  </a:lnTo>
                  <a:cubicBezTo>
                    <a:pt x="5677948" y="3545969"/>
                    <a:pt x="5704985" y="3504004"/>
                    <a:pt x="5730793" y="3460805"/>
                  </a:cubicBezTo>
                  <a:close/>
                  <a:moveTo>
                    <a:pt x="5885281" y="3199192"/>
                  </a:moveTo>
                  <a:lnTo>
                    <a:pt x="5896333" y="3205365"/>
                  </a:lnTo>
                  <a:cubicBezTo>
                    <a:pt x="5871773" y="3248575"/>
                    <a:pt x="5845985" y="3291785"/>
                    <a:pt x="5821425" y="3336229"/>
                  </a:cubicBezTo>
                  <a:lnTo>
                    <a:pt x="5810373" y="3328822"/>
                  </a:lnTo>
                  <a:cubicBezTo>
                    <a:pt x="5836161" y="3285612"/>
                    <a:pt x="5860721" y="3242402"/>
                    <a:pt x="5885281" y="3199192"/>
                  </a:cubicBezTo>
                  <a:close/>
                  <a:moveTo>
                    <a:pt x="6027313" y="2930101"/>
                  </a:moveTo>
                  <a:lnTo>
                    <a:pt x="6038353" y="2936275"/>
                  </a:lnTo>
                  <a:cubicBezTo>
                    <a:pt x="6016274" y="2980727"/>
                    <a:pt x="5992968" y="3026413"/>
                    <a:pt x="5969662" y="3069630"/>
                  </a:cubicBezTo>
                  <a:lnTo>
                    <a:pt x="5958622" y="3064691"/>
                  </a:lnTo>
                  <a:cubicBezTo>
                    <a:pt x="5981928" y="3020239"/>
                    <a:pt x="6005234" y="2974553"/>
                    <a:pt x="6027313" y="2930101"/>
                  </a:cubicBezTo>
                  <a:close/>
                  <a:moveTo>
                    <a:pt x="6156890" y="2657273"/>
                  </a:moveTo>
                  <a:lnTo>
                    <a:pt x="6167915" y="2660978"/>
                  </a:lnTo>
                  <a:cubicBezTo>
                    <a:pt x="6148314" y="2706672"/>
                    <a:pt x="6126264" y="2752365"/>
                    <a:pt x="6105438" y="2799293"/>
                  </a:cubicBezTo>
                  <a:lnTo>
                    <a:pt x="6094413" y="2793118"/>
                  </a:lnTo>
                  <a:cubicBezTo>
                    <a:pt x="6115239" y="2747425"/>
                    <a:pt x="6137289" y="2701732"/>
                    <a:pt x="6156890" y="2657273"/>
                  </a:cubicBezTo>
                  <a:close/>
                  <a:moveTo>
                    <a:pt x="6274030" y="2375724"/>
                  </a:moveTo>
                  <a:lnTo>
                    <a:pt x="6286266" y="2380665"/>
                  </a:lnTo>
                  <a:cubicBezTo>
                    <a:pt x="6267913" y="2427600"/>
                    <a:pt x="6248336" y="2474536"/>
                    <a:pt x="6228759" y="2520236"/>
                  </a:cubicBezTo>
                  <a:lnTo>
                    <a:pt x="6217747" y="2516531"/>
                  </a:lnTo>
                  <a:cubicBezTo>
                    <a:pt x="6237324" y="2469595"/>
                    <a:pt x="6255677" y="2422660"/>
                    <a:pt x="6274030" y="2375724"/>
                  </a:cubicBezTo>
                  <a:close/>
                  <a:moveTo>
                    <a:pt x="6379924" y="2090434"/>
                  </a:moveTo>
                  <a:lnTo>
                    <a:pt x="6390912" y="2094140"/>
                  </a:lnTo>
                  <a:cubicBezTo>
                    <a:pt x="6375041" y="2142318"/>
                    <a:pt x="6357948" y="2189260"/>
                    <a:pt x="6340856" y="2237437"/>
                  </a:cubicBezTo>
                  <a:lnTo>
                    <a:pt x="6329868" y="2232496"/>
                  </a:lnTo>
                  <a:cubicBezTo>
                    <a:pt x="6346960" y="2185554"/>
                    <a:pt x="6362832" y="2137376"/>
                    <a:pt x="6379924" y="2090434"/>
                  </a:cubicBezTo>
                  <a:close/>
                  <a:moveTo>
                    <a:pt x="6470910" y="1801414"/>
                  </a:moveTo>
                  <a:lnTo>
                    <a:pt x="6483097" y="1805120"/>
                  </a:lnTo>
                  <a:cubicBezTo>
                    <a:pt x="6468472" y="1853301"/>
                    <a:pt x="6455067" y="1901482"/>
                    <a:pt x="6439223" y="1949663"/>
                  </a:cubicBezTo>
                  <a:lnTo>
                    <a:pt x="6427036" y="1945957"/>
                  </a:lnTo>
                  <a:cubicBezTo>
                    <a:pt x="6442879" y="1897776"/>
                    <a:pt x="6456285" y="1849595"/>
                    <a:pt x="6470910" y="1801414"/>
                  </a:cubicBezTo>
                  <a:close/>
                  <a:moveTo>
                    <a:pt x="6549439" y="1507407"/>
                  </a:moveTo>
                  <a:lnTo>
                    <a:pt x="6561585" y="1509878"/>
                  </a:lnTo>
                  <a:cubicBezTo>
                    <a:pt x="6549439" y="1559298"/>
                    <a:pt x="6537292" y="1607482"/>
                    <a:pt x="6525145" y="1656902"/>
                  </a:cubicBezTo>
                  <a:lnTo>
                    <a:pt x="6512999" y="1653196"/>
                  </a:lnTo>
                  <a:cubicBezTo>
                    <a:pt x="6525145" y="1605011"/>
                    <a:pt x="6537292" y="1555592"/>
                    <a:pt x="6549439" y="1507407"/>
                  </a:cubicBezTo>
                  <a:close/>
                  <a:moveTo>
                    <a:pt x="6614264" y="1209663"/>
                  </a:moveTo>
                  <a:lnTo>
                    <a:pt x="6626366" y="1212134"/>
                  </a:lnTo>
                  <a:cubicBezTo>
                    <a:pt x="6617895" y="1261558"/>
                    <a:pt x="6607003" y="1312217"/>
                    <a:pt x="6596111" y="1360404"/>
                  </a:cubicBezTo>
                  <a:lnTo>
                    <a:pt x="6584009" y="1357933"/>
                  </a:lnTo>
                  <a:cubicBezTo>
                    <a:pt x="6594901" y="1308510"/>
                    <a:pt x="6604582" y="1259087"/>
                    <a:pt x="6614264" y="1209663"/>
                  </a:cubicBezTo>
                  <a:close/>
                  <a:moveTo>
                    <a:pt x="6665416" y="909428"/>
                  </a:moveTo>
                  <a:lnTo>
                    <a:pt x="6677444" y="911900"/>
                  </a:lnTo>
                  <a:cubicBezTo>
                    <a:pt x="6670227" y="961326"/>
                    <a:pt x="6663010" y="1011989"/>
                    <a:pt x="6654590" y="1061415"/>
                  </a:cubicBezTo>
                  <a:lnTo>
                    <a:pt x="6642562" y="1058944"/>
                  </a:lnTo>
                  <a:cubicBezTo>
                    <a:pt x="6650982" y="1009517"/>
                    <a:pt x="6658199" y="958855"/>
                    <a:pt x="6665416" y="909428"/>
                  </a:cubicBezTo>
                  <a:close/>
                  <a:moveTo>
                    <a:pt x="6704103" y="607946"/>
                  </a:moveTo>
                  <a:lnTo>
                    <a:pt x="6716063" y="609182"/>
                  </a:lnTo>
                  <a:cubicBezTo>
                    <a:pt x="6711279" y="658609"/>
                    <a:pt x="6705299" y="709271"/>
                    <a:pt x="6699320" y="759933"/>
                  </a:cubicBezTo>
                  <a:lnTo>
                    <a:pt x="6686164" y="757462"/>
                  </a:lnTo>
                  <a:cubicBezTo>
                    <a:pt x="6693340" y="706800"/>
                    <a:pt x="6698124" y="657373"/>
                    <a:pt x="6704103" y="607946"/>
                  </a:cubicBezTo>
                  <a:close/>
                  <a:moveTo>
                    <a:pt x="6727967" y="303973"/>
                  </a:moveTo>
                  <a:lnTo>
                    <a:pt x="6739733" y="305209"/>
                  </a:lnTo>
                  <a:cubicBezTo>
                    <a:pt x="6737380" y="354636"/>
                    <a:pt x="6733850" y="405298"/>
                    <a:pt x="6730321" y="455960"/>
                  </a:cubicBezTo>
                  <a:lnTo>
                    <a:pt x="6718555" y="454725"/>
                  </a:lnTo>
                  <a:cubicBezTo>
                    <a:pt x="6720908" y="405298"/>
                    <a:pt x="6725614" y="354636"/>
                    <a:pt x="6727967" y="303973"/>
                  </a:cubicBezTo>
                  <a:close/>
                  <a:moveTo>
                    <a:pt x="6739350" y="0"/>
                  </a:moveTo>
                  <a:lnTo>
                    <a:pt x="6749700" y="0"/>
                  </a:lnTo>
                  <a:cubicBezTo>
                    <a:pt x="6749700" y="50663"/>
                    <a:pt x="6748550" y="101325"/>
                    <a:pt x="6747400" y="151987"/>
                  </a:cubicBezTo>
                  <a:lnTo>
                    <a:pt x="6734750" y="150752"/>
                  </a:lnTo>
                  <a:cubicBezTo>
                    <a:pt x="6737050" y="101325"/>
                    <a:pt x="6738200" y="50663"/>
                    <a:pt x="6739350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F19BCCA-1641-4C00-BF84-38FE436FB32B}"/>
              </a:ext>
            </a:extLst>
          </p:cNvPr>
          <p:cNvSpPr/>
          <p:nvPr/>
        </p:nvSpPr>
        <p:spPr>
          <a:xfrm>
            <a:off x="14709068" y="3899245"/>
            <a:ext cx="1705489" cy="17042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369">
                <a:moveTo>
                  <a:pt x="1370" y="684"/>
                </a:moveTo>
                <a:cubicBezTo>
                  <a:pt x="1370" y="1063"/>
                  <a:pt x="1063" y="1369"/>
                  <a:pt x="685" y="1369"/>
                </a:cubicBezTo>
                <a:cubicBezTo>
                  <a:pt x="307" y="1369"/>
                  <a:pt x="0" y="1063"/>
                  <a:pt x="0" y="684"/>
                </a:cubicBezTo>
                <a:cubicBezTo>
                  <a:pt x="0" y="306"/>
                  <a:pt x="307" y="0"/>
                  <a:pt x="685" y="0"/>
                </a:cubicBezTo>
                <a:cubicBezTo>
                  <a:pt x="1063" y="0"/>
                  <a:pt x="1370" y="306"/>
                  <a:pt x="1370" y="68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B37A62C-A574-46E3-9C4B-48F46F06605D}"/>
              </a:ext>
            </a:extLst>
          </p:cNvPr>
          <p:cNvSpPr/>
          <p:nvPr/>
        </p:nvSpPr>
        <p:spPr>
          <a:xfrm>
            <a:off x="7964348" y="3899245"/>
            <a:ext cx="1704243" cy="17042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9" h="1369">
                <a:moveTo>
                  <a:pt x="1369" y="684"/>
                </a:moveTo>
                <a:cubicBezTo>
                  <a:pt x="1369" y="1063"/>
                  <a:pt x="1062" y="1369"/>
                  <a:pt x="684" y="1369"/>
                </a:cubicBezTo>
                <a:cubicBezTo>
                  <a:pt x="306" y="1369"/>
                  <a:pt x="0" y="1063"/>
                  <a:pt x="0" y="684"/>
                </a:cubicBezTo>
                <a:cubicBezTo>
                  <a:pt x="0" y="306"/>
                  <a:pt x="306" y="0"/>
                  <a:pt x="684" y="0"/>
                </a:cubicBezTo>
                <a:cubicBezTo>
                  <a:pt x="1062" y="0"/>
                  <a:pt x="1369" y="306"/>
                  <a:pt x="1369" y="68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F9703978-79BB-4B85-9A91-44CD66D93BFC}"/>
              </a:ext>
            </a:extLst>
          </p:cNvPr>
          <p:cNvSpPr/>
          <p:nvPr/>
        </p:nvSpPr>
        <p:spPr>
          <a:xfrm>
            <a:off x="7964348" y="10643961"/>
            <a:ext cx="1704243" cy="17054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9" h="1370">
                <a:moveTo>
                  <a:pt x="1369" y="685"/>
                </a:moveTo>
                <a:cubicBezTo>
                  <a:pt x="1369" y="1063"/>
                  <a:pt x="1062" y="1370"/>
                  <a:pt x="684" y="1370"/>
                </a:cubicBezTo>
                <a:cubicBezTo>
                  <a:pt x="306" y="1370"/>
                  <a:pt x="0" y="1063"/>
                  <a:pt x="0" y="685"/>
                </a:cubicBezTo>
                <a:cubicBezTo>
                  <a:pt x="0" y="307"/>
                  <a:pt x="306" y="0"/>
                  <a:pt x="684" y="0"/>
                </a:cubicBezTo>
                <a:cubicBezTo>
                  <a:pt x="1062" y="0"/>
                  <a:pt x="1369" y="307"/>
                  <a:pt x="1369" y="68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3C5D4E64-4B36-48A4-AE54-13818715EE31}"/>
              </a:ext>
            </a:extLst>
          </p:cNvPr>
          <p:cNvSpPr/>
          <p:nvPr/>
        </p:nvSpPr>
        <p:spPr>
          <a:xfrm>
            <a:off x="14709068" y="10643961"/>
            <a:ext cx="1705489" cy="17054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370">
                <a:moveTo>
                  <a:pt x="1370" y="685"/>
                </a:moveTo>
                <a:cubicBezTo>
                  <a:pt x="1370" y="1063"/>
                  <a:pt x="1063" y="1370"/>
                  <a:pt x="685" y="1370"/>
                </a:cubicBezTo>
                <a:cubicBezTo>
                  <a:pt x="307" y="1370"/>
                  <a:pt x="0" y="1063"/>
                  <a:pt x="0" y="685"/>
                </a:cubicBezTo>
                <a:cubicBezTo>
                  <a:pt x="0" y="307"/>
                  <a:pt x="307" y="0"/>
                  <a:pt x="685" y="0"/>
                </a:cubicBezTo>
                <a:cubicBezTo>
                  <a:pt x="1063" y="0"/>
                  <a:pt x="1370" y="307"/>
                  <a:pt x="1370" y="68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F748E9F-90B9-43CD-B125-F746FB05ECEA}"/>
              </a:ext>
            </a:extLst>
          </p:cNvPr>
          <p:cNvSpPr/>
          <p:nvPr/>
        </p:nvSpPr>
        <p:spPr>
          <a:xfrm>
            <a:off x="8331860" y="10962880"/>
            <a:ext cx="969226" cy="1067643"/>
          </a:xfrm>
          <a:custGeom>
            <a:avLst/>
            <a:gdLst>
              <a:gd name="connsiteX0" fmla="*/ 398142 w 969226"/>
              <a:gd name="connsiteY0" fmla="*/ 839929 h 1067643"/>
              <a:gd name="connsiteX1" fmla="*/ 398142 w 969226"/>
              <a:gd name="connsiteY1" fmla="*/ 898413 h 1067643"/>
              <a:gd name="connsiteX2" fmla="*/ 541224 w 969226"/>
              <a:gd name="connsiteY2" fmla="*/ 898413 h 1067643"/>
              <a:gd name="connsiteX3" fmla="*/ 541224 w 969226"/>
              <a:gd name="connsiteY3" fmla="*/ 839929 h 1067643"/>
              <a:gd name="connsiteX4" fmla="*/ 398142 w 969226"/>
              <a:gd name="connsiteY4" fmla="*/ 754070 h 1067643"/>
              <a:gd name="connsiteX5" fmla="*/ 398142 w 969226"/>
              <a:gd name="connsiteY5" fmla="*/ 812554 h 1067643"/>
              <a:gd name="connsiteX6" fmla="*/ 541224 w 969226"/>
              <a:gd name="connsiteY6" fmla="*/ 812554 h 1067643"/>
              <a:gd name="connsiteX7" fmla="*/ 541224 w 969226"/>
              <a:gd name="connsiteY7" fmla="*/ 754070 h 1067643"/>
              <a:gd name="connsiteX8" fmla="*/ 398142 w 969226"/>
              <a:gd name="connsiteY8" fmla="*/ 668210 h 1067643"/>
              <a:gd name="connsiteX9" fmla="*/ 398142 w 969226"/>
              <a:gd name="connsiteY9" fmla="*/ 727938 h 1067643"/>
              <a:gd name="connsiteX10" fmla="*/ 541224 w 969226"/>
              <a:gd name="connsiteY10" fmla="*/ 727938 h 1067643"/>
              <a:gd name="connsiteX11" fmla="*/ 541224 w 969226"/>
              <a:gd name="connsiteY11" fmla="*/ 668210 h 1067643"/>
              <a:gd name="connsiteX12" fmla="*/ 627256 w 969226"/>
              <a:gd name="connsiteY12" fmla="*/ 368758 h 1067643"/>
              <a:gd name="connsiteX13" fmla="*/ 656532 w 969226"/>
              <a:gd name="connsiteY13" fmla="*/ 398034 h 1067643"/>
              <a:gd name="connsiteX14" fmla="*/ 627256 w 969226"/>
              <a:gd name="connsiteY14" fmla="*/ 427310 h 1067643"/>
              <a:gd name="connsiteX15" fmla="*/ 597980 w 969226"/>
              <a:gd name="connsiteY15" fmla="*/ 398034 h 1067643"/>
              <a:gd name="connsiteX16" fmla="*/ 627256 w 969226"/>
              <a:gd name="connsiteY16" fmla="*/ 368758 h 1067643"/>
              <a:gd name="connsiteX17" fmla="*/ 341970 w 969226"/>
              <a:gd name="connsiteY17" fmla="*/ 368758 h 1067643"/>
              <a:gd name="connsiteX18" fmla="*/ 371246 w 969226"/>
              <a:gd name="connsiteY18" fmla="*/ 398034 h 1067643"/>
              <a:gd name="connsiteX19" fmla="*/ 341970 w 969226"/>
              <a:gd name="connsiteY19" fmla="*/ 427310 h 1067643"/>
              <a:gd name="connsiteX20" fmla="*/ 312694 w 969226"/>
              <a:gd name="connsiteY20" fmla="*/ 398034 h 1067643"/>
              <a:gd name="connsiteX21" fmla="*/ 341970 w 969226"/>
              <a:gd name="connsiteY21" fmla="*/ 368758 h 1067643"/>
              <a:gd name="connsiteX22" fmla="*/ 883377 w 969226"/>
              <a:gd name="connsiteY22" fmla="*/ 354637 h 1067643"/>
              <a:gd name="connsiteX23" fmla="*/ 883377 w 969226"/>
              <a:gd name="connsiteY23" fmla="*/ 498980 h 1067643"/>
              <a:gd name="connsiteX24" fmla="*/ 928168 w 969226"/>
              <a:gd name="connsiteY24" fmla="*/ 498980 h 1067643"/>
              <a:gd name="connsiteX25" fmla="*/ 940610 w 969226"/>
              <a:gd name="connsiteY25" fmla="*/ 485292 h 1067643"/>
              <a:gd name="connsiteX26" fmla="*/ 940610 w 969226"/>
              <a:gd name="connsiteY26" fmla="*/ 367080 h 1067643"/>
              <a:gd name="connsiteX27" fmla="*/ 928168 w 969226"/>
              <a:gd name="connsiteY27" fmla="*/ 354637 h 1067643"/>
              <a:gd name="connsiteX28" fmla="*/ 39814 w 969226"/>
              <a:gd name="connsiteY28" fmla="*/ 354637 h 1067643"/>
              <a:gd name="connsiteX29" fmla="*/ 26128 w 969226"/>
              <a:gd name="connsiteY29" fmla="*/ 367080 h 1067643"/>
              <a:gd name="connsiteX30" fmla="*/ 26128 w 969226"/>
              <a:gd name="connsiteY30" fmla="*/ 485292 h 1067643"/>
              <a:gd name="connsiteX31" fmla="*/ 39814 w 969226"/>
              <a:gd name="connsiteY31" fmla="*/ 498980 h 1067643"/>
              <a:gd name="connsiteX32" fmla="*/ 85849 w 969226"/>
              <a:gd name="connsiteY32" fmla="*/ 498980 h 1067643"/>
              <a:gd name="connsiteX33" fmla="*/ 85849 w 969226"/>
              <a:gd name="connsiteY33" fmla="*/ 354637 h 1067643"/>
              <a:gd name="connsiteX34" fmla="*/ 241542 w 969226"/>
              <a:gd name="connsiteY34" fmla="*/ 297616 h 1067643"/>
              <a:gd name="connsiteX35" fmla="*/ 198026 w 969226"/>
              <a:gd name="connsiteY35" fmla="*/ 339766 h 1067643"/>
              <a:gd name="connsiteX36" fmla="*/ 198026 w 969226"/>
              <a:gd name="connsiteY36" fmla="*/ 456299 h 1067643"/>
              <a:gd name="connsiteX37" fmla="*/ 241542 w 969226"/>
              <a:gd name="connsiteY37" fmla="*/ 498449 h 1067643"/>
              <a:gd name="connsiteX38" fmla="*/ 727677 w 969226"/>
              <a:gd name="connsiteY38" fmla="*/ 498449 h 1067643"/>
              <a:gd name="connsiteX39" fmla="*/ 769950 w 969226"/>
              <a:gd name="connsiteY39" fmla="*/ 456299 h 1067643"/>
              <a:gd name="connsiteX40" fmla="*/ 769950 w 969226"/>
              <a:gd name="connsiteY40" fmla="*/ 339766 h 1067643"/>
              <a:gd name="connsiteX41" fmla="*/ 727677 w 969226"/>
              <a:gd name="connsiteY41" fmla="*/ 297616 h 1067643"/>
              <a:gd name="connsiteX42" fmla="*/ 241542 w 969226"/>
              <a:gd name="connsiteY42" fmla="*/ 271582 h 1067643"/>
              <a:gd name="connsiteX43" fmla="*/ 727677 w 969226"/>
              <a:gd name="connsiteY43" fmla="*/ 271582 h 1067643"/>
              <a:gd name="connsiteX44" fmla="*/ 797303 w 969226"/>
              <a:gd name="connsiteY44" fmla="*/ 339766 h 1067643"/>
              <a:gd name="connsiteX45" fmla="*/ 797303 w 969226"/>
              <a:gd name="connsiteY45" fmla="*/ 456299 h 1067643"/>
              <a:gd name="connsiteX46" fmla="*/ 727677 w 969226"/>
              <a:gd name="connsiteY46" fmla="*/ 525723 h 1067643"/>
              <a:gd name="connsiteX47" fmla="*/ 241542 w 969226"/>
              <a:gd name="connsiteY47" fmla="*/ 525723 h 1067643"/>
              <a:gd name="connsiteX48" fmla="*/ 171916 w 969226"/>
              <a:gd name="connsiteY48" fmla="*/ 456299 h 1067643"/>
              <a:gd name="connsiteX49" fmla="*/ 171916 w 969226"/>
              <a:gd name="connsiteY49" fmla="*/ 339766 h 1067643"/>
              <a:gd name="connsiteX50" fmla="*/ 241542 w 969226"/>
              <a:gd name="connsiteY50" fmla="*/ 271582 h 1067643"/>
              <a:gd name="connsiteX51" fmla="*/ 187873 w 969226"/>
              <a:gd name="connsiteY51" fmla="*/ 211538 h 1067643"/>
              <a:gd name="connsiteX52" fmla="*/ 111977 w 969226"/>
              <a:gd name="connsiteY52" fmla="*/ 287442 h 1067643"/>
              <a:gd name="connsiteX53" fmla="*/ 111977 w 969226"/>
              <a:gd name="connsiteY53" fmla="*/ 566174 h 1067643"/>
              <a:gd name="connsiteX54" fmla="*/ 187873 w 969226"/>
              <a:gd name="connsiteY54" fmla="*/ 642079 h 1067643"/>
              <a:gd name="connsiteX55" fmla="*/ 384456 w 969226"/>
              <a:gd name="connsiteY55" fmla="*/ 642079 h 1067643"/>
              <a:gd name="connsiteX56" fmla="*/ 554910 w 969226"/>
              <a:gd name="connsiteY56" fmla="*/ 642079 h 1067643"/>
              <a:gd name="connsiteX57" fmla="*/ 780109 w 969226"/>
              <a:gd name="connsiteY57" fmla="*/ 642079 h 1067643"/>
              <a:gd name="connsiteX58" fmla="*/ 856004 w 969226"/>
              <a:gd name="connsiteY58" fmla="*/ 566174 h 1067643"/>
              <a:gd name="connsiteX59" fmla="*/ 856004 w 969226"/>
              <a:gd name="connsiteY59" fmla="*/ 287442 h 1067643"/>
              <a:gd name="connsiteX60" fmla="*/ 780109 w 969226"/>
              <a:gd name="connsiteY60" fmla="*/ 211538 h 1067643"/>
              <a:gd name="connsiteX61" fmla="*/ 469061 w 969226"/>
              <a:gd name="connsiteY61" fmla="*/ 27375 h 1067643"/>
              <a:gd name="connsiteX62" fmla="*/ 440444 w 969226"/>
              <a:gd name="connsiteY62" fmla="*/ 55995 h 1067643"/>
              <a:gd name="connsiteX63" fmla="*/ 469061 w 969226"/>
              <a:gd name="connsiteY63" fmla="*/ 85859 h 1067643"/>
              <a:gd name="connsiteX64" fmla="*/ 470305 w 969226"/>
              <a:gd name="connsiteY64" fmla="*/ 85859 h 1067643"/>
              <a:gd name="connsiteX65" fmla="*/ 498921 w 969226"/>
              <a:gd name="connsiteY65" fmla="*/ 55995 h 1067643"/>
              <a:gd name="connsiteX66" fmla="*/ 469061 w 969226"/>
              <a:gd name="connsiteY66" fmla="*/ 27375 h 1067643"/>
              <a:gd name="connsiteX67" fmla="*/ 469061 w 969226"/>
              <a:gd name="connsiteY67" fmla="*/ 0 h 1067643"/>
              <a:gd name="connsiteX68" fmla="*/ 526293 w 969226"/>
              <a:gd name="connsiteY68" fmla="*/ 55995 h 1067643"/>
              <a:gd name="connsiteX69" fmla="*/ 482747 w 969226"/>
              <a:gd name="connsiteY69" fmla="*/ 110746 h 1067643"/>
              <a:gd name="connsiteX70" fmla="*/ 482747 w 969226"/>
              <a:gd name="connsiteY70" fmla="*/ 185407 h 1067643"/>
              <a:gd name="connsiteX71" fmla="*/ 780109 w 969226"/>
              <a:gd name="connsiteY71" fmla="*/ 185407 h 1067643"/>
              <a:gd name="connsiteX72" fmla="*/ 883377 w 969226"/>
              <a:gd name="connsiteY72" fmla="*/ 287442 h 1067643"/>
              <a:gd name="connsiteX73" fmla="*/ 883377 w 969226"/>
              <a:gd name="connsiteY73" fmla="*/ 328506 h 1067643"/>
              <a:gd name="connsiteX74" fmla="*/ 928168 w 969226"/>
              <a:gd name="connsiteY74" fmla="*/ 328506 h 1067643"/>
              <a:gd name="connsiteX75" fmla="*/ 969226 w 969226"/>
              <a:gd name="connsiteY75" fmla="*/ 367080 h 1067643"/>
              <a:gd name="connsiteX76" fmla="*/ 969226 w 969226"/>
              <a:gd name="connsiteY76" fmla="*/ 485292 h 1067643"/>
              <a:gd name="connsiteX77" fmla="*/ 928168 w 969226"/>
              <a:gd name="connsiteY77" fmla="*/ 526355 h 1067643"/>
              <a:gd name="connsiteX78" fmla="*/ 883377 w 969226"/>
              <a:gd name="connsiteY78" fmla="*/ 526355 h 1067643"/>
              <a:gd name="connsiteX79" fmla="*/ 883377 w 969226"/>
              <a:gd name="connsiteY79" fmla="*/ 566174 h 1067643"/>
              <a:gd name="connsiteX80" fmla="*/ 780109 w 969226"/>
              <a:gd name="connsiteY80" fmla="*/ 668210 h 1067643"/>
              <a:gd name="connsiteX81" fmla="*/ 568596 w 969226"/>
              <a:gd name="connsiteY81" fmla="*/ 668210 h 1067643"/>
              <a:gd name="connsiteX82" fmla="*/ 568596 w 969226"/>
              <a:gd name="connsiteY82" fmla="*/ 898413 h 1067643"/>
              <a:gd name="connsiteX83" fmla="*/ 780109 w 969226"/>
              <a:gd name="connsiteY83" fmla="*/ 898413 h 1067643"/>
              <a:gd name="connsiteX84" fmla="*/ 883377 w 969226"/>
              <a:gd name="connsiteY84" fmla="*/ 1000449 h 1067643"/>
              <a:gd name="connsiteX85" fmla="*/ 883377 w 969226"/>
              <a:gd name="connsiteY85" fmla="*/ 1055200 h 1067643"/>
              <a:gd name="connsiteX86" fmla="*/ 868446 w 969226"/>
              <a:gd name="connsiteY86" fmla="*/ 1067643 h 1067643"/>
              <a:gd name="connsiteX87" fmla="*/ 856004 w 969226"/>
              <a:gd name="connsiteY87" fmla="*/ 1055200 h 1067643"/>
              <a:gd name="connsiteX88" fmla="*/ 856004 w 969226"/>
              <a:gd name="connsiteY88" fmla="*/ 1000449 h 1067643"/>
              <a:gd name="connsiteX89" fmla="*/ 780109 w 969226"/>
              <a:gd name="connsiteY89" fmla="*/ 925788 h 1067643"/>
              <a:gd name="connsiteX90" fmla="*/ 554910 w 969226"/>
              <a:gd name="connsiteY90" fmla="*/ 925788 h 1067643"/>
              <a:gd name="connsiteX91" fmla="*/ 384456 w 969226"/>
              <a:gd name="connsiteY91" fmla="*/ 925788 h 1067643"/>
              <a:gd name="connsiteX92" fmla="*/ 187873 w 969226"/>
              <a:gd name="connsiteY92" fmla="*/ 925788 h 1067643"/>
              <a:gd name="connsiteX93" fmla="*/ 111977 w 969226"/>
              <a:gd name="connsiteY93" fmla="*/ 1000449 h 1067643"/>
              <a:gd name="connsiteX94" fmla="*/ 111977 w 969226"/>
              <a:gd name="connsiteY94" fmla="*/ 1055200 h 1067643"/>
              <a:gd name="connsiteX95" fmla="*/ 99535 w 969226"/>
              <a:gd name="connsiteY95" fmla="*/ 1067643 h 1067643"/>
              <a:gd name="connsiteX96" fmla="*/ 85849 w 969226"/>
              <a:gd name="connsiteY96" fmla="*/ 1055200 h 1067643"/>
              <a:gd name="connsiteX97" fmla="*/ 85849 w 969226"/>
              <a:gd name="connsiteY97" fmla="*/ 1000449 h 1067643"/>
              <a:gd name="connsiteX98" fmla="*/ 187873 w 969226"/>
              <a:gd name="connsiteY98" fmla="*/ 898413 h 1067643"/>
              <a:gd name="connsiteX99" fmla="*/ 370769 w 969226"/>
              <a:gd name="connsiteY99" fmla="*/ 898413 h 1067643"/>
              <a:gd name="connsiteX100" fmla="*/ 370769 w 969226"/>
              <a:gd name="connsiteY100" fmla="*/ 668210 h 1067643"/>
              <a:gd name="connsiteX101" fmla="*/ 187873 w 969226"/>
              <a:gd name="connsiteY101" fmla="*/ 668210 h 1067643"/>
              <a:gd name="connsiteX102" fmla="*/ 85849 w 969226"/>
              <a:gd name="connsiteY102" fmla="*/ 566174 h 1067643"/>
              <a:gd name="connsiteX103" fmla="*/ 85849 w 969226"/>
              <a:gd name="connsiteY103" fmla="*/ 526355 h 1067643"/>
              <a:gd name="connsiteX104" fmla="*/ 39814 w 969226"/>
              <a:gd name="connsiteY104" fmla="*/ 526355 h 1067643"/>
              <a:gd name="connsiteX105" fmla="*/ 0 w 969226"/>
              <a:gd name="connsiteY105" fmla="*/ 485292 h 1067643"/>
              <a:gd name="connsiteX106" fmla="*/ 0 w 969226"/>
              <a:gd name="connsiteY106" fmla="*/ 367080 h 1067643"/>
              <a:gd name="connsiteX107" fmla="*/ 39814 w 969226"/>
              <a:gd name="connsiteY107" fmla="*/ 328506 h 1067643"/>
              <a:gd name="connsiteX108" fmla="*/ 85849 w 969226"/>
              <a:gd name="connsiteY108" fmla="*/ 328506 h 1067643"/>
              <a:gd name="connsiteX109" fmla="*/ 85849 w 969226"/>
              <a:gd name="connsiteY109" fmla="*/ 287442 h 1067643"/>
              <a:gd name="connsiteX110" fmla="*/ 187873 w 969226"/>
              <a:gd name="connsiteY110" fmla="*/ 185407 h 1067643"/>
              <a:gd name="connsiteX111" fmla="*/ 456619 w 969226"/>
              <a:gd name="connsiteY111" fmla="*/ 185407 h 1067643"/>
              <a:gd name="connsiteX112" fmla="*/ 456619 w 969226"/>
              <a:gd name="connsiteY112" fmla="*/ 110746 h 1067643"/>
              <a:gd name="connsiteX113" fmla="*/ 414316 w 969226"/>
              <a:gd name="connsiteY113" fmla="*/ 55995 h 1067643"/>
              <a:gd name="connsiteX114" fmla="*/ 469061 w 969226"/>
              <a:gd name="connsiteY114" fmla="*/ 0 h 106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969226" h="1067643">
                <a:moveTo>
                  <a:pt x="398142" y="839929"/>
                </a:moveTo>
                <a:lnTo>
                  <a:pt x="398142" y="898413"/>
                </a:lnTo>
                <a:lnTo>
                  <a:pt x="541224" y="898413"/>
                </a:lnTo>
                <a:lnTo>
                  <a:pt x="541224" y="839929"/>
                </a:lnTo>
                <a:close/>
                <a:moveTo>
                  <a:pt x="398142" y="754070"/>
                </a:moveTo>
                <a:lnTo>
                  <a:pt x="398142" y="812554"/>
                </a:lnTo>
                <a:lnTo>
                  <a:pt x="541224" y="812554"/>
                </a:lnTo>
                <a:lnTo>
                  <a:pt x="541224" y="754070"/>
                </a:lnTo>
                <a:close/>
                <a:moveTo>
                  <a:pt x="398142" y="668210"/>
                </a:moveTo>
                <a:lnTo>
                  <a:pt x="398142" y="727938"/>
                </a:lnTo>
                <a:lnTo>
                  <a:pt x="541224" y="727938"/>
                </a:lnTo>
                <a:lnTo>
                  <a:pt x="541224" y="668210"/>
                </a:lnTo>
                <a:close/>
                <a:moveTo>
                  <a:pt x="627256" y="368758"/>
                </a:moveTo>
                <a:cubicBezTo>
                  <a:pt x="643114" y="368758"/>
                  <a:pt x="656532" y="382176"/>
                  <a:pt x="656532" y="398034"/>
                </a:cubicBezTo>
                <a:cubicBezTo>
                  <a:pt x="656532" y="413892"/>
                  <a:pt x="643114" y="427310"/>
                  <a:pt x="627256" y="427310"/>
                </a:cubicBezTo>
                <a:cubicBezTo>
                  <a:pt x="611398" y="427310"/>
                  <a:pt x="597980" y="413892"/>
                  <a:pt x="597980" y="398034"/>
                </a:cubicBezTo>
                <a:cubicBezTo>
                  <a:pt x="597980" y="382176"/>
                  <a:pt x="611398" y="368758"/>
                  <a:pt x="627256" y="368758"/>
                </a:cubicBezTo>
                <a:close/>
                <a:moveTo>
                  <a:pt x="341970" y="368758"/>
                </a:moveTo>
                <a:cubicBezTo>
                  <a:pt x="357828" y="368758"/>
                  <a:pt x="371246" y="382176"/>
                  <a:pt x="371246" y="398034"/>
                </a:cubicBezTo>
                <a:cubicBezTo>
                  <a:pt x="371246" y="413892"/>
                  <a:pt x="357828" y="427310"/>
                  <a:pt x="341970" y="427310"/>
                </a:cubicBezTo>
                <a:cubicBezTo>
                  <a:pt x="326112" y="427310"/>
                  <a:pt x="312694" y="413892"/>
                  <a:pt x="312694" y="398034"/>
                </a:cubicBezTo>
                <a:cubicBezTo>
                  <a:pt x="312694" y="382176"/>
                  <a:pt x="326112" y="368758"/>
                  <a:pt x="341970" y="368758"/>
                </a:cubicBezTo>
                <a:close/>
                <a:moveTo>
                  <a:pt x="883377" y="354637"/>
                </a:moveTo>
                <a:lnTo>
                  <a:pt x="883377" y="498980"/>
                </a:lnTo>
                <a:lnTo>
                  <a:pt x="928168" y="498980"/>
                </a:lnTo>
                <a:cubicBezTo>
                  <a:pt x="935633" y="498980"/>
                  <a:pt x="940610" y="492758"/>
                  <a:pt x="940610" y="485292"/>
                </a:cubicBezTo>
                <a:lnTo>
                  <a:pt x="940610" y="367080"/>
                </a:lnTo>
                <a:cubicBezTo>
                  <a:pt x="940610" y="360858"/>
                  <a:pt x="935633" y="354637"/>
                  <a:pt x="928168" y="354637"/>
                </a:cubicBezTo>
                <a:close/>
                <a:moveTo>
                  <a:pt x="39814" y="354637"/>
                </a:moveTo>
                <a:cubicBezTo>
                  <a:pt x="32349" y="354637"/>
                  <a:pt x="26128" y="360858"/>
                  <a:pt x="26128" y="367080"/>
                </a:cubicBezTo>
                <a:lnTo>
                  <a:pt x="26128" y="485292"/>
                </a:lnTo>
                <a:cubicBezTo>
                  <a:pt x="26128" y="492758"/>
                  <a:pt x="32349" y="498980"/>
                  <a:pt x="39814" y="498980"/>
                </a:cubicBezTo>
                <a:lnTo>
                  <a:pt x="85849" y="498980"/>
                </a:lnTo>
                <a:lnTo>
                  <a:pt x="85849" y="354637"/>
                </a:lnTo>
                <a:close/>
                <a:moveTo>
                  <a:pt x="241542" y="297616"/>
                </a:moveTo>
                <a:cubicBezTo>
                  <a:pt x="216675" y="297616"/>
                  <a:pt x="198026" y="316212"/>
                  <a:pt x="198026" y="339766"/>
                </a:cubicBezTo>
                <a:lnTo>
                  <a:pt x="198026" y="456299"/>
                </a:lnTo>
                <a:cubicBezTo>
                  <a:pt x="198026" y="478614"/>
                  <a:pt x="216675" y="498449"/>
                  <a:pt x="241542" y="498449"/>
                </a:cubicBezTo>
                <a:lnTo>
                  <a:pt x="727677" y="498449"/>
                </a:lnTo>
                <a:cubicBezTo>
                  <a:pt x="751300" y="498449"/>
                  <a:pt x="769950" y="478614"/>
                  <a:pt x="769950" y="456299"/>
                </a:cubicBezTo>
                <a:lnTo>
                  <a:pt x="769950" y="339766"/>
                </a:lnTo>
                <a:cubicBezTo>
                  <a:pt x="769950" y="316212"/>
                  <a:pt x="751300" y="297616"/>
                  <a:pt x="727677" y="297616"/>
                </a:cubicBezTo>
                <a:close/>
                <a:moveTo>
                  <a:pt x="241542" y="271582"/>
                </a:moveTo>
                <a:lnTo>
                  <a:pt x="727677" y="271582"/>
                </a:lnTo>
                <a:cubicBezTo>
                  <a:pt x="764977" y="271582"/>
                  <a:pt x="797303" y="302575"/>
                  <a:pt x="797303" y="339766"/>
                </a:cubicBezTo>
                <a:lnTo>
                  <a:pt x="797303" y="456299"/>
                </a:lnTo>
                <a:cubicBezTo>
                  <a:pt x="797303" y="494730"/>
                  <a:pt x="764977" y="525723"/>
                  <a:pt x="727677" y="525723"/>
                </a:cubicBezTo>
                <a:lnTo>
                  <a:pt x="241542" y="525723"/>
                </a:lnTo>
                <a:cubicBezTo>
                  <a:pt x="202999" y="525723"/>
                  <a:pt x="171916" y="494730"/>
                  <a:pt x="171916" y="456299"/>
                </a:cubicBezTo>
                <a:lnTo>
                  <a:pt x="171916" y="339766"/>
                </a:lnTo>
                <a:cubicBezTo>
                  <a:pt x="171916" y="302575"/>
                  <a:pt x="202999" y="271582"/>
                  <a:pt x="241542" y="271582"/>
                </a:cubicBezTo>
                <a:close/>
                <a:moveTo>
                  <a:pt x="187873" y="211538"/>
                </a:moveTo>
                <a:cubicBezTo>
                  <a:pt x="146815" y="211538"/>
                  <a:pt x="111977" y="246379"/>
                  <a:pt x="111977" y="287442"/>
                </a:cubicBezTo>
                <a:lnTo>
                  <a:pt x="111977" y="566174"/>
                </a:lnTo>
                <a:cubicBezTo>
                  <a:pt x="111977" y="607238"/>
                  <a:pt x="146815" y="642079"/>
                  <a:pt x="187873" y="642079"/>
                </a:cubicBezTo>
                <a:lnTo>
                  <a:pt x="384456" y="642079"/>
                </a:lnTo>
                <a:lnTo>
                  <a:pt x="554910" y="642079"/>
                </a:lnTo>
                <a:lnTo>
                  <a:pt x="780109" y="642079"/>
                </a:lnTo>
                <a:cubicBezTo>
                  <a:pt x="822411" y="642079"/>
                  <a:pt x="856004" y="607238"/>
                  <a:pt x="856004" y="566174"/>
                </a:cubicBezTo>
                <a:lnTo>
                  <a:pt x="856004" y="287442"/>
                </a:lnTo>
                <a:cubicBezTo>
                  <a:pt x="856004" y="246379"/>
                  <a:pt x="822411" y="211538"/>
                  <a:pt x="780109" y="211538"/>
                </a:cubicBezTo>
                <a:close/>
                <a:moveTo>
                  <a:pt x="469061" y="27375"/>
                </a:moveTo>
                <a:cubicBezTo>
                  <a:pt x="454130" y="27375"/>
                  <a:pt x="440444" y="39819"/>
                  <a:pt x="440444" y="55995"/>
                </a:cubicBezTo>
                <a:cubicBezTo>
                  <a:pt x="440444" y="72172"/>
                  <a:pt x="454130" y="84615"/>
                  <a:pt x="469061" y="85859"/>
                </a:cubicBezTo>
                <a:lnTo>
                  <a:pt x="470305" y="85859"/>
                </a:lnTo>
                <a:cubicBezTo>
                  <a:pt x="486479" y="84615"/>
                  <a:pt x="498921" y="72172"/>
                  <a:pt x="498921" y="55995"/>
                </a:cubicBezTo>
                <a:cubicBezTo>
                  <a:pt x="498921" y="39819"/>
                  <a:pt x="486479" y="27375"/>
                  <a:pt x="469061" y="27375"/>
                </a:cubicBezTo>
                <a:close/>
                <a:moveTo>
                  <a:pt x="469061" y="0"/>
                </a:moveTo>
                <a:cubicBezTo>
                  <a:pt x="501410" y="0"/>
                  <a:pt x="526293" y="24887"/>
                  <a:pt x="526293" y="55995"/>
                </a:cubicBezTo>
                <a:cubicBezTo>
                  <a:pt x="526293" y="82126"/>
                  <a:pt x="507631" y="104524"/>
                  <a:pt x="482747" y="110746"/>
                </a:cubicBezTo>
                <a:lnTo>
                  <a:pt x="482747" y="185407"/>
                </a:lnTo>
                <a:lnTo>
                  <a:pt x="780109" y="185407"/>
                </a:lnTo>
                <a:cubicBezTo>
                  <a:pt x="837342" y="185407"/>
                  <a:pt x="883377" y="231447"/>
                  <a:pt x="883377" y="287442"/>
                </a:cubicBezTo>
                <a:lnTo>
                  <a:pt x="883377" y="328506"/>
                </a:lnTo>
                <a:lnTo>
                  <a:pt x="928168" y="328506"/>
                </a:lnTo>
                <a:cubicBezTo>
                  <a:pt x="950563" y="328506"/>
                  <a:pt x="969226" y="345926"/>
                  <a:pt x="969226" y="367080"/>
                </a:cubicBezTo>
                <a:lnTo>
                  <a:pt x="969226" y="485292"/>
                </a:lnTo>
                <a:cubicBezTo>
                  <a:pt x="969226" y="507690"/>
                  <a:pt x="950563" y="526355"/>
                  <a:pt x="928168" y="526355"/>
                </a:cubicBezTo>
                <a:lnTo>
                  <a:pt x="883377" y="526355"/>
                </a:lnTo>
                <a:lnTo>
                  <a:pt x="883377" y="566174"/>
                </a:lnTo>
                <a:cubicBezTo>
                  <a:pt x="883377" y="622170"/>
                  <a:pt x="837342" y="668210"/>
                  <a:pt x="780109" y="668210"/>
                </a:cubicBezTo>
                <a:lnTo>
                  <a:pt x="568596" y="668210"/>
                </a:lnTo>
                <a:lnTo>
                  <a:pt x="568596" y="898413"/>
                </a:lnTo>
                <a:lnTo>
                  <a:pt x="780109" y="898413"/>
                </a:lnTo>
                <a:cubicBezTo>
                  <a:pt x="837342" y="898413"/>
                  <a:pt x="883377" y="944453"/>
                  <a:pt x="883377" y="1000449"/>
                </a:cubicBezTo>
                <a:lnTo>
                  <a:pt x="883377" y="1055200"/>
                </a:lnTo>
                <a:cubicBezTo>
                  <a:pt x="883377" y="1061421"/>
                  <a:pt x="877156" y="1067643"/>
                  <a:pt x="868446" y="1067643"/>
                </a:cubicBezTo>
                <a:cubicBezTo>
                  <a:pt x="862225" y="1067643"/>
                  <a:pt x="856004" y="1061421"/>
                  <a:pt x="856004" y="1055200"/>
                </a:cubicBezTo>
                <a:lnTo>
                  <a:pt x="856004" y="1000449"/>
                </a:lnTo>
                <a:cubicBezTo>
                  <a:pt x="856004" y="959386"/>
                  <a:pt x="822411" y="925788"/>
                  <a:pt x="780109" y="925788"/>
                </a:cubicBezTo>
                <a:lnTo>
                  <a:pt x="554910" y="925788"/>
                </a:lnTo>
                <a:lnTo>
                  <a:pt x="384456" y="925788"/>
                </a:lnTo>
                <a:lnTo>
                  <a:pt x="187873" y="925788"/>
                </a:lnTo>
                <a:cubicBezTo>
                  <a:pt x="146815" y="925788"/>
                  <a:pt x="111977" y="959386"/>
                  <a:pt x="111977" y="1000449"/>
                </a:cubicBezTo>
                <a:lnTo>
                  <a:pt x="111977" y="1055200"/>
                </a:lnTo>
                <a:cubicBezTo>
                  <a:pt x="111977" y="1061421"/>
                  <a:pt x="107001" y="1067643"/>
                  <a:pt x="99535" y="1067643"/>
                </a:cubicBezTo>
                <a:cubicBezTo>
                  <a:pt x="90826" y="1067643"/>
                  <a:pt x="85849" y="1061421"/>
                  <a:pt x="85849" y="1055200"/>
                </a:cubicBezTo>
                <a:lnTo>
                  <a:pt x="85849" y="1000449"/>
                </a:lnTo>
                <a:cubicBezTo>
                  <a:pt x="85849" y="944453"/>
                  <a:pt x="131884" y="898413"/>
                  <a:pt x="187873" y="898413"/>
                </a:cubicBezTo>
                <a:lnTo>
                  <a:pt x="370769" y="898413"/>
                </a:lnTo>
                <a:lnTo>
                  <a:pt x="370769" y="668210"/>
                </a:lnTo>
                <a:lnTo>
                  <a:pt x="187873" y="668210"/>
                </a:lnTo>
                <a:cubicBezTo>
                  <a:pt x="131884" y="668210"/>
                  <a:pt x="85849" y="622170"/>
                  <a:pt x="85849" y="566174"/>
                </a:cubicBezTo>
                <a:lnTo>
                  <a:pt x="85849" y="526355"/>
                </a:lnTo>
                <a:lnTo>
                  <a:pt x="39814" y="526355"/>
                </a:lnTo>
                <a:cubicBezTo>
                  <a:pt x="17418" y="526355"/>
                  <a:pt x="0" y="507690"/>
                  <a:pt x="0" y="485292"/>
                </a:cubicBezTo>
                <a:lnTo>
                  <a:pt x="0" y="367080"/>
                </a:lnTo>
                <a:cubicBezTo>
                  <a:pt x="0" y="345926"/>
                  <a:pt x="17418" y="328506"/>
                  <a:pt x="39814" y="328506"/>
                </a:cubicBezTo>
                <a:lnTo>
                  <a:pt x="85849" y="328506"/>
                </a:lnTo>
                <a:lnTo>
                  <a:pt x="85849" y="287442"/>
                </a:lnTo>
                <a:cubicBezTo>
                  <a:pt x="85849" y="231447"/>
                  <a:pt x="131884" y="185407"/>
                  <a:pt x="187873" y="185407"/>
                </a:cubicBezTo>
                <a:lnTo>
                  <a:pt x="456619" y="185407"/>
                </a:lnTo>
                <a:lnTo>
                  <a:pt x="456619" y="110746"/>
                </a:lnTo>
                <a:cubicBezTo>
                  <a:pt x="431735" y="104524"/>
                  <a:pt x="414316" y="82126"/>
                  <a:pt x="414316" y="55995"/>
                </a:cubicBezTo>
                <a:cubicBezTo>
                  <a:pt x="414316" y="24887"/>
                  <a:pt x="439200" y="0"/>
                  <a:pt x="46906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D4705EF8-0BDC-46E9-AC88-1140EBC3C8EE}"/>
              </a:ext>
            </a:extLst>
          </p:cNvPr>
          <p:cNvSpPr/>
          <p:nvPr/>
        </p:nvSpPr>
        <p:spPr>
          <a:xfrm>
            <a:off x="15020516" y="4330289"/>
            <a:ext cx="1082593" cy="8421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0" h="677">
                <a:moveTo>
                  <a:pt x="763" y="655"/>
                </a:moveTo>
                <a:lnTo>
                  <a:pt x="355" y="655"/>
                </a:lnTo>
                <a:cubicBezTo>
                  <a:pt x="308" y="655"/>
                  <a:pt x="269" y="617"/>
                  <a:pt x="269" y="570"/>
                </a:cubicBezTo>
                <a:cubicBezTo>
                  <a:pt x="269" y="532"/>
                  <a:pt x="295" y="498"/>
                  <a:pt x="332" y="488"/>
                </a:cubicBezTo>
                <a:cubicBezTo>
                  <a:pt x="345" y="484"/>
                  <a:pt x="353" y="473"/>
                  <a:pt x="352" y="460"/>
                </a:cubicBezTo>
                <a:lnTo>
                  <a:pt x="352" y="458"/>
                </a:lnTo>
                <a:cubicBezTo>
                  <a:pt x="352" y="394"/>
                  <a:pt x="404" y="342"/>
                  <a:pt x="469" y="342"/>
                </a:cubicBezTo>
                <a:cubicBezTo>
                  <a:pt x="491" y="342"/>
                  <a:pt x="512" y="348"/>
                  <a:pt x="531" y="360"/>
                </a:cubicBezTo>
                <a:cubicBezTo>
                  <a:pt x="541" y="367"/>
                  <a:pt x="556" y="364"/>
                  <a:pt x="564" y="354"/>
                </a:cubicBezTo>
                <a:cubicBezTo>
                  <a:pt x="589" y="323"/>
                  <a:pt x="628" y="308"/>
                  <a:pt x="668" y="312"/>
                </a:cubicBezTo>
                <a:cubicBezTo>
                  <a:pt x="717" y="318"/>
                  <a:pt x="757" y="354"/>
                  <a:pt x="767" y="401"/>
                </a:cubicBezTo>
                <a:cubicBezTo>
                  <a:pt x="771" y="420"/>
                  <a:pt x="771" y="440"/>
                  <a:pt x="766" y="458"/>
                </a:cubicBezTo>
                <a:cubicBezTo>
                  <a:pt x="764" y="464"/>
                  <a:pt x="765" y="471"/>
                  <a:pt x="769" y="476"/>
                </a:cubicBezTo>
                <a:cubicBezTo>
                  <a:pt x="771" y="482"/>
                  <a:pt x="776" y="485"/>
                  <a:pt x="783" y="487"/>
                </a:cubicBezTo>
                <a:cubicBezTo>
                  <a:pt x="822" y="496"/>
                  <a:pt x="849" y="530"/>
                  <a:pt x="849" y="570"/>
                </a:cubicBezTo>
                <a:cubicBezTo>
                  <a:pt x="849" y="617"/>
                  <a:pt x="810" y="655"/>
                  <a:pt x="763" y="655"/>
                </a:cubicBezTo>
                <a:close/>
                <a:moveTo>
                  <a:pt x="190" y="442"/>
                </a:moveTo>
                <a:cubicBezTo>
                  <a:pt x="219" y="436"/>
                  <a:pt x="249" y="434"/>
                  <a:pt x="279" y="433"/>
                </a:cubicBezTo>
                <a:lnTo>
                  <a:pt x="279" y="494"/>
                </a:lnTo>
                <a:cubicBezTo>
                  <a:pt x="266" y="508"/>
                  <a:pt x="256" y="525"/>
                  <a:pt x="252" y="543"/>
                </a:cubicBezTo>
                <a:cubicBezTo>
                  <a:pt x="226" y="524"/>
                  <a:pt x="206" y="488"/>
                  <a:pt x="190" y="442"/>
                </a:cubicBezTo>
                <a:close/>
                <a:moveTo>
                  <a:pt x="92" y="471"/>
                </a:moveTo>
                <a:cubicBezTo>
                  <a:pt x="116" y="461"/>
                  <a:pt x="142" y="452"/>
                  <a:pt x="169" y="446"/>
                </a:cubicBezTo>
                <a:cubicBezTo>
                  <a:pt x="183" y="491"/>
                  <a:pt x="203" y="527"/>
                  <a:pt x="226" y="551"/>
                </a:cubicBezTo>
                <a:cubicBezTo>
                  <a:pt x="174" y="538"/>
                  <a:pt x="127" y="510"/>
                  <a:pt x="92" y="471"/>
                </a:cubicBezTo>
                <a:close/>
                <a:moveTo>
                  <a:pt x="77" y="453"/>
                </a:moveTo>
                <a:cubicBezTo>
                  <a:pt x="44" y="411"/>
                  <a:pt x="24" y="358"/>
                  <a:pt x="22" y="301"/>
                </a:cubicBezTo>
                <a:lnTo>
                  <a:pt x="147" y="301"/>
                </a:lnTo>
                <a:cubicBezTo>
                  <a:pt x="148" y="346"/>
                  <a:pt x="154" y="388"/>
                  <a:pt x="163" y="426"/>
                </a:cubicBezTo>
                <a:cubicBezTo>
                  <a:pt x="134" y="433"/>
                  <a:pt x="104" y="442"/>
                  <a:pt x="77" y="453"/>
                </a:cubicBezTo>
                <a:close/>
                <a:moveTo>
                  <a:pt x="77" y="126"/>
                </a:moveTo>
                <a:cubicBezTo>
                  <a:pt x="104" y="138"/>
                  <a:pt x="134" y="147"/>
                  <a:pt x="163" y="154"/>
                </a:cubicBezTo>
                <a:cubicBezTo>
                  <a:pt x="154" y="191"/>
                  <a:pt x="148" y="234"/>
                  <a:pt x="147" y="279"/>
                </a:cubicBezTo>
                <a:lnTo>
                  <a:pt x="22" y="279"/>
                </a:lnTo>
                <a:cubicBezTo>
                  <a:pt x="24" y="222"/>
                  <a:pt x="44" y="168"/>
                  <a:pt x="77" y="126"/>
                </a:cubicBezTo>
                <a:close/>
                <a:moveTo>
                  <a:pt x="226" y="29"/>
                </a:moveTo>
                <a:cubicBezTo>
                  <a:pt x="203" y="52"/>
                  <a:pt x="183" y="88"/>
                  <a:pt x="169" y="133"/>
                </a:cubicBezTo>
                <a:cubicBezTo>
                  <a:pt x="142" y="127"/>
                  <a:pt x="116" y="119"/>
                  <a:pt x="92" y="109"/>
                </a:cubicBezTo>
                <a:cubicBezTo>
                  <a:pt x="127" y="70"/>
                  <a:pt x="174" y="41"/>
                  <a:pt x="226" y="29"/>
                </a:cubicBezTo>
                <a:close/>
                <a:moveTo>
                  <a:pt x="279" y="22"/>
                </a:moveTo>
                <a:lnTo>
                  <a:pt x="279" y="147"/>
                </a:lnTo>
                <a:cubicBezTo>
                  <a:pt x="249" y="146"/>
                  <a:pt x="219" y="143"/>
                  <a:pt x="190" y="138"/>
                </a:cubicBezTo>
                <a:cubicBezTo>
                  <a:pt x="211" y="74"/>
                  <a:pt x="243" y="29"/>
                  <a:pt x="279" y="22"/>
                </a:cubicBezTo>
                <a:close/>
                <a:moveTo>
                  <a:pt x="168" y="279"/>
                </a:moveTo>
                <a:cubicBezTo>
                  <a:pt x="170" y="236"/>
                  <a:pt x="175" y="195"/>
                  <a:pt x="185" y="158"/>
                </a:cubicBezTo>
                <a:cubicBezTo>
                  <a:pt x="216" y="164"/>
                  <a:pt x="247" y="167"/>
                  <a:pt x="279" y="168"/>
                </a:cubicBezTo>
                <a:lnTo>
                  <a:pt x="279" y="279"/>
                </a:lnTo>
                <a:close/>
                <a:moveTo>
                  <a:pt x="279" y="301"/>
                </a:moveTo>
                <a:lnTo>
                  <a:pt x="279" y="412"/>
                </a:lnTo>
                <a:cubicBezTo>
                  <a:pt x="247" y="412"/>
                  <a:pt x="216" y="415"/>
                  <a:pt x="185" y="421"/>
                </a:cubicBezTo>
                <a:cubicBezTo>
                  <a:pt x="175" y="385"/>
                  <a:pt x="170" y="344"/>
                  <a:pt x="168" y="301"/>
                </a:cubicBezTo>
                <a:close/>
                <a:moveTo>
                  <a:pt x="333" y="435"/>
                </a:moveTo>
                <a:cubicBezTo>
                  <a:pt x="332" y="442"/>
                  <a:pt x="331" y="450"/>
                  <a:pt x="331" y="458"/>
                </a:cubicBezTo>
                <a:cubicBezTo>
                  <a:pt x="331" y="458"/>
                  <a:pt x="331" y="460"/>
                  <a:pt x="331" y="461"/>
                </a:cubicBezTo>
                <a:cubicBezTo>
                  <a:pt x="331" y="464"/>
                  <a:pt x="329" y="466"/>
                  <a:pt x="326" y="467"/>
                </a:cubicBezTo>
                <a:cubicBezTo>
                  <a:pt x="317" y="469"/>
                  <a:pt x="309" y="473"/>
                  <a:pt x="301" y="477"/>
                </a:cubicBezTo>
                <a:lnTo>
                  <a:pt x="301" y="433"/>
                </a:lnTo>
                <a:cubicBezTo>
                  <a:pt x="312" y="433"/>
                  <a:pt x="323" y="434"/>
                  <a:pt x="333" y="435"/>
                </a:cubicBezTo>
                <a:close/>
                <a:moveTo>
                  <a:pt x="301" y="301"/>
                </a:moveTo>
                <a:lnTo>
                  <a:pt x="411" y="301"/>
                </a:lnTo>
                <a:cubicBezTo>
                  <a:pt x="411" y="311"/>
                  <a:pt x="411" y="322"/>
                  <a:pt x="410" y="333"/>
                </a:cubicBezTo>
                <a:cubicBezTo>
                  <a:pt x="376" y="349"/>
                  <a:pt x="350" y="378"/>
                  <a:pt x="339" y="414"/>
                </a:cubicBezTo>
                <a:cubicBezTo>
                  <a:pt x="326" y="413"/>
                  <a:pt x="313" y="412"/>
                  <a:pt x="301" y="412"/>
                </a:cubicBezTo>
                <a:close/>
                <a:moveTo>
                  <a:pt x="301" y="168"/>
                </a:moveTo>
                <a:cubicBezTo>
                  <a:pt x="333" y="167"/>
                  <a:pt x="365" y="164"/>
                  <a:pt x="396" y="158"/>
                </a:cubicBezTo>
                <a:cubicBezTo>
                  <a:pt x="405" y="195"/>
                  <a:pt x="411" y="236"/>
                  <a:pt x="411" y="279"/>
                </a:cubicBezTo>
                <a:lnTo>
                  <a:pt x="301" y="279"/>
                </a:lnTo>
                <a:close/>
                <a:moveTo>
                  <a:pt x="301" y="22"/>
                </a:moveTo>
                <a:cubicBezTo>
                  <a:pt x="337" y="29"/>
                  <a:pt x="369" y="74"/>
                  <a:pt x="390" y="138"/>
                </a:cubicBezTo>
                <a:cubicBezTo>
                  <a:pt x="361" y="143"/>
                  <a:pt x="331" y="146"/>
                  <a:pt x="301" y="147"/>
                </a:cubicBezTo>
                <a:close/>
                <a:moveTo>
                  <a:pt x="488" y="109"/>
                </a:moveTo>
                <a:cubicBezTo>
                  <a:pt x="464" y="119"/>
                  <a:pt x="438" y="127"/>
                  <a:pt x="411" y="133"/>
                </a:cubicBezTo>
                <a:cubicBezTo>
                  <a:pt x="397" y="88"/>
                  <a:pt x="378" y="52"/>
                  <a:pt x="354" y="29"/>
                </a:cubicBezTo>
                <a:cubicBezTo>
                  <a:pt x="406" y="41"/>
                  <a:pt x="453" y="70"/>
                  <a:pt x="488" y="109"/>
                </a:cubicBezTo>
                <a:close/>
                <a:moveTo>
                  <a:pt x="503" y="126"/>
                </a:moveTo>
                <a:cubicBezTo>
                  <a:pt x="536" y="168"/>
                  <a:pt x="556" y="222"/>
                  <a:pt x="559" y="279"/>
                </a:cubicBezTo>
                <a:lnTo>
                  <a:pt x="433" y="279"/>
                </a:lnTo>
                <a:cubicBezTo>
                  <a:pt x="432" y="234"/>
                  <a:pt x="426" y="191"/>
                  <a:pt x="417" y="154"/>
                </a:cubicBezTo>
                <a:cubicBezTo>
                  <a:pt x="447" y="147"/>
                  <a:pt x="476" y="138"/>
                  <a:pt x="503" y="126"/>
                </a:cubicBezTo>
                <a:close/>
                <a:moveTo>
                  <a:pt x="556" y="332"/>
                </a:moveTo>
                <a:cubicBezTo>
                  <a:pt x="552" y="335"/>
                  <a:pt x="550" y="338"/>
                  <a:pt x="548" y="341"/>
                </a:cubicBezTo>
                <a:cubicBezTo>
                  <a:pt x="546" y="342"/>
                  <a:pt x="544" y="343"/>
                  <a:pt x="543" y="342"/>
                </a:cubicBezTo>
                <a:cubicBezTo>
                  <a:pt x="520" y="327"/>
                  <a:pt x="495" y="320"/>
                  <a:pt x="469" y="320"/>
                </a:cubicBezTo>
                <a:cubicBezTo>
                  <a:pt x="456" y="320"/>
                  <a:pt x="444" y="322"/>
                  <a:pt x="432" y="325"/>
                </a:cubicBezTo>
                <a:cubicBezTo>
                  <a:pt x="433" y="317"/>
                  <a:pt x="433" y="309"/>
                  <a:pt x="433" y="301"/>
                </a:cubicBezTo>
                <a:lnTo>
                  <a:pt x="559" y="301"/>
                </a:lnTo>
                <a:cubicBezTo>
                  <a:pt x="558" y="311"/>
                  <a:pt x="557" y="322"/>
                  <a:pt x="556" y="332"/>
                </a:cubicBezTo>
                <a:close/>
                <a:moveTo>
                  <a:pt x="788" y="466"/>
                </a:moveTo>
                <a:cubicBezTo>
                  <a:pt x="787" y="466"/>
                  <a:pt x="787" y="465"/>
                  <a:pt x="787" y="465"/>
                </a:cubicBezTo>
                <a:cubicBezTo>
                  <a:pt x="787" y="464"/>
                  <a:pt x="787" y="464"/>
                  <a:pt x="787" y="464"/>
                </a:cubicBezTo>
                <a:cubicBezTo>
                  <a:pt x="793" y="442"/>
                  <a:pt x="793" y="419"/>
                  <a:pt x="788" y="397"/>
                </a:cubicBezTo>
                <a:cubicBezTo>
                  <a:pt x="776" y="340"/>
                  <a:pt x="728" y="298"/>
                  <a:pt x="671" y="291"/>
                </a:cubicBezTo>
                <a:cubicBezTo>
                  <a:pt x="638" y="287"/>
                  <a:pt x="606" y="295"/>
                  <a:pt x="580" y="312"/>
                </a:cubicBezTo>
                <a:cubicBezTo>
                  <a:pt x="580" y="305"/>
                  <a:pt x="580" y="298"/>
                  <a:pt x="580" y="290"/>
                </a:cubicBezTo>
                <a:cubicBezTo>
                  <a:pt x="580" y="130"/>
                  <a:pt x="450" y="0"/>
                  <a:pt x="290" y="0"/>
                </a:cubicBezTo>
                <a:cubicBezTo>
                  <a:pt x="130" y="0"/>
                  <a:pt x="0" y="130"/>
                  <a:pt x="0" y="290"/>
                </a:cubicBezTo>
                <a:cubicBezTo>
                  <a:pt x="0" y="436"/>
                  <a:pt x="108" y="557"/>
                  <a:pt x="249" y="577"/>
                </a:cubicBezTo>
                <a:cubicBezTo>
                  <a:pt x="252" y="633"/>
                  <a:pt x="299" y="677"/>
                  <a:pt x="355" y="677"/>
                </a:cubicBezTo>
                <a:lnTo>
                  <a:pt x="763" y="677"/>
                </a:lnTo>
                <a:cubicBezTo>
                  <a:pt x="822" y="677"/>
                  <a:pt x="870" y="629"/>
                  <a:pt x="870" y="570"/>
                </a:cubicBezTo>
                <a:cubicBezTo>
                  <a:pt x="870" y="520"/>
                  <a:pt x="836" y="477"/>
                  <a:pt x="788" y="466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F66AA7B8-86CB-4692-AE7C-23987B31DCAC}"/>
              </a:ext>
            </a:extLst>
          </p:cNvPr>
          <p:cNvSpPr/>
          <p:nvPr/>
        </p:nvSpPr>
        <p:spPr>
          <a:xfrm>
            <a:off x="8289502" y="4283950"/>
            <a:ext cx="1053940" cy="932097"/>
          </a:xfrm>
          <a:custGeom>
            <a:avLst/>
            <a:gdLst>
              <a:gd name="connsiteX0" fmla="*/ 785567 w 1053940"/>
              <a:gd name="connsiteY0" fmla="*/ 395148 h 932097"/>
              <a:gd name="connsiteX1" fmla="*/ 802946 w 1053940"/>
              <a:gd name="connsiteY1" fmla="*/ 395148 h 932097"/>
              <a:gd name="connsiteX2" fmla="*/ 939499 w 1053940"/>
              <a:gd name="connsiteY2" fmla="*/ 444849 h 932097"/>
              <a:gd name="connsiteX3" fmla="*/ 973016 w 1053940"/>
              <a:gd name="connsiteY3" fmla="*/ 443607 h 932097"/>
              <a:gd name="connsiteX4" fmla="*/ 982947 w 1053940"/>
              <a:gd name="connsiteY4" fmla="*/ 446092 h 932097"/>
              <a:gd name="connsiteX5" fmla="*/ 987913 w 1053940"/>
              <a:gd name="connsiteY5" fmla="*/ 456032 h 932097"/>
              <a:gd name="connsiteX6" fmla="*/ 987913 w 1053940"/>
              <a:gd name="connsiteY6" fmla="*/ 569102 h 932097"/>
              <a:gd name="connsiteX7" fmla="*/ 799222 w 1053940"/>
              <a:gd name="connsiteY7" fmla="*/ 864825 h 932097"/>
              <a:gd name="connsiteX8" fmla="*/ 794256 w 1053940"/>
              <a:gd name="connsiteY8" fmla="*/ 866067 h 932097"/>
              <a:gd name="connsiteX9" fmla="*/ 786808 w 1053940"/>
              <a:gd name="connsiteY9" fmla="*/ 863582 h 932097"/>
              <a:gd name="connsiteX10" fmla="*/ 780601 w 1053940"/>
              <a:gd name="connsiteY10" fmla="*/ 853642 h 932097"/>
              <a:gd name="connsiteX11" fmla="*/ 780601 w 1053940"/>
              <a:gd name="connsiteY11" fmla="*/ 498278 h 932097"/>
              <a:gd name="connsiteX12" fmla="*/ 794256 w 1053940"/>
              <a:gd name="connsiteY12" fmla="*/ 485853 h 932097"/>
              <a:gd name="connsiteX13" fmla="*/ 807912 w 1053940"/>
              <a:gd name="connsiteY13" fmla="*/ 498278 h 932097"/>
              <a:gd name="connsiteX14" fmla="*/ 807912 w 1053940"/>
              <a:gd name="connsiteY14" fmla="*/ 831276 h 932097"/>
              <a:gd name="connsiteX15" fmla="*/ 960602 w 1053940"/>
              <a:gd name="connsiteY15" fmla="*/ 569102 h 932097"/>
              <a:gd name="connsiteX16" fmla="*/ 960602 w 1053940"/>
              <a:gd name="connsiteY16" fmla="*/ 470942 h 932097"/>
              <a:gd name="connsiteX17" fmla="*/ 939499 w 1053940"/>
              <a:gd name="connsiteY17" fmla="*/ 472185 h 932097"/>
              <a:gd name="connsiteX18" fmla="*/ 794256 w 1053940"/>
              <a:gd name="connsiteY18" fmla="*/ 422484 h 932097"/>
              <a:gd name="connsiteX19" fmla="*/ 649014 w 1053940"/>
              <a:gd name="connsiteY19" fmla="*/ 472185 h 932097"/>
              <a:gd name="connsiteX20" fmla="*/ 636600 w 1053940"/>
              <a:gd name="connsiteY20" fmla="*/ 458517 h 932097"/>
              <a:gd name="connsiteX21" fmla="*/ 649014 w 1053940"/>
              <a:gd name="connsiteY21" fmla="*/ 444849 h 932097"/>
              <a:gd name="connsiteX22" fmla="*/ 785567 w 1053940"/>
              <a:gd name="connsiteY22" fmla="*/ 395148 h 932097"/>
              <a:gd name="connsiteX23" fmla="*/ 793877 w 1053940"/>
              <a:gd name="connsiteY23" fmla="*/ 332427 h 932097"/>
              <a:gd name="connsiteX24" fmla="*/ 785167 w 1053940"/>
              <a:gd name="connsiteY24" fmla="*/ 337403 h 932097"/>
              <a:gd name="connsiteX25" fmla="*/ 569899 w 1053940"/>
              <a:gd name="connsiteY25" fmla="*/ 393390 h 932097"/>
              <a:gd name="connsiteX26" fmla="*/ 568655 w 1053940"/>
              <a:gd name="connsiteY26" fmla="*/ 393390 h 932097"/>
              <a:gd name="connsiteX27" fmla="*/ 564922 w 1053940"/>
              <a:gd name="connsiteY27" fmla="*/ 394634 h 932097"/>
              <a:gd name="connsiteX28" fmla="*/ 561189 w 1053940"/>
              <a:gd name="connsiteY28" fmla="*/ 403343 h 932097"/>
              <a:gd name="connsiteX29" fmla="*/ 561189 w 1053940"/>
              <a:gd name="connsiteY29" fmla="*/ 567568 h 932097"/>
              <a:gd name="connsiteX30" fmla="*/ 793877 w 1053940"/>
              <a:gd name="connsiteY30" fmla="*/ 904726 h 932097"/>
              <a:gd name="connsiteX31" fmla="*/ 1026565 w 1053940"/>
              <a:gd name="connsiteY31" fmla="*/ 567568 h 932097"/>
              <a:gd name="connsiteX32" fmla="*/ 1026565 w 1053940"/>
              <a:gd name="connsiteY32" fmla="*/ 403343 h 932097"/>
              <a:gd name="connsiteX33" fmla="*/ 1024076 w 1053940"/>
              <a:gd name="connsiteY33" fmla="*/ 394634 h 932097"/>
              <a:gd name="connsiteX34" fmla="*/ 1017855 w 1053940"/>
              <a:gd name="connsiteY34" fmla="*/ 393390 h 932097"/>
              <a:gd name="connsiteX35" fmla="*/ 803831 w 1053940"/>
              <a:gd name="connsiteY35" fmla="*/ 337403 h 932097"/>
              <a:gd name="connsiteX36" fmla="*/ 793877 w 1053940"/>
              <a:gd name="connsiteY36" fmla="*/ 332427 h 932097"/>
              <a:gd name="connsiteX37" fmla="*/ 694331 w 1053940"/>
              <a:gd name="connsiteY37" fmla="*/ 27616 h 932097"/>
              <a:gd name="connsiteX38" fmla="*/ 517638 w 1053940"/>
              <a:gd name="connsiteY38" fmla="*/ 99775 h 932097"/>
              <a:gd name="connsiteX39" fmla="*/ 467865 w 1053940"/>
              <a:gd name="connsiteY39" fmla="*/ 107240 h 932097"/>
              <a:gd name="connsiteX40" fmla="*/ 362097 w 1053940"/>
              <a:gd name="connsiteY40" fmla="*/ 76137 h 932097"/>
              <a:gd name="connsiteX41" fmla="*/ 164250 w 1053940"/>
              <a:gd name="connsiteY41" fmla="*/ 273953 h 932097"/>
              <a:gd name="connsiteX42" fmla="*/ 164250 w 1053940"/>
              <a:gd name="connsiteY42" fmla="*/ 278929 h 932097"/>
              <a:gd name="connsiteX43" fmla="*/ 133142 w 1053940"/>
              <a:gd name="connsiteY43" fmla="*/ 318742 h 932097"/>
              <a:gd name="connsiteX44" fmla="*/ 26130 w 1053940"/>
              <a:gd name="connsiteY44" fmla="*/ 460573 h 932097"/>
              <a:gd name="connsiteX45" fmla="*/ 172961 w 1053940"/>
              <a:gd name="connsiteY45" fmla="*/ 607380 h 932097"/>
              <a:gd name="connsiteX46" fmla="*/ 537547 w 1053940"/>
              <a:gd name="connsiteY46" fmla="*/ 607380 h 932097"/>
              <a:gd name="connsiteX47" fmla="*/ 535058 w 1053940"/>
              <a:gd name="connsiteY47" fmla="*/ 567568 h 932097"/>
              <a:gd name="connsiteX48" fmla="*/ 535058 w 1053940"/>
              <a:gd name="connsiteY48" fmla="*/ 403343 h 932097"/>
              <a:gd name="connsiteX49" fmla="*/ 548746 w 1053940"/>
              <a:gd name="connsiteY49" fmla="*/ 373483 h 932097"/>
              <a:gd name="connsiteX50" fmla="*/ 576121 w 1053940"/>
              <a:gd name="connsiteY50" fmla="*/ 367263 h 932097"/>
              <a:gd name="connsiteX51" fmla="*/ 765257 w 1053940"/>
              <a:gd name="connsiteY51" fmla="*/ 319986 h 932097"/>
              <a:gd name="connsiteX52" fmla="*/ 793877 w 1053940"/>
              <a:gd name="connsiteY52" fmla="*/ 306300 h 932097"/>
              <a:gd name="connsiteX53" fmla="*/ 823741 w 1053940"/>
              <a:gd name="connsiteY53" fmla="*/ 319986 h 932097"/>
              <a:gd name="connsiteX54" fmla="*/ 970571 w 1053940"/>
              <a:gd name="connsiteY54" fmla="*/ 375971 h 932097"/>
              <a:gd name="connsiteX55" fmla="*/ 885957 w 1053940"/>
              <a:gd name="connsiteY55" fmla="*/ 317497 h 932097"/>
              <a:gd name="connsiteX56" fmla="*/ 864803 w 1053940"/>
              <a:gd name="connsiteY56" fmla="*/ 301324 h 932097"/>
              <a:gd name="connsiteX57" fmla="*/ 861070 w 1053940"/>
              <a:gd name="connsiteY57" fmla="*/ 276441 h 932097"/>
              <a:gd name="connsiteX58" fmla="*/ 862315 w 1053940"/>
              <a:gd name="connsiteY58" fmla="*/ 180643 h 932097"/>
              <a:gd name="connsiteX59" fmla="*/ 694331 w 1053940"/>
              <a:gd name="connsiteY59" fmla="*/ 27616 h 932097"/>
              <a:gd name="connsiteX60" fmla="*/ 698064 w 1053940"/>
              <a:gd name="connsiteY60" fmla="*/ 1489 h 932097"/>
              <a:gd name="connsiteX61" fmla="*/ 889690 w 1053940"/>
              <a:gd name="connsiteY61" fmla="*/ 174423 h 932097"/>
              <a:gd name="connsiteX62" fmla="*/ 885957 w 1053940"/>
              <a:gd name="connsiteY62" fmla="*/ 283906 h 932097"/>
              <a:gd name="connsiteX63" fmla="*/ 887201 w 1053940"/>
              <a:gd name="connsiteY63" fmla="*/ 287638 h 932097"/>
              <a:gd name="connsiteX64" fmla="*/ 892178 w 1053940"/>
              <a:gd name="connsiteY64" fmla="*/ 292615 h 932097"/>
              <a:gd name="connsiteX65" fmla="*/ 999190 w 1053940"/>
              <a:gd name="connsiteY65" fmla="*/ 369751 h 932097"/>
              <a:gd name="connsiteX66" fmla="*/ 1011633 w 1053940"/>
              <a:gd name="connsiteY66" fmla="*/ 367263 h 932097"/>
              <a:gd name="connsiteX67" fmla="*/ 1039008 w 1053940"/>
              <a:gd name="connsiteY67" fmla="*/ 373483 h 932097"/>
              <a:gd name="connsiteX68" fmla="*/ 1053940 w 1053940"/>
              <a:gd name="connsiteY68" fmla="*/ 403343 h 932097"/>
              <a:gd name="connsiteX69" fmla="*/ 1053940 w 1053940"/>
              <a:gd name="connsiteY69" fmla="*/ 567568 h 932097"/>
              <a:gd name="connsiteX70" fmla="*/ 793877 w 1053940"/>
              <a:gd name="connsiteY70" fmla="*/ 932097 h 932097"/>
              <a:gd name="connsiteX71" fmla="*/ 541280 w 1053940"/>
              <a:gd name="connsiteY71" fmla="*/ 634751 h 932097"/>
              <a:gd name="connsiteX72" fmla="*/ 172961 w 1053940"/>
              <a:gd name="connsiteY72" fmla="*/ 634751 h 932097"/>
              <a:gd name="connsiteX73" fmla="*/ 0 w 1053940"/>
              <a:gd name="connsiteY73" fmla="*/ 460573 h 932097"/>
              <a:gd name="connsiteX74" fmla="*/ 125676 w 1053940"/>
              <a:gd name="connsiteY74" fmla="*/ 293859 h 932097"/>
              <a:gd name="connsiteX75" fmla="*/ 138120 w 1053940"/>
              <a:gd name="connsiteY75" fmla="*/ 278929 h 932097"/>
              <a:gd name="connsiteX76" fmla="*/ 138120 w 1053940"/>
              <a:gd name="connsiteY76" fmla="*/ 273953 h 932097"/>
              <a:gd name="connsiteX77" fmla="*/ 362097 w 1053940"/>
              <a:gd name="connsiteY77" fmla="*/ 48766 h 932097"/>
              <a:gd name="connsiteX78" fmla="*/ 482797 w 1053940"/>
              <a:gd name="connsiteY78" fmla="*/ 84845 h 932097"/>
              <a:gd name="connsiteX79" fmla="*/ 496484 w 1053940"/>
              <a:gd name="connsiteY79" fmla="*/ 81113 h 932097"/>
              <a:gd name="connsiteX80" fmla="*/ 698064 w 1053940"/>
              <a:gd name="connsiteY80" fmla="*/ 1489 h 9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053940" h="932097">
                <a:moveTo>
                  <a:pt x="785567" y="395148"/>
                </a:moveTo>
                <a:cubicBezTo>
                  <a:pt x="790532" y="390177"/>
                  <a:pt x="797981" y="390177"/>
                  <a:pt x="802946" y="395148"/>
                </a:cubicBezTo>
                <a:cubicBezTo>
                  <a:pt x="842671" y="428696"/>
                  <a:pt x="886119" y="444849"/>
                  <a:pt x="939499" y="444849"/>
                </a:cubicBezTo>
                <a:cubicBezTo>
                  <a:pt x="950671" y="444849"/>
                  <a:pt x="961844" y="444849"/>
                  <a:pt x="973016" y="443607"/>
                </a:cubicBezTo>
                <a:cubicBezTo>
                  <a:pt x="976741" y="442364"/>
                  <a:pt x="980465" y="444849"/>
                  <a:pt x="982947" y="446092"/>
                </a:cubicBezTo>
                <a:cubicBezTo>
                  <a:pt x="986672" y="448577"/>
                  <a:pt x="987913" y="452304"/>
                  <a:pt x="987913" y="456032"/>
                </a:cubicBezTo>
                <a:lnTo>
                  <a:pt x="987913" y="569102"/>
                </a:lnTo>
                <a:cubicBezTo>
                  <a:pt x="987913" y="744299"/>
                  <a:pt x="848877" y="847429"/>
                  <a:pt x="799222" y="864825"/>
                </a:cubicBezTo>
                <a:cubicBezTo>
                  <a:pt x="797981" y="866067"/>
                  <a:pt x="796739" y="866067"/>
                  <a:pt x="794256" y="866067"/>
                </a:cubicBezTo>
                <a:cubicBezTo>
                  <a:pt x="791774" y="866067"/>
                  <a:pt x="789291" y="864825"/>
                  <a:pt x="786808" y="863582"/>
                </a:cubicBezTo>
                <a:cubicBezTo>
                  <a:pt x="783084" y="861097"/>
                  <a:pt x="780601" y="857370"/>
                  <a:pt x="780601" y="853642"/>
                </a:cubicBezTo>
                <a:lnTo>
                  <a:pt x="780601" y="498278"/>
                </a:lnTo>
                <a:cubicBezTo>
                  <a:pt x="780601" y="490823"/>
                  <a:pt x="786808" y="485853"/>
                  <a:pt x="794256" y="485853"/>
                </a:cubicBezTo>
                <a:cubicBezTo>
                  <a:pt x="802946" y="485853"/>
                  <a:pt x="807912" y="490823"/>
                  <a:pt x="807912" y="498278"/>
                </a:cubicBezTo>
                <a:lnTo>
                  <a:pt x="807912" y="831276"/>
                </a:lnTo>
                <a:cubicBezTo>
                  <a:pt x="855084" y="803941"/>
                  <a:pt x="960602" y="719449"/>
                  <a:pt x="960602" y="569102"/>
                </a:cubicBezTo>
                <a:lnTo>
                  <a:pt x="960602" y="470942"/>
                </a:lnTo>
                <a:cubicBezTo>
                  <a:pt x="954395" y="472185"/>
                  <a:pt x="946947" y="472185"/>
                  <a:pt x="939499" y="472185"/>
                </a:cubicBezTo>
                <a:cubicBezTo>
                  <a:pt x="883636" y="472185"/>
                  <a:pt x="836464" y="456032"/>
                  <a:pt x="794256" y="422484"/>
                </a:cubicBezTo>
                <a:cubicBezTo>
                  <a:pt x="753291" y="456032"/>
                  <a:pt x="704876" y="472185"/>
                  <a:pt x="649014" y="472185"/>
                </a:cubicBezTo>
                <a:cubicBezTo>
                  <a:pt x="641566" y="472185"/>
                  <a:pt x="636600" y="465972"/>
                  <a:pt x="636600" y="458517"/>
                </a:cubicBezTo>
                <a:cubicBezTo>
                  <a:pt x="636600" y="451062"/>
                  <a:pt x="641566" y="444849"/>
                  <a:pt x="649014" y="444849"/>
                </a:cubicBezTo>
                <a:cubicBezTo>
                  <a:pt x="702394" y="444849"/>
                  <a:pt x="745842" y="428696"/>
                  <a:pt x="785567" y="395148"/>
                </a:cubicBezTo>
                <a:close/>
                <a:moveTo>
                  <a:pt x="793877" y="332427"/>
                </a:moveTo>
                <a:cubicBezTo>
                  <a:pt x="790144" y="332427"/>
                  <a:pt x="787655" y="334915"/>
                  <a:pt x="785167" y="337403"/>
                </a:cubicBezTo>
                <a:cubicBezTo>
                  <a:pt x="730417" y="402099"/>
                  <a:pt x="670689" y="417028"/>
                  <a:pt x="569899" y="393390"/>
                </a:cubicBezTo>
                <a:lnTo>
                  <a:pt x="568655" y="393390"/>
                </a:lnTo>
                <a:cubicBezTo>
                  <a:pt x="567410" y="393390"/>
                  <a:pt x="567410" y="393390"/>
                  <a:pt x="564922" y="394634"/>
                </a:cubicBezTo>
                <a:cubicBezTo>
                  <a:pt x="562433" y="397122"/>
                  <a:pt x="561189" y="399610"/>
                  <a:pt x="561189" y="403343"/>
                </a:cubicBezTo>
                <a:lnTo>
                  <a:pt x="561189" y="567568"/>
                </a:lnTo>
                <a:cubicBezTo>
                  <a:pt x="561189" y="787778"/>
                  <a:pt x="756547" y="904726"/>
                  <a:pt x="793877" y="904726"/>
                </a:cubicBezTo>
                <a:cubicBezTo>
                  <a:pt x="832451" y="904726"/>
                  <a:pt x="1026565" y="787778"/>
                  <a:pt x="1026565" y="567568"/>
                </a:cubicBezTo>
                <a:lnTo>
                  <a:pt x="1026565" y="403343"/>
                </a:lnTo>
                <a:cubicBezTo>
                  <a:pt x="1026565" y="399610"/>
                  <a:pt x="1025321" y="397122"/>
                  <a:pt x="1024076" y="394634"/>
                </a:cubicBezTo>
                <a:cubicBezTo>
                  <a:pt x="1021588" y="393390"/>
                  <a:pt x="1019099" y="393390"/>
                  <a:pt x="1017855" y="393390"/>
                </a:cubicBezTo>
                <a:cubicBezTo>
                  <a:pt x="918309" y="417028"/>
                  <a:pt x="858582" y="402099"/>
                  <a:pt x="803831" y="337403"/>
                </a:cubicBezTo>
                <a:cubicBezTo>
                  <a:pt x="801343" y="334915"/>
                  <a:pt x="797610" y="332427"/>
                  <a:pt x="793877" y="332427"/>
                </a:cubicBezTo>
                <a:close/>
                <a:moveTo>
                  <a:pt x="694331" y="27616"/>
                </a:moveTo>
                <a:cubicBezTo>
                  <a:pt x="627138" y="20151"/>
                  <a:pt x="561189" y="46277"/>
                  <a:pt x="517638" y="99775"/>
                </a:cubicBezTo>
                <a:cubicBezTo>
                  <a:pt x="505194" y="113460"/>
                  <a:pt x="484041" y="117193"/>
                  <a:pt x="467865" y="107240"/>
                </a:cubicBezTo>
                <a:cubicBezTo>
                  <a:pt x="435512" y="86090"/>
                  <a:pt x="399427" y="76137"/>
                  <a:pt x="362097" y="76137"/>
                </a:cubicBezTo>
                <a:cubicBezTo>
                  <a:pt x="253842" y="76137"/>
                  <a:pt x="164250" y="164470"/>
                  <a:pt x="164250" y="273953"/>
                </a:cubicBezTo>
                <a:cubicBezTo>
                  <a:pt x="164250" y="275197"/>
                  <a:pt x="164250" y="276441"/>
                  <a:pt x="164250" y="278929"/>
                </a:cubicBezTo>
                <a:cubicBezTo>
                  <a:pt x="165495" y="297591"/>
                  <a:pt x="151807" y="313765"/>
                  <a:pt x="133142" y="318742"/>
                </a:cubicBezTo>
                <a:cubicBezTo>
                  <a:pt x="70926" y="337403"/>
                  <a:pt x="26130" y="394634"/>
                  <a:pt x="26130" y="460573"/>
                </a:cubicBezTo>
                <a:cubicBezTo>
                  <a:pt x="26130" y="541441"/>
                  <a:pt x="92080" y="607380"/>
                  <a:pt x="172961" y="607380"/>
                </a:cubicBezTo>
                <a:lnTo>
                  <a:pt x="537547" y="607380"/>
                </a:lnTo>
                <a:cubicBezTo>
                  <a:pt x="535058" y="594938"/>
                  <a:pt x="535058" y="581253"/>
                  <a:pt x="535058" y="567568"/>
                </a:cubicBezTo>
                <a:lnTo>
                  <a:pt x="535058" y="403343"/>
                </a:lnTo>
                <a:cubicBezTo>
                  <a:pt x="535058" y="392146"/>
                  <a:pt x="540035" y="380948"/>
                  <a:pt x="548746" y="373483"/>
                </a:cubicBezTo>
                <a:cubicBezTo>
                  <a:pt x="557456" y="367263"/>
                  <a:pt x="567410" y="364774"/>
                  <a:pt x="576121" y="367263"/>
                </a:cubicBezTo>
                <a:cubicBezTo>
                  <a:pt x="665712" y="389657"/>
                  <a:pt x="716729" y="375971"/>
                  <a:pt x="765257" y="319986"/>
                </a:cubicBezTo>
                <a:cubicBezTo>
                  <a:pt x="772723" y="311277"/>
                  <a:pt x="782678" y="306300"/>
                  <a:pt x="793877" y="306300"/>
                </a:cubicBezTo>
                <a:cubicBezTo>
                  <a:pt x="805076" y="306300"/>
                  <a:pt x="816275" y="311277"/>
                  <a:pt x="823741" y="319986"/>
                </a:cubicBezTo>
                <a:cubicBezTo>
                  <a:pt x="863559" y="367263"/>
                  <a:pt x="905866" y="383436"/>
                  <a:pt x="970571" y="375971"/>
                </a:cubicBezTo>
                <a:cubicBezTo>
                  <a:pt x="950661" y="346112"/>
                  <a:pt x="919553" y="326206"/>
                  <a:pt x="885957" y="317497"/>
                </a:cubicBezTo>
                <a:cubicBezTo>
                  <a:pt x="876002" y="315009"/>
                  <a:pt x="868536" y="310033"/>
                  <a:pt x="864803" y="301324"/>
                </a:cubicBezTo>
                <a:cubicBezTo>
                  <a:pt x="859826" y="293859"/>
                  <a:pt x="858582" y="285150"/>
                  <a:pt x="861070" y="276441"/>
                </a:cubicBezTo>
                <a:cubicBezTo>
                  <a:pt x="869781" y="244094"/>
                  <a:pt x="869781" y="211747"/>
                  <a:pt x="862315" y="180643"/>
                </a:cubicBezTo>
                <a:cubicBezTo>
                  <a:pt x="844894" y="98531"/>
                  <a:pt x="776456" y="37569"/>
                  <a:pt x="694331" y="27616"/>
                </a:cubicBezTo>
                <a:close/>
                <a:moveTo>
                  <a:pt x="698064" y="1489"/>
                </a:moveTo>
                <a:cubicBezTo>
                  <a:pt x="791388" y="12686"/>
                  <a:pt x="868536" y="81113"/>
                  <a:pt x="889690" y="174423"/>
                </a:cubicBezTo>
                <a:cubicBezTo>
                  <a:pt x="897156" y="210502"/>
                  <a:pt x="895911" y="247826"/>
                  <a:pt x="885957" y="283906"/>
                </a:cubicBezTo>
                <a:cubicBezTo>
                  <a:pt x="885957" y="286394"/>
                  <a:pt x="885957" y="287638"/>
                  <a:pt x="887201" y="287638"/>
                </a:cubicBezTo>
                <a:cubicBezTo>
                  <a:pt x="888445" y="290127"/>
                  <a:pt x="889690" y="291371"/>
                  <a:pt x="892178" y="292615"/>
                </a:cubicBezTo>
                <a:cubicBezTo>
                  <a:pt x="936974" y="302568"/>
                  <a:pt x="975548" y="331183"/>
                  <a:pt x="999190" y="369751"/>
                </a:cubicBezTo>
                <a:cubicBezTo>
                  <a:pt x="1004167" y="369751"/>
                  <a:pt x="1007900" y="368507"/>
                  <a:pt x="1011633" y="367263"/>
                </a:cubicBezTo>
                <a:cubicBezTo>
                  <a:pt x="1021588" y="364774"/>
                  <a:pt x="1031542" y="367263"/>
                  <a:pt x="1039008" y="373483"/>
                </a:cubicBezTo>
                <a:cubicBezTo>
                  <a:pt x="1047718" y="380948"/>
                  <a:pt x="1053940" y="392146"/>
                  <a:pt x="1053940" y="403343"/>
                </a:cubicBezTo>
                <a:lnTo>
                  <a:pt x="1053940" y="567568"/>
                </a:lnTo>
                <a:cubicBezTo>
                  <a:pt x="1053940" y="798976"/>
                  <a:pt x="849871" y="932097"/>
                  <a:pt x="793877" y="932097"/>
                </a:cubicBezTo>
                <a:cubicBezTo>
                  <a:pt x="744104" y="932097"/>
                  <a:pt x="574876" y="823858"/>
                  <a:pt x="541280" y="634751"/>
                </a:cubicBezTo>
                <a:lnTo>
                  <a:pt x="172961" y="634751"/>
                </a:lnTo>
                <a:cubicBezTo>
                  <a:pt x="77148" y="634751"/>
                  <a:pt x="0" y="556371"/>
                  <a:pt x="0" y="460573"/>
                </a:cubicBezTo>
                <a:cubicBezTo>
                  <a:pt x="0" y="383436"/>
                  <a:pt x="52261" y="313765"/>
                  <a:pt x="125676" y="293859"/>
                </a:cubicBezTo>
                <a:cubicBezTo>
                  <a:pt x="133142" y="291371"/>
                  <a:pt x="138120" y="286394"/>
                  <a:pt x="138120" y="278929"/>
                </a:cubicBezTo>
                <a:cubicBezTo>
                  <a:pt x="138120" y="277685"/>
                  <a:pt x="138120" y="275197"/>
                  <a:pt x="138120" y="273953"/>
                </a:cubicBezTo>
                <a:cubicBezTo>
                  <a:pt x="138120" y="150784"/>
                  <a:pt x="237665" y="48766"/>
                  <a:pt x="362097" y="48766"/>
                </a:cubicBezTo>
                <a:cubicBezTo>
                  <a:pt x="404404" y="48766"/>
                  <a:pt x="446711" y="61207"/>
                  <a:pt x="482797" y="84845"/>
                </a:cubicBezTo>
                <a:cubicBezTo>
                  <a:pt x="486530" y="87334"/>
                  <a:pt x="492751" y="86090"/>
                  <a:pt x="496484" y="81113"/>
                </a:cubicBezTo>
                <a:cubicBezTo>
                  <a:pt x="545013" y="22639"/>
                  <a:pt x="620916" y="-7220"/>
                  <a:pt x="698064" y="148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711D842D-B8B5-43EF-8392-4B1AB14ACF8D}"/>
              </a:ext>
            </a:extLst>
          </p:cNvPr>
          <p:cNvSpPr/>
          <p:nvPr/>
        </p:nvSpPr>
        <p:spPr>
          <a:xfrm>
            <a:off x="15081560" y="11041367"/>
            <a:ext cx="960505" cy="910674"/>
          </a:xfrm>
          <a:custGeom>
            <a:avLst/>
            <a:gdLst>
              <a:gd name="connsiteX0" fmla="*/ 384326 w 960505"/>
              <a:gd name="connsiteY0" fmla="*/ 743734 h 910674"/>
              <a:gd name="connsiteX1" fmla="*/ 417340 w 960505"/>
              <a:gd name="connsiteY1" fmla="*/ 776748 h 910674"/>
              <a:gd name="connsiteX2" fmla="*/ 384326 w 960505"/>
              <a:gd name="connsiteY2" fmla="*/ 809761 h 910674"/>
              <a:gd name="connsiteX3" fmla="*/ 351313 w 960505"/>
              <a:gd name="connsiteY3" fmla="*/ 776748 h 910674"/>
              <a:gd name="connsiteX4" fmla="*/ 384326 w 960505"/>
              <a:gd name="connsiteY4" fmla="*/ 743734 h 910674"/>
              <a:gd name="connsiteX5" fmla="*/ 263508 w 960505"/>
              <a:gd name="connsiteY5" fmla="*/ 743734 h 910674"/>
              <a:gd name="connsiteX6" fmla="*/ 297744 w 960505"/>
              <a:gd name="connsiteY6" fmla="*/ 776748 h 910674"/>
              <a:gd name="connsiteX7" fmla="*/ 263508 w 960505"/>
              <a:gd name="connsiteY7" fmla="*/ 809761 h 910674"/>
              <a:gd name="connsiteX8" fmla="*/ 231717 w 960505"/>
              <a:gd name="connsiteY8" fmla="*/ 776748 h 910674"/>
              <a:gd name="connsiteX9" fmla="*/ 263508 w 960505"/>
              <a:gd name="connsiteY9" fmla="*/ 743734 h 910674"/>
              <a:gd name="connsiteX10" fmla="*/ 146376 w 960505"/>
              <a:gd name="connsiteY10" fmla="*/ 743734 h 910674"/>
              <a:gd name="connsiteX11" fmla="*/ 179390 w 960505"/>
              <a:gd name="connsiteY11" fmla="*/ 776748 h 910674"/>
              <a:gd name="connsiteX12" fmla="*/ 146376 w 960505"/>
              <a:gd name="connsiteY12" fmla="*/ 809761 h 910674"/>
              <a:gd name="connsiteX13" fmla="*/ 113363 w 960505"/>
              <a:gd name="connsiteY13" fmla="*/ 776748 h 910674"/>
              <a:gd name="connsiteX14" fmla="*/ 146376 w 960505"/>
              <a:gd name="connsiteY14" fmla="*/ 743734 h 910674"/>
              <a:gd name="connsiteX15" fmla="*/ 710729 w 960505"/>
              <a:gd name="connsiteY15" fmla="*/ 734779 h 910674"/>
              <a:gd name="connsiteX16" fmla="*/ 669988 w 960505"/>
              <a:gd name="connsiteY16" fmla="*/ 776750 h 910674"/>
              <a:gd name="connsiteX17" fmla="*/ 710729 w 960505"/>
              <a:gd name="connsiteY17" fmla="*/ 817488 h 910674"/>
              <a:gd name="connsiteX18" fmla="*/ 752705 w 960505"/>
              <a:gd name="connsiteY18" fmla="*/ 776750 h 910674"/>
              <a:gd name="connsiteX19" fmla="*/ 710729 w 960505"/>
              <a:gd name="connsiteY19" fmla="*/ 734779 h 910674"/>
              <a:gd name="connsiteX20" fmla="*/ 710729 w 960505"/>
              <a:gd name="connsiteY20" fmla="*/ 708855 h 910674"/>
              <a:gd name="connsiteX21" fmla="*/ 779865 w 960505"/>
              <a:gd name="connsiteY21" fmla="*/ 776750 h 910674"/>
              <a:gd name="connsiteX22" fmla="*/ 710729 w 960505"/>
              <a:gd name="connsiteY22" fmla="*/ 844646 h 910674"/>
              <a:gd name="connsiteX23" fmla="*/ 642828 w 960505"/>
              <a:gd name="connsiteY23" fmla="*/ 776750 h 910674"/>
              <a:gd name="connsiteX24" fmla="*/ 710729 w 960505"/>
              <a:gd name="connsiteY24" fmla="*/ 708855 h 910674"/>
              <a:gd name="connsiteX25" fmla="*/ 34833 w 960505"/>
              <a:gd name="connsiteY25" fmla="*/ 674377 h 910674"/>
              <a:gd name="connsiteX26" fmla="*/ 27369 w 960505"/>
              <a:gd name="connsiteY26" fmla="*/ 681839 h 910674"/>
              <a:gd name="connsiteX27" fmla="*/ 27369 w 960505"/>
              <a:gd name="connsiteY27" fmla="*/ 877095 h 910674"/>
              <a:gd name="connsiteX28" fmla="*/ 34833 w 960505"/>
              <a:gd name="connsiteY28" fmla="*/ 884557 h 910674"/>
              <a:gd name="connsiteX29" fmla="*/ 848432 w 960505"/>
              <a:gd name="connsiteY29" fmla="*/ 884557 h 910674"/>
              <a:gd name="connsiteX30" fmla="*/ 855896 w 960505"/>
              <a:gd name="connsiteY30" fmla="*/ 877095 h 910674"/>
              <a:gd name="connsiteX31" fmla="*/ 855896 w 960505"/>
              <a:gd name="connsiteY31" fmla="*/ 681839 h 910674"/>
              <a:gd name="connsiteX32" fmla="*/ 848432 w 960505"/>
              <a:gd name="connsiteY32" fmla="*/ 674377 h 910674"/>
              <a:gd name="connsiteX33" fmla="*/ 710344 w 960505"/>
              <a:gd name="connsiteY33" fmla="*/ 208001 h 910674"/>
              <a:gd name="connsiteX34" fmla="*/ 669291 w 960505"/>
              <a:gd name="connsiteY34" fmla="*/ 249042 h 910674"/>
              <a:gd name="connsiteX35" fmla="*/ 710344 w 960505"/>
              <a:gd name="connsiteY35" fmla="*/ 291327 h 910674"/>
              <a:gd name="connsiteX36" fmla="*/ 752641 w 960505"/>
              <a:gd name="connsiteY36" fmla="*/ 249042 h 910674"/>
              <a:gd name="connsiteX37" fmla="*/ 710344 w 960505"/>
              <a:gd name="connsiteY37" fmla="*/ 208001 h 910674"/>
              <a:gd name="connsiteX38" fmla="*/ 710344 w 960505"/>
              <a:gd name="connsiteY38" fmla="*/ 180640 h 910674"/>
              <a:gd name="connsiteX39" fmla="*/ 780010 w 960505"/>
              <a:gd name="connsiteY39" fmla="*/ 249042 h 910674"/>
              <a:gd name="connsiteX40" fmla="*/ 724028 w 960505"/>
              <a:gd name="connsiteY40" fmla="*/ 316200 h 910674"/>
              <a:gd name="connsiteX41" fmla="*/ 724028 w 960505"/>
              <a:gd name="connsiteY41" fmla="*/ 648260 h 910674"/>
              <a:gd name="connsiteX42" fmla="*/ 848432 w 960505"/>
              <a:gd name="connsiteY42" fmla="*/ 648260 h 910674"/>
              <a:gd name="connsiteX43" fmla="*/ 882021 w 960505"/>
              <a:gd name="connsiteY43" fmla="*/ 681839 h 910674"/>
              <a:gd name="connsiteX44" fmla="*/ 882021 w 960505"/>
              <a:gd name="connsiteY44" fmla="*/ 877095 h 910674"/>
              <a:gd name="connsiteX45" fmla="*/ 848432 w 960505"/>
              <a:gd name="connsiteY45" fmla="*/ 910674 h 910674"/>
              <a:gd name="connsiteX46" fmla="*/ 34833 w 960505"/>
              <a:gd name="connsiteY46" fmla="*/ 910674 h 910674"/>
              <a:gd name="connsiteX47" fmla="*/ 0 w 960505"/>
              <a:gd name="connsiteY47" fmla="*/ 877095 h 910674"/>
              <a:gd name="connsiteX48" fmla="*/ 0 w 960505"/>
              <a:gd name="connsiteY48" fmla="*/ 681839 h 910674"/>
              <a:gd name="connsiteX49" fmla="*/ 34833 w 960505"/>
              <a:gd name="connsiteY49" fmla="*/ 648260 h 910674"/>
              <a:gd name="connsiteX50" fmla="*/ 696660 w 960505"/>
              <a:gd name="connsiteY50" fmla="*/ 648260 h 910674"/>
              <a:gd name="connsiteX51" fmla="*/ 696660 w 960505"/>
              <a:gd name="connsiteY51" fmla="*/ 316200 h 910674"/>
              <a:gd name="connsiteX52" fmla="*/ 641922 w 960505"/>
              <a:gd name="connsiteY52" fmla="*/ 249042 h 910674"/>
              <a:gd name="connsiteX53" fmla="*/ 710344 w 960505"/>
              <a:gd name="connsiteY53" fmla="*/ 180640 h 910674"/>
              <a:gd name="connsiteX54" fmla="*/ 711249 w 960505"/>
              <a:gd name="connsiteY54" fmla="*/ 88451 h 910674"/>
              <a:gd name="connsiteX55" fmla="*/ 870808 w 960505"/>
              <a:gd name="connsiteY55" fmla="*/ 248010 h 910674"/>
              <a:gd name="connsiteX56" fmla="*/ 857202 w 960505"/>
              <a:gd name="connsiteY56" fmla="*/ 261616 h 910674"/>
              <a:gd name="connsiteX57" fmla="*/ 844833 w 960505"/>
              <a:gd name="connsiteY57" fmla="*/ 248010 h 910674"/>
              <a:gd name="connsiteX58" fmla="*/ 711249 w 960505"/>
              <a:gd name="connsiteY58" fmla="*/ 114426 h 910674"/>
              <a:gd name="connsiteX59" fmla="*/ 697643 w 960505"/>
              <a:gd name="connsiteY59" fmla="*/ 100820 h 910674"/>
              <a:gd name="connsiteX60" fmla="*/ 711249 w 960505"/>
              <a:gd name="connsiteY60" fmla="*/ 88451 h 910674"/>
              <a:gd name="connsiteX61" fmla="*/ 711282 w 960505"/>
              <a:gd name="connsiteY61" fmla="*/ 0 h 910674"/>
              <a:gd name="connsiteX62" fmla="*/ 960505 w 960505"/>
              <a:gd name="connsiteY62" fmla="*/ 247977 h 910674"/>
              <a:gd name="connsiteX63" fmla="*/ 946866 w 960505"/>
              <a:gd name="connsiteY63" fmla="*/ 261616 h 910674"/>
              <a:gd name="connsiteX64" fmla="*/ 933227 w 960505"/>
              <a:gd name="connsiteY64" fmla="*/ 247977 h 910674"/>
              <a:gd name="connsiteX65" fmla="*/ 711282 w 960505"/>
              <a:gd name="connsiteY65" fmla="*/ 27277 h 910674"/>
              <a:gd name="connsiteX66" fmla="*/ 697643 w 960505"/>
              <a:gd name="connsiteY66" fmla="*/ 13639 h 910674"/>
              <a:gd name="connsiteX67" fmla="*/ 711282 w 960505"/>
              <a:gd name="connsiteY67" fmla="*/ 0 h 91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0505" h="910674">
                <a:moveTo>
                  <a:pt x="384326" y="743734"/>
                </a:moveTo>
                <a:cubicBezTo>
                  <a:pt x="402667" y="743734"/>
                  <a:pt x="417340" y="758407"/>
                  <a:pt x="417340" y="776748"/>
                </a:cubicBezTo>
                <a:cubicBezTo>
                  <a:pt x="417340" y="795088"/>
                  <a:pt x="402667" y="809761"/>
                  <a:pt x="384326" y="809761"/>
                </a:cubicBezTo>
                <a:cubicBezTo>
                  <a:pt x="365986" y="809761"/>
                  <a:pt x="351313" y="795088"/>
                  <a:pt x="351313" y="776748"/>
                </a:cubicBezTo>
                <a:cubicBezTo>
                  <a:pt x="351313" y="758407"/>
                  <a:pt x="365986" y="743734"/>
                  <a:pt x="384326" y="743734"/>
                </a:cubicBezTo>
                <a:close/>
                <a:moveTo>
                  <a:pt x="263508" y="743734"/>
                </a:moveTo>
                <a:cubicBezTo>
                  <a:pt x="283071" y="743734"/>
                  <a:pt x="297744" y="758407"/>
                  <a:pt x="297744" y="776748"/>
                </a:cubicBezTo>
                <a:cubicBezTo>
                  <a:pt x="297744" y="795088"/>
                  <a:pt x="283071" y="809761"/>
                  <a:pt x="263508" y="809761"/>
                </a:cubicBezTo>
                <a:cubicBezTo>
                  <a:pt x="246390" y="809761"/>
                  <a:pt x="231717" y="795088"/>
                  <a:pt x="231717" y="776748"/>
                </a:cubicBezTo>
                <a:cubicBezTo>
                  <a:pt x="231717" y="758407"/>
                  <a:pt x="246390" y="743734"/>
                  <a:pt x="263508" y="743734"/>
                </a:cubicBezTo>
                <a:close/>
                <a:moveTo>
                  <a:pt x="146376" y="743734"/>
                </a:moveTo>
                <a:cubicBezTo>
                  <a:pt x="164717" y="743734"/>
                  <a:pt x="179390" y="758407"/>
                  <a:pt x="179390" y="776748"/>
                </a:cubicBezTo>
                <a:cubicBezTo>
                  <a:pt x="179390" y="795088"/>
                  <a:pt x="164717" y="809761"/>
                  <a:pt x="146376" y="809761"/>
                </a:cubicBezTo>
                <a:cubicBezTo>
                  <a:pt x="128036" y="809761"/>
                  <a:pt x="113363" y="795088"/>
                  <a:pt x="113363" y="776748"/>
                </a:cubicBezTo>
                <a:cubicBezTo>
                  <a:pt x="113363" y="758407"/>
                  <a:pt x="128036" y="743734"/>
                  <a:pt x="146376" y="743734"/>
                </a:cubicBezTo>
                <a:close/>
                <a:moveTo>
                  <a:pt x="710729" y="734779"/>
                </a:moveTo>
                <a:cubicBezTo>
                  <a:pt x="688507" y="734779"/>
                  <a:pt x="669988" y="753296"/>
                  <a:pt x="669988" y="776750"/>
                </a:cubicBezTo>
                <a:cubicBezTo>
                  <a:pt x="669988" y="798971"/>
                  <a:pt x="688507" y="817488"/>
                  <a:pt x="710729" y="817488"/>
                </a:cubicBezTo>
                <a:cubicBezTo>
                  <a:pt x="734186" y="817488"/>
                  <a:pt x="752705" y="798971"/>
                  <a:pt x="752705" y="776750"/>
                </a:cubicBezTo>
                <a:cubicBezTo>
                  <a:pt x="752705" y="753296"/>
                  <a:pt x="734186" y="734779"/>
                  <a:pt x="710729" y="734779"/>
                </a:cubicBezTo>
                <a:close/>
                <a:moveTo>
                  <a:pt x="710729" y="708855"/>
                </a:moveTo>
                <a:cubicBezTo>
                  <a:pt x="747766" y="708855"/>
                  <a:pt x="779865" y="738482"/>
                  <a:pt x="779865" y="776750"/>
                </a:cubicBezTo>
                <a:cubicBezTo>
                  <a:pt x="779865" y="815019"/>
                  <a:pt x="747766" y="844646"/>
                  <a:pt x="710729" y="844646"/>
                </a:cubicBezTo>
                <a:cubicBezTo>
                  <a:pt x="673692" y="844646"/>
                  <a:pt x="642828" y="815019"/>
                  <a:pt x="642828" y="776750"/>
                </a:cubicBezTo>
                <a:cubicBezTo>
                  <a:pt x="642828" y="738482"/>
                  <a:pt x="673692" y="708855"/>
                  <a:pt x="710729" y="708855"/>
                </a:cubicBezTo>
                <a:close/>
                <a:moveTo>
                  <a:pt x="34833" y="674377"/>
                </a:moveTo>
                <a:cubicBezTo>
                  <a:pt x="31101" y="674377"/>
                  <a:pt x="27369" y="678108"/>
                  <a:pt x="27369" y="681839"/>
                </a:cubicBezTo>
                <a:lnTo>
                  <a:pt x="27369" y="877095"/>
                </a:lnTo>
                <a:cubicBezTo>
                  <a:pt x="27369" y="880826"/>
                  <a:pt x="31101" y="884557"/>
                  <a:pt x="34833" y="884557"/>
                </a:cubicBezTo>
                <a:lnTo>
                  <a:pt x="848432" y="884557"/>
                </a:lnTo>
                <a:cubicBezTo>
                  <a:pt x="852164" y="884557"/>
                  <a:pt x="855896" y="880826"/>
                  <a:pt x="855896" y="877095"/>
                </a:cubicBezTo>
                <a:lnTo>
                  <a:pt x="855896" y="681839"/>
                </a:lnTo>
                <a:cubicBezTo>
                  <a:pt x="855896" y="678108"/>
                  <a:pt x="852164" y="674377"/>
                  <a:pt x="848432" y="674377"/>
                </a:cubicBezTo>
                <a:close/>
                <a:moveTo>
                  <a:pt x="710344" y="208001"/>
                </a:moveTo>
                <a:cubicBezTo>
                  <a:pt x="687952" y="208001"/>
                  <a:pt x="669291" y="226656"/>
                  <a:pt x="669291" y="249042"/>
                </a:cubicBezTo>
                <a:cubicBezTo>
                  <a:pt x="669291" y="272672"/>
                  <a:pt x="687952" y="291327"/>
                  <a:pt x="710344" y="291327"/>
                </a:cubicBezTo>
                <a:cubicBezTo>
                  <a:pt x="733981" y="291327"/>
                  <a:pt x="752641" y="272672"/>
                  <a:pt x="752641" y="249042"/>
                </a:cubicBezTo>
                <a:cubicBezTo>
                  <a:pt x="752641" y="226656"/>
                  <a:pt x="733981" y="208001"/>
                  <a:pt x="710344" y="208001"/>
                </a:cubicBezTo>
                <a:close/>
                <a:moveTo>
                  <a:pt x="710344" y="180640"/>
                </a:moveTo>
                <a:cubicBezTo>
                  <a:pt x="747665" y="180640"/>
                  <a:pt x="780010" y="210488"/>
                  <a:pt x="780010" y="249042"/>
                </a:cubicBezTo>
                <a:cubicBezTo>
                  <a:pt x="780010" y="282621"/>
                  <a:pt x="755129" y="309982"/>
                  <a:pt x="724028" y="316200"/>
                </a:cubicBezTo>
                <a:lnTo>
                  <a:pt x="724028" y="648260"/>
                </a:lnTo>
                <a:lnTo>
                  <a:pt x="848432" y="648260"/>
                </a:lnTo>
                <a:cubicBezTo>
                  <a:pt x="867093" y="648260"/>
                  <a:pt x="882021" y="664427"/>
                  <a:pt x="882021" y="681839"/>
                </a:cubicBezTo>
                <a:lnTo>
                  <a:pt x="882021" y="877095"/>
                </a:lnTo>
                <a:cubicBezTo>
                  <a:pt x="882021" y="895750"/>
                  <a:pt x="867093" y="910674"/>
                  <a:pt x="848432" y="910674"/>
                </a:cubicBezTo>
                <a:lnTo>
                  <a:pt x="34833" y="910674"/>
                </a:lnTo>
                <a:cubicBezTo>
                  <a:pt x="16172" y="910674"/>
                  <a:pt x="0" y="895750"/>
                  <a:pt x="0" y="877095"/>
                </a:cubicBezTo>
                <a:lnTo>
                  <a:pt x="0" y="681839"/>
                </a:lnTo>
                <a:cubicBezTo>
                  <a:pt x="0" y="664427"/>
                  <a:pt x="16172" y="648260"/>
                  <a:pt x="34833" y="648260"/>
                </a:cubicBezTo>
                <a:lnTo>
                  <a:pt x="696660" y="648260"/>
                </a:lnTo>
                <a:lnTo>
                  <a:pt x="696660" y="316200"/>
                </a:lnTo>
                <a:cubicBezTo>
                  <a:pt x="665559" y="309982"/>
                  <a:pt x="641922" y="282621"/>
                  <a:pt x="641922" y="249042"/>
                </a:cubicBezTo>
                <a:cubicBezTo>
                  <a:pt x="641922" y="210488"/>
                  <a:pt x="673023" y="180640"/>
                  <a:pt x="710344" y="180640"/>
                </a:cubicBezTo>
                <a:close/>
                <a:moveTo>
                  <a:pt x="711249" y="88451"/>
                </a:moveTo>
                <a:cubicBezTo>
                  <a:pt x="799068" y="88451"/>
                  <a:pt x="870808" y="160191"/>
                  <a:pt x="870808" y="248010"/>
                </a:cubicBezTo>
                <a:cubicBezTo>
                  <a:pt x="870808" y="255432"/>
                  <a:pt x="865860" y="261616"/>
                  <a:pt x="857202" y="261616"/>
                </a:cubicBezTo>
                <a:cubicBezTo>
                  <a:pt x="851018" y="261616"/>
                  <a:pt x="844833" y="255432"/>
                  <a:pt x="844833" y="248010"/>
                </a:cubicBezTo>
                <a:cubicBezTo>
                  <a:pt x="844833" y="175034"/>
                  <a:pt x="785462" y="114426"/>
                  <a:pt x="711249" y="114426"/>
                </a:cubicBezTo>
                <a:cubicBezTo>
                  <a:pt x="703827" y="114426"/>
                  <a:pt x="697643" y="109478"/>
                  <a:pt x="697643" y="100820"/>
                </a:cubicBezTo>
                <a:cubicBezTo>
                  <a:pt x="697643" y="94635"/>
                  <a:pt x="703827" y="88451"/>
                  <a:pt x="711249" y="88451"/>
                </a:cubicBezTo>
                <a:close/>
                <a:moveTo>
                  <a:pt x="711282" y="0"/>
                </a:moveTo>
                <a:cubicBezTo>
                  <a:pt x="847673" y="0"/>
                  <a:pt x="960505" y="110350"/>
                  <a:pt x="960505" y="247977"/>
                </a:cubicBezTo>
                <a:cubicBezTo>
                  <a:pt x="960505" y="255417"/>
                  <a:pt x="954305" y="261616"/>
                  <a:pt x="946866" y="261616"/>
                </a:cubicBezTo>
                <a:cubicBezTo>
                  <a:pt x="939426" y="261616"/>
                  <a:pt x="933227" y="255417"/>
                  <a:pt x="933227" y="247977"/>
                </a:cubicBezTo>
                <a:cubicBezTo>
                  <a:pt x="933227" y="126468"/>
                  <a:pt x="834034" y="27277"/>
                  <a:pt x="711282" y="27277"/>
                </a:cubicBezTo>
                <a:cubicBezTo>
                  <a:pt x="703843" y="27277"/>
                  <a:pt x="697643" y="21078"/>
                  <a:pt x="697643" y="13639"/>
                </a:cubicBezTo>
                <a:cubicBezTo>
                  <a:pt x="697643" y="4960"/>
                  <a:pt x="703843" y="0"/>
                  <a:pt x="71128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85D74-A6D1-4CD5-9A42-28B1C2D10B0D}"/>
              </a:ext>
            </a:extLst>
          </p:cNvPr>
          <p:cNvSpPr txBox="1"/>
          <p:nvPr/>
        </p:nvSpPr>
        <p:spPr>
          <a:xfrm>
            <a:off x="16698924" y="392396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04C63F9-DBC7-449D-BBD4-7BDAE99A69E2}"/>
              </a:ext>
            </a:extLst>
          </p:cNvPr>
          <p:cNvSpPr txBox="1"/>
          <p:nvPr/>
        </p:nvSpPr>
        <p:spPr>
          <a:xfrm>
            <a:off x="16702734" y="4585528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5C8249-36AA-408A-8CC5-4010ABDC1037}"/>
              </a:ext>
            </a:extLst>
          </p:cNvPr>
          <p:cNvSpPr txBox="1"/>
          <p:nvPr/>
        </p:nvSpPr>
        <p:spPr>
          <a:xfrm>
            <a:off x="16698924" y="1066512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1799969-8A70-406D-AB09-0D4A76D127C9}"/>
              </a:ext>
            </a:extLst>
          </p:cNvPr>
          <p:cNvSpPr txBox="1"/>
          <p:nvPr/>
        </p:nvSpPr>
        <p:spPr>
          <a:xfrm>
            <a:off x="16702734" y="11326688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D3FA9D7-0180-4FA0-A58D-5A8A8F2C090B}"/>
              </a:ext>
            </a:extLst>
          </p:cNvPr>
          <p:cNvSpPr txBox="1"/>
          <p:nvPr/>
        </p:nvSpPr>
        <p:spPr>
          <a:xfrm>
            <a:off x="1825920" y="392396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0B646E7-D854-497D-AC97-3769FCFD1537}"/>
              </a:ext>
            </a:extLst>
          </p:cNvPr>
          <p:cNvSpPr txBox="1"/>
          <p:nvPr/>
        </p:nvSpPr>
        <p:spPr>
          <a:xfrm>
            <a:off x="1829730" y="4585528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0CE38A1-C832-47C5-9607-728505A17822}"/>
              </a:ext>
            </a:extLst>
          </p:cNvPr>
          <p:cNvSpPr txBox="1"/>
          <p:nvPr/>
        </p:nvSpPr>
        <p:spPr>
          <a:xfrm>
            <a:off x="1825920" y="10665122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95FAD5D-AAE8-4CFC-9FE4-680A98EE1928}"/>
              </a:ext>
            </a:extLst>
          </p:cNvPr>
          <p:cNvSpPr txBox="1"/>
          <p:nvPr/>
        </p:nvSpPr>
        <p:spPr>
          <a:xfrm>
            <a:off x="1829730" y="11326688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3333466-46FA-4D4B-B4A2-865D29F9E2F7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9BA2C64-C3DB-4FCC-B3D2-53DB521C77A1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06541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824E470-CB94-4FCA-BEF9-298C295BEEC3}"/>
              </a:ext>
            </a:extLst>
          </p:cNvPr>
          <p:cNvSpPr/>
          <p:nvPr/>
        </p:nvSpPr>
        <p:spPr>
          <a:xfrm>
            <a:off x="10417312" y="6043252"/>
            <a:ext cx="2550135" cy="2946297"/>
          </a:xfrm>
          <a:custGeom>
            <a:avLst/>
            <a:gdLst>
              <a:gd name="connsiteX0" fmla="*/ 1558485 w 2550135"/>
              <a:gd name="connsiteY0" fmla="*/ 2077863 h 2946297"/>
              <a:gd name="connsiteX1" fmla="*/ 1554914 w 2550135"/>
              <a:gd name="connsiteY1" fmla="*/ 2079849 h 2946297"/>
              <a:gd name="connsiteX2" fmla="*/ 1558485 w 2550135"/>
              <a:gd name="connsiteY2" fmla="*/ 2081835 h 2946297"/>
              <a:gd name="connsiteX3" fmla="*/ 369676 w 2550135"/>
              <a:gd name="connsiteY3" fmla="*/ 24890 h 2946297"/>
              <a:gd name="connsiteX4" fmla="*/ 28628 w 2550135"/>
              <a:gd name="connsiteY4" fmla="*/ 617289 h 2946297"/>
              <a:gd name="connsiteX5" fmla="*/ 369676 w 2550135"/>
              <a:gd name="connsiteY5" fmla="*/ 1208443 h 2946297"/>
              <a:gd name="connsiteX6" fmla="*/ 1053018 w 2550135"/>
              <a:gd name="connsiteY6" fmla="*/ 1208443 h 2946297"/>
              <a:gd name="connsiteX7" fmla="*/ 1394066 w 2550135"/>
              <a:gd name="connsiteY7" fmla="*/ 617289 h 2946297"/>
              <a:gd name="connsiteX8" fmla="*/ 1053018 w 2550135"/>
              <a:gd name="connsiteY8" fmla="*/ 24890 h 2946297"/>
              <a:gd name="connsiteX9" fmla="*/ 355985 w 2550135"/>
              <a:gd name="connsiteY9" fmla="*/ 0 h 2946297"/>
              <a:gd name="connsiteX10" fmla="*/ 1066709 w 2550135"/>
              <a:gd name="connsiteY10" fmla="*/ 0 h 2946297"/>
              <a:gd name="connsiteX11" fmla="*/ 1422694 w 2550135"/>
              <a:gd name="connsiteY11" fmla="*/ 617289 h 2946297"/>
              <a:gd name="connsiteX12" fmla="*/ 1074774 w 2550135"/>
              <a:gd name="connsiteY12" fmla="*/ 1219377 h 2946297"/>
              <a:gd name="connsiteX13" fmla="*/ 1564318 w 2550135"/>
              <a:gd name="connsiteY13" fmla="*/ 2068014 h 2946297"/>
              <a:gd name="connsiteX14" fmla="*/ 2550135 w 2550135"/>
              <a:gd name="connsiteY14" fmla="*/ 2068014 h 2946297"/>
              <a:gd name="connsiteX15" fmla="*/ 2550135 w 2550135"/>
              <a:gd name="connsiteY15" fmla="*/ 2091684 h 2946297"/>
              <a:gd name="connsiteX16" fmla="*/ 1564318 w 2550135"/>
              <a:gd name="connsiteY16" fmla="*/ 2091684 h 2946297"/>
              <a:gd name="connsiteX17" fmla="*/ 1071327 w 2550135"/>
              <a:gd name="connsiteY17" fmla="*/ 2946297 h 2946297"/>
              <a:gd name="connsiteX18" fmla="*/ 1050199 w 2550135"/>
              <a:gd name="connsiteY18" fmla="*/ 2932613 h 2946297"/>
              <a:gd name="connsiteX19" fmla="*/ 1541603 w 2550135"/>
              <a:gd name="connsiteY19" fmla="*/ 2079849 h 2946297"/>
              <a:gd name="connsiteX20" fmla="*/ 1053800 w 2550135"/>
              <a:gd name="connsiteY20" fmla="*/ 1233334 h 2946297"/>
              <a:gd name="connsiteX21" fmla="*/ 355985 w 2550135"/>
              <a:gd name="connsiteY21" fmla="*/ 1233334 h 2946297"/>
              <a:gd name="connsiteX22" fmla="*/ 0 w 2550135"/>
              <a:gd name="connsiteY22" fmla="*/ 617289 h 2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50135" h="2946297">
                <a:moveTo>
                  <a:pt x="1558485" y="2077863"/>
                </a:moveTo>
                <a:lnTo>
                  <a:pt x="1554914" y="2079849"/>
                </a:lnTo>
                <a:lnTo>
                  <a:pt x="1558485" y="2081835"/>
                </a:lnTo>
                <a:close/>
                <a:moveTo>
                  <a:pt x="369676" y="24890"/>
                </a:moveTo>
                <a:lnTo>
                  <a:pt x="28628" y="617289"/>
                </a:lnTo>
                <a:lnTo>
                  <a:pt x="369676" y="1208443"/>
                </a:lnTo>
                <a:lnTo>
                  <a:pt x="1053018" y="1208443"/>
                </a:lnTo>
                <a:lnTo>
                  <a:pt x="1394066" y="617289"/>
                </a:lnTo>
                <a:lnTo>
                  <a:pt x="1053018" y="24890"/>
                </a:lnTo>
                <a:close/>
                <a:moveTo>
                  <a:pt x="355985" y="0"/>
                </a:moveTo>
                <a:lnTo>
                  <a:pt x="1066709" y="0"/>
                </a:lnTo>
                <a:lnTo>
                  <a:pt x="1422694" y="617289"/>
                </a:lnTo>
                <a:lnTo>
                  <a:pt x="1074774" y="1219377"/>
                </a:lnTo>
                <a:lnTo>
                  <a:pt x="1564318" y="2068014"/>
                </a:lnTo>
                <a:lnTo>
                  <a:pt x="2550135" y="2068014"/>
                </a:lnTo>
                <a:lnTo>
                  <a:pt x="2550135" y="2091684"/>
                </a:lnTo>
                <a:lnTo>
                  <a:pt x="1564318" y="2091684"/>
                </a:lnTo>
                <a:lnTo>
                  <a:pt x="1071327" y="2946297"/>
                </a:lnTo>
                <a:lnTo>
                  <a:pt x="1050199" y="2932613"/>
                </a:lnTo>
                <a:lnTo>
                  <a:pt x="1541603" y="2079849"/>
                </a:lnTo>
                <a:lnTo>
                  <a:pt x="1053800" y="1233334"/>
                </a:lnTo>
                <a:lnTo>
                  <a:pt x="355985" y="1233334"/>
                </a:lnTo>
                <a:lnTo>
                  <a:pt x="0" y="617289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60BCE3-E39F-41AC-8C53-2A119A4AE083}"/>
              </a:ext>
            </a:extLst>
          </p:cNvPr>
          <p:cNvSpPr/>
          <p:nvPr/>
        </p:nvSpPr>
        <p:spPr>
          <a:xfrm>
            <a:off x="12917616" y="6230121"/>
            <a:ext cx="4376467" cy="37884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4" h="3042">
                <a:moveTo>
                  <a:pt x="879" y="3042"/>
                </a:moveTo>
                <a:lnTo>
                  <a:pt x="0" y="1521"/>
                </a:lnTo>
                <a:lnTo>
                  <a:pt x="879" y="0"/>
                </a:lnTo>
                <a:lnTo>
                  <a:pt x="2635" y="0"/>
                </a:lnTo>
                <a:lnTo>
                  <a:pt x="3514" y="1521"/>
                </a:lnTo>
                <a:lnTo>
                  <a:pt x="2635" y="3042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4F539F-5ADD-464C-AC1F-1C774147C5C8}"/>
              </a:ext>
            </a:extLst>
          </p:cNvPr>
          <p:cNvSpPr/>
          <p:nvPr/>
        </p:nvSpPr>
        <p:spPr>
          <a:xfrm>
            <a:off x="1503672" y="4660424"/>
            <a:ext cx="1395287" cy="12071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1" h="970">
                <a:moveTo>
                  <a:pt x="280" y="970"/>
                </a:moveTo>
                <a:lnTo>
                  <a:pt x="0" y="485"/>
                </a:lnTo>
                <a:lnTo>
                  <a:pt x="280" y="0"/>
                </a:lnTo>
                <a:lnTo>
                  <a:pt x="840" y="0"/>
                </a:lnTo>
                <a:lnTo>
                  <a:pt x="1121" y="485"/>
                </a:lnTo>
                <a:lnTo>
                  <a:pt x="840" y="97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01F7B-83CD-4387-B908-7AC375122424}"/>
              </a:ext>
            </a:extLst>
          </p:cNvPr>
          <p:cNvSpPr/>
          <p:nvPr/>
        </p:nvSpPr>
        <p:spPr>
          <a:xfrm>
            <a:off x="1503672" y="7519515"/>
            <a:ext cx="1395287" cy="1208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1" h="971">
                <a:moveTo>
                  <a:pt x="280" y="971"/>
                </a:moveTo>
                <a:lnTo>
                  <a:pt x="0" y="485"/>
                </a:lnTo>
                <a:lnTo>
                  <a:pt x="280" y="0"/>
                </a:lnTo>
                <a:lnTo>
                  <a:pt x="840" y="0"/>
                </a:lnTo>
                <a:lnTo>
                  <a:pt x="1121" y="485"/>
                </a:lnTo>
                <a:lnTo>
                  <a:pt x="840" y="971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753E55-EF1C-4E59-8C21-B55AA19787AE}"/>
              </a:ext>
            </a:extLst>
          </p:cNvPr>
          <p:cNvSpPr/>
          <p:nvPr/>
        </p:nvSpPr>
        <p:spPr>
          <a:xfrm>
            <a:off x="1503672" y="10379853"/>
            <a:ext cx="1395287" cy="12071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1" h="970">
                <a:moveTo>
                  <a:pt x="280" y="970"/>
                </a:moveTo>
                <a:lnTo>
                  <a:pt x="0" y="485"/>
                </a:lnTo>
                <a:lnTo>
                  <a:pt x="280" y="0"/>
                </a:lnTo>
                <a:lnTo>
                  <a:pt x="840" y="0"/>
                </a:lnTo>
                <a:lnTo>
                  <a:pt x="1121" y="485"/>
                </a:lnTo>
                <a:lnTo>
                  <a:pt x="840" y="97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30E257-2197-489C-912E-6B5E24E89F58}"/>
              </a:ext>
            </a:extLst>
          </p:cNvPr>
          <p:cNvSpPr/>
          <p:nvPr/>
        </p:nvSpPr>
        <p:spPr>
          <a:xfrm>
            <a:off x="15120176" y="8117495"/>
            <a:ext cx="2477880" cy="42680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90" h="3427">
                <a:moveTo>
                  <a:pt x="18" y="3427"/>
                </a:moveTo>
                <a:lnTo>
                  <a:pt x="0" y="3416"/>
                </a:lnTo>
                <a:lnTo>
                  <a:pt x="1972" y="0"/>
                </a:lnTo>
                <a:lnTo>
                  <a:pt x="1990" y="1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D0F0EE-8DCC-472A-963D-5A7BA7435AFD}"/>
              </a:ext>
            </a:extLst>
          </p:cNvPr>
          <p:cNvSpPr/>
          <p:nvPr/>
        </p:nvSpPr>
        <p:spPr>
          <a:xfrm>
            <a:off x="17588089" y="8111266"/>
            <a:ext cx="4913403" cy="236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5" h="20">
                <a:moveTo>
                  <a:pt x="3945" y="20"/>
                </a:moveTo>
                <a:lnTo>
                  <a:pt x="0" y="20"/>
                </a:lnTo>
                <a:lnTo>
                  <a:pt x="0" y="0"/>
                </a:lnTo>
                <a:lnTo>
                  <a:pt x="3945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703D6D-987C-41DE-89E9-F5DF2D679EE7}"/>
              </a:ext>
            </a:extLst>
          </p:cNvPr>
          <p:cNvSpPr/>
          <p:nvPr/>
        </p:nvSpPr>
        <p:spPr>
          <a:xfrm>
            <a:off x="15242260" y="4074902"/>
            <a:ext cx="2355792" cy="40550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92" h="3256">
                <a:moveTo>
                  <a:pt x="1874" y="3256"/>
                </a:moveTo>
                <a:lnTo>
                  <a:pt x="0" y="10"/>
                </a:lnTo>
                <a:lnTo>
                  <a:pt x="17" y="0"/>
                </a:lnTo>
                <a:lnTo>
                  <a:pt x="1892" y="3246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78C113A-6FE8-4D97-94E5-A1B7818EB2E6}"/>
              </a:ext>
            </a:extLst>
          </p:cNvPr>
          <p:cNvSpPr/>
          <p:nvPr/>
        </p:nvSpPr>
        <p:spPr>
          <a:xfrm>
            <a:off x="13063374" y="10577933"/>
            <a:ext cx="2065522" cy="2388182"/>
          </a:xfrm>
          <a:custGeom>
            <a:avLst/>
            <a:gdLst>
              <a:gd name="connsiteX0" fmla="*/ 1396532 w 2065522"/>
              <a:gd name="connsiteY0" fmla="*/ 1800425 h 2388182"/>
              <a:gd name="connsiteX1" fmla="*/ 1395006 w 2065522"/>
              <a:gd name="connsiteY1" fmla="*/ 1801414 h 2388182"/>
              <a:gd name="connsiteX2" fmla="*/ 1396532 w 2065522"/>
              <a:gd name="connsiteY2" fmla="*/ 1802403 h 2388182"/>
              <a:gd name="connsiteX3" fmla="*/ 370921 w 2065522"/>
              <a:gd name="connsiteY3" fmla="*/ 24891 h 2388182"/>
              <a:gd name="connsiteX4" fmla="*/ 28628 w 2065522"/>
              <a:gd name="connsiteY4" fmla="*/ 616044 h 2388182"/>
              <a:gd name="connsiteX5" fmla="*/ 370921 w 2065522"/>
              <a:gd name="connsiteY5" fmla="*/ 1207197 h 2388182"/>
              <a:gd name="connsiteX6" fmla="*/ 1053019 w 2065522"/>
              <a:gd name="connsiteY6" fmla="*/ 1207197 h 2388182"/>
              <a:gd name="connsiteX7" fmla="*/ 1395312 w 2065522"/>
              <a:gd name="connsiteY7" fmla="*/ 616044 h 2388182"/>
              <a:gd name="connsiteX8" fmla="*/ 1053019 w 2065522"/>
              <a:gd name="connsiteY8" fmla="*/ 24891 h 2388182"/>
              <a:gd name="connsiteX9" fmla="*/ 355985 w 2065522"/>
              <a:gd name="connsiteY9" fmla="*/ 0 h 2388182"/>
              <a:gd name="connsiteX10" fmla="*/ 1067955 w 2065522"/>
              <a:gd name="connsiteY10" fmla="*/ 0 h 2388182"/>
              <a:gd name="connsiteX11" fmla="*/ 1423940 w 2065522"/>
              <a:gd name="connsiteY11" fmla="*/ 616044 h 2388182"/>
              <a:gd name="connsiteX12" fmla="*/ 1075288 w 2065522"/>
              <a:gd name="connsiteY12" fmla="*/ 1219399 h 2388182"/>
              <a:gd name="connsiteX13" fmla="*/ 1403609 w 2065522"/>
              <a:gd name="connsiteY13" fmla="*/ 1788956 h 2388182"/>
              <a:gd name="connsiteX14" fmla="*/ 2065522 w 2065522"/>
              <a:gd name="connsiteY14" fmla="*/ 1788956 h 2388182"/>
              <a:gd name="connsiteX15" fmla="*/ 2065522 w 2065522"/>
              <a:gd name="connsiteY15" fmla="*/ 1812626 h 2388182"/>
              <a:gd name="connsiteX16" fmla="*/ 1404327 w 2065522"/>
              <a:gd name="connsiteY16" fmla="*/ 1812626 h 2388182"/>
              <a:gd name="connsiteX17" fmla="*/ 1072548 w 2065522"/>
              <a:gd name="connsiteY17" fmla="*/ 2388182 h 2388182"/>
              <a:gd name="connsiteX18" fmla="*/ 1050202 w 2065522"/>
              <a:gd name="connsiteY18" fmla="*/ 2375750 h 2388182"/>
              <a:gd name="connsiteX19" fmla="*/ 1381793 w 2065522"/>
              <a:gd name="connsiteY19" fmla="*/ 1801421 h 2388182"/>
              <a:gd name="connsiteX20" fmla="*/ 1052382 w 2065522"/>
              <a:gd name="connsiteY20" fmla="*/ 1232088 h 2388182"/>
              <a:gd name="connsiteX21" fmla="*/ 355985 w 2065522"/>
              <a:gd name="connsiteY21" fmla="*/ 1232088 h 2388182"/>
              <a:gd name="connsiteX22" fmla="*/ 0 w 2065522"/>
              <a:gd name="connsiteY22" fmla="*/ 616044 h 238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65522" h="2388182">
                <a:moveTo>
                  <a:pt x="1396532" y="1800425"/>
                </a:moveTo>
                <a:lnTo>
                  <a:pt x="1395006" y="1801414"/>
                </a:lnTo>
                <a:lnTo>
                  <a:pt x="1396532" y="1802403"/>
                </a:lnTo>
                <a:close/>
                <a:moveTo>
                  <a:pt x="370921" y="24891"/>
                </a:moveTo>
                <a:lnTo>
                  <a:pt x="28628" y="616044"/>
                </a:lnTo>
                <a:lnTo>
                  <a:pt x="370921" y="1207197"/>
                </a:lnTo>
                <a:lnTo>
                  <a:pt x="1053019" y="1207197"/>
                </a:lnTo>
                <a:lnTo>
                  <a:pt x="1395312" y="616044"/>
                </a:lnTo>
                <a:lnTo>
                  <a:pt x="1053019" y="24891"/>
                </a:lnTo>
                <a:close/>
                <a:moveTo>
                  <a:pt x="355985" y="0"/>
                </a:moveTo>
                <a:lnTo>
                  <a:pt x="1067955" y="0"/>
                </a:lnTo>
                <a:lnTo>
                  <a:pt x="1423940" y="616044"/>
                </a:lnTo>
                <a:lnTo>
                  <a:pt x="1075288" y="1219399"/>
                </a:lnTo>
                <a:lnTo>
                  <a:pt x="1403609" y="1788956"/>
                </a:lnTo>
                <a:lnTo>
                  <a:pt x="2065522" y="1788956"/>
                </a:lnTo>
                <a:lnTo>
                  <a:pt x="2065522" y="1812626"/>
                </a:lnTo>
                <a:lnTo>
                  <a:pt x="1404327" y="1812626"/>
                </a:lnTo>
                <a:lnTo>
                  <a:pt x="1072548" y="2388182"/>
                </a:lnTo>
                <a:lnTo>
                  <a:pt x="1050202" y="2375750"/>
                </a:lnTo>
                <a:lnTo>
                  <a:pt x="1381793" y="1801421"/>
                </a:lnTo>
                <a:lnTo>
                  <a:pt x="1052382" y="1232088"/>
                </a:lnTo>
                <a:lnTo>
                  <a:pt x="355985" y="1232088"/>
                </a:lnTo>
                <a:lnTo>
                  <a:pt x="0" y="616044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EE3D376-0B8E-4F8A-80C6-4769CA619AFA}"/>
              </a:ext>
            </a:extLst>
          </p:cNvPr>
          <p:cNvSpPr/>
          <p:nvPr/>
        </p:nvSpPr>
        <p:spPr>
          <a:xfrm>
            <a:off x="20925564" y="5506315"/>
            <a:ext cx="1862460" cy="2152728"/>
          </a:xfrm>
          <a:custGeom>
            <a:avLst/>
            <a:gdLst>
              <a:gd name="connsiteX0" fmla="*/ 809442 w 1862460"/>
              <a:gd name="connsiteY0" fmla="*/ 946775 h 2152728"/>
              <a:gd name="connsiteX1" fmla="*/ 468392 w 1862460"/>
              <a:gd name="connsiteY1" fmla="*/ 1536684 h 2152728"/>
              <a:gd name="connsiteX2" fmla="*/ 809442 w 1862460"/>
              <a:gd name="connsiteY2" fmla="*/ 2127838 h 2152728"/>
              <a:gd name="connsiteX3" fmla="*/ 1492784 w 1862460"/>
              <a:gd name="connsiteY3" fmla="*/ 2127838 h 2152728"/>
              <a:gd name="connsiteX4" fmla="*/ 1833832 w 1862460"/>
              <a:gd name="connsiteY4" fmla="*/ 1536684 h 2152728"/>
              <a:gd name="connsiteX5" fmla="*/ 1492784 w 1862460"/>
              <a:gd name="connsiteY5" fmla="*/ 946775 h 2152728"/>
              <a:gd name="connsiteX6" fmla="*/ 533200 w 1862460"/>
              <a:gd name="connsiteY6" fmla="*/ 467075 h 2152728"/>
              <a:gd name="connsiteX7" fmla="*/ 533200 w 1862460"/>
              <a:gd name="connsiteY7" fmla="*/ 471008 h 2152728"/>
              <a:gd name="connsiteX8" fmla="*/ 536734 w 1862460"/>
              <a:gd name="connsiteY8" fmla="*/ 469041 h 2152728"/>
              <a:gd name="connsiteX9" fmla="*/ 789930 w 1862460"/>
              <a:gd name="connsiteY9" fmla="*/ 0 h 2152728"/>
              <a:gd name="connsiteX10" fmla="*/ 812258 w 1862460"/>
              <a:gd name="connsiteY10" fmla="*/ 12425 h 2152728"/>
              <a:gd name="connsiteX11" fmla="*/ 550028 w 1862460"/>
              <a:gd name="connsiteY11" fmla="*/ 469041 h 2152728"/>
              <a:gd name="connsiteX12" fmla="*/ 809378 w 1862460"/>
              <a:gd name="connsiteY12" fmla="*/ 920640 h 2152728"/>
              <a:gd name="connsiteX13" fmla="*/ 1506476 w 1862460"/>
              <a:gd name="connsiteY13" fmla="*/ 920640 h 2152728"/>
              <a:gd name="connsiteX14" fmla="*/ 1862460 w 1862460"/>
              <a:gd name="connsiteY14" fmla="*/ 1536684 h 2152728"/>
              <a:gd name="connsiteX15" fmla="*/ 1506476 w 1862460"/>
              <a:gd name="connsiteY15" fmla="*/ 2152728 h 2152728"/>
              <a:gd name="connsiteX16" fmla="*/ 795750 w 1862460"/>
              <a:gd name="connsiteY16" fmla="*/ 2152728 h 2152728"/>
              <a:gd name="connsiteX17" fmla="*/ 438520 w 1862460"/>
              <a:gd name="connsiteY17" fmla="*/ 1536684 h 2152728"/>
              <a:gd name="connsiteX18" fmla="*/ 787794 w 1862460"/>
              <a:gd name="connsiteY18" fmla="*/ 934362 h 2152728"/>
              <a:gd name="connsiteX19" fmla="*/ 527360 w 1862460"/>
              <a:gd name="connsiteY19" fmla="*/ 480876 h 2152728"/>
              <a:gd name="connsiteX20" fmla="*/ 0 w 1862460"/>
              <a:gd name="connsiteY20" fmla="*/ 480876 h 2152728"/>
              <a:gd name="connsiteX21" fmla="*/ 0 w 1862460"/>
              <a:gd name="connsiteY21" fmla="*/ 457206 h 2152728"/>
              <a:gd name="connsiteX22" fmla="*/ 527360 w 1862460"/>
              <a:gd name="connsiteY22" fmla="*/ 457206 h 21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62460" h="2152728">
                <a:moveTo>
                  <a:pt x="809442" y="946775"/>
                </a:moveTo>
                <a:lnTo>
                  <a:pt x="468392" y="1536684"/>
                </a:lnTo>
                <a:lnTo>
                  <a:pt x="809442" y="2127838"/>
                </a:lnTo>
                <a:lnTo>
                  <a:pt x="1492784" y="2127838"/>
                </a:lnTo>
                <a:lnTo>
                  <a:pt x="1833832" y="1536684"/>
                </a:lnTo>
                <a:lnTo>
                  <a:pt x="1492784" y="946775"/>
                </a:lnTo>
                <a:close/>
                <a:moveTo>
                  <a:pt x="533200" y="467075"/>
                </a:moveTo>
                <a:lnTo>
                  <a:pt x="533200" y="471008"/>
                </a:lnTo>
                <a:lnTo>
                  <a:pt x="536734" y="469041"/>
                </a:lnTo>
                <a:close/>
                <a:moveTo>
                  <a:pt x="789930" y="0"/>
                </a:moveTo>
                <a:lnTo>
                  <a:pt x="812258" y="12425"/>
                </a:lnTo>
                <a:lnTo>
                  <a:pt x="550028" y="469041"/>
                </a:lnTo>
                <a:lnTo>
                  <a:pt x="809378" y="920640"/>
                </a:lnTo>
                <a:lnTo>
                  <a:pt x="1506476" y="920640"/>
                </a:lnTo>
                <a:lnTo>
                  <a:pt x="1862460" y="1536684"/>
                </a:lnTo>
                <a:lnTo>
                  <a:pt x="1506476" y="2152728"/>
                </a:lnTo>
                <a:lnTo>
                  <a:pt x="795750" y="2152728"/>
                </a:lnTo>
                <a:lnTo>
                  <a:pt x="438520" y="1536684"/>
                </a:lnTo>
                <a:lnTo>
                  <a:pt x="787794" y="934362"/>
                </a:lnTo>
                <a:lnTo>
                  <a:pt x="527360" y="480876"/>
                </a:lnTo>
                <a:lnTo>
                  <a:pt x="0" y="480876"/>
                </a:lnTo>
                <a:lnTo>
                  <a:pt x="0" y="457206"/>
                </a:lnTo>
                <a:lnTo>
                  <a:pt x="527360" y="457206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4C0EFE1-EB9F-4F08-BA23-593AB7017013}"/>
              </a:ext>
            </a:extLst>
          </p:cNvPr>
          <p:cNvSpPr/>
          <p:nvPr/>
        </p:nvSpPr>
        <p:spPr>
          <a:xfrm>
            <a:off x="14370466" y="8028109"/>
            <a:ext cx="1472425" cy="1402447"/>
          </a:xfrm>
          <a:custGeom>
            <a:avLst/>
            <a:gdLst>
              <a:gd name="connsiteX0" fmla="*/ 622283 w 1472425"/>
              <a:gd name="connsiteY0" fmla="*/ 1052515 h 1402447"/>
              <a:gd name="connsiteX1" fmla="*/ 589969 w 1472425"/>
              <a:gd name="connsiteY1" fmla="*/ 1096048 h 1402447"/>
              <a:gd name="connsiteX2" fmla="*/ 883288 w 1472425"/>
              <a:gd name="connsiteY2" fmla="*/ 1096048 h 1402447"/>
              <a:gd name="connsiteX3" fmla="*/ 850974 w 1472425"/>
              <a:gd name="connsiteY3" fmla="*/ 1052515 h 1402447"/>
              <a:gd name="connsiteX4" fmla="*/ 591364 w 1472425"/>
              <a:gd name="connsiteY4" fmla="*/ 845959 h 1402447"/>
              <a:gd name="connsiteX5" fmla="*/ 591364 w 1472425"/>
              <a:gd name="connsiteY5" fmla="*/ 931658 h 1402447"/>
              <a:gd name="connsiteX6" fmla="*/ 881895 w 1472425"/>
              <a:gd name="connsiteY6" fmla="*/ 931658 h 1402447"/>
              <a:gd name="connsiteX7" fmla="*/ 881895 w 1472425"/>
              <a:gd name="connsiteY7" fmla="*/ 845959 h 1402447"/>
              <a:gd name="connsiteX8" fmla="*/ 1377679 w 1472425"/>
              <a:gd name="connsiteY8" fmla="*/ 770831 h 1402447"/>
              <a:gd name="connsiteX9" fmla="*/ 1390125 w 1472425"/>
              <a:gd name="connsiteY9" fmla="*/ 779534 h 1402447"/>
              <a:gd name="connsiteX10" fmla="*/ 1468536 w 1472425"/>
              <a:gd name="connsiteY10" fmla="*/ 874028 h 1402447"/>
              <a:gd name="connsiteX11" fmla="*/ 1464802 w 1472425"/>
              <a:gd name="connsiteY11" fmla="*/ 902625 h 1402447"/>
              <a:gd name="connsiteX12" fmla="*/ 1452356 w 1472425"/>
              <a:gd name="connsiteY12" fmla="*/ 906355 h 1402447"/>
              <a:gd name="connsiteX13" fmla="*/ 1437420 w 1472425"/>
              <a:gd name="connsiteY13" fmla="*/ 898895 h 1402447"/>
              <a:gd name="connsiteX14" fmla="*/ 1387636 w 1472425"/>
              <a:gd name="connsiteY14" fmla="*/ 837971 h 1402447"/>
              <a:gd name="connsiteX15" fmla="*/ 1182274 w 1472425"/>
              <a:gd name="connsiteY15" fmla="*/ 1229623 h 1402447"/>
              <a:gd name="connsiteX16" fmla="*/ 736701 w 1472425"/>
              <a:gd name="connsiteY16" fmla="*/ 1402447 h 1402447"/>
              <a:gd name="connsiteX17" fmla="*/ 156710 w 1472425"/>
              <a:gd name="connsiteY17" fmla="*/ 1054312 h 1402447"/>
              <a:gd name="connsiteX18" fmla="*/ 164178 w 1472425"/>
              <a:gd name="connsiteY18" fmla="*/ 1029445 h 1402447"/>
              <a:gd name="connsiteX19" fmla="*/ 189070 w 1472425"/>
              <a:gd name="connsiteY19" fmla="*/ 1036905 h 1402447"/>
              <a:gd name="connsiteX20" fmla="*/ 736701 w 1472425"/>
              <a:gd name="connsiteY20" fmla="*/ 1363903 h 1402447"/>
              <a:gd name="connsiteX21" fmla="*/ 1349052 w 1472425"/>
              <a:gd name="connsiteY21" fmla="*/ 835485 h 1402447"/>
              <a:gd name="connsiteX22" fmla="*/ 1290556 w 1472425"/>
              <a:gd name="connsiteY22" fmla="*/ 882731 h 1402447"/>
              <a:gd name="connsiteX23" fmla="*/ 1264418 w 1472425"/>
              <a:gd name="connsiteY23" fmla="*/ 880245 h 1402447"/>
              <a:gd name="connsiteX24" fmla="*/ 1266908 w 1472425"/>
              <a:gd name="connsiteY24" fmla="*/ 852891 h 1402447"/>
              <a:gd name="connsiteX25" fmla="*/ 1362743 w 1472425"/>
              <a:gd name="connsiteY25" fmla="*/ 775804 h 1402447"/>
              <a:gd name="connsiteX26" fmla="*/ 1377679 w 1472425"/>
              <a:gd name="connsiteY26" fmla="*/ 770831 h 1402447"/>
              <a:gd name="connsiteX27" fmla="*/ 591364 w 1472425"/>
              <a:gd name="connsiteY27" fmla="*/ 600039 h 1402447"/>
              <a:gd name="connsiteX28" fmla="*/ 591364 w 1472425"/>
              <a:gd name="connsiteY28" fmla="*/ 807456 h 1402447"/>
              <a:gd name="connsiteX29" fmla="*/ 881895 w 1472425"/>
              <a:gd name="connsiteY29" fmla="*/ 807456 h 1402447"/>
              <a:gd name="connsiteX30" fmla="*/ 881895 w 1472425"/>
              <a:gd name="connsiteY30" fmla="*/ 600039 h 1402447"/>
              <a:gd name="connsiteX31" fmla="*/ 571499 w 1472425"/>
              <a:gd name="connsiteY31" fmla="*/ 560295 h 1402447"/>
              <a:gd name="connsiteX32" fmla="*/ 901760 w 1472425"/>
              <a:gd name="connsiteY32" fmla="*/ 560295 h 1402447"/>
              <a:gd name="connsiteX33" fmla="*/ 920384 w 1472425"/>
              <a:gd name="connsiteY33" fmla="*/ 580167 h 1402447"/>
              <a:gd name="connsiteX34" fmla="*/ 920384 w 1472425"/>
              <a:gd name="connsiteY34" fmla="*/ 950288 h 1402447"/>
              <a:gd name="connsiteX35" fmla="*/ 901760 w 1472425"/>
              <a:gd name="connsiteY35" fmla="*/ 970160 h 1402447"/>
              <a:gd name="connsiteX36" fmla="*/ 571499 w 1472425"/>
              <a:gd name="connsiteY36" fmla="*/ 970160 h 1402447"/>
              <a:gd name="connsiteX37" fmla="*/ 552875 w 1472425"/>
              <a:gd name="connsiteY37" fmla="*/ 950288 h 1402447"/>
              <a:gd name="connsiteX38" fmla="*/ 552875 w 1472425"/>
              <a:gd name="connsiteY38" fmla="*/ 580167 h 1402447"/>
              <a:gd name="connsiteX39" fmla="*/ 571499 w 1472425"/>
              <a:gd name="connsiteY39" fmla="*/ 560295 h 1402447"/>
              <a:gd name="connsiteX40" fmla="*/ 675727 w 1472425"/>
              <a:gd name="connsiteY40" fmla="*/ 393298 h 1402447"/>
              <a:gd name="connsiteX41" fmla="*/ 652113 w 1472425"/>
              <a:gd name="connsiteY41" fmla="*/ 403248 h 1402447"/>
              <a:gd name="connsiteX42" fmla="*/ 519124 w 1472425"/>
              <a:gd name="connsiteY42" fmla="*/ 537579 h 1402447"/>
              <a:gd name="connsiteX43" fmla="*/ 509181 w 1472425"/>
              <a:gd name="connsiteY43" fmla="*/ 561212 h 1402447"/>
              <a:gd name="connsiteX44" fmla="*/ 509181 w 1472425"/>
              <a:gd name="connsiteY44" fmla="*/ 1096048 h 1402447"/>
              <a:gd name="connsiteX45" fmla="*/ 542739 w 1472425"/>
              <a:gd name="connsiteY45" fmla="*/ 1096048 h 1402447"/>
              <a:gd name="connsiteX46" fmla="*/ 592454 w 1472425"/>
              <a:gd name="connsiteY46" fmla="*/ 1028883 h 1402447"/>
              <a:gd name="connsiteX47" fmla="*/ 621041 w 1472425"/>
              <a:gd name="connsiteY47" fmla="*/ 1013957 h 1402447"/>
              <a:gd name="connsiteX48" fmla="*/ 852216 w 1472425"/>
              <a:gd name="connsiteY48" fmla="*/ 1013957 h 1402447"/>
              <a:gd name="connsiteX49" fmla="*/ 880803 w 1472425"/>
              <a:gd name="connsiteY49" fmla="*/ 1028883 h 1402447"/>
              <a:gd name="connsiteX50" fmla="*/ 930518 w 1472425"/>
              <a:gd name="connsiteY50" fmla="*/ 1096048 h 1402447"/>
              <a:gd name="connsiteX51" fmla="*/ 964076 w 1472425"/>
              <a:gd name="connsiteY51" fmla="*/ 1096048 h 1402447"/>
              <a:gd name="connsiteX52" fmla="*/ 964076 w 1472425"/>
              <a:gd name="connsiteY52" fmla="*/ 393298 h 1402447"/>
              <a:gd name="connsiteX53" fmla="*/ 920575 w 1472425"/>
              <a:gd name="connsiteY53" fmla="*/ 393298 h 1402447"/>
              <a:gd name="connsiteX54" fmla="*/ 920575 w 1472425"/>
              <a:gd name="connsiteY54" fmla="*/ 441806 h 1402447"/>
              <a:gd name="connsiteX55" fmla="*/ 901932 w 1472425"/>
              <a:gd name="connsiteY55" fmla="*/ 460463 h 1402447"/>
              <a:gd name="connsiteX56" fmla="*/ 882046 w 1472425"/>
              <a:gd name="connsiteY56" fmla="*/ 441806 h 1402447"/>
              <a:gd name="connsiteX57" fmla="*/ 882046 w 1472425"/>
              <a:gd name="connsiteY57" fmla="*/ 393298 h 1402447"/>
              <a:gd name="connsiteX58" fmla="*/ 817416 w 1472425"/>
              <a:gd name="connsiteY58" fmla="*/ 393298 h 1402447"/>
              <a:gd name="connsiteX59" fmla="*/ 817416 w 1472425"/>
              <a:gd name="connsiteY59" fmla="*/ 441806 h 1402447"/>
              <a:gd name="connsiteX60" fmla="*/ 798773 w 1472425"/>
              <a:gd name="connsiteY60" fmla="*/ 460463 h 1402447"/>
              <a:gd name="connsiteX61" fmla="*/ 778886 w 1472425"/>
              <a:gd name="connsiteY61" fmla="*/ 441806 h 1402447"/>
              <a:gd name="connsiteX62" fmla="*/ 778886 w 1472425"/>
              <a:gd name="connsiteY62" fmla="*/ 393298 h 1402447"/>
              <a:gd name="connsiteX63" fmla="*/ 714257 w 1472425"/>
              <a:gd name="connsiteY63" fmla="*/ 393298 h 1402447"/>
              <a:gd name="connsiteX64" fmla="*/ 714257 w 1472425"/>
              <a:gd name="connsiteY64" fmla="*/ 441806 h 1402447"/>
              <a:gd name="connsiteX65" fmla="*/ 695613 w 1472425"/>
              <a:gd name="connsiteY65" fmla="*/ 460463 h 1402447"/>
              <a:gd name="connsiteX66" fmla="*/ 675727 w 1472425"/>
              <a:gd name="connsiteY66" fmla="*/ 441806 h 1402447"/>
              <a:gd name="connsiteX67" fmla="*/ 676970 w 1472425"/>
              <a:gd name="connsiteY67" fmla="*/ 354740 h 1402447"/>
              <a:gd name="connsiteX68" fmla="*/ 983962 w 1472425"/>
              <a:gd name="connsiteY68" fmla="*/ 354740 h 1402447"/>
              <a:gd name="connsiteX69" fmla="*/ 1002605 w 1472425"/>
              <a:gd name="connsiteY69" fmla="*/ 374641 h 1402447"/>
              <a:gd name="connsiteX70" fmla="*/ 1002605 w 1472425"/>
              <a:gd name="connsiteY70" fmla="*/ 1115949 h 1402447"/>
              <a:gd name="connsiteX71" fmla="*/ 983962 w 1472425"/>
              <a:gd name="connsiteY71" fmla="*/ 1134606 h 1402447"/>
              <a:gd name="connsiteX72" fmla="*/ 489295 w 1472425"/>
              <a:gd name="connsiteY72" fmla="*/ 1134606 h 1402447"/>
              <a:gd name="connsiteX73" fmla="*/ 470652 w 1472425"/>
              <a:gd name="connsiteY73" fmla="*/ 1115949 h 1402447"/>
              <a:gd name="connsiteX74" fmla="*/ 470652 w 1472425"/>
              <a:gd name="connsiteY74" fmla="*/ 561212 h 1402447"/>
              <a:gd name="connsiteX75" fmla="*/ 491781 w 1472425"/>
              <a:gd name="connsiteY75" fmla="*/ 508972 h 1402447"/>
              <a:gd name="connsiteX76" fmla="*/ 624769 w 1472425"/>
              <a:gd name="connsiteY76" fmla="*/ 375885 h 1402447"/>
              <a:gd name="connsiteX77" fmla="*/ 676970 w 1472425"/>
              <a:gd name="connsiteY77" fmla="*/ 354740 h 1402447"/>
              <a:gd name="connsiteX78" fmla="*/ 631399 w 1472425"/>
              <a:gd name="connsiteY78" fmla="*/ 94369 h 1402447"/>
              <a:gd name="connsiteX79" fmla="*/ 653781 w 1472425"/>
              <a:gd name="connsiteY79" fmla="*/ 110541 h 1402447"/>
              <a:gd name="connsiteX80" fmla="*/ 637616 w 1472425"/>
              <a:gd name="connsiteY80" fmla="*/ 132932 h 1402447"/>
              <a:gd name="connsiteX81" fmla="*/ 117865 w 1472425"/>
              <a:gd name="connsiteY81" fmla="*/ 743731 h 1402447"/>
              <a:gd name="connsiteX82" fmla="*/ 132786 w 1472425"/>
              <a:gd name="connsiteY82" fmla="*/ 883058 h 1402447"/>
              <a:gd name="connsiteX83" fmla="*/ 167602 w 1472425"/>
              <a:gd name="connsiteY83" fmla="*/ 815882 h 1402447"/>
              <a:gd name="connsiteX84" fmla="*/ 193714 w 1472425"/>
              <a:gd name="connsiteY84" fmla="*/ 807174 h 1402447"/>
              <a:gd name="connsiteX85" fmla="*/ 201175 w 1472425"/>
              <a:gd name="connsiteY85" fmla="*/ 832054 h 1402447"/>
              <a:gd name="connsiteX86" fmla="*/ 146464 w 1472425"/>
              <a:gd name="connsiteY86" fmla="*/ 944013 h 1402447"/>
              <a:gd name="connsiteX87" fmla="*/ 135273 w 1472425"/>
              <a:gd name="connsiteY87" fmla="*/ 953965 h 1402447"/>
              <a:gd name="connsiteX88" fmla="*/ 129056 w 1472425"/>
              <a:gd name="connsiteY88" fmla="*/ 953965 h 1402447"/>
              <a:gd name="connsiteX89" fmla="*/ 121596 w 1472425"/>
              <a:gd name="connsiteY89" fmla="*/ 951477 h 1402447"/>
              <a:gd name="connsiteX90" fmla="*/ 9687 w 1472425"/>
              <a:gd name="connsiteY90" fmla="*/ 896742 h 1402447"/>
              <a:gd name="connsiteX91" fmla="*/ 2227 w 1472425"/>
              <a:gd name="connsiteY91" fmla="*/ 871862 h 1402447"/>
              <a:gd name="connsiteX92" fmla="*/ 28339 w 1472425"/>
              <a:gd name="connsiteY92" fmla="*/ 861910 h 1402447"/>
              <a:gd name="connsiteX93" fmla="*/ 97970 w 1472425"/>
              <a:gd name="connsiteY93" fmla="*/ 896742 h 1402447"/>
              <a:gd name="connsiteX94" fmla="*/ 79319 w 1472425"/>
              <a:gd name="connsiteY94" fmla="*/ 743731 h 1402447"/>
              <a:gd name="connsiteX95" fmla="*/ 631399 w 1472425"/>
              <a:gd name="connsiteY95" fmla="*/ 94369 h 1402447"/>
              <a:gd name="connsiteX96" fmla="*/ 819281 w 1472425"/>
              <a:gd name="connsiteY96" fmla="*/ 0 h 1402447"/>
              <a:gd name="connsiteX97" fmla="*/ 832959 w 1472425"/>
              <a:gd name="connsiteY97" fmla="*/ 4663 h 1402447"/>
              <a:gd name="connsiteX98" fmla="*/ 832959 w 1472425"/>
              <a:gd name="connsiteY98" fmla="*/ 32022 h 1402447"/>
              <a:gd name="connsiteX99" fmla="*/ 778245 w 1472425"/>
              <a:gd name="connsiteY99" fmla="*/ 87983 h 1402447"/>
              <a:gd name="connsiteX100" fmla="*/ 1392539 w 1472425"/>
              <a:gd name="connsiteY100" fmla="*/ 681173 h 1402447"/>
              <a:gd name="connsiteX101" fmla="*/ 1373886 w 1472425"/>
              <a:gd name="connsiteY101" fmla="*/ 701070 h 1402447"/>
              <a:gd name="connsiteX102" fmla="*/ 1372643 w 1472425"/>
              <a:gd name="connsiteY102" fmla="*/ 701070 h 1402447"/>
              <a:gd name="connsiteX103" fmla="*/ 1352747 w 1472425"/>
              <a:gd name="connsiteY103" fmla="*/ 683660 h 1402447"/>
              <a:gd name="connsiteX104" fmla="*/ 780732 w 1472425"/>
              <a:gd name="connsiteY104" fmla="*/ 126534 h 1402447"/>
              <a:gd name="connsiteX105" fmla="*/ 832959 w 1472425"/>
              <a:gd name="connsiteY105" fmla="*/ 178765 h 1402447"/>
              <a:gd name="connsiteX106" fmla="*/ 832959 w 1472425"/>
              <a:gd name="connsiteY106" fmla="*/ 206124 h 1402447"/>
              <a:gd name="connsiteX107" fmla="*/ 819280 w 1472425"/>
              <a:gd name="connsiteY107" fmla="*/ 212342 h 1402447"/>
              <a:gd name="connsiteX108" fmla="*/ 805602 w 1472425"/>
              <a:gd name="connsiteY108" fmla="*/ 206124 h 1402447"/>
              <a:gd name="connsiteX109" fmla="*/ 718556 w 1472425"/>
              <a:gd name="connsiteY109" fmla="*/ 119073 h 1402447"/>
              <a:gd name="connsiteX110" fmla="*/ 718556 w 1472425"/>
              <a:gd name="connsiteY110" fmla="*/ 91714 h 1402447"/>
              <a:gd name="connsiteX111" fmla="*/ 805602 w 1472425"/>
              <a:gd name="connsiteY111" fmla="*/ 4663 h 1402447"/>
              <a:gd name="connsiteX112" fmla="*/ 819281 w 1472425"/>
              <a:gd name="connsiteY112" fmla="*/ 0 h 140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472425" h="1402447">
                <a:moveTo>
                  <a:pt x="622283" y="1052515"/>
                </a:moveTo>
                <a:lnTo>
                  <a:pt x="589969" y="1096048"/>
                </a:lnTo>
                <a:lnTo>
                  <a:pt x="883288" y="1096048"/>
                </a:lnTo>
                <a:lnTo>
                  <a:pt x="850974" y="1052515"/>
                </a:lnTo>
                <a:close/>
                <a:moveTo>
                  <a:pt x="591364" y="845959"/>
                </a:moveTo>
                <a:lnTo>
                  <a:pt x="591364" y="931658"/>
                </a:lnTo>
                <a:lnTo>
                  <a:pt x="881895" y="931658"/>
                </a:lnTo>
                <a:lnTo>
                  <a:pt x="881895" y="845959"/>
                </a:lnTo>
                <a:close/>
                <a:moveTo>
                  <a:pt x="1377679" y="770831"/>
                </a:moveTo>
                <a:cubicBezTo>
                  <a:pt x="1382657" y="772074"/>
                  <a:pt x="1386391" y="774561"/>
                  <a:pt x="1390125" y="779534"/>
                </a:cubicBezTo>
                <a:lnTo>
                  <a:pt x="1468536" y="874028"/>
                </a:lnTo>
                <a:cubicBezTo>
                  <a:pt x="1474759" y="882731"/>
                  <a:pt x="1473514" y="895165"/>
                  <a:pt x="1464802" y="902625"/>
                </a:cubicBezTo>
                <a:cubicBezTo>
                  <a:pt x="1461068" y="903868"/>
                  <a:pt x="1457334" y="906355"/>
                  <a:pt x="1452356" y="906355"/>
                </a:cubicBezTo>
                <a:cubicBezTo>
                  <a:pt x="1447377" y="906355"/>
                  <a:pt x="1441154" y="903868"/>
                  <a:pt x="1437420" y="898895"/>
                </a:cubicBezTo>
                <a:lnTo>
                  <a:pt x="1387636" y="837971"/>
                </a:lnTo>
                <a:cubicBezTo>
                  <a:pt x="1367722" y="988415"/>
                  <a:pt x="1295534" y="1125183"/>
                  <a:pt x="1182274" y="1229623"/>
                </a:cubicBezTo>
                <a:cubicBezTo>
                  <a:pt x="1061546" y="1341523"/>
                  <a:pt x="902235" y="1402447"/>
                  <a:pt x="736701" y="1402447"/>
                </a:cubicBezTo>
                <a:cubicBezTo>
                  <a:pt x="492757" y="1402447"/>
                  <a:pt x="271215" y="1269410"/>
                  <a:pt x="156710" y="1054312"/>
                </a:cubicBezTo>
                <a:cubicBezTo>
                  <a:pt x="150487" y="1045609"/>
                  <a:pt x="154221" y="1034419"/>
                  <a:pt x="164178" y="1029445"/>
                </a:cubicBezTo>
                <a:cubicBezTo>
                  <a:pt x="172890" y="1023229"/>
                  <a:pt x="185336" y="1026959"/>
                  <a:pt x="189070" y="1036905"/>
                </a:cubicBezTo>
                <a:cubicBezTo>
                  <a:pt x="298596" y="1238326"/>
                  <a:pt x="507692" y="1363903"/>
                  <a:pt x="736701" y="1363903"/>
                </a:cubicBezTo>
                <a:cubicBezTo>
                  <a:pt x="1042877" y="1363903"/>
                  <a:pt x="1305491" y="1135129"/>
                  <a:pt x="1349052" y="835485"/>
                </a:cubicBezTo>
                <a:lnTo>
                  <a:pt x="1290556" y="882731"/>
                </a:lnTo>
                <a:cubicBezTo>
                  <a:pt x="1283088" y="890192"/>
                  <a:pt x="1270642" y="888948"/>
                  <a:pt x="1264418" y="880245"/>
                </a:cubicBezTo>
                <a:cubicBezTo>
                  <a:pt x="1256951" y="872785"/>
                  <a:pt x="1258195" y="860351"/>
                  <a:pt x="1266908" y="852891"/>
                </a:cubicBezTo>
                <a:lnTo>
                  <a:pt x="1362743" y="775804"/>
                </a:lnTo>
                <a:cubicBezTo>
                  <a:pt x="1366477" y="773318"/>
                  <a:pt x="1372700" y="770831"/>
                  <a:pt x="1377679" y="770831"/>
                </a:cubicBezTo>
                <a:close/>
                <a:moveTo>
                  <a:pt x="591364" y="600039"/>
                </a:moveTo>
                <a:lnTo>
                  <a:pt x="591364" y="807456"/>
                </a:lnTo>
                <a:lnTo>
                  <a:pt x="881895" y="807456"/>
                </a:lnTo>
                <a:lnTo>
                  <a:pt x="881895" y="600039"/>
                </a:lnTo>
                <a:close/>
                <a:moveTo>
                  <a:pt x="571499" y="560295"/>
                </a:moveTo>
                <a:lnTo>
                  <a:pt x="901760" y="560295"/>
                </a:lnTo>
                <a:cubicBezTo>
                  <a:pt x="911693" y="560295"/>
                  <a:pt x="920384" y="568989"/>
                  <a:pt x="920384" y="580167"/>
                </a:cubicBezTo>
                <a:lnTo>
                  <a:pt x="920384" y="950288"/>
                </a:lnTo>
                <a:cubicBezTo>
                  <a:pt x="920384" y="961466"/>
                  <a:pt x="911693" y="970160"/>
                  <a:pt x="901760" y="970160"/>
                </a:cubicBezTo>
                <a:lnTo>
                  <a:pt x="571499" y="970160"/>
                </a:lnTo>
                <a:cubicBezTo>
                  <a:pt x="561566" y="970160"/>
                  <a:pt x="552875" y="961466"/>
                  <a:pt x="552875" y="950288"/>
                </a:cubicBezTo>
                <a:lnTo>
                  <a:pt x="552875" y="580167"/>
                </a:lnTo>
                <a:cubicBezTo>
                  <a:pt x="552875" y="568989"/>
                  <a:pt x="561566" y="560295"/>
                  <a:pt x="571499" y="560295"/>
                </a:cubicBezTo>
                <a:close/>
                <a:moveTo>
                  <a:pt x="675727" y="393298"/>
                </a:moveTo>
                <a:cubicBezTo>
                  <a:pt x="667027" y="393298"/>
                  <a:pt x="658327" y="397029"/>
                  <a:pt x="652113" y="403248"/>
                </a:cubicBezTo>
                <a:lnTo>
                  <a:pt x="519124" y="537579"/>
                </a:lnTo>
                <a:cubicBezTo>
                  <a:pt x="512910" y="543798"/>
                  <a:pt x="509181" y="551261"/>
                  <a:pt x="509181" y="561212"/>
                </a:cubicBezTo>
                <a:lnTo>
                  <a:pt x="509181" y="1096048"/>
                </a:lnTo>
                <a:lnTo>
                  <a:pt x="542739" y="1096048"/>
                </a:lnTo>
                <a:lnTo>
                  <a:pt x="592454" y="1028883"/>
                </a:lnTo>
                <a:cubicBezTo>
                  <a:pt x="599912" y="1018932"/>
                  <a:pt x="609855" y="1013957"/>
                  <a:pt x="621041" y="1013957"/>
                </a:cubicBezTo>
                <a:lnTo>
                  <a:pt x="852216" y="1013957"/>
                </a:lnTo>
                <a:cubicBezTo>
                  <a:pt x="863402" y="1013957"/>
                  <a:pt x="874588" y="1018932"/>
                  <a:pt x="880803" y="1028883"/>
                </a:cubicBezTo>
                <a:lnTo>
                  <a:pt x="930518" y="1096048"/>
                </a:lnTo>
                <a:lnTo>
                  <a:pt x="964076" y="1096048"/>
                </a:lnTo>
                <a:lnTo>
                  <a:pt x="964076" y="393298"/>
                </a:lnTo>
                <a:lnTo>
                  <a:pt x="920575" y="393298"/>
                </a:lnTo>
                <a:lnTo>
                  <a:pt x="920575" y="441806"/>
                </a:lnTo>
                <a:cubicBezTo>
                  <a:pt x="920575" y="451757"/>
                  <a:pt x="911875" y="460463"/>
                  <a:pt x="901932" y="460463"/>
                </a:cubicBezTo>
                <a:cubicBezTo>
                  <a:pt x="890746" y="460463"/>
                  <a:pt x="882046" y="451757"/>
                  <a:pt x="882046" y="441806"/>
                </a:cubicBezTo>
                <a:lnTo>
                  <a:pt x="882046" y="393298"/>
                </a:lnTo>
                <a:lnTo>
                  <a:pt x="817416" y="393298"/>
                </a:lnTo>
                <a:lnTo>
                  <a:pt x="817416" y="441806"/>
                </a:lnTo>
                <a:cubicBezTo>
                  <a:pt x="817416" y="451757"/>
                  <a:pt x="808716" y="460463"/>
                  <a:pt x="798773" y="460463"/>
                </a:cubicBezTo>
                <a:cubicBezTo>
                  <a:pt x="787587" y="460463"/>
                  <a:pt x="778886" y="451757"/>
                  <a:pt x="778886" y="441806"/>
                </a:cubicBezTo>
                <a:lnTo>
                  <a:pt x="778886" y="393298"/>
                </a:lnTo>
                <a:lnTo>
                  <a:pt x="714257" y="393298"/>
                </a:lnTo>
                <a:lnTo>
                  <a:pt x="714257" y="441806"/>
                </a:lnTo>
                <a:cubicBezTo>
                  <a:pt x="714257" y="451757"/>
                  <a:pt x="706799" y="460463"/>
                  <a:pt x="695613" y="460463"/>
                </a:cubicBezTo>
                <a:cubicBezTo>
                  <a:pt x="685670" y="460463"/>
                  <a:pt x="675727" y="451757"/>
                  <a:pt x="675727" y="441806"/>
                </a:cubicBezTo>
                <a:close/>
                <a:moveTo>
                  <a:pt x="676970" y="354740"/>
                </a:moveTo>
                <a:lnTo>
                  <a:pt x="983962" y="354740"/>
                </a:lnTo>
                <a:cubicBezTo>
                  <a:pt x="993905" y="354740"/>
                  <a:pt x="1002605" y="363447"/>
                  <a:pt x="1002605" y="374641"/>
                </a:cubicBezTo>
                <a:lnTo>
                  <a:pt x="1002605" y="1115949"/>
                </a:lnTo>
                <a:cubicBezTo>
                  <a:pt x="1002605" y="1125899"/>
                  <a:pt x="993905" y="1134606"/>
                  <a:pt x="983962" y="1134606"/>
                </a:cubicBezTo>
                <a:lnTo>
                  <a:pt x="489295" y="1134606"/>
                </a:lnTo>
                <a:cubicBezTo>
                  <a:pt x="479352" y="1134606"/>
                  <a:pt x="470652" y="1125899"/>
                  <a:pt x="470652" y="1115949"/>
                </a:cubicBezTo>
                <a:lnTo>
                  <a:pt x="470652" y="561212"/>
                </a:lnTo>
                <a:cubicBezTo>
                  <a:pt x="470652" y="541311"/>
                  <a:pt x="478109" y="523898"/>
                  <a:pt x="491781" y="508972"/>
                </a:cubicBezTo>
                <a:lnTo>
                  <a:pt x="624769" y="375885"/>
                </a:lnTo>
                <a:cubicBezTo>
                  <a:pt x="638441" y="362203"/>
                  <a:pt x="657084" y="354740"/>
                  <a:pt x="676970" y="354740"/>
                </a:cubicBezTo>
                <a:close/>
                <a:moveTo>
                  <a:pt x="631399" y="94369"/>
                </a:moveTo>
                <a:cubicBezTo>
                  <a:pt x="641347" y="93125"/>
                  <a:pt x="651294" y="100589"/>
                  <a:pt x="653781" y="110541"/>
                </a:cubicBezTo>
                <a:cubicBezTo>
                  <a:pt x="655024" y="121736"/>
                  <a:pt x="648807" y="130444"/>
                  <a:pt x="637616" y="132932"/>
                </a:cubicBezTo>
                <a:cubicBezTo>
                  <a:pt x="336708" y="181448"/>
                  <a:pt x="117865" y="438954"/>
                  <a:pt x="117865" y="743731"/>
                </a:cubicBezTo>
                <a:cubicBezTo>
                  <a:pt x="117865" y="792247"/>
                  <a:pt x="122839" y="838274"/>
                  <a:pt x="132786" y="883058"/>
                </a:cubicBezTo>
                <a:lnTo>
                  <a:pt x="167602" y="815882"/>
                </a:lnTo>
                <a:cubicBezTo>
                  <a:pt x="172576" y="805930"/>
                  <a:pt x="183767" y="802198"/>
                  <a:pt x="193714" y="807174"/>
                </a:cubicBezTo>
                <a:cubicBezTo>
                  <a:pt x="202418" y="810906"/>
                  <a:pt x="206148" y="823346"/>
                  <a:pt x="201175" y="832054"/>
                </a:cubicBezTo>
                <a:lnTo>
                  <a:pt x="146464" y="944013"/>
                </a:lnTo>
                <a:cubicBezTo>
                  <a:pt x="145221" y="947745"/>
                  <a:pt x="140247" y="951477"/>
                  <a:pt x="135273" y="953965"/>
                </a:cubicBezTo>
                <a:cubicBezTo>
                  <a:pt x="132786" y="953965"/>
                  <a:pt x="131543" y="953965"/>
                  <a:pt x="129056" y="953965"/>
                </a:cubicBezTo>
                <a:cubicBezTo>
                  <a:pt x="126569" y="953965"/>
                  <a:pt x="122839" y="953965"/>
                  <a:pt x="121596" y="951477"/>
                </a:cubicBezTo>
                <a:lnTo>
                  <a:pt x="9687" y="896742"/>
                </a:lnTo>
                <a:cubicBezTo>
                  <a:pt x="983" y="893010"/>
                  <a:pt x="-2747" y="880570"/>
                  <a:pt x="2227" y="871862"/>
                </a:cubicBezTo>
                <a:cubicBezTo>
                  <a:pt x="5957" y="861910"/>
                  <a:pt x="17148" y="858178"/>
                  <a:pt x="28339" y="861910"/>
                </a:cubicBezTo>
                <a:lnTo>
                  <a:pt x="97970" y="896742"/>
                </a:lnTo>
                <a:cubicBezTo>
                  <a:pt x="85536" y="848226"/>
                  <a:pt x="79319" y="795979"/>
                  <a:pt x="79319" y="743731"/>
                </a:cubicBezTo>
                <a:cubicBezTo>
                  <a:pt x="79319" y="420294"/>
                  <a:pt x="310596" y="146616"/>
                  <a:pt x="631399" y="94369"/>
                </a:cubicBezTo>
                <a:close/>
                <a:moveTo>
                  <a:pt x="819281" y="0"/>
                </a:moveTo>
                <a:cubicBezTo>
                  <a:pt x="824255" y="0"/>
                  <a:pt x="829229" y="1554"/>
                  <a:pt x="832959" y="4663"/>
                </a:cubicBezTo>
                <a:cubicBezTo>
                  <a:pt x="840420" y="12125"/>
                  <a:pt x="840420" y="24560"/>
                  <a:pt x="832959" y="32022"/>
                </a:cubicBezTo>
                <a:lnTo>
                  <a:pt x="778245" y="87983"/>
                </a:lnTo>
                <a:cubicBezTo>
                  <a:pt x="1100314" y="106637"/>
                  <a:pt x="1360208" y="355354"/>
                  <a:pt x="1392539" y="681173"/>
                </a:cubicBezTo>
                <a:cubicBezTo>
                  <a:pt x="1392539" y="691121"/>
                  <a:pt x="1385078" y="701070"/>
                  <a:pt x="1373886" y="701070"/>
                </a:cubicBezTo>
                <a:cubicBezTo>
                  <a:pt x="1373886" y="701070"/>
                  <a:pt x="1373886" y="701070"/>
                  <a:pt x="1372643" y="701070"/>
                </a:cubicBezTo>
                <a:cubicBezTo>
                  <a:pt x="1362695" y="701070"/>
                  <a:pt x="1355234" y="693609"/>
                  <a:pt x="1352747" y="683660"/>
                </a:cubicBezTo>
                <a:cubicBezTo>
                  <a:pt x="1324146" y="380225"/>
                  <a:pt x="1081661" y="146432"/>
                  <a:pt x="780732" y="126534"/>
                </a:cubicBezTo>
                <a:lnTo>
                  <a:pt x="832959" y="178765"/>
                </a:lnTo>
                <a:cubicBezTo>
                  <a:pt x="840420" y="186226"/>
                  <a:pt x="840420" y="198662"/>
                  <a:pt x="832959" y="206124"/>
                </a:cubicBezTo>
                <a:cubicBezTo>
                  <a:pt x="829229" y="209854"/>
                  <a:pt x="824254" y="212342"/>
                  <a:pt x="819280" y="212342"/>
                </a:cubicBezTo>
                <a:cubicBezTo>
                  <a:pt x="814306" y="212342"/>
                  <a:pt x="809332" y="209854"/>
                  <a:pt x="805602" y="206124"/>
                </a:cubicBezTo>
                <a:lnTo>
                  <a:pt x="718556" y="119073"/>
                </a:lnTo>
                <a:cubicBezTo>
                  <a:pt x="712338" y="111611"/>
                  <a:pt x="712338" y="100419"/>
                  <a:pt x="718556" y="91714"/>
                </a:cubicBezTo>
                <a:lnTo>
                  <a:pt x="805602" y="4663"/>
                </a:lnTo>
                <a:cubicBezTo>
                  <a:pt x="809333" y="1554"/>
                  <a:pt x="814307" y="0"/>
                  <a:pt x="81928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4C86AB-FACB-45F1-A76E-CF8447BB92DA}"/>
              </a:ext>
            </a:extLst>
          </p:cNvPr>
          <p:cNvSpPr/>
          <p:nvPr/>
        </p:nvSpPr>
        <p:spPr>
          <a:xfrm>
            <a:off x="16640042" y="4081127"/>
            <a:ext cx="4376467" cy="37884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4" h="3042">
                <a:moveTo>
                  <a:pt x="879" y="3042"/>
                </a:moveTo>
                <a:lnTo>
                  <a:pt x="0" y="1521"/>
                </a:lnTo>
                <a:lnTo>
                  <a:pt x="879" y="0"/>
                </a:lnTo>
                <a:lnTo>
                  <a:pt x="2635" y="0"/>
                </a:lnTo>
                <a:lnTo>
                  <a:pt x="3514" y="1521"/>
                </a:lnTo>
                <a:lnTo>
                  <a:pt x="2635" y="3042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E9A67AF-0209-412A-9371-98A1569FFA15}"/>
              </a:ext>
            </a:extLst>
          </p:cNvPr>
          <p:cNvSpPr/>
          <p:nvPr/>
        </p:nvSpPr>
        <p:spPr>
          <a:xfrm>
            <a:off x="16640042" y="8377866"/>
            <a:ext cx="4376467" cy="37884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14" h="3042">
                <a:moveTo>
                  <a:pt x="879" y="3042"/>
                </a:moveTo>
                <a:lnTo>
                  <a:pt x="0" y="1521"/>
                </a:lnTo>
                <a:lnTo>
                  <a:pt x="879" y="0"/>
                </a:lnTo>
                <a:lnTo>
                  <a:pt x="2635" y="0"/>
                </a:lnTo>
                <a:lnTo>
                  <a:pt x="3514" y="1521"/>
                </a:lnTo>
                <a:lnTo>
                  <a:pt x="2635" y="3042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30E9AF7-7E6A-47F1-970E-CF5F98A6930E}"/>
              </a:ext>
            </a:extLst>
          </p:cNvPr>
          <p:cNvSpPr/>
          <p:nvPr/>
        </p:nvSpPr>
        <p:spPr>
          <a:xfrm>
            <a:off x="18107579" y="5942971"/>
            <a:ext cx="1440136" cy="1273817"/>
          </a:xfrm>
          <a:custGeom>
            <a:avLst/>
            <a:gdLst>
              <a:gd name="connsiteX0" fmla="*/ 1133572 w 1440136"/>
              <a:gd name="connsiteY0" fmla="*/ 1111861 h 1273817"/>
              <a:gd name="connsiteX1" fmla="*/ 1339328 w 1440136"/>
              <a:gd name="connsiteY1" fmla="*/ 1111861 h 1273817"/>
              <a:gd name="connsiteX2" fmla="*/ 1359160 w 1440136"/>
              <a:gd name="connsiteY2" fmla="*/ 1131151 h 1273817"/>
              <a:gd name="connsiteX3" fmla="*/ 1339328 w 1440136"/>
              <a:gd name="connsiteY3" fmla="*/ 1149235 h 1273817"/>
              <a:gd name="connsiteX4" fmla="*/ 1133572 w 1440136"/>
              <a:gd name="connsiteY4" fmla="*/ 1149235 h 1273817"/>
              <a:gd name="connsiteX5" fmla="*/ 1113740 w 1440136"/>
              <a:gd name="connsiteY5" fmla="*/ 1131151 h 1273817"/>
              <a:gd name="connsiteX6" fmla="*/ 1133572 w 1440136"/>
              <a:gd name="connsiteY6" fmla="*/ 1111861 h 1273817"/>
              <a:gd name="connsiteX7" fmla="*/ 1070456 w 1440136"/>
              <a:gd name="connsiteY7" fmla="*/ 1026147 h 1273817"/>
              <a:gd name="connsiteX8" fmla="*/ 1070456 w 1440136"/>
              <a:gd name="connsiteY8" fmla="*/ 1233991 h 1273817"/>
              <a:gd name="connsiteX9" fmla="*/ 1402794 w 1440136"/>
              <a:gd name="connsiteY9" fmla="*/ 1233991 h 1273817"/>
              <a:gd name="connsiteX10" fmla="*/ 1402794 w 1440136"/>
              <a:gd name="connsiteY10" fmla="*/ 1026147 h 1273817"/>
              <a:gd name="connsiteX11" fmla="*/ 1070456 w 1440136"/>
              <a:gd name="connsiteY11" fmla="*/ 686378 h 1273817"/>
              <a:gd name="connsiteX12" fmla="*/ 1070456 w 1440136"/>
              <a:gd name="connsiteY12" fmla="*/ 987565 h 1273817"/>
              <a:gd name="connsiteX13" fmla="*/ 1402794 w 1440136"/>
              <a:gd name="connsiteY13" fmla="*/ 987565 h 1273817"/>
              <a:gd name="connsiteX14" fmla="*/ 1402794 w 1440136"/>
              <a:gd name="connsiteY14" fmla="*/ 686378 h 1273817"/>
              <a:gd name="connsiteX15" fmla="*/ 1339854 w 1440136"/>
              <a:gd name="connsiteY15" fmla="*/ 535063 h 1273817"/>
              <a:gd name="connsiteX16" fmla="*/ 1367884 w 1440136"/>
              <a:gd name="connsiteY16" fmla="*/ 561861 h 1273817"/>
              <a:gd name="connsiteX17" fmla="*/ 1339854 w 1440136"/>
              <a:gd name="connsiteY17" fmla="*/ 589878 h 1273817"/>
              <a:gd name="connsiteX18" fmla="*/ 1311824 w 1440136"/>
              <a:gd name="connsiteY18" fmla="*/ 561861 h 1273817"/>
              <a:gd name="connsiteX19" fmla="*/ 1339854 w 1440136"/>
              <a:gd name="connsiteY19" fmla="*/ 535063 h 1273817"/>
              <a:gd name="connsiteX20" fmla="*/ 1256400 w 1440136"/>
              <a:gd name="connsiteY20" fmla="*/ 535063 h 1273817"/>
              <a:gd name="connsiteX21" fmla="*/ 1284416 w 1440136"/>
              <a:gd name="connsiteY21" fmla="*/ 561861 h 1273817"/>
              <a:gd name="connsiteX22" fmla="*/ 1256400 w 1440136"/>
              <a:gd name="connsiteY22" fmla="*/ 589878 h 1273817"/>
              <a:gd name="connsiteX23" fmla="*/ 1229600 w 1440136"/>
              <a:gd name="connsiteY23" fmla="*/ 561861 h 1273817"/>
              <a:gd name="connsiteX24" fmla="*/ 1256400 w 1440136"/>
              <a:gd name="connsiteY24" fmla="*/ 535063 h 1273817"/>
              <a:gd name="connsiteX25" fmla="*/ 1070456 w 1440136"/>
              <a:gd name="connsiteY25" fmla="*/ 489735 h 1273817"/>
              <a:gd name="connsiteX26" fmla="*/ 1070456 w 1440136"/>
              <a:gd name="connsiteY26" fmla="*/ 646552 h 1273817"/>
              <a:gd name="connsiteX27" fmla="*/ 1402794 w 1440136"/>
              <a:gd name="connsiteY27" fmla="*/ 646552 h 1273817"/>
              <a:gd name="connsiteX28" fmla="*/ 1402794 w 1440136"/>
              <a:gd name="connsiteY28" fmla="*/ 489735 h 1273817"/>
              <a:gd name="connsiteX29" fmla="*/ 891216 w 1440136"/>
              <a:gd name="connsiteY29" fmla="*/ 40444 h 1273817"/>
              <a:gd name="connsiteX30" fmla="*/ 667168 w 1440136"/>
              <a:gd name="connsiteY30" fmla="*/ 131298 h 1273817"/>
              <a:gd name="connsiteX31" fmla="*/ 601198 w 1440136"/>
              <a:gd name="connsiteY31" fmla="*/ 142499 h 1273817"/>
              <a:gd name="connsiteX32" fmla="*/ 466770 w 1440136"/>
              <a:gd name="connsiteY32" fmla="*/ 102673 h 1273817"/>
              <a:gd name="connsiteX33" fmla="*/ 216582 w 1440136"/>
              <a:gd name="connsiteY33" fmla="*/ 352832 h 1273817"/>
              <a:gd name="connsiteX34" fmla="*/ 216582 w 1440136"/>
              <a:gd name="connsiteY34" fmla="*/ 359055 h 1273817"/>
              <a:gd name="connsiteX35" fmla="*/ 174262 w 1440136"/>
              <a:gd name="connsiteY35" fmla="*/ 413816 h 1273817"/>
              <a:gd name="connsiteX36" fmla="*/ 39832 w 1440136"/>
              <a:gd name="connsiteY36" fmla="*/ 591790 h 1273817"/>
              <a:gd name="connsiteX37" fmla="*/ 225294 w 1440136"/>
              <a:gd name="connsiteY37" fmla="*/ 778476 h 1273817"/>
              <a:gd name="connsiteX38" fmla="*/ 1031870 w 1440136"/>
              <a:gd name="connsiteY38" fmla="*/ 778476 h 1273817"/>
              <a:gd name="connsiteX39" fmla="*/ 1031870 w 1440136"/>
              <a:gd name="connsiteY39" fmla="*/ 469822 h 1273817"/>
              <a:gd name="connsiteX40" fmla="*/ 1050540 w 1440136"/>
              <a:gd name="connsiteY40" fmla="*/ 451153 h 1273817"/>
              <a:gd name="connsiteX41" fmla="*/ 1212354 w 1440136"/>
              <a:gd name="connsiteY41" fmla="*/ 451153 h 1273817"/>
              <a:gd name="connsiteX42" fmla="*/ 1136426 w 1440136"/>
              <a:gd name="connsiteY42" fmla="*/ 411327 h 1273817"/>
              <a:gd name="connsiteX43" fmla="*/ 1107798 w 1440136"/>
              <a:gd name="connsiteY43" fmla="*/ 390169 h 1273817"/>
              <a:gd name="connsiteX44" fmla="*/ 1102818 w 1440136"/>
              <a:gd name="connsiteY44" fmla="*/ 356566 h 1273817"/>
              <a:gd name="connsiteX45" fmla="*/ 1105308 w 1440136"/>
              <a:gd name="connsiteY45" fmla="*/ 233353 h 1273817"/>
              <a:gd name="connsiteX46" fmla="*/ 891216 w 1440136"/>
              <a:gd name="connsiteY46" fmla="*/ 40444 h 1273817"/>
              <a:gd name="connsiteX47" fmla="*/ 896196 w 1440136"/>
              <a:gd name="connsiteY47" fmla="*/ 1862 h 1273817"/>
              <a:gd name="connsiteX48" fmla="*/ 1142650 w 1440136"/>
              <a:gd name="connsiteY48" fmla="*/ 225886 h 1273817"/>
              <a:gd name="connsiteX49" fmla="*/ 1140160 w 1440136"/>
              <a:gd name="connsiteY49" fmla="*/ 366522 h 1273817"/>
              <a:gd name="connsiteX50" fmla="*/ 1140160 w 1440136"/>
              <a:gd name="connsiteY50" fmla="*/ 371501 h 1273817"/>
              <a:gd name="connsiteX51" fmla="*/ 1145138 w 1440136"/>
              <a:gd name="connsiteY51" fmla="*/ 373990 h 1273817"/>
              <a:gd name="connsiteX52" fmla="*/ 1267120 w 1440136"/>
              <a:gd name="connsiteY52" fmla="*/ 451153 h 1273817"/>
              <a:gd name="connsiteX53" fmla="*/ 1421466 w 1440136"/>
              <a:gd name="connsiteY53" fmla="*/ 451153 h 1273817"/>
              <a:gd name="connsiteX54" fmla="*/ 1440136 w 1440136"/>
              <a:gd name="connsiteY54" fmla="*/ 469822 h 1273817"/>
              <a:gd name="connsiteX55" fmla="*/ 1440136 w 1440136"/>
              <a:gd name="connsiteY55" fmla="*/ 1253904 h 1273817"/>
              <a:gd name="connsiteX56" fmla="*/ 1421466 w 1440136"/>
              <a:gd name="connsiteY56" fmla="*/ 1273817 h 1273817"/>
              <a:gd name="connsiteX57" fmla="*/ 1050540 w 1440136"/>
              <a:gd name="connsiteY57" fmla="*/ 1273817 h 1273817"/>
              <a:gd name="connsiteX58" fmla="*/ 1031870 w 1440136"/>
              <a:gd name="connsiteY58" fmla="*/ 1253904 h 1273817"/>
              <a:gd name="connsiteX59" fmla="*/ 1031870 w 1440136"/>
              <a:gd name="connsiteY59" fmla="*/ 817058 h 1273817"/>
              <a:gd name="connsiteX60" fmla="*/ 225294 w 1440136"/>
              <a:gd name="connsiteY60" fmla="*/ 817058 h 1273817"/>
              <a:gd name="connsiteX61" fmla="*/ 0 w 1440136"/>
              <a:gd name="connsiteY61" fmla="*/ 591790 h 1273817"/>
              <a:gd name="connsiteX62" fmla="*/ 164304 w 1440136"/>
              <a:gd name="connsiteY62" fmla="*/ 376479 h 1273817"/>
              <a:gd name="connsiteX63" fmla="*/ 176750 w 1440136"/>
              <a:gd name="connsiteY63" fmla="*/ 360300 h 1273817"/>
              <a:gd name="connsiteX64" fmla="*/ 176750 w 1440136"/>
              <a:gd name="connsiteY64" fmla="*/ 352832 h 1273817"/>
              <a:gd name="connsiteX65" fmla="*/ 466770 w 1440136"/>
              <a:gd name="connsiteY65" fmla="*/ 64091 h 1273817"/>
              <a:gd name="connsiteX66" fmla="*/ 621114 w 1440136"/>
              <a:gd name="connsiteY66" fmla="*/ 110140 h 1273817"/>
              <a:gd name="connsiteX67" fmla="*/ 637294 w 1440136"/>
              <a:gd name="connsiteY67" fmla="*/ 107651 h 1273817"/>
              <a:gd name="connsiteX68" fmla="*/ 896196 w 1440136"/>
              <a:gd name="connsiteY68" fmla="*/ 1862 h 127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40136" h="1273817">
                <a:moveTo>
                  <a:pt x="1133572" y="1111861"/>
                </a:moveTo>
                <a:lnTo>
                  <a:pt x="1339328" y="1111861"/>
                </a:lnTo>
                <a:cubicBezTo>
                  <a:pt x="1350484" y="1111861"/>
                  <a:pt x="1359160" y="1120301"/>
                  <a:pt x="1359160" y="1131151"/>
                </a:cubicBezTo>
                <a:cubicBezTo>
                  <a:pt x="1359160" y="1140796"/>
                  <a:pt x="1350484" y="1149235"/>
                  <a:pt x="1339328" y="1149235"/>
                </a:cubicBezTo>
                <a:lnTo>
                  <a:pt x="1133572" y="1149235"/>
                </a:lnTo>
                <a:cubicBezTo>
                  <a:pt x="1123656" y="1149235"/>
                  <a:pt x="1113740" y="1140796"/>
                  <a:pt x="1113740" y="1131151"/>
                </a:cubicBezTo>
                <a:cubicBezTo>
                  <a:pt x="1113740" y="1120301"/>
                  <a:pt x="1123656" y="1111861"/>
                  <a:pt x="1133572" y="1111861"/>
                </a:cubicBezTo>
                <a:close/>
                <a:moveTo>
                  <a:pt x="1070456" y="1026147"/>
                </a:moveTo>
                <a:lnTo>
                  <a:pt x="1070456" y="1233991"/>
                </a:lnTo>
                <a:lnTo>
                  <a:pt x="1402794" y="1233991"/>
                </a:lnTo>
                <a:lnTo>
                  <a:pt x="1402794" y="1026147"/>
                </a:lnTo>
                <a:close/>
                <a:moveTo>
                  <a:pt x="1070456" y="686378"/>
                </a:moveTo>
                <a:lnTo>
                  <a:pt x="1070456" y="987565"/>
                </a:lnTo>
                <a:lnTo>
                  <a:pt x="1402794" y="987565"/>
                </a:lnTo>
                <a:lnTo>
                  <a:pt x="1402794" y="686378"/>
                </a:lnTo>
                <a:close/>
                <a:moveTo>
                  <a:pt x="1339854" y="535063"/>
                </a:moveTo>
                <a:cubicBezTo>
                  <a:pt x="1354478" y="535063"/>
                  <a:pt x="1367884" y="547244"/>
                  <a:pt x="1367884" y="561861"/>
                </a:cubicBezTo>
                <a:cubicBezTo>
                  <a:pt x="1367884" y="576479"/>
                  <a:pt x="1354478" y="589878"/>
                  <a:pt x="1339854" y="589878"/>
                </a:cubicBezTo>
                <a:cubicBezTo>
                  <a:pt x="1324010" y="589878"/>
                  <a:pt x="1311824" y="576479"/>
                  <a:pt x="1311824" y="561861"/>
                </a:cubicBezTo>
                <a:cubicBezTo>
                  <a:pt x="1311824" y="547244"/>
                  <a:pt x="1324010" y="535063"/>
                  <a:pt x="1339854" y="535063"/>
                </a:cubicBezTo>
                <a:close/>
                <a:moveTo>
                  <a:pt x="1256400" y="535063"/>
                </a:moveTo>
                <a:cubicBezTo>
                  <a:pt x="1272234" y="535063"/>
                  <a:pt x="1284416" y="547244"/>
                  <a:pt x="1284416" y="561861"/>
                </a:cubicBezTo>
                <a:cubicBezTo>
                  <a:pt x="1284416" y="576479"/>
                  <a:pt x="1272234" y="589878"/>
                  <a:pt x="1256400" y="589878"/>
                </a:cubicBezTo>
                <a:cubicBezTo>
                  <a:pt x="1241782" y="589878"/>
                  <a:pt x="1229600" y="576479"/>
                  <a:pt x="1229600" y="561861"/>
                </a:cubicBezTo>
                <a:cubicBezTo>
                  <a:pt x="1229600" y="547244"/>
                  <a:pt x="1241782" y="535063"/>
                  <a:pt x="1256400" y="535063"/>
                </a:cubicBezTo>
                <a:close/>
                <a:moveTo>
                  <a:pt x="1070456" y="489735"/>
                </a:moveTo>
                <a:lnTo>
                  <a:pt x="1070456" y="646552"/>
                </a:lnTo>
                <a:lnTo>
                  <a:pt x="1402794" y="646552"/>
                </a:lnTo>
                <a:lnTo>
                  <a:pt x="1402794" y="489735"/>
                </a:lnTo>
                <a:close/>
                <a:moveTo>
                  <a:pt x="891216" y="40444"/>
                </a:moveTo>
                <a:cubicBezTo>
                  <a:pt x="805332" y="31732"/>
                  <a:pt x="721936" y="65336"/>
                  <a:pt x="667168" y="131298"/>
                </a:cubicBezTo>
                <a:cubicBezTo>
                  <a:pt x="650986" y="151211"/>
                  <a:pt x="622358" y="156189"/>
                  <a:pt x="601198" y="142499"/>
                </a:cubicBezTo>
                <a:cubicBezTo>
                  <a:pt x="561368" y="116363"/>
                  <a:pt x="514068" y="102673"/>
                  <a:pt x="466770" y="102673"/>
                </a:cubicBezTo>
                <a:cubicBezTo>
                  <a:pt x="327360" y="102673"/>
                  <a:pt x="216582" y="215929"/>
                  <a:pt x="216582" y="352832"/>
                </a:cubicBezTo>
                <a:cubicBezTo>
                  <a:pt x="216582" y="355321"/>
                  <a:pt x="216582" y="356566"/>
                  <a:pt x="216582" y="359055"/>
                </a:cubicBezTo>
                <a:cubicBezTo>
                  <a:pt x="216582" y="383946"/>
                  <a:pt x="200400" y="406349"/>
                  <a:pt x="174262" y="413816"/>
                </a:cubicBezTo>
                <a:cubicBezTo>
                  <a:pt x="94600" y="436219"/>
                  <a:pt x="39832" y="509648"/>
                  <a:pt x="39832" y="591790"/>
                </a:cubicBezTo>
                <a:cubicBezTo>
                  <a:pt x="39832" y="695090"/>
                  <a:pt x="121984" y="778476"/>
                  <a:pt x="225294" y="778476"/>
                </a:cubicBezTo>
                <a:lnTo>
                  <a:pt x="1031870" y="778476"/>
                </a:lnTo>
                <a:lnTo>
                  <a:pt x="1031870" y="469822"/>
                </a:lnTo>
                <a:cubicBezTo>
                  <a:pt x="1031870" y="459865"/>
                  <a:pt x="1039338" y="451153"/>
                  <a:pt x="1050540" y="451153"/>
                </a:cubicBezTo>
                <a:lnTo>
                  <a:pt x="1212354" y="451153"/>
                </a:lnTo>
                <a:cubicBezTo>
                  <a:pt x="1191192" y="432485"/>
                  <a:pt x="1163810" y="418795"/>
                  <a:pt x="1136426" y="411327"/>
                </a:cubicBezTo>
                <a:cubicBezTo>
                  <a:pt x="1123978" y="408838"/>
                  <a:pt x="1112776" y="401371"/>
                  <a:pt x="1107798" y="390169"/>
                </a:cubicBezTo>
                <a:cubicBezTo>
                  <a:pt x="1101574" y="380213"/>
                  <a:pt x="1099084" y="367767"/>
                  <a:pt x="1102818" y="356566"/>
                </a:cubicBezTo>
                <a:cubicBezTo>
                  <a:pt x="1114020" y="315495"/>
                  <a:pt x="1115266" y="274424"/>
                  <a:pt x="1105308" y="233353"/>
                </a:cubicBezTo>
                <a:cubicBezTo>
                  <a:pt x="1081658" y="131298"/>
                  <a:pt x="995772" y="52890"/>
                  <a:pt x="891216" y="40444"/>
                </a:cubicBezTo>
                <a:close/>
                <a:moveTo>
                  <a:pt x="896196" y="1862"/>
                </a:moveTo>
                <a:cubicBezTo>
                  <a:pt x="1016932" y="16797"/>
                  <a:pt x="1116510" y="106407"/>
                  <a:pt x="1142650" y="225886"/>
                </a:cubicBezTo>
                <a:cubicBezTo>
                  <a:pt x="1153852" y="273179"/>
                  <a:pt x="1152606" y="320473"/>
                  <a:pt x="1140160" y="366522"/>
                </a:cubicBezTo>
                <a:cubicBezTo>
                  <a:pt x="1138916" y="367767"/>
                  <a:pt x="1140160" y="370256"/>
                  <a:pt x="1140160" y="371501"/>
                </a:cubicBezTo>
                <a:cubicBezTo>
                  <a:pt x="1141404" y="372745"/>
                  <a:pt x="1142650" y="373990"/>
                  <a:pt x="1145138" y="373990"/>
                </a:cubicBezTo>
                <a:cubicBezTo>
                  <a:pt x="1193682" y="386436"/>
                  <a:pt x="1236002" y="413816"/>
                  <a:pt x="1267120" y="451153"/>
                </a:cubicBezTo>
                <a:lnTo>
                  <a:pt x="1421466" y="451153"/>
                </a:lnTo>
                <a:cubicBezTo>
                  <a:pt x="1432668" y="451153"/>
                  <a:pt x="1440136" y="459865"/>
                  <a:pt x="1440136" y="469822"/>
                </a:cubicBezTo>
                <a:lnTo>
                  <a:pt x="1440136" y="1253904"/>
                </a:lnTo>
                <a:cubicBezTo>
                  <a:pt x="1440136" y="1265105"/>
                  <a:pt x="1432668" y="1273817"/>
                  <a:pt x="1421466" y="1273817"/>
                </a:cubicBezTo>
                <a:lnTo>
                  <a:pt x="1050540" y="1273817"/>
                </a:lnTo>
                <a:cubicBezTo>
                  <a:pt x="1039338" y="1273817"/>
                  <a:pt x="1031870" y="1265105"/>
                  <a:pt x="1031870" y="1253904"/>
                </a:cubicBezTo>
                <a:lnTo>
                  <a:pt x="1031870" y="817058"/>
                </a:lnTo>
                <a:lnTo>
                  <a:pt x="225294" y="817058"/>
                </a:lnTo>
                <a:cubicBezTo>
                  <a:pt x="100822" y="817058"/>
                  <a:pt x="0" y="716248"/>
                  <a:pt x="0" y="591790"/>
                </a:cubicBezTo>
                <a:cubicBezTo>
                  <a:pt x="0" y="492224"/>
                  <a:pt x="67216" y="403860"/>
                  <a:pt x="164304" y="376479"/>
                </a:cubicBezTo>
                <a:cubicBezTo>
                  <a:pt x="171772" y="373990"/>
                  <a:pt x="176750" y="367767"/>
                  <a:pt x="176750" y="360300"/>
                </a:cubicBezTo>
                <a:cubicBezTo>
                  <a:pt x="176750" y="357810"/>
                  <a:pt x="176750" y="355321"/>
                  <a:pt x="176750" y="352832"/>
                </a:cubicBezTo>
                <a:cubicBezTo>
                  <a:pt x="176750" y="194771"/>
                  <a:pt x="306200" y="64091"/>
                  <a:pt x="466770" y="64091"/>
                </a:cubicBezTo>
                <a:cubicBezTo>
                  <a:pt x="521536" y="64091"/>
                  <a:pt x="575060" y="80270"/>
                  <a:pt x="621114" y="110140"/>
                </a:cubicBezTo>
                <a:cubicBezTo>
                  <a:pt x="627338" y="112629"/>
                  <a:pt x="633560" y="111385"/>
                  <a:pt x="637294" y="107651"/>
                </a:cubicBezTo>
                <a:cubicBezTo>
                  <a:pt x="699530" y="30488"/>
                  <a:pt x="796618" y="-9339"/>
                  <a:pt x="896196" y="1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FB8A4E7-27C8-4B42-BAD2-34D6E92A14F7}"/>
              </a:ext>
            </a:extLst>
          </p:cNvPr>
          <p:cNvSpPr/>
          <p:nvPr/>
        </p:nvSpPr>
        <p:spPr>
          <a:xfrm>
            <a:off x="18482568" y="10178035"/>
            <a:ext cx="691414" cy="14002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6" h="1125">
                <a:moveTo>
                  <a:pt x="525" y="407"/>
                </a:moveTo>
                <a:lnTo>
                  <a:pt x="452" y="407"/>
                </a:lnTo>
                <a:lnTo>
                  <a:pt x="452" y="334"/>
                </a:lnTo>
                <a:lnTo>
                  <a:pt x="525" y="334"/>
                </a:lnTo>
                <a:close/>
                <a:moveTo>
                  <a:pt x="322" y="1052"/>
                </a:moveTo>
                <a:cubicBezTo>
                  <a:pt x="322" y="1075"/>
                  <a:pt x="303" y="1094"/>
                  <a:pt x="280" y="1094"/>
                </a:cubicBezTo>
                <a:cubicBezTo>
                  <a:pt x="258" y="1094"/>
                  <a:pt x="239" y="1075"/>
                  <a:pt x="239" y="1052"/>
                </a:cubicBezTo>
                <a:cubicBezTo>
                  <a:pt x="239" y="1029"/>
                  <a:pt x="258" y="1011"/>
                  <a:pt x="280" y="1011"/>
                </a:cubicBezTo>
                <a:cubicBezTo>
                  <a:pt x="303" y="1011"/>
                  <a:pt x="322" y="1029"/>
                  <a:pt x="322" y="1052"/>
                </a:cubicBezTo>
                <a:close/>
                <a:moveTo>
                  <a:pt x="31" y="468"/>
                </a:moveTo>
                <a:cubicBezTo>
                  <a:pt x="31" y="446"/>
                  <a:pt x="49" y="426"/>
                  <a:pt x="72" y="426"/>
                </a:cubicBezTo>
                <a:cubicBezTo>
                  <a:pt x="95" y="426"/>
                  <a:pt x="114" y="446"/>
                  <a:pt x="114" y="468"/>
                </a:cubicBezTo>
                <a:cubicBezTo>
                  <a:pt x="114" y="491"/>
                  <a:pt x="95" y="509"/>
                  <a:pt x="72" y="509"/>
                </a:cubicBezTo>
                <a:cubicBezTo>
                  <a:pt x="49" y="509"/>
                  <a:pt x="31" y="491"/>
                  <a:pt x="31" y="468"/>
                </a:cubicBezTo>
                <a:close/>
                <a:moveTo>
                  <a:pt x="280" y="39"/>
                </a:moveTo>
                <a:lnTo>
                  <a:pt x="339" y="179"/>
                </a:lnTo>
                <a:lnTo>
                  <a:pt x="222" y="179"/>
                </a:lnTo>
                <a:close/>
                <a:moveTo>
                  <a:pt x="529" y="303"/>
                </a:moveTo>
                <a:lnTo>
                  <a:pt x="449" y="303"/>
                </a:lnTo>
                <a:cubicBezTo>
                  <a:pt x="434" y="303"/>
                  <a:pt x="422" y="315"/>
                  <a:pt x="422" y="331"/>
                </a:cubicBezTo>
                <a:lnTo>
                  <a:pt x="422" y="411"/>
                </a:lnTo>
                <a:cubicBezTo>
                  <a:pt x="422" y="425"/>
                  <a:pt x="434" y="438"/>
                  <a:pt x="449" y="438"/>
                </a:cubicBezTo>
                <a:lnTo>
                  <a:pt x="473" y="438"/>
                </a:lnTo>
                <a:lnTo>
                  <a:pt x="473" y="497"/>
                </a:lnTo>
                <a:cubicBezTo>
                  <a:pt x="473" y="520"/>
                  <a:pt x="462" y="541"/>
                  <a:pt x="444" y="555"/>
                </a:cubicBezTo>
                <a:lnTo>
                  <a:pt x="296" y="663"/>
                </a:lnTo>
                <a:lnTo>
                  <a:pt x="296" y="211"/>
                </a:lnTo>
                <a:lnTo>
                  <a:pt x="345" y="211"/>
                </a:lnTo>
                <a:cubicBezTo>
                  <a:pt x="354" y="211"/>
                  <a:pt x="363" y="206"/>
                  <a:pt x="368" y="197"/>
                </a:cubicBezTo>
                <a:cubicBezTo>
                  <a:pt x="373" y="189"/>
                  <a:pt x="373" y="179"/>
                  <a:pt x="369" y="171"/>
                </a:cubicBezTo>
                <a:lnTo>
                  <a:pt x="305" y="16"/>
                </a:lnTo>
                <a:lnTo>
                  <a:pt x="304" y="14"/>
                </a:lnTo>
                <a:cubicBezTo>
                  <a:pt x="299" y="6"/>
                  <a:pt x="290" y="0"/>
                  <a:pt x="280" y="0"/>
                </a:cubicBezTo>
                <a:cubicBezTo>
                  <a:pt x="271" y="0"/>
                  <a:pt x="262" y="6"/>
                  <a:pt x="257" y="14"/>
                </a:cubicBezTo>
                <a:lnTo>
                  <a:pt x="192" y="171"/>
                </a:lnTo>
                <a:cubicBezTo>
                  <a:pt x="188" y="179"/>
                  <a:pt x="188" y="189"/>
                  <a:pt x="193" y="197"/>
                </a:cubicBezTo>
                <a:cubicBezTo>
                  <a:pt x="198" y="206"/>
                  <a:pt x="206" y="211"/>
                  <a:pt x="216" y="211"/>
                </a:cubicBezTo>
                <a:lnTo>
                  <a:pt x="265" y="211"/>
                </a:lnTo>
                <a:lnTo>
                  <a:pt x="265" y="771"/>
                </a:lnTo>
                <a:lnTo>
                  <a:pt x="117" y="663"/>
                </a:lnTo>
                <a:cubicBezTo>
                  <a:pt x="99" y="650"/>
                  <a:pt x="88" y="628"/>
                  <a:pt x="88" y="605"/>
                </a:cubicBezTo>
                <a:lnTo>
                  <a:pt x="88" y="538"/>
                </a:lnTo>
                <a:cubicBezTo>
                  <a:pt x="120" y="532"/>
                  <a:pt x="145" y="502"/>
                  <a:pt x="145" y="468"/>
                </a:cubicBezTo>
                <a:cubicBezTo>
                  <a:pt x="145" y="428"/>
                  <a:pt x="112" y="396"/>
                  <a:pt x="72" y="396"/>
                </a:cubicBezTo>
                <a:cubicBezTo>
                  <a:pt x="32" y="396"/>
                  <a:pt x="0" y="428"/>
                  <a:pt x="0" y="468"/>
                </a:cubicBezTo>
                <a:cubicBezTo>
                  <a:pt x="0" y="502"/>
                  <a:pt x="24" y="532"/>
                  <a:pt x="57" y="538"/>
                </a:cubicBezTo>
                <a:lnTo>
                  <a:pt x="57" y="605"/>
                </a:lnTo>
                <a:cubicBezTo>
                  <a:pt x="57" y="638"/>
                  <a:pt x="72" y="669"/>
                  <a:pt x="99" y="688"/>
                </a:cubicBezTo>
                <a:lnTo>
                  <a:pt x="265" y="809"/>
                </a:lnTo>
                <a:lnTo>
                  <a:pt x="265" y="982"/>
                </a:lnTo>
                <a:cubicBezTo>
                  <a:pt x="233" y="989"/>
                  <a:pt x="208" y="1018"/>
                  <a:pt x="208" y="1052"/>
                </a:cubicBezTo>
                <a:cubicBezTo>
                  <a:pt x="208" y="1092"/>
                  <a:pt x="241" y="1125"/>
                  <a:pt x="280" y="1125"/>
                </a:cubicBezTo>
                <a:cubicBezTo>
                  <a:pt x="320" y="1125"/>
                  <a:pt x="353" y="1092"/>
                  <a:pt x="353" y="1052"/>
                </a:cubicBezTo>
                <a:cubicBezTo>
                  <a:pt x="353" y="1018"/>
                  <a:pt x="329" y="989"/>
                  <a:pt x="296" y="982"/>
                </a:cubicBezTo>
                <a:lnTo>
                  <a:pt x="296" y="701"/>
                </a:lnTo>
                <a:lnTo>
                  <a:pt x="462" y="580"/>
                </a:lnTo>
                <a:cubicBezTo>
                  <a:pt x="488" y="561"/>
                  <a:pt x="504" y="530"/>
                  <a:pt x="504" y="497"/>
                </a:cubicBezTo>
                <a:lnTo>
                  <a:pt x="504" y="438"/>
                </a:lnTo>
                <a:lnTo>
                  <a:pt x="529" y="438"/>
                </a:lnTo>
                <a:cubicBezTo>
                  <a:pt x="544" y="438"/>
                  <a:pt x="556" y="425"/>
                  <a:pt x="556" y="411"/>
                </a:cubicBezTo>
                <a:lnTo>
                  <a:pt x="556" y="331"/>
                </a:lnTo>
                <a:cubicBezTo>
                  <a:pt x="556" y="315"/>
                  <a:pt x="544" y="303"/>
                  <a:pt x="529" y="30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1E2D43-950B-40B6-A45C-E3D68A2FA9A7}"/>
              </a:ext>
            </a:extLst>
          </p:cNvPr>
          <p:cNvSpPr/>
          <p:nvPr/>
        </p:nvSpPr>
        <p:spPr>
          <a:xfrm>
            <a:off x="13062128" y="3273858"/>
            <a:ext cx="2426802" cy="1233334"/>
          </a:xfrm>
          <a:custGeom>
            <a:avLst/>
            <a:gdLst>
              <a:gd name="connsiteX0" fmla="*/ 2080472 w 2426802"/>
              <a:gd name="connsiteY0" fmla="*/ 616331 h 1233334"/>
              <a:gd name="connsiteX1" fmla="*/ 2080472 w 2426802"/>
              <a:gd name="connsiteY1" fmla="*/ 618245 h 1233334"/>
              <a:gd name="connsiteX2" fmla="*/ 2082097 w 2426802"/>
              <a:gd name="connsiteY2" fmla="*/ 617288 h 1233334"/>
              <a:gd name="connsiteX3" fmla="*/ 370921 w 2426802"/>
              <a:gd name="connsiteY3" fmla="*/ 26135 h 1233334"/>
              <a:gd name="connsiteX4" fmla="*/ 29873 w 2426802"/>
              <a:gd name="connsiteY4" fmla="*/ 617289 h 1233334"/>
              <a:gd name="connsiteX5" fmla="*/ 370921 w 2426802"/>
              <a:gd name="connsiteY5" fmla="*/ 1208443 h 1233334"/>
              <a:gd name="connsiteX6" fmla="*/ 1053019 w 2426802"/>
              <a:gd name="connsiteY6" fmla="*/ 1208443 h 1233334"/>
              <a:gd name="connsiteX7" fmla="*/ 1395312 w 2426802"/>
              <a:gd name="connsiteY7" fmla="*/ 617289 h 1233334"/>
              <a:gd name="connsiteX8" fmla="*/ 1053019 w 2426802"/>
              <a:gd name="connsiteY8" fmla="*/ 26135 h 1233334"/>
              <a:gd name="connsiteX9" fmla="*/ 355985 w 2426802"/>
              <a:gd name="connsiteY9" fmla="*/ 0 h 1233334"/>
              <a:gd name="connsiteX10" fmla="*/ 1067955 w 2426802"/>
              <a:gd name="connsiteY10" fmla="*/ 0 h 1233334"/>
              <a:gd name="connsiteX11" fmla="*/ 1417115 w 2426802"/>
              <a:gd name="connsiteY11" fmla="*/ 605454 h 1233334"/>
              <a:gd name="connsiteX12" fmla="*/ 2073392 w 2426802"/>
              <a:gd name="connsiteY12" fmla="*/ 605454 h 1233334"/>
              <a:gd name="connsiteX13" fmla="*/ 2404456 w 2426802"/>
              <a:gd name="connsiteY13" fmla="*/ 31141 h 1233334"/>
              <a:gd name="connsiteX14" fmla="*/ 2426802 w 2426802"/>
              <a:gd name="connsiteY14" fmla="*/ 42329 h 1233334"/>
              <a:gd name="connsiteX15" fmla="*/ 2094850 w 2426802"/>
              <a:gd name="connsiteY15" fmla="*/ 617282 h 1233334"/>
              <a:gd name="connsiteX16" fmla="*/ 2426802 w 2426802"/>
              <a:gd name="connsiteY16" fmla="*/ 1191002 h 1233334"/>
              <a:gd name="connsiteX17" fmla="*/ 2404456 w 2426802"/>
              <a:gd name="connsiteY17" fmla="*/ 1203434 h 1233334"/>
              <a:gd name="connsiteX18" fmla="*/ 2073394 w 2426802"/>
              <a:gd name="connsiteY18" fmla="*/ 629124 h 1233334"/>
              <a:gd name="connsiteX19" fmla="*/ 1417101 w 2426802"/>
              <a:gd name="connsiteY19" fmla="*/ 629124 h 1233334"/>
              <a:gd name="connsiteX20" fmla="*/ 1067955 w 2426802"/>
              <a:gd name="connsiteY20" fmla="*/ 1233334 h 1233334"/>
              <a:gd name="connsiteX21" fmla="*/ 355985 w 2426802"/>
              <a:gd name="connsiteY21" fmla="*/ 1233334 h 1233334"/>
              <a:gd name="connsiteX22" fmla="*/ 0 w 2426802"/>
              <a:gd name="connsiteY22" fmla="*/ 617289 h 123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6802" h="1233334">
                <a:moveTo>
                  <a:pt x="2080472" y="616331"/>
                </a:moveTo>
                <a:lnTo>
                  <a:pt x="2080472" y="618245"/>
                </a:lnTo>
                <a:lnTo>
                  <a:pt x="2082097" y="617288"/>
                </a:lnTo>
                <a:close/>
                <a:moveTo>
                  <a:pt x="370921" y="26135"/>
                </a:moveTo>
                <a:lnTo>
                  <a:pt x="29873" y="617289"/>
                </a:lnTo>
                <a:lnTo>
                  <a:pt x="370921" y="1208443"/>
                </a:lnTo>
                <a:lnTo>
                  <a:pt x="1053019" y="1208443"/>
                </a:lnTo>
                <a:lnTo>
                  <a:pt x="1395312" y="617289"/>
                </a:lnTo>
                <a:lnTo>
                  <a:pt x="1053019" y="26135"/>
                </a:lnTo>
                <a:close/>
                <a:moveTo>
                  <a:pt x="355985" y="0"/>
                </a:moveTo>
                <a:lnTo>
                  <a:pt x="1067955" y="0"/>
                </a:lnTo>
                <a:lnTo>
                  <a:pt x="1417115" y="605454"/>
                </a:lnTo>
                <a:lnTo>
                  <a:pt x="2073392" y="605454"/>
                </a:lnTo>
                <a:lnTo>
                  <a:pt x="2404456" y="31141"/>
                </a:lnTo>
                <a:lnTo>
                  <a:pt x="2426802" y="42329"/>
                </a:lnTo>
                <a:lnTo>
                  <a:pt x="2094850" y="617282"/>
                </a:lnTo>
                <a:lnTo>
                  <a:pt x="2426802" y="1191002"/>
                </a:lnTo>
                <a:lnTo>
                  <a:pt x="2404456" y="1203434"/>
                </a:lnTo>
                <a:lnTo>
                  <a:pt x="2073394" y="629124"/>
                </a:lnTo>
                <a:lnTo>
                  <a:pt x="1417101" y="629124"/>
                </a:lnTo>
                <a:lnTo>
                  <a:pt x="1067955" y="1233334"/>
                </a:lnTo>
                <a:lnTo>
                  <a:pt x="355985" y="1233334"/>
                </a:lnTo>
                <a:lnTo>
                  <a:pt x="0" y="617289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2" name="Straight Connector 51">
            <a:extLst>
              <a:ext uri="{FF2B5EF4-FFF2-40B4-BE49-F238E27FC236}">
                <a16:creationId xmlns:a16="http://schemas.microsoft.com/office/drawing/2014/main" id="{1406F80A-43AC-4208-AB3B-D001A89D1C6B}"/>
              </a:ext>
            </a:extLst>
          </p:cNvPr>
          <p:cNvSpPr/>
          <p:nvPr/>
        </p:nvSpPr>
        <p:spPr>
          <a:xfrm>
            <a:off x="1" y="10984058"/>
            <a:ext cx="2201314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02203B65-E16D-4348-AA7F-857E776BD032}"/>
              </a:ext>
            </a:extLst>
          </p:cNvPr>
          <p:cNvSpPr/>
          <p:nvPr/>
        </p:nvSpPr>
        <p:spPr>
          <a:xfrm>
            <a:off x="1" y="8123724"/>
            <a:ext cx="2201314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3682650C-22B4-4C86-9CF8-65C02BBD9B02}"/>
              </a:ext>
            </a:extLst>
          </p:cNvPr>
          <p:cNvSpPr/>
          <p:nvPr/>
        </p:nvSpPr>
        <p:spPr>
          <a:xfrm>
            <a:off x="1" y="5264633"/>
            <a:ext cx="2201314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DF1E1-F580-4D8A-95EE-70043306B091}"/>
              </a:ext>
            </a:extLst>
          </p:cNvPr>
          <p:cNvSpPr txBox="1"/>
          <p:nvPr/>
        </p:nvSpPr>
        <p:spPr>
          <a:xfrm>
            <a:off x="3328364" y="4436224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D7536B-6D71-4B58-ADA8-C847293A7817}"/>
              </a:ext>
            </a:extLst>
          </p:cNvPr>
          <p:cNvSpPr txBox="1"/>
          <p:nvPr/>
        </p:nvSpPr>
        <p:spPr>
          <a:xfrm>
            <a:off x="3332174" y="5109220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8766CE-058A-4FBD-B166-29EC721D5276}"/>
              </a:ext>
            </a:extLst>
          </p:cNvPr>
          <p:cNvSpPr txBox="1"/>
          <p:nvPr/>
        </p:nvSpPr>
        <p:spPr>
          <a:xfrm>
            <a:off x="3328364" y="7304385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E5FC1B-8D23-4291-9D32-E1BC57C0101E}"/>
              </a:ext>
            </a:extLst>
          </p:cNvPr>
          <p:cNvSpPr txBox="1"/>
          <p:nvPr/>
        </p:nvSpPr>
        <p:spPr>
          <a:xfrm>
            <a:off x="3332174" y="7965189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CD80BB-7008-45DA-B6AB-FF76191C5D77}"/>
              </a:ext>
            </a:extLst>
          </p:cNvPr>
          <p:cNvSpPr txBox="1"/>
          <p:nvPr/>
        </p:nvSpPr>
        <p:spPr>
          <a:xfrm>
            <a:off x="3328364" y="10157755"/>
            <a:ext cx="58489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1FEB43-0C8F-4941-9412-7810215C582C}"/>
              </a:ext>
            </a:extLst>
          </p:cNvPr>
          <p:cNvSpPr txBox="1"/>
          <p:nvPr/>
        </p:nvSpPr>
        <p:spPr>
          <a:xfrm>
            <a:off x="3332174" y="10818559"/>
            <a:ext cx="584899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7F88BA-9D14-4981-8F81-8FD49EFABA86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DEB9BC-DB01-4549-839E-8AB67A20F13D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7A27E3-2E72-45CB-AA45-6A545BB71886}"/>
              </a:ext>
            </a:extLst>
          </p:cNvPr>
          <p:cNvSpPr txBox="1"/>
          <p:nvPr/>
        </p:nvSpPr>
        <p:spPr>
          <a:xfrm>
            <a:off x="14167782" y="6563087"/>
            <a:ext cx="182812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839B52-2C6D-4B62-B61D-03341CBDD9EA}"/>
              </a:ext>
            </a:extLst>
          </p:cNvPr>
          <p:cNvSpPr txBox="1"/>
          <p:nvPr/>
        </p:nvSpPr>
        <p:spPr>
          <a:xfrm>
            <a:off x="17894830" y="4433346"/>
            <a:ext cx="182812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51DDA-41A7-4E23-867A-AA5DCFF40DE8}"/>
              </a:ext>
            </a:extLst>
          </p:cNvPr>
          <p:cNvSpPr txBox="1"/>
          <p:nvPr/>
        </p:nvSpPr>
        <p:spPr>
          <a:xfrm>
            <a:off x="17894830" y="8739130"/>
            <a:ext cx="182812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4692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716C00-93D8-4741-B690-752113A35202}"/>
              </a:ext>
            </a:extLst>
          </p:cNvPr>
          <p:cNvSpPr/>
          <p:nvPr/>
        </p:nvSpPr>
        <p:spPr>
          <a:xfrm>
            <a:off x="9650258" y="3285061"/>
            <a:ext cx="5078385" cy="31380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6" h="2519">
                <a:moveTo>
                  <a:pt x="3571" y="1075"/>
                </a:moveTo>
                <a:cubicBezTo>
                  <a:pt x="3572" y="1063"/>
                  <a:pt x="3573" y="1051"/>
                  <a:pt x="3573" y="1039"/>
                </a:cubicBezTo>
                <a:cubicBezTo>
                  <a:pt x="3573" y="876"/>
                  <a:pt x="3441" y="744"/>
                  <a:pt x="3278" y="744"/>
                </a:cubicBezTo>
                <a:cubicBezTo>
                  <a:pt x="3260" y="744"/>
                  <a:pt x="3244" y="745"/>
                  <a:pt x="3227" y="748"/>
                </a:cubicBezTo>
                <a:cubicBezTo>
                  <a:pt x="3088" y="315"/>
                  <a:pt x="2682" y="0"/>
                  <a:pt x="2203" y="0"/>
                </a:cubicBezTo>
                <a:cubicBezTo>
                  <a:pt x="1731" y="0"/>
                  <a:pt x="1331" y="304"/>
                  <a:pt x="1186" y="726"/>
                </a:cubicBezTo>
                <a:cubicBezTo>
                  <a:pt x="1122" y="699"/>
                  <a:pt x="1052" y="685"/>
                  <a:pt x="980" y="685"/>
                </a:cubicBezTo>
                <a:cubicBezTo>
                  <a:pt x="680" y="685"/>
                  <a:pt x="437" y="928"/>
                  <a:pt x="437" y="1228"/>
                </a:cubicBezTo>
                <a:cubicBezTo>
                  <a:pt x="437" y="1264"/>
                  <a:pt x="441" y="1301"/>
                  <a:pt x="447" y="1336"/>
                </a:cubicBezTo>
                <a:cubicBezTo>
                  <a:pt x="190" y="1404"/>
                  <a:pt x="0" y="1638"/>
                  <a:pt x="0" y="1918"/>
                </a:cubicBezTo>
                <a:cubicBezTo>
                  <a:pt x="0" y="2250"/>
                  <a:pt x="269" y="2519"/>
                  <a:pt x="602" y="2519"/>
                </a:cubicBezTo>
                <a:lnTo>
                  <a:pt x="3335" y="2519"/>
                </a:lnTo>
                <a:cubicBezTo>
                  <a:pt x="3744" y="2519"/>
                  <a:pt x="4076" y="2187"/>
                  <a:pt x="4076" y="1778"/>
                </a:cubicBezTo>
                <a:cubicBezTo>
                  <a:pt x="4076" y="1451"/>
                  <a:pt x="3865" y="1173"/>
                  <a:pt x="3571" y="1075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0C1B96-17B6-4F28-8F27-3E1758E4B289}"/>
              </a:ext>
            </a:extLst>
          </p:cNvPr>
          <p:cNvSpPr/>
          <p:nvPr/>
        </p:nvSpPr>
        <p:spPr>
          <a:xfrm>
            <a:off x="11389995" y="9138600"/>
            <a:ext cx="1598909" cy="1600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4" h="1285">
                <a:moveTo>
                  <a:pt x="1284" y="643"/>
                </a:moveTo>
                <a:cubicBezTo>
                  <a:pt x="1284" y="997"/>
                  <a:pt x="997" y="1285"/>
                  <a:pt x="642" y="1285"/>
                </a:cubicBezTo>
                <a:cubicBezTo>
                  <a:pt x="287" y="1285"/>
                  <a:pt x="0" y="997"/>
                  <a:pt x="0" y="643"/>
                </a:cubicBezTo>
                <a:cubicBezTo>
                  <a:pt x="0" y="288"/>
                  <a:pt x="287" y="0"/>
                  <a:pt x="642" y="0"/>
                </a:cubicBezTo>
                <a:cubicBezTo>
                  <a:pt x="997" y="0"/>
                  <a:pt x="1284" y="288"/>
                  <a:pt x="1284" y="64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D13731-5346-4CDF-B04F-8830BB60CB3B}"/>
              </a:ext>
            </a:extLst>
          </p:cNvPr>
          <p:cNvSpPr/>
          <p:nvPr/>
        </p:nvSpPr>
        <p:spPr>
          <a:xfrm>
            <a:off x="15051420" y="9138600"/>
            <a:ext cx="1600159" cy="1600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5" h="1285">
                <a:moveTo>
                  <a:pt x="1285" y="643"/>
                </a:moveTo>
                <a:cubicBezTo>
                  <a:pt x="1285" y="997"/>
                  <a:pt x="997" y="1285"/>
                  <a:pt x="642" y="1285"/>
                </a:cubicBezTo>
                <a:cubicBezTo>
                  <a:pt x="288" y="1285"/>
                  <a:pt x="0" y="997"/>
                  <a:pt x="0" y="643"/>
                </a:cubicBezTo>
                <a:cubicBezTo>
                  <a:pt x="0" y="288"/>
                  <a:pt x="288" y="0"/>
                  <a:pt x="642" y="0"/>
                </a:cubicBezTo>
                <a:cubicBezTo>
                  <a:pt x="997" y="0"/>
                  <a:pt x="1285" y="288"/>
                  <a:pt x="1285" y="64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2B6F01-CBF0-4262-B803-4784D1DCD69A}"/>
              </a:ext>
            </a:extLst>
          </p:cNvPr>
          <p:cNvSpPr/>
          <p:nvPr/>
        </p:nvSpPr>
        <p:spPr>
          <a:xfrm>
            <a:off x="16067097" y="6424312"/>
            <a:ext cx="1600159" cy="15989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5" h="1284">
                <a:moveTo>
                  <a:pt x="1285" y="642"/>
                </a:moveTo>
                <a:cubicBezTo>
                  <a:pt x="1285" y="997"/>
                  <a:pt x="997" y="1284"/>
                  <a:pt x="643" y="1284"/>
                </a:cubicBezTo>
                <a:cubicBezTo>
                  <a:pt x="288" y="1284"/>
                  <a:pt x="0" y="997"/>
                  <a:pt x="0" y="642"/>
                </a:cubicBezTo>
                <a:cubicBezTo>
                  <a:pt x="0" y="287"/>
                  <a:pt x="288" y="0"/>
                  <a:pt x="643" y="0"/>
                </a:cubicBezTo>
                <a:cubicBezTo>
                  <a:pt x="997" y="0"/>
                  <a:pt x="1285" y="287"/>
                  <a:pt x="1285" y="642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DAC5F4-D8D2-4838-910A-CCE889AB7D7D}"/>
              </a:ext>
            </a:extLst>
          </p:cNvPr>
          <p:cNvSpPr/>
          <p:nvPr/>
        </p:nvSpPr>
        <p:spPr>
          <a:xfrm>
            <a:off x="7723591" y="9138600"/>
            <a:ext cx="1598909" cy="1600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4" h="1285">
                <a:moveTo>
                  <a:pt x="0" y="643"/>
                </a:moveTo>
                <a:cubicBezTo>
                  <a:pt x="0" y="997"/>
                  <a:pt x="288" y="1285"/>
                  <a:pt x="642" y="1285"/>
                </a:cubicBezTo>
                <a:cubicBezTo>
                  <a:pt x="996" y="1285"/>
                  <a:pt x="1284" y="997"/>
                  <a:pt x="1284" y="643"/>
                </a:cubicBezTo>
                <a:cubicBezTo>
                  <a:pt x="1284" y="288"/>
                  <a:pt x="996" y="0"/>
                  <a:pt x="642" y="0"/>
                </a:cubicBezTo>
                <a:cubicBezTo>
                  <a:pt x="288" y="0"/>
                  <a:pt x="0" y="288"/>
                  <a:pt x="0" y="6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4B05D50-9DA5-48A8-AB37-BDDE2672DA19}"/>
              </a:ext>
            </a:extLst>
          </p:cNvPr>
          <p:cNvSpPr/>
          <p:nvPr/>
        </p:nvSpPr>
        <p:spPr>
          <a:xfrm>
            <a:off x="6707914" y="6424312"/>
            <a:ext cx="1598909" cy="15989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4" h="1284">
                <a:moveTo>
                  <a:pt x="0" y="642"/>
                </a:moveTo>
                <a:cubicBezTo>
                  <a:pt x="0" y="997"/>
                  <a:pt x="287" y="1284"/>
                  <a:pt x="642" y="1284"/>
                </a:cubicBezTo>
                <a:cubicBezTo>
                  <a:pt x="996" y="1284"/>
                  <a:pt x="1284" y="997"/>
                  <a:pt x="1284" y="642"/>
                </a:cubicBezTo>
                <a:cubicBezTo>
                  <a:pt x="1284" y="287"/>
                  <a:pt x="996" y="0"/>
                  <a:pt x="642" y="0"/>
                </a:cubicBezTo>
                <a:cubicBezTo>
                  <a:pt x="287" y="0"/>
                  <a:pt x="0" y="287"/>
                  <a:pt x="0" y="64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66B0FE2-41B8-4CDB-AC35-08896B574AD6}"/>
              </a:ext>
            </a:extLst>
          </p:cNvPr>
          <p:cNvSpPr/>
          <p:nvPr/>
        </p:nvSpPr>
        <p:spPr>
          <a:xfrm>
            <a:off x="11761373" y="9576025"/>
            <a:ext cx="856160" cy="726548"/>
          </a:xfrm>
          <a:custGeom>
            <a:avLst/>
            <a:gdLst>
              <a:gd name="connsiteX0" fmla="*/ 263817 w 856160"/>
              <a:gd name="connsiteY0" fmla="*/ 555678 h 726548"/>
              <a:gd name="connsiteX1" fmla="*/ 428080 w 856160"/>
              <a:gd name="connsiteY1" fmla="*/ 636160 h 726548"/>
              <a:gd name="connsiteX2" fmla="*/ 592343 w 856160"/>
              <a:gd name="connsiteY2" fmla="*/ 555678 h 726548"/>
              <a:gd name="connsiteX3" fmla="*/ 182930 w 856160"/>
              <a:gd name="connsiteY3" fmla="*/ 534629 h 726548"/>
              <a:gd name="connsiteX4" fmla="*/ 674475 w 856160"/>
              <a:gd name="connsiteY4" fmla="*/ 534629 h 726548"/>
              <a:gd name="connsiteX5" fmla="*/ 856160 w 856160"/>
              <a:gd name="connsiteY5" fmla="*/ 715404 h 726548"/>
              <a:gd name="connsiteX6" fmla="*/ 844960 w 856160"/>
              <a:gd name="connsiteY6" fmla="*/ 726548 h 726548"/>
              <a:gd name="connsiteX7" fmla="*/ 833760 w 856160"/>
              <a:gd name="connsiteY7" fmla="*/ 715404 h 726548"/>
              <a:gd name="connsiteX8" fmla="*/ 674475 w 856160"/>
              <a:gd name="connsiteY8" fmla="*/ 555678 h 726548"/>
              <a:gd name="connsiteX9" fmla="*/ 619720 w 856160"/>
              <a:gd name="connsiteY9" fmla="*/ 555678 h 726548"/>
              <a:gd name="connsiteX10" fmla="*/ 428080 w 856160"/>
              <a:gd name="connsiteY10" fmla="*/ 658448 h 726548"/>
              <a:gd name="connsiteX11" fmla="*/ 236440 w 856160"/>
              <a:gd name="connsiteY11" fmla="*/ 555678 h 726548"/>
              <a:gd name="connsiteX12" fmla="*/ 182930 w 856160"/>
              <a:gd name="connsiteY12" fmla="*/ 555678 h 726548"/>
              <a:gd name="connsiteX13" fmla="*/ 22400 w 856160"/>
              <a:gd name="connsiteY13" fmla="*/ 715404 h 726548"/>
              <a:gd name="connsiteX14" fmla="*/ 12444 w 856160"/>
              <a:gd name="connsiteY14" fmla="*/ 726548 h 726548"/>
              <a:gd name="connsiteX15" fmla="*/ 0 w 856160"/>
              <a:gd name="connsiteY15" fmla="*/ 715404 h 726548"/>
              <a:gd name="connsiteX16" fmla="*/ 182930 w 856160"/>
              <a:gd name="connsiteY16" fmla="*/ 534629 h 726548"/>
              <a:gd name="connsiteX17" fmla="*/ 666854 w 856160"/>
              <a:gd name="connsiteY17" fmla="*/ 401286 h 726548"/>
              <a:gd name="connsiteX18" fmla="*/ 677949 w 856160"/>
              <a:gd name="connsiteY18" fmla="*/ 411133 h 726548"/>
              <a:gd name="connsiteX19" fmla="*/ 677949 w 856160"/>
              <a:gd name="connsiteY19" fmla="*/ 491137 h 726548"/>
              <a:gd name="connsiteX20" fmla="*/ 666854 w 856160"/>
              <a:gd name="connsiteY20" fmla="*/ 500984 h 726548"/>
              <a:gd name="connsiteX21" fmla="*/ 574391 w 856160"/>
              <a:gd name="connsiteY21" fmla="*/ 500984 h 726548"/>
              <a:gd name="connsiteX22" fmla="*/ 563296 w 856160"/>
              <a:gd name="connsiteY22" fmla="*/ 491137 h 726548"/>
              <a:gd name="connsiteX23" fmla="*/ 574391 w 856160"/>
              <a:gd name="connsiteY23" fmla="*/ 480060 h 726548"/>
              <a:gd name="connsiteX24" fmla="*/ 655758 w 856160"/>
              <a:gd name="connsiteY24" fmla="*/ 480060 h 726548"/>
              <a:gd name="connsiteX25" fmla="*/ 655758 w 856160"/>
              <a:gd name="connsiteY25" fmla="*/ 411133 h 726548"/>
              <a:gd name="connsiteX26" fmla="*/ 666854 w 856160"/>
              <a:gd name="connsiteY26" fmla="*/ 401286 h 726548"/>
              <a:gd name="connsiteX27" fmla="*/ 188060 w 856160"/>
              <a:gd name="connsiteY27" fmla="*/ 401286 h 726548"/>
              <a:gd name="connsiteX28" fmla="*/ 199156 w 856160"/>
              <a:gd name="connsiteY28" fmla="*/ 411133 h 726548"/>
              <a:gd name="connsiteX29" fmla="*/ 199156 w 856160"/>
              <a:gd name="connsiteY29" fmla="*/ 480060 h 726548"/>
              <a:gd name="connsiteX30" fmla="*/ 280523 w 856160"/>
              <a:gd name="connsiteY30" fmla="*/ 480060 h 726548"/>
              <a:gd name="connsiteX31" fmla="*/ 291618 w 856160"/>
              <a:gd name="connsiteY31" fmla="*/ 491137 h 726548"/>
              <a:gd name="connsiteX32" fmla="*/ 280523 w 856160"/>
              <a:gd name="connsiteY32" fmla="*/ 500984 h 726548"/>
              <a:gd name="connsiteX33" fmla="*/ 188060 w 856160"/>
              <a:gd name="connsiteY33" fmla="*/ 500984 h 726548"/>
              <a:gd name="connsiteX34" fmla="*/ 176965 w 856160"/>
              <a:gd name="connsiteY34" fmla="*/ 491137 h 726548"/>
              <a:gd name="connsiteX35" fmla="*/ 176965 w 856160"/>
              <a:gd name="connsiteY35" fmla="*/ 411133 h 726548"/>
              <a:gd name="connsiteX36" fmla="*/ 188060 w 856160"/>
              <a:gd name="connsiteY36" fmla="*/ 401286 h 726548"/>
              <a:gd name="connsiteX37" fmla="*/ 522475 w 856160"/>
              <a:gd name="connsiteY37" fmla="*/ 179062 h 726548"/>
              <a:gd name="connsiteX38" fmla="*/ 420625 w 856160"/>
              <a:gd name="connsiteY38" fmla="*/ 195209 h 726548"/>
              <a:gd name="connsiteX39" fmla="*/ 265365 w 856160"/>
              <a:gd name="connsiteY39" fmla="*/ 251103 h 726548"/>
              <a:gd name="connsiteX40" fmla="*/ 428078 w 856160"/>
              <a:gd name="connsiteY40" fmla="*/ 410089 h 726548"/>
              <a:gd name="connsiteX41" fmla="*/ 592032 w 856160"/>
              <a:gd name="connsiteY41" fmla="*/ 247376 h 726548"/>
              <a:gd name="connsiteX42" fmla="*/ 592032 w 856160"/>
              <a:gd name="connsiteY42" fmla="*/ 233714 h 726548"/>
              <a:gd name="connsiteX43" fmla="*/ 522475 w 856160"/>
              <a:gd name="connsiteY43" fmla="*/ 179062 h 726548"/>
              <a:gd name="connsiteX44" fmla="*/ 560980 w 856160"/>
              <a:gd name="connsiteY44" fmla="*/ 151737 h 726548"/>
              <a:gd name="connsiteX45" fmla="*/ 542349 w 856160"/>
              <a:gd name="connsiteY45" fmla="*/ 166642 h 726548"/>
              <a:gd name="connsiteX46" fmla="*/ 587063 w 856160"/>
              <a:gd name="connsiteY46" fmla="*/ 210114 h 726548"/>
              <a:gd name="connsiteX47" fmla="*/ 560980 w 856160"/>
              <a:gd name="connsiteY47" fmla="*/ 151737 h 726548"/>
              <a:gd name="connsiteX48" fmla="*/ 428078 w 856160"/>
              <a:gd name="connsiteY48" fmla="*/ 83422 h 726548"/>
              <a:gd name="connsiteX49" fmla="*/ 266608 w 856160"/>
              <a:gd name="connsiteY49" fmla="*/ 216325 h 726548"/>
              <a:gd name="connsiteX50" fmla="*/ 421867 w 856160"/>
              <a:gd name="connsiteY50" fmla="*/ 172852 h 726548"/>
              <a:gd name="connsiteX51" fmla="*/ 547317 w 856160"/>
              <a:gd name="connsiteY51" fmla="*/ 134348 h 726548"/>
              <a:gd name="connsiteX52" fmla="*/ 428078 w 856160"/>
              <a:gd name="connsiteY52" fmla="*/ 83422 h 726548"/>
              <a:gd name="connsiteX53" fmla="*/ 428078 w 856160"/>
              <a:gd name="connsiteY53" fmla="*/ 61065 h 726548"/>
              <a:gd name="connsiteX54" fmla="*/ 614389 w 856160"/>
              <a:gd name="connsiteY54" fmla="*/ 247376 h 726548"/>
              <a:gd name="connsiteX55" fmla="*/ 428078 w 856160"/>
              <a:gd name="connsiteY55" fmla="*/ 433688 h 726548"/>
              <a:gd name="connsiteX56" fmla="*/ 241766 w 856160"/>
              <a:gd name="connsiteY56" fmla="*/ 247376 h 726548"/>
              <a:gd name="connsiteX57" fmla="*/ 428078 w 856160"/>
              <a:gd name="connsiteY57" fmla="*/ 61065 h 726548"/>
              <a:gd name="connsiteX58" fmla="*/ 574391 w 856160"/>
              <a:gd name="connsiteY58" fmla="*/ 0 h 726548"/>
              <a:gd name="connsiteX59" fmla="*/ 666854 w 856160"/>
              <a:gd name="connsiteY59" fmla="*/ 0 h 726548"/>
              <a:gd name="connsiteX60" fmla="*/ 677949 w 856160"/>
              <a:gd name="connsiteY60" fmla="*/ 9848 h 726548"/>
              <a:gd name="connsiteX61" fmla="*/ 677949 w 856160"/>
              <a:gd name="connsiteY61" fmla="*/ 89866 h 726548"/>
              <a:gd name="connsiteX62" fmla="*/ 666854 w 856160"/>
              <a:gd name="connsiteY62" fmla="*/ 100945 h 726548"/>
              <a:gd name="connsiteX63" fmla="*/ 655758 w 856160"/>
              <a:gd name="connsiteY63" fmla="*/ 89866 h 726548"/>
              <a:gd name="connsiteX64" fmla="*/ 655758 w 856160"/>
              <a:gd name="connsiteY64" fmla="*/ 22159 h 726548"/>
              <a:gd name="connsiteX65" fmla="*/ 574391 w 856160"/>
              <a:gd name="connsiteY65" fmla="*/ 22159 h 726548"/>
              <a:gd name="connsiteX66" fmla="*/ 563296 w 856160"/>
              <a:gd name="connsiteY66" fmla="*/ 9848 h 726548"/>
              <a:gd name="connsiteX67" fmla="*/ 574391 w 856160"/>
              <a:gd name="connsiteY67" fmla="*/ 0 h 726548"/>
              <a:gd name="connsiteX68" fmla="*/ 188060 w 856160"/>
              <a:gd name="connsiteY68" fmla="*/ 0 h 726548"/>
              <a:gd name="connsiteX69" fmla="*/ 280523 w 856160"/>
              <a:gd name="connsiteY69" fmla="*/ 0 h 726548"/>
              <a:gd name="connsiteX70" fmla="*/ 291618 w 856160"/>
              <a:gd name="connsiteY70" fmla="*/ 9848 h 726548"/>
              <a:gd name="connsiteX71" fmla="*/ 280523 w 856160"/>
              <a:gd name="connsiteY71" fmla="*/ 22159 h 726548"/>
              <a:gd name="connsiteX72" fmla="*/ 199156 w 856160"/>
              <a:gd name="connsiteY72" fmla="*/ 22159 h 726548"/>
              <a:gd name="connsiteX73" fmla="*/ 199156 w 856160"/>
              <a:gd name="connsiteY73" fmla="*/ 89866 h 726548"/>
              <a:gd name="connsiteX74" fmla="*/ 188060 w 856160"/>
              <a:gd name="connsiteY74" fmla="*/ 100945 h 726548"/>
              <a:gd name="connsiteX75" fmla="*/ 176965 w 856160"/>
              <a:gd name="connsiteY75" fmla="*/ 89866 h 726548"/>
              <a:gd name="connsiteX76" fmla="*/ 176965 w 856160"/>
              <a:gd name="connsiteY76" fmla="*/ 9848 h 726548"/>
              <a:gd name="connsiteX77" fmla="*/ 188060 w 856160"/>
              <a:gd name="connsiteY77" fmla="*/ 0 h 72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856160" h="726548">
                <a:moveTo>
                  <a:pt x="263817" y="555678"/>
                </a:moveTo>
                <a:cubicBezTo>
                  <a:pt x="297416" y="605206"/>
                  <a:pt x="359637" y="636160"/>
                  <a:pt x="428080" y="636160"/>
                </a:cubicBezTo>
                <a:cubicBezTo>
                  <a:pt x="496523" y="636160"/>
                  <a:pt x="558744" y="605206"/>
                  <a:pt x="592343" y="555678"/>
                </a:cubicBezTo>
                <a:close/>
                <a:moveTo>
                  <a:pt x="182930" y="534629"/>
                </a:moveTo>
                <a:lnTo>
                  <a:pt x="674475" y="534629"/>
                </a:lnTo>
                <a:cubicBezTo>
                  <a:pt x="774028" y="534629"/>
                  <a:pt x="856160" y="615111"/>
                  <a:pt x="856160" y="715404"/>
                </a:cubicBezTo>
                <a:cubicBezTo>
                  <a:pt x="856160" y="721595"/>
                  <a:pt x="849938" y="726548"/>
                  <a:pt x="844960" y="726548"/>
                </a:cubicBezTo>
                <a:cubicBezTo>
                  <a:pt x="838738" y="726548"/>
                  <a:pt x="833760" y="721595"/>
                  <a:pt x="833760" y="715404"/>
                </a:cubicBezTo>
                <a:cubicBezTo>
                  <a:pt x="833760" y="627493"/>
                  <a:pt x="762829" y="555678"/>
                  <a:pt x="674475" y="555678"/>
                </a:cubicBezTo>
                <a:lnTo>
                  <a:pt x="619720" y="555678"/>
                </a:lnTo>
                <a:cubicBezTo>
                  <a:pt x="584877" y="618826"/>
                  <a:pt x="508967" y="658448"/>
                  <a:pt x="428080" y="658448"/>
                </a:cubicBezTo>
                <a:cubicBezTo>
                  <a:pt x="347193" y="658448"/>
                  <a:pt x="272528" y="618826"/>
                  <a:pt x="236440" y="555678"/>
                </a:cubicBezTo>
                <a:lnTo>
                  <a:pt x="182930" y="555678"/>
                </a:lnTo>
                <a:cubicBezTo>
                  <a:pt x="94576" y="555678"/>
                  <a:pt x="22400" y="627493"/>
                  <a:pt x="22400" y="715404"/>
                </a:cubicBezTo>
                <a:cubicBezTo>
                  <a:pt x="22400" y="721595"/>
                  <a:pt x="17422" y="726548"/>
                  <a:pt x="12444" y="726548"/>
                </a:cubicBezTo>
                <a:cubicBezTo>
                  <a:pt x="6222" y="726548"/>
                  <a:pt x="0" y="721595"/>
                  <a:pt x="0" y="715404"/>
                </a:cubicBezTo>
                <a:cubicBezTo>
                  <a:pt x="0" y="615111"/>
                  <a:pt x="82132" y="534629"/>
                  <a:pt x="182930" y="534629"/>
                </a:cubicBezTo>
                <a:close/>
                <a:moveTo>
                  <a:pt x="666854" y="401286"/>
                </a:moveTo>
                <a:cubicBezTo>
                  <a:pt x="673018" y="401286"/>
                  <a:pt x="677949" y="404979"/>
                  <a:pt x="677949" y="411133"/>
                </a:cubicBezTo>
                <a:lnTo>
                  <a:pt x="677949" y="491137"/>
                </a:lnTo>
                <a:cubicBezTo>
                  <a:pt x="677949" y="497291"/>
                  <a:pt x="673018" y="500984"/>
                  <a:pt x="666854" y="500984"/>
                </a:cubicBezTo>
                <a:lnTo>
                  <a:pt x="574391" y="500984"/>
                </a:lnTo>
                <a:cubicBezTo>
                  <a:pt x="568227" y="500984"/>
                  <a:pt x="563296" y="497291"/>
                  <a:pt x="563296" y="491137"/>
                </a:cubicBezTo>
                <a:cubicBezTo>
                  <a:pt x="563296" y="484983"/>
                  <a:pt x="568227" y="480060"/>
                  <a:pt x="574391" y="480060"/>
                </a:cubicBezTo>
                <a:lnTo>
                  <a:pt x="655758" y="480060"/>
                </a:lnTo>
                <a:lnTo>
                  <a:pt x="655758" y="411133"/>
                </a:lnTo>
                <a:cubicBezTo>
                  <a:pt x="655758" y="404979"/>
                  <a:pt x="660689" y="401286"/>
                  <a:pt x="666854" y="401286"/>
                </a:cubicBezTo>
                <a:close/>
                <a:moveTo>
                  <a:pt x="188060" y="401286"/>
                </a:moveTo>
                <a:cubicBezTo>
                  <a:pt x="194225" y="401286"/>
                  <a:pt x="199156" y="404979"/>
                  <a:pt x="199156" y="411133"/>
                </a:cubicBezTo>
                <a:lnTo>
                  <a:pt x="199156" y="480060"/>
                </a:lnTo>
                <a:lnTo>
                  <a:pt x="280523" y="480060"/>
                </a:lnTo>
                <a:cubicBezTo>
                  <a:pt x="286687" y="480060"/>
                  <a:pt x="291618" y="484983"/>
                  <a:pt x="291618" y="491137"/>
                </a:cubicBezTo>
                <a:cubicBezTo>
                  <a:pt x="291618" y="497291"/>
                  <a:pt x="286687" y="500984"/>
                  <a:pt x="280523" y="500984"/>
                </a:cubicBezTo>
                <a:lnTo>
                  <a:pt x="188060" y="500984"/>
                </a:lnTo>
                <a:cubicBezTo>
                  <a:pt x="181896" y="500984"/>
                  <a:pt x="176965" y="497291"/>
                  <a:pt x="176965" y="491137"/>
                </a:cubicBezTo>
                <a:lnTo>
                  <a:pt x="176965" y="411133"/>
                </a:lnTo>
                <a:cubicBezTo>
                  <a:pt x="176965" y="404979"/>
                  <a:pt x="181896" y="401286"/>
                  <a:pt x="188060" y="401286"/>
                </a:cubicBezTo>
                <a:close/>
                <a:moveTo>
                  <a:pt x="522475" y="179062"/>
                </a:moveTo>
                <a:cubicBezTo>
                  <a:pt x="500118" y="188999"/>
                  <a:pt x="466582" y="197693"/>
                  <a:pt x="420625" y="195209"/>
                </a:cubicBezTo>
                <a:cubicBezTo>
                  <a:pt x="320017" y="190241"/>
                  <a:pt x="274060" y="238682"/>
                  <a:pt x="265365" y="251103"/>
                </a:cubicBezTo>
                <a:cubicBezTo>
                  <a:pt x="266608" y="339290"/>
                  <a:pt x="339890" y="410089"/>
                  <a:pt x="428078" y="410089"/>
                </a:cubicBezTo>
                <a:cubicBezTo>
                  <a:pt x="518749" y="410089"/>
                  <a:pt x="592032" y="336806"/>
                  <a:pt x="592032" y="247376"/>
                </a:cubicBezTo>
                <a:cubicBezTo>
                  <a:pt x="592032" y="242408"/>
                  <a:pt x="592032" y="238682"/>
                  <a:pt x="592032" y="233714"/>
                </a:cubicBezTo>
                <a:cubicBezTo>
                  <a:pt x="558496" y="227503"/>
                  <a:pt x="534896" y="196451"/>
                  <a:pt x="522475" y="179062"/>
                </a:cubicBezTo>
                <a:close/>
                <a:moveTo>
                  <a:pt x="560980" y="151737"/>
                </a:moveTo>
                <a:cubicBezTo>
                  <a:pt x="556011" y="156705"/>
                  <a:pt x="551043" y="161673"/>
                  <a:pt x="542349" y="166642"/>
                </a:cubicBezTo>
                <a:cubicBezTo>
                  <a:pt x="551043" y="180304"/>
                  <a:pt x="567190" y="201420"/>
                  <a:pt x="587063" y="210114"/>
                </a:cubicBezTo>
                <a:cubicBezTo>
                  <a:pt x="582095" y="187757"/>
                  <a:pt x="573400" y="169126"/>
                  <a:pt x="560980" y="151737"/>
                </a:cubicBezTo>
                <a:close/>
                <a:moveTo>
                  <a:pt x="428078" y="83422"/>
                </a:moveTo>
                <a:cubicBezTo>
                  <a:pt x="348585" y="83422"/>
                  <a:pt x="281512" y="140558"/>
                  <a:pt x="266608" y="216325"/>
                </a:cubicBezTo>
                <a:cubicBezTo>
                  <a:pt x="292691" y="195209"/>
                  <a:pt x="342374" y="169126"/>
                  <a:pt x="421867" y="172852"/>
                </a:cubicBezTo>
                <a:cubicBezTo>
                  <a:pt x="500118" y="176578"/>
                  <a:pt x="534896" y="148010"/>
                  <a:pt x="547317" y="134348"/>
                </a:cubicBezTo>
                <a:cubicBezTo>
                  <a:pt x="517507" y="102054"/>
                  <a:pt x="474034" y="83422"/>
                  <a:pt x="428078" y="83422"/>
                </a:cubicBezTo>
                <a:close/>
                <a:moveTo>
                  <a:pt x="428078" y="61065"/>
                </a:moveTo>
                <a:cubicBezTo>
                  <a:pt x="531170" y="61065"/>
                  <a:pt x="614389" y="144284"/>
                  <a:pt x="614389" y="247376"/>
                </a:cubicBezTo>
                <a:cubicBezTo>
                  <a:pt x="614389" y="349227"/>
                  <a:pt x="531170" y="433688"/>
                  <a:pt x="428078" y="433688"/>
                </a:cubicBezTo>
                <a:cubicBezTo>
                  <a:pt x="326227" y="433688"/>
                  <a:pt x="241766" y="349227"/>
                  <a:pt x="241766" y="247376"/>
                </a:cubicBezTo>
                <a:cubicBezTo>
                  <a:pt x="241766" y="144284"/>
                  <a:pt x="326227" y="61065"/>
                  <a:pt x="428078" y="61065"/>
                </a:cubicBezTo>
                <a:close/>
                <a:moveTo>
                  <a:pt x="574391" y="0"/>
                </a:moveTo>
                <a:lnTo>
                  <a:pt x="666854" y="0"/>
                </a:lnTo>
                <a:cubicBezTo>
                  <a:pt x="673018" y="0"/>
                  <a:pt x="677949" y="4924"/>
                  <a:pt x="677949" y="9848"/>
                </a:cubicBezTo>
                <a:lnTo>
                  <a:pt x="677949" y="89866"/>
                </a:lnTo>
                <a:cubicBezTo>
                  <a:pt x="677949" y="96021"/>
                  <a:pt x="673018" y="100945"/>
                  <a:pt x="666854" y="100945"/>
                </a:cubicBezTo>
                <a:cubicBezTo>
                  <a:pt x="660689" y="100945"/>
                  <a:pt x="655758" y="96021"/>
                  <a:pt x="655758" y="89866"/>
                </a:cubicBezTo>
                <a:lnTo>
                  <a:pt x="655758" y="22159"/>
                </a:lnTo>
                <a:lnTo>
                  <a:pt x="574391" y="22159"/>
                </a:lnTo>
                <a:cubicBezTo>
                  <a:pt x="568227" y="22159"/>
                  <a:pt x="563296" y="16003"/>
                  <a:pt x="563296" y="9848"/>
                </a:cubicBezTo>
                <a:cubicBezTo>
                  <a:pt x="563296" y="4924"/>
                  <a:pt x="568227" y="0"/>
                  <a:pt x="574391" y="0"/>
                </a:cubicBezTo>
                <a:close/>
                <a:moveTo>
                  <a:pt x="188060" y="0"/>
                </a:moveTo>
                <a:lnTo>
                  <a:pt x="280523" y="0"/>
                </a:lnTo>
                <a:cubicBezTo>
                  <a:pt x="286687" y="0"/>
                  <a:pt x="291618" y="4924"/>
                  <a:pt x="291618" y="9848"/>
                </a:cubicBezTo>
                <a:cubicBezTo>
                  <a:pt x="291618" y="16003"/>
                  <a:pt x="286687" y="22159"/>
                  <a:pt x="280523" y="22159"/>
                </a:cubicBezTo>
                <a:lnTo>
                  <a:pt x="199156" y="22159"/>
                </a:lnTo>
                <a:lnTo>
                  <a:pt x="199156" y="89866"/>
                </a:lnTo>
                <a:cubicBezTo>
                  <a:pt x="199156" y="96021"/>
                  <a:pt x="194225" y="100945"/>
                  <a:pt x="188060" y="100945"/>
                </a:cubicBezTo>
                <a:cubicBezTo>
                  <a:pt x="181896" y="100945"/>
                  <a:pt x="176965" y="96021"/>
                  <a:pt x="176965" y="89866"/>
                </a:cubicBezTo>
                <a:lnTo>
                  <a:pt x="176965" y="9848"/>
                </a:lnTo>
                <a:cubicBezTo>
                  <a:pt x="176965" y="4924"/>
                  <a:pt x="181896" y="0"/>
                  <a:pt x="18806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E250B66-EF53-47F9-BD08-79B5E947A263}"/>
              </a:ext>
            </a:extLst>
          </p:cNvPr>
          <p:cNvSpPr/>
          <p:nvPr/>
        </p:nvSpPr>
        <p:spPr>
          <a:xfrm>
            <a:off x="8119892" y="9511222"/>
            <a:ext cx="807557" cy="854910"/>
          </a:xfrm>
          <a:custGeom>
            <a:avLst/>
            <a:gdLst>
              <a:gd name="connsiteX0" fmla="*/ 185402 w 807557"/>
              <a:gd name="connsiteY0" fmla="*/ 784018 h 854910"/>
              <a:gd name="connsiteX1" fmla="*/ 180425 w 807557"/>
              <a:gd name="connsiteY1" fmla="*/ 822573 h 854910"/>
              <a:gd name="connsiteX2" fmla="*/ 180425 w 807557"/>
              <a:gd name="connsiteY2" fmla="*/ 831279 h 854910"/>
              <a:gd name="connsiteX3" fmla="*/ 182914 w 807557"/>
              <a:gd name="connsiteY3" fmla="*/ 832523 h 854910"/>
              <a:gd name="connsiteX4" fmla="*/ 569894 w 807557"/>
              <a:gd name="connsiteY4" fmla="*/ 832523 h 854910"/>
              <a:gd name="connsiteX5" fmla="*/ 572382 w 807557"/>
              <a:gd name="connsiteY5" fmla="*/ 831279 h 854910"/>
              <a:gd name="connsiteX6" fmla="*/ 572382 w 807557"/>
              <a:gd name="connsiteY6" fmla="*/ 822573 h 854910"/>
              <a:gd name="connsiteX7" fmla="*/ 567405 w 807557"/>
              <a:gd name="connsiteY7" fmla="*/ 784018 h 854910"/>
              <a:gd name="connsiteX8" fmla="*/ 340941 w 807557"/>
              <a:gd name="connsiteY8" fmla="*/ 660889 h 854910"/>
              <a:gd name="connsiteX9" fmla="*/ 191624 w 807557"/>
              <a:gd name="connsiteY9" fmla="*/ 761630 h 854910"/>
              <a:gd name="connsiteX10" fmla="*/ 559939 w 807557"/>
              <a:gd name="connsiteY10" fmla="*/ 761630 h 854910"/>
              <a:gd name="connsiteX11" fmla="*/ 411866 w 807557"/>
              <a:gd name="connsiteY11" fmla="*/ 660889 h 854910"/>
              <a:gd name="connsiteX12" fmla="*/ 377026 w 807557"/>
              <a:gd name="connsiteY12" fmla="*/ 257921 h 854910"/>
              <a:gd name="connsiteX13" fmla="*/ 340941 w 807557"/>
              <a:gd name="connsiteY13" fmla="*/ 293989 h 854910"/>
              <a:gd name="connsiteX14" fmla="*/ 377026 w 807557"/>
              <a:gd name="connsiteY14" fmla="*/ 330057 h 854910"/>
              <a:gd name="connsiteX15" fmla="*/ 411866 w 807557"/>
              <a:gd name="connsiteY15" fmla="*/ 293989 h 854910"/>
              <a:gd name="connsiteX16" fmla="*/ 377026 w 807557"/>
              <a:gd name="connsiteY16" fmla="*/ 257921 h 854910"/>
              <a:gd name="connsiteX17" fmla="*/ 377026 w 807557"/>
              <a:gd name="connsiteY17" fmla="*/ 235534 h 854910"/>
              <a:gd name="connsiteX18" fmla="*/ 435508 w 807557"/>
              <a:gd name="connsiteY18" fmla="*/ 293989 h 854910"/>
              <a:gd name="connsiteX19" fmla="*/ 386980 w 807557"/>
              <a:gd name="connsiteY19" fmla="*/ 351201 h 854910"/>
              <a:gd name="connsiteX20" fmla="*/ 386980 w 807557"/>
              <a:gd name="connsiteY20" fmla="*/ 638502 h 854910"/>
              <a:gd name="connsiteX21" fmla="*/ 411866 w 807557"/>
              <a:gd name="connsiteY21" fmla="*/ 638502 h 854910"/>
              <a:gd name="connsiteX22" fmla="*/ 594780 w 807557"/>
              <a:gd name="connsiteY22" fmla="*/ 822573 h 854910"/>
              <a:gd name="connsiteX23" fmla="*/ 594780 w 807557"/>
              <a:gd name="connsiteY23" fmla="*/ 831279 h 854910"/>
              <a:gd name="connsiteX24" fmla="*/ 594780 w 807557"/>
              <a:gd name="connsiteY24" fmla="*/ 832523 h 854910"/>
              <a:gd name="connsiteX25" fmla="*/ 795114 w 807557"/>
              <a:gd name="connsiteY25" fmla="*/ 832523 h 854910"/>
              <a:gd name="connsiteX26" fmla="*/ 807557 w 807557"/>
              <a:gd name="connsiteY26" fmla="*/ 843716 h 854910"/>
              <a:gd name="connsiteX27" fmla="*/ 795114 w 807557"/>
              <a:gd name="connsiteY27" fmla="*/ 854910 h 854910"/>
              <a:gd name="connsiteX28" fmla="*/ 569894 w 807557"/>
              <a:gd name="connsiteY28" fmla="*/ 854910 h 854910"/>
              <a:gd name="connsiteX29" fmla="*/ 182914 w 807557"/>
              <a:gd name="connsiteY29" fmla="*/ 854910 h 854910"/>
              <a:gd name="connsiteX30" fmla="*/ 11199 w 807557"/>
              <a:gd name="connsiteY30" fmla="*/ 854910 h 854910"/>
              <a:gd name="connsiteX31" fmla="*/ 0 w 807557"/>
              <a:gd name="connsiteY31" fmla="*/ 843716 h 854910"/>
              <a:gd name="connsiteX32" fmla="*/ 11199 w 807557"/>
              <a:gd name="connsiteY32" fmla="*/ 832523 h 854910"/>
              <a:gd name="connsiteX33" fmla="*/ 158028 w 807557"/>
              <a:gd name="connsiteY33" fmla="*/ 832523 h 854910"/>
              <a:gd name="connsiteX34" fmla="*/ 158028 w 807557"/>
              <a:gd name="connsiteY34" fmla="*/ 831279 h 854910"/>
              <a:gd name="connsiteX35" fmla="*/ 158028 w 807557"/>
              <a:gd name="connsiteY35" fmla="*/ 822573 h 854910"/>
              <a:gd name="connsiteX36" fmla="*/ 340941 w 807557"/>
              <a:gd name="connsiteY36" fmla="*/ 638502 h 854910"/>
              <a:gd name="connsiteX37" fmla="*/ 365827 w 807557"/>
              <a:gd name="connsiteY37" fmla="*/ 638502 h 854910"/>
              <a:gd name="connsiteX38" fmla="*/ 365827 w 807557"/>
              <a:gd name="connsiteY38" fmla="*/ 351201 h 854910"/>
              <a:gd name="connsiteX39" fmla="*/ 318543 w 807557"/>
              <a:gd name="connsiteY39" fmla="*/ 293989 h 854910"/>
              <a:gd name="connsiteX40" fmla="*/ 377026 w 807557"/>
              <a:gd name="connsiteY40" fmla="*/ 235534 h 854910"/>
              <a:gd name="connsiteX41" fmla="*/ 377509 w 807557"/>
              <a:gd name="connsiteY41" fmla="*/ 157022 h 854910"/>
              <a:gd name="connsiteX42" fmla="*/ 512197 w 807557"/>
              <a:gd name="connsiteY42" fmla="*/ 292955 h 854910"/>
              <a:gd name="connsiteX43" fmla="*/ 501076 w 807557"/>
              <a:gd name="connsiteY43" fmla="*/ 304077 h 854910"/>
              <a:gd name="connsiteX44" fmla="*/ 489955 w 807557"/>
              <a:gd name="connsiteY44" fmla="*/ 292955 h 854910"/>
              <a:gd name="connsiteX45" fmla="*/ 377509 w 807557"/>
              <a:gd name="connsiteY45" fmla="*/ 180501 h 854910"/>
              <a:gd name="connsiteX46" fmla="*/ 366388 w 807557"/>
              <a:gd name="connsiteY46" fmla="*/ 169380 h 854910"/>
              <a:gd name="connsiteX47" fmla="*/ 377509 w 807557"/>
              <a:gd name="connsiteY47" fmla="*/ 157022 h 854910"/>
              <a:gd name="connsiteX48" fmla="*/ 377541 w 807557"/>
              <a:gd name="connsiteY48" fmla="*/ 83498 h 854910"/>
              <a:gd name="connsiteX49" fmla="*/ 586971 w 807557"/>
              <a:gd name="connsiteY49" fmla="*/ 292928 h 854910"/>
              <a:gd name="connsiteX50" fmla="*/ 575818 w 807557"/>
              <a:gd name="connsiteY50" fmla="*/ 304081 h 854910"/>
              <a:gd name="connsiteX51" fmla="*/ 565904 w 807557"/>
              <a:gd name="connsiteY51" fmla="*/ 292928 h 854910"/>
              <a:gd name="connsiteX52" fmla="*/ 377541 w 807557"/>
              <a:gd name="connsiteY52" fmla="*/ 104565 h 854910"/>
              <a:gd name="connsiteX53" fmla="*/ 366388 w 807557"/>
              <a:gd name="connsiteY53" fmla="*/ 93412 h 854910"/>
              <a:gd name="connsiteX54" fmla="*/ 377541 w 807557"/>
              <a:gd name="connsiteY54" fmla="*/ 83498 h 854910"/>
              <a:gd name="connsiteX55" fmla="*/ 377558 w 807557"/>
              <a:gd name="connsiteY55" fmla="*/ 0 h 854910"/>
              <a:gd name="connsiteX56" fmla="*/ 671714 w 807557"/>
              <a:gd name="connsiteY56" fmla="*/ 295397 h 854910"/>
              <a:gd name="connsiteX57" fmla="*/ 661785 w 807557"/>
              <a:gd name="connsiteY57" fmla="*/ 305326 h 854910"/>
              <a:gd name="connsiteX58" fmla="*/ 650614 w 807557"/>
              <a:gd name="connsiteY58" fmla="*/ 295397 h 854910"/>
              <a:gd name="connsiteX59" fmla="*/ 377558 w 807557"/>
              <a:gd name="connsiteY59" fmla="*/ 22341 h 854910"/>
              <a:gd name="connsiteX60" fmla="*/ 366388 w 807557"/>
              <a:gd name="connsiteY60" fmla="*/ 11170 h 854910"/>
              <a:gd name="connsiteX61" fmla="*/ 377558 w 807557"/>
              <a:gd name="connsiteY61" fmla="*/ 0 h 85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807557" h="854910">
                <a:moveTo>
                  <a:pt x="185402" y="784018"/>
                </a:moveTo>
                <a:cubicBezTo>
                  <a:pt x="182914" y="795211"/>
                  <a:pt x="180425" y="808892"/>
                  <a:pt x="180425" y="822573"/>
                </a:cubicBezTo>
                <a:lnTo>
                  <a:pt x="180425" y="831279"/>
                </a:lnTo>
                <a:cubicBezTo>
                  <a:pt x="180425" y="831279"/>
                  <a:pt x="180425" y="832523"/>
                  <a:pt x="182914" y="832523"/>
                </a:cubicBezTo>
                <a:lnTo>
                  <a:pt x="569894" y="832523"/>
                </a:lnTo>
                <a:cubicBezTo>
                  <a:pt x="572382" y="832523"/>
                  <a:pt x="572382" y="831279"/>
                  <a:pt x="572382" y="831279"/>
                </a:cubicBezTo>
                <a:lnTo>
                  <a:pt x="572382" y="822573"/>
                </a:lnTo>
                <a:cubicBezTo>
                  <a:pt x="572382" y="808892"/>
                  <a:pt x="569894" y="795211"/>
                  <a:pt x="567405" y="784018"/>
                </a:cubicBezTo>
                <a:close/>
                <a:moveTo>
                  <a:pt x="340941" y="660889"/>
                </a:moveTo>
                <a:cubicBezTo>
                  <a:pt x="273748" y="660889"/>
                  <a:pt x="216510" y="703175"/>
                  <a:pt x="191624" y="761630"/>
                </a:cubicBezTo>
                <a:lnTo>
                  <a:pt x="559939" y="761630"/>
                </a:lnTo>
                <a:cubicBezTo>
                  <a:pt x="536298" y="703175"/>
                  <a:pt x="477815" y="660889"/>
                  <a:pt x="411866" y="660889"/>
                </a:cubicBezTo>
                <a:close/>
                <a:moveTo>
                  <a:pt x="377026" y="257921"/>
                </a:moveTo>
                <a:cubicBezTo>
                  <a:pt x="357117" y="257921"/>
                  <a:pt x="340941" y="274090"/>
                  <a:pt x="340941" y="293989"/>
                </a:cubicBezTo>
                <a:cubicBezTo>
                  <a:pt x="340941" y="313889"/>
                  <a:pt x="357117" y="330057"/>
                  <a:pt x="377026" y="330057"/>
                </a:cubicBezTo>
                <a:cubicBezTo>
                  <a:pt x="395690" y="330057"/>
                  <a:pt x="411866" y="313889"/>
                  <a:pt x="411866" y="293989"/>
                </a:cubicBezTo>
                <a:cubicBezTo>
                  <a:pt x="411866" y="274090"/>
                  <a:pt x="395690" y="257921"/>
                  <a:pt x="377026" y="257921"/>
                </a:cubicBezTo>
                <a:close/>
                <a:moveTo>
                  <a:pt x="377026" y="235534"/>
                </a:moveTo>
                <a:cubicBezTo>
                  <a:pt x="408134" y="235534"/>
                  <a:pt x="435508" y="261652"/>
                  <a:pt x="435508" y="293989"/>
                </a:cubicBezTo>
                <a:cubicBezTo>
                  <a:pt x="435508" y="322595"/>
                  <a:pt x="414355" y="344982"/>
                  <a:pt x="386980" y="351201"/>
                </a:cubicBezTo>
                <a:lnTo>
                  <a:pt x="386980" y="638502"/>
                </a:lnTo>
                <a:lnTo>
                  <a:pt x="411866" y="638502"/>
                </a:lnTo>
                <a:cubicBezTo>
                  <a:pt x="512656" y="638502"/>
                  <a:pt x="594780" y="721831"/>
                  <a:pt x="594780" y="822573"/>
                </a:cubicBezTo>
                <a:lnTo>
                  <a:pt x="594780" y="831279"/>
                </a:lnTo>
                <a:lnTo>
                  <a:pt x="594780" y="832523"/>
                </a:lnTo>
                <a:lnTo>
                  <a:pt x="795114" y="832523"/>
                </a:lnTo>
                <a:cubicBezTo>
                  <a:pt x="801335" y="832523"/>
                  <a:pt x="807557" y="837498"/>
                  <a:pt x="807557" y="843716"/>
                </a:cubicBezTo>
                <a:cubicBezTo>
                  <a:pt x="807557" y="849935"/>
                  <a:pt x="801335" y="854910"/>
                  <a:pt x="795114" y="854910"/>
                </a:cubicBezTo>
                <a:lnTo>
                  <a:pt x="569894" y="854910"/>
                </a:lnTo>
                <a:lnTo>
                  <a:pt x="182914" y="854910"/>
                </a:lnTo>
                <a:lnTo>
                  <a:pt x="11199" y="854910"/>
                </a:lnTo>
                <a:cubicBezTo>
                  <a:pt x="4977" y="854910"/>
                  <a:pt x="0" y="849935"/>
                  <a:pt x="0" y="843716"/>
                </a:cubicBezTo>
                <a:cubicBezTo>
                  <a:pt x="0" y="837498"/>
                  <a:pt x="4977" y="832523"/>
                  <a:pt x="11199" y="832523"/>
                </a:cubicBezTo>
                <a:lnTo>
                  <a:pt x="158028" y="832523"/>
                </a:lnTo>
                <a:lnTo>
                  <a:pt x="158028" y="831279"/>
                </a:lnTo>
                <a:lnTo>
                  <a:pt x="158028" y="822573"/>
                </a:lnTo>
                <a:cubicBezTo>
                  <a:pt x="158028" y="721831"/>
                  <a:pt x="240152" y="638502"/>
                  <a:pt x="340941" y="638502"/>
                </a:cubicBezTo>
                <a:lnTo>
                  <a:pt x="365827" y="638502"/>
                </a:lnTo>
                <a:lnTo>
                  <a:pt x="365827" y="351201"/>
                </a:lnTo>
                <a:cubicBezTo>
                  <a:pt x="338452" y="344982"/>
                  <a:pt x="318543" y="322595"/>
                  <a:pt x="318543" y="293989"/>
                </a:cubicBezTo>
                <a:cubicBezTo>
                  <a:pt x="318543" y="261652"/>
                  <a:pt x="344674" y="235534"/>
                  <a:pt x="377026" y="235534"/>
                </a:cubicBezTo>
                <a:close/>
                <a:moveTo>
                  <a:pt x="377509" y="157022"/>
                </a:moveTo>
                <a:cubicBezTo>
                  <a:pt x="451649" y="157022"/>
                  <a:pt x="512197" y="217574"/>
                  <a:pt x="512197" y="292955"/>
                </a:cubicBezTo>
                <a:cubicBezTo>
                  <a:pt x="512197" y="299134"/>
                  <a:pt x="507254" y="304077"/>
                  <a:pt x="501076" y="304077"/>
                </a:cubicBezTo>
                <a:cubicBezTo>
                  <a:pt x="494898" y="304077"/>
                  <a:pt x="489955" y="299134"/>
                  <a:pt x="489955" y="292955"/>
                </a:cubicBezTo>
                <a:cubicBezTo>
                  <a:pt x="489955" y="231167"/>
                  <a:pt x="439292" y="180501"/>
                  <a:pt x="377509" y="180501"/>
                </a:cubicBezTo>
                <a:cubicBezTo>
                  <a:pt x="371331" y="180501"/>
                  <a:pt x="366388" y="174323"/>
                  <a:pt x="366388" y="169380"/>
                </a:cubicBezTo>
                <a:cubicBezTo>
                  <a:pt x="366388" y="163201"/>
                  <a:pt x="371331" y="157022"/>
                  <a:pt x="377509" y="157022"/>
                </a:cubicBezTo>
                <a:close/>
                <a:moveTo>
                  <a:pt x="377541" y="83498"/>
                </a:moveTo>
                <a:cubicBezTo>
                  <a:pt x="492789" y="83498"/>
                  <a:pt x="586971" y="177680"/>
                  <a:pt x="586971" y="292928"/>
                </a:cubicBezTo>
                <a:cubicBezTo>
                  <a:pt x="586971" y="299124"/>
                  <a:pt x="582014" y="304081"/>
                  <a:pt x="575818" y="304081"/>
                </a:cubicBezTo>
                <a:cubicBezTo>
                  <a:pt x="569622" y="304081"/>
                  <a:pt x="565904" y="299124"/>
                  <a:pt x="565904" y="292928"/>
                </a:cubicBezTo>
                <a:cubicBezTo>
                  <a:pt x="565904" y="188833"/>
                  <a:pt x="480397" y="104565"/>
                  <a:pt x="377541" y="104565"/>
                </a:cubicBezTo>
                <a:cubicBezTo>
                  <a:pt x="371345" y="104565"/>
                  <a:pt x="366388" y="99608"/>
                  <a:pt x="366388" y="93412"/>
                </a:cubicBezTo>
                <a:cubicBezTo>
                  <a:pt x="366388" y="87216"/>
                  <a:pt x="371345" y="83498"/>
                  <a:pt x="377541" y="83498"/>
                </a:cubicBezTo>
                <a:close/>
                <a:moveTo>
                  <a:pt x="377558" y="0"/>
                </a:moveTo>
                <a:cubicBezTo>
                  <a:pt x="540151" y="0"/>
                  <a:pt x="671714" y="132804"/>
                  <a:pt x="671714" y="295397"/>
                </a:cubicBezTo>
                <a:cubicBezTo>
                  <a:pt x="671714" y="301602"/>
                  <a:pt x="667990" y="305326"/>
                  <a:pt x="661785" y="305326"/>
                </a:cubicBezTo>
                <a:cubicBezTo>
                  <a:pt x="655579" y="305326"/>
                  <a:pt x="650614" y="301602"/>
                  <a:pt x="650614" y="295397"/>
                </a:cubicBezTo>
                <a:cubicBezTo>
                  <a:pt x="650614" y="145216"/>
                  <a:pt x="527739" y="22341"/>
                  <a:pt x="377558" y="22341"/>
                </a:cubicBezTo>
                <a:cubicBezTo>
                  <a:pt x="371353" y="22341"/>
                  <a:pt x="366388" y="17376"/>
                  <a:pt x="366388" y="11170"/>
                </a:cubicBezTo>
                <a:cubicBezTo>
                  <a:pt x="366388" y="4965"/>
                  <a:pt x="371353" y="0"/>
                  <a:pt x="37755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D09DAE-8FB2-41E4-B050-9FE4C3C107C6}"/>
              </a:ext>
            </a:extLst>
          </p:cNvPr>
          <p:cNvSpPr/>
          <p:nvPr/>
        </p:nvSpPr>
        <p:spPr>
          <a:xfrm>
            <a:off x="16416042" y="6805658"/>
            <a:ext cx="902270" cy="836220"/>
          </a:xfrm>
          <a:custGeom>
            <a:avLst/>
            <a:gdLst>
              <a:gd name="connsiteX0" fmla="*/ 639678 w 902270"/>
              <a:gd name="connsiteY0" fmla="*/ 775246 h 836220"/>
              <a:gd name="connsiteX1" fmla="*/ 621010 w 902270"/>
              <a:gd name="connsiteY1" fmla="*/ 793911 h 836220"/>
              <a:gd name="connsiteX2" fmla="*/ 639678 w 902270"/>
              <a:gd name="connsiteY2" fmla="*/ 813821 h 836220"/>
              <a:gd name="connsiteX3" fmla="*/ 659590 w 902270"/>
              <a:gd name="connsiteY3" fmla="*/ 793911 h 836220"/>
              <a:gd name="connsiteX4" fmla="*/ 639678 w 902270"/>
              <a:gd name="connsiteY4" fmla="*/ 775246 h 836220"/>
              <a:gd name="connsiteX5" fmla="*/ 141874 w 902270"/>
              <a:gd name="connsiteY5" fmla="*/ 775246 h 836220"/>
              <a:gd name="connsiteX6" fmla="*/ 121962 w 902270"/>
              <a:gd name="connsiteY6" fmla="*/ 793911 h 836220"/>
              <a:gd name="connsiteX7" fmla="*/ 141874 w 902270"/>
              <a:gd name="connsiteY7" fmla="*/ 813821 h 836220"/>
              <a:gd name="connsiteX8" fmla="*/ 160542 w 902270"/>
              <a:gd name="connsiteY8" fmla="*/ 793911 h 836220"/>
              <a:gd name="connsiteX9" fmla="*/ 141874 w 902270"/>
              <a:gd name="connsiteY9" fmla="*/ 775246 h 836220"/>
              <a:gd name="connsiteX10" fmla="*/ 82149 w 902270"/>
              <a:gd name="connsiteY10" fmla="*/ 451135 h 836220"/>
              <a:gd name="connsiteX11" fmla="*/ 200737 w 902270"/>
              <a:gd name="connsiteY11" fmla="*/ 451135 h 836220"/>
              <a:gd name="connsiteX12" fmla="*/ 211855 w 902270"/>
              <a:gd name="connsiteY12" fmla="*/ 461728 h 836220"/>
              <a:gd name="connsiteX13" fmla="*/ 200737 w 902270"/>
              <a:gd name="connsiteY13" fmla="*/ 472321 h 836220"/>
              <a:gd name="connsiteX14" fmla="*/ 82149 w 902270"/>
              <a:gd name="connsiteY14" fmla="*/ 472321 h 836220"/>
              <a:gd name="connsiteX15" fmla="*/ 71031 w 902270"/>
              <a:gd name="connsiteY15" fmla="*/ 461728 h 836220"/>
              <a:gd name="connsiteX16" fmla="*/ 82149 w 902270"/>
              <a:gd name="connsiteY16" fmla="*/ 451135 h 836220"/>
              <a:gd name="connsiteX17" fmla="*/ 82149 w 902270"/>
              <a:gd name="connsiteY17" fmla="*/ 380100 h 836220"/>
              <a:gd name="connsiteX18" fmla="*/ 200737 w 902270"/>
              <a:gd name="connsiteY18" fmla="*/ 380100 h 836220"/>
              <a:gd name="connsiteX19" fmla="*/ 211855 w 902270"/>
              <a:gd name="connsiteY19" fmla="*/ 390693 h 836220"/>
              <a:gd name="connsiteX20" fmla="*/ 200737 w 902270"/>
              <a:gd name="connsiteY20" fmla="*/ 401286 h 836220"/>
              <a:gd name="connsiteX21" fmla="*/ 82149 w 902270"/>
              <a:gd name="connsiteY21" fmla="*/ 401286 h 836220"/>
              <a:gd name="connsiteX22" fmla="*/ 71031 w 902270"/>
              <a:gd name="connsiteY22" fmla="*/ 390693 h 836220"/>
              <a:gd name="connsiteX23" fmla="*/ 82149 w 902270"/>
              <a:gd name="connsiteY23" fmla="*/ 380100 h 836220"/>
              <a:gd name="connsiteX24" fmla="*/ 459224 w 902270"/>
              <a:gd name="connsiteY24" fmla="*/ 379535 h 836220"/>
              <a:gd name="connsiteX25" fmla="*/ 424378 w 902270"/>
              <a:gd name="connsiteY25" fmla="*/ 475351 h 836220"/>
              <a:gd name="connsiteX26" fmla="*/ 426868 w 902270"/>
              <a:gd name="connsiteY26" fmla="*/ 491528 h 836220"/>
              <a:gd name="connsiteX27" fmla="*/ 441802 w 902270"/>
              <a:gd name="connsiteY27" fmla="*/ 500239 h 836220"/>
              <a:gd name="connsiteX28" fmla="*/ 841290 w 902270"/>
              <a:gd name="connsiteY28" fmla="*/ 500239 h 836220"/>
              <a:gd name="connsiteX29" fmla="*/ 856224 w 902270"/>
              <a:gd name="connsiteY29" fmla="*/ 491528 h 836220"/>
              <a:gd name="connsiteX30" fmla="*/ 858712 w 902270"/>
              <a:gd name="connsiteY30" fmla="*/ 475351 h 836220"/>
              <a:gd name="connsiteX31" fmla="*/ 823866 w 902270"/>
              <a:gd name="connsiteY31" fmla="*/ 379535 h 836220"/>
              <a:gd name="connsiteX32" fmla="*/ 495960 w 902270"/>
              <a:gd name="connsiteY32" fmla="*/ 165749 h 836220"/>
              <a:gd name="connsiteX33" fmla="*/ 787656 w 902270"/>
              <a:gd name="connsiteY33" fmla="*/ 165749 h 836220"/>
              <a:gd name="connsiteX34" fmla="*/ 797586 w 902270"/>
              <a:gd name="connsiteY34" fmla="*/ 176881 h 836220"/>
              <a:gd name="connsiteX35" fmla="*/ 797586 w 902270"/>
              <a:gd name="connsiteY35" fmla="*/ 319120 h 836220"/>
              <a:gd name="connsiteX36" fmla="*/ 787656 w 902270"/>
              <a:gd name="connsiteY36" fmla="*/ 330251 h 836220"/>
              <a:gd name="connsiteX37" fmla="*/ 776484 w 902270"/>
              <a:gd name="connsiteY37" fmla="*/ 319120 h 836220"/>
              <a:gd name="connsiteX38" fmla="*/ 776484 w 902270"/>
              <a:gd name="connsiteY38" fmla="*/ 188013 h 836220"/>
              <a:gd name="connsiteX39" fmla="*/ 507130 w 902270"/>
              <a:gd name="connsiteY39" fmla="*/ 188013 h 836220"/>
              <a:gd name="connsiteX40" fmla="*/ 507130 w 902270"/>
              <a:gd name="connsiteY40" fmla="*/ 319120 h 836220"/>
              <a:gd name="connsiteX41" fmla="*/ 495960 w 902270"/>
              <a:gd name="connsiteY41" fmla="*/ 330251 h 836220"/>
              <a:gd name="connsiteX42" fmla="*/ 486030 w 902270"/>
              <a:gd name="connsiteY42" fmla="*/ 319120 h 836220"/>
              <a:gd name="connsiteX43" fmla="*/ 486030 w 902270"/>
              <a:gd name="connsiteY43" fmla="*/ 176881 h 836220"/>
              <a:gd name="connsiteX44" fmla="*/ 495960 w 902270"/>
              <a:gd name="connsiteY44" fmla="*/ 165749 h 836220"/>
              <a:gd name="connsiteX45" fmla="*/ 484114 w 902270"/>
              <a:gd name="connsiteY45" fmla="*/ 141859 h 836220"/>
              <a:gd name="connsiteX46" fmla="*/ 462958 w 902270"/>
              <a:gd name="connsiteY46" fmla="*/ 163013 h 836220"/>
              <a:gd name="connsiteX47" fmla="*/ 462958 w 902270"/>
              <a:gd name="connsiteY47" fmla="*/ 357136 h 836220"/>
              <a:gd name="connsiteX48" fmla="*/ 820132 w 902270"/>
              <a:gd name="connsiteY48" fmla="*/ 357136 h 836220"/>
              <a:gd name="connsiteX49" fmla="*/ 820132 w 902270"/>
              <a:gd name="connsiteY49" fmla="*/ 163013 h 836220"/>
              <a:gd name="connsiteX50" fmla="*/ 798976 w 902270"/>
              <a:gd name="connsiteY50" fmla="*/ 141859 h 836220"/>
              <a:gd name="connsiteX51" fmla="*/ 141438 w 902270"/>
              <a:gd name="connsiteY51" fmla="*/ 91939 h 836220"/>
              <a:gd name="connsiteX52" fmla="*/ 118076 w 902270"/>
              <a:gd name="connsiteY52" fmla="*/ 116531 h 836220"/>
              <a:gd name="connsiteX53" fmla="*/ 141438 w 902270"/>
              <a:gd name="connsiteY53" fmla="*/ 141123 h 836220"/>
              <a:gd name="connsiteX54" fmla="*/ 166031 w 902270"/>
              <a:gd name="connsiteY54" fmla="*/ 116531 h 836220"/>
              <a:gd name="connsiteX55" fmla="*/ 141438 w 902270"/>
              <a:gd name="connsiteY55" fmla="*/ 91939 h 836220"/>
              <a:gd name="connsiteX56" fmla="*/ 141438 w 902270"/>
              <a:gd name="connsiteY56" fmla="*/ 71035 h 836220"/>
              <a:gd name="connsiteX57" fmla="*/ 186934 w 902270"/>
              <a:gd name="connsiteY57" fmla="*/ 116531 h 836220"/>
              <a:gd name="connsiteX58" fmla="*/ 141438 w 902270"/>
              <a:gd name="connsiteY58" fmla="*/ 163256 h 836220"/>
              <a:gd name="connsiteX59" fmla="*/ 94713 w 902270"/>
              <a:gd name="connsiteY59" fmla="*/ 116531 h 836220"/>
              <a:gd name="connsiteX60" fmla="*/ 141438 w 902270"/>
              <a:gd name="connsiteY60" fmla="*/ 71035 h 836220"/>
              <a:gd name="connsiteX61" fmla="*/ 46047 w 902270"/>
              <a:gd name="connsiteY61" fmla="*/ 22399 h 836220"/>
              <a:gd name="connsiteX62" fmla="*/ 46047 w 902270"/>
              <a:gd name="connsiteY62" fmla="*/ 594811 h 836220"/>
              <a:gd name="connsiteX63" fmla="*/ 237701 w 902270"/>
              <a:gd name="connsiteY63" fmla="*/ 594811 h 836220"/>
              <a:gd name="connsiteX64" fmla="*/ 237701 w 902270"/>
              <a:gd name="connsiteY64" fmla="*/ 22399 h 836220"/>
              <a:gd name="connsiteX65" fmla="*/ 34846 w 902270"/>
              <a:gd name="connsiteY65" fmla="*/ 0 h 836220"/>
              <a:gd name="connsiteX66" fmla="*/ 250147 w 902270"/>
              <a:gd name="connsiteY66" fmla="*/ 0 h 836220"/>
              <a:gd name="connsiteX67" fmla="*/ 260103 w 902270"/>
              <a:gd name="connsiteY67" fmla="*/ 11200 h 836220"/>
              <a:gd name="connsiteX68" fmla="*/ 260103 w 902270"/>
              <a:gd name="connsiteY68" fmla="*/ 606011 h 836220"/>
              <a:gd name="connsiteX69" fmla="*/ 250147 w 902270"/>
              <a:gd name="connsiteY69" fmla="*/ 617210 h 836220"/>
              <a:gd name="connsiteX70" fmla="*/ 153075 w 902270"/>
              <a:gd name="connsiteY70" fmla="*/ 617210 h 836220"/>
              <a:gd name="connsiteX71" fmla="*/ 153075 w 902270"/>
              <a:gd name="connsiteY71" fmla="*/ 754091 h 836220"/>
              <a:gd name="connsiteX72" fmla="*/ 182943 w 902270"/>
              <a:gd name="connsiteY72" fmla="*/ 785201 h 836220"/>
              <a:gd name="connsiteX73" fmla="*/ 599854 w 902270"/>
              <a:gd name="connsiteY73" fmla="*/ 785201 h 836220"/>
              <a:gd name="connsiteX74" fmla="*/ 629722 w 902270"/>
              <a:gd name="connsiteY74" fmla="*/ 754091 h 836220"/>
              <a:gd name="connsiteX75" fmla="*/ 629722 w 902270"/>
              <a:gd name="connsiteY75" fmla="*/ 522638 h 836220"/>
              <a:gd name="connsiteX76" fmla="*/ 441802 w 902270"/>
              <a:gd name="connsiteY76" fmla="*/ 522638 h 836220"/>
              <a:gd name="connsiteX77" fmla="*/ 408200 w 902270"/>
              <a:gd name="connsiteY77" fmla="*/ 505216 h 836220"/>
              <a:gd name="connsiteX78" fmla="*/ 403222 w 902270"/>
              <a:gd name="connsiteY78" fmla="*/ 467885 h 836220"/>
              <a:gd name="connsiteX79" fmla="*/ 439312 w 902270"/>
              <a:gd name="connsiteY79" fmla="*/ 365846 h 836220"/>
              <a:gd name="connsiteX80" fmla="*/ 439312 w 902270"/>
              <a:gd name="connsiteY80" fmla="*/ 163013 h 836220"/>
              <a:gd name="connsiteX81" fmla="*/ 484114 w 902270"/>
              <a:gd name="connsiteY81" fmla="*/ 119460 h 836220"/>
              <a:gd name="connsiteX82" fmla="*/ 798976 w 902270"/>
              <a:gd name="connsiteY82" fmla="*/ 119460 h 836220"/>
              <a:gd name="connsiteX83" fmla="*/ 843778 w 902270"/>
              <a:gd name="connsiteY83" fmla="*/ 163013 h 836220"/>
              <a:gd name="connsiteX84" fmla="*/ 843778 w 902270"/>
              <a:gd name="connsiteY84" fmla="*/ 365846 h 836220"/>
              <a:gd name="connsiteX85" fmla="*/ 878624 w 902270"/>
              <a:gd name="connsiteY85" fmla="*/ 467885 h 836220"/>
              <a:gd name="connsiteX86" fmla="*/ 873646 w 902270"/>
              <a:gd name="connsiteY86" fmla="*/ 505216 h 836220"/>
              <a:gd name="connsiteX87" fmla="*/ 841290 w 902270"/>
              <a:gd name="connsiteY87" fmla="*/ 522638 h 836220"/>
              <a:gd name="connsiteX88" fmla="*/ 653368 w 902270"/>
              <a:gd name="connsiteY88" fmla="*/ 522638 h 836220"/>
              <a:gd name="connsiteX89" fmla="*/ 653368 w 902270"/>
              <a:gd name="connsiteY89" fmla="*/ 754091 h 836220"/>
              <a:gd name="connsiteX90" fmla="*/ 680748 w 902270"/>
              <a:gd name="connsiteY90" fmla="*/ 785201 h 836220"/>
              <a:gd name="connsiteX91" fmla="*/ 891070 w 902270"/>
              <a:gd name="connsiteY91" fmla="*/ 785201 h 836220"/>
              <a:gd name="connsiteX92" fmla="*/ 902270 w 902270"/>
              <a:gd name="connsiteY92" fmla="*/ 796400 h 836220"/>
              <a:gd name="connsiteX93" fmla="*/ 891070 w 902270"/>
              <a:gd name="connsiteY93" fmla="*/ 807600 h 836220"/>
              <a:gd name="connsiteX94" fmla="*/ 679502 w 902270"/>
              <a:gd name="connsiteY94" fmla="*/ 807600 h 836220"/>
              <a:gd name="connsiteX95" fmla="*/ 639678 w 902270"/>
              <a:gd name="connsiteY95" fmla="*/ 836220 h 836220"/>
              <a:gd name="connsiteX96" fmla="*/ 599854 w 902270"/>
              <a:gd name="connsiteY96" fmla="*/ 807600 h 836220"/>
              <a:gd name="connsiteX97" fmla="*/ 181699 w 902270"/>
              <a:gd name="connsiteY97" fmla="*/ 807600 h 836220"/>
              <a:gd name="connsiteX98" fmla="*/ 141874 w 902270"/>
              <a:gd name="connsiteY98" fmla="*/ 836220 h 836220"/>
              <a:gd name="connsiteX99" fmla="*/ 102050 w 902270"/>
              <a:gd name="connsiteY99" fmla="*/ 807600 h 836220"/>
              <a:gd name="connsiteX100" fmla="*/ 11201 w 902270"/>
              <a:gd name="connsiteY100" fmla="*/ 807600 h 836220"/>
              <a:gd name="connsiteX101" fmla="*/ 0 w 902270"/>
              <a:gd name="connsiteY101" fmla="*/ 796400 h 836220"/>
              <a:gd name="connsiteX102" fmla="*/ 11201 w 902270"/>
              <a:gd name="connsiteY102" fmla="*/ 785201 h 836220"/>
              <a:gd name="connsiteX103" fmla="*/ 100805 w 902270"/>
              <a:gd name="connsiteY103" fmla="*/ 785201 h 836220"/>
              <a:gd name="connsiteX104" fmla="*/ 130674 w 902270"/>
              <a:gd name="connsiteY104" fmla="*/ 754091 h 836220"/>
              <a:gd name="connsiteX105" fmla="*/ 130674 w 902270"/>
              <a:gd name="connsiteY105" fmla="*/ 617210 h 836220"/>
              <a:gd name="connsiteX106" fmla="*/ 34846 w 902270"/>
              <a:gd name="connsiteY106" fmla="*/ 617210 h 836220"/>
              <a:gd name="connsiteX107" fmla="*/ 23646 w 902270"/>
              <a:gd name="connsiteY107" fmla="*/ 606011 h 836220"/>
              <a:gd name="connsiteX108" fmla="*/ 23646 w 902270"/>
              <a:gd name="connsiteY108" fmla="*/ 11200 h 836220"/>
              <a:gd name="connsiteX109" fmla="*/ 34846 w 902270"/>
              <a:gd name="connsiteY109" fmla="*/ 0 h 8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902270" h="836220">
                <a:moveTo>
                  <a:pt x="639678" y="775246"/>
                </a:moveTo>
                <a:cubicBezTo>
                  <a:pt x="629722" y="775246"/>
                  <a:pt x="621010" y="783956"/>
                  <a:pt x="621010" y="793911"/>
                </a:cubicBezTo>
                <a:cubicBezTo>
                  <a:pt x="621010" y="805111"/>
                  <a:pt x="629722" y="813821"/>
                  <a:pt x="639678" y="813821"/>
                </a:cubicBezTo>
                <a:cubicBezTo>
                  <a:pt x="650878" y="813821"/>
                  <a:pt x="659590" y="805111"/>
                  <a:pt x="659590" y="793911"/>
                </a:cubicBezTo>
                <a:cubicBezTo>
                  <a:pt x="659590" y="783956"/>
                  <a:pt x="650878" y="775246"/>
                  <a:pt x="639678" y="775246"/>
                </a:cubicBezTo>
                <a:close/>
                <a:moveTo>
                  <a:pt x="141874" y="775246"/>
                </a:moveTo>
                <a:cubicBezTo>
                  <a:pt x="131918" y="775246"/>
                  <a:pt x="121962" y="783956"/>
                  <a:pt x="121962" y="793911"/>
                </a:cubicBezTo>
                <a:cubicBezTo>
                  <a:pt x="121962" y="805111"/>
                  <a:pt x="131918" y="813821"/>
                  <a:pt x="141874" y="813821"/>
                </a:cubicBezTo>
                <a:cubicBezTo>
                  <a:pt x="153075" y="813821"/>
                  <a:pt x="160542" y="805111"/>
                  <a:pt x="160542" y="793911"/>
                </a:cubicBezTo>
                <a:cubicBezTo>
                  <a:pt x="160542" y="783956"/>
                  <a:pt x="153075" y="775246"/>
                  <a:pt x="141874" y="775246"/>
                </a:cubicBezTo>
                <a:close/>
                <a:moveTo>
                  <a:pt x="82149" y="451135"/>
                </a:moveTo>
                <a:lnTo>
                  <a:pt x="200737" y="451135"/>
                </a:lnTo>
                <a:cubicBezTo>
                  <a:pt x="206914" y="451135"/>
                  <a:pt x="211855" y="455843"/>
                  <a:pt x="211855" y="461728"/>
                </a:cubicBezTo>
                <a:cubicBezTo>
                  <a:pt x="211855" y="468790"/>
                  <a:pt x="206914" y="472321"/>
                  <a:pt x="200737" y="472321"/>
                </a:cubicBezTo>
                <a:lnTo>
                  <a:pt x="82149" y="472321"/>
                </a:lnTo>
                <a:cubicBezTo>
                  <a:pt x="77207" y="472321"/>
                  <a:pt x="71031" y="468790"/>
                  <a:pt x="71031" y="461728"/>
                </a:cubicBezTo>
                <a:cubicBezTo>
                  <a:pt x="71031" y="455843"/>
                  <a:pt x="77207" y="451135"/>
                  <a:pt x="82149" y="451135"/>
                </a:cubicBezTo>
                <a:close/>
                <a:moveTo>
                  <a:pt x="82149" y="380100"/>
                </a:moveTo>
                <a:lnTo>
                  <a:pt x="200737" y="380100"/>
                </a:lnTo>
                <a:cubicBezTo>
                  <a:pt x="206914" y="380100"/>
                  <a:pt x="211855" y="384808"/>
                  <a:pt x="211855" y="390693"/>
                </a:cubicBezTo>
                <a:cubicBezTo>
                  <a:pt x="211855" y="396578"/>
                  <a:pt x="206914" y="401286"/>
                  <a:pt x="200737" y="401286"/>
                </a:cubicBezTo>
                <a:lnTo>
                  <a:pt x="82149" y="401286"/>
                </a:lnTo>
                <a:cubicBezTo>
                  <a:pt x="77207" y="401286"/>
                  <a:pt x="71031" y="396578"/>
                  <a:pt x="71031" y="390693"/>
                </a:cubicBezTo>
                <a:cubicBezTo>
                  <a:pt x="71031" y="384808"/>
                  <a:pt x="77207" y="380100"/>
                  <a:pt x="82149" y="380100"/>
                </a:cubicBezTo>
                <a:close/>
                <a:moveTo>
                  <a:pt x="459224" y="379535"/>
                </a:moveTo>
                <a:lnTo>
                  <a:pt x="424378" y="475351"/>
                </a:lnTo>
                <a:cubicBezTo>
                  <a:pt x="423134" y="481573"/>
                  <a:pt x="423134" y="487795"/>
                  <a:pt x="426868" y="491528"/>
                </a:cubicBezTo>
                <a:cubicBezTo>
                  <a:pt x="430600" y="497750"/>
                  <a:pt x="435578" y="500239"/>
                  <a:pt x="441802" y="500239"/>
                </a:cubicBezTo>
                <a:lnTo>
                  <a:pt x="841290" y="500239"/>
                </a:lnTo>
                <a:cubicBezTo>
                  <a:pt x="846268" y="500239"/>
                  <a:pt x="852490" y="497750"/>
                  <a:pt x="856224" y="491528"/>
                </a:cubicBezTo>
                <a:cubicBezTo>
                  <a:pt x="858712" y="487795"/>
                  <a:pt x="859956" y="481573"/>
                  <a:pt x="858712" y="475351"/>
                </a:cubicBezTo>
                <a:lnTo>
                  <a:pt x="823866" y="379535"/>
                </a:lnTo>
                <a:close/>
                <a:moveTo>
                  <a:pt x="495960" y="165749"/>
                </a:moveTo>
                <a:lnTo>
                  <a:pt x="787656" y="165749"/>
                </a:lnTo>
                <a:cubicBezTo>
                  <a:pt x="793862" y="165749"/>
                  <a:pt x="797586" y="170697"/>
                  <a:pt x="797586" y="176881"/>
                </a:cubicBezTo>
                <a:lnTo>
                  <a:pt x="797586" y="319120"/>
                </a:lnTo>
                <a:cubicBezTo>
                  <a:pt x="797586" y="325304"/>
                  <a:pt x="793862" y="330251"/>
                  <a:pt x="787656" y="330251"/>
                </a:cubicBezTo>
                <a:cubicBezTo>
                  <a:pt x="781450" y="330251"/>
                  <a:pt x="776484" y="325304"/>
                  <a:pt x="776484" y="319120"/>
                </a:cubicBezTo>
                <a:lnTo>
                  <a:pt x="776484" y="188013"/>
                </a:lnTo>
                <a:lnTo>
                  <a:pt x="507130" y="188013"/>
                </a:lnTo>
                <a:lnTo>
                  <a:pt x="507130" y="319120"/>
                </a:lnTo>
                <a:cubicBezTo>
                  <a:pt x="507130" y="325304"/>
                  <a:pt x="502166" y="330251"/>
                  <a:pt x="495960" y="330251"/>
                </a:cubicBezTo>
                <a:cubicBezTo>
                  <a:pt x="490994" y="330251"/>
                  <a:pt x="486030" y="325304"/>
                  <a:pt x="486030" y="319120"/>
                </a:cubicBezTo>
                <a:lnTo>
                  <a:pt x="486030" y="176881"/>
                </a:lnTo>
                <a:cubicBezTo>
                  <a:pt x="486030" y="170697"/>
                  <a:pt x="490994" y="165749"/>
                  <a:pt x="495960" y="165749"/>
                </a:cubicBezTo>
                <a:close/>
                <a:moveTo>
                  <a:pt x="484114" y="141859"/>
                </a:moveTo>
                <a:cubicBezTo>
                  <a:pt x="471670" y="141859"/>
                  <a:pt x="462958" y="150570"/>
                  <a:pt x="462958" y="163013"/>
                </a:cubicBezTo>
                <a:lnTo>
                  <a:pt x="462958" y="357136"/>
                </a:lnTo>
                <a:lnTo>
                  <a:pt x="820132" y="357136"/>
                </a:lnTo>
                <a:lnTo>
                  <a:pt x="820132" y="163013"/>
                </a:lnTo>
                <a:cubicBezTo>
                  <a:pt x="820132" y="150570"/>
                  <a:pt x="811420" y="141859"/>
                  <a:pt x="798976" y="141859"/>
                </a:cubicBezTo>
                <a:close/>
                <a:moveTo>
                  <a:pt x="141438" y="91939"/>
                </a:moveTo>
                <a:cubicBezTo>
                  <a:pt x="127913" y="91939"/>
                  <a:pt x="118076" y="104235"/>
                  <a:pt x="118076" y="116531"/>
                </a:cubicBezTo>
                <a:cubicBezTo>
                  <a:pt x="118076" y="130057"/>
                  <a:pt x="127913" y="141123"/>
                  <a:pt x="141438" y="141123"/>
                </a:cubicBezTo>
                <a:cubicBezTo>
                  <a:pt x="154964" y="141123"/>
                  <a:pt x="166031" y="130057"/>
                  <a:pt x="166031" y="116531"/>
                </a:cubicBezTo>
                <a:cubicBezTo>
                  <a:pt x="166031" y="104235"/>
                  <a:pt x="154964" y="91939"/>
                  <a:pt x="141438" y="91939"/>
                </a:cubicBezTo>
                <a:close/>
                <a:moveTo>
                  <a:pt x="141438" y="71035"/>
                </a:moveTo>
                <a:cubicBezTo>
                  <a:pt x="167260" y="71035"/>
                  <a:pt x="186934" y="90709"/>
                  <a:pt x="186934" y="116531"/>
                </a:cubicBezTo>
                <a:cubicBezTo>
                  <a:pt x="186934" y="142353"/>
                  <a:pt x="167260" y="163256"/>
                  <a:pt x="141438" y="163256"/>
                </a:cubicBezTo>
                <a:cubicBezTo>
                  <a:pt x="115616" y="163256"/>
                  <a:pt x="94713" y="142353"/>
                  <a:pt x="94713" y="116531"/>
                </a:cubicBezTo>
                <a:cubicBezTo>
                  <a:pt x="94713" y="90709"/>
                  <a:pt x="115616" y="71035"/>
                  <a:pt x="141438" y="71035"/>
                </a:cubicBezTo>
                <a:close/>
                <a:moveTo>
                  <a:pt x="46047" y="22399"/>
                </a:moveTo>
                <a:lnTo>
                  <a:pt x="46047" y="594811"/>
                </a:lnTo>
                <a:lnTo>
                  <a:pt x="237701" y="594811"/>
                </a:lnTo>
                <a:lnTo>
                  <a:pt x="237701" y="22399"/>
                </a:lnTo>
                <a:close/>
                <a:moveTo>
                  <a:pt x="34846" y="0"/>
                </a:moveTo>
                <a:lnTo>
                  <a:pt x="250147" y="0"/>
                </a:lnTo>
                <a:cubicBezTo>
                  <a:pt x="255125" y="0"/>
                  <a:pt x="260103" y="6222"/>
                  <a:pt x="260103" y="11200"/>
                </a:cubicBezTo>
                <a:lnTo>
                  <a:pt x="260103" y="606011"/>
                </a:lnTo>
                <a:cubicBezTo>
                  <a:pt x="260103" y="612233"/>
                  <a:pt x="255125" y="617210"/>
                  <a:pt x="250147" y="617210"/>
                </a:cubicBezTo>
                <a:lnTo>
                  <a:pt x="153075" y="617210"/>
                </a:lnTo>
                <a:lnTo>
                  <a:pt x="153075" y="754091"/>
                </a:lnTo>
                <a:cubicBezTo>
                  <a:pt x="168009" y="757825"/>
                  <a:pt x="179209" y="770268"/>
                  <a:pt x="182943" y="785201"/>
                </a:cubicBezTo>
                <a:lnTo>
                  <a:pt x="599854" y="785201"/>
                </a:lnTo>
                <a:cubicBezTo>
                  <a:pt x="603588" y="770268"/>
                  <a:pt x="614788" y="757825"/>
                  <a:pt x="629722" y="754091"/>
                </a:cubicBezTo>
                <a:lnTo>
                  <a:pt x="629722" y="522638"/>
                </a:lnTo>
                <a:lnTo>
                  <a:pt x="441802" y="522638"/>
                </a:lnTo>
                <a:cubicBezTo>
                  <a:pt x="428112" y="522638"/>
                  <a:pt x="415666" y="515171"/>
                  <a:pt x="408200" y="505216"/>
                </a:cubicBezTo>
                <a:cubicBezTo>
                  <a:pt x="401976" y="494017"/>
                  <a:pt x="399488" y="480329"/>
                  <a:pt x="403222" y="467885"/>
                </a:cubicBezTo>
                <a:lnTo>
                  <a:pt x="439312" y="365846"/>
                </a:lnTo>
                <a:lnTo>
                  <a:pt x="439312" y="163013"/>
                </a:lnTo>
                <a:cubicBezTo>
                  <a:pt x="439312" y="138126"/>
                  <a:pt x="459224" y="119460"/>
                  <a:pt x="484114" y="119460"/>
                </a:cubicBezTo>
                <a:lnTo>
                  <a:pt x="798976" y="119460"/>
                </a:lnTo>
                <a:cubicBezTo>
                  <a:pt x="823866" y="119460"/>
                  <a:pt x="843778" y="138126"/>
                  <a:pt x="843778" y="163013"/>
                </a:cubicBezTo>
                <a:lnTo>
                  <a:pt x="843778" y="365846"/>
                </a:lnTo>
                <a:lnTo>
                  <a:pt x="878624" y="467885"/>
                </a:lnTo>
                <a:cubicBezTo>
                  <a:pt x="883602" y="480329"/>
                  <a:pt x="882358" y="494017"/>
                  <a:pt x="873646" y="505216"/>
                </a:cubicBezTo>
                <a:cubicBezTo>
                  <a:pt x="866180" y="515171"/>
                  <a:pt x="854978" y="522638"/>
                  <a:pt x="841290" y="522638"/>
                </a:cubicBezTo>
                <a:lnTo>
                  <a:pt x="653368" y="522638"/>
                </a:lnTo>
                <a:lnTo>
                  <a:pt x="653368" y="754091"/>
                </a:lnTo>
                <a:cubicBezTo>
                  <a:pt x="667058" y="759069"/>
                  <a:pt x="677014" y="770268"/>
                  <a:pt x="680748" y="785201"/>
                </a:cubicBezTo>
                <a:lnTo>
                  <a:pt x="891070" y="785201"/>
                </a:lnTo>
                <a:cubicBezTo>
                  <a:pt x="897292" y="785201"/>
                  <a:pt x="902270" y="790178"/>
                  <a:pt x="902270" y="796400"/>
                </a:cubicBezTo>
                <a:cubicBezTo>
                  <a:pt x="902270" y="802622"/>
                  <a:pt x="897292" y="807600"/>
                  <a:pt x="891070" y="807600"/>
                </a:cubicBezTo>
                <a:lnTo>
                  <a:pt x="679502" y="807600"/>
                </a:lnTo>
                <a:cubicBezTo>
                  <a:pt x="674524" y="823776"/>
                  <a:pt x="658346" y="836220"/>
                  <a:pt x="639678" y="836220"/>
                </a:cubicBezTo>
                <a:cubicBezTo>
                  <a:pt x="622256" y="836220"/>
                  <a:pt x="606076" y="823776"/>
                  <a:pt x="599854" y="807600"/>
                </a:cubicBezTo>
                <a:lnTo>
                  <a:pt x="181699" y="807600"/>
                </a:lnTo>
                <a:cubicBezTo>
                  <a:pt x="176720" y="823776"/>
                  <a:pt x="160542" y="836220"/>
                  <a:pt x="141874" y="836220"/>
                </a:cubicBezTo>
                <a:cubicBezTo>
                  <a:pt x="123207" y="836220"/>
                  <a:pt x="108272" y="823776"/>
                  <a:pt x="102050" y="807600"/>
                </a:cubicBezTo>
                <a:lnTo>
                  <a:pt x="11201" y="807600"/>
                </a:lnTo>
                <a:cubicBezTo>
                  <a:pt x="4978" y="807600"/>
                  <a:pt x="0" y="802622"/>
                  <a:pt x="0" y="796400"/>
                </a:cubicBezTo>
                <a:cubicBezTo>
                  <a:pt x="0" y="790178"/>
                  <a:pt x="4978" y="785201"/>
                  <a:pt x="11201" y="785201"/>
                </a:cubicBezTo>
                <a:lnTo>
                  <a:pt x="100805" y="785201"/>
                </a:lnTo>
                <a:cubicBezTo>
                  <a:pt x="104539" y="770268"/>
                  <a:pt x="115739" y="757825"/>
                  <a:pt x="130674" y="754091"/>
                </a:cubicBezTo>
                <a:lnTo>
                  <a:pt x="130674" y="617210"/>
                </a:lnTo>
                <a:lnTo>
                  <a:pt x="34846" y="617210"/>
                </a:lnTo>
                <a:cubicBezTo>
                  <a:pt x="28624" y="617210"/>
                  <a:pt x="23646" y="612233"/>
                  <a:pt x="23646" y="606011"/>
                </a:cubicBezTo>
                <a:lnTo>
                  <a:pt x="23646" y="11200"/>
                </a:lnTo>
                <a:cubicBezTo>
                  <a:pt x="23646" y="6222"/>
                  <a:pt x="28624" y="0"/>
                  <a:pt x="3484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0EC4A04-C7DD-4347-9F0D-7C7EF68AE6AC}"/>
              </a:ext>
            </a:extLst>
          </p:cNvPr>
          <p:cNvSpPr/>
          <p:nvPr/>
        </p:nvSpPr>
        <p:spPr>
          <a:xfrm>
            <a:off x="7261804" y="6778240"/>
            <a:ext cx="490508" cy="889808"/>
          </a:xfrm>
          <a:custGeom>
            <a:avLst/>
            <a:gdLst>
              <a:gd name="connsiteX0" fmla="*/ 245548 w 490508"/>
              <a:gd name="connsiteY0" fmla="*/ 634331 h 889808"/>
              <a:gd name="connsiteX1" fmla="*/ 256444 w 490508"/>
              <a:gd name="connsiteY1" fmla="*/ 645493 h 889808"/>
              <a:gd name="connsiteX2" fmla="*/ 256444 w 490508"/>
              <a:gd name="connsiteY2" fmla="*/ 848882 h 889808"/>
              <a:gd name="connsiteX3" fmla="*/ 266129 w 490508"/>
              <a:gd name="connsiteY3" fmla="*/ 868725 h 889808"/>
              <a:gd name="connsiteX4" fmla="*/ 245548 w 490508"/>
              <a:gd name="connsiteY4" fmla="*/ 889808 h 889808"/>
              <a:gd name="connsiteX5" fmla="*/ 223757 w 490508"/>
              <a:gd name="connsiteY5" fmla="*/ 868725 h 889808"/>
              <a:gd name="connsiteX6" fmla="*/ 234652 w 490508"/>
              <a:gd name="connsiteY6" fmla="*/ 848882 h 889808"/>
              <a:gd name="connsiteX7" fmla="*/ 234652 w 490508"/>
              <a:gd name="connsiteY7" fmla="*/ 645493 h 889808"/>
              <a:gd name="connsiteX8" fmla="*/ 245548 w 490508"/>
              <a:gd name="connsiteY8" fmla="*/ 634331 h 889808"/>
              <a:gd name="connsiteX9" fmla="*/ 300823 w 490508"/>
              <a:gd name="connsiteY9" fmla="*/ 600683 h 889808"/>
              <a:gd name="connsiteX10" fmla="*/ 310632 w 490508"/>
              <a:gd name="connsiteY10" fmla="*/ 613087 h 889808"/>
              <a:gd name="connsiteX11" fmla="*/ 310632 w 490508"/>
              <a:gd name="connsiteY11" fmla="*/ 785504 h 889808"/>
              <a:gd name="connsiteX12" fmla="*/ 342511 w 490508"/>
              <a:gd name="connsiteY12" fmla="*/ 785504 h 889808"/>
              <a:gd name="connsiteX13" fmla="*/ 354772 w 490508"/>
              <a:gd name="connsiteY13" fmla="*/ 796667 h 889808"/>
              <a:gd name="connsiteX14" fmla="*/ 354772 w 490508"/>
              <a:gd name="connsiteY14" fmla="*/ 825197 h 889808"/>
              <a:gd name="connsiteX15" fmla="*/ 364581 w 490508"/>
              <a:gd name="connsiteY15" fmla="*/ 845043 h 889808"/>
              <a:gd name="connsiteX16" fmla="*/ 342511 w 490508"/>
              <a:gd name="connsiteY16" fmla="*/ 866130 h 889808"/>
              <a:gd name="connsiteX17" fmla="*/ 321667 w 490508"/>
              <a:gd name="connsiteY17" fmla="*/ 845043 h 889808"/>
              <a:gd name="connsiteX18" fmla="*/ 331476 w 490508"/>
              <a:gd name="connsiteY18" fmla="*/ 825197 h 889808"/>
              <a:gd name="connsiteX19" fmla="*/ 331476 w 490508"/>
              <a:gd name="connsiteY19" fmla="*/ 807831 h 889808"/>
              <a:gd name="connsiteX20" fmla="*/ 300823 w 490508"/>
              <a:gd name="connsiteY20" fmla="*/ 807831 h 889808"/>
              <a:gd name="connsiteX21" fmla="*/ 288561 w 490508"/>
              <a:gd name="connsiteY21" fmla="*/ 796667 h 889808"/>
              <a:gd name="connsiteX22" fmla="*/ 288561 w 490508"/>
              <a:gd name="connsiteY22" fmla="*/ 613087 h 889808"/>
              <a:gd name="connsiteX23" fmla="*/ 300823 w 490508"/>
              <a:gd name="connsiteY23" fmla="*/ 600683 h 889808"/>
              <a:gd name="connsiteX24" fmla="*/ 190293 w 490508"/>
              <a:gd name="connsiteY24" fmla="*/ 600683 h 889808"/>
              <a:gd name="connsiteX25" fmla="*/ 201325 w 490508"/>
              <a:gd name="connsiteY25" fmla="*/ 613087 h 889808"/>
              <a:gd name="connsiteX26" fmla="*/ 201325 w 490508"/>
              <a:gd name="connsiteY26" fmla="*/ 796667 h 889808"/>
              <a:gd name="connsiteX27" fmla="*/ 190293 w 490508"/>
              <a:gd name="connsiteY27" fmla="*/ 807831 h 889808"/>
              <a:gd name="connsiteX28" fmla="*/ 158422 w 490508"/>
              <a:gd name="connsiteY28" fmla="*/ 807831 h 889808"/>
              <a:gd name="connsiteX29" fmla="*/ 158422 w 490508"/>
              <a:gd name="connsiteY29" fmla="*/ 825197 h 889808"/>
              <a:gd name="connsiteX30" fmla="*/ 169454 w 490508"/>
              <a:gd name="connsiteY30" fmla="*/ 845043 h 889808"/>
              <a:gd name="connsiteX31" fmla="*/ 147389 w 490508"/>
              <a:gd name="connsiteY31" fmla="*/ 866130 h 889808"/>
              <a:gd name="connsiteX32" fmla="*/ 126551 w 490508"/>
              <a:gd name="connsiteY32" fmla="*/ 845043 h 889808"/>
              <a:gd name="connsiteX33" fmla="*/ 136357 w 490508"/>
              <a:gd name="connsiteY33" fmla="*/ 825197 h 889808"/>
              <a:gd name="connsiteX34" fmla="*/ 136357 w 490508"/>
              <a:gd name="connsiteY34" fmla="*/ 796667 h 889808"/>
              <a:gd name="connsiteX35" fmla="*/ 147389 w 490508"/>
              <a:gd name="connsiteY35" fmla="*/ 785504 h 889808"/>
              <a:gd name="connsiteX36" fmla="*/ 179260 w 490508"/>
              <a:gd name="connsiteY36" fmla="*/ 785504 h 889808"/>
              <a:gd name="connsiteX37" fmla="*/ 179260 w 490508"/>
              <a:gd name="connsiteY37" fmla="*/ 613087 h 889808"/>
              <a:gd name="connsiteX38" fmla="*/ 190293 w 490508"/>
              <a:gd name="connsiteY38" fmla="*/ 600683 h 889808"/>
              <a:gd name="connsiteX39" fmla="*/ 277884 w 490508"/>
              <a:gd name="connsiteY39" fmla="*/ 287673 h 889808"/>
              <a:gd name="connsiteX40" fmla="*/ 286586 w 490508"/>
              <a:gd name="connsiteY40" fmla="*/ 319997 h 889808"/>
              <a:gd name="connsiteX41" fmla="*/ 445700 w 490508"/>
              <a:gd name="connsiteY41" fmla="*/ 287673 h 889808"/>
              <a:gd name="connsiteX42" fmla="*/ 41700 w 490508"/>
              <a:gd name="connsiteY42" fmla="*/ 287673 h 889808"/>
              <a:gd name="connsiteX43" fmla="*/ 264210 w 490508"/>
              <a:gd name="connsiteY43" fmla="*/ 319997 h 889808"/>
              <a:gd name="connsiteX44" fmla="*/ 255509 w 490508"/>
              <a:gd name="connsiteY44" fmla="*/ 287673 h 889808"/>
              <a:gd name="connsiteX45" fmla="*/ 248050 w 490508"/>
              <a:gd name="connsiteY45" fmla="*/ 201889 h 889808"/>
              <a:gd name="connsiteX46" fmla="*/ 256752 w 490508"/>
              <a:gd name="connsiteY46" fmla="*/ 210591 h 889808"/>
              <a:gd name="connsiteX47" fmla="*/ 272912 w 490508"/>
              <a:gd name="connsiteY47" fmla="*/ 265294 h 889808"/>
              <a:gd name="connsiteX48" fmla="*/ 463103 w 490508"/>
              <a:gd name="connsiteY48" fmla="*/ 265294 h 889808"/>
              <a:gd name="connsiteX49" fmla="*/ 487964 w 490508"/>
              <a:gd name="connsiteY49" fmla="*/ 281457 h 889808"/>
              <a:gd name="connsiteX50" fmla="*/ 485478 w 490508"/>
              <a:gd name="connsiteY50" fmla="*/ 307565 h 889808"/>
              <a:gd name="connsiteX51" fmla="*/ 368629 w 490508"/>
              <a:gd name="connsiteY51" fmla="*/ 552485 h 889808"/>
              <a:gd name="connsiteX52" fmla="*/ 354955 w 490508"/>
              <a:gd name="connsiteY52" fmla="*/ 614648 h 889808"/>
              <a:gd name="connsiteX53" fmla="*/ 354955 w 490508"/>
              <a:gd name="connsiteY53" fmla="*/ 709135 h 889808"/>
              <a:gd name="connsiteX54" fmla="*/ 342524 w 490508"/>
              <a:gd name="connsiteY54" fmla="*/ 721567 h 889808"/>
              <a:gd name="connsiteX55" fmla="*/ 331337 w 490508"/>
              <a:gd name="connsiteY55" fmla="*/ 709135 h 889808"/>
              <a:gd name="connsiteX56" fmla="*/ 331337 w 490508"/>
              <a:gd name="connsiteY56" fmla="*/ 614648 h 889808"/>
              <a:gd name="connsiteX57" fmla="*/ 348740 w 490508"/>
              <a:gd name="connsiteY57" fmla="*/ 542539 h 889808"/>
              <a:gd name="connsiteX58" fmla="*/ 463103 w 490508"/>
              <a:gd name="connsiteY58" fmla="*/ 306322 h 889808"/>
              <a:gd name="connsiteX59" fmla="*/ 239349 w 490508"/>
              <a:gd name="connsiteY59" fmla="*/ 343619 h 889808"/>
              <a:gd name="connsiteX60" fmla="*/ 28026 w 490508"/>
              <a:gd name="connsiteY60" fmla="*/ 306322 h 889808"/>
              <a:gd name="connsiteX61" fmla="*/ 141146 w 490508"/>
              <a:gd name="connsiteY61" fmla="*/ 542539 h 889808"/>
              <a:gd name="connsiteX62" fmla="*/ 158549 w 490508"/>
              <a:gd name="connsiteY62" fmla="*/ 614648 h 889808"/>
              <a:gd name="connsiteX63" fmla="*/ 158549 w 490508"/>
              <a:gd name="connsiteY63" fmla="*/ 709135 h 889808"/>
              <a:gd name="connsiteX64" fmla="*/ 147361 w 490508"/>
              <a:gd name="connsiteY64" fmla="*/ 721567 h 889808"/>
              <a:gd name="connsiteX65" fmla="*/ 136174 w 490508"/>
              <a:gd name="connsiteY65" fmla="*/ 709135 h 889808"/>
              <a:gd name="connsiteX66" fmla="*/ 136174 w 490508"/>
              <a:gd name="connsiteY66" fmla="*/ 614648 h 889808"/>
              <a:gd name="connsiteX67" fmla="*/ 121257 w 490508"/>
              <a:gd name="connsiteY67" fmla="*/ 552485 h 889808"/>
              <a:gd name="connsiteX68" fmla="*/ 4408 w 490508"/>
              <a:gd name="connsiteY68" fmla="*/ 307565 h 889808"/>
              <a:gd name="connsiteX69" fmla="*/ 3165 w 490508"/>
              <a:gd name="connsiteY69" fmla="*/ 281457 h 889808"/>
              <a:gd name="connsiteX70" fmla="*/ 26783 w 490508"/>
              <a:gd name="connsiteY70" fmla="*/ 265294 h 889808"/>
              <a:gd name="connsiteX71" fmla="*/ 249294 w 490508"/>
              <a:gd name="connsiteY71" fmla="*/ 265294 h 889808"/>
              <a:gd name="connsiteX72" fmla="*/ 243078 w 490508"/>
              <a:gd name="connsiteY72" fmla="*/ 241673 h 889808"/>
              <a:gd name="connsiteX73" fmla="*/ 234377 w 490508"/>
              <a:gd name="connsiteY73" fmla="*/ 256592 h 889808"/>
              <a:gd name="connsiteX74" fmla="*/ 218217 w 490508"/>
              <a:gd name="connsiteY74" fmla="*/ 261565 h 889808"/>
              <a:gd name="connsiteX75" fmla="*/ 214487 w 490508"/>
              <a:gd name="connsiteY75" fmla="*/ 245402 h 889808"/>
              <a:gd name="connsiteX76" fmla="*/ 236863 w 490508"/>
              <a:gd name="connsiteY76" fmla="*/ 206862 h 889808"/>
              <a:gd name="connsiteX77" fmla="*/ 248050 w 490508"/>
              <a:gd name="connsiteY77" fmla="*/ 201889 h 889808"/>
              <a:gd name="connsiteX78" fmla="*/ 138572 w 490508"/>
              <a:gd name="connsiteY78" fmla="*/ 124429 h 889808"/>
              <a:gd name="connsiteX79" fmla="*/ 128706 w 490508"/>
              <a:gd name="connsiteY79" fmla="*/ 126900 h 889808"/>
              <a:gd name="connsiteX80" fmla="*/ 120074 w 490508"/>
              <a:gd name="connsiteY80" fmla="*/ 156552 h 889808"/>
              <a:gd name="connsiteX81" fmla="*/ 153371 w 490508"/>
              <a:gd name="connsiteY81" fmla="*/ 212149 h 889808"/>
              <a:gd name="connsiteX82" fmla="*/ 165704 w 490508"/>
              <a:gd name="connsiteY82" fmla="*/ 222033 h 889808"/>
              <a:gd name="connsiteX83" fmla="*/ 182969 w 490508"/>
              <a:gd name="connsiteY83" fmla="*/ 220797 h 889808"/>
              <a:gd name="connsiteX84" fmla="*/ 192835 w 490508"/>
              <a:gd name="connsiteY84" fmla="*/ 207207 h 889808"/>
              <a:gd name="connsiteX85" fmla="*/ 190369 w 490508"/>
              <a:gd name="connsiteY85" fmla="*/ 191146 h 889808"/>
              <a:gd name="connsiteX86" fmla="*/ 157071 w 490508"/>
              <a:gd name="connsiteY86" fmla="*/ 135549 h 889808"/>
              <a:gd name="connsiteX87" fmla="*/ 144739 w 490508"/>
              <a:gd name="connsiteY87" fmla="*/ 125665 h 889808"/>
              <a:gd name="connsiteX88" fmla="*/ 138572 w 490508"/>
              <a:gd name="connsiteY88" fmla="*/ 124429 h 889808"/>
              <a:gd name="connsiteX89" fmla="*/ 149672 w 490508"/>
              <a:gd name="connsiteY89" fmla="*/ 103426 h 889808"/>
              <a:gd name="connsiteX90" fmla="*/ 176803 w 490508"/>
              <a:gd name="connsiteY90" fmla="*/ 124429 h 889808"/>
              <a:gd name="connsiteX91" fmla="*/ 208868 w 490508"/>
              <a:gd name="connsiteY91" fmla="*/ 180026 h 889808"/>
              <a:gd name="connsiteX92" fmla="*/ 213801 w 490508"/>
              <a:gd name="connsiteY92" fmla="*/ 213384 h 889808"/>
              <a:gd name="connsiteX93" fmla="*/ 192835 w 490508"/>
              <a:gd name="connsiteY93" fmla="*/ 240565 h 889808"/>
              <a:gd name="connsiteX94" fmla="*/ 170637 w 490508"/>
              <a:gd name="connsiteY94" fmla="*/ 245507 h 889808"/>
              <a:gd name="connsiteX95" fmla="*/ 159538 w 490508"/>
              <a:gd name="connsiteY95" fmla="*/ 244271 h 889808"/>
              <a:gd name="connsiteX96" fmla="*/ 134873 w 490508"/>
              <a:gd name="connsiteY96" fmla="*/ 224504 h 889808"/>
              <a:gd name="connsiteX97" fmla="*/ 101575 w 490508"/>
              <a:gd name="connsiteY97" fmla="*/ 167671 h 889808"/>
              <a:gd name="connsiteX98" fmla="*/ 117607 w 490508"/>
              <a:gd name="connsiteY98" fmla="*/ 108368 h 889808"/>
              <a:gd name="connsiteX99" fmla="*/ 149672 w 490508"/>
              <a:gd name="connsiteY99" fmla="*/ 103426 h 889808"/>
              <a:gd name="connsiteX100" fmla="*/ 336372 w 490508"/>
              <a:gd name="connsiteY100" fmla="*/ 98268 h 889808"/>
              <a:gd name="connsiteX101" fmla="*/ 331439 w 490508"/>
              <a:gd name="connsiteY101" fmla="*/ 99504 h 889808"/>
              <a:gd name="connsiteX102" fmla="*/ 317874 w 490508"/>
              <a:gd name="connsiteY102" fmla="*/ 109387 h 889808"/>
              <a:gd name="connsiteX103" fmla="*/ 285809 w 490508"/>
              <a:gd name="connsiteY103" fmla="*/ 166215 h 889808"/>
              <a:gd name="connsiteX104" fmla="*/ 293209 w 490508"/>
              <a:gd name="connsiteY104" fmla="*/ 194629 h 889808"/>
              <a:gd name="connsiteX105" fmla="*/ 309241 w 490508"/>
              <a:gd name="connsiteY105" fmla="*/ 197100 h 889808"/>
              <a:gd name="connsiteX106" fmla="*/ 322807 w 490508"/>
              <a:gd name="connsiteY106" fmla="*/ 187217 h 889808"/>
              <a:gd name="connsiteX107" fmla="*/ 354871 w 490508"/>
              <a:gd name="connsiteY107" fmla="*/ 131624 h 889808"/>
              <a:gd name="connsiteX108" fmla="*/ 347472 w 490508"/>
              <a:gd name="connsiteY108" fmla="*/ 101975 h 889808"/>
              <a:gd name="connsiteX109" fmla="*/ 336372 w 490508"/>
              <a:gd name="connsiteY109" fmla="*/ 98268 h 889808"/>
              <a:gd name="connsiteX110" fmla="*/ 325273 w 490508"/>
              <a:gd name="connsiteY110" fmla="*/ 78502 h 889808"/>
              <a:gd name="connsiteX111" fmla="*/ 358571 w 490508"/>
              <a:gd name="connsiteY111" fmla="*/ 83444 h 889808"/>
              <a:gd name="connsiteX112" fmla="*/ 374603 w 490508"/>
              <a:gd name="connsiteY112" fmla="*/ 141507 h 889808"/>
              <a:gd name="connsiteX113" fmla="*/ 341305 w 490508"/>
              <a:gd name="connsiteY113" fmla="*/ 198335 h 889808"/>
              <a:gd name="connsiteX114" fmla="*/ 315407 w 490508"/>
              <a:gd name="connsiteY114" fmla="*/ 219337 h 889808"/>
              <a:gd name="connsiteX115" fmla="*/ 304308 w 490508"/>
              <a:gd name="connsiteY115" fmla="*/ 219337 h 889808"/>
              <a:gd name="connsiteX116" fmla="*/ 282109 w 490508"/>
              <a:gd name="connsiteY116" fmla="*/ 214395 h 889808"/>
              <a:gd name="connsiteX117" fmla="*/ 262377 w 490508"/>
              <a:gd name="connsiteY117" fmla="*/ 188452 h 889808"/>
              <a:gd name="connsiteX118" fmla="*/ 266077 w 490508"/>
              <a:gd name="connsiteY118" fmla="*/ 155096 h 889808"/>
              <a:gd name="connsiteX119" fmla="*/ 298142 w 490508"/>
              <a:gd name="connsiteY119" fmla="*/ 98268 h 889808"/>
              <a:gd name="connsiteX120" fmla="*/ 325273 w 490508"/>
              <a:gd name="connsiteY120" fmla="*/ 78502 h 889808"/>
              <a:gd name="connsiteX121" fmla="*/ 281279 w 490508"/>
              <a:gd name="connsiteY121" fmla="*/ 0 h 889808"/>
              <a:gd name="connsiteX122" fmla="*/ 293564 w 490508"/>
              <a:gd name="connsiteY122" fmla="*/ 3704 h 889808"/>
              <a:gd name="connsiteX123" fmla="*/ 293564 w 490508"/>
              <a:gd name="connsiteY123" fmla="*/ 17287 h 889808"/>
              <a:gd name="connsiteX124" fmla="*/ 229685 w 490508"/>
              <a:gd name="connsiteY124" fmla="*/ 128419 h 889808"/>
              <a:gd name="connsiteX125" fmla="*/ 219858 w 490508"/>
              <a:gd name="connsiteY125" fmla="*/ 134593 h 889808"/>
              <a:gd name="connsiteX126" fmla="*/ 214944 w 490508"/>
              <a:gd name="connsiteY126" fmla="*/ 133358 h 889808"/>
              <a:gd name="connsiteX127" fmla="*/ 211259 w 490508"/>
              <a:gd name="connsiteY127" fmla="*/ 118540 h 889808"/>
              <a:gd name="connsiteX128" fmla="*/ 261624 w 490508"/>
              <a:gd name="connsiteY128" fmla="*/ 28400 h 889808"/>
              <a:gd name="connsiteX129" fmla="*/ 244426 w 490508"/>
              <a:gd name="connsiteY129" fmla="*/ 33339 h 889808"/>
              <a:gd name="connsiteX130" fmla="*/ 230913 w 490508"/>
              <a:gd name="connsiteY130" fmla="*/ 25931 h 889808"/>
              <a:gd name="connsiteX131" fmla="*/ 238284 w 490508"/>
              <a:gd name="connsiteY131" fmla="*/ 12348 h 88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90508" h="889808">
                <a:moveTo>
                  <a:pt x="245548" y="634331"/>
                </a:moveTo>
                <a:cubicBezTo>
                  <a:pt x="250391" y="634331"/>
                  <a:pt x="256444" y="639292"/>
                  <a:pt x="256444" y="645493"/>
                </a:cubicBezTo>
                <a:lnTo>
                  <a:pt x="256444" y="848882"/>
                </a:lnTo>
                <a:cubicBezTo>
                  <a:pt x="262497" y="852603"/>
                  <a:pt x="266129" y="860044"/>
                  <a:pt x="266129" y="868725"/>
                </a:cubicBezTo>
                <a:cubicBezTo>
                  <a:pt x="266129" y="879887"/>
                  <a:pt x="256444" y="889808"/>
                  <a:pt x="245548" y="889808"/>
                </a:cubicBezTo>
                <a:cubicBezTo>
                  <a:pt x="233442" y="889808"/>
                  <a:pt x="223757" y="879887"/>
                  <a:pt x="223757" y="868725"/>
                </a:cubicBezTo>
                <a:cubicBezTo>
                  <a:pt x="223757" y="860044"/>
                  <a:pt x="228599" y="852603"/>
                  <a:pt x="234652" y="848882"/>
                </a:cubicBezTo>
                <a:lnTo>
                  <a:pt x="234652" y="645493"/>
                </a:lnTo>
                <a:cubicBezTo>
                  <a:pt x="234652" y="639292"/>
                  <a:pt x="239495" y="634331"/>
                  <a:pt x="245548" y="634331"/>
                </a:cubicBezTo>
                <a:close/>
                <a:moveTo>
                  <a:pt x="300823" y="600683"/>
                </a:moveTo>
                <a:cubicBezTo>
                  <a:pt x="306953" y="600683"/>
                  <a:pt x="310632" y="606885"/>
                  <a:pt x="310632" y="613087"/>
                </a:cubicBezTo>
                <a:lnTo>
                  <a:pt x="310632" y="785504"/>
                </a:lnTo>
                <a:lnTo>
                  <a:pt x="342511" y="785504"/>
                </a:lnTo>
                <a:cubicBezTo>
                  <a:pt x="348642" y="785504"/>
                  <a:pt x="354772" y="790465"/>
                  <a:pt x="354772" y="796667"/>
                </a:cubicBezTo>
                <a:lnTo>
                  <a:pt x="354772" y="825197"/>
                </a:lnTo>
                <a:cubicBezTo>
                  <a:pt x="360903" y="828918"/>
                  <a:pt x="364581" y="836360"/>
                  <a:pt x="364581" y="845043"/>
                </a:cubicBezTo>
                <a:cubicBezTo>
                  <a:pt x="364581" y="856207"/>
                  <a:pt x="354772" y="866130"/>
                  <a:pt x="342511" y="866130"/>
                </a:cubicBezTo>
                <a:cubicBezTo>
                  <a:pt x="331476" y="866130"/>
                  <a:pt x="321667" y="856207"/>
                  <a:pt x="321667" y="845043"/>
                </a:cubicBezTo>
                <a:cubicBezTo>
                  <a:pt x="321667" y="836360"/>
                  <a:pt x="326571" y="828918"/>
                  <a:pt x="331476" y="825197"/>
                </a:cubicBezTo>
                <a:lnTo>
                  <a:pt x="331476" y="807831"/>
                </a:lnTo>
                <a:lnTo>
                  <a:pt x="300823" y="807831"/>
                </a:lnTo>
                <a:cubicBezTo>
                  <a:pt x="294692" y="807831"/>
                  <a:pt x="288561" y="802870"/>
                  <a:pt x="288561" y="796667"/>
                </a:cubicBezTo>
                <a:lnTo>
                  <a:pt x="288561" y="613087"/>
                </a:lnTo>
                <a:cubicBezTo>
                  <a:pt x="288561" y="606885"/>
                  <a:pt x="294692" y="600683"/>
                  <a:pt x="300823" y="600683"/>
                </a:cubicBezTo>
                <a:close/>
                <a:moveTo>
                  <a:pt x="190293" y="600683"/>
                </a:moveTo>
                <a:cubicBezTo>
                  <a:pt x="196422" y="600683"/>
                  <a:pt x="201325" y="606885"/>
                  <a:pt x="201325" y="613087"/>
                </a:cubicBezTo>
                <a:lnTo>
                  <a:pt x="201325" y="796667"/>
                </a:lnTo>
                <a:cubicBezTo>
                  <a:pt x="201325" y="802870"/>
                  <a:pt x="196422" y="807831"/>
                  <a:pt x="190293" y="807831"/>
                </a:cubicBezTo>
                <a:lnTo>
                  <a:pt x="158422" y="807831"/>
                </a:lnTo>
                <a:lnTo>
                  <a:pt x="158422" y="825197"/>
                </a:lnTo>
                <a:cubicBezTo>
                  <a:pt x="164551" y="828918"/>
                  <a:pt x="169454" y="836360"/>
                  <a:pt x="169454" y="845043"/>
                </a:cubicBezTo>
                <a:cubicBezTo>
                  <a:pt x="169454" y="856207"/>
                  <a:pt x="158422" y="866130"/>
                  <a:pt x="147389" y="866130"/>
                </a:cubicBezTo>
                <a:cubicBezTo>
                  <a:pt x="136357" y="866130"/>
                  <a:pt x="126551" y="856207"/>
                  <a:pt x="126551" y="845043"/>
                </a:cubicBezTo>
                <a:cubicBezTo>
                  <a:pt x="126551" y="836360"/>
                  <a:pt x="130228" y="828918"/>
                  <a:pt x="136357" y="825197"/>
                </a:cubicBezTo>
                <a:lnTo>
                  <a:pt x="136357" y="796667"/>
                </a:lnTo>
                <a:cubicBezTo>
                  <a:pt x="136357" y="790465"/>
                  <a:pt x="141260" y="785504"/>
                  <a:pt x="147389" y="785504"/>
                </a:cubicBezTo>
                <a:lnTo>
                  <a:pt x="179260" y="785504"/>
                </a:lnTo>
                <a:lnTo>
                  <a:pt x="179260" y="613087"/>
                </a:lnTo>
                <a:cubicBezTo>
                  <a:pt x="179260" y="606885"/>
                  <a:pt x="184164" y="600683"/>
                  <a:pt x="190293" y="600683"/>
                </a:cubicBezTo>
                <a:close/>
                <a:moveTo>
                  <a:pt x="277884" y="287673"/>
                </a:moveTo>
                <a:lnTo>
                  <a:pt x="286586" y="319997"/>
                </a:lnTo>
                <a:cubicBezTo>
                  <a:pt x="338795" y="315024"/>
                  <a:pt x="392247" y="305078"/>
                  <a:pt x="445700" y="287673"/>
                </a:cubicBezTo>
                <a:close/>
                <a:moveTo>
                  <a:pt x="41700" y="287673"/>
                </a:moveTo>
                <a:cubicBezTo>
                  <a:pt x="113799" y="312538"/>
                  <a:pt x="188383" y="323727"/>
                  <a:pt x="264210" y="319997"/>
                </a:cubicBezTo>
                <a:lnTo>
                  <a:pt x="255509" y="287673"/>
                </a:lnTo>
                <a:close/>
                <a:moveTo>
                  <a:pt x="248050" y="201889"/>
                </a:moveTo>
                <a:cubicBezTo>
                  <a:pt x="253023" y="203132"/>
                  <a:pt x="255509" y="205618"/>
                  <a:pt x="256752" y="210591"/>
                </a:cubicBezTo>
                <a:lnTo>
                  <a:pt x="272912" y="265294"/>
                </a:lnTo>
                <a:lnTo>
                  <a:pt x="463103" y="265294"/>
                </a:lnTo>
                <a:cubicBezTo>
                  <a:pt x="474290" y="265294"/>
                  <a:pt x="482992" y="271511"/>
                  <a:pt x="487964" y="281457"/>
                </a:cubicBezTo>
                <a:cubicBezTo>
                  <a:pt x="491693" y="288916"/>
                  <a:pt x="491693" y="300105"/>
                  <a:pt x="485478" y="307565"/>
                </a:cubicBezTo>
                <a:lnTo>
                  <a:pt x="368629" y="552485"/>
                </a:lnTo>
                <a:cubicBezTo>
                  <a:pt x="358684" y="571134"/>
                  <a:pt x="354955" y="592269"/>
                  <a:pt x="354955" y="614648"/>
                </a:cubicBezTo>
                <a:lnTo>
                  <a:pt x="354955" y="709135"/>
                </a:lnTo>
                <a:cubicBezTo>
                  <a:pt x="354955" y="715351"/>
                  <a:pt x="348740" y="721567"/>
                  <a:pt x="342524" y="721567"/>
                </a:cubicBezTo>
                <a:cubicBezTo>
                  <a:pt x="337552" y="721567"/>
                  <a:pt x="331337" y="715351"/>
                  <a:pt x="331337" y="709135"/>
                </a:cubicBezTo>
                <a:lnTo>
                  <a:pt x="331337" y="614648"/>
                </a:lnTo>
                <a:cubicBezTo>
                  <a:pt x="331337" y="589782"/>
                  <a:pt x="337552" y="563674"/>
                  <a:pt x="348740" y="542539"/>
                </a:cubicBezTo>
                <a:lnTo>
                  <a:pt x="463103" y="306322"/>
                </a:lnTo>
                <a:cubicBezTo>
                  <a:pt x="387275" y="331187"/>
                  <a:pt x="312691" y="343619"/>
                  <a:pt x="239349" y="343619"/>
                </a:cubicBezTo>
                <a:cubicBezTo>
                  <a:pt x="167251" y="343619"/>
                  <a:pt x="96395" y="331187"/>
                  <a:pt x="28026" y="306322"/>
                </a:cubicBezTo>
                <a:lnTo>
                  <a:pt x="141146" y="542539"/>
                </a:lnTo>
                <a:cubicBezTo>
                  <a:pt x="153577" y="563674"/>
                  <a:pt x="158549" y="589782"/>
                  <a:pt x="158549" y="614648"/>
                </a:cubicBezTo>
                <a:lnTo>
                  <a:pt x="158549" y="709135"/>
                </a:lnTo>
                <a:cubicBezTo>
                  <a:pt x="158549" y="715351"/>
                  <a:pt x="153577" y="721567"/>
                  <a:pt x="147361" y="721567"/>
                </a:cubicBezTo>
                <a:cubicBezTo>
                  <a:pt x="141146" y="721567"/>
                  <a:pt x="136174" y="715351"/>
                  <a:pt x="136174" y="709135"/>
                </a:cubicBezTo>
                <a:lnTo>
                  <a:pt x="136174" y="614648"/>
                </a:lnTo>
                <a:cubicBezTo>
                  <a:pt x="136174" y="592269"/>
                  <a:pt x="131202" y="571134"/>
                  <a:pt x="121257" y="552485"/>
                </a:cubicBezTo>
                <a:lnTo>
                  <a:pt x="4408" y="307565"/>
                </a:lnTo>
                <a:cubicBezTo>
                  <a:pt x="-564" y="300105"/>
                  <a:pt x="-1807" y="288916"/>
                  <a:pt x="3165" y="281457"/>
                </a:cubicBezTo>
                <a:cubicBezTo>
                  <a:pt x="6894" y="271511"/>
                  <a:pt x="15596" y="265294"/>
                  <a:pt x="26783" y="265294"/>
                </a:cubicBezTo>
                <a:lnTo>
                  <a:pt x="249294" y="265294"/>
                </a:lnTo>
                <a:lnTo>
                  <a:pt x="243078" y="241673"/>
                </a:lnTo>
                <a:lnTo>
                  <a:pt x="234377" y="256592"/>
                </a:lnTo>
                <a:cubicBezTo>
                  <a:pt x="230647" y="262808"/>
                  <a:pt x="223189" y="264051"/>
                  <a:pt x="218217" y="261565"/>
                </a:cubicBezTo>
                <a:cubicBezTo>
                  <a:pt x="213244" y="257835"/>
                  <a:pt x="212001" y="251619"/>
                  <a:pt x="214487" y="245402"/>
                </a:cubicBezTo>
                <a:lnTo>
                  <a:pt x="236863" y="206862"/>
                </a:lnTo>
                <a:cubicBezTo>
                  <a:pt x="239349" y="203132"/>
                  <a:pt x="243078" y="200646"/>
                  <a:pt x="248050" y="201889"/>
                </a:cubicBezTo>
                <a:close/>
                <a:moveTo>
                  <a:pt x="138572" y="124429"/>
                </a:moveTo>
                <a:cubicBezTo>
                  <a:pt x="136106" y="124429"/>
                  <a:pt x="132406" y="125665"/>
                  <a:pt x="128706" y="126900"/>
                </a:cubicBezTo>
                <a:cubicBezTo>
                  <a:pt x="118840" y="133078"/>
                  <a:pt x="115141" y="146668"/>
                  <a:pt x="120074" y="156552"/>
                </a:cubicBezTo>
                <a:lnTo>
                  <a:pt x="153371" y="212149"/>
                </a:lnTo>
                <a:cubicBezTo>
                  <a:pt x="155838" y="218326"/>
                  <a:pt x="160771" y="220797"/>
                  <a:pt x="165704" y="222033"/>
                </a:cubicBezTo>
                <a:cubicBezTo>
                  <a:pt x="170637" y="224504"/>
                  <a:pt x="176803" y="223268"/>
                  <a:pt x="182969" y="220797"/>
                </a:cubicBezTo>
                <a:cubicBezTo>
                  <a:pt x="186669" y="218326"/>
                  <a:pt x="190369" y="213384"/>
                  <a:pt x="192835" y="207207"/>
                </a:cubicBezTo>
                <a:cubicBezTo>
                  <a:pt x="194069" y="202265"/>
                  <a:pt x="192835" y="196087"/>
                  <a:pt x="190369" y="191146"/>
                </a:cubicBezTo>
                <a:lnTo>
                  <a:pt x="157071" y="135549"/>
                </a:lnTo>
                <a:cubicBezTo>
                  <a:pt x="154605" y="130607"/>
                  <a:pt x="149672" y="126900"/>
                  <a:pt x="144739" y="125665"/>
                </a:cubicBezTo>
                <a:cubicBezTo>
                  <a:pt x="142272" y="125665"/>
                  <a:pt x="141039" y="124429"/>
                  <a:pt x="138572" y="124429"/>
                </a:cubicBezTo>
                <a:close/>
                <a:moveTo>
                  <a:pt x="149672" y="103426"/>
                </a:moveTo>
                <a:cubicBezTo>
                  <a:pt x="162004" y="107133"/>
                  <a:pt x="170637" y="114546"/>
                  <a:pt x="176803" y="124429"/>
                </a:cubicBezTo>
                <a:lnTo>
                  <a:pt x="208868" y="180026"/>
                </a:lnTo>
                <a:cubicBezTo>
                  <a:pt x="215034" y="191146"/>
                  <a:pt x="216267" y="202265"/>
                  <a:pt x="213801" y="213384"/>
                </a:cubicBezTo>
                <a:cubicBezTo>
                  <a:pt x="210101" y="224504"/>
                  <a:pt x="203935" y="234387"/>
                  <a:pt x="192835" y="240565"/>
                </a:cubicBezTo>
                <a:cubicBezTo>
                  <a:pt x="186669" y="243036"/>
                  <a:pt x="179270" y="245507"/>
                  <a:pt x="170637" y="245507"/>
                </a:cubicBezTo>
                <a:cubicBezTo>
                  <a:pt x="168170" y="245507"/>
                  <a:pt x="163237" y="245507"/>
                  <a:pt x="159538" y="244271"/>
                </a:cubicBezTo>
                <a:cubicBezTo>
                  <a:pt x="149672" y="241800"/>
                  <a:pt x="139806" y="234387"/>
                  <a:pt x="134873" y="224504"/>
                </a:cubicBezTo>
                <a:lnTo>
                  <a:pt x="101575" y="167671"/>
                </a:lnTo>
                <a:cubicBezTo>
                  <a:pt x="90476" y="146668"/>
                  <a:pt x="96642" y="120723"/>
                  <a:pt x="117607" y="108368"/>
                </a:cubicBezTo>
                <a:cubicBezTo>
                  <a:pt x="127473" y="102191"/>
                  <a:pt x="139806" y="100955"/>
                  <a:pt x="149672" y="103426"/>
                </a:cubicBezTo>
                <a:close/>
                <a:moveTo>
                  <a:pt x="336372" y="98268"/>
                </a:moveTo>
                <a:cubicBezTo>
                  <a:pt x="335139" y="98268"/>
                  <a:pt x="332673" y="99504"/>
                  <a:pt x="331439" y="99504"/>
                </a:cubicBezTo>
                <a:cubicBezTo>
                  <a:pt x="325273" y="100739"/>
                  <a:pt x="320340" y="104445"/>
                  <a:pt x="317874" y="109387"/>
                </a:cubicBezTo>
                <a:lnTo>
                  <a:pt x="285809" y="166215"/>
                </a:lnTo>
                <a:cubicBezTo>
                  <a:pt x="279643" y="176098"/>
                  <a:pt x="283342" y="189687"/>
                  <a:pt x="293209" y="194629"/>
                </a:cubicBezTo>
                <a:cubicBezTo>
                  <a:pt x="298142" y="197100"/>
                  <a:pt x="304308" y="198335"/>
                  <a:pt x="309241" y="197100"/>
                </a:cubicBezTo>
                <a:cubicBezTo>
                  <a:pt x="315407" y="195864"/>
                  <a:pt x="320340" y="192158"/>
                  <a:pt x="322807" y="187217"/>
                </a:cubicBezTo>
                <a:lnTo>
                  <a:pt x="354871" y="131624"/>
                </a:lnTo>
                <a:cubicBezTo>
                  <a:pt x="361037" y="120505"/>
                  <a:pt x="357338" y="108152"/>
                  <a:pt x="347472" y="101975"/>
                </a:cubicBezTo>
                <a:cubicBezTo>
                  <a:pt x="343772" y="99504"/>
                  <a:pt x="340072" y="98268"/>
                  <a:pt x="336372" y="98268"/>
                </a:cubicBezTo>
                <a:close/>
                <a:moveTo>
                  <a:pt x="325273" y="78502"/>
                </a:moveTo>
                <a:cubicBezTo>
                  <a:pt x="336372" y="74796"/>
                  <a:pt x="348705" y="77267"/>
                  <a:pt x="358571" y="83444"/>
                </a:cubicBezTo>
                <a:cubicBezTo>
                  <a:pt x="378303" y="94562"/>
                  <a:pt x="385702" y="121741"/>
                  <a:pt x="374603" y="141507"/>
                </a:cubicBezTo>
                <a:lnTo>
                  <a:pt x="341305" y="198335"/>
                </a:lnTo>
                <a:cubicBezTo>
                  <a:pt x="335139" y="208218"/>
                  <a:pt x="326506" y="215631"/>
                  <a:pt x="315407" y="219337"/>
                </a:cubicBezTo>
                <a:cubicBezTo>
                  <a:pt x="311707" y="219337"/>
                  <a:pt x="308008" y="219337"/>
                  <a:pt x="304308" y="219337"/>
                </a:cubicBezTo>
                <a:cubicBezTo>
                  <a:pt x="296908" y="219337"/>
                  <a:pt x="288275" y="218101"/>
                  <a:pt x="282109" y="214395"/>
                </a:cubicBezTo>
                <a:cubicBezTo>
                  <a:pt x="272243" y="208218"/>
                  <a:pt x="264844" y="199570"/>
                  <a:pt x="262377" y="188452"/>
                </a:cubicBezTo>
                <a:cubicBezTo>
                  <a:pt x="259911" y="176098"/>
                  <a:pt x="261144" y="163744"/>
                  <a:pt x="266077" y="155096"/>
                </a:cubicBezTo>
                <a:lnTo>
                  <a:pt x="298142" y="98268"/>
                </a:lnTo>
                <a:cubicBezTo>
                  <a:pt x="304308" y="88385"/>
                  <a:pt x="314174" y="80973"/>
                  <a:pt x="325273" y="78502"/>
                </a:cubicBezTo>
                <a:close/>
                <a:moveTo>
                  <a:pt x="281279" y="0"/>
                </a:moveTo>
                <a:cubicBezTo>
                  <a:pt x="286193" y="0"/>
                  <a:pt x="289879" y="1235"/>
                  <a:pt x="293564" y="3704"/>
                </a:cubicBezTo>
                <a:cubicBezTo>
                  <a:pt x="296021" y="7409"/>
                  <a:pt x="296021" y="12348"/>
                  <a:pt x="293564" y="17287"/>
                </a:cubicBezTo>
                <a:lnTo>
                  <a:pt x="229685" y="128419"/>
                </a:lnTo>
                <a:cubicBezTo>
                  <a:pt x="227228" y="132123"/>
                  <a:pt x="223543" y="134593"/>
                  <a:pt x="219858" y="134593"/>
                </a:cubicBezTo>
                <a:cubicBezTo>
                  <a:pt x="218629" y="134593"/>
                  <a:pt x="216172" y="133358"/>
                  <a:pt x="214944" y="133358"/>
                </a:cubicBezTo>
                <a:cubicBezTo>
                  <a:pt x="208802" y="129654"/>
                  <a:pt x="207573" y="123480"/>
                  <a:pt x="211259" y="118540"/>
                </a:cubicBezTo>
                <a:lnTo>
                  <a:pt x="261624" y="28400"/>
                </a:lnTo>
                <a:lnTo>
                  <a:pt x="244426" y="33339"/>
                </a:lnTo>
                <a:cubicBezTo>
                  <a:pt x="238284" y="34574"/>
                  <a:pt x="232142" y="30870"/>
                  <a:pt x="230913" y="25931"/>
                </a:cubicBezTo>
                <a:cubicBezTo>
                  <a:pt x="229685" y="19757"/>
                  <a:pt x="233370" y="13583"/>
                  <a:pt x="238284" y="12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7C59987-B580-49AC-92DA-B68A4264F1C9}"/>
              </a:ext>
            </a:extLst>
          </p:cNvPr>
          <p:cNvSpPr/>
          <p:nvPr/>
        </p:nvSpPr>
        <p:spPr>
          <a:xfrm>
            <a:off x="15458502" y="9511222"/>
            <a:ext cx="785758" cy="854913"/>
          </a:xfrm>
          <a:custGeom>
            <a:avLst/>
            <a:gdLst>
              <a:gd name="connsiteX0" fmla="*/ 214503 w 785758"/>
              <a:gd name="connsiteY0" fmla="*/ 551989 h 854913"/>
              <a:gd name="connsiteX1" fmla="*/ 188382 w 785758"/>
              <a:gd name="connsiteY1" fmla="*/ 574336 h 854913"/>
              <a:gd name="connsiteX2" fmla="*/ 204552 w 785758"/>
              <a:gd name="connsiteY2" fmla="*/ 832566 h 854913"/>
              <a:gd name="connsiteX3" fmla="*/ 588908 w 785758"/>
              <a:gd name="connsiteY3" fmla="*/ 832566 h 854913"/>
              <a:gd name="connsiteX4" fmla="*/ 605078 w 785758"/>
              <a:gd name="connsiteY4" fmla="*/ 574336 h 854913"/>
              <a:gd name="connsiteX5" fmla="*/ 578957 w 785758"/>
              <a:gd name="connsiteY5" fmla="*/ 551989 h 854913"/>
              <a:gd name="connsiteX6" fmla="*/ 214503 w 785758"/>
              <a:gd name="connsiteY6" fmla="*/ 528401 h 854913"/>
              <a:gd name="connsiteX7" fmla="*/ 578957 w 785758"/>
              <a:gd name="connsiteY7" fmla="*/ 528401 h 854913"/>
              <a:gd name="connsiteX8" fmla="*/ 627468 w 785758"/>
              <a:gd name="connsiteY8" fmla="*/ 574336 h 854913"/>
              <a:gd name="connsiteX9" fmla="*/ 622492 w 785758"/>
              <a:gd name="connsiteY9" fmla="*/ 655033 h 854913"/>
              <a:gd name="connsiteX10" fmla="*/ 717026 w 785758"/>
              <a:gd name="connsiteY10" fmla="*/ 682346 h 854913"/>
              <a:gd name="connsiteX11" fmla="*/ 720758 w 785758"/>
              <a:gd name="connsiteY11" fmla="*/ 698485 h 854913"/>
              <a:gd name="connsiteX12" fmla="*/ 710807 w 785758"/>
              <a:gd name="connsiteY12" fmla="*/ 702210 h 854913"/>
              <a:gd name="connsiteX13" fmla="*/ 704588 w 785758"/>
              <a:gd name="connsiteY13" fmla="*/ 700968 h 854913"/>
              <a:gd name="connsiteX14" fmla="*/ 621249 w 785758"/>
              <a:gd name="connsiteY14" fmla="*/ 678621 h 854913"/>
              <a:gd name="connsiteX15" fmla="*/ 611298 w 785758"/>
              <a:gd name="connsiteY15" fmla="*/ 832566 h 854913"/>
              <a:gd name="connsiteX16" fmla="*/ 634931 w 785758"/>
              <a:gd name="connsiteY16" fmla="*/ 832566 h 854913"/>
              <a:gd name="connsiteX17" fmla="*/ 646126 w 785758"/>
              <a:gd name="connsiteY17" fmla="*/ 843740 h 854913"/>
              <a:gd name="connsiteX18" fmla="*/ 634931 w 785758"/>
              <a:gd name="connsiteY18" fmla="*/ 854913 h 854913"/>
              <a:gd name="connsiteX19" fmla="*/ 600103 w 785758"/>
              <a:gd name="connsiteY19" fmla="*/ 854913 h 854913"/>
              <a:gd name="connsiteX20" fmla="*/ 194601 w 785758"/>
              <a:gd name="connsiteY20" fmla="*/ 854913 h 854913"/>
              <a:gd name="connsiteX21" fmla="*/ 158529 w 785758"/>
              <a:gd name="connsiteY21" fmla="*/ 854913 h 854913"/>
              <a:gd name="connsiteX22" fmla="*/ 147334 w 785758"/>
              <a:gd name="connsiteY22" fmla="*/ 843740 h 854913"/>
              <a:gd name="connsiteX23" fmla="*/ 158529 w 785758"/>
              <a:gd name="connsiteY23" fmla="*/ 832566 h 854913"/>
              <a:gd name="connsiteX24" fmla="*/ 182163 w 785758"/>
              <a:gd name="connsiteY24" fmla="*/ 832566 h 854913"/>
              <a:gd name="connsiteX25" fmla="*/ 172212 w 785758"/>
              <a:gd name="connsiteY25" fmla="*/ 677380 h 854913"/>
              <a:gd name="connsiteX26" fmla="*/ 82653 w 785758"/>
              <a:gd name="connsiteY26" fmla="*/ 700968 h 854913"/>
              <a:gd name="connsiteX27" fmla="*/ 76434 w 785758"/>
              <a:gd name="connsiteY27" fmla="*/ 702210 h 854913"/>
              <a:gd name="connsiteX28" fmla="*/ 67727 w 785758"/>
              <a:gd name="connsiteY28" fmla="*/ 697244 h 854913"/>
              <a:gd name="connsiteX29" fmla="*/ 70214 w 785758"/>
              <a:gd name="connsiteY29" fmla="*/ 682346 h 854913"/>
              <a:gd name="connsiteX30" fmla="*/ 170968 w 785758"/>
              <a:gd name="connsiteY30" fmla="*/ 655033 h 854913"/>
              <a:gd name="connsiteX31" fmla="*/ 165992 w 785758"/>
              <a:gd name="connsiteY31" fmla="*/ 574336 h 854913"/>
              <a:gd name="connsiteX32" fmla="*/ 214503 w 785758"/>
              <a:gd name="connsiteY32" fmla="*/ 528401 h 854913"/>
              <a:gd name="connsiteX33" fmla="*/ 214447 w 785758"/>
              <a:gd name="connsiteY33" fmla="*/ 418733 h 854913"/>
              <a:gd name="connsiteX34" fmla="*/ 571549 w 785758"/>
              <a:gd name="connsiteY34" fmla="*/ 418733 h 854913"/>
              <a:gd name="connsiteX35" fmla="*/ 725837 w 785758"/>
              <a:gd name="connsiteY35" fmla="*/ 534258 h 854913"/>
              <a:gd name="connsiteX36" fmla="*/ 784318 w 785758"/>
              <a:gd name="connsiteY36" fmla="*/ 742950 h 854913"/>
              <a:gd name="connsiteX37" fmla="*/ 775608 w 785758"/>
              <a:gd name="connsiteY37" fmla="*/ 785185 h 854913"/>
              <a:gd name="connsiteX38" fmla="*/ 738280 w 785758"/>
              <a:gd name="connsiteY38" fmla="*/ 803818 h 854913"/>
              <a:gd name="connsiteX39" fmla="*/ 662380 w 785758"/>
              <a:gd name="connsiteY39" fmla="*/ 803818 h 854913"/>
              <a:gd name="connsiteX40" fmla="*/ 651182 w 785758"/>
              <a:gd name="connsiteY40" fmla="*/ 792638 h 854913"/>
              <a:gd name="connsiteX41" fmla="*/ 662380 w 785758"/>
              <a:gd name="connsiteY41" fmla="*/ 781458 h 854913"/>
              <a:gd name="connsiteX42" fmla="*/ 738280 w 785758"/>
              <a:gd name="connsiteY42" fmla="*/ 781458 h 854913"/>
              <a:gd name="connsiteX43" fmla="*/ 758188 w 785758"/>
              <a:gd name="connsiteY43" fmla="*/ 771521 h 854913"/>
              <a:gd name="connsiteX44" fmla="*/ 763165 w 785758"/>
              <a:gd name="connsiteY44" fmla="*/ 749161 h 854913"/>
              <a:gd name="connsiteX45" fmla="*/ 703441 w 785758"/>
              <a:gd name="connsiteY45" fmla="*/ 540470 h 854913"/>
              <a:gd name="connsiteX46" fmla="*/ 571549 w 785758"/>
              <a:gd name="connsiteY46" fmla="*/ 439851 h 854913"/>
              <a:gd name="connsiteX47" fmla="*/ 214447 w 785758"/>
              <a:gd name="connsiteY47" fmla="*/ 439851 h 854913"/>
              <a:gd name="connsiteX48" fmla="*/ 81312 w 785758"/>
              <a:gd name="connsiteY48" fmla="*/ 540470 h 854913"/>
              <a:gd name="connsiteX49" fmla="*/ 22832 w 785758"/>
              <a:gd name="connsiteY49" fmla="*/ 749161 h 854913"/>
              <a:gd name="connsiteX50" fmla="*/ 27809 w 785758"/>
              <a:gd name="connsiteY50" fmla="*/ 771521 h 854913"/>
              <a:gd name="connsiteX51" fmla="*/ 47717 w 785758"/>
              <a:gd name="connsiteY51" fmla="*/ 781458 h 854913"/>
              <a:gd name="connsiteX52" fmla="*/ 128594 w 785758"/>
              <a:gd name="connsiteY52" fmla="*/ 781458 h 854913"/>
              <a:gd name="connsiteX53" fmla="*/ 139792 w 785758"/>
              <a:gd name="connsiteY53" fmla="*/ 792638 h 854913"/>
              <a:gd name="connsiteX54" fmla="*/ 128594 w 785758"/>
              <a:gd name="connsiteY54" fmla="*/ 803818 h 854913"/>
              <a:gd name="connsiteX55" fmla="*/ 47717 w 785758"/>
              <a:gd name="connsiteY55" fmla="*/ 803818 h 854913"/>
              <a:gd name="connsiteX56" fmla="*/ 9145 w 785758"/>
              <a:gd name="connsiteY56" fmla="*/ 785185 h 854913"/>
              <a:gd name="connsiteX57" fmla="*/ 1679 w 785758"/>
              <a:gd name="connsiteY57" fmla="*/ 742950 h 854913"/>
              <a:gd name="connsiteX58" fmla="*/ 60159 w 785758"/>
              <a:gd name="connsiteY58" fmla="*/ 534258 h 854913"/>
              <a:gd name="connsiteX59" fmla="*/ 214447 w 785758"/>
              <a:gd name="connsiteY59" fmla="*/ 418733 h 854913"/>
              <a:gd name="connsiteX60" fmla="*/ 392436 w 785758"/>
              <a:gd name="connsiteY60" fmla="*/ 240902 h 854913"/>
              <a:gd name="connsiteX61" fmla="*/ 363867 w 785758"/>
              <a:gd name="connsiteY61" fmla="*/ 258287 h 854913"/>
              <a:gd name="connsiteX62" fmla="*/ 392436 w 785758"/>
              <a:gd name="connsiteY62" fmla="*/ 276913 h 854913"/>
              <a:gd name="connsiteX63" fmla="*/ 422247 w 785758"/>
              <a:gd name="connsiteY63" fmla="*/ 258287 h 854913"/>
              <a:gd name="connsiteX64" fmla="*/ 392436 w 785758"/>
              <a:gd name="connsiteY64" fmla="*/ 240902 h 854913"/>
              <a:gd name="connsiteX65" fmla="*/ 565092 w 785758"/>
              <a:gd name="connsiteY65" fmla="*/ 207374 h 854913"/>
              <a:gd name="connsiteX66" fmla="*/ 551429 w 785758"/>
              <a:gd name="connsiteY66" fmla="*/ 248353 h 854913"/>
              <a:gd name="connsiteX67" fmla="*/ 560124 w 785758"/>
              <a:gd name="connsiteY67" fmla="*/ 248353 h 854913"/>
              <a:gd name="connsiteX68" fmla="*/ 575029 w 785758"/>
              <a:gd name="connsiteY68" fmla="*/ 239660 h 854913"/>
              <a:gd name="connsiteX69" fmla="*/ 575029 w 785758"/>
              <a:gd name="connsiteY69" fmla="*/ 223517 h 854913"/>
              <a:gd name="connsiteX70" fmla="*/ 394920 w 785758"/>
              <a:gd name="connsiteY70" fmla="*/ 22352 h 854913"/>
              <a:gd name="connsiteX71" fmla="*/ 244622 w 785758"/>
              <a:gd name="connsiteY71" fmla="*/ 172605 h 854913"/>
              <a:gd name="connsiteX72" fmla="*/ 394920 w 785758"/>
              <a:gd name="connsiteY72" fmla="*/ 324100 h 854913"/>
              <a:gd name="connsiteX73" fmla="*/ 510439 w 785758"/>
              <a:gd name="connsiteY73" fmla="*/ 270704 h 854913"/>
              <a:gd name="connsiteX74" fmla="*/ 443363 w 785758"/>
              <a:gd name="connsiteY74" fmla="*/ 270704 h 854913"/>
              <a:gd name="connsiteX75" fmla="*/ 392436 w 785758"/>
              <a:gd name="connsiteY75" fmla="*/ 299265 h 854913"/>
              <a:gd name="connsiteX76" fmla="*/ 340266 w 785758"/>
              <a:gd name="connsiteY76" fmla="*/ 258287 h 854913"/>
              <a:gd name="connsiteX77" fmla="*/ 392436 w 785758"/>
              <a:gd name="connsiteY77" fmla="*/ 218550 h 854913"/>
              <a:gd name="connsiteX78" fmla="*/ 443363 w 785758"/>
              <a:gd name="connsiteY78" fmla="*/ 248353 h 854913"/>
              <a:gd name="connsiteX79" fmla="*/ 526586 w 785758"/>
              <a:gd name="connsiteY79" fmla="*/ 248353 h 854913"/>
              <a:gd name="connsiteX80" fmla="*/ 546460 w 785758"/>
              <a:gd name="connsiteY80" fmla="*/ 172605 h 854913"/>
              <a:gd name="connsiteX81" fmla="*/ 394920 w 785758"/>
              <a:gd name="connsiteY81" fmla="*/ 22352 h 854913"/>
              <a:gd name="connsiteX82" fmla="*/ 394920 w 785758"/>
              <a:gd name="connsiteY82" fmla="*/ 0 h 854913"/>
              <a:gd name="connsiteX83" fmla="*/ 568819 w 785758"/>
              <a:gd name="connsiteY83" fmla="*/ 168880 h 854913"/>
              <a:gd name="connsiteX84" fmla="*/ 593661 w 785758"/>
              <a:gd name="connsiteY84" fmla="*/ 212342 h 854913"/>
              <a:gd name="connsiteX85" fmla="*/ 593661 w 785758"/>
              <a:gd name="connsiteY85" fmla="*/ 250836 h 854913"/>
              <a:gd name="connsiteX86" fmla="*/ 560124 w 785758"/>
              <a:gd name="connsiteY86" fmla="*/ 270704 h 854913"/>
              <a:gd name="connsiteX87" fmla="*/ 539008 w 785758"/>
              <a:gd name="connsiteY87" fmla="*/ 270704 h 854913"/>
              <a:gd name="connsiteX88" fmla="*/ 394920 w 785758"/>
              <a:gd name="connsiteY88" fmla="*/ 346452 h 854913"/>
              <a:gd name="connsiteX89" fmla="*/ 222264 w 785758"/>
              <a:gd name="connsiteY89" fmla="*/ 172605 h 854913"/>
              <a:gd name="connsiteX90" fmla="*/ 394920 w 785758"/>
              <a:gd name="connsiteY90" fmla="*/ 0 h 85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85758" h="854913">
                <a:moveTo>
                  <a:pt x="214503" y="551989"/>
                </a:moveTo>
                <a:cubicBezTo>
                  <a:pt x="199577" y="551989"/>
                  <a:pt x="188382" y="561921"/>
                  <a:pt x="188382" y="574336"/>
                </a:cubicBezTo>
                <a:lnTo>
                  <a:pt x="204552" y="832566"/>
                </a:lnTo>
                <a:lnTo>
                  <a:pt x="588908" y="832566"/>
                </a:lnTo>
                <a:lnTo>
                  <a:pt x="605078" y="574336"/>
                </a:lnTo>
                <a:cubicBezTo>
                  <a:pt x="605078" y="561921"/>
                  <a:pt x="593883" y="551989"/>
                  <a:pt x="578957" y="551989"/>
                </a:cubicBezTo>
                <a:close/>
                <a:moveTo>
                  <a:pt x="214503" y="528401"/>
                </a:moveTo>
                <a:lnTo>
                  <a:pt x="578957" y="528401"/>
                </a:lnTo>
                <a:cubicBezTo>
                  <a:pt x="605078" y="528401"/>
                  <a:pt x="627468" y="549506"/>
                  <a:pt x="627468" y="574336"/>
                </a:cubicBezTo>
                <a:lnTo>
                  <a:pt x="622492" y="655033"/>
                </a:lnTo>
                <a:cubicBezTo>
                  <a:pt x="682198" y="658758"/>
                  <a:pt x="715783" y="681104"/>
                  <a:pt x="717026" y="682346"/>
                </a:cubicBezTo>
                <a:cubicBezTo>
                  <a:pt x="722002" y="686070"/>
                  <a:pt x="723246" y="693519"/>
                  <a:pt x="720758" y="698485"/>
                </a:cubicBezTo>
                <a:cubicBezTo>
                  <a:pt x="718270" y="700968"/>
                  <a:pt x="714539" y="702210"/>
                  <a:pt x="710807" y="702210"/>
                </a:cubicBezTo>
                <a:cubicBezTo>
                  <a:pt x="708319" y="702210"/>
                  <a:pt x="707076" y="702210"/>
                  <a:pt x="704588" y="700968"/>
                </a:cubicBezTo>
                <a:cubicBezTo>
                  <a:pt x="704588" y="700968"/>
                  <a:pt x="674735" y="681104"/>
                  <a:pt x="621249" y="678621"/>
                </a:cubicBezTo>
                <a:lnTo>
                  <a:pt x="611298" y="832566"/>
                </a:lnTo>
                <a:lnTo>
                  <a:pt x="634931" y="832566"/>
                </a:lnTo>
                <a:cubicBezTo>
                  <a:pt x="641150" y="832566"/>
                  <a:pt x="646126" y="837532"/>
                  <a:pt x="646126" y="843740"/>
                </a:cubicBezTo>
                <a:cubicBezTo>
                  <a:pt x="646126" y="849947"/>
                  <a:pt x="641150" y="854913"/>
                  <a:pt x="634931" y="854913"/>
                </a:cubicBezTo>
                <a:lnTo>
                  <a:pt x="600103" y="854913"/>
                </a:lnTo>
                <a:lnTo>
                  <a:pt x="194601" y="854913"/>
                </a:lnTo>
                <a:lnTo>
                  <a:pt x="158529" y="854913"/>
                </a:lnTo>
                <a:cubicBezTo>
                  <a:pt x="152310" y="854913"/>
                  <a:pt x="147334" y="849947"/>
                  <a:pt x="147334" y="843740"/>
                </a:cubicBezTo>
                <a:cubicBezTo>
                  <a:pt x="147334" y="837532"/>
                  <a:pt x="152310" y="832566"/>
                  <a:pt x="158529" y="832566"/>
                </a:cubicBezTo>
                <a:lnTo>
                  <a:pt x="182163" y="832566"/>
                </a:lnTo>
                <a:lnTo>
                  <a:pt x="172212" y="677380"/>
                </a:lnTo>
                <a:cubicBezTo>
                  <a:pt x="114994" y="679863"/>
                  <a:pt x="83897" y="700968"/>
                  <a:pt x="82653" y="700968"/>
                </a:cubicBezTo>
                <a:cubicBezTo>
                  <a:pt x="81409" y="702210"/>
                  <a:pt x="78922" y="702210"/>
                  <a:pt x="76434" y="702210"/>
                </a:cubicBezTo>
                <a:cubicBezTo>
                  <a:pt x="72702" y="702210"/>
                  <a:pt x="70214" y="700968"/>
                  <a:pt x="67727" y="697244"/>
                </a:cubicBezTo>
                <a:cubicBezTo>
                  <a:pt x="63995" y="693519"/>
                  <a:pt x="65239" y="684829"/>
                  <a:pt x="70214" y="682346"/>
                </a:cubicBezTo>
                <a:cubicBezTo>
                  <a:pt x="72702" y="681104"/>
                  <a:pt x="107531" y="657516"/>
                  <a:pt x="170968" y="655033"/>
                </a:cubicBezTo>
                <a:lnTo>
                  <a:pt x="165992" y="574336"/>
                </a:lnTo>
                <a:cubicBezTo>
                  <a:pt x="165992" y="549506"/>
                  <a:pt x="188382" y="528401"/>
                  <a:pt x="214503" y="528401"/>
                </a:cubicBezTo>
                <a:close/>
                <a:moveTo>
                  <a:pt x="214447" y="418733"/>
                </a:moveTo>
                <a:lnTo>
                  <a:pt x="571549" y="418733"/>
                </a:lnTo>
                <a:cubicBezTo>
                  <a:pt x="643716" y="418733"/>
                  <a:pt x="705929" y="465937"/>
                  <a:pt x="725837" y="534258"/>
                </a:cubicBezTo>
                <a:lnTo>
                  <a:pt x="784318" y="742950"/>
                </a:lnTo>
                <a:cubicBezTo>
                  <a:pt x="788050" y="757856"/>
                  <a:pt x="784318" y="772763"/>
                  <a:pt x="775608" y="785185"/>
                </a:cubicBezTo>
                <a:cubicBezTo>
                  <a:pt x="765654" y="796365"/>
                  <a:pt x="751967" y="803818"/>
                  <a:pt x="738280" y="803818"/>
                </a:cubicBezTo>
                <a:lnTo>
                  <a:pt x="662380" y="803818"/>
                </a:lnTo>
                <a:cubicBezTo>
                  <a:pt x="656159" y="803818"/>
                  <a:pt x="651182" y="798849"/>
                  <a:pt x="651182" y="792638"/>
                </a:cubicBezTo>
                <a:cubicBezTo>
                  <a:pt x="651182" y="786427"/>
                  <a:pt x="656159" y="781458"/>
                  <a:pt x="662380" y="781458"/>
                </a:cubicBezTo>
                <a:lnTo>
                  <a:pt x="738280" y="781458"/>
                </a:lnTo>
                <a:cubicBezTo>
                  <a:pt x="745746" y="781458"/>
                  <a:pt x="753211" y="777732"/>
                  <a:pt x="758188" y="771521"/>
                </a:cubicBezTo>
                <a:cubicBezTo>
                  <a:pt x="763165" y="765310"/>
                  <a:pt x="764409" y="756614"/>
                  <a:pt x="763165" y="749161"/>
                </a:cubicBezTo>
                <a:lnTo>
                  <a:pt x="703441" y="540470"/>
                </a:lnTo>
                <a:cubicBezTo>
                  <a:pt x="687265" y="482086"/>
                  <a:pt x="633762" y="439851"/>
                  <a:pt x="571549" y="439851"/>
                </a:cubicBezTo>
                <a:lnTo>
                  <a:pt x="214447" y="439851"/>
                </a:lnTo>
                <a:cubicBezTo>
                  <a:pt x="152234" y="439851"/>
                  <a:pt x="97487" y="482086"/>
                  <a:pt x="81312" y="540470"/>
                </a:cubicBezTo>
                <a:lnTo>
                  <a:pt x="22832" y="749161"/>
                </a:lnTo>
                <a:cubicBezTo>
                  <a:pt x="20343" y="756614"/>
                  <a:pt x="21587" y="765310"/>
                  <a:pt x="27809" y="771521"/>
                </a:cubicBezTo>
                <a:cubicBezTo>
                  <a:pt x="31541" y="777732"/>
                  <a:pt x="40251" y="781458"/>
                  <a:pt x="47717" y="781458"/>
                </a:cubicBezTo>
                <a:lnTo>
                  <a:pt x="128594" y="781458"/>
                </a:lnTo>
                <a:cubicBezTo>
                  <a:pt x="134815" y="781458"/>
                  <a:pt x="139792" y="786427"/>
                  <a:pt x="139792" y="792638"/>
                </a:cubicBezTo>
                <a:cubicBezTo>
                  <a:pt x="139792" y="798849"/>
                  <a:pt x="134815" y="803818"/>
                  <a:pt x="128594" y="803818"/>
                </a:cubicBezTo>
                <a:lnTo>
                  <a:pt x="47717" y="803818"/>
                </a:lnTo>
                <a:cubicBezTo>
                  <a:pt x="31541" y="803818"/>
                  <a:pt x="17855" y="796365"/>
                  <a:pt x="9145" y="785185"/>
                </a:cubicBezTo>
                <a:cubicBezTo>
                  <a:pt x="435" y="772763"/>
                  <a:pt x="-2054" y="757856"/>
                  <a:pt x="1679" y="742950"/>
                </a:cubicBezTo>
                <a:lnTo>
                  <a:pt x="60159" y="534258"/>
                </a:lnTo>
                <a:cubicBezTo>
                  <a:pt x="78823" y="465937"/>
                  <a:pt x="142280" y="418733"/>
                  <a:pt x="214447" y="418733"/>
                </a:cubicBezTo>
                <a:close/>
                <a:moveTo>
                  <a:pt x="392436" y="240902"/>
                </a:moveTo>
                <a:cubicBezTo>
                  <a:pt x="375046" y="240902"/>
                  <a:pt x="363867" y="250836"/>
                  <a:pt x="363867" y="258287"/>
                </a:cubicBezTo>
                <a:cubicBezTo>
                  <a:pt x="363867" y="268221"/>
                  <a:pt x="377530" y="276913"/>
                  <a:pt x="392436" y="276913"/>
                </a:cubicBezTo>
                <a:cubicBezTo>
                  <a:pt x="408584" y="276913"/>
                  <a:pt x="422247" y="268221"/>
                  <a:pt x="422247" y="258287"/>
                </a:cubicBezTo>
                <a:cubicBezTo>
                  <a:pt x="422247" y="250836"/>
                  <a:pt x="409826" y="240902"/>
                  <a:pt x="392436" y="240902"/>
                </a:cubicBezTo>
                <a:close/>
                <a:moveTo>
                  <a:pt x="565092" y="207374"/>
                </a:moveTo>
                <a:cubicBezTo>
                  <a:pt x="562608" y="221034"/>
                  <a:pt x="557640" y="234693"/>
                  <a:pt x="551429" y="248353"/>
                </a:cubicBezTo>
                <a:lnTo>
                  <a:pt x="560124" y="248353"/>
                </a:lnTo>
                <a:cubicBezTo>
                  <a:pt x="566334" y="248353"/>
                  <a:pt x="572545" y="244627"/>
                  <a:pt x="575029" y="239660"/>
                </a:cubicBezTo>
                <a:cubicBezTo>
                  <a:pt x="578756" y="234693"/>
                  <a:pt x="578756" y="229726"/>
                  <a:pt x="575029" y="223517"/>
                </a:cubicBezTo>
                <a:close/>
                <a:moveTo>
                  <a:pt x="394920" y="22352"/>
                </a:moveTo>
                <a:cubicBezTo>
                  <a:pt x="312940" y="22352"/>
                  <a:pt x="244622" y="90649"/>
                  <a:pt x="244622" y="172605"/>
                </a:cubicBezTo>
                <a:cubicBezTo>
                  <a:pt x="244622" y="257045"/>
                  <a:pt x="312940" y="324100"/>
                  <a:pt x="394920" y="324100"/>
                </a:cubicBezTo>
                <a:cubicBezTo>
                  <a:pt x="442121" y="324100"/>
                  <a:pt x="483112" y="302990"/>
                  <a:pt x="510439" y="270704"/>
                </a:cubicBezTo>
                <a:lnTo>
                  <a:pt x="443363" y="270704"/>
                </a:lnTo>
                <a:cubicBezTo>
                  <a:pt x="437153" y="288089"/>
                  <a:pt x="417279" y="299265"/>
                  <a:pt x="392436" y="299265"/>
                </a:cubicBezTo>
                <a:cubicBezTo>
                  <a:pt x="363867" y="299265"/>
                  <a:pt x="340266" y="281880"/>
                  <a:pt x="340266" y="258287"/>
                </a:cubicBezTo>
                <a:cubicBezTo>
                  <a:pt x="340266" y="235935"/>
                  <a:pt x="363867" y="218550"/>
                  <a:pt x="392436" y="218550"/>
                </a:cubicBezTo>
                <a:cubicBezTo>
                  <a:pt x="417279" y="218550"/>
                  <a:pt x="437153" y="230968"/>
                  <a:pt x="443363" y="248353"/>
                </a:cubicBezTo>
                <a:lnTo>
                  <a:pt x="526586" y="248353"/>
                </a:lnTo>
                <a:cubicBezTo>
                  <a:pt x="539008" y="226001"/>
                  <a:pt x="546460" y="199924"/>
                  <a:pt x="546460" y="172605"/>
                </a:cubicBezTo>
                <a:cubicBezTo>
                  <a:pt x="546460" y="90649"/>
                  <a:pt x="478143" y="22352"/>
                  <a:pt x="394920" y="22352"/>
                </a:cubicBezTo>
                <a:close/>
                <a:moveTo>
                  <a:pt x="394920" y="0"/>
                </a:moveTo>
                <a:cubicBezTo>
                  <a:pt x="489322" y="0"/>
                  <a:pt x="566334" y="75748"/>
                  <a:pt x="568819" y="168880"/>
                </a:cubicBezTo>
                <a:lnTo>
                  <a:pt x="593661" y="212342"/>
                </a:lnTo>
                <a:cubicBezTo>
                  <a:pt x="601114" y="224759"/>
                  <a:pt x="601114" y="239660"/>
                  <a:pt x="593661" y="250836"/>
                </a:cubicBezTo>
                <a:cubicBezTo>
                  <a:pt x="587451" y="263254"/>
                  <a:pt x="575029" y="270704"/>
                  <a:pt x="560124" y="270704"/>
                </a:cubicBezTo>
                <a:lnTo>
                  <a:pt x="539008" y="270704"/>
                </a:lnTo>
                <a:cubicBezTo>
                  <a:pt x="507954" y="315408"/>
                  <a:pt x="455785" y="346452"/>
                  <a:pt x="394920" y="346452"/>
                </a:cubicBezTo>
                <a:cubicBezTo>
                  <a:pt x="300518" y="346452"/>
                  <a:pt x="222264" y="268221"/>
                  <a:pt x="222264" y="172605"/>
                </a:cubicBezTo>
                <a:cubicBezTo>
                  <a:pt x="222264" y="78231"/>
                  <a:pt x="300518" y="0"/>
                  <a:pt x="39492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C9604F-2661-4A52-BEFF-1CDAF603994E}"/>
              </a:ext>
            </a:extLst>
          </p:cNvPr>
          <p:cNvSpPr txBox="1"/>
          <p:nvPr/>
        </p:nvSpPr>
        <p:spPr>
          <a:xfrm>
            <a:off x="10070336" y="5084461"/>
            <a:ext cx="42369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D3E0BC-AAF1-4CFC-AECD-C7C9BE87F6DB}"/>
              </a:ext>
            </a:extLst>
          </p:cNvPr>
          <p:cNvSpPr txBox="1"/>
          <p:nvPr/>
        </p:nvSpPr>
        <p:spPr>
          <a:xfrm>
            <a:off x="18237612" y="6401580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0C6BF2-7051-4EBE-B7B0-A8CC9CC97F1C}"/>
              </a:ext>
            </a:extLst>
          </p:cNvPr>
          <p:cNvSpPr txBox="1"/>
          <p:nvPr/>
        </p:nvSpPr>
        <p:spPr>
          <a:xfrm>
            <a:off x="18237612" y="7063146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C22A6-EFA3-4803-B1AA-A4070B8D62C4}"/>
              </a:ext>
            </a:extLst>
          </p:cNvPr>
          <p:cNvSpPr txBox="1"/>
          <p:nvPr/>
        </p:nvSpPr>
        <p:spPr>
          <a:xfrm>
            <a:off x="17225676" y="9103483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99188C-8DBD-406F-BE91-9BF81B12A231}"/>
              </a:ext>
            </a:extLst>
          </p:cNvPr>
          <p:cNvSpPr txBox="1"/>
          <p:nvPr/>
        </p:nvSpPr>
        <p:spPr>
          <a:xfrm>
            <a:off x="17225676" y="9777241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2DDF09-52EC-4A3C-863D-40B4C0DDD82C}"/>
              </a:ext>
            </a:extLst>
          </p:cNvPr>
          <p:cNvSpPr txBox="1"/>
          <p:nvPr/>
        </p:nvSpPr>
        <p:spPr>
          <a:xfrm>
            <a:off x="2394966" y="9103483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B1EFFB-2A97-4CF7-88FB-45FFCBB1C9DD}"/>
              </a:ext>
            </a:extLst>
          </p:cNvPr>
          <p:cNvSpPr txBox="1"/>
          <p:nvPr/>
        </p:nvSpPr>
        <p:spPr>
          <a:xfrm>
            <a:off x="2394966" y="9777241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09564D-D412-49B0-887F-33E0EA1B7697}"/>
              </a:ext>
            </a:extLst>
          </p:cNvPr>
          <p:cNvSpPr txBox="1"/>
          <p:nvPr/>
        </p:nvSpPr>
        <p:spPr>
          <a:xfrm>
            <a:off x="1383030" y="6401580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16DDA1-9124-4EC5-90DF-09E816C5F55B}"/>
              </a:ext>
            </a:extLst>
          </p:cNvPr>
          <p:cNvSpPr txBox="1"/>
          <p:nvPr/>
        </p:nvSpPr>
        <p:spPr>
          <a:xfrm>
            <a:off x="1383030" y="7063146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3F0B7F-DC89-4355-8119-B95FBBFF12FD}"/>
              </a:ext>
            </a:extLst>
          </p:cNvPr>
          <p:cNvSpPr txBox="1"/>
          <p:nvPr/>
        </p:nvSpPr>
        <p:spPr>
          <a:xfrm>
            <a:off x="9808208" y="11269434"/>
            <a:ext cx="47570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48D8E8-CE0B-4348-8C41-A302E3057679}"/>
              </a:ext>
            </a:extLst>
          </p:cNvPr>
          <p:cNvSpPr txBox="1"/>
          <p:nvPr/>
        </p:nvSpPr>
        <p:spPr>
          <a:xfrm>
            <a:off x="9808208" y="11943192"/>
            <a:ext cx="475700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C38911-25B3-47BE-8303-0CE5F9BF5857}"/>
              </a:ext>
            </a:extLst>
          </p:cNvPr>
          <p:cNvSpPr txBox="1"/>
          <p:nvPr/>
        </p:nvSpPr>
        <p:spPr>
          <a:xfrm>
            <a:off x="1515038" y="72235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TECHNOLOGY INFOGRAPHIC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FF5B7A-092D-4D05-AAE0-0D8198C8B67F}"/>
              </a:ext>
            </a:extLst>
          </p:cNvPr>
          <p:cNvSpPr txBox="1"/>
          <p:nvPr/>
        </p:nvSpPr>
        <p:spPr>
          <a:xfrm>
            <a:off x="1515038" y="1825894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4D0562F-C427-4DC3-ABF0-CC51C94634C1}"/>
              </a:ext>
            </a:extLst>
          </p:cNvPr>
          <p:cNvCxnSpPr>
            <a:cxnSpLocks/>
          </p:cNvCxnSpPr>
          <p:nvPr/>
        </p:nvCxnSpPr>
        <p:spPr>
          <a:xfrm rot="5400000">
            <a:off x="9716009" y="5128775"/>
            <a:ext cx="685807" cy="3504177"/>
          </a:xfrm>
          <a:prstGeom prst="bentConnector2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4556278-BC80-4E7D-9E94-F4CF62DA302A}"/>
              </a:ext>
            </a:extLst>
          </p:cNvPr>
          <p:cNvCxnSpPr>
            <a:cxnSpLocks/>
          </p:cNvCxnSpPr>
          <p:nvPr/>
        </p:nvCxnSpPr>
        <p:spPr>
          <a:xfrm rot="5400000">
            <a:off x="8960683" y="6100323"/>
            <a:ext cx="2600640" cy="3475914"/>
          </a:xfrm>
          <a:prstGeom prst="bentConnector3">
            <a:avLst>
              <a:gd name="adj1" fmla="val 69631"/>
            </a:avLst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6598F1-7877-4F5E-BB1F-9D0ABC9B3D39}"/>
              </a:ext>
            </a:extLst>
          </p:cNvPr>
          <p:cNvCxnSpPr>
            <a:cxnSpLocks/>
          </p:cNvCxnSpPr>
          <p:nvPr/>
        </p:nvCxnSpPr>
        <p:spPr>
          <a:xfrm flipH="1" flipV="1">
            <a:off x="12186920" y="6537960"/>
            <a:ext cx="2530" cy="260064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F8801C5-D0D5-4AAA-8225-71CB8FD6BB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11600" y="6098700"/>
            <a:ext cx="2600640" cy="3479160"/>
          </a:xfrm>
          <a:prstGeom prst="bentConnector3">
            <a:avLst>
              <a:gd name="adj1" fmla="val 69924"/>
            </a:avLst>
          </a:prstGeom>
          <a:ln w="127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CD5396-6061-4ED0-8320-44DA07E5F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71430" y="5128099"/>
            <a:ext cx="685807" cy="3505527"/>
          </a:xfrm>
          <a:prstGeom prst="bentConnector2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000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ology - S1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4F54F2"/>
      </a:accent1>
      <a:accent2>
        <a:srgbClr val="1D2DD4"/>
      </a:accent2>
      <a:accent3>
        <a:srgbClr val="713FC0"/>
      </a:accent3>
      <a:accent4>
        <a:srgbClr val="FFA602"/>
      </a:accent4>
      <a:accent5>
        <a:srgbClr val="F56802"/>
      </a:accent5>
      <a:accent6>
        <a:srgbClr val="C4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83060</TotalTime>
  <Words>1398</Words>
  <Application>Microsoft Office PowerPoint</Application>
  <PresentationFormat>Custom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Abii Battle</cp:lastModifiedBy>
  <cp:revision>9813</cp:revision>
  <cp:lastPrinted>2019-09-18T23:04:43Z</cp:lastPrinted>
  <dcterms:created xsi:type="dcterms:W3CDTF">2014-11-12T21:47:38Z</dcterms:created>
  <dcterms:modified xsi:type="dcterms:W3CDTF">2021-08-24T00:52:01Z</dcterms:modified>
  <cp:category/>
</cp:coreProperties>
</file>