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  <p:sldId id="4107" r:id="rId17"/>
    <p:sldId id="4108" r:id="rId18"/>
    <p:sldId id="4109" r:id="rId19"/>
    <p:sldId id="4110" r:id="rId20"/>
    <p:sldId id="4111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1" autoAdjust="0"/>
    <p:restoredTop sz="91973" autoAdjust="0"/>
  </p:normalViewPr>
  <p:slideViewPr>
    <p:cSldViewPr snapToGrid="0" snapToObjects="1">
      <p:cViewPr varScale="1">
        <p:scale>
          <a:sx n="53" d="100"/>
          <a:sy n="53" d="100"/>
        </p:scale>
        <p:origin x="18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6/4/21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AC2DF6-9EFA-B245-B08B-C32F142D25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85872" y="2681"/>
            <a:ext cx="7463652" cy="11687955"/>
          </a:xfrm>
          <a:custGeom>
            <a:avLst/>
            <a:gdLst>
              <a:gd name="connsiteX0" fmla="*/ 0 w 7463652"/>
              <a:gd name="connsiteY0" fmla="*/ 0 h 11687955"/>
              <a:gd name="connsiteX1" fmla="*/ 6153278 w 7463652"/>
              <a:gd name="connsiteY1" fmla="*/ 0 h 11687955"/>
              <a:gd name="connsiteX2" fmla="*/ 7463652 w 7463652"/>
              <a:gd name="connsiteY2" fmla="*/ 4224803 h 11687955"/>
              <a:gd name="connsiteX3" fmla="*/ 0 w 7463652"/>
              <a:gd name="connsiteY3" fmla="*/ 11687955 h 1168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3652" h="11687955">
                <a:moveTo>
                  <a:pt x="0" y="0"/>
                </a:moveTo>
                <a:lnTo>
                  <a:pt x="6153278" y="0"/>
                </a:lnTo>
                <a:cubicBezTo>
                  <a:pt x="6979112" y="1200681"/>
                  <a:pt x="7463652" y="2656694"/>
                  <a:pt x="7463652" y="4224803"/>
                </a:cubicBezTo>
                <a:cubicBezTo>
                  <a:pt x="7463652" y="8346227"/>
                  <a:pt x="4121700" y="11687955"/>
                  <a:pt x="0" y="11687955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74E558-5A37-1347-B392-1CCD419DAA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3368" y="2680"/>
            <a:ext cx="6469432" cy="13709397"/>
          </a:xfrm>
          <a:custGeom>
            <a:avLst/>
            <a:gdLst>
              <a:gd name="connsiteX0" fmla="*/ 0 w 6469432"/>
              <a:gd name="connsiteY0" fmla="*/ 0 h 13709397"/>
              <a:gd name="connsiteX1" fmla="*/ 6469432 w 6469432"/>
              <a:gd name="connsiteY1" fmla="*/ 0 h 13709397"/>
              <a:gd name="connsiteX2" fmla="*/ 6469432 w 6469432"/>
              <a:gd name="connsiteY2" fmla="*/ 13709397 h 13709397"/>
              <a:gd name="connsiteX3" fmla="*/ 0 w 6469432"/>
              <a:gd name="connsiteY3" fmla="*/ 13709397 h 1370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9432" h="13709397">
                <a:moveTo>
                  <a:pt x="0" y="0"/>
                </a:moveTo>
                <a:lnTo>
                  <a:pt x="6469432" y="0"/>
                </a:lnTo>
                <a:lnTo>
                  <a:pt x="6469432" y="13709397"/>
                </a:lnTo>
                <a:lnTo>
                  <a:pt x="0" y="1370939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3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97876DF-E95F-914B-83DA-9F6E8DFF33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3714" y="6487370"/>
            <a:ext cx="4797705" cy="3611730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7B7003-500E-5149-AAC9-33A678512AB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10104270"/>
            <a:ext cx="4797705" cy="3611730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1F9C06-B987-184E-AFDC-DCD13541FB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415"/>
            <a:ext cx="4797705" cy="6477954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8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97876DF-E95F-914B-83DA-9F6E8DFF338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91795" y="5973622"/>
            <a:ext cx="4663499" cy="7742377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1F9C06-B987-184E-AFDC-DCD13541FB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55294" y="0"/>
            <a:ext cx="4663499" cy="5970945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6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78F488-1B67-3041-BFDB-3EC9F7BBE0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8846" y="3891757"/>
            <a:ext cx="11951382" cy="6815625"/>
          </a:xfrm>
          <a:custGeom>
            <a:avLst/>
            <a:gdLst>
              <a:gd name="connsiteX0" fmla="*/ 0 w 11951382"/>
              <a:gd name="connsiteY0" fmla="*/ 0 h 6815625"/>
              <a:gd name="connsiteX1" fmla="*/ 11951382 w 11951382"/>
              <a:gd name="connsiteY1" fmla="*/ 0 h 6815625"/>
              <a:gd name="connsiteX2" fmla="*/ 11951382 w 11951382"/>
              <a:gd name="connsiteY2" fmla="*/ 6815625 h 6815625"/>
              <a:gd name="connsiteX3" fmla="*/ 0 w 11951382"/>
              <a:gd name="connsiteY3" fmla="*/ 6815625 h 681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1382" h="6815625">
                <a:moveTo>
                  <a:pt x="0" y="0"/>
                </a:moveTo>
                <a:lnTo>
                  <a:pt x="11951382" y="0"/>
                </a:lnTo>
                <a:lnTo>
                  <a:pt x="11951382" y="6815625"/>
                </a:lnTo>
                <a:lnTo>
                  <a:pt x="0" y="681562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1F9C06-B987-184E-AFDC-DCD13541FB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840486" y="3891757"/>
            <a:ext cx="4537165" cy="6815625"/>
          </a:xfrm>
          <a:custGeom>
            <a:avLst/>
            <a:gdLst>
              <a:gd name="connsiteX0" fmla="*/ 0 w 4797705"/>
              <a:gd name="connsiteY0" fmla="*/ 0 h 3611730"/>
              <a:gd name="connsiteX1" fmla="*/ 4797705 w 4797705"/>
              <a:gd name="connsiteY1" fmla="*/ 0 h 3611730"/>
              <a:gd name="connsiteX2" fmla="*/ 4797705 w 4797705"/>
              <a:gd name="connsiteY2" fmla="*/ 3611730 h 3611730"/>
              <a:gd name="connsiteX3" fmla="*/ 0 w 4797705"/>
              <a:gd name="connsiteY3" fmla="*/ 3611730 h 361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7705" h="3611730">
                <a:moveTo>
                  <a:pt x="0" y="0"/>
                </a:moveTo>
                <a:lnTo>
                  <a:pt x="4797705" y="0"/>
                </a:lnTo>
                <a:lnTo>
                  <a:pt x="4797705" y="3611730"/>
                </a:lnTo>
                <a:lnTo>
                  <a:pt x="0" y="361173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9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7EC7AF-637F-B744-911D-E2902E546E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0038477"/>
            <a:ext cx="14939540" cy="3673600"/>
          </a:xfrm>
          <a:custGeom>
            <a:avLst/>
            <a:gdLst>
              <a:gd name="connsiteX0" fmla="*/ 0 w 14939540"/>
              <a:gd name="connsiteY0" fmla="*/ 0 h 3673600"/>
              <a:gd name="connsiteX1" fmla="*/ 14939540 w 14939540"/>
              <a:gd name="connsiteY1" fmla="*/ 0 h 3673600"/>
              <a:gd name="connsiteX2" fmla="*/ 14939540 w 14939540"/>
              <a:gd name="connsiteY2" fmla="*/ 3673600 h 3673600"/>
              <a:gd name="connsiteX3" fmla="*/ 0 w 14939540"/>
              <a:gd name="connsiteY3" fmla="*/ 3673600 h 367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9540" h="3673600">
                <a:moveTo>
                  <a:pt x="0" y="0"/>
                </a:moveTo>
                <a:lnTo>
                  <a:pt x="14939540" y="0"/>
                </a:lnTo>
                <a:lnTo>
                  <a:pt x="14939540" y="3673600"/>
                </a:lnTo>
                <a:lnTo>
                  <a:pt x="0" y="3673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A180056-9DD1-C942-ACC4-5AFE07848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940787" y="2683"/>
            <a:ext cx="9435617" cy="10034549"/>
          </a:xfrm>
          <a:custGeom>
            <a:avLst/>
            <a:gdLst>
              <a:gd name="connsiteX0" fmla="*/ 0 w 9435617"/>
              <a:gd name="connsiteY0" fmla="*/ 0 h 10034549"/>
              <a:gd name="connsiteX1" fmla="*/ 9435617 w 9435617"/>
              <a:gd name="connsiteY1" fmla="*/ 0 h 10034549"/>
              <a:gd name="connsiteX2" fmla="*/ 9435617 w 9435617"/>
              <a:gd name="connsiteY2" fmla="*/ 10034549 h 10034549"/>
              <a:gd name="connsiteX3" fmla="*/ 0 w 9435617"/>
              <a:gd name="connsiteY3" fmla="*/ 10034549 h 1003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617" h="10034549">
                <a:moveTo>
                  <a:pt x="0" y="0"/>
                </a:moveTo>
                <a:lnTo>
                  <a:pt x="9435617" y="0"/>
                </a:lnTo>
                <a:lnTo>
                  <a:pt x="9435617" y="10034549"/>
                </a:lnTo>
                <a:lnTo>
                  <a:pt x="0" y="1003454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3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A180056-9DD1-C942-ACC4-5AFE07848C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38918" y="573728"/>
            <a:ext cx="13133970" cy="13142272"/>
          </a:xfrm>
          <a:custGeom>
            <a:avLst/>
            <a:gdLst>
              <a:gd name="connsiteX0" fmla="*/ 0 w 9435617"/>
              <a:gd name="connsiteY0" fmla="*/ 0 h 10034549"/>
              <a:gd name="connsiteX1" fmla="*/ 9435617 w 9435617"/>
              <a:gd name="connsiteY1" fmla="*/ 0 h 10034549"/>
              <a:gd name="connsiteX2" fmla="*/ 9435617 w 9435617"/>
              <a:gd name="connsiteY2" fmla="*/ 10034549 h 10034549"/>
              <a:gd name="connsiteX3" fmla="*/ 0 w 9435617"/>
              <a:gd name="connsiteY3" fmla="*/ 10034549 h 1003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35617" h="10034549">
                <a:moveTo>
                  <a:pt x="0" y="0"/>
                </a:moveTo>
                <a:lnTo>
                  <a:pt x="9435617" y="0"/>
                </a:lnTo>
                <a:lnTo>
                  <a:pt x="9435617" y="10034549"/>
                </a:lnTo>
                <a:lnTo>
                  <a:pt x="0" y="1003454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9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46FF823A-7EE9-0C43-BB07-7FEE7DDEE1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82568" y="1505082"/>
            <a:ext cx="10616708" cy="10616706"/>
          </a:xfrm>
          <a:custGeom>
            <a:avLst/>
            <a:gdLst>
              <a:gd name="connsiteX0" fmla="*/ 5308354 w 10616708"/>
              <a:gd name="connsiteY0" fmla="*/ 0 h 10616706"/>
              <a:gd name="connsiteX1" fmla="*/ 10616708 w 10616708"/>
              <a:gd name="connsiteY1" fmla="*/ 5308976 h 10616706"/>
              <a:gd name="connsiteX2" fmla="*/ 5308354 w 10616708"/>
              <a:gd name="connsiteY2" fmla="*/ 10616706 h 10616706"/>
              <a:gd name="connsiteX3" fmla="*/ 0 w 10616708"/>
              <a:gd name="connsiteY3" fmla="*/ 5308976 h 10616706"/>
              <a:gd name="connsiteX4" fmla="*/ 5308354 w 10616708"/>
              <a:gd name="connsiteY4" fmla="*/ 0 h 10616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6708" h="10616706">
                <a:moveTo>
                  <a:pt x="5308354" y="0"/>
                </a:moveTo>
                <a:cubicBezTo>
                  <a:pt x="8240280" y="0"/>
                  <a:pt x="10616708" y="2376707"/>
                  <a:pt x="10616708" y="5308976"/>
                </a:cubicBezTo>
                <a:cubicBezTo>
                  <a:pt x="10616708" y="8239999"/>
                  <a:pt x="8240280" y="10616706"/>
                  <a:pt x="5308354" y="10616706"/>
                </a:cubicBezTo>
                <a:cubicBezTo>
                  <a:pt x="2376430" y="10616706"/>
                  <a:pt x="0" y="8239999"/>
                  <a:pt x="0" y="5308976"/>
                </a:cubicBezTo>
                <a:cubicBezTo>
                  <a:pt x="0" y="2376707"/>
                  <a:pt x="2376430" y="0"/>
                  <a:pt x="530835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1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A0195CA-61AE-6D49-BDCF-41BC21C3C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92146" y="758339"/>
            <a:ext cx="5933563" cy="8093173"/>
          </a:xfrm>
          <a:custGeom>
            <a:avLst/>
            <a:gdLst>
              <a:gd name="connsiteX0" fmla="*/ 2966781 w 5933563"/>
              <a:gd name="connsiteY0" fmla="*/ 0 h 8093173"/>
              <a:gd name="connsiteX1" fmla="*/ 5933563 w 5933563"/>
              <a:gd name="connsiteY1" fmla="*/ 2965628 h 8093173"/>
              <a:gd name="connsiteX2" fmla="*/ 5933563 w 5933563"/>
              <a:gd name="connsiteY2" fmla="*/ 8093173 h 8093173"/>
              <a:gd name="connsiteX3" fmla="*/ 0 w 5933563"/>
              <a:gd name="connsiteY3" fmla="*/ 8093173 h 8093173"/>
              <a:gd name="connsiteX4" fmla="*/ 0 w 5933563"/>
              <a:gd name="connsiteY4" fmla="*/ 2965628 h 8093173"/>
              <a:gd name="connsiteX5" fmla="*/ 2966781 w 5933563"/>
              <a:gd name="connsiteY5" fmla="*/ 0 h 809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3563" h="8093173">
                <a:moveTo>
                  <a:pt x="2966781" y="0"/>
                </a:moveTo>
                <a:cubicBezTo>
                  <a:pt x="4604743" y="0"/>
                  <a:pt x="5933563" y="1327056"/>
                  <a:pt x="5933563" y="2965628"/>
                </a:cubicBezTo>
                <a:lnTo>
                  <a:pt x="5933563" y="8093173"/>
                </a:lnTo>
                <a:lnTo>
                  <a:pt x="0" y="8093173"/>
                </a:lnTo>
                <a:lnTo>
                  <a:pt x="0" y="2965628"/>
                </a:lnTo>
                <a:cubicBezTo>
                  <a:pt x="0" y="1327056"/>
                  <a:pt x="1328819" y="0"/>
                  <a:pt x="296678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34D3DB9-7A8A-8745-A17E-F050DB67E4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997368" y="3538906"/>
            <a:ext cx="5384042" cy="6483081"/>
          </a:xfrm>
          <a:custGeom>
            <a:avLst/>
            <a:gdLst>
              <a:gd name="connsiteX0" fmla="*/ 2963590 w 5384042"/>
              <a:gd name="connsiteY0" fmla="*/ 0 h 6483081"/>
              <a:gd name="connsiteX1" fmla="*/ 5384042 w 5384042"/>
              <a:gd name="connsiteY1" fmla="*/ 1253504 h 6483081"/>
              <a:gd name="connsiteX2" fmla="*/ 5384042 w 5384042"/>
              <a:gd name="connsiteY2" fmla="*/ 6483081 h 6483081"/>
              <a:gd name="connsiteX3" fmla="*/ 0 w 5384042"/>
              <a:gd name="connsiteY3" fmla="*/ 6483081 h 6483081"/>
              <a:gd name="connsiteX4" fmla="*/ 0 w 5384042"/>
              <a:gd name="connsiteY4" fmla="*/ 2965546 h 6483081"/>
              <a:gd name="connsiteX5" fmla="*/ 2963590 w 5384042"/>
              <a:gd name="connsiteY5" fmla="*/ 0 h 648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4042" h="6483081">
                <a:moveTo>
                  <a:pt x="2963590" y="0"/>
                </a:moveTo>
                <a:cubicBezTo>
                  <a:pt x="3963910" y="0"/>
                  <a:pt x="4847132" y="494673"/>
                  <a:pt x="5384042" y="1253504"/>
                </a:cubicBezTo>
                <a:lnTo>
                  <a:pt x="5384042" y="6483081"/>
                </a:lnTo>
                <a:lnTo>
                  <a:pt x="0" y="6483081"/>
                </a:lnTo>
                <a:lnTo>
                  <a:pt x="0" y="2965546"/>
                </a:lnTo>
                <a:cubicBezTo>
                  <a:pt x="0" y="1327019"/>
                  <a:pt x="1326702" y="0"/>
                  <a:pt x="296359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3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3D0C88E-2614-7D41-A97E-B181DF25EB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39205" y="758339"/>
            <a:ext cx="11143002" cy="8428378"/>
          </a:xfrm>
          <a:custGeom>
            <a:avLst/>
            <a:gdLst>
              <a:gd name="connsiteX0" fmla="*/ 0 w 11143002"/>
              <a:gd name="connsiteY0" fmla="*/ 0 h 8428378"/>
              <a:gd name="connsiteX1" fmla="*/ 11143002 w 11143002"/>
              <a:gd name="connsiteY1" fmla="*/ 0 h 8428378"/>
              <a:gd name="connsiteX2" fmla="*/ 11143002 w 11143002"/>
              <a:gd name="connsiteY2" fmla="*/ 8428378 h 8428378"/>
              <a:gd name="connsiteX3" fmla="*/ 0 w 11143002"/>
              <a:gd name="connsiteY3" fmla="*/ 8428378 h 84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3002" h="8428378">
                <a:moveTo>
                  <a:pt x="0" y="0"/>
                </a:moveTo>
                <a:lnTo>
                  <a:pt x="11143002" y="0"/>
                </a:lnTo>
                <a:lnTo>
                  <a:pt x="11143002" y="8428378"/>
                </a:lnTo>
                <a:lnTo>
                  <a:pt x="0" y="842837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63F7815-648A-774B-879C-17B20CC803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359425" y="1840892"/>
            <a:ext cx="3005869" cy="6940425"/>
          </a:xfrm>
          <a:custGeom>
            <a:avLst/>
            <a:gdLst>
              <a:gd name="connsiteX0" fmla="*/ 0 w 11143002"/>
              <a:gd name="connsiteY0" fmla="*/ 0 h 8428378"/>
              <a:gd name="connsiteX1" fmla="*/ 11143002 w 11143002"/>
              <a:gd name="connsiteY1" fmla="*/ 0 h 8428378"/>
              <a:gd name="connsiteX2" fmla="*/ 11143002 w 11143002"/>
              <a:gd name="connsiteY2" fmla="*/ 8428378 h 8428378"/>
              <a:gd name="connsiteX3" fmla="*/ 0 w 11143002"/>
              <a:gd name="connsiteY3" fmla="*/ 8428378 h 84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3002" h="8428378">
                <a:moveTo>
                  <a:pt x="0" y="0"/>
                </a:moveTo>
                <a:lnTo>
                  <a:pt x="11143002" y="0"/>
                </a:lnTo>
                <a:lnTo>
                  <a:pt x="11143002" y="8428378"/>
                </a:lnTo>
                <a:lnTo>
                  <a:pt x="0" y="842837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2756D5-5535-5443-BE34-B4FB30FF33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738718" y="9407768"/>
            <a:ext cx="4099414" cy="3280631"/>
          </a:xfrm>
          <a:custGeom>
            <a:avLst/>
            <a:gdLst>
              <a:gd name="connsiteX0" fmla="*/ 0 w 11143002"/>
              <a:gd name="connsiteY0" fmla="*/ 0 h 8428378"/>
              <a:gd name="connsiteX1" fmla="*/ 11143002 w 11143002"/>
              <a:gd name="connsiteY1" fmla="*/ 0 h 8428378"/>
              <a:gd name="connsiteX2" fmla="*/ 11143002 w 11143002"/>
              <a:gd name="connsiteY2" fmla="*/ 8428378 h 8428378"/>
              <a:gd name="connsiteX3" fmla="*/ 0 w 11143002"/>
              <a:gd name="connsiteY3" fmla="*/ 8428378 h 84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3002" h="8428378">
                <a:moveTo>
                  <a:pt x="0" y="0"/>
                </a:moveTo>
                <a:lnTo>
                  <a:pt x="11143002" y="0"/>
                </a:lnTo>
                <a:lnTo>
                  <a:pt x="11143002" y="8428378"/>
                </a:lnTo>
                <a:lnTo>
                  <a:pt x="0" y="842837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2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3C3466-A340-C048-A3A8-E65D4BA968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24377647" cy="8486757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1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0C88E-2614-7D41-A97E-B181DF25EB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08" y="1219935"/>
            <a:ext cx="13353319" cy="9413266"/>
          </a:xfrm>
          <a:custGeom>
            <a:avLst/>
            <a:gdLst>
              <a:gd name="connsiteX0" fmla="*/ 0 w 11143002"/>
              <a:gd name="connsiteY0" fmla="*/ 0 h 8428378"/>
              <a:gd name="connsiteX1" fmla="*/ 11143002 w 11143002"/>
              <a:gd name="connsiteY1" fmla="*/ 0 h 8428378"/>
              <a:gd name="connsiteX2" fmla="*/ 11143002 w 11143002"/>
              <a:gd name="connsiteY2" fmla="*/ 8428378 h 8428378"/>
              <a:gd name="connsiteX3" fmla="*/ 0 w 11143002"/>
              <a:gd name="connsiteY3" fmla="*/ 8428378 h 84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3002" h="8428378">
                <a:moveTo>
                  <a:pt x="0" y="0"/>
                </a:moveTo>
                <a:lnTo>
                  <a:pt x="11143002" y="0"/>
                </a:lnTo>
                <a:lnTo>
                  <a:pt x="11143002" y="8428378"/>
                </a:lnTo>
                <a:lnTo>
                  <a:pt x="0" y="842837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63F7815-648A-774B-879C-17B20CC803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32973" y="1219935"/>
            <a:ext cx="6396404" cy="9413265"/>
          </a:xfrm>
          <a:custGeom>
            <a:avLst/>
            <a:gdLst>
              <a:gd name="connsiteX0" fmla="*/ 0 w 11143002"/>
              <a:gd name="connsiteY0" fmla="*/ 0 h 8428378"/>
              <a:gd name="connsiteX1" fmla="*/ 11143002 w 11143002"/>
              <a:gd name="connsiteY1" fmla="*/ 0 h 8428378"/>
              <a:gd name="connsiteX2" fmla="*/ 11143002 w 11143002"/>
              <a:gd name="connsiteY2" fmla="*/ 8428378 h 8428378"/>
              <a:gd name="connsiteX3" fmla="*/ 0 w 11143002"/>
              <a:gd name="connsiteY3" fmla="*/ 8428378 h 842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3002" h="8428378">
                <a:moveTo>
                  <a:pt x="0" y="0"/>
                </a:moveTo>
                <a:lnTo>
                  <a:pt x="11143002" y="0"/>
                </a:lnTo>
                <a:lnTo>
                  <a:pt x="11143002" y="8428378"/>
                </a:lnTo>
                <a:lnTo>
                  <a:pt x="0" y="842837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80CE5C-28C2-724A-9812-D925EADA5C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32386" y="2681"/>
            <a:ext cx="5068733" cy="6359701"/>
          </a:xfrm>
          <a:custGeom>
            <a:avLst/>
            <a:gdLst>
              <a:gd name="connsiteX0" fmla="*/ 0 w 5068733"/>
              <a:gd name="connsiteY0" fmla="*/ 0 h 6359701"/>
              <a:gd name="connsiteX1" fmla="*/ 5068733 w 5068733"/>
              <a:gd name="connsiteY1" fmla="*/ 0 h 6359701"/>
              <a:gd name="connsiteX2" fmla="*/ 5068733 w 5068733"/>
              <a:gd name="connsiteY2" fmla="*/ 6359701 h 6359701"/>
              <a:gd name="connsiteX3" fmla="*/ 0 w 5068733"/>
              <a:gd name="connsiteY3" fmla="*/ 6359701 h 63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8733" h="6359701">
                <a:moveTo>
                  <a:pt x="0" y="0"/>
                </a:moveTo>
                <a:lnTo>
                  <a:pt x="5068733" y="0"/>
                </a:lnTo>
                <a:lnTo>
                  <a:pt x="5068733" y="6359701"/>
                </a:lnTo>
                <a:lnTo>
                  <a:pt x="0" y="635970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CB118D2-B319-B445-BF7E-237A62AED8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98143" y="3678149"/>
            <a:ext cx="5068733" cy="6359701"/>
          </a:xfrm>
          <a:custGeom>
            <a:avLst/>
            <a:gdLst>
              <a:gd name="connsiteX0" fmla="*/ 0 w 5068733"/>
              <a:gd name="connsiteY0" fmla="*/ 0 h 6359701"/>
              <a:gd name="connsiteX1" fmla="*/ 5068733 w 5068733"/>
              <a:gd name="connsiteY1" fmla="*/ 0 h 6359701"/>
              <a:gd name="connsiteX2" fmla="*/ 5068733 w 5068733"/>
              <a:gd name="connsiteY2" fmla="*/ 6359701 h 6359701"/>
              <a:gd name="connsiteX3" fmla="*/ 0 w 5068733"/>
              <a:gd name="connsiteY3" fmla="*/ 6359701 h 63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8733" h="6359701">
                <a:moveTo>
                  <a:pt x="0" y="0"/>
                </a:moveTo>
                <a:lnTo>
                  <a:pt x="5068733" y="0"/>
                </a:lnTo>
                <a:lnTo>
                  <a:pt x="5068733" y="6359701"/>
                </a:lnTo>
                <a:lnTo>
                  <a:pt x="0" y="635970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69C43-F66A-D049-BFFE-59C10221E5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77996" y="1238119"/>
            <a:ext cx="8558900" cy="8558985"/>
          </a:xfrm>
          <a:custGeom>
            <a:avLst/>
            <a:gdLst>
              <a:gd name="connsiteX0" fmla="*/ 4280072 w 8558900"/>
              <a:gd name="connsiteY0" fmla="*/ 0 h 8558985"/>
              <a:gd name="connsiteX1" fmla="*/ 8558900 w 8558900"/>
              <a:gd name="connsiteY1" fmla="*/ 4280115 h 8558985"/>
              <a:gd name="connsiteX2" fmla="*/ 4280072 w 8558900"/>
              <a:gd name="connsiteY2" fmla="*/ 8558985 h 8558985"/>
              <a:gd name="connsiteX3" fmla="*/ 0 w 8558900"/>
              <a:gd name="connsiteY3" fmla="*/ 4280115 h 8558985"/>
              <a:gd name="connsiteX4" fmla="*/ 4280072 w 8558900"/>
              <a:gd name="connsiteY4" fmla="*/ 0 h 855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8900" h="8558985">
                <a:moveTo>
                  <a:pt x="4280072" y="0"/>
                </a:moveTo>
                <a:cubicBezTo>
                  <a:pt x="6643638" y="0"/>
                  <a:pt x="8558900" y="1916525"/>
                  <a:pt x="8558900" y="4280115"/>
                </a:cubicBezTo>
                <a:cubicBezTo>
                  <a:pt x="8558900" y="6642460"/>
                  <a:pt x="6643638" y="8558985"/>
                  <a:pt x="4280072" y="8558985"/>
                </a:cubicBezTo>
                <a:cubicBezTo>
                  <a:pt x="1916506" y="8558985"/>
                  <a:pt x="0" y="6642460"/>
                  <a:pt x="0" y="4280115"/>
                </a:cubicBezTo>
                <a:cubicBezTo>
                  <a:pt x="0" y="1916525"/>
                  <a:pt x="1916506" y="0"/>
                  <a:pt x="42800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8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D95A2B-6277-BF46-8C95-E4E539FF62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32228" y="2679"/>
            <a:ext cx="9739416" cy="13703906"/>
          </a:xfrm>
          <a:custGeom>
            <a:avLst/>
            <a:gdLst>
              <a:gd name="connsiteX0" fmla="*/ 0 w 9739416"/>
              <a:gd name="connsiteY0" fmla="*/ 0 h 13703906"/>
              <a:gd name="connsiteX1" fmla="*/ 9739416 w 9739416"/>
              <a:gd name="connsiteY1" fmla="*/ 0 h 13703906"/>
              <a:gd name="connsiteX2" fmla="*/ 9739416 w 9739416"/>
              <a:gd name="connsiteY2" fmla="*/ 13703906 h 13703906"/>
              <a:gd name="connsiteX3" fmla="*/ 0 w 9739416"/>
              <a:gd name="connsiteY3" fmla="*/ 13703906 h 1370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9416" h="13703906">
                <a:moveTo>
                  <a:pt x="0" y="0"/>
                </a:moveTo>
                <a:lnTo>
                  <a:pt x="9739416" y="0"/>
                </a:lnTo>
                <a:lnTo>
                  <a:pt x="9739416" y="13703906"/>
                </a:lnTo>
                <a:lnTo>
                  <a:pt x="0" y="1370390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CA196D-1B2F-754C-B25C-B053626615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142" y="5954756"/>
            <a:ext cx="6665820" cy="7761244"/>
          </a:xfrm>
          <a:custGeom>
            <a:avLst/>
            <a:gdLst>
              <a:gd name="connsiteX0" fmla="*/ 0 w 9739416"/>
              <a:gd name="connsiteY0" fmla="*/ 0 h 13703906"/>
              <a:gd name="connsiteX1" fmla="*/ 9739416 w 9739416"/>
              <a:gd name="connsiteY1" fmla="*/ 0 h 13703906"/>
              <a:gd name="connsiteX2" fmla="*/ 9739416 w 9739416"/>
              <a:gd name="connsiteY2" fmla="*/ 13703906 h 13703906"/>
              <a:gd name="connsiteX3" fmla="*/ 0 w 9739416"/>
              <a:gd name="connsiteY3" fmla="*/ 13703906 h 1370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9416" h="13703906">
                <a:moveTo>
                  <a:pt x="0" y="0"/>
                </a:moveTo>
                <a:lnTo>
                  <a:pt x="9739416" y="0"/>
                </a:lnTo>
                <a:lnTo>
                  <a:pt x="9739416" y="13703906"/>
                </a:lnTo>
                <a:lnTo>
                  <a:pt x="0" y="1370390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4D95A2B-6277-BF46-8C95-E4E539FF62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679"/>
            <a:ext cx="8186767" cy="13703906"/>
          </a:xfrm>
          <a:custGeom>
            <a:avLst/>
            <a:gdLst>
              <a:gd name="connsiteX0" fmla="*/ 0 w 9739416"/>
              <a:gd name="connsiteY0" fmla="*/ 0 h 13703906"/>
              <a:gd name="connsiteX1" fmla="*/ 9739416 w 9739416"/>
              <a:gd name="connsiteY1" fmla="*/ 0 h 13703906"/>
              <a:gd name="connsiteX2" fmla="*/ 9739416 w 9739416"/>
              <a:gd name="connsiteY2" fmla="*/ 13703906 h 13703906"/>
              <a:gd name="connsiteX3" fmla="*/ 0 w 9739416"/>
              <a:gd name="connsiteY3" fmla="*/ 13703906 h 1370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39416" h="13703906">
                <a:moveTo>
                  <a:pt x="0" y="0"/>
                </a:moveTo>
                <a:lnTo>
                  <a:pt x="9739416" y="0"/>
                </a:lnTo>
                <a:lnTo>
                  <a:pt x="9739416" y="13703906"/>
                </a:lnTo>
                <a:lnTo>
                  <a:pt x="0" y="13703906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865805-7F07-7348-B978-31F4368F78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9933" y="6350098"/>
            <a:ext cx="3243815" cy="3243848"/>
          </a:xfrm>
          <a:custGeom>
            <a:avLst/>
            <a:gdLst>
              <a:gd name="connsiteX0" fmla="*/ 1622530 w 3243815"/>
              <a:gd name="connsiteY0" fmla="*/ 0 h 3243848"/>
              <a:gd name="connsiteX1" fmla="*/ 3243815 w 3243815"/>
              <a:gd name="connsiteY1" fmla="*/ 1621302 h 3243848"/>
              <a:gd name="connsiteX2" fmla="*/ 1622530 w 3243815"/>
              <a:gd name="connsiteY2" fmla="*/ 3243848 h 3243848"/>
              <a:gd name="connsiteX3" fmla="*/ 0 w 3243815"/>
              <a:gd name="connsiteY3" fmla="*/ 1621302 h 3243848"/>
              <a:gd name="connsiteX4" fmla="*/ 1622530 w 3243815"/>
              <a:gd name="connsiteY4" fmla="*/ 0 h 324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3815" h="3243848">
                <a:moveTo>
                  <a:pt x="1622530" y="0"/>
                </a:moveTo>
                <a:cubicBezTo>
                  <a:pt x="2517160" y="0"/>
                  <a:pt x="3243815" y="724173"/>
                  <a:pt x="3243815" y="1621302"/>
                </a:cubicBezTo>
                <a:cubicBezTo>
                  <a:pt x="3243815" y="2517186"/>
                  <a:pt x="2517160" y="3243848"/>
                  <a:pt x="1622530" y="3243848"/>
                </a:cubicBezTo>
                <a:cubicBezTo>
                  <a:pt x="726654" y="3243848"/>
                  <a:pt x="0" y="2517186"/>
                  <a:pt x="0" y="1621302"/>
                </a:cubicBezTo>
                <a:cubicBezTo>
                  <a:pt x="0" y="724173"/>
                  <a:pt x="726654" y="0"/>
                  <a:pt x="16225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BAEA7F8-4AB3-E241-A4B8-7B08C5F56C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58264" y="2683"/>
            <a:ext cx="12918140" cy="12956852"/>
          </a:xfrm>
          <a:custGeom>
            <a:avLst/>
            <a:gdLst>
              <a:gd name="connsiteX0" fmla="*/ 1815913 w 12918140"/>
              <a:gd name="connsiteY0" fmla="*/ 0 h 12956852"/>
              <a:gd name="connsiteX1" fmla="*/ 12918140 w 12918140"/>
              <a:gd name="connsiteY1" fmla="*/ 0 h 12956852"/>
              <a:gd name="connsiteX2" fmla="*/ 12918140 w 12918140"/>
              <a:gd name="connsiteY2" fmla="*/ 11173307 h 12956852"/>
              <a:gd name="connsiteX3" fmla="*/ 7912548 w 12918140"/>
              <a:gd name="connsiteY3" fmla="*/ 12956852 h 12956852"/>
              <a:gd name="connsiteX4" fmla="*/ 0 w 12918140"/>
              <a:gd name="connsiteY4" fmla="*/ 5044243 h 12956852"/>
              <a:gd name="connsiteX5" fmla="*/ 1815913 w 12918140"/>
              <a:gd name="connsiteY5" fmla="*/ 0 h 129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18140" h="12956852">
                <a:moveTo>
                  <a:pt x="1815913" y="0"/>
                </a:moveTo>
                <a:lnTo>
                  <a:pt x="12918140" y="0"/>
                </a:lnTo>
                <a:lnTo>
                  <a:pt x="12918140" y="11173307"/>
                </a:lnTo>
                <a:cubicBezTo>
                  <a:pt x="11554336" y="12288022"/>
                  <a:pt x="9811908" y="12956852"/>
                  <a:pt x="7912548" y="12956852"/>
                </a:cubicBezTo>
                <a:cubicBezTo>
                  <a:pt x="3542151" y="12956852"/>
                  <a:pt x="0" y="9413427"/>
                  <a:pt x="0" y="5044243"/>
                </a:cubicBezTo>
                <a:cubicBezTo>
                  <a:pt x="0" y="3127430"/>
                  <a:pt x="682524" y="1370041"/>
                  <a:pt x="1815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D23510-CAA2-9B4C-9CB1-8DDC63613F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6605" y="892555"/>
            <a:ext cx="9918996" cy="9919193"/>
          </a:xfrm>
          <a:custGeom>
            <a:avLst/>
            <a:gdLst>
              <a:gd name="connsiteX0" fmla="*/ 4959498 w 9918996"/>
              <a:gd name="connsiteY0" fmla="*/ 0 h 9919193"/>
              <a:gd name="connsiteX1" fmla="*/ 9918996 w 9918996"/>
              <a:gd name="connsiteY1" fmla="*/ 4959597 h 9919193"/>
              <a:gd name="connsiteX2" fmla="*/ 4959498 w 9918996"/>
              <a:gd name="connsiteY2" fmla="*/ 9919193 h 9919193"/>
              <a:gd name="connsiteX3" fmla="*/ 0 w 9918996"/>
              <a:gd name="connsiteY3" fmla="*/ 4959597 h 9919193"/>
              <a:gd name="connsiteX4" fmla="*/ 4959498 w 9918996"/>
              <a:gd name="connsiteY4" fmla="*/ 0 h 991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18996" h="9919193">
                <a:moveTo>
                  <a:pt x="4959498" y="0"/>
                </a:moveTo>
                <a:cubicBezTo>
                  <a:pt x="7698995" y="0"/>
                  <a:pt x="9918996" y="2220734"/>
                  <a:pt x="9918996" y="4959597"/>
                </a:cubicBezTo>
                <a:cubicBezTo>
                  <a:pt x="9918996" y="7698460"/>
                  <a:pt x="7698995" y="9919193"/>
                  <a:pt x="4959498" y="9919193"/>
                </a:cubicBezTo>
                <a:cubicBezTo>
                  <a:pt x="2220002" y="9919193"/>
                  <a:pt x="0" y="7698460"/>
                  <a:pt x="0" y="4959597"/>
                </a:cubicBezTo>
                <a:cubicBezTo>
                  <a:pt x="0" y="2220734"/>
                  <a:pt x="2220002" y="0"/>
                  <a:pt x="495949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980A94-5C06-8146-84A9-7FBE6E62E9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48723" y="3018366"/>
            <a:ext cx="13115885" cy="7678033"/>
          </a:xfrm>
          <a:custGeom>
            <a:avLst/>
            <a:gdLst>
              <a:gd name="connsiteX0" fmla="*/ 0 w 13115885"/>
              <a:gd name="connsiteY0" fmla="*/ 0 h 7678033"/>
              <a:gd name="connsiteX1" fmla="*/ 13115885 w 13115885"/>
              <a:gd name="connsiteY1" fmla="*/ 0 h 7678033"/>
              <a:gd name="connsiteX2" fmla="*/ 13115885 w 13115885"/>
              <a:gd name="connsiteY2" fmla="*/ 7678033 h 7678033"/>
              <a:gd name="connsiteX3" fmla="*/ 0 w 13115885"/>
              <a:gd name="connsiteY3" fmla="*/ 7678033 h 767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15885" h="7678033">
                <a:moveTo>
                  <a:pt x="0" y="0"/>
                </a:moveTo>
                <a:lnTo>
                  <a:pt x="13115885" y="0"/>
                </a:lnTo>
                <a:lnTo>
                  <a:pt x="13115885" y="7678033"/>
                </a:lnTo>
                <a:lnTo>
                  <a:pt x="0" y="767803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  <p:sldLayoutId id="2147484035" r:id="rId18"/>
    <p:sldLayoutId id="2147484036" r:id="rId19"/>
    <p:sldLayoutId id="2147484037" r:id="rId20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2">
            <a:extLst>
              <a:ext uri="{FF2B5EF4-FFF2-40B4-BE49-F238E27FC236}">
                <a16:creationId xmlns:a16="http://schemas.microsoft.com/office/drawing/2014/main" id="{BDB437C9-B5EF-404B-B8B3-55E1BBB5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2681"/>
            <a:ext cx="24377648" cy="8486757"/>
          </a:xfrm>
          <a:custGeom>
            <a:avLst/>
            <a:gdLst>
              <a:gd name="T0" fmla="*/ 0 w 19570"/>
              <a:gd name="T1" fmla="*/ 4449415 h 6811"/>
              <a:gd name="T2" fmla="*/ 12782129 w 19570"/>
              <a:gd name="T3" fmla="*/ 4449415 h 6811"/>
              <a:gd name="T4" fmla="*/ 12782129 w 19570"/>
              <a:gd name="T5" fmla="*/ 0 h 6811"/>
              <a:gd name="T6" fmla="*/ 0 w 19570"/>
              <a:gd name="T7" fmla="*/ 0 h 6811"/>
              <a:gd name="T8" fmla="*/ 0 w 19570"/>
              <a:gd name="T9" fmla="*/ 4449415 h 68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70" h="6811">
                <a:moveTo>
                  <a:pt x="0" y="6810"/>
                </a:moveTo>
                <a:lnTo>
                  <a:pt x="19569" y="6810"/>
                </a:lnTo>
                <a:lnTo>
                  <a:pt x="19569" y="0"/>
                </a:lnTo>
                <a:lnTo>
                  <a:pt x="0" y="0"/>
                </a:lnTo>
                <a:lnTo>
                  <a:pt x="0" y="681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8717-F4B7-F047-A81A-C53014F97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3385F02-2430-754A-B24A-A603A3FB6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1"/>
            <a:ext cx="11156150" cy="12397806"/>
          </a:xfrm>
          <a:custGeom>
            <a:avLst/>
            <a:gdLst>
              <a:gd name="T0" fmla="*/ 5849240 w 8958"/>
              <a:gd name="T1" fmla="*/ 3250095 h 9951"/>
              <a:gd name="T2" fmla="*/ 5849240 w 8958"/>
              <a:gd name="T3" fmla="*/ 3250095 h 9951"/>
              <a:gd name="T4" fmla="*/ 2600388 w 8958"/>
              <a:gd name="T5" fmla="*/ 6500190 h 9951"/>
              <a:gd name="T6" fmla="*/ 2600388 w 8958"/>
              <a:gd name="T7" fmla="*/ 6500190 h 9951"/>
              <a:gd name="T8" fmla="*/ 0 w 8958"/>
              <a:gd name="T9" fmla="*/ 5198845 h 9951"/>
              <a:gd name="T10" fmla="*/ 0 w 8958"/>
              <a:gd name="T11" fmla="*/ 1301345 h 9951"/>
              <a:gd name="T12" fmla="*/ 0 w 8958"/>
              <a:gd name="T13" fmla="*/ 1301345 h 9951"/>
              <a:gd name="T14" fmla="*/ 2600388 w 8958"/>
              <a:gd name="T15" fmla="*/ 0 h 9951"/>
              <a:gd name="T16" fmla="*/ 2600388 w 8958"/>
              <a:gd name="T17" fmla="*/ 0 h 9951"/>
              <a:gd name="T18" fmla="*/ 5849240 w 8958"/>
              <a:gd name="T19" fmla="*/ 3250095 h 99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58" h="9951">
                <a:moveTo>
                  <a:pt x="8957" y="4975"/>
                </a:moveTo>
                <a:lnTo>
                  <a:pt x="8957" y="4975"/>
                </a:lnTo>
                <a:cubicBezTo>
                  <a:pt x="8957" y="7722"/>
                  <a:pt x="6730" y="9950"/>
                  <a:pt x="3982" y="9950"/>
                </a:cubicBezTo>
                <a:cubicBezTo>
                  <a:pt x="2353" y="9950"/>
                  <a:pt x="908" y="9167"/>
                  <a:pt x="0" y="7958"/>
                </a:cubicBezTo>
                <a:lnTo>
                  <a:pt x="0" y="1992"/>
                </a:lnTo>
                <a:cubicBezTo>
                  <a:pt x="908" y="782"/>
                  <a:pt x="2353" y="0"/>
                  <a:pt x="3982" y="0"/>
                </a:cubicBezTo>
                <a:cubicBezTo>
                  <a:pt x="6730" y="0"/>
                  <a:pt x="8957" y="2227"/>
                  <a:pt x="8957" y="49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5700C5AA-846E-4C46-96F4-2103839A6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7672" y="2117507"/>
            <a:ext cx="5459979" cy="8376893"/>
          </a:xfrm>
          <a:custGeom>
            <a:avLst/>
            <a:gdLst>
              <a:gd name="T0" fmla="*/ 2195941 w 4382"/>
              <a:gd name="T1" fmla="*/ 20254 h 6723"/>
              <a:gd name="T2" fmla="*/ 2195941 w 4382"/>
              <a:gd name="T3" fmla="*/ 20254 h 6723"/>
              <a:gd name="T4" fmla="*/ 2862368 w 4382"/>
              <a:gd name="T5" fmla="*/ 123483 h 6723"/>
              <a:gd name="T6" fmla="*/ 2862368 w 4382"/>
              <a:gd name="T7" fmla="*/ 103229 h 6723"/>
              <a:gd name="T8" fmla="*/ 2862368 w 4382"/>
              <a:gd name="T9" fmla="*/ 103229 h 6723"/>
              <a:gd name="T10" fmla="*/ 2195941 w 4382"/>
              <a:gd name="T11" fmla="*/ 0 h 6723"/>
              <a:gd name="T12" fmla="*/ 2195941 w 4382"/>
              <a:gd name="T13" fmla="*/ 0 h 6723"/>
              <a:gd name="T14" fmla="*/ 642906 w 4382"/>
              <a:gd name="T15" fmla="*/ 643548 h 6723"/>
              <a:gd name="T16" fmla="*/ 642906 w 4382"/>
              <a:gd name="T17" fmla="*/ 643548 h 6723"/>
              <a:gd name="T18" fmla="*/ 0 w 4382"/>
              <a:gd name="T19" fmla="*/ 2196557 h 6723"/>
              <a:gd name="T20" fmla="*/ 0 w 4382"/>
              <a:gd name="T21" fmla="*/ 2196557 h 6723"/>
              <a:gd name="T22" fmla="*/ 642906 w 4382"/>
              <a:gd name="T23" fmla="*/ 3748259 h 6723"/>
              <a:gd name="T24" fmla="*/ 642906 w 4382"/>
              <a:gd name="T25" fmla="*/ 3748259 h 6723"/>
              <a:gd name="T26" fmla="*/ 2195941 w 4382"/>
              <a:gd name="T27" fmla="*/ 4391807 h 6723"/>
              <a:gd name="T28" fmla="*/ 2195941 w 4382"/>
              <a:gd name="T29" fmla="*/ 4391807 h 6723"/>
              <a:gd name="T30" fmla="*/ 2862368 w 4382"/>
              <a:gd name="T31" fmla="*/ 4289231 h 6723"/>
              <a:gd name="T32" fmla="*/ 2862368 w 4382"/>
              <a:gd name="T33" fmla="*/ 4267670 h 6723"/>
              <a:gd name="T34" fmla="*/ 2862368 w 4382"/>
              <a:gd name="T35" fmla="*/ 4267670 h 6723"/>
              <a:gd name="T36" fmla="*/ 2195941 w 4382"/>
              <a:gd name="T37" fmla="*/ 4371553 h 6723"/>
              <a:gd name="T38" fmla="*/ 2195941 w 4382"/>
              <a:gd name="T39" fmla="*/ 4371553 h 6723"/>
              <a:gd name="T40" fmla="*/ 657280 w 4382"/>
              <a:gd name="T41" fmla="*/ 3734538 h 6723"/>
              <a:gd name="T42" fmla="*/ 657280 w 4382"/>
              <a:gd name="T43" fmla="*/ 3734538 h 6723"/>
              <a:gd name="T44" fmla="*/ 20254 w 4382"/>
              <a:gd name="T45" fmla="*/ 2196557 h 6723"/>
              <a:gd name="T46" fmla="*/ 20254 w 4382"/>
              <a:gd name="T47" fmla="*/ 2196557 h 6723"/>
              <a:gd name="T48" fmla="*/ 657280 w 4382"/>
              <a:gd name="T49" fmla="*/ 657268 h 6723"/>
              <a:gd name="T50" fmla="*/ 657280 w 4382"/>
              <a:gd name="T51" fmla="*/ 657268 h 6723"/>
              <a:gd name="T52" fmla="*/ 2195941 w 4382"/>
              <a:gd name="T53" fmla="*/ 20254 h 672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382" h="6723">
                <a:moveTo>
                  <a:pt x="3361" y="31"/>
                </a:moveTo>
                <a:lnTo>
                  <a:pt x="3361" y="31"/>
                </a:lnTo>
                <a:cubicBezTo>
                  <a:pt x="3712" y="31"/>
                  <a:pt x="4056" y="85"/>
                  <a:pt x="4381" y="189"/>
                </a:cubicBezTo>
                <a:lnTo>
                  <a:pt x="4381" y="158"/>
                </a:lnTo>
                <a:cubicBezTo>
                  <a:pt x="4055" y="54"/>
                  <a:pt x="3712" y="0"/>
                  <a:pt x="3361" y="0"/>
                </a:cubicBezTo>
                <a:cubicBezTo>
                  <a:pt x="2463" y="0"/>
                  <a:pt x="1619" y="350"/>
                  <a:pt x="984" y="985"/>
                </a:cubicBezTo>
                <a:cubicBezTo>
                  <a:pt x="349" y="1620"/>
                  <a:pt x="0" y="2464"/>
                  <a:pt x="0" y="3362"/>
                </a:cubicBezTo>
                <a:cubicBezTo>
                  <a:pt x="0" y="4258"/>
                  <a:pt x="349" y="5102"/>
                  <a:pt x="984" y="5737"/>
                </a:cubicBezTo>
                <a:cubicBezTo>
                  <a:pt x="1619" y="6372"/>
                  <a:pt x="2463" y="6722"/>
                  <a:pt x="3361" y="6722"/>
                </a:cubicBezTo>
                <a:cubicBezTo>
                  <a:pt x="3712" y="6722"/>
                  <a:pt x="4055" y="6668"/>
                  <a:pt x="4381" y="6565"/>
                </a:cubicBezTo>
                <a:lnTo>
                  <a:pt x="4381" y="6532"/>
                </a:lnTo>
                <a:cubicBezTo>
                  <a:pt x="4056" y="6637"/>
                  <a:pt x="3712" y="6691"/>
                  <a:pt x="3361" y="6691"/>
                </a:cubicBezTo>
                <a:cubicBezTo>
                  <a:pt x="2471" y="6691"/>
                  <a:pt x="1635" y="6345"/>
                  <a:pt x="1006" y="5716"/>
                </a:cubicBezTo>
                <a:cubicBezTo>
                  <a:pt x="377" y="5087"/>
                  <a:pt x="31" y="4250"/>
                  <a:pt x="31" y="3362"/>
                </a:cubicBezTo>
                <a:cubicBezTo>
                  <a:pt x="31" y="2472"/>
                  <a:pt x="377" y="1636"/>
                  <a:pt x="1006" y="1006"/>
                </a:cubicBezTo>
                <a:cubicBezTo>
                  <a:pt x="1635" y="378"/>
                  <a:pt x="2471" y="31"/>
                  <a:pt x="3361" y="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74B415A5-0F3B-2C4D-9169-7E776D3A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4040" y="11279904"/>
            <a:ext cx="3526464" cy="2433418"/>
          </a:xfrm>
          <a:custGeom>
            <a:avLst/>
            <a:gdLst>
              <a:gd name="T0" fmla="*/ 1848501 w 2831"/>
              <a:gd name="T1" fmla="*/ 924656 h 1954"/>
              <a:gd name="T2" fmla="*/ 1848501 w 2831"/>
              <a:gd name="T3" fmla="*/ 924656 h 1954"/>
              <a:gd name="T4" fmla="*/ 1779264 w 2831"/>
              <a:gd name="T5" fmla="*/ 1275320 h 1954"/>
              <a:gd name="T6" fmla="*/ 68584 w 2831"/>
              <a:gd name="T7" fmla="*/ 1275320 h 1954"/>
              <a:gd name="T8" fmla="*/ 68584 w 2831"/>
              <a:gd name="T9" fmla="*/ 1275320 h 1954"/>
              <a:gd name="T10" fmla="*/ 0 w 2831"/>
              <a:gd name="T11" fmla="*/ 924656 h 1954"/>
              <a:gd name="T12" fmla="*/ 0 w 2831"/>
              <a:gd name="T13" fmla="*/ 924656 h 1954"/>
              <a:gd name="T14" fmla="*/ 924250 w 2831"/>
              <a:gd name="T15" fmla="*/ 0 h 1954"/>
              <a:gd name="T16" fmla="*/ 924250 w 2831"/>
              <a:gd name="T17" fmla="*/ 0 h 1954"/>
              <a:gd name="T18" fmla="*/ 1848501 w 2831"/>
              <a:gd name="T19" fmla="*/ 924656 h 19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31" h="1954">
                <a:moveTo>
                  <a:pt x="2830" y="1416"/>
                </a:moveTo>
                <a:lnTo>
                  <a:pt x="2830" y="1416"/>
                </a:lnTo>
                <a:cubicBezTo>
                  <a:pt x="2830" y="1606"/>
                  <a:pt x="2792" y="1787"/>
                  <a:pt x="2724" y="1953"/>
                </a:cubicBezTo>
                <a:lnTo>
                  <a:pt x="105" y="1953"/>
                </a:lnTo>
                <a:cubicBezTo>
                  <a:pt x="38" y="1787"/>
                  <a:pt x="0" y="1606"/>
                  <a:pt x="0" y="1416"/>
                </a:cubicBezTo>
                <a:cubicBezTo>
                  <a:pt x="0" y="634"/>
                  <a:pt x="633" y="0"/>
                  <a:pt x="1415" y="0"/>
                </a:cubicBezTo>
                <a:cubicBezTo>
                  <a:pt x="2196" y="0"/>
                  <a:pt x="2830" y="634"/>
                  <a:pt x="2830" y="14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B1C30-0DC2-2746-8B97-FDE640687485}"/>
              </a:ext>
            </a:extLst>
          </p:cNvPr>
          <p:cNvSpPr txBox="1"/>
          <p:nvPr/>
        </p:nvSpPr>
        <p:spPr>
          <a:xfrm>
            <a:off x="1415630" y="4140704"/>
            <a:ext cx="8125935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500" b="1" spc="-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8AA70-3524-B24E-A3E2-CAB3E8211E4D}"/>
              </a:ext>
            </a:extLst>
          </p:cNvPr>
          <p:cNvSpPr txBox="1"/>
          <p:nvPr/>
        </p:nvSpPr>
        <p:spPr>
          <a:xfrm>
            <a:off x="14766672" y="10138586"/>
            <a:ext cx="65180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E5D9B-43BE-2C4C-BA6B-CE25975E41EF}"/>
              </a:ext>
            </a:extLst>
          </p:cNvPr>
          <p:cNvSpPr txBox="1"/>
          <p:nvPr/>
        </p:nvSpPr>
        <p:spPr>
          <a:xfrm>
            <a:off x="14766673" y="10796916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0A486-24C9-4549-A420-4749B9286207}"/>
              </a:ext>
            </a:extLst>
          </p:cNvPr>
          <p:cNvSpPr txBox="1"/>
          <p:nvPr/>
        </p:nvSpPr>
        <p:spPr>
          <a:xfrm>
            <a:off x="14766673" y="11573813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50C3A7FB-3C3A-7F42-A6EB-56068EA6B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1"/>
            <a:ext cx="11963615" cy="7036593"/>
          </a:xfrm>
          <a:custGeom>
            <a:avLst/>
            <a:gdLst>
              <a:gd name="T0" fmla="*/ 6272646 w 9606"/>
              <a:gd name="T1" fmla="*/ 0 h 5648"/>
              <a:gd name="T2" fmla="*/ 6272646 w 9606"/>
              <a:gd name="T3" fmla="*/ 0 h 5648"/>
              <a:gd name="T4" fmla="*/ 2008161 w 9606"/>
              <a:gd name="T5" fmla="*/ 3689015 h 5648"/>
              <a:gd name="T6" fmla="*/ 2008161 w 9606"/>
              <a:gd name="T7" fmla="*/ 3689015 h 5648"/>
              <a:gd name="T8" fmla="*/ 0 w 9606"/>
              <a:gd name="T9" fmla="*/ 3193836 h 5648"/>
              <a:gd name="T10" fmla="*/ 0 w 9606"/>
              <a:gd name="T11" fmla="*/ 0 h 5648"/>
              <a:gd name="T12" fmla="*/ 6272646 w 9606"/>
              <a:gd name="T13" fmla="*/ 0 h 5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06" h="5648">
                <a:moveTo>
                  <a:pt x="9605" y="0"/>
                </a:moveTo>
                <a:lnTo>
                  <a:pt x="9605" y="0"/>
                </a:lnTo>
                <a:cubicBezTo>
                  <a:pt x="9145" y="3194"/>
                  <a:pt x="6397" y="5647"/>
                  <a:pt x="3075" y="5647"/>
                </a:cubicBezTo>
                <a:cubicBezTo>
                  <a:pt x="1965" y="5647"/>
                  <a:pt x="918" y="5374"/>
                  <a:pt x="0" y="4889"/>
                </a:cubicBezTo>
                <a:lnTo>
                  <a:pt x="0" y="0"/>
                </a:lnTo>
                <a:lnTo>
                  <a:pt x="9605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9D503A92-964E-E041-A2D7-DB82417A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872" y="2681"/>
            <a:ext cx="7464898" cy="11689201"/>
          </a:xfrm>
          <a:custGeom>
            <a:avLst/>
            <a:gdLst>
              <a:gd name="T0" fmla="*/ 3913677 w 5993"/>
              <a:gd name="T1" fmla="*/ 2215293 h 9385"/>
              <a:gd name="T2" fmla="*/ 3913677 w 5993"/>
              <a:gd name="T3" fmla="*/ 2215293 h 9385"/>
              <a:gd name="T4" fmla="*/ 0 w 5993"/>
              <a:gd name="T5" fmla="*/ 6128630 h 9385"/>
              <a:gd name="T6" fmla="*/ 0 w 5993"/>
              <a:gd name="T7" fmla="*/ 0 h 9385"/>
              <a:gd name="T8" fmla="*/ 3226563 w 5993"/>
              <a:gd name="T9" fmla="*/ 0 h 9385"/>
              <a:gd name="T10" fmla="*/ 3226563 w 5993"/>
              <a:gd name="T11" fmla="*/ 0 h 9385"/>
              <a:gd name="T12" fmla="*/ 3913677 w 5993"/>
              <a:gd name="T13" fmla="*/ 2215293 h 93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93" h="9385">
                <a:moveTo>
                  <a:pt x="5992" y="3392"/>
                </a:moveTo>
                <a:lnTo>
                  <a:pt x="5992" y="3392"/>
                </a:lnTo>
                <a:cubicBezTo>
                  <a:pt x="5992" y="6701"/>
                  <a:pt x="3309" y="9384"/>
                  <a:pt x="0" y="9384"/>
                </a:cubicBezTo>
                <a:lnTo>
                  <a:pt x="0" y="0"/>
                </a:lnTo>
                <a:lnTo>
                  <a:pt x="4940" y="0"/>
                </a:lnTo>
                <a:cubicBezTo>
                  <a:pt x="5603" y="964"/>
                  <a:pt x="5992" y="2133"/>
                  <a:pt x="5992" y="339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A1790-DB59-514F-8844-71A222EEED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BA883D0E-BB4A-D246-8EA5-0CDC0040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971" y="63106"/>
            <a:ext cx="4355901" cy="8711972"/>
          </a:xfrm>
          <a:custGeom>
            <a:avLst/>
            <a:gdLst>
              <a:gd name="T0" fmla="*/ 2283428 w 3498"/>
              <a:gd name="T1" fmla="*/ 4567507 h 6993"/>
              <a:gd name="T2" fmla="*/ 2283428 w 3498"/>
              <a:gd name="T3" fmla="*/ 4567507 h 6993"/>
              <a:gd name="T4" fmla="*/ 0 w 3498"/>
              <a:gd name="T5" fmla="*/ 2283753 h 6993"/>
              <a:gd name="T6" fmla="*/ 0 w 3498"/>
              <a:gd name="T7" fmla="*/ 2283753 h 6993"/>
              <a:gd name="T8" fmla="*/ 2283428 w 3498"/>
              <a:gd name="T9" fmla="*/ 0 h 6993"/>
              <a:gd name="T10" fmla="*/ 2283428 w 3498"/>
              <a:gd name="T11" fmla="*/ 4567507 h 69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98" h="6993">
                <a:moveTo>
                  <a:pt x="3497" y="6992"/>
                </a:moveTo>
                <a:lnTo>
                  <a:pt x="3497" y="6992"/>
                </a:lnTo>
                <a:cubicBezTo>
                  <a:pt x="1565" y="6992"/>
                  <a:pt x="0" y="5427"/>
                  <a:pt x="0" y="3496"/>
                </a:cubicBezTo>
                <a:cubicBezTo>
                  <a:pt x="0" y="1565"/>
                  <a:pt x="1565" y="0"/>
                  <a:pt x="3497" y="0"/>
                </a:cubicBezTo>
                <a:lnTo>
                  <a:pt x="3497" y="69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70">
            <a:extLst>
              <a:ext uri="{FF2B5EF4-FFF2-40B4-BE49-F238E27FC236}">
                <a16:creationId xmlns:a16="http://schemas.microsoft.com/office/drawing/2014/main" id="{1FB91F89-0F71-3E48-87F7-B2EC4AA9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483" y="6127431"/>
            <a:ext cx="2817878" cy="2817930"/>
          </a:xfrm>
          <a:custGeom>
            <a:avLst/>
            <a:gdLst>
              <a:gd name="T0" fmla="*/ 1476942 w 2260"/>
              <a:gd name="T1" fmla="*/ 738143 h 2260"/>
              <a:gd name="T2" fmla="*/ 1476942 w 2260"/>
              <a:gd name="T3" fmla="*/ 738143 h 2260"/>
              <a:gd name="T4" fmla="*/ 738144 w 2260"/>
              <a:gd name="T5" fmla="*/ 1476940 h 2260"/>
              <a:gd name="T6" fmla="*/ 738144 w 2260"/>
              <a:gd name="T7" fmla="*/ 1476940 h 2260"/>
              <a:gd name="T8" fmla="*/ 0 w 2260"/>
              <a:gd name="T9" fmla="*/ 738143 h 2260"/>
              <a:gd name="T10" fmla="*/ 0 w 2260"/>
              <a:gd name="T11" fmla="*/ 738143 h 2260"/>
              <a:gd name="T12" fmla="*/ 738144 w 2260"/>
              <a:gd name="T13" fmla="*/ 0 h 2260"/>
              <a:gd name="T14" fmla="*/ 738144 w 2260"/>
              <a:gd name="T15" fmla="*/ 0 h 2260"/>
              <a:gd name="T16" fmla="*/ 1476942 w 2260"/>
              <a:gd name="T17" fmla="*/ 738143 h 22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60" h="2260">
                <a:moveTo>
                  <a:pt x="2259" y="1129"/>
                </a:moveTo>
                <a:lnTo>
                  <a:pt x="2259" y="1129"/>
                </a:lnTo>
                <a:cubicBezTo>
                  <a:pt x="2259" y="1753"/>
                  <a:pt x="1753" y="2259"/>
                  <a:pt x="1129" y="2259"/>
                </a:cubicBezTo>
                <a:cubicBezTo>
                  <a:pt x="506" y="2259"/>
                  <a:pt x="0" y="1753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753" y="0"/>
                  <a:pt x="2259" y="506"/>
                  <a:pt x="2259" y="112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1C6F-DDF3-0E40-89D9-66B92CC46A3D}"/>
              </a:ext>
            </a:extLst>
          </p:cNvPr>
          <p:cNvSpPr txBox="1"/>
          <p:nvPr/>
        </p:nvSpPr>
        <p:spPr>
          <a:xfrm>
            <a:off x="2564359" y="4122594"/>
            <a:ext cx="7063862" cy="38177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14200"/>
              </a:lnSpc>
            </a:pPr>
            <a:r>
              <a:rPr lang="en-US" sz="14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33BD6-A66C-AE49-8C5D-346D4D8F8B94}"/>
              </a:ext>
            </a:extLst>
          </p:cNvPr>
          <p:cNvSpPr txBox="1"/>
          <p:nvPr/>
        </p:nvSpPr>
        <p:spPr>
          <a:xfrm>
            <a:off x="2564359" y="10899789"/>
            <a:ext cx="70638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6BD0E-2BFB-0D49-AD11-17A93471B960}"/>
              </a:ext>
            </a:extLst>
          </p:cNvPr>
          <p:cNvSpPr txBox="1"/>
          <p:nvPr/>
        </p:nvSpPr>
        <p:spPr>
          <a:xfrm>
            <a:off x="2564359" y="11558119"/>
            <a:ext cx="706386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68E39-95CF-5449-8892-C5CDFEB71241}"/>
              </a:ext>
            </a:extLst>
          </p:cNvPr>
          <p:cNvSpPr txBox="1"/>
          <p:nvPr/>
        </p:nvSpPr>
        <p:spPr>
          <a:xfrm>
            <a:off x="17657082" y="10899789"/>
            <a:ext cx="519974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PHONE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91F331-C0F8-014C-934A-6CF75748A830}"/>
              </a:ext>
            </a:extLst>
          </p:cNvPr>
          <p:cNvSpPr txBox="1"/>
          <p:nvPr/>
        </p:nvSpPr>
        <p:spPr>
          <a:xfrm>
            <a:off x="17657082" y="11558119"/>
            <a:ext cx="519974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</p:spTree>
    <p:extLst>
      <p:ext uri="{BB962C8B-B14F-4D97-AF65-F5344CB8AC3E}">
        <p14:creationId xmlns:p14="http://schemas.microsoft.com/office/powerpoint/2010/main" val="31472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A550B677-EC3D-9D48-A25C-8EE4F902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8550" y="5237555"/>
            <a:ext cx="7278143" cy="994240"/>
          </a:xfrm>
          <a:custGeom>
            <a:avLst/>
            <a:gdLst>
              <a:gd name="T0" fmla="*/ 0 w 5841"/>
              <a:gd name="T1" fmla="*/ 0 h 798"/>
              <a:gd name="T2" fmla="*/ 3815749 w 5841"/>
              <a:gd name="T3" fmla="*/ 0 h 798"/>
              <a:gd name="T4" fmla="*/ 3815749 w 5841"/>
              <a:gd name="T5" fmla="*/ 520681 h 798"/>
              <a:gd name="T6" fmla="*/ 0 w 5841"/>
              <a:gd name="T7" fmla="*/ 520681 h 798"/>
              <a:gd name="T8" fmla="*/ 0 w 5841"/>
              <a:gd name="T9" fmla="*/ 0 h 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41" h="798">
                <a:moveTo>
                  <a:pt x="0" y="0"/>
                </a:moveTo>
                <a:lnTo>
                  <a:pt x="5840" y="0"/>
                </a:lnTo>
                <a:lnTo>
                  <a:pt x="5840" y="797"/>
                </a:lnTo>
                <a:lnTo>
                  <a:pt x="0" y="79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65EAEB4-55AD-964C-BA84-8A4826A21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79"/>
            <a:ext cx="3603365" cy="13710643"/>
          </a:xfrm>
          <a:custGeom>
            <a:avLst/>
            <a:gdLst>
              <a:gd name="T0" fmla="*/ 0 w 2892"/>
              <a:gd name="T1" fmla="*/ 7188582 h 11008"/>
              <a:gd name="T2" fmla="*/ 1888825 w 2892"/>
              <a:gd name="T3" fmla="*/ 7188582 h 11008"/>
              <a:gd name="T4" fmla="*/ 1888825 w 2892"/>
              <a:gd name="T5" fmla="*/ 0 h 11008"/>
              <a:gd name="T6" fmla="*/ 0 w 2892"/>
              <a:gd name="T7" fmla="*/ 0 h 11008"/>
              <a:gd name="T8" fmla="*/ 0 w 2892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2" h="11008">
                <a:moveTo>
                  <a:pt x="0" y="11007"/>
                </a:moveTo>
                <a:lnTo>
                  <a:pt x="2891" y="11007"/>
                </a:lnTo>
                <a:lnTo>
                  <a:pt x="2891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664372BC-317B-6944-BC7D-37E5419FB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368" y="2679"/>
            <a:ext cx="6470678" cy="13710643"/>
          </a:xfrm>
          <a:custGeom>
            <a:avLst/>
            <a:gdLst>
              <a:gd name="T0" fmla="*/ 0 w 5193"/>
              <a:gd name="T1" fmla="*/ 7188582 h 11008"/>
              <a:gd name="T2" fmla="*/ 3392343 w 5193"/>
              <a:gd name="T3" fmla="*/ 7188582 h 11008"/>
              <a:gd name="T4" fmla="*/ 3392343 w 5193"/>
              <a:gd name="T5" fmla="*/ 0 h 11008"/>
              <a:gd name="T6" fmla="*/ 0 w 5193"/>
              <a:gd name="T7" fmla="*/ 0 h 11008"/>
              <a:gd name="T8" fmla="*/ 0 w 5193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93" h="11008">
                <a:moveTo>
                  <a:pt x="0" y="11007"/>
                </a:moveTo>
                <a:lnTo>
                  <a:pt x="5192" y="11007"/>
                </a:lnTo>
                <a:lnTo>
                  <a:pt x="5192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81A8BA1-44F2-6D45-8212-9B35D74978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FE64E38-5D12-384C-ABA7-AE5C253D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469" y="8067986"/>
            <a:ext cx="1235912" cy="1266137"/>
          </a:xfrm>
          <a:custGeom>
            <a:avLst/>
            <a:gdLst>
              <a:gd name="connsiteX0" fmla="*/ 299949 w 1235912"/>
              <a:gd name="connsiteY0" fmla="*/ 811458 h 1266137"/>
              <a:gd name="connsiteX1" fmla="*/ 318512 w 1235912"/>
              <a:gd name="connsiteY1" fmla="*/ 827741 h 1266137"/>
              <a:gd name="connsiteX2" fmla="*/ 318512 w 1235912"/>
              <a:gd name="connsiteY2" fmla="*/ 1248595 h 1266137"/>
              <a:gd name="connsiteX3" fmla="*/ 299949 w 1235912"/>
              <a:gd name="connsiteY3" fmla="*/ 1266130 h 1266137"/>
              <a:gd name="connsiteX4" fmla="*/ 281386 w 1235912"/>
              <a:gd name="connsiteY4" fmla="*/ 1248595 h 1266137"/>
              <a:gd name="connsiteX5" fmla="*/ 281386 w 1235912"/>
              <a:gd name="connsiteY5" fmla="*/ 827741 h 1266137"/>
              <a:gd name="connsiteX6" fmla="*/ 299949 w 1235912"/>
              <a:gd name="connsiteY6" fmla="*/ 811458 h 1266137"/>
              <a:gd name="connsiteX7" fmla="*/ 807584 w 1235912"/>
              <a:gd name="connsiteY7" fmla="*/ 527712 h 1266137"/>
              <a:gd name="connsiteX8" fmla="*/ 806339 w 1235912"/>
              <a:gd name="connsiteY8" fmla="*/ 553862 h 1266137"/>
              <a:gd name="connsiteX9" fmla="*/ 793888 w 1235912"/>
              <a:gd name="connsiteY9" fmla="*/ 580011 h 1266137"/>
              <a:gd name="connsiteX10" fmla="*/ 793888 w 1235912"/>
              <a:gd name="connsiteY10" fmla="*/ 616123 h 1266137"/>
              <a:gd name="connsiteX11" fmla="*/ 816300 w 1235912"/>
              <a:gd name="connsiteY11" fmla="*/ 599935 h 1266137"/>
              <a:gd name="connsiteX12" fmla="*/ 833732 w 1235912"/>
              <a:gd name="connsiteY12" fmla="*/ 572540 h 1266137"/>
              <a:gd name="connsiteX13" fmla="*/ 826261 w 1235912"/>
              <a:gd name="connsiteY13" fmla="*/ 541409 h 1266137"/>
              <a:gd name="connsiteX14" fmla="*/ 807584 w 1235912"/>
              <a:gd name="connsiteY14" fmla="*/ 527712 h 1266137"/>
              <a:gd name="connsiteX15" fmla="*/ 1015522 w 1235912"/>
              <a:gd name="connsiteY15" fmla="*/ 116784 h 1266137"/>
              <a:gd name="connsiteX16" fmla="*/ 1015522 w 1235912"/>
              <a:gd name="connsiteY16" fmla="*/ 251269 h 1266137"/>
              <a:gd name="connsiteX17" fmla="*/ 1015522 w 1235912"/>
              <a:gd name="connsiteY17" fmla="*/ 287381 h 1266137"/>
              <a:gd name="connsiteX18" fmla="*/ 1018013 w 1235912"/>
              <a:gd name="connsiteY18" fmla="*/ 292362 h 1266137"/>
              <a:gd name="connsiteX19" fmla="*/ 1024238 w 1235912"/>
              <a:gd name="connsiteY19" fmla="*/ 293607 h 1266137"/>
              <a:gd name="connsiteX20" fmla="*/ 1176145 w 1235912"/>
              <a:gd name="connsiteY20" fmla="*/ 238817 h 1266137"/>
              <a:gd name="connsiteX21" fmla="*/ 1201048 w 1235912"/>
              <a:gd name="connsiteY21" fmla="*/ 205196 h 1266137"/>
              <a:gd name="connsiteX22" fmla="*/ 1176145 w 1235912"/>
              <a:gd name="connsiteY22" fmla="*/ 170329 h 1266137"/>
              <a:gd name="connsiteX23" fmla="*/ 272261 w 1235912"/>
              <a:gd name="connsiteY23" fmla="*/ 66043 h 1266137"/>
              <a:gd name="connsiteX24" fmla="*/ 182299 w 1235912"/>
              <a:gd name="connsiteY24" fmla="*/ 183806 h 1266137"/>
              <a:gd name="connsiteX25" fmla="*/ 222282 w 1235912"/>
              <a:gd name="connsiteY25" fmla="*/ 252711 h 1266137"/>
              <a:gd name="connsiteX26" fmla="*/ 299749 w 1235912"/>
              <a:gd name="connsiteY26" fmla="*/ 274008 h 1266137"/>
              <a:gd name="connsiteX27" fmla="*/ 368470 w 1235912"/>
              <a:gd name="connsiteY27" fmla="*/ 233918 h 1266137"/>
              <a:gd name="connsiteX28" fmla="*/ 389711 w 1235912"/>
              <a:gd name="connsiteY28" fmla="*/ 156245 h 1266137"/>
              <a:gd name="connsiteX29" fmla="*/ 349728 w 1235912"/>
              <a:gd name="connsiteY29" fmla="*/ 87341 h 1266137"/>
              <a:gd name="connsiteX30" fmla="*/ 286005 w 1235912"/>
              <a:gd name="connsiteY30" fmla="*/ 66043 h 1266137"/>
              <a:gd name="connsiteX31" fmla="*/ 272261 w 1235912"/>
              <a:gd name="connsiteY31" fmla="*/ 66043 h 1266137"/>
              <a:gd name="connsiteX32" fmla="*/ 796378 w 1235912"/>
              <a:gd name="connsiteY32" fmla="*/ 38334 h 1266137"/>
              <a:gd name="connsiteX33" fmla="*/ 793888 w 1235912"/>
              <a:gd name="connsiteY33" fmla="*/ 39579 h 1266137"/>
              <a:gd name="connsiteX34" fmla="*/ 793888 w 1235912"/>
              <a:gd name="connsiteY34" fmla="*/ 40824 h 1266137"/>
              <a:gd name="connsiteX35" fmla="*/ 793888 w 1235912"/>
              <a:gd name="connsiteY35" fmla="*/ 293607 h 1266137"/>
              <a:gd name="connsiteX36" fmla="*/ 793888 w 1235912"/>
              <a:gd name="connsiteY36" fmla="*/ 294853 h 1266137"/>
              <a:gd name="connsiteX37" fmla="*/ 796378 w 1235912"/>
              <a:gd name="connsiteY37" fmla="*/ 294853 h 1266137"/>
              <a:gd name="connsiteX38" fmla="*/ 966962 w 1235912"/>
              <a:gd name="connsiteY38" fmla="*/ 267457 h 1266137"/>
              <a:gd name="connsiteX39" fmla="*/ 980658 w 1235912"/>
              <a:gd name="connsiteY39" fmla="*/ 251269 h 1266137"/>
              <a:gd name="connsiteX40" fmla="*/ 980658 w 1235912"/>
              <a:gd name="connsiteY40" fmla="*/ 85653 h 1266137"/>
              <a:gd name="connsiteX41" fmla="*/ 966962 w 1235912"/>
              <a:gd name="connsiteY41" fmla="*/ 70710 h 1266137"/>
              <a:gd name="connsiteX42" fmla="*/ 268512 w 1235912"/>
              <a:gd name="connsiteY42" fmla="*/ 32217 h 1266137"/>
              <a:gd name="connsiteX43" fmla="*/ 370969 w 1235912"/>
              <a:gd name="connsiteY43" fmla="*/ 59779 h 1266137"/>
              <a:gd name="connsiteX44" fmla="*/ 424696 w 1235912"/>
              <a:gd name="connsiteY44" fmla="*/ 152486 h 1266137"/>
              <a:gd name="connsiteX45" fmla="*/ 397208 w 1235912"/>
              <a:gd name="connsiteY45" fmla="*/ 255216 h 1266137"/>
              <a:gd name="connsiteX46" fmla="*/ 304747 w 1235912"/>
              <a:gd name="connsiteY46" fmla="*/ 307834 h 1266137"/>
              <a:gd name="connsiteX47" fmla="*/ 284755 w 1235912"/>
              <a:gd name="connsiteY47" fmla="*/ 310339 h 1266137"/>
              <a:gd name="connsiteX48" fmla="*/ 201041 w 1235912"/>
              <a:gd name="connsiteY48" fmla="*/ 280272 h 1266137"/>
              <a:gd name="connsiteX49" fmla="*/ 147313 w 1235912"/>
              <a:gd name="connsiteY49" fmla="*/ 187565 h 1266137"/>
              <a:gd name="connsiteX50" fmla="*/ 268512 w 1235912"/>
              <a:gd name="connsiteY50" fmla="*/ 32217 h 1266137"/>
              <a:gd name="connsiteX51" fmla="*/ 791397 w 1235912"/>
              <a:gd name="connsiteY51" fmla="*/ 976 h 1266137"/>
              <a:gd name="connsiteX52" fmla="*/ 838713 w 1235912"/>
              <a:gd name="connsiteY52" fmla="*/ 9693 h 1266137"/>
              <a:gd name="connsiteX53" fmla="*/ 841203 w 1235912"/>
              <a:gd name="connsiteY53" fmla="*/ 10938 h 1266137"/>
              <a:gd name="connsiteX54" fmla="*/ 973188 w 1235912"/>
              <a:gd name="connsiteY54" fmla="*/ 35843 h 1266137"/>
              <a:gd name="connsiteX55" fmla="*/ 1015522 w 1235912"/>
              <a:gd name="connsiteY55" fmla="*/ 80672 h 1266137"/>
              <a:gd name="connsiteX56" fmla="*/ 1187352 w 1235912"/>
              <a:gd name="connsiteY56" fmla="*/ 137953 h 1266137"/>
              <a:gd name="connsiteX57" fmla="*/ 1235912 w 1235912"/>
              <a:gd name="connsiteY57" fmla="*/ 205196 h 1266137"/>
              <a:gd name="connsiteX58" fmla="*/ 1188597 w 1235912"/>
              <a:gd name="connsiteY58" fmla="*/ 271193 h 1266137"/>
              <a:gd name="connsiteX59" fmla="*/ 1036690 w 1235912"/>
              <a:gd name="connsiteY59" fmla="*/ 325983 h 1266137"/>
              <a:gd name="connsiteX60" fmla="*/ 1021748 w 1235912"/>
              <a:gd name="connsiteY60" fmla="*/ 328474 h 1266137"/>
              <a:gd name="connsiteX61" fmla="*/ 998090 w 1235912"/>
              <a:gd name="connsiteY61" fmla="*/ 321002 h 1266137"/>
              <a:gd name="connsiteX62" fmla="*/ 981904 w 1235912"/>
              <a:gd name="connsiteY62" fmla="*/ 298588 h 1266137"/>
              <a:gd name="connsiteX63" fmla="*/ 971942 w 1235912"/>
              <a:gd name="connsiteY63" fmla="*/ 301079 h 1266137"/>
              <a:gd name="connsiteX64" fmla="*/ 802604 w 1235912"/>
              <a:gd name="connsiteY64" fmla="*/ 329719 h 1266137"/>
              <a:gd name="connsiteX65" fmla="*/ 796378 w 1235912"/>
              <a:gd name="connsiteY65" fmla="*/ 329719 h 1266137"/>
              <a:gd name="connsiteX66" fmla="*/ 793888 w 1235912"/>
              <a:gd name="connsiteY66" fmla="*/ 329719 h 1266137"/>
              <a:gd name="connsiteX67" fmla="*/ 793888 w 1235912"/>
              <a:gd name="connsiteY67" fmla="*/ 490354 h 1266137"/>
              <a:gd name="connsiteX68" fmla="*/ 854900 w 1235912"/>
              <a:gd name="connsiteY68" fmla="*/ 521485 h 1266137"/>
              <a:gd name="connsiteX69" fmla="*/ 868596 w 1235912"/>
              <a:gd name="connsiteY69" fmla="*/ 578766 h 1266137"/>
              <a:gd name="connsiteX70" fmla="*/ 836222 w 1235912"/>
              <a:gd name="connsiteY70" fmla="*/ 628576 h 1266137"/>
              <a:gd name="connsiteX71" fmla="*/ 793888 w 1235912"/>
              <a:gd name="connsiteY71" fmla="*/ 658461 h 1266137"/>
              <a:gd name="connsiteX72" fmla="*/ 793888 w 1235912"/>
              <a:gd name="connsiteY72" fmla="*/ 1248704 h 1266137"/>
              <a:gd name="connsiteX73" fmla="*/ 776456 w 1235912"/>
              <a:gd name="connsiteY73" fmla="*/ 1266137 h 1266137"/>
              <a:gd name="connsiteX74" fmla="*/ 759024 w 1235912"/>
              <a:gd name="connsiteY74" fmla="*/ 1248704 h 1266137"/>
              <a:gd name="connsiteX75" fmla="*/ 759024 w 1235912"/>
              <a:gd name="connsiteY75" fmla="*/ 682121 h 1266137"/>
              <a:gd name="connsiteX76" fmla="*/ 605872 w 1235912"/>
              <a:gd name="connsiteY76" fmla="*/ 787966 h 1266137"/>
              <a:gd name="connsiteX77" fmla="*/ 569763 w 1235912"/>
              <a:gd name="connsiteY77" fmla="*/ 800418 h 1266137"/>
              <a:gd name="connsiteX78" fmla="*/ 552331 w 1235912"/>
              <a:gd name="connsiteY78" fmla="*/ 797928 h 1266137"/>
              <a:gd name="connsiteX79" fmla="*/ 511241 w 1235912"/>
              <a:gd name="connsiteY79" fmla="*/ 761816 h 1266137"/>
              <a:gd name="connsiteX80" fmla="*/ 466416 w 1235912"/>
              <a:gd name="connsiteY80" fmla="*/ 657216 h 1266137"/>
              <a:gd name="connsiteX81" fmla="*/ 466416 w 1235912"/>
              <a:gd name="connsiteY81" fmla="*/ 1248704 h 1266137"/>
              <a:gd name="connsiteX82" fmla="*/ 448984 w 1235912"/>
              <a:gd name="connsiteY82" fmla="*/ 1266137 h 1266137"/>
              <a:gd name="connsiteX83" fmla="*/ 431552 w 1235912"/>
              <a:gd name="connsiteY83" fmla="*/ 1248704 h 1266137"/>
              <a:gd name="connsiteX84" fmla="*/ 431552 w 1235912"/>
              <a:gd name="connsiteY84" fmla="*/ 481638 h 1266137"/>
              <a:gd name="connsiteX85" fmla="*/ 448984 w 1235912"/>
              <a:gd name="connsiteY85" fmla="*/ 464204 h 1266137"/>
              <a:gd name="connsiteX86" fmla="*/ 466416 w 1235912"/>
              <a:gd name="connsiteY86" fmla="*/ 481638 h 1266137"/>
              <a:gd name="connsiteX87" fmla="*/ 466416 w 1235912"/>
              <a:gd name="connsiteY87" fmla="*/ 568804 h 1266137"/>
              <a:gd name="connsiteX88" fmla="*/ 542370 w 1235912"/>
              <a:gd name="connsiteY88" fmla="*/ 748118 h 1266137"/>
              <a:gd name="connsiteX89" fmla="*/ 561047 w 1235912"/>
              <a:gd name="connsiteY89" fmla="*/ 764306 h 1266137"/>
              <a:gd name="connsiteX90" fmla="*/ 585950 w 1235912"/>
              <a:gd name="connsiteY90" fmla="*/ 760571 h 1266137"/>
              <a:gd name="connsiteX91" fmla="*/ 759024 w 1235912"/>
              <a:gd name="connsiteY91" fmla="*/ 639783 h 1266137"/>
              <a:gd name="connsiteX92" fmla="*/ 759024 w 1235912"/>
              <a:gd name="connsiteY92" fmla="*/ 609897 h 1266137"/>
              <a:gd name="connsiteX93" fmla="*/ 749063 w 1235912"/>
              <a:gd name="connsiteY93" fmla="*/ 616123 h 1266137"/>
              <a:gd name="connsiteX94" fmla="*/ 740347 w 1235912"/>
              <a:gd name="connsiteY94" fmla="*/ 617369 h 1266137"/>
              <a:gd name="connsiteX95" fmla="*/ 725405 w 1235912"/>
              <a:gd name="connsiteY95" fmla="*/ 608652 h 1266137"/>
              <a:gd name="connsiteX96" fmla="*/ 732876 w 1235912"/>
              <a:gd name="connsiteY96" fmla="*/ 583747 h 1266137"/>
              <a:gd name="connsiteX97" fmla="*/ 772720 w 1235912"/>
              <a:gd name="connsiteY97" fmla="*/ 545145 h 1266137"/>
              <a:gd name="connsiteX98" fmla="*/ 771475 w 1235912"/>
              <a:gd name="connsiteY98" fmla="*/ 531447 h 1266137"/>
              <a:gd name="connsiteX99" fmla="*/ 768985 w 1235912"/>
              <a:gd name="connsiteY99" fmla="*/ 532692 h 1266137"/>
              <a:gd name="connsiteX100" fmla="*/ 615833 w 1235912"/>
              <a:gd name="connsiteY100" fmla="*/ 629821 h 1266137"/>
              <a:gd name="connsiteX101" fmla="*/ 602136 w 1235912"/>
              <a:gd name="connsiteY101" fmla="*/ 632311 h 1266137"/>
              <a:gd name="connsiteX102" fmla="*/ 590930 w 1235912"/>
              <a:gd name="connsiteY102" fmla="*/ 622350 h 1266137"/>
              <a:gd name="connsiteX103" fmla="*/ 538634 w 1235912"/>
              <a:gd name="connsiteY103" fmla="*/ 506542 h 1266137"/>
              <a:gd name="connsiteX104" fmla="*/ 527428 w 1235912"/>
              <a:gd name="connsiteY104" fmla="*/ 482883 h 1266137"/>
              <a:gd name="connsiteX105" fmla="*/ 453965 w 1235912"/>
              <a:gd name="connsiteY105" fmla="*/ 404433 h 1266137"/>
              <a:gd name="connsiteX106" fmla="*/ 410385 w 1235912"/>
              <a:gd name="connsiteY106" fmla="*/ 404433 h 1266137"/>
              <a:gd name="connsiteX107" fmla="*/ 151396 w 1235912"/>
              <a:gd name="connsiteY107" fmla="*/ 404433 h 1266137"/>
              <a:gd name="connsiteX108" fmla="*/ 64237 w 1235912"/>
              <a:gd name="connsiteY108" fmla="*/ 505297 h 1266137"/>
              <a:gd name="connsiteX109" fmla="*/ 35598 w 1235912"/>
              <a:gd name="connsiteY109" fmla="*/ 632311 h 1266137"/>
              <a:gd name="connsiteX110" fmla="*/ 48050 w 1235912"/>
              <a:gd name="connsiteY110" fmla="*/ 672159 h 1266137"/>
              <a:gd name="connsiteX111" fmla="*/ 131474 w 1235912"/>
              <a:gd name="connsiteY111" fmla="*/ 749364 h 1266137"/>
              <a:gd name="connsiteX112" fmla="*/ 131474 w 1235912"/>
              <a:gd name="connsiteY112" fmla="*/ 631066 h 1266137"/>
              <a:gd name="connsiteX113" fmla="*/ 92875 w 1235912"/>
              <a:gd name="connsiteY113" fmla="*/ 592464 h 1266137"/>
              <a:gd name="connsiteX114" fmla="*/ 92875 w 1235912"/>
              <a:gd name="connsiteY114" fmla="*/ 567559 h 1266137"/>
              <a:gd name="connsiteX115" fmla="*/ 117778 w 1235912"/>
              <a:gd name="connsiteY115" fmla="*/ 567559 h 1266137"/>
              <a:gd name="connsiteX116" fmla="*/ 131474 w 1235912"/>
              <a:gd name="connsiteY116" fmla="*/ 582502 h 1266137"/>
              <a:gd name="connsiteX117" fmla="*/ 131474 w 1235912"/>
              <a:gd name="connsiteY117" fmla="*/ 481638 h 1266137"/>
              <a:gd name="connsiteX118" fmla="*/ 148906 w 1235912"/>
              <a:gd name="connsiteY118" fmla="*/ 464204 h 1266137"/>
              <a:gd name="connsiteX119" fmla="*/ 166338 w 1235912"/>
              <a:gd name="connsiteY119" fmla="*/ 481638 h 1266137"/>
              <a:gd name="connsiteX120" fmla="*/ 166338 w 1235912"/>
              <a:gd name="connsiteY120" fmla="*/ 1248704 h 1266137"/>
              <a:gd name="connsiteX121" fmla="*/ 148906 w 1235912"/>
              <a:gd name="connsiteY121" fmla="*/ 1266137 h 1266137"/>
              <a:gd name="connsiteX122" fmla="*/ 131474 w 1235912"/>
              <a:gd name="connsiteY122" fmla="*/ 1248704 h 1266137"/>
              <a:gd name="connsiteX123" fmla="*/ 131474 w 1235912"/>
              <a:gd name="connsiteY123" fmla="*/ 796683 h 1266137"/>
              <a:gd name="connsiteX124" fmla="*/ 24392 w 1235912"/>
              <a:gd name="connsiteY124" fmla="*/ 697064 h 1266137"/>
              <a:gd name="connsiteX125" fmla="*/ 1980 w 1235912"/>
              <a:gd name="connsiteY125" fmla="*/ 624840 h 1266137"/>
              <a:gd name="connsiteX126" fmla="*/ 29373 w 1235912"/>
              <a:gd name="connsiteY126" fmla="*/ 496581 h 1266137"/>
              <a:gd name="connsiteX127" fmla="*/ 151396 w 1235912"/>
              <a:gd name="connsiteY127" fmla="*/ 369566 h 1266137"/>
              <a:gd name="connsiteX128" fmla="*/ 410385 w 1235912"/>
              <a:gd name="connsiteY128" fmla="*/ 369566 h 1266137"/>
              <a:gd name="connsiteX129" fmla="*/ 453965 w 1235912"/>
              <a:gd name="connsiteY129" fmla="*/ 369566 h 1266137"/>
              <a:gd name="connsiteX130" fmla="*/ 561047 w 1235912"/>
              <a:gd name="connsiteY130" fmla="*/ 467940 h 1266137"/>
              <a:gd name="connsiteX131" fmla="*/ 569763 w 1235912"/>
              <a:gd name="connsiteY131" fmla="*/ 492845 h 1266137"/>
              <a:gd name="connsiteX132" fmla="*/ 614588 w 1235912"/>
              <a:gd name="connsiteY132" fmla="*/ 589973 h 1266137"/>
              <a:gd name="connsiteX133" fmla="*/ 749063 w 1235912"/>
              <a:gd name="connsiteY133" fmla="*/ 504052 h 1266137"/>
              <a:gd name="connsiteX134" fmla="*/ 759024 w 1235912"/>
              <a:gd name="connsiteY134" fmla="*/ 497826 h 1266137"/>
              <a:gd name="connsiteX135" fmla="*/ 759024 w 1235912"/>
              <a:gd name="connsiteY135" fmla="*/ 293607 h 1266137"/>
              <a:gd name="connsiteX136" fmla="*/ 759024 w 1235912"/>
              <a:gd name="connsiteY136" fmla="*/ 40824 h 1266137"/>
              <a:gd name="connsiteX137" fmla="*/ 759024 w 1235912"/>
              <a:gd name="connsiteY137" fmla="*/ 27127 h 1266137"/>
              <a:gd name="connsiteX138" fmla="*/ 768985 w 1235912"/>
              <a:gd name="connsiteY138" fmla="*/ 5957 h 1266137"/>
              <a:gd name="connsiteX139" fmla="*/ 791397 w 1235912"/>
              <a:gd name="connsiteY139" fmla="*/ 976 h 12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235912" h="1266137">
                <a:moveTo>
                  <a:pt x="299949" y="811458"/>
                </a:moveTo>
                <a:cubicBezTo>
                  <a:pt x="309231" y="811458"/>
                  <a:pt x="318512" y="818973"/>
                  <a:pt x="318512" y="827741"/>
                </a:cubicBezTo>
                <a:lnTo>
                  <a:pt x="318512" y="1248595"/>
                </a:lnTo>
                <a:cubicBezTo>
                  <a:pt x="318512" y="1257363"/>
                  <a:pt x="309231" y="1266130"/>
                  <a:pt x="299949" y="1266130"/>
                </a:cubicBezTo>
                <a:cubicBezTo>
                  <a:pt x="289342" y="1266130"/>
                  <a:pt x="281386" y="1257363"/>
                  <a:pt x="281386" y="1248595"/>
                </a:cubicBezTo>
                <a:lnTo>
                  <a:pt x="281386" y="827741"/>
                </a:lnTo>
                <a:cubicBezTo>
                  <a:pt x="281386" y="818973"/>
                  <a:pt x="289342" y="811458"/>
                  <a:pt x="299949" y="811458"/>
                </a:cubicBezTo>
                <a:close/>
                <a:moveTo>
                  <a:pt x="807584" y="527712"/>
                </a:moveTo>
                <a:cubicBezTo>
                  <a:pt x="810074" y="537673"/>
                  <a:pt x="807584" y="546390"/>
                  <a:pt x="806339" y="553862"/>
                </a:cubicBezTo>
                <a:cubicBezTo>
                  <a:pt x="803849" y="563823"/>
                  <a:pt x="798868" y="572540"/>
                  <a:pt x="793888" y="580011"/>
                </a:cubicBezTo>
                <a:lnTo>
                  <a:pt x="793888" y="616123"/>
                </a:lnTo>
                <a:lnTo>
                  <a:pt x="816300" y="599935"/>
                </a:lnTo>
                <a:cubicBezTo>
                  <a:pt x="825016" y="593709"/>
                  <a:pt x="831242" y="583747"/>
                  <a:pt x="833732" y="572540"/>
                </a:cubicBezTo>
                <a:cubicBezTo>
                  <a:pt x="834977" y="561333"/>
                  <a:pt x="832487" y="551371"/>
                  <a:pt x="826261" y="541409"/>
                </a:cubicBezTo>
                <a:cubicBezTo>
                  <a:pt x="821281" y="535183"/>
                  <a:pt x="813810" y="530202"/>
                  <a:pt x="807584" y="527712"/>
                </a:cubicBezTo>
                <a:close/>
                <a:moveTo>
                  <a:pt x="1015522" y="116784"/>
                </a:moveTo>
                <a:lnTo>
                  <a:pt x="1015522" y="251269"/>
                </a:lnTo>
                <a:lnTo>
                  <a:pt x="1015522" y="287381"/>
                </a:lnTo>
                <a:cubicBezTo>
                  <a:pt x="1015522" y="289872"/>
                  <a:pt x="1018013" y="291117"/>
                  <a:pt x="1018013" y="292362"/>
                </a:cubicBezTo>
                <a:cubicBezTo>
                  <a:pt x="1019258" y="292362"/>
                  <a:pt x="1020503" y="294853"/>
                  <a:pt x="1024238" y="293607"/>
                </a:cubicBezTo>
                <a:lnTo>
                  <a:pt x="1176145" y="238817"/>
                </a:lnTo>
                <a:cubicBezTo>
                  <a:pt x="1189842" y="232591"/>
                  <a:pt x="1201048" y="218893"/>
                  <a:pt x="1201048" y="205196"/>
                </a:cubicBezTo>
                <a:cubicBezTo>
                  <a:pt x="1201048" y="190253"/>
                  <a:pt x="1189842" y="176555"/>
                  <a:pt x="1176145" y="170329"/>
                </a:cubicBezTo>
                <a:close/>
                <a:moveTo>
                  <a:pt x="272261" y="66043"/>
                </a:moveTo>
                <a:cubicBezTo>
                  <a:pt x="214785" y="73560"/>
                  <a:pt x="174802" y="127430"/>
                  <a:pt x="182299" y="183806"/>
                </a:cubicBezTo>
                <a:cubicBezTo>
                  <a:pt x="186047" y="212621"/>
                  <a:pt x="201041" y="236424"/>
                  <a:pt x="222282" y="252711"/>
                </a:cubicBezTo>
                <a:cubicBezTo>
                  <a:pt x="244772" y="270250"/>
                  <a:pt x="271011" y="277767"/>
                  <a:pt x="299749" y="274008"/>
                </a:cubicBezTo>
                <a:cubicBezTo>
                  <a:pt x="327237" y="270250"/>
                  <a:pt x="352227" y="255216"/>
                  <a:pt x="368470" y="233918"/>
                </a:cubicBezTo>
                <a:cubicBezTo>
                  <a:pt x="385962" y="212621"/>
                  <a:pt x="393459" y="183806"/>
                  <a:pt x="389711" y="156245"/>
                </a:cubicBezTo>
                <a:cubicBezTo>
                  <a:pt x="385962" y="128683"/>
                  <a:pt x="372218" y="103627"/>
                  <a:pt x="349728" y="87341"/>
                </a:cubicBezTo>
                <a:cubicBezTo>
                  <a:pt x="330986" y="73560"/>
                  <a:pt x="309745" y="66043"/>
                  <a:pt x="286005" y="66043"/>
                </a:cubicBezTo>
                <a:cubicBezTo>
                  <a:pt x="282256" y="66043"/>
                  <a:pt x="277258" y="66043"/>
                  <a:pt x="272261" y="66043"/>
                </a:cubicBezTo>
                <a:close/>
                <a:moveTo>
                  <a:pt x="796378" y="38334"/>
                </a:moveTo>
                <a:cubicBezTo>
                  <a:pt x="796378" y="38334"/>
                  <a:pt x="795133" y="38334"/>
                  <a:pt x="793888" y="39579"/>
                </a:cubicBezTo>
                <a:cubicBezTo>
                  <a:pt x="793888" y="39579"/>
                  <a:pt x="793888" y="39579"/>
                  <a:pt x="793888" y="40824"/>
                </a:cubicBezTo>
                <a:lnTo>
                  <a:pt x="793888" y="293607"/>
                </a:lnTo>
                <a:lnTo>
                  <a:pt x="793888" y="294853"/>
                </a:lnTo>
                <a:cubicBezTo>
                  <a:pt x="795133" y="294853"/>
                  <a:pt x="796378" y="294853"/>
                  <a:pt x="796378" y="294853"/>
                </a:cubicBezTo>
                <a:lnTo>
                  <a:pt x="966962" y="267457"/>
                </a:lnTo>
                <a:cubicBezTo>
                  <a:pt x="974433" y="264967"/>
                  <a:pt x="980658" y="258741"/>
                  <a:pt x="980658" y="251269"/>
                </a:cubicBezTo>
                <a:lnTo>
                  <a:pt x="980658" y="85653"/>
                </a:lnTo>
                <a:cubicBezTo>
                  <a:pt x="980658" y="78181"/>
                  <a:pt x="974433" y="70710"/>
                  <a:pt x="966962" y="70710"/>
                </a:cubicBezTo>
                <a:close/>
                <a:moveTo>
                  <a:pt x="268512" y="32217"/>
                </a:moveTo>
                <a:cubicBezTo>
                  <a:pt x="304747" y="25953"/>
                  <a:pt x="340981" y="35976"/>
                  <a:pt x="370969" y="59779"/>
                </a:cubicBezTo>
                <a:cubicBezTo>
                  <a:pt x="399707" y="82329"/>
                  <a:pt x="419698" y="114902"/>
                  <a:pt x="424696" y="152486"/>
                </a:cubicBezTo>
                <a:cubicBezTo>
                  <a:pt x="428445" y="188818"/>
                  <a:pt x="419698" y="225149"/>
                  <a:pt x="397208" y="255216"/>
                </a:cubicBezTo>
                <a:cubicBezTo>
                  <a:pt x="374717" y="285283"/>
                  <a:pt x="340981" y="304075"/>
                  <a:pt x="304747" y="307834"/>
                </a:cubicBezTo>
                <a:cubicBezTo>
                  <a:pt x="297250" y="309087"/>
                  <a:pt x="291003" y="310339"/>
                  <a:pt x="284755" y="310339"/>
                </a:cubicBezTo>
                <a:cubicBezTo>
                  <a:pt x="254768" y="310339"/>
                  <a:pt x="226030" y="300317"/>
                  <a:pt x="201041" y="280272"/>
                </a:cubicBezTo>
                <a:cubicBezTo>
                  <a:pt x="171053" y="258975"/>
                  <a:pt x="152311" y="225149"/>
                  <a:pt x="147313" y="187565"/>
                </a:cubicBezTo>
                <a:cubicBezTo>
                  <a:pt x="138567" y="112397"/>
                  <a:pt x="191045" y="42240"/>
                  <a:pt x="268512" y="32217"/>
                </a:cubicBezTo>
                <a:close/>
                <a:moveTo>
                  <a:pt x="791397" y="976"/>
                </a:moveTo>
                <a:lnTo>
                  <a:pt x="838713" y="9693"/>
                </a:lnTo>
                <a:cubicBezTo>
                  <a:pt x="839958" y="10938"/>
                  <a:pt x="841203" y="10938"/>
                  <a:pt x="841203" y="10938"/>
                </a:cubicBezTo>
                <a:lnTo>
                  <a:pt x="973188" y="35843"/>
                </a:lnTo>
                <a:cubicBezTo>
                  <a:pt x="995600" y="39579"/>
                  <a:pt x="1011787" y="58258"/>
                  <a:pt x="1015522" y="80672"/>
                </a:cubicBezTo>
                <a:lnTo>
                  <a:pt x="1187352" y="137953"/>
                </a:lnTo>
                <a:cubicBezTo>
                  <a:pt x="1215990" y="146669"/>
                  <a:pt x="1235912" y="174065"/>
                  <a:pt x="1235912" y="205196"/>
                </a:cubicBezTo>
                <a:cubicBezTo>
                  <a:pt x="1235912" y="235081"/>
                  <a:pt x="1215990" y="261231"/>
                  <a:pt x="1188597" y="271193"/>
                </a:cubicBezTo>
                <a:lnTo>
                  <a:pt x="1036690" y="325983"/>
                </a:lnTo>
                <a:cubicBezTo>
                  <a:pt x="1031709" y="327228"/>
                  <a:pt x="1026729" y="328474"/>
                  <a:pt x="1021748" y="328474"/>
                </a:cubicBezTo>
                <a:cubicBezTo>
                  <a:pt x="1013032" y="328474"/>
                  <a:pt x="1005561" y="325983"/>
                  <a:pt x="998090" y="321002"/>
                </a:cubicBezTo>
                <a:cubicBezTo>
                  <a:pt x="990620" y="316022"/>
                  <a:pt x="984394" y="307305"/>
                  <a:pt x="981904" y="298588"/>
                </a:cubicBezTo>
                <a:cubicBezTo>
                  <a:pt x="979413" y="299833"/>
                  <a:pt x="975678" y="299833"/>
                  <a:pt x="971942" y="301079"/>
                </a:cubicBezTo>
                <a:lnTo>
                  <a:pt x="802604" y="329719"/>
                </a:lnTo>
                <a:cubicBezTo>
                  <a:pt x="798868" y="329719"/>
                  <a:pt x="797623" y="329719"/>
                  <a:pt x="796378" y="329719"/>
                </a:cubicBezTo>
                <a:cubicBezTo>
                  <a:pt x="795133" y="329719"/>
                  <a:pt x="793888" y="329719"/>
                  <a:pt x="793888" y="329719"/>
                </a:cubicBezTo>
                <a:lnTo>
                  <a:pt x="793888" y="490354"/>
                </a:lnTo>
                <a:cubicBezTo>
                  <a:pt x="817545" y="490354"/>
                  <a:pt x="838713" y="500316"/>
                  <a:pt x="854900" y="521485"/>
                </a:cubicBezTo>
                <a:cubicBezTo>
                  <a:pt x="867351" y="537673"/>
                  <a:pt x="871086" y="557597"/>
                  <a:pt x="868596" y="578766"/>
                </a:cubicBezTo>
                <a:cubicBezTo>
                  <a:pt x="864861" y="598690"/>
                  <a:pt x="853654" y="616123"/>
                  <a:pt x="836222" y="628576"/>
                </a:cubicBezTo>
                <a:lnTo>
                  <a:pt x="793888" y="658461"/>
                </a:lnTo>
                <a:lnTo>
                  <a:pt x="793888" y="1248704"/>
                </a:lnTo>
                <a:cubicBezTo>
                  <a:pt x="793888" y="1258665"/>
                  <a:pt x="786417" y="1266137"/>
                  <a:pt x="776456" y="1266137"/>
                </a:cubicBezTo>
                <a:cubicBezTo>
                  <a:pt x="766495" y="1266137"/>
                  <a:pt x="759024" y="1258665"/>
                  <a:pt x="759024" y="1248704"/>
                </a:cubicBezTo>
                <a:lnTo>
                  <a:pt x="759024" y="682121"/>
                </a:lnTo>
                <a:lnTo>
                  <a:pt x="605872" y="787966"/>
                </a:lnTo>
                <a:cubicBezTo>
                  <a:pt x="594666" y="796683"/>
                  <a:pt x="582214" y="800418"/>
                  <a:pt x="569763" y="800418"/>
                </a:cubicBezTo>
                <a:cubicBezTo>
                  <a:pt x="563537" y="800418"/>
                  <a:pt x="557311" y="799173"/>
                  <a:pt x="552331" y="797928"/>
                </a:cubicBezTo>
                <a:cubicBezTo>
                  <a:pt x="533654" y="791702"/>
                  <a:pt x="518712" y="779249"/>
                  <a:pt x="511241" y="761816"/>
                </a:cubicBezTo>
                <a:lnTo>
                  <a:pt x="466416" y="657216"/>
                </a:lnTo>
                <a:lnTo>
                  <a:pt x="466416" y="1248704"/>
                </a:lnTo>
                <a:cubicBezTo>
                  <a:pt x="466416" y="1258665"/>
                  <a:pt x="458946" y="1266137"/>
                  <a:pt x="448984" y="1266137"/>
                </a:cubicBezTo>
                <a:cubicBezTo>
                  <a:pt x="439023" y="1266137"/>
                  <a:pt x="431552" y="1258665"/>
                  <a:pt x="431552" y="1248704"/>
                </a:cubicBezTo>
                <a:lnTo>
                  <a:pt x="431552" y="481638"/>
                </a:lnTo>
                <a:cubicBezTo>
                  <a:pt x="431552" y="471676"/>
                  <a:pt x="439023" y="464204"/>
                  <a:pt x="448984" y="464204"/>
                </a:cubicBezTo>
                <a:cubicBezTo>
                  <a:pt x="458946" y="464204"/>
                  <a:pt x="466416" y="471676"/>
                  <a:pt x="466416" y="481638"/>
                </a:cubicBezTo>
                <a:lnTo>
                  <a:pt x="466416" y="568804"/>
                </a:lnTo>
                <a:lnTo>
                  <a:pt x="542370" y="748118"/>
                </a:lnTo>
                <a:cubicBezTo>
                  <a:pt x="547350" y="755590"/>
                  <a:pt x="553576" y="761816"/>
                  <a:pt x="561047" y="764306"/>
                </a:cubicBezTo>
                <a:cubicBezTo>
                  <a:pt x="569763" y="766797"/>
                  <a:pt x="578479" y="764306"/>
                  <a:pt x="585950" y="760571"/>
                </a:cubicBezTo>
                <a:lnTo>
                  <a:pt x="759024" y="639783"/>
                </a:lnTo>
                <a:lnTo>
                  <a:pt x="759024" y="609897"/>
                </a:lnTo>
                <a:cubicBezTo>
                  <a:pt x="754043" y="613633"/>
                  <a:pt x="750308" y="616123"/>
                  <a:pt x="749063" y="616123"/>
                </a:cubicBezTo>
                <a:cubicBezTo>
                  <a:pt x="746572" y="617369"/>
                  <a:pt x="744082" y="617369"/>
                  <a:pt x="740347" y="617369"/>
                </a:cubicBezTo>
                <a:cubicBezTo>
                  <a:pt x="734121" y="617369"/>
                  <a:pt x="727895" y="613633"/>
                  <a:pt x="725405" y="608652"/>
                </a:cubicBezTo>
                <a:cubicBezTo>
                  <a:pt x="721670" y="599935"/>
                  <a:pt x="725405" y="588728"/>
                  <a:pt x="732876" y="583747"/>
                </a:cubicBezTo>
                <a:cubicBezTo>
                  <a:pt x="742837" y="581257"/>
                  <a:pt x="767740" y="565069"/>
                  <a:pt x="772720" y="545145"/>
                </a:cubicBezTo>
                <a:cubicBezTo>
                  <a:pt x="773966" y="541409"/>
                  <a:pt x="773966" y="535183"/>
                  <a:pt x="771475" y="531447"/>
                </a:cubicBezTo>
                <a:cubicBezTo>
                  <a:pt x="770230" y="531447"/>
                  <a:pt x="770230" y="531447"/>
                  <a:pt x="768985" y="532692"/>
                </a:cubicBezTo>
                <a:lnTo>
                  <a:pt x="615833" y="629821"/>
                </a:lnTo>
                <a:cubicBezTo>
                  <a:pt x="612098" y="633557"/>
                  <a:pt x="607117" y="633557"/>
                  <a:pt x="602136" y="632311"/>
                </a:cubicBezTo>
                <a:cubicBezTo>
                  <a:pt x="597156" y="631066"/>
                  <a:pt x="593420" y="627330"/>
                  <a:pt x="590930" y="622350"/>
                </a:cubicBezTo>
                <a:lnTo>
                  <a:pt x="538634" y="506542"/>
                </a:lnTo>
                <a:cubicBezTo>
                  <a:pt x="534899" y="497826"/>
                  <a:pt x="531164" y="490354"/>
                  <a:pt x="527428" y="482883"/>
                </a:cubicBezTo>
                <a:cubicBezTo>
                  <a:pt x="496300" y="405678"/>
                  <a:pt x="495054" y="404433"/>
                  <a:pt x="453965" y="404433"/>
                </a:cubicBezTo>
                <a:lnTo>
                  <a:pt x="410385" y="404433"/>
                </a:lnTo>
                <a:lnTo>
                  <a:pt x="151396" y="404433"/>
                </a:lnTo>
                <a:cubicBezTo>
                  <a:pt x="104081" y="404433"/>
                  <a:pt x="91630" y="404433"/>
                  <a:pt x="64237" y="505297"/>
                </a:cubicBezTo>
                <a:lnTo>
                  <a:pt x="35598" y="632311"/>
                </a:lnTo>
                <a:cubicBezTo>
                  <a:pt x="33108" y="647254"/>
                  <a:pt x="38089" y="660952"/>
                  <a:pt x="48050" y="672159"/>
                </a:cubicBezTo>
                <a:lnTo>
                  <a:pt x="131474" y="749364"/>
                </a:lnTo>
                <a:lnTo>
                  <a:pt x="131474" y="631066"/>
                </a:lnTo>
                <a:lnTo>
                  <a:pt x="92875" y="592464"/>
                </a:lnTo>
                <a:cubicBezTo>
                  <a:pt x="86649" y="584992"/>
                  <a:pt x="86649" y="575030"/>
                  <a:pt x="92875" y="567559"/>
                </a:cubicBezTo>
                <a:cubicBezTo>
                  <a:pt x="100346" y="561333"/>
                  <a:pt x="110307" y="561333"/>
                  <a:pt x="117778" y="567559"/>
                </a:cubicBezTo>
                <a:lnTo>
                  <a:pt x="131474" y="582502"/>
                </a:lnTo>
                <a:lnTo>
                  <a:pt x="131474" y="481638"/>
                </a:lnTo>
                <a:cubicBezTo>
                  <a:pt x="131474" y="471676"/>
                  <a:pt x="140190" y="464204"/>
                  <a:pt x="148906" y="464204"/>
                </a:cubicBezTo>
                <a:cubicBezTo>
                  <a:pt x="158867" y="464204"/>
                  <a:pt x="166338" y="471676"/>
                  <a:pt x="166338" y="481638"/>
                </a:cubicBezTo>
                <a:lnTo>
                  <a:pt x="166338" y="1248704"/>
                </a:lnTo>
                <a:cubicBezTo>
                  <a:pt x="166338" y="1258665"/>
                  <a:pt x="158867" y="1266137"/>
                  <a:pt x="148906" y="1266137"/>
                </a:cubicBezTo>
                <a:cubicBezTo>
                  <a:pt x="140190" y="1266137"/>
                  <a:pt x="131474" y="1258665"/>
                  <a:pt x="131474" y="1248704"/>
                </a:cubicBezTo>
                <a:lnTo>
                  <a:pt x="131474" y="796683"/>
                </a:lnTo>
                <a:lnTo>
                  <a:pt x="24392" y="697064"/>
                </a:lnTo>
                <a:cubicBezTo>
                  <a:pt x="4470" y="678385"/>
                  <a:pt x="-4246" y="650990"/>
                  <a:pt x="1980" y="624840"/>
                </a:cubicBezTo>
                <a:lnTo>
                  <a:pt x="29373" y="496581"/>
                </a:lnTo>
                <a:cubicBezTo>
                  <a:pt x="59256" y="390736"/>
                  <a:pt x="80423" y="369566"/>
                  <a:pt x="151396" y="369566"/>
                </a:cubicBezTo>
                <a:lnTo>
                  <a:pt x="410385" y="369566"/>
                </a:lnTo>
                <a:lnTo>
                  <a:pt x="453965" y="369566"/>
                </a:lnTo>
                <a:cubicBezTo>
                  <a:pt x="518712" y="369566"/>
                  <a:pt x="528673" y="391981"/>
                  <a:pt x="561047" y="467940"/>
                </a:cubicBezTo>
                <a:cubicBezTo>
                  <a:pt x="563537" y="476657"/>
                  <a:pt x="567273" y="484128"/>
                  <a:pt x="569763" y="492845"/>
                </a:cubicBezTo>
                <a:lnTo>
                  <a:pt x="614588" y="589973"/>
                </a:lnTo>
                <a:lnTo>
                  <a:pt x="749063" y="504052"/>
                </a:lnTo>
                <a:cubicBezTo>
                  <a:pt x="752798" y="501562"/>
                  <a:pt x="755288" y="500316"/>
                  <a:pt x="759024" y="497826"/>
                </a:cubicBezTo>
                <a:lnTo>
                  <a:pt x="759024" y="293607"/>
                </a:lnTo>
                <a:lnTo>
                  <a:pt x="759024" y="40824"/>
                </a:lnTo>
                <a:lnTo>
                  <a:pt x="759024" y="27127"/>
                </a:lnTo>
                <a:cubicBezTo>
                  <a:pt x="759024" y="19655"/>
                  <a:pt x="762759" y="10938"/>
                  <a:pt x="768985" y="5957"/>
                </a:cubicBezTo>
                <a:cubicBezTo>
                  <a:pt x="775211" y="976"/>
                  <a:pt x="783927" y="-1514"/>
                  <a:pt x="791397" y="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FDA71-3DA6-6440-8F22-3F975B01A9BC}"/>
              </a:ext>
            </a:extLst>
          </p:cNvPr>
          <p:cNvSpPr txBox="1"/>
          <p:nvPr/>
        </p:nvSpPr>
        <p:spPr>
          <a:xfrm>
            <a:off x="10884219" y="3968275"/>
            <a:ext cx="10853563" cy="23237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just"/>
            <a:r>
              <a:rPr lang="en-US" sz="145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53C09-3301-CF4E-9BF2-47456D6EFD24}"/>
              </a:ext>
            </a:extLst>
          </p:cNvPr>
          <p:cNvSpPr txBox="1"/>
          <p:nvPr/>
        </p:nvSpPr>
        <p:spPr>
          <a:xfrm>
            <a:off x="10884219" y="9837067"/>
            <a:ext cx="58991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CD023-C392-1B4B-B210-30171CA3E136}"/>
              </a:ext>
            </a:extLst>
          </p:cNvPr>
          <p:cNvSpPr txBox="1"/>
          <p:nvPr/>
        </p:nvSpPr>
        <p:spPr>
          <a:xfrm>
            <a:off x="10884220" y="10490231"/>
            <a:ext cx="58991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227EB-4C07-4743-AED4-7316A79E1FEB}"/>
              </a:ext>
            </a:extLst>
          </p:cNvPr>
          <p:cNvSpPr txBox="1"/>
          <p:nvPr/>
        </p:nvSpPr>
        <p:spPr>
          <a:xfrm>
            <a:off x="10884220" y="11273404"/>
            <a:ext cx="58991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DCC0-FF6D-AF42-AAA1-70C4F4FB2D66}"/>
              </a:ext>
            </a:extLst>
          </p:cNvPr>
          <p:cNvSpPr txBox="1"/>
          <p:nvPr/>
        </p:nvSpPr>
        <p:spPr>
          <a:xfrm>
            <a:off x="17649036" y="10490231"/>
            <a:ext cx="52077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DE6C5-C74F-7041-8B30-0A43ED79FEBB}"/>
              </a:ext>
            </a:extLst>
          </p:cNvPr>
          <p:cNvSpPr txBox="1"/>
          <p:nvPr/>
        </p:nvSpPr>
        <p:spPr>
          <a:xfrm>
            <a:off x="17649036" y="11273404"/>
            <a:ext cx="52077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hello@company.com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000E95-048D-5B40-8650-00699CB1EDB6}"/>
              </a:ext>
            </a:extLst>
          </p:cNvPr>
          <p:cNvSpPr txBox="1"/>
          <p:nvPr/>
        </p:nvSpPr>
        <p:spPr>
          <a:xfrm rot="16200000">
            <a:off x="-1518704" y="8158490"/>
            <a:ext cx="916551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MAKE A BIG IMPACT WITH OUR SLIDES</a:t>
            </a:r>
          </a:p>
        </p:txBody>
      </p:sp>
    </p:spTree>
    <p:extLst>
      <p:ext uri="{BB962C8B-B14F-4D97-AF65-F5344CB8AC3E}">
        <p14:creationId xmlns:p14="http://schemas.microsoft.com/office/powerpoint/2010/main" val="341650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0">
            <a:extLst>
              <a:ext uri="{FF2B5EF4-FFF2-40B4-BE49-F238E27FC236}">
                <a16:creationId xmlns:a16="http://schemas.microsoft.com/office/drawing/2014/main" id="{8BAE1D2A-B06D-0145-8C3F-15F82ABD5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087" y="2679"/>
            <a:ext cx="3278001" cy="8653573"/>
          </a:xfrm>
          <a:custGeom>
            <a:avLst/>
            <a:gdLst>
              <a:gd name="T0" fmla="*/ 1718887 w 2632"/>
              <a:gd name="T1" fmla="*/ 3437502 h 6950"/>
              <a:gd name="T2" fmla="*/ 1718887 w 2632"/>
              <a:gd name="T3" fmla="*/ 4538704 h 6950"/>
              <a:gd name="T4" fmla="*/ 0 w 2632"/>
              <a:gd name="T5" fmla="*/ 4538704 h 6950"/>
              <a:gd name="T6" fmla="*/ 0 w 2632"/>
              <a:gd name="T7" fmla="*/ 0 h 69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32" h="6950">
                <a:moveTo>
                  <a:pt x="2631" y="5263"/>
                </a:moveTo>
                <a:lnTo>
                  <a:pt x="2631" y="6949"/>
                </a:lnTo>
                <a:lnTo>
                  <a:pt x="0" y="6949"/>
                </a:lnTo>
                <a:lnTo>
                  <a:pt x="0" y="0"/>
                </a:lnTo>
              </a:path>
            </a:pathLst>
          </a:custGeom>
          <a:noFill/>
          <a:ln w="635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8577484D-D92F-BD40-912F-2B2E2FC8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22598" y="2683"/>
            <a:ext cx="0" cy="1367218"/>
          </a:xfrm>
          <a:prstGeom prst="line">
            <a:avLst/>
          </a:prstGeom>
          <a:noFill/>
          <a:ln w="635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60BB8020-15D6-F149-B1CB-39EED601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9139" y="7717317"/>
            <a:ext cx="4798950" cy="3612976"/>
          </a:xfrm>
          <a:custGeom>
            <a:avLst/>
            <a:gdLst>
              <a:gd name="T0" fmla="*/ 2516731 w 3855"/>
              <a:gd name="T1" fmla="*/ 1894586 h 2902"/>
              <a:gd name="T2" fmla="*/ 0 w 3855"/>
              <a:gd name="T3" fmla="*/ 1894586 h 2902"/>
              <a:gd name="T4" fmla="*/ 0 w 3855"/>
              <a:gd name="T5" fmla="*/ 0 h 2902"/>
              <a:gd name="T6" fmla="*/ 2516731 w 3855"/>
              <a:gd name="T7" fmla="*/ 0 h 2902"/>
              <a:gd name="T8" fmla="*/ 2516731 w 3855"/>
              <a:gd name="T9" fmla="*/ 1894586 h 29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5" h="2902">
                <a:moveTo>
                  <a:pt x="3854" y="2901"/>
                </a:moveTo>
                <a:lnTo>
                  <a:pt x="0" y="2901"/>
                </a:lnTo>
                <a:lnTo>
                  <a:pt x="0" y="0"/>
                </a:lnTo>
                <a:lnTo>
                  <a:pt x="3854" y="0"/>
                </a:lnTo>
                <a:lnTo>
                  <a:pt x="3854" y="290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8045A7BC-C597-B64F-8F3C-0D043681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749" y="7580049"/>
            <a:ext cx="11245139" cy="6133273"/>
          </a:xfrm>
          <a:custGeom>
            <a:avLst/>
            <a:gdLst>
              <a:gd name="T0" fmla="*/ 0 w 9031"/>
              <a:gd name="T1" fmla="*/ 3216644 h 4925"/>
              <a:gd name="T2" fmla="*/ 5898206 w 9031"/>
              <a:gd name="T3" fmla="*/ 3216644 h 4925"/>
              <a:gd name="T4" fmla="*/ 5898206 w 9031"/>
              <a:gd name="T5" fmla="*/ 0 h 4925"/>
              <a:gd name="T6" fmla="*/ 0 w 9031"/>
              <a:gd name="T7" fmla="*/ 0 h 4925"/>
              <a:gd name="T8" fmla="*/ 0 w 9031"/>
              <a:gd name="T9" fmla="*/ 3216644 h 49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31" h="4925">
                <a:moveTo>
                  <a:pt x="0" y="4924"/>
                </a:moveTo>
                <a:lnTo>
                  <a:pt x="9030" y="4924"/>
                </a:lnTo>
                <a:lnTo>
                  <a:pt x="9030" y="0"/>
                </a:lnTo>
                <a:lnTo>
                  <a:pt x="0" y="0"/>
                </a:lnTo>
                <a:lnTo>
                  <a:pt x="0" y="49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8DF31C19-8BCC-944E-AE29-133A8682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2683"/>
            <a:ext cx="4798950" cy="6484686"/>
          </a:xfrm>
          <a:custGeom>
            <a:avLst/>
            <a:gdLst>
              <a:gd name="T0" fmla="*/ 0 w 3855"/>
              <a:gd name="T1" fmla="*/ 3400983 h 5207"/>
              <a:gd name="T2" fmla="*/ 2516731 w 3855"/>
              <a:gd name="T3" fmla="*/ 3400983 h 5207"/>
              <a:gd name="T4" fmla="*/ 2516731 w 3855"/>
              <a:gd name="T5" fmla="*/ 0 h 5207"/>
              <a:gd name="T6" fmla="*/ 0 w 3855"/>
              <a:gd name="T7" fmla="*/ 0 h 5207"/>
              <a:gd name="T8" fmla="*/ 0 w 3855"/>
              <a:gd name="T9" fmla="*/ 3400983 h 52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5" h="5207">
                <a:moveTo>
                  <a:pt x="0" y="5206"/>
                </a:moveTo>
                <a:lnTo>
                  <a:pt x="3854" y="5206"/>
                </a:lnTo>
                <a:lnTo>
                  <a:pt x="3854" y="0"/>
                </a:lnTo>
                <a:lnTo>
                  <a:pt x="0" y="0"/>
                </a:lnTo>
                <a:lnTo>
                  <a:pt x="0" y="520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C307FA7-CF17-DC44-8190-3289C94AA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A796D7A4-37DF-2143-89C8-14871133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13" y="6487369"/>
            <a:ext cx="4798950" cy="3612976"/>
          </a:xfrm>
          <a:custGeom>
            <a:avLst/>
            <a:gdLst>
              <a:gd name="T0" fmla="*/ 2516731 w 3855"/>
              <a:gd name="T1" fmla="*/ 1894586 h 2901"/>
              <a:gd name="T2" fmla="*/ 0 w 3855"/>
              <a:gd name="T3" fmla="*/ 1894586 h 2901"/>
              <a:gd name="T4" fmla="*/ 0 w 3855"/>
              <a:gd name="T5" fmla="*/ 0 h 2901"/>
              <a:gd name="T6" fmla="*/ 2516731 w 3855"/>
              <a:gd name="T7" fmla="*/ 0 h 2901"/>
              <a:gd name="T8" fmla="*/ 2516731 w 3855"/>
              <a:gd name="T9" fmla="*/ 1894586 h 2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5" h="2901">
                <a:moveTo>
                  <a:pt x="3854" y="2900"/>
                </a:moveTo>
                <a:lnTo>
                  <a:pt x="0" y="2900"/>
                </a:lnTo>
                <a:lnTo>
                  <a:pt x="0" y="0"/>
                </a:lnTo>
                <a:lnTo>
                  <a:pt x="3854" y="0"/>
                </a:lnTo>
                <a:lnTo>
                  <a:pt x="3854" y="290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B7CD85-C1AB-E247-A7E3-2816D215BA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BB3ABF02-1627-9043-B49E-A04864B8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10094855"/>
            <a:ext cx="4798950" cy="3612976"/>
          </a:xfrm>
          <a:custGeom>
            <a:avLst/>
            <a:gdLst>
              <a:gd name="T0" fmla="*/ 0 w 3855"/>
              <a:gd name="T1" fmla="*/ 1894586 h 2902"/>
              <a:gd name="T2" fmla="*/ 2516731 w 3855"/>
              <a:gd name="T3" fmla="*/ 1894586 h 2902"/>
              <a:gd name="T4" fmla="*/ 2516731 w 3855"/>
              <a:gd name="T5" fmla="*/ 0 h 2902"/>
              <a:gd name="T6" fmla="*/ 0 w 3855"/>
              <a:gd name="T7" fmla="*/ 0 h 2902"/>
              <a:gd name="T8" fmla="*/ 0 w 3855"/>
              <a:gd name="T9" fmla="*/ 1894586 h 29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55" h="2902">
                <a:moveTo>
                  <a:pt x="0" y="2901"/>
                </a:moveTo>
                <a:lnTo>
                  <a:pt x="3854" y="2901"/>
                </a:lnTo>
                <a:lnTo>
                  <a:pt x="3854" y="0"/>
                </a:lnTo>
                <a:lnTo>
                  <a:pt x="0" y="0"/>
                </a:lnTo>
                <a:lnTo>
                  <a:pt x="0" y="2901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E0F20C-C2F5-B44E-B750-3DEA205B2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0AB9-8562-7D40-8399-3D2BC1548D65}"/>
              </a:ext>
            </a:extLst>
          </p:cNvPr>
          <p:cNvSpPr txBox="1"/>
          <p:nvPr/>
        </p:nvSpPr>
        <p:spPr>
          <a:xfrm>
            <a:off x="10069591" y="1624520"/>
            <a:ext cx="9302626" cy="53501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20000"/>
              </a:lnSpc>
            </a:pPr>
            <a:r>
              <a:rPr lang="en-US" sz="20000" b="1" spc="-75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56715-E2CE-CA49-8B2B-257549EB83B0}"/>
              </a:ext>
            </a:extLst>
          </p:cNvPr>
          <p:cNvSpPr txBox="1"/>
          <p:nvPr/>
        </p:nvSpPr>
        <p:spPr>
          <a:xfrm>
            <a:off x="16015979" y="9749692"/>
            <a:ext cx="58991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5B58-37AD-C448-8F22-68B945219698}"/>
              </a:ext>
            </a:extLst>
          </p:cNvPr>
          <p:cNvSpPr txBox="1"/>
          <p:nvPr/>
        </p:nvSpPr>
        <p:spPr>
          <a:xfrm>
            <a:off x="16015980" y="10402856"/>
            <a:ext cx="58991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61188-64E0-0B47-BE90-6544967A9543}"/>
              </a:ext>
            </a:extLst>
          </p:cNvPr>
          <p:cNvSpPr txBox="1"/>
          <p:nvPr/>
        </p:nvSpPr>
        <p:spPr>
          <a:xfrm>
            <a:off x="16015980" y="11186029"/>
            <a:ext cx="58991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</p:spTree>
    <p:extLst>
      <p:ext uri="{BB962C8B-B14F-4D97-AF65-F5344CB8AC3E}">
        <p14:creationId xmlns:p14="http://schemas.microsoft.com/office/powerpoint/2010/main" val="220172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95B29F1E-A307-EC44-BEDF-31BE10171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675" y="876075"/>
            <a:ext cx="4663501" cy="5976433"/>
          </a:xfrm>
          <a:custGeom>
            <a:avLst/>
            <a:gdLst>
              <a:gd name="T0" fmla="*/ 2444723 w 3746"/>
              <a:gd name="T1" fmla="*/ 3133116 h 4797"/>
              <a:gd name="T2" fmla="*/ 0 w 3746"/>
              <a:gd name="T3" fmla="*/ 3133116 h 4797"/>
              <a:gd name="T4" fmla="*/ 0 w 3746"/>
              <a:gd name="T5" fmla="*/ 0 h 4797"/>
              <a:gd name="T6" fmla="*/ 2444723 w 3746"/>
              <a:gd name="T7" fmla="*/ 0 h 4797"/>
              <a:gd name="T8" fmla="*/ 2444723 w 3746"/>
              <a:gd name="T9" fmla="*/ 3133116 h 47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6" h="4797">
                <a:moveTo>
                  <a:pt x="3745" y="4796"/>
                </a:moveTo>
                <a:lnTo>
                  <a:pt x="0" y="4796"/>
                </a:lnTo>
                <a:lnTo>
                  <a:pt x="0" y="0"/>
                </a:lnTo>
                <a:lnTo>
                  <a:pt x="3745" y="0"/>
                </a:lnTo>
                <a:lnTo>
                  <a:pt x="3745" y="47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97C89362-93C0-0F41-8457-52BFB3ACE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79"/>
            <a:ext cx="14155294" cy="13710641"/>
          </a:xfrm>
          <a:custGeom>
            <a:avLst/>
            <a:gdLst>
              <a:gd name="T0" fmla="*/ 0 w 11365"/>
              <a:gd name="T1" fmla="*/ 7188582 h 11008"/>
              <a:gd name="T2" fmla="*/ 7421885 w 11365"/>
              <a:gd name="T3" fmla="*/ 7188582 h 11008"/>
              <a:gd name="T4" fmla="*/ 7421885 w 11365"/>
              <a:gd name="T5" fmla="*/ 0 h 11008"/>
              <a:gd name="T6" fmla="*/ 0 w 11365"/>
              <a:gd name="T7" fmla="*/ 0 h 11008"/>
              <a:gd name="T8" fmla="*/ 0 w 11365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65" h="11008">
                <a:moveTo>
                  <a:pt x="0" y="11007"/>
                </a:moveTo>
                <a:lnTo>
                  <a:pt x="11364" y="11007"/>
                </a:lnTo>
                <a:lnTo>
                  <a:pt x="11364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222A0431-4EC0-B449-8E1D-30B3476D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795" y="5973623"/>
            <a:ext cx="4663501" cy="7739699"/>
          </a:xfrm>
          <a:custGeom>
            <a:avLst/>
            <a:gdLst>
              <a:gd name="T0" fmla="*/ 0 w 3745"/>
              <a:gd name="T1" fmla="*/ 4057692 h 6213"/>
              <a:gd name="T2" fmla="*/ 2444723 w 3745"/>
              <a:gd name="T3" fmla="*/ 4057692 h 6213"/>
              <a:gd name="T4" fmla="*/ 2444723 w 3745"/>
              <a:gd name="T5" fmla="*/ 0 h 6213"/>
              <a:gd name="T6" fmla="*/ 0 w 3745"/>
              <a:gd name="T7" fmla="*/ 0 h 6213"/>
              <a:gd name="T8" fmla="*/ 0 w 3745"/>
              <a:gd name="T9" fmla="*/ 4057692 h 62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5" h="6213">
                <a:moveTo>
                  <a:pt x="0" y="6212"/>
                </a:moveTo>
                <a:lnTo>
                  <a:pt x="3744" y="6212"/>
                </a:lnTo>
                <a:lnTo>
                  <a:pt x="3744" y="0"/>
                </a:lnTo>
                <a:lnTo>
                  <a:pt x="0" y="0"/>
                </a:lnTo>
                <a:lnTo>
                  <a:pt x="0" y="6212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63DB7E5-FA15-7645-8A9F-087D0EDCA2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1C1057F-764D-6C47-BEFD-539D35D8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5295" y="2681"/>
            <a:ext cx="4663505" cy="5976433"/>
          </a:xfrm>
          <a:custGeom>
            <a:avLst/>
            <a:gdLst>
              <a:gd name="T0" fmla="*/ 0 w 3745"/>
              <a:gd name="T1" fmla="*/ 3133116 h 4796"/>
              <a:gd name="T2" fmla="*/ 2444725 w 3745"/>
              <a:gd name="T3" fmla="*/ 3133116 h 4796"/>
              <a:gd name="T4" fmla="*/ 2444725 w 3745"/>
              <a:gd name="T5" fmla="*/ 0 h 4796"/>
              <a:gd name="T6" fmla="*/ 0 w 3745"/>
              <a:gd name="T7" fmla="*/ 0 h 4796"/>
              <a:gd name="T8" fmla="*/ 0 w 3745"/>
              <a:gd name="T9" fmla="*/ 3133116 h 47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5" h="4796">
                <a:moveTo>
                  <a:pt x="0" y="4795"/>
                </a:moveTo>
                <a:lnTo>
                  <a:pt x="3744" y="4795"/>
                </a:lnTo>
                <a:lnTo>
                  <a:pt x="3744" y="0"/>
                </a:lnTo>
                <a:lnTo>
                  <a:pt x="0" y="0"/>
                </a:lnTo>
                <a:lnTo>
                  <a:pt x="0" y="479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EF49396-CBA7-6A44-9835-92A944FC49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3DAF8-1A19-6E42-8199-1D6DD49191DE}"/>
              </a:ext>
            </a:extLst>
          </p:cNvPr>
          <p:cNvSpPr txBox="1"/>
          <p:nvPr/>
        </p:nvSpPr>
        <p:spPr>
          <a:xfrm>
            <a:off x="15668108" y="8067376"/>
            <a:ext cx="65180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7200C-E9D4-3540-863E-18470531521B}"/>
              </a:ext>
            </a:extLst>
          </p:cNvPr>
          <p:cNvSpPr txBox="1"/>
          <p:nvPr/>
        </p:nvSpPr>
        <p:spPr>
          <a:xfrm>
            <a:off x="15668109" y="8991135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F0955-E431-9F4C-8532-9D7093A131E3}"/>
              </a:ext>
            </a:extLst>
          </p:cNvPr>
          <p:cNvSpPr txBox="1"/>
          <p:nvPr/>
        </p:nvSpPr>
        <p:spPr>
          <a:xfrm>
            <a:off x="15668109" y="10067437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48A38-5B49-B74B-8EAD-FBEBACC5D0D0}"/>
              </a:ext>
            </a:extLst>
          </p:cNvPr>
          <p:cNvSpPr txBox="1"/>
          <p:nvPr/>
        </p:nvSpPr>
        <p:spPr>
          <a:xfrm>
            <a:off x="15668109" y="11143739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8069D4-E441-814F-934B-2940DFCED885}"/>
              </a:ext>
            </a:extLst>
          </p:cNvPr>
          <p:cNvSpPr txBox="1"/>
          <p:nvPr/>
        </p:nvSpPr>
        <p:spPr>
          <a:xfrm>
            <a:off x="1413312" y="2464854"/>
            <a:ext cx="9302626" cy="4676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7000"/>
              </a:lnSpc>
            </a:pPr>
            <a:r>
              <a:rPr lang="en-US" sz="20000" b="1" spc="-7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A9510-044F-734E-BA71-98FFC1FEB327}"/>
              </a:ext>
            </a:extLst>
          </p:cNvPr>
          <p:cNvSpPr txBox="1"/>
          <p:nvPr/>
        </p:nvSpPr>
        <p:spPr>
          <a:xfrm>
            <a:off x="1413312" y="6985196"/>
            <a:ext cx="9302626" cy="46769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7000"/>
              </a:lnSpc>
            </a:pPr>
            <a:r>
              <a:rPr lang="en-US" sz="20000" b="1" spc="-750" dirty="0">
                <a:ln w="12700">
                  <a:solidFill>
                    <a:schemeClr val="bg1"/>
                  </a:solidFill>
                  <a:miter lim="800000"/>
                </a:ln>
                <a:noFill/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70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C2DDBA57-5366-AC4F-809E-998C9490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1"/>
            <a:ext cx="15116558" cy="9486492"/>
          </a:xfrm>
          <a:custGeom>
            <a:avLst/>
            <a:gdLst>
              <a:gd name="T0" fmla="*/ 0 w 12135"/>
              <a:gd name="T1" fmla="*/ 4973630 h 7616"/>
              <a:gd name="T2" fmla="*/ 7925939 w 12135"/>
              <a:gd name="T3" fmla="*/ 4973630 h 7616"/>
              <a:gd name="T4" fmla="*/ 7925939 w 12135"/>
              <a:gd name="T5" fmla="*/ 0 h 7616"/>
              <a:gd name="T6" fmla="*/ 0 w 12135"/>
              <a:gd name="T7" fmla="*/ 0 h 7616"/>
              <a:gd name="T8" fmla="*/ 0 w 12135"/>
              <a:gd name="T9" fmla="*/ 4973630 h 7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135" h="7616">
                <a:moveTo>
                  <a:pt x="0" y="7615"/>
                </a:moveTo>
                <a:lnTo>
                  <a:pt x="12134" y="7615"/>
                </a:lnTo>
                <a:lnTo>
                  <a:pt x="12134" y="0"/>
                </a:lnTo>
                <a:lnTo>
                  <a:pt x="0" y="0"/>
                </a:lnTo>
                <a:lnTo>
                  <a:pt x="0" y="76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56264235-9567-7D4B-BB20-5D683E7C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846" y="3891757"/>
            <a:ext cx="11952628" cy="6816871"/>
          </a:xfrm>
          <a:custGeom>
            <a:avLst/>
            <a:gdLst>
              <a:gd name="T0" fmla="*/ 6266885 w 9596"/>
              <a:gd name="T1" fmla="*/ 3573803 h 5471"/>
              <a:gd name="T2" fmla="*/ 0 w 9596"/>
              <a:gd name="T3" fmla="*/ 3573803 h 5471"/>
              <a:gd name="T4" fmla="*/ 0 w 9596"/>
              <a:gd name="T5" fmla="*/ 0 h 5471"/>
              <a:gd name="T6" fmla="*/ 6266885 w 9596"/>
              <a:gd name="T7" fmla="*/ 0 h 5471"/>
              <a:gd name="T8" fmla="*/ 6266885 w 9596"/>
              <a:gd name="T9" fmla="*/ 3573803 h 5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96" h="5471">
                <a:moveTo>
                  <a:pt x="9595" y="5470"/>
                </a:moveTo>
                <a:lnTo>
                  <a:pt x="0" y="5470"/>
                </a:lnTo>
                <a:lnTo>
                  <a:pt x="0" y="0"/>
                </a:lnTo>
                <a:lnTo>
                  <a:pt x="9595" y="0"/>
                </a:lnTo>
                <a:lnTo>
                  <a:pt x="9595" y="547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4B93185-AF67-8949-80F0-B76406BF4D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2654A9F3-5204-784C-8E65-4A40C60F8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0486" y="3891757"/>
            <a:ext cx="4537165" cy="6816871"/>
          </a:xfrm>
          <a:custGeom>
            <a:avLst/>
            <a:gdLst>
              <a:gd name="T0" fmla="*/ 0 w 3641"/>
              <a:gd name="T1" fmla="*/ 3573803 h 5471"/>
              <a:gd name="T2" fmla="*/ 2378477 w 3641"/>
              <a:gd name="T3" fmla="*/ 3573803 h 5471"/>
              <a:gd name="T4" fmla="*/ 2378477 w 3641"/>
              <a:gd name="T5" fmla="*/ 0 h 5471"/>
              <a:gd name="T6" fmla="*/ 0 w 3641"/>
              <a:gd name="T7" fmla="*/ 0 h 5471"/>
              <a:gd name="T8" fmla="*/ 0 w 3641"/>
              <a:gd name="T9" fmla="*/ 3573803 h 5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1" h="5471">
                <a:moveTo>
                  <a:pt x="0" y="5470"/>
                </a:moveTo>
                <a:lnTo>
                  <a:pt x="3640" y="5470"/>
                </a:lnTo>
                <a:lnTo>
                  <a:pt x="3640" y="0"/>
                </a:lnTo>
                <a:lnTo>
                  <a:pt x="0" y="0"/>
                </a:lnTo>
                <a:lnTo>
                  <a:pt x="0" y="547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F90E8451-BC43-A34D-B6C9-8F21C4C143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15BFC7-771A-EB47-8E08-9E3B5001A2E9}"/>
              </a:ext>
            </a:extLst>
          </p:cNvPr>
          <p:cNvGrpSpPr/>
          <p:nvPr/>
        </p:nvGrpSpPr>
        <p:grpSpPr>
          <a:xfrm>
            <a:off x="16704017" y="2513004"/>
            <a:ext cx="2307033" cy="2301584"/>
            <a:chOff x="16704017" y="2513004"/>
            <a:chExt cx="2307033" cy="2301584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EC9354-D9A5-0E4D-8690-62A9C2DA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4017" y="2513004"/>
              <a:ext cx="219717" cy="219722"/>
            </a:xfrm>
            <a:custGeom>
              <a:avLst/>
              <a:gdLst>
                <a:gd name="T0" fmla="*/ 114561 w 177"/>
                <a:gd name="T1" fmla="*/ 56959 h 178"/>
                <a:gd name="T2" fmla="*/ 114561 w 177"/>
                <a:gd name="T3" fmla="*/ 56959 h 178"/>
                <a:gd name="T4" fmla="*/ 57281 w 177"/>
                <a:gd name="T5" fmla="*/ 114565 h 178"/>
                <a:gd name="T6" fmla="*/ 57281 w 177"/>
                <a:gd name="T7" fmla="*/ 114565 h 178"/>
                <a:gd name="T8" fmla="*/ 0 w 177"/>
                <a:gd name="T9" fmla="*/ 56959 h 178"/>
                <a:gd name="T10" fmla="*/ 0 w 177"/>
                <a:gd name="T11" fmla="*/ 56959 h 178"/>
                <a:gd name="T12" fmla="*/ 57281 w 177"/>
                <a:gd name="T13" fmla="*/ 0 h 178"/>
                <a:gd name="T14" fmla="*/ 57281 w 177"/>
                <a:gd name="T15" fmla="*/ 0 h 178"/>
                <a:gd name="T16" fmla="*/ 114561 w 177"/>
                <a:gd name="T17" fmla="*/ 56959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176" y="88"/>
                  </a:moveTo>
                  <a:lnTo>
                    <a:pt x="176" y="88"/>
                  </a:lnTo>
                  <a:cubicBezTo>
                    <a:pt x="176" y="137"/>
                    <a:pt x="137" y="177"/>
                    <a:pt x="88" y="177"/>
                  </a:cubicBezTo>
                  <a:cubicBezTo>
                    <a:pt x="40" y="177"/>
                    <a:pt x="0" y="137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694093B-A0E8-C34C-B19B-A31BE206F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848" y="2513004"/>
              <a:ext cx="219717" cy="219722"/>
            </a:xfrm>
            <a:custGeom>
              <a:avLst/>
              <a:gdLst>
                <a:gd name="T0" fmla="*/ 114565 w 178"/>
                <a:gd name="T1" fmla="*/ 56959 h 178"/>
                <a:gd name="T2" fmla="*/ 114565 w 178"/>
                <a:gd name="T3" fmla="*/ 56959 h 178"/>
                <a:gd name="T4" fmla="*/ 56959 w 178"/>
                <a:gd name="T5" fmla="*/ 114565 h 178"/>
                <a:gd name="T6" fmla="*/ 56959 w 178"/>
                <a:gd name="T7" fmla="*/ 114565 h 178"/>
                <a:gd name="T8" fmla="*/ 0 w 178"/>
                <a:gd name="T9" fmla="*/ 56959 h 178"/>
                <a:gd name="T10" fmla="*/ 0 w 178"/>
                <a:gd name="T11" fmla="*/ 56959 h 178"/>
                <a:gd name="T12" fmla="*/ 56959 w 178"/>
                <a:gd name="T13" fmla="*/ 0 h 178"/>
                <a:gd name="T14" fmla="*/ 56959 w 178"/>
                <a:gd name="T15" fmla="*/ 0 h 178"/>
                <a:gd name="T16" fmla="*/ 114565 w 178"/>
                <a:gd name="T17" fmla="*/ 56959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177" y="88"/>
                  </a:moveTo>
                  <a:lnTo>
                    <a:pt x="177" y="88"/>
                  </a:lnTo>
                  <a:cubicBezTo>
                    <a:pt x="177" y="137"/>
                    <a:pt x="137" y="177"/>
                    <a:pt x="88" y="177"/>
                  </a:cubicBezTo>
                  <a:cubicBezTo>
                    <a:pt x="40" y="177"/>
                    <a:pt x="0" y="137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DD935A-3672-684D-A1DE-C0740C51B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7676" y="2513004"/>
              <a:ext cx="219717" cy="219722"/>
            </a:xfrm>
            <a:custGeom>
              <a:avLst/>
              <a:gdLst>
                <a:gd name="T0" fmla="*/ 114565 w 178"/>
                <a:gd name="T1" fmla="*/ 56959 h 178"/>
                <a:gd name="T2" fmla="*/ 114565 w 178"/>
                <a:gd name="T3" fmla="*/ 56959 h 178"/>
                <a:gd name="T4" fmla="*/ 57606 w 178"/>
                <a:gd name="T5" fmla="*/ 114565 h 178"/>
                <a:gd name="T6" fmla="*/ 57606 w 178"/>
                <a:gd name="T7" fmla="*/ 114565 h 178"/>
                <a:gd name="T8" fmla="*/ 0 w 178"/>
                <a:gd name="T9" fmla="*/ 56959 h 178"/>
                <a:gd name="T10" fmla="*/ 0 w 178"/>
                <a:gd name="T11" fmla="*/ 56959 h 178"/>
                <a:gd name="T12" fmla="*/ 57606 w 178"/>
                <a:gd name="T13" fmla="*/ 0 h 178"/>
                <a:gd name="T14" fmla="*/ 57606 w 178"/>
                <a:gd name="T15" fmla="*/ 0 h 178"/>
                <a:gd name="T16" fmla="*/ 114565 w 178"/>
                <a:gd name="T17" fmla="*/ 56959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177" y="88"/>
                  </a:moveTo>
                  <a:lnTo>
                    <a:pt x="177" y="88"/>
                  </a:lnTo>
                  <a:cubicBezTo>
                    <a:pt x="177" y="137"/>
                    <a:pt x="137" y="177"/>
                    <a:pt x="89" y="177"/>
                  </a:cubicBez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9" y="0"/>
                  </a:cubicBezTo>
                  <a:cubicBezTo>
                    <a:pt x="137" y="0"/>
                    <a:pt x="177" y="40"/>
                    <a:pt x="177" y="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D4C6609-2297-9F4B-A66E-B1FB8C479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505" y="2513004"/>
              <a:ext cx="219717" cy="219722"/>
            </a:xfrm>
            <a:custGeom>
              <a:avLst/>
              <a:gdLst>
                <a:gd name="T0" fmla="*/ 114561 w 177"/>
                <a:gd name="T1" fmla="*/ 56959 h 178"/>
                <a:gd name="T2" fmla="*/ 114561 w 177"/>
                <a:gd name="T3" fmla="*/ 56959 h 178"/>
                <a:gd name="T4" fmla="*/ 57281 w 177"/>
                <a:gd name="T5" fmla="*/ 114565 h 178"/>
                <a:gd name="T6" fmla="*/ 57281 w 177"/>
                <a:gd name="T7" fmla="*/ 114565 h 178"/>
                <a:gd name="T8" fmla="*/ 0 w 177"/>
                <a:gd name="T9" fmla="*/ 56959 h 178"/>
                <a:gd name="T10" fmla="*/ 0 w 177"/>
                <a:gd name="T11" fmla="*/ 56959 h 178"/>
                <a:gd name="T12" fmla="*/ 57281 w 177"/>
                <a:gd name="T13" fmla="*/ 0 h 178"/>
                <a:gd name="T14" fmla="*/ 57281 w 177"/>
                <a:gd name="T15" fmla="*/ 0 h 178"/>
                <a:gd name="T16" fmla="*/ 114561 w 177"/>
                <a:gd name="T17" fmla="*/ 56959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176" y="88"/>
                  </a:moveTo>
                  <a:lnTo>
                    <a:pt x="176" y="88"/>
                  </a:lnTo>
                  <a:cubicBezTo>
                    <a:pt x="176" y="137"/>
                    <a:pt x="137" y="177"/>
                    <a:pt x="88" y="177"/>
                  </a:cubicBez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CF7710A-974C-8248-8F55-DDDE0B2C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1333" y="2513004"/>
              <a:ext cx="219717" cy="219722"/>
            </a:xfrm>
            <a:custGeom>
              <a:avLst/>
              <a:gdLst>
                <a:gd name="T0" fmla="*/ 114561 w 177"/>
                <a:gd name="T1" fmla="*/ 56959 h 178"/>
                <a:gd name="T2" fmla="*/ 114561 w 177"/>
                <a:gd name="T3" fmla="*/ 56959 h 178"/>
                <a:gd name="T4" fmla="*/ 57281 w 177"/>
                <a:gd name="T5" fmla="*/ 114565 h 178"/>
                <a:gd name="T6" fmla="*/ 57281 w 177"/>
                <a:gd name="T7" fmla="*/ 114565 h 178"/>
                <a:gd name="T8" fmla="*/ 0 w 177"/>
                <a:gd name="T9" fmla="*/ 56959 h 178"/>
                <a:gd name="T10" fmla="*/ 0 w 177"/>
                <a:gd name="T11" fmla="*/ 56959 h 178"/>
                <a:gd name="T12" fmla="*/ 57281 w 177"/>
                <a:gd name="T13" fmla="*/ 0 h 178"/>
                <a:gd name="T14" fmla="*/ 57281 w 177"/>
                <a:gd name="T15" fmla="*/ 0 h 178"/>
                <a:gd name="T16" fmla="*/ 114561 w 177"/>
                <a:gd name="T17" fmla="*/ 56959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176" y="88"/>
                  </a:moveTo>
                  <a:lnTo>
                    <a:pt x="176" y="88"/>
                  </a:lnTo>
                  <a:cubicBezTo>
                    <a:pt x="176" y="137"/>
                    <a:pt x="137" y="177"/>
                    <a:pt x="88" y="177"/>
                  </a:cubicBez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8A4489D-8902-9841-80E0-2F4E7EA7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4017" y="3034840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6959 h 178"/>
                <a:gd name="T6" fmla="*/ 0 w 177"/>
                <a:gd name="T7" fmla="*/ 56959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6959 h 178"/>
                <a:gd name="T14" fmla="*/ 114561 w 177"/>
                <a:gd name="T15" fmla="*/ 56959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40" y="177"/>
                    <a:pt x="0" y="137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01BC578-6E58-5F43-9936-3C0DF55CB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4017" y="3556682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281 h 177"/>
                <a:gd name="T6" fmla="*/ 0 w 177"/>
                <a:gd name="T7" fmla="*/ 5728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281 h 177"/>
                <a:gd name="T14" fmla="*/ 114561 w 177"/>
                <a:gd name="T15" fmla="*/ 5728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40" y="176"/>
                    <a:pt x="0" y="137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8E22148-CF4B-E24A-9FD8-B0B83360C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4017" y="4073030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931 h 177"/>
                <a:gd name="T6" fmla="*/ 0 w 177"/>
                <a:gd name="T7" fmla="*/ 5793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931 h 177"/>
                <a:gd name="T14" fmla="*/ 114561 w 177"/>
                <a:gd name="T15" fmla="*/ 5793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40" y="176"/>
                    <a:pt x="0" y="137"/>
                    <a:pt x="0" y="89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7" y="0"/>
                    <a:pt x="176" y="39"/>
                    <a:pt x="176" y="89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EBDCD39-FF0B-F040-BECB-C78D947C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4017" y="4594866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7606 h 178"/>
                <a:gd name="T6" fmla="*/ 0 w 177"/>
                <a:gd name="T7" fmla="*/ 57606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7606 h 178"/>
                <a:gd name="T14" fmla="*/ 114561 w 177"/>
                <a:gd name="T15" fmla="*/ 57606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40" y="177"/>
                    <a:pt x="0" y="137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690228E-6068-7E4E-99B5-E557716B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848" y="3034840"/>
              <a:ext cx="219717" cy="219722"/>
            </a:xfrm>
            <a:custGeom>
              <a:avLst/>
              <a:gdLst>
                <a:gd name="T0" fmla="*/ 56959 w 178"/>
                <a:gd name="T1" fmla="*/ 114565 h 178"/>
                <a:gd name="T2" fmla="*/ 56959 w 178"/>
                <a:gd name="T3" fmla="*/ 114565 h 178"/>
                <a:gd name="T4" fmla="*/ 0 w 178"/>
                <a:gd name="T5" fmla="*/ 56959 h 178"/>
                <a:gd name="T6" fmla="*/ 0 w 178"/>
                <a:gd name="T7" fmla="*/ 56959 h 178"/>
                <a:gd name="T8" fmla="*/ 56959 w 178"/>
                <a:gd name="T9" fmla="*/ 0 h 178"/>
                <a:gd name="T10" fmla="*/ 56959 w 178"/>
                <a:gd name="T11" fmla="*/ 0 h 178"/>
                <a:gd name="T12" fmla="*/ 114565 w 178"/>
                <a:gd name="T13" fmla="*/ 56959 h 178"/>
                <a:gd name="T14" fmla="*/ 114565 w 178"/>
                <a:gd name="T15" fmla="*/ 56959 h 178"/>
                <a:gd name="T16" fmla="*/ 56959 w 178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88" y="177"/>
                  </a:moveTo>
                  <a:lnTo>
                    <a:pt x="88" y="177"/>
                  </a:lnTo>
                  <a:cubicBezTo>
                    <a:pt x="40" y="177"/>
                    <a:pt x="0" y="137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9295F68-D2E6-7C47-A71F-920E0676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848" y="3556682"/>
              <a:ext cx="219717" cy="219722"/>
            </a:xfrm>
            <a:custGeom>
              <a:avLst/>
              <a:gdLst>
                <a:gd name="T0" fmla="*/ 56959 w 178"/>
                <a:gd name="T1" fmla="*/ 114561 h 177"/>
                <a:gd name="T2" fmla="*/ 56959 w 178"/>
                <a:gd name="T3" fmla="*/ 114561 h 177"/>
                <a:gd name="T4" fmla="*/ 0 w 178"/>
                <a:gd name="T5" fmla="*/ 57281 h 177"/>
                <a:gd name="T6" fmla="*/ 0 w 178"/>
                <a:gd name="T7" fmla="*/ 57281 h 177"/>
                <a:gd name="T8" fmla="*/ 56959 w 178"/>
                <a:gd name="T9" fmla="*/ 0 h 177"/>
                <a:gd name="T10" fmla="*/ 56959 w 178"/>
                <a:gd name="T11" fmla="*/ 0 h 177"/>
                <a:gd name="T12" fmla="*/ 114565 w 178"/>
                <a:gd name="T13" fmla="*/ 57281 h 177"/>
                <a:gd name="T14" fmla="*/ 114565 w 178"/>
                <a:gd name="T15" fmla="*/ 57281 h 177"/>
                <a:gd name="T16" fmla="*/ 56959 w 178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7">
                  <a:moveTo>
                    <a:pt x="88" y="176"/>
                  </a:moveTo>
                  <a:lnTo>
                    <a:pt x="88" y="176"/>
                  </a:lnTo>
                  <a:cubicBezTo>
                    <a:pt x="40" y="176"/>
                    <a:pt x="0" y="137"/>
                    <a:pt x="0" y="88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7" y="0"/>
                    <a:pt x="177" y="39"/>
                    <a:pt x="177" y="88"/>
                  </a:cubicBezTo>
                  <a:cubicBezTo>
                    <a:pt x="177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2FEA361-2A0C-CE4A-AA83-D1CAE068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848" y="4073030"/>
              <a:ext cx="219717" cy="219722"/>
            </a:xfrm>
            <a:custGeom>
              <a:avLst/>
              <a:gdLst>
                <a:gd name="T0" fmla="*/ 56959 w 178"/>
                <a:gd name="T1" fmla="*/ 114561 h 177"/>
                <a:gd name="T2" fmla="*/ 56959 w 178"/>
                <a:gd name="T3" fmla="*/ 114561 h 177"/>
                <a:gd name="T4" fmla="*/ 0 w 178"/>
                <a:gd name="T5" fmla="*/ 57931 h 177"/>
                <a:gd name="T6" fmla="*/ 0 w 178"/>
                <a:gd name="T7" fmla="*/ 57931 h 177"/>
                <a:gd name="T8" fmla="*/ 56959 w 178"/>
                <a:gd name="T9" fmla="*/ 0 h 177"/>
                <a:gd name="T10" fmla="*/ 56959 w 178"/>
                <a:gd name="T11" fmla="*/ 0 h 177"/>
                <a:gd name="T12" fmla="*/ 114565 w 178"/>
                <a:gd name="T13" fmla="*/ 57931 h 177"/>
                <a:gd name="T14" fmla="*/ 114565 w 178"/>
                <a:gd name="T15" fmla="*/ 57931 h 177"/>
                <a:gd name="T16" fmla="*/ 56959 w 178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7">
                  <a:moveTo>
                    <a:pt x="88" y="176"/>
                  </a:moveTo>
                  <a:lnTo>
                    <a:pt x="88" y="176"/>
                  </a:lnTo>
                  <a:cubicBezTo>
                    <a:pt x="40" y="176"/>
                    <a:pt x="0" y="137"/>
                    <a:pt x="0" y="89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7" y="0"/>
                    <a:pt x="177" y="39"/>
                    <a:pt x="177" y="89"/>
                  </a:cubicBezTo>
                  <a:cubicBezTo>
                    <a:pt x="177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B37946A-C129-8049-AB14-2FD11BEF3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5848" y="4594866"/>
              <a:ext cx="219717" cy="219722"/>
            </a:xfrm>
            <a:custGeom>
              <a:avLst/>
              <a:gdLst>
                <a:gd name="T0" fmla="*/ 56959 w 178"/>
                <a:gd name="T1" fmla="*/ 114565 h 178"/>
                <a:gd name="T2" fmla="*/ 56959 w 178"/>
                <a:gd name="T3" fmla="*/ 114565 h 178"/>
                <a:gd name="T4" fmla="*/ 0 w 178"/>
                <a:gd name="T5" fmla="*/ 57606 h 178"/>
                <a:gd name="T6" fmla="*/ 0 w 178"/>
                <a:gd name="T7" fmla="*/ 57606 h 178"/>
                <a:gd name="T8" fmla="*/ 56959 w 178"/>
                <a:gd name="T9" fmla="*/ 0 h 178"/>
                <a:gd name="T10" fmla="*/ 56959 w 178"/>
                <a:gd name="T11" fmla="*/ 0 h 178"/>
                <a:gd name="T12" fmla="*/ 114565 w 178"/>
                <a:gd name="T13" fmla="*/ 57606 h 178"/>
                <a:gd name="T14" fmla="*/ 114565 w 178"/>
                <a:gd name="T15" fmla="*/ 57606 h 178"/>
                <a:gd name="T16" fmla="*/ 56959 w 178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88" y="177"/>
                  </a:moveTo>
                  <a:lnTo>
                    <a:pt x="88" y="177"/>
                  </a:lnTo>
                  <a:cubicBezTo>
                    <a:pt x="40" y="177"/>
                    <a:pt x="0" y="137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FB2042B-78B0-5543-A7AF-89B01157F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7676" y="3034840"/>
              <a:ext cx="219717" cy="219722"/>
            </a:xfrm>
            <a:custGeom>
              <a:avLst/>
              <a:gdLst>
                <a:gd name="T0" fmla="*/ 57606 w 178"/>
                <a:gd name="T1" fmla="*/ 114565 h 178"/>
                <a:gd name="T2" fmla="*/ 57606 w 178"/>
                <a:gd name="T3" fmla="*/ 114565 h 178"/>
                <a:gd name="T4" fmla="*/ 0 w 178"/>
                <a:gd name="T5" fmla="*/ 56959 h 178"/>
                <a:gd name="T6" fmla="*/ 0 w 178"/>
                <a:gd name="T7" fmla="*/ 56959 h 178"/>
                <a:gd name="T8" fmla="*/ 57606 w 178"/>
                <a:gd name="T9" fmla="*/ 0 h 178"/>
                <a:gd name="T10" fmla="*/ 57606 w 178"/>
                <a:gd name="T11" fmla="*/ 0 h 178"/>
                <a:gd name="T12" fmla="*/ 114565 w 178"/>
                <a:gd name="T13" fmla="*/ 56959 h 178"/>
                <a:gd name="T14" fmla="*/ 114565 w 178"/>
                <a:gd name="T15" fmla="*/ 56959 h 178"/>
                <a:gd name="T16" fmla="*/ 57606 w 178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89" y="177"/>
                  </a:moveTo>
                  <a:lnTo>
                    <a:pt x="89" y="177"/>
                  </a:ln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9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137"/>
                    <a:pt x="137" y="177"/>
                    <a:pt x="89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283715C-BF56-5A47-9D9A-65FAB01FA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7676" y="3556682"/>
              <a:ext cx="219717" cy="219722"/>
            </a:xfrm>
            <a:custGeom>
              <a:avLst/>
              <a:gdLst>
                <a:gd name="T0" fmla="*/ 57606 w 178"/>
                <a:gd name="T1" fmla="*/ 114561 h 177"/>
                <a:gd name="T2" fmla="*/ 57606 w 178"/>
                <a:gd name="T3" fmla="*/ 114561 h 177"/>
                <a:gd name="T4" fmla="*/ 0 w 178"/>
                <a:gd name="T5" fmla="*/ 57281 h 177"/>
                <a:gd name="T6" fmla="*/ 0 w 178"/>
                <a:gd name="T7" fmla="*/ 57281 h 177"/>
                <a:gd name="T8" fmla="*/ 57606 w 178"/>
                <a:gd name="T9" fmla="*/ 0 h 177"/>
                <a:gd name="T10" fmla="*/ 57606 w 178"/>
                <a:gd name="T11" fmla="*/ 0 h 177"/>
                <a:gd name="T12" fmla="*/ 114565 w 178"/>
                <a:gd name="T13" fmla="*/ 57281 h 177"/>
                <a:gd name="T14" fmla="*/ 114565 w 178"/>
                <a:gd name="T15" fmla="*/ 57281 h 177"/>
                <a:gd name="T16" fmla="*/ 57606 w 178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7">
                  <a:moveTo>
                    <a:pt x="89" y="176"/>
                  </a:moveTo>
                  <a:lnTo>
                    <a:pt x="89" y="176"/>
                  </a:ln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9" y="0"/>
                  </a:cubicBezTo>
                  <a:cubicBezTo>
                    <a:pt x="137" y="0"/>
                    <a:pt x="177" y="39"/>
                    <a:pt x="177" y="88"/>
                  </a:cubicBezTo>
                  <a:cubicBezTo>
                    <a:pt x="177" y="137"/>
                    <a:pt x="137" y="176"/>
                    <a:pt x="89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0063A14-3FCE-6C4E-A504-3F24E5266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7676" y="4073030"/>
              <a:ext cx="219717" cy="219722"/>
            </a:xfrm>
            <a:custGeom>
              <a:avLst/>
              <a:gdLst>
                <a:gd name="T0" fmla="*/ 57606 w 178"/>
                <a:gd name="T1" fmla="*/ 114561 h 177"/>
                <a:gd name="T2" fmla="*/ 57606 w 178"/>
                <a:gd name="T3" fmla="*/ 114561 h 177"/>
                <a:gd name="T4" fmla="*/ 0 w 178"/>
                <a:gd name="T5" fmla="*/ 57931 h 177"/>
                <a:gd name="T6" fmla="*/ 0 w 178"/>
                <a:gd name="T7" fmla="*/ 57931 h 177"/>
                <a:gd name="T8" fmla="*/ 57606 w 178"/>
                <a:gd name="T9" fmla="*/ 0 h 177"/>
                <a:gd name="T10" fmla="*/ 57606 w 178"/>
                <a:gd name="T11" fmla="*/ 0 h 177"/>
                <a:gd name="T12" fmla="*/ 114565 w 178"/>
                <a:gd name="T13" fmla="*/ 57931 h 177"/>
                <a:gd name="T14" fmla="*/ 114565 w 178"/>
                <a:gd name="T15" fmla="*/ 57931 h 177"/>
                <a:gd name="T16" fmla="*/ 57606 w 178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7">
                  <a:moveTo>
                    <a:pt x="89" y="176"/>
                  </a:moveTo>
                  <a:lnTo>
                    <a:pt x="89" y="176"/>
                  </a:lnTo>
                  <a:cubicBezTo>
                    <a:pt x="39" y="176"/>
                    <a:pt x="0" y="137"/>
                    <a:pt x="0" y="89"/>
                  </a:cubicBezTo>
                  <a:cubicBezTo>
                    <a:pt x="0" y="39"/>
                    <a:pt x="39" y="0"/>
                    <a:pt x="89" y="0"/>
                  </a:cubicBezTo>
                  <a:cubicBezTo>
                    <a:pt x="137" y="0"/>
                    <a:pt x="177" y="39"/>
                    <a:pt x="177" y="89"/>
                  </a:cubicBezTo>
                  <a:cubicBezTo>
                    <a:pt x="177" y="137"/>
                    <a:pt x="137" y="176"/>
                    <a:pt x="89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5B9382A-4D94-7F48-A62A-C445D168C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7676" y="4594866"/>
              <a:ext cx="219717" cy="219722"/>
            </a:xfrm>
            <a:custGeom>
              <a:avLst/>
              <a:gdLst>
                <a:gd name="T0" fmla="*/ 57606 w 178"/>
                <a:gd name="T1" fmla="*/ 114565 h 178"/>
                <a:gd name="T2" fmla="*/ 57606 w 178"/>
                <a:gd name="T3" fmla="*/ 114565 h 178"/>
                <a:gd name="T4" fmla="*/ 0 w 178"/>
                <a:gd name="T5" fmla="*/ 57606 h 178"/>
                <a:gd name="T6" fmla="*/ 0 w 178"/>
                <a:gd name="T7" fmla="*/ 57606 h 178"/>
                <a:gd name="T8" fmla="*/ 57606 w 178"/>
                <a:gd name="T9" fmla="*/ 0 h 178"/>
                <a:gd name="T10" fmla="*/ 57606 w 178"/>
                <a:gd name="T11" fmla="*/ 0 h 178"/>
                <a:gd name="T12" fmla="*/ 114565 w 178"/>
                <a:gd name="T13" fmla="*/ 57606 h 178"/>
                <a:gd name="T14" fmla="*/ 114565 w 178"/>
                <a:gd name="T15" fmla="*/ 57606 h 178"/>
                <a:gd name="T16" fmla="*/ 57606 w 178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178">
                  <a:moveTo>
                    <a:pt x="89" y="177"/>
                  </a:moveTo>
                  <a:lnTo>
                    <a:pt x="89" y="177"/>
                  </a:lnTo>
                  <a:cubicBezTo>
                    <a:pt x="39" y="177"/>
                    <a:pt x="0" y="137"/>
                    <a:pt x="0" y="89"/>
                  </a:cubicBezTo>
                  <a:cubicBezTo>
                    <a:pt x="0" y="40"/>
                    <a:pt x="39" y="0"/>
                    <a:pt x="89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7"/>
                    <a:pt x="137" y="177"/>
                    <a:pt x="89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BF1BF2D-5E7C-0248-AA78-E57464128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505" y="3034840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6959 h 178"/>
                <a:gd name="T6" fmla="*/ 0 w 177"/>
                <a:gd name="T7" fmla="*/ 56959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6959 h 178"/>
                <a:gd name="T14" fmla="*/ 114561 w 177"/>
                <a:gd name="T15" fmla="*/ 56959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C8EE45B-B429-CC42-A080-99902D01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505" y="3556682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281 h 177"/>
                <a:gd name="T6" fmla="*/ 0 w 177"/>
                <a:gd name="T7" fmla="*/ 5728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281 h 177"/>
                <a:gd name="T14" fmla="*/ 114561 w 177"/>
                <a:gd name="T15" fmla="*/ 5728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4D5D343-1F35-8144-8F75-893829CF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505" y="4073030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931 h 177"/>
                <a:gd name="T6" fmla="*/ 0 w 177"/>
                <a:gd name="T7" fmla="*/ 5793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931 h 177"/>
                <a:gd name="T14" fmla="*/ 114561 w 177"/>
                <a:gd name="T15" fmla="*/ 5793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39" y="176"/>
                    <a:pt x="0" y="137"/>
                    <a:pt x="0" y="89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9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1DA481B-014E-374A-9EBD-3973B0C1D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9505" y="4594866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7606 h 178"/>
                <a:gd name="T6" fmla="*/ 0 w 177"/>
                <a:gd name="T7" fmla="*/ 57606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7606 h 178"/>
                <a:gd name="T14" fmla="*/ 114561 w 177"/>
                <a:gd name="T15" fmla="*/ 57606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39" y="177"/>
                    <a:pt x="0" y="137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749C550-A1A7-3A46-866B-99B84273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1333" y="3034840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6959 h 178"/>
                <a:gd name="T6" fmla="*/ 0 w 177"/>
                <a:gd name="T7" fmla="*/ 56959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6959 h 178"/>
                <a:gd name="T14" fmla="*/ 114561 w 177"/>
                <a:gd name="T15" fmla="*/ 56959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39" y="177"/>
                    <a:pt x="0" y="137"/>
                    <a:pt x="0" y="88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8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701FCEA-A5E3-5144-B046-C65A7523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1333" y="3556682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281 h 177"/>
                <a:gd name="T6" fmla="*/ 0 w 177"/>
                <a:gd name="T7" fmla="*/ 5728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281 h 177"/>
                <a:gd name="T14" fmla="*/ 114561 w 177"/>
                <a:gd name="T15" fmla="*/ 5728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39" y="176"/>
                    <a:pt x="0" y="137"/>
                    <a:pt x="0" y="88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8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F79FBE6-ADD7-944C-BEAE-ABE78A67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1333" y="4073030"/>
              <a:ext cx="219717" cy="219722"/>
            </a:xfrm>
            <a:custGeom>
              <a:avLst/>
              <a:gdLst>
                <a:gd name="T0" fmla="*/ 57281 w 177"/>
                <a:gd name="T1" fmla="*/ 114561 h 177"/>
                <a:gd name="T2" fmla="*/ 57281 w 177"/>
                <a:gd name="T3" fmla="*/ 114561 h 177"/>
                <a:gd name="T4" fmla="*/ 0 w 177"/>
                <a:gd name="T5" fmla="*/ 57931 h 177"/>
                <a:gd name="T6" fmla="*/ 0 w 177"/>
                <a:gd name="T7" fmla="*/ 57931 h 177"/>
                <a:gd name="T8" fmla="*/ 57281 w 177"/>
                <a:gd name="T9" fmla="*/ 0 h 177"/>
                <a:gd name="T10" fmla="*/ 57281 w 177"/>
                <a:gd name="T11" fmla="*/ 0 h 177"/>
                <a:gd name="T12" fmla="*/ 114561 w 177"/>
                <a:gd name="T13" fmla="*/ 57931 h 177"/>
                <a:gd name="T14" fmla="*/ 114561 w 177"/>
                <a:gd name="T15" fmla="*/ 57931 h 177"/>
                <a:gd name="T16" fmla="*/ 57281 w 177"/>
                <a:gd name="T17" fmla="*/ 11456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7">
                  <a:moveTo>
                    <a:pt x="88" y="176"/>
                  </a:moveTo>
                  <a:lnTo>
                    <a:pt x="88" y="176"/>
                  </a:lnTo>
                  <a:cubicBezTo>
                    <a:pt x="39" y="176"/>
                    <a:pt x="0" y="137"/>
                    <a:pt x="0" y="89"/>
                  </a:cubicBezTo>
                  <a:cubicBezTo>
                    <a:pt x="0" y="39"/>
                    <a:pt x="39" y="0"/>
                    <a:pt x="88" y="0"/>
                  </a:cubicBezTo>
                  <a:cubicBezTo>
                    <a:pt x="137" y="0"/>
                    <a:pt x="176" y="39"/>
                    <a:pt x="176" y="89"/>
                  </a:cubicBezTo>
                  <a:cubicBezTo>
                    <a:pt x="176" y="137"/>
                    <a:pt x="137" y="176"/>
                    <a:pt x="88" y="1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8843F68-863F-3E45-B46E-22A1F5372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1333" y="4594866"/>
              <a:ext cx="219717" cy="219722"/>
            </a:xfrm>
            <a:custGeom>
              <a:avLst/>
              <a:gdLst>
                <a:gd name="T0" fmla="*/ 57281 w 177"/>
                <a:gd name="T1" fmla="*/ 114565 h 178"/>
                <a:gd name="T2" fmla="*/ 57281 w 177"/>
                <a:gd name="T3" fmla="*/ 114565 h 178"/>
                <a:gd name="T4" fmla="*/ 0 w 177"/>
                <a:gd name="T5" fmla="*/ 57606 h 178"/>
                <a:gd name="T6" fmla="*/ 0 w 177"/>
                <a:gd name="T7" fmla="*/ 57606 h 178"/>
                <a:gd name="T8" fmla="*/ 57281 w 177"/>
                <a:gd name="T9" fmla="*/ 0 h 178"/>
                <a:gd name="T10" fmla="*/ 57281 w 177"/>
                <a:gd name="T11" fmla="*/ 0 h 178"/>
                <a:gd name="T12" fmla="*/ 114561 w 177"/>
                <a:gd name="T13" fmla="*/ 57606 h 178"/>
                <a:gd name="T14" fmla="*/ 114561 w 177"/>
                <a:gd name="T15" fmla="*/ 57606 h 178"/>
                <a:gd name="T16" fmla="*/ 57281 w 177"/>
                <a:gd name="T17" fmla="*/ 114565 h 1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7" h="178">
                  <a:moveTo>
                    <a:pt x="88" y="177"/>
                  </a:moveTo>
                  <a:lnTo>
                    <a:pt x="88" y="177"/>
                  </a:lnTo>
                  <a:cubicBezTo>
                    <a:pt x="39" y="177"/>
                    <a:pt x="0" y="137"/>
                    <a:pt x="0" y="89"/>
                  </a:cubicBezTo>
                  <a:cubicBezTo>
                    <a:pt x="0" y="40"/>
                    <a:pt x="39" y="0"/>
                    <a:pt x="88" y="0"/>
                  </a:cubicBezTo>
                  <a:cubicBezTo>
                    <a:pt x="137" y="0"/>
                    <a:pt x="176" y="40"/>
                    <a:pt x="176" y="89"/>
                  </a:cubicBezTo>
                  <a:cubicBezTo>
                    <a:pt x="176" y="137"/>
                    <a:pt x="137" y="177"/>
                    <a:pt x="88" y="17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39" name="Freeform 93">
            <a:extLst>
              <a:ext uri="{FF2B5EF4-FFF2-40B4-BE49-F238E27FC236}">
                <a16:creationId xmlns:a16="http://schemas.microsoft.com/office/drawing/2014/main" id="{EE3A521E-1743-454D-B094-AC85A7E3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530" y="10862433"/>
            <a:ext cx="5701667" cy="2850889"/>
          </a:xfrm>
          <a:custGeom>
            <a:avLst/>
            <a:gdLst>
              <a:gd name="T0" fmla="*/ 2989101 w 4577"/>
              <a:gd name="T1" fmla="*/ 1494223 h 2289"/>
              <a:gd name="T2" fmla="*/ 2389452 w 4577"/>
              <a:gd name="T3" fmla="*/ 1494223 h 2289"/>
              <a:gd name="T4" fmla="*/ 2389452 w 4577"/>
              <a:gd name="T5" fmla="*/ 1494223 h 2289"/>
              <a:gd name="T6" fmla="*/ 1494550 w 4577"/>
              <a:gd name="T7" fmla="*/ 599518 h 2289"/>
              <a:gd name="T8" fmla="*/ 1494550 w 4577"/>
              <a:gd name="T9" fmla="*/ 599518 h 2289"/>
              <a:gd name="T10" fmla="*/ 598996 w 4577"/>
              <a:gd name="T11" fmla="*/ 1494223 h 2289"/>
              <a:gd name="T12" fmla="*/ 0 w 4577"/>
              <a:gd name="T13" fmla="*/ 1494223 h 2289"/>
              <a:gd name="T14" fmla="*/ 0 w 4577"/>
              <a:gd name="T15" fmla="*/ 1494223 h 2289"/>
              <a:gd name="T16" fmla="*/ 437652 w 4577"/>
              <a:gd name="T17" fmla="*/ 437557 h 2289"/>
              <a:gd name="T18" fmla="*/ 437652 w 4577"/>
              <a:gd name="T19" fmla="*/ 437557 h 2289"/>
              <a:gd name="T20" fmla="*/ 1494550 w 4577"/>
              <a:gd name="T21" fmla="*/ 0 h 2289"/>
              <a:gd name="T22" fmla="*/ 1494550 w 4577"/>
              <a:gd name="T23" fmla="*/ 0 h 2289"/>
              <a:gd name="T24" fmla="*/ 2551448 w 4577"/>
              <a:gd name="T25" fmla="*/ 437557 h 2289"/>
              <a:gd name="T26" fmla="*/ 2551448 w 4577"/>
              <a:gd name="T27" fmla="*/ 437557 h 2289"/>
              <a:gd name="T28" fmla="*/ 2989101 w 4577"/>
              <a:gd name="T29" fmla="*/ 1494223 h 22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577" h="2289">
                <a:moveTo>
                  <a:pt x="4576" y="2288"/>
                </a:moveTo>
                <a:lnTo>
                  <a:pt x="3658" y="2288"/>
                </a:lnTo>
                <a:cubicBezTo>
                  <a:pt x="3658" y="1532"/>
                  <a:pt x="3043" y="918"/>
                  <a:pt x="2288" y="918"/>
                </a:cubicBezTo>
                <a:cubicBezTo>
                  <a:pt x="1532" y="918"/>
                  <a:pt x="917" y="1532"/>
                  <a:pt x="917" y="2288"/>
                </a:cubicBezTo>
                <a:lnTo>
                  <a:pt x="0" y="2288"/>
                </a:lnTo>
                <a:cubicBezTo>
                  <a:pt x="0" y="1677"/>
                  <a:pt x="238" y="1102"/>
                  <a:pt x="670" y="670"/>
                </a:cubicBezTo>
                <a:cubicBezTo>
                  <a:pt x="1102" y="238"/>
                  <a:pt x="1677" y="0"/>
                  <a:pt x="2288" y="0"/>
                </a:cubicBezTo>
                <a:cubicBezTo>
                  <a:pt x="2899" y="0"/>
                  <a:pt x="3473" y="238"/>
                  <a:pt x="3906" y="670"/>
                </a:cubicBezTo>
                <a:cubicBezTo>
                  <a:pt x="4338" y="1102"/>
                  <a:pt x="4576" y="1677"/>
                  <a:pt x="4576" y="22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DF63A-92A7-5D45-8B4B-6372B255C95A}"/>
              </a:ext>
            </a:extLst>
          </p:cNvPr>
          <p:cNvSpPr txBox="1"/>
          <p:nvPr/>
        </p:nvSpPr>
        <p:spPr>
          <a:xfrm>
            <a:off x="1410677" y="11395445"/>
            <a:ext cx="706386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65E44-CDD3-B44C-B881-31CB728B42CE}"/>
              </a:ext>
            </a:extLst>
          </p:cNvPr>
          <p:cNvSpPr txBox="1"/>
          <p:nvPr/>
        </p:nvSpPr>
        <p:spPr>
          <a:xfrm>
            <a:off x="1410677" y="12053775"/>
            <a:ext cx="595494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84A38-5FB2-F14B-AE3B-907FA9C0506A}"/>
              </a:ext>
            </a:extLst>
          </p:cNvPr>
          <p:cNvSpPr txBox="1"/>
          <p:nvPr/>
        </p:nvSpPr>
        <p:spPr>
          <a:xfrm>
            <a:off x="9051467" y="12053775"/>
            <a:ext cx="5954948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89333-113B-CC49-B008-C8F2D8A481F8}"/>
              </a:ext>
            </a:extLst>
          </p:cNvPr>
          <p:cNvSpPr txBox="1"/>
          <p:nvPr/>
        </p:nvSpPr>
        <p:spPr>
          <a:xfrm>
            <a:off x="1231392" y="2031847"/>
            <a:ext cx="9193639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622A3-0940-7346-8236-0555ECB05C3D}"/>
              </a:ext>
            </a:extLst>
          </p:cNvPr>
          <p:cNvSpPr txBox="1"/>
          <p:nvPr/>
        </p:nvSpPr>
        <p:spPr>
          <a:xfrm>
            <a:off x="4559808" y="4298281"/>
            <a:ext cx="5865223" cy="33239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1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878139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3A777D29-DB8A-3840-AF3B-6F92EDA71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429" y="4935436"/>
            <a:ext cx="8184474" cy="8184638"/>
          </a:xfrm>
          <a:custGeom>
            <a:avLst/>
            <a:gdLst>
              <a:gd name="T0" fmla="*/ 4290998 w 6572"/>
              <a:gd name="T1" fmla="*/ 2144846 h 6569"/>
              <a:gd name="T2" fmla="*/ 4290998 w 6572"/>
              <a:gd name="T3" fmla="*/ 2144846 h 6569"/>
              <a:gd name="T4" fmla="*/ 2145826 w 6572"/>
              <a:gd name="T5" fmla="*/ 4290998 h 6569"/>
              <a:gd name="T6" fmla="*/ 2145826 w 6572"/>
              <a:gd name="T7" fmla="*/ 4290998 h 6569"/>
              <a:gd name="T8" fmla="*/ 0 w 6572"/>
              <a:gd name="T9" fmla="*/ 2144846 h 6569"/>
              <a:gd name="T10" fmla="*/ 0 w 6572"/>
              <a:gd name="T11" fmla="*/ 2144846 h 6569"/>
              <a:gd name="T12" fmla="*/ 2145826 w 6572"/>
              <a:gd name="T13" fmla="*/ 0 h 6569"/>
              <a:gd name="T14" fmla="*/ 2145826 w 6572"/>
              <a:gd name="T15" fmla="*/ 0 h 6569"/>
              <a:gd name="T16" fmla="*/ 4290998 w 6572"/>
              <a:gd name="T17" fmla="*/ 2144846 h 65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572" h="6569">
                <a:moveTo>
                  <a:pt x="6571" y="3283"/>
                </a:moveTo>
                <a:lnTo>
                  <a:pt x="6571" y="3283"/>
                </a:lnTo>
                <a:cubicBezTo>
                  <a:pt x="6571" y="5098"/>
                  <a:pt x="5100" y="6568"/>
                  <a:pt x="3286" y="6568"/>
                </a:cubicBezTo>
                <a:cubicBezTo>
                  <a:pt x="1471" y="6568"/>
                  <a:pt x="0" y="5098"/>
                  <a:pt x="0" y="3283"/>
                </a:cubicBezTo>
                <a:cubicBezTo>
                  <a:pt x="0" y="1470"/>
                  <a:pt x="1471" y="0"/>
                  <a:pt x="3286" y="0"/>
                </a:cubicBezTo>
                <a:cubicBezTo>
                  <a:pt x="5100" y="0"/>
                  <a:pt x="6571" y="1470"/>
                  <a:pt x="6571" y="32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C5C70C0-1E05-BE4A-A4C3-F32AE7F8A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83"/>
            <a:ext cx="2922242" cy="2405953"/>
          </a:xfrm>
          <a:custGeom>
            <a:avLst/>
            <a:gdLst>
              <a:gd name="T0" fmla="*/ 1531668 w 2346"/>
              <a:gd name="T1" fmla="*/ 103279 h 1930"/>
              <a:gd name="T2" fmla="*/ 1531668 w 2346"/>
              <a:gd name="T3" fmla="*/ 103279 h 1930"/>
              <a:gd name="T4" fmla="*/ 374916 w 2346"/>
              <a:gd name="T5" fmla="*/ 1260918 h 1930"/>
              <a:gd name="T6" fmla="*/ 374916 w 2346"/>
              <a:gd name="T7" fmla="*/ 1260918 h 1930"/>
              <a:gd name="T8" fmla="*/ 0 w 2346"/>
              <a:gd name="T9" fmla="*/ 1199474 h 1930"/>
              <a:gd name="T10" fmla="*/ 0 w 2346"/>
              <a:gd name="T11" fmla="*/ 0 h 1930"/>
              <a:gd name="T12" fmla="*/ 1527749 w 2346"/>
              <a:gd name="T13" fmla="*/ 0 h 1930"/>
              <a:gd name="T14" fmla="*/ 1527749 w 2346"/>
              <a:gd name="T15" fmla="*/ 0 h 1930"/>
              <a:gd name="T16" fmla="*/ 1531668 w 2346"/>
              <a:gd name="T17" fmla="*/ 103279 h 19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46" h="1930">
                <a:moveTo>
                  <a:pt x="2345" y="158"/>
                </a:moveTo>
                <a:lnTo>
                  <a:pt x="2345" y="158"/>
                </a:lnTo>
                <a:cubicBezTo>
                  <a:pt x="2345" y="1136"/>
                  <a:pt x="1552" y="1929"/>
                  <a:pt x="574" y="1929"/>
                </a:cubicBezTo>
                <a:cubicBezTo>
                  <a:pt x="373" y="1929"/>
                  <a:pt x="180" y="1896"/>
                  <a:pt x="0" y="1835"/>
                </a:cubicBezTo>
                <a:lnTo>
                  <a:pt x="0" y="0"/>
                </a:lnTo>
                <a:lnTo>
                  <a:pt x="2339" y="0"/>
                </a:lnTo>
                <a:cubicBezTo>
                  <a:pt x="2343" y="52"/>
                  <a:pt x="2345" y="105"/>
                  <a:pt x="2345" y="1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181BEB98-5C40-6541-95C4-B2949D0C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52" y="8670706"/>
            <a:ext cx="4416320" cy="4416408"/>
          </a:xfrm>
          <a:custGeom>
            <a:avLst/>
            <a:gdLst>
              <a:gd name="T0" fmla="*/ 2315110 w 3545"/>
              <a:gd name="T1" fmla="*/ 1157882 h 3544"/>
              <a:gd name="T2" fmla="*/ 2315110 w 3545"/>
              <a:gd name="T3" fmla="*/ 1157882 h 3544"/>
              <a:gd name="T4" fmla="*/ 1157555 w 3545"/>
              <a:gd name="T5" fmla="*/ 2315110 h 3544"/>
              <a:gd name="T6" fmla="*/ 1157555 w 3545"/>
              <a:gd name="T7" fmla="*/ 2315110 h 3544"/>
              <a:gd name="T8" fmla="*/ 0 w 3545"/>
              <a:gd name="T9" fmla="*/ 1157882 h 3544"/>
              <a:gd name="T10" fmla="*/ 0 w 3545"/>
              <a:gd name="T11" fmla="*/ 1157882 h 3544"/>
              <a:gd name="T12" fmla="*/ 1157555 w 3545"/>
              <a:gd name="T13" fmla="*/ 0 h 3544"/>
              <a:gd name="T14" fmla="*/ 1157555 w 3545"/>
              <a:gd name="T15" fmla="*/ 0 h 3544"/>
              <a:gd name="T16" fmla="*/ 2315110 w 3545"/>
              <a:gd name="T17" fmla="*/ 1157882 h 35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545" h="3544">
                <a:moveTo>
                  <a:pt x="3544" y="1772"/>
                </a:moveTo>
                <a:lnTo>
                  <a:pt x="3544" y="1772"/>
                </a:lnTo>
                <a:cubicBezTo>
                  <a:pt x="3544" y="2750"/>
                  <a:pt x="2751" y="3543"/>
                  <a:pt x="1772" y="3543"/>
                </a:cubicBezTo>
                <a:cubicBezTo>
                  <a:pt x="794" y="3543"/>
                  <a:pt x="0" y="2750"/>
                  <a:pt x="0" y="1772"/>
                </a:cubicBezTo>
                <a:cubicBezTo>
                  <a:pt x="0" y="793"/>
                  <a:pt x="794" y="0"/>
                  <a:pt x="1772" y="0"/>
                </a:cubicBezTo>
                <a:cubicBezTo>
                  <a:pt x="2751" y="0"/>
                  <a:pt x="3544" y="793"/>
                  <a:pt x="3544" y="17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119">
            <a:extLst>
              <a:ext uri="{FF2B5EF4-FFF2-40B4-BE49-F238E27FC236}">
                <a16:creationId xmlns:a16="http://schemas.microsoft.com/office/drawing/2014/main" id="{2D90D295-DCFE-B94A-9780-13F1A24BE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787" y="2683"/>
            <a:ext cx="9436864" cy="10035794"/>
          </a:xfrm>
          <a:custGeom>
            <a:avLst/>
            <a:gdLst>
              <a:gd name="T0" fmla="*/ 4947707 w 7575"/>
              <a:gd name="T1" fmla="*/ 5261660 h 8058"/>
              <a:gd name="T2" fmla="*/ 0 w 7575"/>
              <a:gd name="T3" fmla="*/ 5261660 h 8058"/>
              <a:gd name="T4" fmla="*/ 0 w 7575"/>
              <a:gd name="T5" fmla="*/ 0 h 8058"/>
              <a:gd name="T6" fmla="*/ 4947707 w 7575"/>
              <a:gd name="T7" fmla="*/ 0 h 8058"/>
              <a:gd name="T8" fmla="*/ 4947707 w 7575"/>
              <a:gd name="T9" fmla="*/ 5261660 h 80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575" h="8058">
                <a:moveTo>
                  <a:pt x="7574" y="8057"/>
                </a:moveTo>
                <a:lnTo>
                  <a:pt x="0" y="8057"/>
                </a:lnTo>
                <a:lnTo>
                  <a:pt x="0" y="0"/>
                </a:lnTo>
                <a:lnTo>
                  <a:pt x="7574" y="0"/>
                </a:lnTo>
                <a:lnTo>
                  <a:pt x="7574" y="805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835D7A2-4ABD-FD42-A904-3FABA29378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Freeform 120">
            <a:extLst>
              <a:ext uri="{FF2B5EF4-FFF2-40B4-BE49-F238E27FC236}">
                <a16:creationId xmlns:a16="http://schemas.microsoft.com/office/drawing/2014/main" id="{27A58429-7028-0E45-94E7-3097ED17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0038477"/>
            <a:ext cx="14940785" cy="3674845"/>
          </a:xfrm>
          <a:custGeom>
            <a:avLst/>
            <a:gdLst>
              <a:gd name="T0" fmla="*/ 7833770 w 11996"/>
              <a:gd name="T1" fmla="*/ 1926268 h 2951"/>
              <a:gd name="T2" fmla="*/ 0 w 11996"/>
              <a:gd name="T3" fmla="*/ 1926268 h 2951"/>
              <a:gd name="T4" fmla="*/ 0 w 11996"/>
              <a:gd name="T5" fmla="*/ 0 h 2951"/>
              <a:gd name="T6" fmla="*/ 7833770 w 11996"/>
              <a:gd name="T7" fmla="*/ 0 h 2951"/>
              <a:gd name="T8" fmla="*/ 7833770 w 11996"/>
              <a:gd name="T9" fmla="*/ 1926268 h 29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996" h="2951">
                <a:moveTo>
                  <a:pt x="11995" y="2950"/>
                </a:moveTo>
                <a:lnTo>
                  <a:pt x="0" y="2950"/>
                </a:lnTo>
                <a:lnTo>
                  <a:pt x="0" y="0"/>
                </a:lnTo>
                <a:lnTo>
                  <a:pt x="11995" y="0"/>
                </a:lnTo>
                <a:lnTo>
                  <a:pt x="11995" y="295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B8F6E60-20FF-6049-BFBE-8EFE274306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390A9-D5E5-304B-8255-CB661B2E9361}"/>
              </a:ext>
            </a:extLst>
          </p:cNvPr>
          <p:cNvSpPr txBox="1"/>
          <p:nvPr/>
        </p:nvSpPr>
        <p:spPr>
          <a:xfrm>
            <a:off x="1415378" y="1554734"/>
            <a:ext cx="12221600" cy="26314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0" b="1" spc="-6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8773-820E-C645-A490-F033638B6091}"/>
              </a:ext>
            </a:extLst>
          </p:cNvPr>
          <p:cNvSpPr txBox="1"/>
          <p:nvPr/>
        </p:nvSpPr>
        <p:spPr>
          <a:xfrm>
            <a:off x="1415378" y="4806917"/>
            <a:ext cx="5679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68576-37C8-F648-A767-700C2854714D}"/>
              </a:ext>
            </a:extLst>
          </p:cNvPr>
          <p:cNvSpPr txBox="1"/>
          <p:nvPr/>
        </p:nvSpPr>
        <p:spPr>
          <a:xfrm>
            <a:off x="1415378" y="5465247"/>
            <a:ext cx="56796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0652B-0704-5F4F-837A-67517AE8AC04}"/>
              </a:ext>
            </a:extLst>
          </p:cNvPr>
          <p:cNvSpPr txBox="1"/>
          <p:nvPr/>
        </p:nvSpPr>
        <p:spPr>
          <a:xfrm>
            <a:off x="8552778" y="4806917"/>
            <a:ext cx="402022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PHONE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2B3B3-5281-FB40-A5D4-D4AED5648B23}"/>
              </a:ext>
            </a:extLst>
          </p:cNvPr>
          <p:cNvSpPr txBox="1"/>
          <p:nvPr/>
        </p:nvSpPr>
        <p:spPr>
          <a:xfrm>
            <a:off x="8552779" y="5465247"/>
            <a:ext cx="40202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39B18-0204-FD47-9872-88F0C952FDAB}"/>
              </a:ext>
            </a:extLst>
          </p:cNvPr>
          <p:cNvSpPr txBox="1"/>
          <p:nvPr/>
        </p:nvSpPr>
        <p:spPr>
          <a:xfrm>
            <a:off x="1415378" y="6678049"/>
            <a:ext cx="567968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WEBSITE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F1AF3-D3CC-1444-80C2-E75498854C97}"/>
              </a:ext>
            </a:extLst>
          </p:cNvPr>
          <p:cNvSpPr txBox="1"/>
          <p:nvPr/>
        </p:nvSpPr>
        <p:spPr>
          <a:xfrm>
            <a:off x="1415378" y="7336379"/>
            <a:ext cx="567968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5E4B5-569B-904A-B7AF-645FF4122DCD}"/>
              </a:ext>
            </a:extLst>
          </p:cNvPr>
          <p:cNvSpPr txBox="1"/>
          <p:nvPr/>
        </p:nvSpPr>
        <p:spPr>
          <a:xfrm>
            <a:off x="8552778" y="6678049"/>
            <a:ext cx="4020221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96480-094A-DC45-9758-DAAF22295DBF}"/>
              </a:ext>
            </a:extLst>
          </p:cNvPr>
          <p:cNvSpPr txBox="1"/>
          <p:nvPr/>
        </p:nvSpPr>
        <p:spPr>
          <a:xfrm>
            <a:off x="8552779" y="7336379"/>
            <a:ext cx="402022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hello@company.com</a:t>
            </a:r>
          </a:p>
        </p:txBody>
      </p:sp>
    </p:spTree>
    <p:extLst>
      <p:ext uri="{BB962C8B-B14F-4D97-AF65-F5344CB8AC3E}">
        <p14:creationId xmlns:p14="http://schemas.microsoft.com/office/powerpoint/2010/main" val="337219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85B34830-9173-2144-9C83-81D08104F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8918" y="573728"/>
            <a:ext cx="13133970" cy="13134102"/>
          </a:xfrm>
          <a:custGeom>
            <a:avLst/>
            <a:gdLst>
              <a:gd name="T0" fmla="*/ 0 w 10548"/>
              <a:gd name="T1" fmla="*/ 6889030 h 10548"/>
              <a:gd name="T2" fmla="*/ 6889030 w 10548"/>
              <a:gd name="T3" fmla="*/ 6889030 h 10548"/>
              <a:gd name="T4" fmla="*/ 6889030 w 10548"/>
              <a:gd name="T5" fmla="*/ 0 h 10548"/>
              <a:gd name="T6" fmla="*/ 0 w 10548"/>
              <a:gd name="T7" fmla="*/ 0 h 10548"/>
              <a:gd name="T8" fmla="*/ 0 w 10548"/>
              <a:gd name="T9" fmla="*/ 6889030 h 105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48" h="10548">
                <a:moveTo>
                  <a:pt x="0" y="10547"/>
                </a:moveTo>
                <a:lnTo>
                  <a:pt x="10547" y="10547"/>
                </a:lnTo>
                <a:lnTo>
                  <a:pt x="10547" y="0"/>
                </a:lnTo>
                <a:lnTo>
                  <a:pt x="0" y="0"/>
                </a:lnTo>
                <a:lnTo>
                  <a:pt x="0" y="1054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FBBA46E-F3D4-4D4A-B5B3-335C4230E0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47D8645D-4AE7-8A4B-B291-59E87583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677" y="1446776"/>
            <a:ext cx="11305536" cy="11711972"/>
          </a:xfrm>
          <a:custGeom>
            <a:avLst/>
            <a:gdLst>
              <a:gd name="T0" fmla="*/ 5929889 w 9080"/>
              <a:gd name="T1" fmla="*/ 6143031 h 9407"/>
              <a:gd name="T2" fmla="*/ 0 w 9080"/>
              <a:gd name="T3" fmla="*/ 6143031 h 9407"/>
              <a:gd name="T4" fmla="*/ 0 w 9080"/>
              <a:gd name="T5" fmla="*/ 0 h 9407"/>
              <a:gd name="T6" fmla="*/ 5929889 w 9080"/>
              <a:gd name="T7" fmla="*/ 0 h 9407"/>
              <a:gd name="T8" fmla="*/ 5929889 w 9080"/>
              <a:gd name="T9" fmla="*/ 6143031 h 94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080" h="9407">
                <a:moveTo>
                  <a:pt x="9079" y="9406"/>
                </a:moveTo>
                <a:lnTo>
                  <a:pt x="0" y="9406"/>
                </a:lnTo>
                <a:lnTo>
                  <a:pt x="0" y="0"/>
                </a:lnTo>
                <a:lnTo>
                  <a:pt x="9079" y="0"/>
                </a:lnTo>
                <a:lnTo>
                  <a:pt x="9079" y="940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289CC667-A7D2-2542-B690-9D680FE7C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2681"/>
            <a:ext cx="3030916" cy="1444093"/>
          </a:xfrm>
          <a:custGeom>
            <a:avLst/>
            <a:gdLst>
              <a:gd name="T0" fmla="*/ 0 w 2434"/>
              <a:gd name="T1" fmla="*/ 756866 h 1159"/>
              <a:gd name="T2" fmla="*/ 1589274 w 2434"/>
              <a:gd name="T3" fmla="*/ 756866 h 1159"/>
              <a:gd name="T4" fmla="*/ 1589274 w 2434"/>
              <a:gd name="T5" fmla="*/ 0 h 1159"/>
              <a:gd name="T6" fmla="*/ 0 w 2434"/>
              <a:gd name="T7" fmla="*/ 0 h 1159"/>
              <a:gd name="T8" fmla="*/ 0 w 2434"/>
              <a:gd name="T9" fmla="*/ 756866 h 1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34" h="1159">
                <a:moveTo>
                  <a:pt x="0" y="1158"/>
                </a:moveTo>
                <a:lnTo>
                  <a:pt x="2433" y="1158"/>
                </a:lnTo>
                <a:lnTo>
                  <a:pt x="2433" y="0"/>
                </a:lnTo>
                <a:lnTo>
                  <a:pt x="0" y="0"/>
                </a:lnTo>
                <a:lnTo>
                  <a:pt x="0" y="115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C10E9967-64C7-2048-8EEB-3140B939A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197" y="9331628"/>
            <a:ext cx="894996" cy="21963"/>
          </a:xfrm>
          <a:custGeom>
            <a:avLst/>
            <a:gdLst>
              <a:gd name="T0" fmla="*/ 468833 w 717"/>
              <a:gd name="T1" fmla="*/ 10843 h 17"/>
              <a:gd name="T2" fmla="*/ 0 w 717"/>
              <a:gd name="T3" fmla="*/ 10843 h 17"/>
              <a:gd name="T4" fmla="*/ 0 w 717"/>
              <a:gd name="T5" fmla="*/ 0 h 17"/>
              <a:gd name="T6" fmla="*/ 468833 w 717"/>
              <a:gd name="T7" fmla="*/ 0 h 17"/>
              <a:gd name="T8" fmla="*/ 468833 w 717"/>
              <a:gd name="T9" fmla="*/ 1084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7" h="17">
                <a:moveTo>
                  <a:pt x="716" y="16"/>
                </a:moveTo>
                <a:lnTo>
                  <a:pt x="0" y="16"/>
                </a:lnTo>
                <a:lnTo>
                  <a:pt x="0" y="0"/>
                </a:lnTo>
                <a:lnTo>
                  <a:pt x="716" y="0"/>
                </a:lnTo>
                <a:lnTo>
                  <a:pt x="716" y="16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69">
            <a:extLst>
              <a:ext uri="{FF2B5EF4-FFF2-40B4-BE49-F238E27FC236}">
                <a16:creationId xmlns:a16="http://schemas.microsoft.com/office/drawing/2014/main" id="{25C987C9-A2F6-B545-9E54-AD4752DA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197" y="10413323"/>
            <a:ext cx="894996" cy="21963"/>
          </a:xfrm>
          <a:custGeom>
            <a:avLst/>
            <a:gdLst>
              <a:gd name="T0" fmla="*/ 468833 w 717"/>
              <a:gd name="T1" fmla="*/ 10881 h 18"/>
              <a:gd name="T2" fmla="*/ 0 w 717"/>
              <a:gd name="T3" fmla="*/ 10881 h 18"/>
              <a:gd name="T4" fmla="*/ 0 w 717"/>
              <a:gd name="T5" fmla="*/ 0 h 18"/>
              <a:gd name="T6" fmla="*/ 468833 w 717"/>
              <a:gd name="T7" fmla="*/ 0 h 18"/>
              <a:gd name="T8" fmla="*/ 468833 w 717"/>
              <a:gd name="T9" fmla="*/ 10881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7" h="18">
                <a:moveTo>
                  <a:pt x="716" y="17"/>
                </a:moveTo>
                <a:lnTo>
                  <a:pt x="0" y="17"/>
                </a:lnTo>
                <a:lnTo>
                  <a:pt x="0" y="0"/>
                </a:lnTo>
                <a:lnTo>
                  <a:pt x="716" y="0"/>
                </a:lnTo>
                <a:lnTo>
                  <a:pt x="716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89">
            <a:extLst>
              <a:ext uri="{FF2B5EF4-FFF2-40B4-BE49-F238E27FC236}">
                <a16:creationId xmlns:a16="http://schemas.microsoft.com/office/drawing/2014/main" id="{C4F16233-B626-E441-B319-8D7F8A5E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197" y="11489529"/>
            <a:ext cx="894996" cy="21963"/>
          </a:xfrm>
          <a:custGeom>
            <a:avLst/>
            <a:gdLst>
              <a:gd name="T0" fmla="*/ 468833 w 717"/>
              <a:gd name="T1" fmla="*/ 10881 h 18"/>
              <a:gd name="T2" fmla="*/ 0 w 717"/>
              <a:gd name="T3" fmla="*/ 10881 h 18"/>
              <a:gd name="T4" fmla="*/ 0 w 717"/>
              <a:gd name="T5" fmla="*/ 0 h 18"/>
              <a:gd name="T6" fmla="*/ 468833 w 717"/>
              <a:gd name="T7" fmla="*/ 0 h 18"/>
              <a:gd name="T8" fmla="*/ 468833 w 717"/>
              <a:gd name="T9" fmla="*/ 10881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7" h="18">
                <a:moveTo>
                  <a:pt x="716" y="17"/>
                </a:moveTo>
                <a:lnTo>
                  <a:pt x="0" y="17"/>
                </a:lnTo>
                <a:lnTo>
                  <a:pt x="0" y="0"/>
                </a:lnTo>
                <a:lnTo>
                  <a:pt x="716" y="0"/>
                </a:lnTo>
                <a:lnTo>
                  <a:pt x="716" y="17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90">
            <a:extLst>
              <a:ext uri="{FF2B5EF4-FFF2-40B4-BE49-F238E27FC236}">
                <a16:creationId xmlns:a16="http://schemas.microsoft.com/office/drawing/2014/main" id="{6BB91909-EF7D-E148-9C33-DC51A41C3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15195" y="9381044"/>
            <a:ext cx="4057695" cy="4332278"/>
          </a:xfrm>
          <a:custGeom>
            <a:avLst/>
            <a:gdLst>
              <a:gd name="T0" fmla="*/ 0 w 3259"/>
              <a:gd name="T1" fmla="*/ 2271906 h 3478"/>
              <a:gd name="T2" fmla="*/ 0 w 3259"/>
              <a:gd name="T3" fmla="*/ 0 h 3478"/>
              <a:gd name="T4" fmla="*/ 2127891 w 3259"/>
              <a:gd name="T5" fmla="*/ 0 h 34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59" h="3478">
                <a:moveTo>
                  <a:pt x="0" y="3477"/>
                </a:moveTo>
                <a:lnTo>
                  <a:pt x="0" y="0"/>
                </a:lnTo>
                <a:lnTo>
                  <a:pt x="3258" y="0"/>
                </a:lnTo>
              </a:path>
            </a:pathLst>
          </a:custGeom>
          <a:noFill/>
          <a:ln w="1270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8A1A5-FF18-D344-B310-AE51BA4F9058}"/>
              </a:ext>
            </a:extLst>
          </p:cNvPr>
          <p:cNvSpPr txBox="1"/>
          <p:nvPr/>
        </p:nvSpPr>
        <p:spPr>
          <a:xfrm>
            <a:off x="6287051" y="8402889"/>
            <a:ext cx="638722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EDCBB-5489-5A4B-A611-1AF67C71E463}"/>
              </a:ext>
            </a:extLst>
          </p:cNvPr>
          <p:cNvSpPr txBox="1"/>
          <p:nvPr/>
        </p:nvSpPr>
        <p:spPr>
          <a:xfrm>
            <a:off x="6287051" y="9053599"/>
            <a:ext cx="63872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30F19-552A-6E42-99D8-4ECB70FF9BD7}"/>
              </a:ext>
            </a:extLst>
          </p:cNvPr>
          <p:cNvSpPr txBox="1"/>
          <p:nvPr/>
        </p:nvSpPr>
        <p:spPr>
          <a:xfrm>
            <a:off x="6287051" y="10137521"/>
            <a:ext cx="63872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71E89-D25F-814D-81CE-C6069150CF16}"/>
              </a:ext>
            </a:extLst>
          </p:cNvPr>
          <p:cNvSpPr txBox="1"/>
          <p:nvPr/>
        </p:nvSpPr>
        <p:spPr>
          <a:xfrm>
            <a:off x="6287051" y="11213823"/>
            <a:ext cx="638722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7AD0D-2FD7-E047-9FD2-2F0503988F99}"/>
              </a:ext>
            </a:extLst>
          </p:cNvPr>
          <p:cNvSpPr txBox="1"/>
          <p:nvPr/>
        </p:nvSpPr>
        <p:spPr>
          <a:xfrm>
            <a:off x="5016748" y="3441246"/>
            <a:ext cx="7657529" cy="26314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0" b="1" spc="-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5CE5C-9678-9249-905B-C30583909F41}"/>
              </a:ext>
            </a:extLst>
          </p:cNvPr>
          <p:cNvSpPr txBox="1"/>
          <p:nvPr/>
        </p:nvSpPr>
        <p:spPr>
          <a:xfrm>
            <a:off x="5016748" y="5281574"/>
            <a:ext cx="7657529" cy="26314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0" b="1" spc="-6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201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05D394EC-2839-E44F-89A1-6B0B3F24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000" y="1543531"/>
            <a:ext cx="4810618" cy="4810618"/>
          </a:xfrm>
          <a:custGeom>
            <a:avLst/>
            <a:gdLst>
              <a:gd name="connsiteX0" fmla="*/ 2 w 4810618"/>
              <a:gd name="connsiteY0" fmla="*/ 4691016 h 4810618"/>
              <a:gd name="connsiteX1" fmla="*/ 119602 w 4810618"/>
              <a:gd name="connsiteY1" fmla="*/ 4810616 h 4810618"/>
              <a:gd name="connsiteX2" fmla="*/ 2 w 4810618"/>
              <a:gd name="connsiteY2" fmla="*/ 4810616 h 4810618"/>
              <a:gd name="connsiteX3" fmla="*/ 2 w 4810618"/>
              <a:gd name="connsiteY3" fmla="*/ 3900026 h 4810618"/>
              <a:gd name="connsiteX4" fmla="*/ 910594 w 4810618"/>
              <a:gd name="connsiteY4" fmla="*/ 4810617 h 4810618"/>
              <a:gd name="connsiteX5" fmla="*/ 791172 w 4810618"/>
              <a:gd name="connsiteY5" fmla="*/ 4810617 h 4810618"/>
              <a:gd name="connsiteX6" fmla="*/ 2 w 4810618"/>
              <a:gd name="connsiteY6" fmla="*/ 4018366 h 4810618"/>
              <a:gd name="connsiteX7" fmla="*/ 2 w 4810618"/>
              <a:gd name="connsiteY7" fmla="*/ 3109035 h 4810618"/>
              <a:gd name="connsiteX8" fmla="*/ 1701585 w 4810618"/>
              <a:gd name="connsiteY8" fmla="*/ 4810618 h 4810618"/>
              <a:gd name="connsiteX9" fmla="*/ 1583333 w 4810618"/>
              <a:gd name="connsiteY9" fmla="*/ 4810618 h 4810618"/>
              <a:gd name="connsiteX10" fmla="*/ 2 w 4810618"/>
              <a:gd name="connsiteY10" fmla="*/ 3227287 h 4810618"/>
              <a:gd name="connsiteX11" fmla="*/ 2 w 4810618"/>
              <a:gd name="connsiteY11" fmla="*/ 2312551 h 4810618"/>
              <a:gd name="connsiteX12" fmla="*/ 2492575 w 4810618"/>
              <a:gd name="connsiteY12" fmla="*/ 4805124 h 4810618"/>
              <a:gd name="connsiteX13" fmla="*/ 2373111 w 4810618"/>
              <a:gd name="connsiteY13" fmla="*/ 4805124 h 4810618"/>
              <a:gd name="connsiteX14" fmla="*/ 2 w 4810618"/>
              <a:gd name="connsiteY14" fmla="*/ 2432015 h 4810618"/>
              <a:gd name="connsiteX15" fmla="*/ 0 w 4810618"/>
              <a:gd name="connsiteY15" fmla="*/ 1521559 h 4810618"/>
              <a:gd name="connsiteX16" fmla="*/ 3289054 w 4810618"/>
              <a:gd name="connsiteY16" fmla="*/ 4805123 h 4810618"/>
              <a:gd name="connsiteX17" fmla="*/ 3169406 w 4810618"/>
              <a:gd name="connsiteY17" fmla="*/ 4805123 h 4810618"/>
              <a:gd name="connsiteX18" fmla="*/ 0 w 4810618"/>
              <a:gd name="connsiteY18" fmla="*/ 1639807 h 4810618"/>
              <a:gd name="connsiteX19" fmla="*/ 0 w 4810618"/>
              <a:gd name="connsiteY19" fmla="*/ 730568 h 4810618"/>
              <a:gd name="connsiteX20" fmla="*/ 4080046 w 4810618"/>
              <a:gd name="connsiteY20" fmla="*/ 4810617 h 4810618"/>
              <a:gd name="connsiteX21" fmla="*/ 3960448 w 4810618"/>
              <a:gd name="connsiteY21" fmla="*/ 4810617 h 4810618"/>
              <a:gd name="connsiteX22" fmla="*/ 0 w 4810618"/>
              <a:gd name="connsiteY22" fmla="*/ 851412 h 4810618"/>
              <a:gd name="connsiteX23" fmla="*/ 3109035 w 4810618"/>
              <a:gd name="connsiteY23" fmla="*/ 2 h 4810618"/>
              <a:gd name="connsiteX24" fmla="*/ 3228531 w 4810618"/>
              <a:gd name="connsiteY24" fmla="*/ 2 h 4810618"/>
              <a:gd name="connsiteX25" fmla="*/ 4810618 w 4810618"/>
              <a:gd name="connsiteY25" fmla="*/ 1582089 h 4810618"/>
              <a:gd name="connsiteX26" fmla="*/ 4810618 w 4810618"/>
              <a:gd name="connsiteY26" fmla="*/ 1701585 h 4810618"/>
              <a:gd name="connsiteX27" fmla="*/ 2312551 w 4810618"/>
              <a:gd name="connsiteY27" fmla="*/ 2 h 4810618"/>
              <a:gd name="connsiteX28" fmla="*/ 2432015 w 4810618"/>
              <a:gd name="connsiteY28" fmla="*/ 2 h 4810618"/>
              <a:gd name="connsiteX29" fmla="*/ 4805124 w 4810618"/>
              <a:gd name="connsiteY29" fmla="*/ 2373110 h 4810618"/>
              <a:gd name="connsiteX30" fmla="*/ 4805124 w 4810618"/>
              <a:gd name="connsiteY30" fmla="*/ 2492575 h 4810618"/>
              <a:gd name="connsiteX31" fmla="*/ 3900027 w 4810618"/>
              <a:gd name="connsiteY31" fmla="*/ 2 h 4810618"/>
              <a:gd name="connsiteX32" fmla="*/ 4019612 w 4810618"/>
              <a:gd name="connsiteY32" fmla="*/ 2 h 4810618"/>
              <a:gd name="connsiteX33" fmla="*/ 4810617 w 4810618"/>
              <a:gd name="connsiteY33" fmla="*/ 791007 h 4810618"/>
              <a:gd name="connsiteX34" fmla="*/ 4810617 w 4810618"/>
              <a:gd name="connsiteY34" fmla="*/ 910592 h 4810618"/>
              <a:gd name="connsiteX35" fmla="*/ 4691016 w 4810618"/>
              <a:gd name="connsiteY35" fmla="*/ 2 h 4810618"/>
              <a:gd name="connsiteX36" fmla="*/ 4810603 w 4810618"/>
              <a:gd name="connsiteY36" fmla="*/ 2 h 4810618"/>
              <a:gd name="connsiteX37" fmla="*/ 4810603 w 4810618"/>
              <a:gd name="connsiteY37" fmla="*/ 119589 h 4810618"/>
              <a:gd name="connsiteX38" fmla="*/ 730567 w 4810618"/>
              <a:gd name="connsiteY38" fmla="*/ 1 h 4810618"/>
              <a:gd name="connsiteX39" fmla="*/ 848956 w 4810618"/>
              <a:gd name="connsiteY39" fmla="*/ 1 h 4810618"/>
              <a:gd name="connsiteX40" fmla="*/ 4810617 w 4810618"/>
              <a:gd name="connsiteY40" fmla="*/ 3961656 h 4810618"/>
              <a:gd name="connsiteX41" fmla="*/ 4810617 w 4810618"/>
              <a:gd name="connsiteY41" fmla="*/ 4080045 h 4810618"/>
              <a:gd name="connsiteX42" fmla="*/ 0 w 4810618"/>
              <a:gd name="connsiteY42" fmla="*/ 1 h 4810618"/>
              <a:gd name="connsiteX43" fmla="*/ 59790 w 4810618"/>
              <a:gd name="connsiteY43" fmla="*/ 1 h 4810618"/>
              <a:gd name="connsiteX44" fmla="*/ 4810615 w 4810618"/>
              <a:gd name="connsiteY44" fmla="*/ 4750824 h 4810618"/>
              <a:gd name="connsiteX45" fmla="*/ 4810615 w 4810618"/>
              <a:gd name="connsiteY45" fmla="*/ 4810615 h 4810618"/>
              <a:gd name="connsiteX46" fmla="*/ 4752071 w 4810618"/>
              <a:gd name="connsiteY46" fmla="*/ 4810615 h 4810618"/>
              <a:gd name="connsiteX47" fmla="*/ 0 w 4810618"/>
              <a:gd name="connsiteY47" fmla="*/ 58545 h 4810618"/>
              <a:gd name="connsiteX48" fmla="*/ 1521559 w 4810618"/>
              <a:gd name="connsiteY48" fmla="*/ 0 h 4810618"/>
              <a:gd name="connsiteX49" fmla="*/ 1639807 w 4810618"/>
              <a:gd name="connsiteY49" fmla="*/ 0 h 4810618"/>
              <a:gd name="connsiteX50" fmla="*/ 4805123 w 4810618"/>
              <a:gd name="connsiteY50" fmla="*/ 3169406 h 4810618"/>
              <a:gd name="connsiteX51" fmla="*/ 4805123 w 4810618"/>
              <a:gd name="connsiteY51" fmla="*/ 3289053 h 481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810618" h="4810618">
                <a:moveTo>
                  <a:pt x="2" y="4691016"/>
                </a:moveTo>
                <a:lnTo>
                  <a:pt x="119602" y="4810616"/>
                </a:lnTo>
                <a:lnTo>
                  <a:pt x="2" y="4810616"/>
                </a:lnTo>
                <a:close/>
                <a:moveTo>
                  <a:pt x="2" y="3900026"/>
                </a:moveTo>
                <a:lnTo>
                  <a:pt x="910594" y="4810617"/>
                </a:lnTo>
                <a:lnTo>
                  <a:pt x="791172" y="4810617"/>
                </a:lnTo>
                <a:lnTo>
                  <a:pt x="2" y="4018366"/>
                </a:lnTo>
                <a:close/>
                <a:moveTo>
                  <a:pt x="2" y="3109035"/>
                </a:moveTo>
                <a:lnTo>
                  <a:pt x="1701585" y="4810618"/>
                </a:lnTo>
                <a:lnTo>
                  <a:pt x="1583333" y="4810618"/>
                </a:lnTo>
                <a:lnTo>
                  <a:pt x="2" y="3227287"/>
                </a:lnTo>
                <a:close/>
                <a:moveTo>
                  <a:pt x="2" y="2312551"/>
                </a:moveTo>
                <a:lnTo>
                  <a:pt x="2492575" y="4805124"/>
                </a:lnTo>
                <a:lnTo>
                  <a:pt x="2373111" y="4805124"/>
                </a:lnTo>
                <a:lnTo>
                  <a:pt x="2" y="2432015"/>
                </a:lnTo>
                <a:close/>
                <a:moveTo>
                  <a:pt x="0" y="1521559"/>
                </a:moveTo>
                <a:lnTo>
                  <a:pt x="3289054" y="4805123"/>
                </a:lnTo>
                <a:lnTo>
                  <a:pt x="3169406" y="4805123"/>
                </a:lnTo>
                <a:lnTo>
                  <a:pt x="0" y="1639807"/>
                </a:lnTo>
                <a:close/>
                <a:moveTo>
                  <a:pt x="0" y="730568"/>
                </a:moveTo>
                <a:lnTo>
                  <a:pt x="4080046" y="4810617"/>
                </a:lnTo>
                <a:lnTo>
                  <a:pt x="3960448" y="4810617"/>
                </a:lnTo>
                <a:lnTo>
                  <a:pt x="0" y="851412"/>
                </a:lnTo>
                <a:close/>
                <a:moveTo>
                  <a:pt x="3109035" y="2"/>
                </a:moveTo>
                <a:lnTo>
                  <a:pt x="3228531" y="2"/>
                </a:lnTo>
                <a:lnTo>
                  <a:pt x="4810618" y="1582089"/>
                </a:lnTo>
                <a:lnTo>
                  <a:pt x="4810618" y="1701585"/>
                </a:lnTo>
                <a:close/>
                <a:moveTo>
                  <a:pt x="2312551" y="2"/>
                </a:moveTo>
                <a:lnTo>
                  <a:pt x="2432015" y="2"/>
                </a:lnTo>
                <a:lnTo>
                  <a:pt x="4805124" y="2373110"/>
                </a:lnTo>
                <a:lnTo>
                  <a:pt x="4805124" y="2492575"/>
                </a:lnTo>
                <a:close/>
                <a:moveTo>
                  <a:pt x="3900027" y="2"/>
                </a:moveTo>
                <a:lnTo>
                  <a:pt x="4019612" y="2"/>
                </a:lnTo>
                <a:lnTo>
                  <a:pt x="4810617" y="791007"/>
                </a:lnTo>
                <a:lnTo>
                  <a:pt x="4810617" y="910592"/>
                </a:lnTo>
                <a:close/>
                <a:moveTo>
                  <a:pt x="4691016" y="2"/>
                </a:moveTo>
                <a:lnTo>
                  <a:pt x="4810603" y="2"/>
                </a:lnTo>
                <a:lnTo>
                  <a:pt x="4810603" y="119589"/>
                </a:lnTo>
                <a:close/>
                <a:moveTo>
                  <a:pt x="730567" y="1"/>
                </a:moveTo>
                <a:lnTo>
                  <a:pt x="848956" y="1"/>
                </a:lnTo>
                <a:lnTo>
                  <a:pt x="4810617" y="3961656"/>
                </a:lnTo>
                <a:lnTo>
                  <a:pt x="4810617" y="4080045"/>
                </a:lnTo>
                <a:close/>
                <a:moveTo>
                  <a:pt x="0" y="1"/>
                </a:moveTo>
                <a:lnTo>
                  <a:pt x="59790" y="1"/>
                </a:lnTo>
                <a:lnTo>
                  <a:pt x="4810615" y="4750824"/>
                </a:lnTo>
                <a:lnTo>
                  <a:pt x="4810615" y="4810615"/>
                </a:lnTo>
                <a:lnTo>
                  <a:pt x="4752071" y="4810615"/>
                </a:lnTo>
                <a:lnTo>
                  <a:pt x="0" y="58545"/>
                </a:lnTo>
                <a:close/>
                <a:moveTo>
                  <a:pt x="1521559" y="0"/>
                </a:moveTo>
                <a:lnTo>
                  <a:pt x="1639807" y="0"/>
                </a:lnTo>
                <a:lnTo>
                  <a:pt x="4805123" y="3169406"/>
                </a:lnTo>
                <a:lnTo>
                  <a:pt x="4805123" y="32890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1EAD644C-890B-AA41-9FAB-E55EFF9E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" y="11568241"/>
            <a:ext cx="24377898" cy="2147761"/>
          </a:xfrm>
          <a:custGeom>
            <a:avLst/>
            <a:gdLst>
              <a:gd name="T0" fmla="*/ 0 w 19570"/>
              <a:gd name="T1" fmla="*/ 1721 h 1722"/>
              <a:gd name="T2" fmla="*/ 19569 w 19570"/>
              <a:gd name="T3" fmla="*/ 1721 h 1722"/>
              <a:gd name="T4" fmla="*/ 19569 w 19570"/>
              <a:gd name="T5" fmla="*/ 0 h 1722"/>
              <a:gd name="T6" fmla="*/ 0 w 19570"/>
              <a:gd name="T7" fmla="*/ 0 h 1722"/>
              <a:gd name="T8" fmla="*/ 0 w 19570"/>
              <a:gd name="T9" fmla="*/ 1721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1722">
                <a:moveTo>
                  <a:pt x="0" y="1721"/>
                </a:moveTo>
                <a:lnTo>
                  <a:pt x="19569" y="1721"/>
                </a:lnTo>
                <a:lnTo>
                  <a:pt x="19569" y="0"/>
                </a:lnTo>
                <a:lnTo>
                  <a:pt x="0" y="0"/>
                </a:lnTo>
                <a:lnTo>
                  <a:pt x="0" y="17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373EA2AB-D581-FD4B-990B-53D09D25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568" y="1505082"/>
            <a:ext cx="10617954" cy="10617952"/>
          </a:xfrm>
          <a:custGeom>
            <a:avLst/>
            <a:gdLst>
              <a:gd name="T0" fmla="*/ 8524 w 8525"/>
              <a:gd name="T1" fmla="*/ 4262 h 8524"/>
              <a:gd name="T2" fmla="*/ 8524 w 8525"/>
              <a:gd name="T3" fmla="*/ 4262 h 8524"/>
              <a:gd name="T4" fmla="*/ 4262 w 8525"/>
              <a:gd name="T5" fmla="*/ 8523 h 8524"/>
              <a:gd name="T6" fmla="*/ 4262 w 8525"/>
              <a:gd name="T7" fmla="*/ 8523 h 8524"/>
              <a:gd name="T8" fmla="*/ 0 w 8525"/>
              <a:gd name="T9" fmla="*/ 4262 h 8524"/>
              <a:gd name="T10" fmla="*/ 0 w 8525"/>
              <a:gd name="T11" fmla="*/ 4262 h 8524"/>
              <a:gd name="T12" fmla="*/ 4262 w 8525"/>
              <a:gd name="T13" fmla="*/ 0 h 8524"/>
              <a:gd name="T14" fmla="*/ 4262 w 8525"/>
              <a:gd name="T15" fmla="*/ 0 h 8524"/>
              <a:gd name="T16" fmla="*/ 8524 w 8525"/>
              <a:gd name="T17" fmla="*/ 4262 h 8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25" h="8524">
                <a:moveTo>
                  <a:pt x="8524" y="4262"/>
                </a:moveTo>
                <a:lnTo>
                  <a:pt x="8524" y="4262"/>
                </a:lnTo>
                <a:cubicBezTo>
                  <a:pt x="8524" y="6615"/>
                  <a:pt x="6616" y="8523"/>
                  <a:pt x="4262" y="8523"/>
                </a:cubicBezTo>
                <a:lnTo>
                  <a:pt x="4262" y="8523"/>
                </a:lnTo>
                <a:cubicBezTo>
                  <a:pt x="1908" y="8523"/>
                  <a:pt x="0" y="6615"/>
                  <a:pt x="0" y="4262"/>
                </a:cubicBezTo>
                <a:lnTo>
                  <a:pt x="0" y="4262"/>
                </a:lnTo>
                <a:cubicBezTo>
                  <a:pt x="0" y="1908"/>
                  <a:pt x="1908" y="0"/>
                  <a:pt x="4262" y="0"/>
                </a:cubicBezTo>
                <a:lnTo>
                  <a:pt x="4262" y="0"/>
                </a:lnTo>
                <a:cubicBezTo>
                  <a:pt x="6616" y="0"/>
                  <a:pt x="8524" y="1908"/>
                  <a:pt x="8524" y="426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D9507D8-8E3E-8F45-9B26-957FE9E6CF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B02AD3E1-6C37-E640-AC84-FD8DB89E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768" y="9305128"/>
            <a:ext cx="6849759" cy="3652841"/>
          </a:xfrm>
          <a:custGeom>
            <a:avLst/>
            <a:gdLst>
              <a:gd name="T0" fmla="*/ 5497 w 5498"/>
              <a:gd name="T1" fmla="*/ 2932 h 2933"/>
              <a:gd name="T2" fmla="*/ 0 w 5498"/>
              <a:gd name="T3" fmla="*/ 2932 h 2933"/>
              <a:gd name="T4" fmla="*/ 0 w 5498"/>
              <a:gd name="T5" fmla="*/ 0 h 2933"/>
              <a:gd name="T6" fmla="*/ 5497 w 5498"/>
              <a:gd name="T7" fmla="*/ 0 h 2933"/>
              <a:gd name="T8" fmla="*/ 5497 w 5498"/>
              <a:gd name="T9" fmla="*/ 2932 h 2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8" h="2933">
                <a:moveTo>
                  <a:pt x="5497" y="2932"/>
                </a:moveTo>
                <a:lnTo>
                  <a:pt x="0" y="2932"/>
                </a:lnTo>
                <a:lnTo>
                  <a:pt x="0" y="0"/>
                </a:lnTo>
                <a:lnTo>
                  <a:pt x="5497" y="0"/>
                </a:lnTo>
                <a:lnTo>
                  <a:pt x="5497" y="293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B3F1525A-6351-424F-9218-F71418E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080" y="2"/>
            <a:ext cx="7294694" cy="9739075"/>
          </a:xfrm>
          <a:custGeom>
            <a:avLst/>
            <a:gdLst>
              <a:gd name="T0" fmla="*/ 4578 w 5854"/>
              <a:gd name="T1" fmla="*/ 7787 h 7818"/>
              <a:gd name="T2" fmla="*/ 4578 w 5854"/>
              <a:gd name="T3" fmla="*/ 7787 h 7818"/>
              <a:gd name="T4" fmla="*/ 2808 w 5854"/>
              <a:gd name="T5" fmla="*/ 7430 h 7818"/>
              <a:gd name="T6" fmla="*/ 2808 w 5854"/>
              <a:gd name="T7" fmla="*/ 7430 h 7818"/>
              <a:gd name="T8" fmla="*/ 1362 w 5854"/>
              <a:gd name="T9" fmla="*/ 6455 h 7818"/>
              <a:gd name="T10" fmla="*/ 1362 w 5854"/>
              <a:gd name="T11" fmla="*/ 6455 h 7818"/>
              <a:gd name="T12" fmla="*/ 388 w 5854"/>
              <a:gd name="T13" fmla="*/ 5011 h 7818"/>
              <a:gd name="T14" fmla="*/ 388 w 5854"/>
              <a:gd name="T15" fmla="*/ 5011 h 7818"/>
              <a:gd name="T16" fmla="*/ 30 w 5854"/>
              <a:gd name="T17" fmla="*/ 3241 h 7818"/>
              <a:gd name="T18" fmla="*/ 30 w 5854"/>
              <a:gd name="T19" fmla="*/ 3241 h 7818"/>
              <a:gd name="T20" fmla="*/ 388 w 5854"/>
              <a:gd name="T21" fmla="*/ 1471 h 7818"/>
              <a:gd name="T22" fmla="*/ 388 w 5854"/>
              <a:gd name="T23" fmla="*/ 1471 h 7818"/>
              <a:gd name="T24" fmla="*/ 1362 w 5854"/>
              <a:gd name="T25" fmla="*/ 26 h 7818"/>
              <a:gd name="T26" fmla="*/ 1362 w 5854"/>
              <a:gd name="T27" fmla="*/ 26 h 7818"/>
              <a:gd name="T28" fmla="*/ 1388 w 5854"/>
              <a:gd name="T29" fmla="*/ 0 h 7818"/>
              <a:gd name="T30" fmla="*/ 1345 w 5854"/>
              <a:gd name="T31" fmla="*/ 0 h 7818"/>
              <a:gd name="T32" fmla="*/ 1341 w 5854"/>
              <a:gd name="T33" fmla="*/ 4 h 7818"/>
              <a:gd name="T34" fmla="*/ 1341 w 5854"/>
              <a:gd name="T35" fmla="*/ 4 h 7818"/>
              <a:gd name="T36" fmla="*/ 360 w 5854"/>
              <a:gd name="T37" fmla="*/ 1458 h 7818"/>
              <a:gd name="T38" fmla="*/ 360 w 5854"/>
              <a:gd name="T39" fmla="*/ 1458 h 7818"/>
              <a:gd name="T40" fmla="*/ 0 w 5854"/>
              <a:gd name="T41" fmla="*/ 3241 h 7818"/>
              <a:gd name="T42" fmla="*/ 0 w 5854"/>
              <a:gd name="T43" fmla="*/ 3241 h 7818"/>
              <a:gd name="T44" fmla="*/ 360 w 5854"/>
              <a:gd name="T45" fmla="*/ 5023 h 7818"/>
              <a:gd name="T46" fmla="*/ 360 w 5854"/>
              <a:gd name="T47" fmla="*/ 5023 h 7818"/>
              <a:gd name="T48" fmla="*/ 1341 w 5854"/>
              <a:gd name="T49" fmla="*/ 6477 h 7818"/>
              <a:gd name="T50" fmla="*/ 1341 w 5854"/>
              <a:gd name="T51" fmla="*/ 6477 h 7818"/>
              <a:gd name="T52" fmla="*/ 2796 w 5854"/>
              <a:gd name="T53" fmla="*/ 7458 h 7818"/>
              <a:gd name="T54" fmla="*/ 2796 w 5854"/>
              <a:gd name="T55" fmla="*/ 7458 h 7818"/>
              <a:gd name="T56" fmla="*/ 4578 w 5854"/>
              <a:gd name="T57" fmla="*/ 7817 h 7818"/>
              <a:gd name="T58" fmla="*/ 4578 w 5854"/>
              <a:gd name="T59" fmla="*/ 7817 h 7818"/>
              <a:gd name="T60" fmla="*/ 5853 w 5854"/>
              <a:gd name="T61" fmla="*/ 7637 h 7818"/>
              <a:gd name="T62" fmla="*/ 5853 w 5854"/>
              <a:gd name="T63" fmla="*/ 7605 h 7818"/>
              <a:gd name="T64" fmla="*/ 5853 w 5854"/>
              <a:gd name="T65" fmla="*/ 7605 h 7818"/>
              <a:gd name="T66" fmla="*/ 4578 w 5854"/>
              <a:gd name="T67" fmla="*/ 7787 h 7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854" h="7818">
                <a:moveTo>
                  <a:pt x="4578" y="7787"/>
                </a:moveTo>
                <a:lnTo>
                  <a:pt x="4578" y="7787"/>
                </a:lnTo>
                <a:cubicBezTo>
                  <a:pt x="3964" y="7787"/>
                  <a:pt x="3368" y="7667"/>
                  <a:pt x="2808" y="7430"/>
                </a:cubicBezTo>
                <a:lnTo>
                  <a:pt x="2808" y="7430"/>
                </a:lnTo>
                <a:cubicBezTo>
                  <a:pt x="2266" y="7201"/>
                  <a:pt x="1780" y="6873"/>
                  <a:pt x="1362" y="6455"/>
                </a:cubicBezTo>
                <a:lnTo>
                  <a:pt x="1362" y="6455"/>
                </a:lnTo>
                <a:cubicBezTo>
                  <a:pt x="945" y="6038"/>
                  <a:pt x="617" y="5551"/>
                  <a:pt x="388" y="5011"/>
                </a:cubicBezTo>
                <a:lnTo>
                  <a:pt x="388" y="5011"/>
                </a:lnTo>
                <a:cubicBezTo>
                  <a:pt x="151" y="4450"/>
                  <a:pt x="30" y="3855"/>
                  <a:pt x="30" y="3241"/>
                </a:cubicBezTo>
                <a:lnTo>
                  <a:pt x="30" y="3241"/>
                </a:lnTo>
                <a:cubicBezTo>
                  <a:pt x="30" y="2627"/>
                  <a:pt x="151" y="2031"/>
                  <a:pt x="388" y="1471"/>
                </a:cubicBezTo>
                <a:lnTo>
                  <a:pt x="388" y="1471"/>
                </a:lnTo>
                <a:cubicBezTo>
                  <a:pt x="617" y="929"/>
                  <a:pt x="945" y="443"/>
                  <a:pt x="1362" y="26"/>
                </a:cubicBezTo>
                <a:lnTo>
                  <a:pt x="1362" y="26"/>
                </a:lnTo>
                <a:cubicBezTo>
                  <a:pt x="1371" y="17"/>
                  <a:pt x="1380" y="9"/>
                  <a:pt x="1388" y="0"/>
                </a:cubicBezTo>
                <a:lnTo>
                  <a:pt x="1345" y="0"/>
                </a:lnTo>
                <a:lnTo>
                  <a:pt x="1341" y="4"/>
                </a:lnTo>
                <a:lnTo>
                  <a:pt x="1341" y="4"/>
                </a:lnTo>
                <a:cubicBezTo>
                  <a:pt x="920" y="424"/>
                  <a:pt x="591" y="914"/>
                  <a:pt x="360" y="1458"/>
                </a:cubicBezTo>
                <a:lnTo>
                  <a:pt x="360" y="1458"/>
                </a:lnTo>
                <a:cubicBezTo>
                  <a:pt x="121" y="2023"/>
                  <a:pt x="0" y="2623"/>
                  <a:pt x="0" y="3241"/>
                </a:cubicBezTo>
                <a:lnTo>
                  <a:pt x="0" y="3241"/>
                </a:lnTo>
                <a:cubicBezTo>
                  <a:pt x="0" y="3859"/>
                  <a:pt x="121" y="4458"/>
                  <a:pt x="360" y="5023"/>
                </a:cubicBezTo>
                <a:lnTo>
                  <a:pt x="360" y="5023"/>
                </a:lnTo>
                <a:cubicBezTo>
                  <a:pt x="591" y="5567"/>
                  <a:pt x="920" y="6056"/>
                  <a:pt x="1341" y="6477"/>
                </a:cubicBezTo>
                <a:lnTo>
                  <a:pt x="1341" y="6477"/>
                </a:lnTo>
                <a:cubicBezTo>
                  <a:pt x="1761" y="6897"/>
                  <a:pt x="2251" y="7227"/>
                  <a:pt x="2796" y="7458"/>
                </a:cubicBezTo>
                <a:lnTo>
                  <a:pt x="2796" y="7458"/>
                </a:lnTo>
                <a:cubicBezTo>
                  <a:pt x="3360" y="7696"/>
                  <a:pt x="3960" y="7817"/>
                  <a:pt x="4578" y="7817"/>
                </a:cubicBezTo>
                <a:lnTo>
                  <a:pt x="4578" y="7817"/>
                </a:lnTo>
                <a:cubicBezTo>
                  <a:pt x="5014" y="7817"/>
                  <a:pt x="5441" y="7757"/>
                  <a:pt x="5853" y="7637"/>
                </a:cubicBezTo>
                <a:lnTo>
                  <a:pt x="5853" y="7605"/>
                </a:lnTo>
                <a:lnTo>
                  <a:pt x="5853" y="7605"/>
                </a:lnTo>
                <a:cubicBezTo>
                  <a:pt x="5441" y="7726"/>
                  <a:pt x="5014" y="7787"/>
                  <a:pt x="4578" y="77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A50A0-5B87-B946-8743-DB906440B888}"/>
              </a:ext>
            </a:extLst>
          </p:cNvPr>
          <p:cNvSpPr txBox="1"/>
          <p:nvPr/>
        </p:nvSpPr>
        <p:spPr>
          <a:xfrm>
            <a:off x="8468830" y="10073489"/>
            <a:ext cx="56917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BECF-44D3-CB42-AC71-BB1D1DEE3FCA}"/>
              </a:ext>
            </a:extLst>
          </p:cNvPr>
          <p:cNvSpPr txBox="1"/>
          <p:nvPr/>
        </p:nvSpPr>
        <p:spPr>
          <a:xfrm>
            <a:off x="8468830" y="10720411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9491A-FDD3-F547-BD47-6F4E7252695C}"/>
              </a:ext>
            </a:extLst>
          </p:cNvPr>
          <p:cNvSpPr txBox="1"/>
          <p:nvPr/>
        </p:nvSpPr>
        <p:spPr>
          <a:xfrm>
            <a:off x="8468830" y="11511487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E34A0-E86C-A849-BF12-784CD274BDDF}"/>
              </a:ext>
            </a:extLst>
          </p:cNvPr>
          <p:cNvSpPr txBox="1"/>
          <p:nvPr/>
        </p:nvSpPr>
        <p:spPr>
          <a:xfrm>
            <a:off x="13075023" y="4216876"/>
            <a:ext cx="7348274" cy="38497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4000"/>
              </a:lnSpc>
            </a:pPr>
            <a:r>
              <a:rPr lang="en-US" sz="16000" b="1" spc="-60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  <a:endParaRPr lang="en-US" sz="16000" b="1" spc="-60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6760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A982A14F-CCD6-8B42-8685-C8D7CA39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8" y="1"/>
            <a:ext cx="15705261" cy="13716000"/>
          </a:xfrm>
          <a:custGeom>
            <a:avLst/>
            <a:gdLst>
              <a:gd name="T0" fmla="*/ 12603 w 12604"/>
              <a:gd name="T1" fmla="*/ 5504 h 11008"/>
              <a:gd name="T2" fmla="*/ 12603 w 12604"/>
              <a:gd name="T3" fmla="*/ 5504 h 11008"/>
              <a:gd name="T4" fmla="*/ 10257 w 12604"/>
              <a:gd name="T5" fmla="*/ 11007 h 11008"/>
              <a:gd name="T6" fmla="*/ 0 w 12604"/>
              <a:gd name="T7" fmla="*/ 11007 h 11008"/>
              <a:gd name="T8" fmla="*/ 0 w 12604"/>
              <a:gd name="T9" fmla="*/ 0 h 11008"/>
              <a:gd name="T10" fmla="*/ 10257 w 12604"/>
              <a:gd name="T11" fmla="*/ 0 h 11008"/>
              <a:gd name="T12" fmla="*/ 10257 w 12604"/>
              <a:gd name="T13" fmla="*/ 0 h 11008"/>
              <a:gd name="T14" fmla="*/ 12603 w 12604"/>
              <a:gd name="T15" fmla="*/ 5504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04" h="11008">
                <a:moveTo>
                  <a:pt x="12603" y="5504"/>
                </a:moveTo>
                <a:lnTo>
                  <a:pt x="12603" y="5504"/>
                </a:lnTo>
                <a:cubicBezTo>
                  <a:pt x="12603" y="7666"/>
                  <a:pt x="11703" y="9618"/>
                  <a:pt x="10257" y="11007"/>
                </a:cubicBezTo>
                <a:lnTo>
                  <a:pt x="0" y="11007"/>
                </a:lnTo>
                <a:lnTo>
                  <a:pt x="0" y="0"/>
                </a:lnTo>
                <a:lnTo>
                  <a:pt x="10257" y="0"/>
                </a:lnTo>
                <a:lnTo>
                  <a:pt x="10257" y="0"/>
                </a:lnTo>
                <a:cubicBezTo>
                  <a:pt x="11703" y="1389"/>
                  <a:pt x="12603" y="3342"/>
                  <a:pt x="12603" y="55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541A503-625A-3343-80BC-A41315825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145" y="758338"/>
            <a:ext cx="5934809" cy="8094419"/>
          </a:xfrm>
          <a:custGeom>
            <a:avLst/>
            <a:gdLst>
              <a:gd name="T0" fmla="*/ 2380 w 4761"/>
              <a:gd name="T1" fmla="*/ 0 h 6496"/>
              <a:gd name="T2" fmla="*/ 2380 w 4761"/>
              <a:gd name="T3" fmla="*/ 0 h 6496"/>
              <a:gd name="T4" fmla="*/ 2380 w 4761"/>
              <a:gd name="T5" fmla="*/ 0 h 6496"/>
              <a:gd name="T6" fmla="*/ 0 w 4761"/>
              <a:gd name="T7" fmla="*/ 2380 h 6496"/>
              <a:gd name="T8" fmla="*/ 0 w 4761"/>
              <a:gd name="T9" fmla="*/ 6495 h 6496"/>
              <a:gd name="T10" fmla="*/ 4760 w 4761"/>
              <a:gd name="T11" fmla="*/ 6495 h 6496"/>
              <a:gd name="T12" fmla="*/ 4760 w 4761"/>
              <a:gd name="T13" fmla="*/ 2380 h 6496"/>
              <a:gd name="T14" fmla="*/ 4760 w 4761"/>
              <a:gd name="T15" fmla="*/ 2380 h 6496"/>
              <a:gd name="T16" fmla="*/ 2380 w 4761"/>
              <a:gd name="T17" fmla="*/ 0 h 6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1" h="6496">
                <a:moveTo>
                  <a:pt x="2380" y="0"/>
                </a:moveTo>
                <a:lnTo>
                  <a:pt x="2380" y="0"/>
                </a:lnTo>
                <a:lnTo>
                  <a:pt x="2380" y="0"/>
                </a:lnTo>
                <a:cubicBezTo>
                  <a:pt x="1066" y="0"/>
                  <a:pt x="0" y="1065"/>
                  <a:pt x="0" y="2380"/>
                </a:cubicBezTo>
                <a:lnTo>
                  <a:pt x="0" y="6495"/>
                </a:lnTo>
                <a:lnTo>
                  <a:pt x="4760" y="6495"/>
                </a:lnTo>
                <a:lnTo>
                  <a:pt x="4760" y="2380"/>
                </a:lnTo>
                <a:lnTo>
                  <a:pt x="4760" y="2380"/>
                </a:lnTo>
                <a:cubicBezTo>
                  <a:pt x="4760" y="1065"/>
                  <a:pt x="3694" y="0"/>
                  <a:pt x="2380" y="0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1CEA97F-3636-8346-BBD1-F53C4BDC88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3F7C4A4A-CBC1-3D43-9C36-62BFEE18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368" y="3538905"/>
            <a:ext cx="5385288" cy="6484327"/>
          </a:xfrm>
          <a:custGeom>
            <a:avLst/>
            <a:gdLst>
              <a:gd name="T0" fmla="*/ 4322 w 4323"/>
              <a:gd name="T1" fmla="*/ 1006 h 5204"/>
              <a:gd name="T2" fmla="*/ 4322 w 4323"/>
              <a:gd name="T3" fmla="*/ 5203 h 5204"/>
              <a:gd name="T4" fmla="*/ 0 w 4323"/>
              <a:gd name="T5" fmla="*/ 5203 h 5204"/>
              <a:gd name="T6" fmla="*/ 0 w 4323"/>
              <a:gd name="T7" fmla="*/ 2380 h 5204"/>
              <a:gd name="T8" fmla="*/ 0 w 4323"/>
              <a:gd name="T9" fmla="*/ 2380 h 5204"/>
              <a:gd name="T10" fmla="*/ 2379 w 4323"/>
              <a:gd name="T11" fmla="*/ 0 h 5204"/>
              <a:gd name="T12" fmla="*/ 2379 w 4323"/>
              <a:gd name="T13" fmla="*/ 0 h 5204"/>
              <a:gd name="T14" fmla="*/ 4322 w 4323"/>
              <a:gd name="T15" fmla="*/ 1006 h 5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3" h="5204">
                <a:moveTo>
                  <a:pt x="4322" y="1006"/>
                </a:moveTo>
                <a:lnTo>
                  <a:pt x="4322" y="5203"/>
                </a:lnTo>
                <a:lnTo>
                  <a:pt x="0" y="5203"/>
                </a:lnTo>
                <a:lnTo>
                  <a:pt x="0" y="2380"/>
                </a:lnTo>
                <a:lnTo>
                  <a:pt x="0" y="2380"/>
                </a:lnTo>
                <a:cubicBezTo>
                  <a:pt x="0" y="1065"/>
                  <a:pt x="1065" y="0"/>
                  <a:pt x="2379" y="0"/>
                </a:cubicBezTo>
                <a:lnTo>
                  <a:pt x="2379" y="0"/>
                </a:lnTo>
                <a:cubicBezTo>
                  <a:pt x="3182" y="0"/>
                  <a:pt x="3891" y="397"/>
                  <a:pt x="4322" y="1006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FCF17AD-AE96-A945-8379-EB3F49C85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4253DEC-F67F-9845-BE0A-A2F8A934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66" y="8852761"/>
            <a:ext cx="3714750" cy="1857375"/>
          </a:xfrm>
          <a:custGeom>
            <a:avLst/>
            <a:gdLst>
              <a:gd name="T0" fmla="*/ 2981 w 2982"/>
              <a:gd name="T1" fmla="*/ 0 h 1492"/>
              <a:gd name="T2" fmla="*/ 2981 w 2982"/>
              <a:gd name="T3" fmla="*/ 0 h 1492"/>
              <a:gd name="T4" fmla="*/ 1491 w 2982"/>
              <a:gd name="T5" fmla="*/ 1491 h 1492"/>
              <a:gd name="T6" fmla="*/ 1491 w 2982"/>
              <a:gd name="T7" fmla="*/ 1491 h 1492"/>
              <a:gd name="T8" fmla="*/ 0 w 2982"/>
              <a:gd name="T9" fmla="*/ 0 h 1492"/>
              <a:gd name="T10" fmla="*/ 2981 w 2982"/>
              <a:gd name="T11" fmla="*/ 0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1492">
                <a:moveTo>
                  <a:pt x="2981" y="0"/>
                </a:moveTo>
                <a:lnTo>
                  <a:pt x="2981" y="0"/>
                </a:lnTo>
                <a:cubicBezTo>
                  <a:pt x="2981" y="823"/>
                  <a:pt x="2314" y="1491"/>
                  <a:pt x="1491" y="1491"/>
                </a:cubicBezTo>
                <a:lnTo>
                  <a:pt x="1491" y="1491"/>
                </a:lnTo>
                <a:cubicBezTo>
                  <a:pt x="668" y="1491"/>
                  <a:pt x="0" y="823"/>
                  <a:pt x="0" y="0"/>
                </a:cubicBezTo>
                <a:lnTo>
                  <a:pt x="298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8A66EFE-D3AB-2247-8E6F-826AEC8BE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7776" y="8022982"/>
            <a:ext cx="2994882" cy="4945673"/>
          </a:xfrm>
          <a:custGeom>
            <a:avLst/>
            <a:gdLst>
              <a:gd name="T0" fmla="*/ 2403 w 2404"/>
              <a:gd name="T1" fmla="*/ 45 h 3967"/>
              <a:gd name="T2" fmla="*/ 2403 w 2404"/>
              <a:gd name="T3" fmla="*/ 3921 h 3967"/>
              <a:gd name="T4" fmla="*/ 2403 w 2404"/>
              <a:gd name="T5" fmla="*/ 3921 h 3967"/>
              <a:gd name="T6" fmla="*/ 1983 w 2404"/>
              <a:gd name="T7" fmla="*/ 3966 h 3967"/>
              <a:gd name="T8" fmla="*/ 1983 w 2404"/>
              <a:gd name="T9" fmla="*/ 3966 h 3967"/>
              <a:gd name="T10" fmla="*/ 0 w 2404"/>
              <a:gd name="T11" fmla="*/ 1983 h 3967"/>
              <a:gd name="T12" fmla="*/ 0 w 2404"/>
              <a:gd name="T13" fmla="*/ 1983 h 3967"/>
              <a:gd name="T14" fmla="*/ 1983 w 2404"/>
              <a:gd name="T15" fmla="*/ 0 h 3967"/>
              <a:gd name="T16" fmla="*/ 1983 w 2404"/>
              <a:gd name="T17" fmla="*/ 0 h 3967"/>
              <a:gd name="T18" fmla="*/ 2403 w 2404"/>
              <a:gd name="T19" fmla="*/ 45 h 3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04" h="3967">
                <a:moveTo>
                  <a:pt x="2403" y="45"/>
                </a:moveTo>
                <a:lnTo>
                  <a:pt x="2403" y="3921"/>
                </a:lnTo>
                <a:lnTo>
                  <a:pt x="2403" y="3921"/>
                </a:lnTo>
                <a:cubicBezTo>
                  <a:pt x="2268" y="3951"/>
                  <a:pt x="2127" y="3966"/>
                  <a:pt x="1983" y="3966"/>
                </a:cubicBezTo>
                <a:lnTo>
                  <a:pt x="1983" y="3966"/>
                </a:lnTo>
                <a:cubicBezTo>
                  <a:pt x="888" y="3966"/>
                  <a:pt x="0" y="3079"/>
                  <a:pt x="0" y="1983"/>
                </a:cubicBezTo>
                <a:lnTo>
                  <a:pt x="0" y="1983"/>
                </a:lnTo>
                <a:cubicBezTo>
                  <a:pt x="0" y="889"/>
                  <a:pt x="888" y="0"/>
                  <a:pt x="1983" y="0"/>
                </a:cubicBezTo>
                <a:lnTo>
                  <a:pt x="1983" y="0"/>
                </a:lnTo>
                <a:cubicBezTo>
                  <a:pt x="2127" y="0"/>
                  <a:pt x="2268" y="16"/>
                  <a:pt x="2403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4E749-2CA7-5E40-BD27-BE745D31F1BC}"/>
              </a:ext>
            </a:extLst>
          </p:cNvPr>
          <p:cNvSpPr txBox="1"/>
          <p:nvPr/>
        </p:nvSpPr>
        <p:spPr>
          <a:xfrm>
            <a:off x="15229239" y="10741466"/>
            <a:ext cx="56917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C60EB-5F12-C843-86D3-5EF7DEA16F6E}"/>
              </a:ext>
            </a:extLst>
          </p:cNvPr>
          <p:cNvSpPr txBox="1"/>
          <p:nvPr/>
        </p:nvSpPr>
        <p:spPr>
          <a:xfrm>
            <a:off x="15229239" y="11388388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5BE1C-E1CE-1A40-AC4F-E089BD83F853}"/>
              </a:ext>
            </a:extLst>
          </p:cNvPr>
          <p:cNvSpPr txBox="1"/>
          <p:nvPr/>
        </p:nvSpPr>
        <p:spPr>
          <a:xfrm>
            <a:off x="15229239" y="12179464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FB51-77E0-5E4D-BB0E-65BA415198E5}"/>
              </a:ext>
            </a:extLst>
          </p:cNvPr>
          <p:cNvSpPr txBox="1"/>
          <p:nvPr/>
        </p:nvSpPr>
        <p:spPr>
          <a:xfrm>
            <a:off x="1413312" y="3516638"/>
            <a:ext cx="10775513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0" b="1" spc="-7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C8A45-B393-E242-BB83-F698EF65DCAB}"/>
              </a:ext>
            </a:extLst>
          </p:cNvPr>
          <p:cNvSpPr txBox="1"/>
          <p:nvPr/>
        </p:nvSpPr>
        <p:spPr>
          <a:xfrm>
            <a:off x="1413313" y="6353356"/>
            <a:ext cx="7524948" cy="36317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0" b="1" spc="-7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7231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76CC04E0-7225-7848-8E5E-E387B9AF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6766" y="0"/>
            <a:ext cx="7550392" cy="13715998"/>
          </a:xfrm>
          <a:custGeom>
            <a:avLst/>
            <a:gdLst>
              <a:gd name="T0" fmla="*/ 0 w 6061"/>
              <a:gd name="T1" fmla="*/ 11007 h 11008"/>
              <a:gd name="T2" fmla="*/ 6060 w 6061"/>
              <a:gd name="T3" fmla="*/ 11007 h 11008"/>
              <a:gd name="T4" fmla="*/ 6060 w 6061"/>
              <a:gd name="T5" fmla="*/ 0 h 11008"/>
              <a:gd name="T6" fmla="*/ 0 w 6061"/>
              <a:gd name="T7" fmla="*/ 0 h 11008"/>
              <a:gd name="T8" fmla="*/ 0 w 6061"/>
              <a:gd name="T9" fmla="*/ 11007 h 1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1" h="11008">
                <a:moveTo>
                  <a:pt x="0" y="11007"/>
                </a:moveTo>
                <a:lnTo>
                  <a:pt x="6060" y="11007"/>
                </a:lnTo>
                <a:lnTo>
                  <a:pt x="6060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0A56B1E1-2507-ED46-A3EF-1A08D2BEB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35" y="11111280"/>
            <a:ext cx="4857749" cy="2604720"/>
          </a:xfrm>
          <a:custGeom>
            <a:avLst/>
            <a:gdLst>
              <a:gd name="T0" fmla="*/ 0 w 3897"/>
              <a:gd name="T1" fmla="*/ 2089 h 2090"/>
              <a:gd name="T2" fmla="*/ 3896 w 3897"/>
              <a:gd name="T3" fmla="*/ 2089 h 2090"/>
              <a:gd name="T4" fmla="*/ 3896 w 3897"/>
              <a:gd name="T5" fmla="*/ 0 h 2090"/>
              <a:gd name="T6" fmla="*/ 0 w 3897"/>
              <a:gd name="T7" fmla="*/ 0 h 2090"/>
              <a:gd name="T8" fmla="*/ 0 w 3897"/>
              <a:gd name="T9" fmla="*/ 2089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7" h="2090">
                <a:moveTo>
                  <a:pt x="0" y="2089"/>
                </a:moveTo>
                <a:lnTo>
                  <a:pt x="3896" y="2089"/>
                </a:lnTo>
                <a:lnTo>
                  <a:pt x="3896" y="0"/>
                </a:lnTo>
                <a:lnTo>
                  <a:pt x="0" y="0"/>
                </a:lnTo>
                <a:lnTo>
                  <a:pt x="0" y="20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2CBF939E-B698-F847-97DD-7C43D70A5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205" y="758339"/>
            <a:ext cx="11144248" cy="8429624"/>
          </a:xfrm>
          <a:custGeom>
            <a:avLst/>
            <a:gdLst>
              <a:gd name="T0" fmla="*/ 8941 w 8942"/>
              <a:gd name="T1" fmla="*/ 6763 h 6764"/>
              <a:gd name="T2" fmla="*/ 0 w 8942"/>
              <a:gd name="T3" fmla="*/ 6763 h 6764"/>
              <a:gd name="T4" fmla="*/ 0 w 8942"/>
              <a:gd name="T5" fmla="*/ 0 h 6764"/>
              <a:gd name="T6" fmla="*/ 8941 w 8942"/>
              <a:gd name="T7" fmla="*/ 0 h 6764"/>
              <a:gd name="T8" fmla="*/ 8941 w 8942"/>
              <a:gd name="T9" fmla="*/ 6763 h 6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42" h="6764">
                <a:moveTo>
                  <a:pt x="8941" y="6763"/>
                </a:moveTo>
                <a:lnTo>
                  <a:pt x="0" y="6763"/>
                </a:lnTo>
                <a:lnTo>
                  <a:pt x="0" y="0"/>
                </a:lnTo>
                <a:lnTo>
                  <a:pt x="8941" y="0"/>
                </a:lnTo>
                <a:lnTo>
                  <a:pt x="8941" y="6763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852ECDD-7AA3-8F43-B6B7-B55A6DA072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FAF7A8D-E9EC-C845-8A12-7E6F9480B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8718" y="9407768"/>
            <a:ext cx="4099414" cy="3280630"/>
          </a:xfrm>
          <a:custGeom>
            <a:avLst/>
            <a:gdLst>
              <a:gd name="T0" fmla="*/ 3287 w 3288"/>
              <a:gd name="T1" fmla="*/ 2633 h 2634"/>
              <a:gd name="T2" fmla="*/ 0 w 3288"/>
              <a:gd name="T3" fmla="*/ 2633 h 2634"/>
              <a:gd name="T4" fmla="*/ 0 w 3288"/>
              <a:gd name="T5" fmla="*/ 0 h 2634"/>
              <a:gd name="T6" fmla="*/ 3287 w 3288"/>
              <a:gd name="T7" fmla="*/ 0 h 2634"/>
              <a:gd name="T8" fmla="*/ 3287 w 3288"/>
              <a:gd name="T9" fmla="*/ 2633 h 2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8" h="2634">
                <a:moveTo>
                  <a:pt x="3287" y="2633"/>
                </a:moveTo>
                <a:lnTo>
                  <a:pt x="0" y="2633"/>
                </a:lnTo>
                <a:lnTo>
                  <a:pt x="0" y="0"/>
                </a:lnTo>
                <a:lnTo>
                  <a:pt x="3287" y="0"/>
                </a:lnTo>
                <a:lnTo>
                  <a:pt x="3287" y="2633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115FBD7-EEDE-2842-BDC9-91002B16E5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88D3EEB-86D0-BF41-9B40-68D92945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425" y="1840892"/>
            <a:ext cx="3005869" cy="6940425"/>
          </a:xfrm>
          <a:custGeom>
            <a:avLst/>
            <a:gdLst>
              <a:gd name="T0" fmla="*/ 2409 w 2410"/>
              <a:gd name="T1" fmla="*/ 5569 h 5570"/>
              <a:gd name="T2" fmla="*/ 0 w 2410"/>
              <a:gd name="T3" fmla="*/ 5569 h 5570"/>
              <a:gd name="T4" fmla="*/ 0 w 2410"/>
              <a:gd name="T5" fmla="*/ 0 h 5570"/>
              <a:gd name="T6" fmla="*/ 2409 w 2410"/>
              <a:gd name="T7" fmla="*/ 0 h 5570"/>
              <a:gd name="T8" fmla="*/ 2409 w 2410"/>
              <a:gd name="T9" fmla="*/ 5569 h 5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0" h="5570">
                <a:moveTo>
                  <a:pt x="2409" y="5569"/>
                </a:moveTo>
                <a:lnTo>
                  <a:pt x="0" y="5569"/>
                </a:lnTo>
                <a:lnTo>
                  <a:pt x="0" y="0"/>
                </a:lnTo>
                <a:lnTo>
                  <a:pt x="2409" y="0"/>
                </a:lnTo>
                <a:lnTo>
                  <a:pt x="2409" y="556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FA8BC1F-0251-FC4D-9E72-C4A914DAFE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21CDC64B-7AFA-C749-A077-29C780070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967" y="6445864"/>
            <a:ext cx="4670913" cy="4670913"/>
          </a:xfrm>
          <a:custGeom>
            <a:avLst/>
            <a:gdLst>
              <a:gd name="T0" fmla="*/ 3747 w 3748"/>
              <a:gd name="T1" fmla="*/ 1873 h 3748"/>
              <a:gd name="T2" fmla="*/ 3747 w 3748"/>
              <a:gd name="T3" fmla="*/ 1873 h 3748"/>
              <a:gd name="T4" fmla="*/ 1873 w 3748"/>
              <a:gd name="T5" fmla="*/ 3747 h 3748"/>
              <a:gd name="T6" fmla="*/ 1873 w 3748"/>
              <a:gd name="T7" fmla="*/ 3747 h 3748"/>
              <a:gd name="T8" fmla="*/ 0 w 3748"/>
              <a:gd name="T9" fmla="*/ 1873 h 3748"/>
              <a:gd name="T10" fmla="*/ 0 w 3748"/>
              <a:gd name="T11" fmla="*/ 1873 h 3748"/>
              <a:gd name="T12" fmla="*/ 1873 w 3748"/>
              <a:gd name="T13" fmla="*/ 0 h 3748"/>
              <a:gd name="T14" fmla="*/ 1873 w 3748"/>
              <a:gd name="T15" fmla="*/ 0 h 3748"/>
              <a:gd name="T16" fmla="*/ 3747 w 3748"/>
              <a:gd name="T17" fmla="*/ 1873 h 3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48" h="3748">
                <a:moveTo>
                  <a:pt x="3747" y="1873"/>
                </a:moveTo>
                <a:lnTo>
                  <a:pt x="3747" y="1873"/>
                </a:lnTo>
                <a:cubicBezTo>
                  <a:pt x="3747" y="2907"/>
                  <a:pt x="2907" y="3747"/>
                  <a:pt x="1873" y="3747"/>
                </a:cubicBezTo>
                <a:lnTo>
                  <a:pt x="1873" y="3747"/>
                </a:lnTo>
                <a:cubicBezTo>
                  <a:pt x="838" y="3747"/>
                  <a:pt x="0" y="2907"/>
                  <a:pt x="0" y="1873"/>
                </a:cubicBezTo>
                <a:lnTo>
                  <a:pt x="0" y="1873"/>
                </a:lnTo>
                <a:cubicBezTo>
                  <a:pt x="0" y="838"/>
                  <a:pt x="838" y="0"/>
                  <a:pt x="1873" y="0"/>
                </a:cubicBezTo>
                <a:lnTo>
                  <a:pt x="1873" y="0"/>
                </a:lnTo>
                <a:cubicBezTo>
                  <a:pt x="2907" y="0"/>
                  <a:pt x="3747" y="838"/>
                  <a:pt x="3747" y="1873"/>
                </a:cubicBez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D09FC-BF78-484D-9F94-A13E4E858946}"/>
              </a:ext>
            </a:extLst>
          </p:cNvPr>
          <p:cNvSpPr txBox="1"/>
          <p:nvPr/>
        </p:nvSpPr>
        <p:spPr>
          <a:xfrm>
            <a:off x="1956973" y="9285012"/>
            <a:ext cx="12207239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453BE-4E78-E042-B13F-5418DBE0AF0D}"/>
              </a:ext>
            </a:extLst>
          </p:cNvPr>
          <p:cNvSpPr txBox="1"/>
          <p:nvPr/>
        </p:nvSpPr>
        <p:spPr>
          <a:xfrm rot="16200000">
            <a:off x="17948655" y="5034352"/>
            <a:ext cx="569178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FE53A-7566-9343-AE94-7A83E62D625C}"/>
              </a:ext>
            </a:extLst>
          </p:cNvPr>
          <p:cNvSpPr txBox="1"/>
          <p:nvPr/>
        </p:nvSpPr>
        <p:spPr>
          <a:xfrm rot="16200000">
            <a:off x="18553257" y="5076670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F9FB9-72F1-AD4D-AA36-329267724C49}"/>
              </a:ext>
            </a:extLst>
          </p:cNvPr>
          <p:cNvSpPr txBox="1"/>
          <p:nvPr/>
        </p:nvSpPr>
        <p:spPr>
          <a:xfrm rot="16200000">
            <a:off x="19344333" y="5076670"/>
            <a:ext cx="569178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</p:spTree>
    <p:extLst>
      <p:ext uri="{BB962C8B-B14F-4D97-AF65-F5344CB8AC3E}">
        <p14:creationId xmlns:p14="http://schemas.microsoft.com/office/powerpoint/2010/main" val="260865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0">
            <a:extLst>
              <a:ext uri="{FF2B5EF4-FFF2-40B4-BE49-F238E27FC236}">
                <a16:creationId xmlns:a16="http://schemas.microsoft.com/office/drawing/2014/main" id="{BD935331-B3BE-3E4B-8909-2D8D84E3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86" y="2681"/>
            <a:ext cx="5069978" cy="6360946"/>
          </a:xfrm>
          <a:custGeom>
            <a:avLst/>
            <a:gdLst>
              <a:gd name="T0" fmla="*/ 0 w 4070"/>
              <a:gd name="T1" fmla="*/ 3334737 h 5107"/>
              <a:gd name="T2" fmla="*/ 2657865 w 4070"/>
              <a:gd name="T3" fmla="*/ 3334737 h 5107"/>
              <a:gd name="T4" fmla="*/ 2657865 w 4070"/>
              <a:gd name="T5" fmla="*/ 0 h 5107"/>
              <a:gd name="T6" fmla="*/ 0 w 4070"/>
              <a:gd name="T7" fmla="*/ 0 h 5107"/>
              <a:gd name="T8" fmla="*/ 0 w 4070"/>
              <a:gd name="T9" fmla="*/ 3334737 h 5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70" h="5107">
                <a:moveTo>
                  <a:pt x="0" y="5106"/>
                </a:moveTo>
                <a:lnTo>
                  <a:pt x="4069" y="5106"/>
                </a:lnTo>
                <a:lnTo>
                  <a:pt x="4069" y="0"/>
                </a:lnTo>
                <a:lnTo>
                  <a:pt x="0" y="0"/>
                </a:lnTo>
                <a:lnTo>
                  <a:pt x="0" y="5106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31C1C-22AC-7242-A50D-27E884AAC8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4294491-8706-AF4F-8D08-073A29B4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386" y="7352376"/>
            <a:ext cx="5069978" cy="6360946"/>
          </a:xfrm>
          <a:custGeom>
            <a:avLst/>
            <a:gdLst>
              <a:gd name="T0" fmla="*/ 0 w 4070"/>
              <a:gd name="T1" fmla="*/ 3334737 h 5107"/>
              <a:gd name="T2" fmla="*/ 2657865 w 4070"/>
              <a:gd name="T3" fmla="*/ 3334737 h 5107"/>
              <a:gd name="T4" fmla="*/ 2657865 w 4070"/>
              <a:gd name="T5" fmla="*/ 0 h 5107"/>
              <a:gd name="T6" fmla="*/ 0 w 4070"/>
              <a:gd name="T7" fmla="*/ 0 h 5107"/>
              <a:gd name="T8" fmla="*/ 0 w 4070"/>
              <a:gd name="T9" fmla="*/ 3334737 h 51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70" h="5107">
                <a:moveTo>
                  <a:pt x="0" y="5106"/>
                </a:moveTo>
                <a:lnTo>
                  <a:pt x="4069" y="5106"/>
                </a:lnTo>
                <a:lnTo>
                  <a:pt x="4069" y="0"/>
                </a:lnTo>
                <a:lnTo>
                  <a:pt x="0" y="0"/>
                </a:lnTo>
                <a:lnTo>
                  <a:pt x="0" y="510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CC36BAC-E3E6-1F48-A0A2-5649E715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143" y="3677531"/>
            <a:ext cx="5069982" cy="6360946"/>
          </a:xfrm>
          <a:custGeom>
            <a:avLst/>
            <a:gdLst>
              <a:gd name="T0" fmla="*/ 0 w 4070"/>
              <a:gd name="T1" fmla="*/ 3334737 h 5106"/>
              <a:gd name="T2" fmla="*/ 2657867 w 4070"/>
              <a:gd name="T3" fmla="*/ 3334737 h 5106"/>
              <a:gd name="T4" fmla="*/ 2657867 w 4070"/>
              <a:gd name="T5" fmla="*/ 0 h 5106"/>
              <a:gd name="T6" fmla="*/ 0 w 4070"/>
              <a:gd name="T7" fmla="*/ 0 h 5106"/>
              <a:gd name="T8" fmla="*/ 0 w 4070"/>
              <a:gd name="T9" fmla="*/ 3334737 h 5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70" h="5106">
                <a:moveTo>
                  <a:pt x="0" y="5105"/>
                </a:moveTo>
                <a:lnTo>
                  <a:pt x="4069" y="5105"/>
                </a:lnTo>
                <a:lnTo>
                  <a:pt x="4069" y="0"/>
                </a:lnTo>
                <a:lnTo>
                  <a:pt x="0" y="0"/>
                </a:lnTo>
                <a:lnTo>
                  <a:pt x="0" y="510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2AD60D6-8286-A745-9374-683F6F130B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57660965-BB75-D74E-8E4D-8EF3C5B2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789" y="4342187"/>
            <a:ext cx="5069978" cy="6360946"/>
          </a:xfrm>
          <a:custGeom>
            <a:avLst/>
            <a:gdLst>
              <a:gd name="T0" fmla="*/ 0 w 4070"/>
              <a:gd name="T1" fmla="*/ 3334737 h 5107"/>
              <a:gd name="T2" fmla="*/ 2657865 w 4070"/>
              <a:gd name="T3" fmla="*/ 3334737 h 5107"/>
              <a:gd name="T4" fmla="*/ 2657865 w 4070"/>
              <a:gd name="T5" fmla="*/ 0 h 51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070" h="5107">
                <a:moveTo>
                  <a:pt x="0" y="5106"/>
                </a:moveTo>
                <a:lnTo>
                  <a:pt x="4069" y="5106"/>
                </a:lnTo>
                <a:lnTo>
                  <a:pt x="4069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54">
            <a:extLst>
              <a:ext uri="{FF2B5EF4-FFF2-40B4-BE49-F238E27FC236}">
                <a16:creationId xmlns:a16="http://schemas.microsoft.com/office/drawing/2014/main" id="{244CBBDA-03C0-8740-ADAB-7C2D35CF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76" y="9104658"/>
            <a:ext cx="895346" cy="21972"/>
          </a:xfrm>
          <a:custGeom>
            <a:avLst/>
            <a:gdLst>
              <a:gd name="T0" fmla="*/ 468834 w 718"/>
              <a:gd name="T1" fmla="*/ 10843 h 17"/>
              <a:gd name="T2" fmla="*/ 0 w 718"/>
              <a:gd name="T3" fmla="*/ 10843 h 17"/>
              <a:gd name="T4" fmla="*/ 0 w 718"/>
              <a:gd name="T5" fmla="*/ 0 h 17"/>
              <a:gd name="T6" fmla="*/ 468834 w 718"/>
              <a:gd name="T7" fmla="*/ 0 h 17"/>
              <a:gd name="T8" fmla="*/ 468834 w 718"/>
              <a:gd name="T9" fmla="*/ 1084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8" h="17">
                <a:moveTo>
                  <a:pt x="717" y="16"/>
                </a:moveTo>
                <a:lnTo>
                  <a:pt x="0" y="16"/>
                </a:lnTo>
                <a:lnTo>
                  <a:pt x="0" y="0"/>
                </a:lnTo>
                <a:lnTo>
                  <a:pt x="717" y="0"/>
                </a:lnTo>
                <a:lnTo>
                  <a:pt x="717" y="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70">
            <a:extLst>
              <a:ext uri="{FF2B5EF4-FFF2-40B4-BE49-F238E27FC236}">
                <a16:creationId xmlns:a16="http://schemas.microsoft.com/office/drawing/2014/main" id="{B0A6D370-BE52-394A-B157-0A2D54337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76" y="10181295"/>
            <a:ext cx="895346" cy="21972"/>
          </a:xfrm>
          <a:custGeom>
            <a:avLst/>
            <a:gdLst>
              <a:gd name="T0" fmla="*/ 468834 w 718"/>
              <a:gd name="T1" fmla="*/ 10881 h 18"/>
              <a:gd name="T2" fmla="*/ 0 w 718"/>
              <a:gd name="T3" fmla="*/ 10881 h 18"/>
              <a:gd name="T4" fmla="*/ 0 w 718"/>
              <a:gd name="T5" fmla="*/ 0 h 18"/>
              <a:gd name="T6" fmla="*/ 468834 w 718"/>
              <a:gd name="T7" fmla="*/ 0 h 18"/>
              <a:gd name="T8" fmla="*/ 468834 w 718"/>
              <a:gd name="T9" fmla="*/ 10881 h 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8" h="18">
                <a:moveTo>
                  <a:pt x="717" y="17"/>
                </a:moveTo>
                <a:lnTo>
                  <a:pt x="0" y="17"/>
                </a:lnTo>
                <a:lnTo>
                  <a:pt x="0" y="0"/>
                </a:lnTo>
                <a:lnTo>
                  <a:pt x="717" y="0"/>
                </a:lnTo>
                <a:lnTo>
                  <a:pt x="717" y="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90">
            <a:extLst>
              <a:ext uri="{FF2B5EF4-FFF2-40B4-BE49-F238E27FC236}">
                <a16:creationId xmlns:a16="http://schemas.microsoft.com/office/drawing/2014/main" id="{5F438604-4CB6-6946-9D8B-BC24A6CA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76" y="11263424"/>
            <a:ext cx="895346" cy="21972"/>
          </a:xfrm>
          <a:custGeom>
            <a:avLst/>
            <a:gdLst>
              <a:gd name="T0" fmla="*/ 468834 w 718"/>
              <a:gd name="T1" fmla="*/ 10843 h 17"/>
              <a:gd name="T2" fmla="*/ 0 w 718"/>
              <a:gd name="T3" fmla="*/ 10843 h 17"/>
              <a:gd name="T4" fmla="*/ 0 w 718"/>
              <a:gd name="T5" fmla="*/ 0 h 17"/>
              <a:gd name="T6" fmla="*/ 468834 w 718"/>
              <a:gd name="T7" fmla="*/ 0 h 17"/>
              <a:gd name="T8" fmla="*/ 468834 w 718"/>
              <a:gd name="T9" fmla="*/ 1084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8" h="17">
                <a:moveTo>
                  <a:pt x="717" y="16"/>
                </a:moveTo>
                <a:lnTo>
                  <a:pt x="0" y="16"/>
                </a:lnTo>
                <a:lnTo>
                  <a:pt x="0" y="0"/>
                </a:lnTo>
                <a:lnTo>
                  <a:pt x="717" y="0"/>
                </a:lnTo>
                <a:lnTo>
                  <a:pt x="717" y="1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91">
            <a:extLst>
              <a:ext uri="{FF2B5EF4-FFF2-40B4-BE49-F238E27FC236}">
                <a16:creationId xmlns:a16="http://schemas.microsoft.com/office/drawing/2014/main" id="{D6CC5687-A4C6-1749-B55B-DB4CBDAA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908" y="6132918"/>
            <a:ext cx="10194889" cy="900860"/>
          </a:xfrm>
          <a:custGeom>
            <a:avLst/>
            <a:gdLst>
              <a:gd name="T0" fmla="*/ 5345188 w 8185"/>
              <a:gd name="T1" fmla="*/ 471717 h 723"/>
              <a:gd name="T2" fmla="*/ 0 w 8185"/>
              <a:gd name="T3" fmla="*/ 471717 h 723"/>
              <a:gd name="T4" fmla="*/ 0 w 8185"/>
              <a:gd name="T5" fmla="*/ 0 h 723"/>
              <a:gd name="T6" fmla="*/ 5345188 w 8185"/>
              <a:gd name="T7" fmla="*/ 0 h 723"/>
              <a:gd name="T8" fmla="*/ 5345188 w 8185"/>
              <a:gd name="T9" fmla="*/ 471717 h 7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85" h="723">
                <a:moveTo>
                  <a:pt x="8184" y="722"/>
                </a:moveTo>
                <a:lnTo>
                  <a:pt x="0" y="722"/>
                </a:lnTo>
                <a:lnTo>
                  <a:pt x="0" y="0"/>
                </a:lnTo>
                <a:lnTo>
                  <a:pt x="8184" y="0"/>
                </a:lnTo>
                <a:lnTo>
                  <a:pt x="8184" y="7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6AA93-61B0-984B-BF59-384DC77D3B92}"/>
              </a:ext>
            </a:extLst>
          </p:cNvPr>
          <p:cNvSpPr txBox="1"/>
          <p:nvPr/>
        </p:nvSpPr>
        <p:spPr>
          <a:xfrm>
            <a:off x="15357390" y="8164129"/>
            <a:ext cx="65180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1043D-3720-FF45-81F7-DA44512D6AC3}"/>
              </a:ext>
            </a:extLst>
          </p:cNvPr>
          <p:cNvSpPr txBox="1"/>
          <p:nvPr/>
        </p:nvSpPr>
        <p:spPr>
          <a:xfrm>
            <a:off x="15357391" y="8822459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560D2-7364-2543-92F8-917AF3EB03E3}"/>
              </a:ext>
            </a:extLst>
          </p:cNvPr>
          <p:cNvSpPr txBox="1"/>
          <p:nvPr/>
        </p:nvSpPr>
        <p:spPr>
          <a:xfrm>
            <a:off x="15357391" y="9898761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191FF-860F-804F-BAD9-625B78E2410A}"/>
              </a:ext>
            </a:extLst>
          </p:cNvPr>
          <p:cNvSpPr txBox="1"/>
          <p:nvPr/>
        </p:nvSpPr>
        <p:spPr>
          <a:xfrm>
            <a:off x="15357391" y="10975063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FD946-E159-434F-B202-AFB35ED88A8A}"/>
              </a:ext>
            </a:extLst>
          </p:cNvPr>
          <p:cNvSpPr txBox="1"/>
          <p:nvPr/>
        </p:nvSpPr>
        <p:spPr>
          <a:xfrm>
            <a:off x="7377046" y="246845"/>
            <a:ext cx="10940934" cy="39549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100" b="1" spc="-850" dirty="0">
                <a:solidFill>
                  <a:schemeClr val="accent6">
                    <a:alpha val="10000"/>
                  </a:schemeClr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F04F0-D2C4-8846-AE42-CE2E578FEA12}"/>
              </a:ext>
            </a:extLst>
          </p:cNvPr>
          <p:cNvSpPr txBox="1"/>
          <p:nvPr/>
        </p:nvSpPr>
        <p:spPr>
          <a:xfrm>
            <a:off x="11232671" y="3141167"/>
            <a:ext cx="7393552" cy="39549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5100" b="1" spc="-850" dirty="0">
                <a:solidFill>
                  <a:schemeClr val="accent6">
                    <a:alpha val="10000"/>
                  </a:schemeClr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C2848-B4D3-944F-A334-F51AD2781D4D}"/>
              </a:ext>
            </a:extLst>
          </p:cNvPr>
          <p:cNvSpPr txBox="1"/>
          <p:nvPr/>
        </p:nvSpPr>
        <p:spPr>
          <a:xfrm>
            <a:off x="12453814" y="4959256"/>
            <a:ext cx="10142265" cy="20928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3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B227561E-4DF9-0443-B406-CD34DCC4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7" y="2296992"/>
            <a:ext cx="24387668" cy="7522920"/>
          </a:xfrm>
          <a:custGeom>
            <a:avLst/>
            <a:gdLst>
              <a:gd name="T0" fmla="*/ 0 w 19570"/>
              <a:gd name="T1" fmla="*/ 6037 h 6038"/>
              <a:gd name="T2" fmla="*/ 19569 w 19570"/>
              <a:gd name="T3" fmla="*/ 6037 h 6038"/>
              <a:gd name="T4" fmla="*/ 19569 w 19570"/>
              <a:gd name="T5" fmla="*/ 0 h 6038"/>
              <a:gd name="T6" fmla="*/ 0 w 19570"/>
              <a:gd name="T7" fmla="*/ 0 h 6038"/>
              <a:gd name="T8" fmla="*/ 0 w 19570"/>
              <a:gd name="T9" fmla="*/ 6037 h 60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6038">
                <a:moveTo>
                  <a:pt x="0" y="6037"/>
                </a:moveTo>
                <a:lnTo>
                  <a:pt x="19569" y="6037"/>
                </a:lnTo>
                <a:lnTo>
                  <a:pt x="19569" y="0"/>
                </a:lnTo>
                <a:lnTo>
                  <a:pt x="0" y="0"/>
                </a:lnTo>
                <a:lnTo>
                  <a:pt x="0" y="60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DEFD5F27-373D-ED44-9CA6-F11A200A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7" y="1219935"/>
            <a:ext cx="13353320" cy="9413266"/>
          </a:xfrm>
          <a:custGeom>
            <a:avLst/>
            <a:gdLst>
              <a:gd name="T0" fmla="*/ 0 w 10715"/>
              <a:gd name="T1" fmla="*/ 7551 h 7552"/>
              <a:gd name="T2" fmla="*/ 10714 w 10715"/>
              <a:gd name="T3" fmla="*/ 7551 h 7552"/>
              <a:gd name="T4" fmla="*/ 10714 w 10715"/>
              <a:gd name="T5" fmla="*/ 0 h 7552"/>
              <a:gd name="T6" fmla="*/ 0 w 10715"/>
              <a:gd name="T7" fmla="*/ 0 h 7552"/>
              <a:gd name="T8" fmla="*/ 0 w 10715"/>
              <a:gd name="T9" fmla="*/ 7551 h 7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15" h="7552">
                <a:moveTo>
                  <a:pt x="0" y="7551"/>
                </a:moveTo>
                <a:lnTo>
                  <a:pt x="10714" y="7551"/>
                </a:lnTo>
                <a:lnTo>
                  <a:pt x="10714" y="0"/>
                </a:lnTo>
                <a:lnTo>
                  <a:pt x="0" y="0"/>
                </a:lnTo>
                <a:lnTo>
                  <a:pt x="0" y="7551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AC7CD3C-C75F-DC45-B4DF-CE896D57E3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F6515184-93B3-BA44-A3C2-480DFAC6C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974" y="1219935"/>
            <a:ext cx="6396405" cy="9413266"/>
          </a:xfrm>
          <a:custGeom>
            <a:avLst/>
            <a:gdLst>
              <a:gd name="T0" fmla="*/ 5132 w 5133"/>
              <a:gd name="T1" fmla="*/ 7551 h 7552"/>
              <a:gd name="T2" fmla="*/ 0 w 5133"/>
              <a:gd name="T3" fmla="*/ 7551 h 7552"/>
              <a:gd name="T4" fmla="*/ 0 w 5133"/>
              <a:gd name="T5" fmla="*/ 0 h 7552"/>
              <a:gd name="T6" fmla="*/ 5132 w 5133"/>
              <a:gd name="T7" fmla="*/ 0 h 7552"/>
              <a:gd name="T8" fmla="*/ 5132 w 5133"/>
              <a:gd name="T9" fmla="*/ 7551 h 7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3" h="7552">
                <a:moveTo>
                  <a:pt x="5132" y="7551"/>
                </a:moveTo>
                <a:lnTo>
                  <a:pt x="0" y="7551"/>
                </a:lnTo>
                <a:lnTo>
                  <a:pt x="0" y="0"/>
                </a:lnTo>
                <a:lnTo>
                  <a:pt x="5132" y="0"/>
                </a:lnTo>
                <a:lnTo>
                  <a:pt x="5132" y="7551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2A99736-6DFD-B04D-BD3B-726AB3BB64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DD272D-01CB-C941-AEEE-39C7790BB6E4}"/>
              </a:ext>
            </a:extLst>
          </p:cNvPr>
          <p:cNvGrpSpPr/>
          <p:nvPr/>
        </p:nvGrpSpPr>
        <p:grpSpPr>
          <a:xfrm>
            <a:off x="18464335" y="8935184"/>
            <a:ext cx="2648682" cy="2648683"/>
            <a:chOff x="18464335" y="8935184"/>
            <a:chExt cx="2648682" cy="264868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DA47448-E5FF-4447-AE98-BC8EC6165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335" y="8935184"/>
              <a:ext cx="153865" cy="153864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61 w 123"/>
                <a:gd name="T7" fmla="*/ 123 h 124"/>
                <a:gd name="T8" fmla="*/ 0 w 123"/>
                <a:gd name="T9" fmla="*/ 61 h 124"/>
                <a:gd name="T10" fmla="*/ 0 w 123"/>
                <a:gd name="T11" fmla="*/ 61 h 124"/>
                <a:gd name="T12" fmla="*/ 61 w 123"/>
                <a:gd name="T13" fmla="*/ 0 h 124"/>
                <a:gd name="T14" fmla="*/ 61 w 123"/>
                <a:gd name="T15" fmla="*/ 0 h 124"/>
                <a:gd name="T16" fmla="*/ 122 w 123"/>
                <a:gd name="T17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5"/>
                    <a:pt x="95" y="123"/>
                    <a:pt x="61" y="123"/>
                  </a:cubicBezTo>
                  <a:lnTo>
                    <a:pt x="61" y="123"/>
                  </a:lnTo>
                  <a:cubicBezTo>
                    <a:pt x="27" y="123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8"/>
                    <a:pt x="122" y="61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10AC0C9-5ECE-B548-BEC6-1E68A0E5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8" y="8935184"/>
              <a:ext cx="153865" cy="153864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61 w 123"/>
                <a:gd name="T7" fmla="*/ 123 h 124"/>
                <a:gd name="T8" fmla="*/ 0 w 123"/>
                <a:gd name="T9" fmla="*/ 61 h 124"/>
                <a:gd name="T10" fmla="*/ 0 w 123"/>
                <a:gd name="T11" fmla="*/ 61 h 124"/>
                <a:gd name="T12" fmla="*/ 61 w 123"/>
                <a:gd name="T13" fmla="*/ 0 h 124"/>
                <a:gd name="T14" fmla="*/ 61 w 123"/>
                <a:gd name="T15" fmla="*/ 0 h 124"/>
                <a:gd name="T16" fmla="*/ 122 w 123"/>
                <a:gd name="T17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5"/>
                    <a:pt x="95" y="123"/>
                    <a:pt x="61" y="123"/>
                  </a:cubicBezTo>
                  <a:lnTo>
                    <a:pt x="61" y="123"/>
                  </a:lnTo>
                  <a:cubicBezTo>
                    <a:pt x="27" y="123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8"/>
                    <a:pt x="122" y="61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88B3F0D-304F-5540-8933-B95722EC9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1747" y="8935184"/>
              <a:ext cx="153865" cy="153864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61 w 123"/>
                <a:gd name="T7" fmla="*/ 123 h 124"/>
                <a:gd name="T8" fmla="*/ 0 w 123"/>
                <a:gd name="T9" fmla="*/ 61 h 124"/>
                <a:gd name="T10" fmla="*/ 0 w 123"/>
                <a:gd name="T11" fmla="*/ 61 h 124"/>
                <a:gd name="T12" fmla="*/ 61 w 123"/>
                <a:gd name="T13" fmla="*/ 0 h 124"/>
                <a:gd name="T14" fmla="*/ 61 w 123"/>
                <a:gd name="T15" fmla="*/ 0 h 124"/>
                <a:gd name="T16" fmla="*/ 122 w 123"/>
                <a:gd name="T17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5"/>
                    <a:pt x="95" y="123"/>
                    <a:pt x="61" y="123"/>
                  </a:cubicBezTo>
                  <a:lnTo>
                    <a:pt x="61" y="123"/>
                  </a:lnTo>
                  <a:cubicBezTo>
                    <a:pt x="28" y="123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8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8"/>
                    <a:pt x="122" y="61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D909811-4041-8F4B-9F34-48428A38C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701" y="8935184"/>
              <a:ext cx="153865" cy="153864"/>
            </a:xfrm>
            <a:custGeom>
              <a:avLst/>
              <a:gdLst>
                <a:gd name="T0" fmla="*/ 123 w 124"/>
                <a:gd name="T1" fmla="*/ 61 h 124"/>
                <a:gd name="T2" fmla="*/ 123 w 124"/>
                <a:gd name="T3" fmla="*/ 61 h 124"/>
                <a:gd name="T4" fmla="*/ 62 w 124"/>
                <a:gd name="T5" fmla="*/ 123 h 124"/>
                <a:gd name="T6" fmla="*/ 62 w 124"/>
                <a:gd name="T7" fmla="*/ 123 h 124"/>
                <a:gd name="T8" fmla="*/ 0 w 124"/>
                <a:gd name="T9" fmla="*/ 61 h 124"/>
                <a:gd name="T10" fmla="*/ 0 w 124"/>
                <a:gd name="T11" fmla="*/ 61 h 124"/>
                <a:gd name="T12" fmla="*/ 62 w 124"/>
                <a:gd name="T13" fmla="*/ 0 h 124"/>
                <a:gd name="T14" fmla="*/ 62 w 124"/>
                <a:gd name="T15" fmla="*/ 0 h 124"/>
                <a:gd name="T16" fmla="*/ 123 w 124"/>
                <a:gd name="T17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4">
                  <a:moveTo>
                    <a:pt x="123" y="61"/>
                  </a:moveTo>
                  <a:lnTo>
                    <a:pt x="123" y="61"/>
                  </a:lnTo>
                  <a:cubicBezTo>
                    <a:pt x="123" y="95"/>
                    <a:pt x="95" y="123"/>
                    <a:pt x="62" y="123"/>
                  </a:cubicBezTo>
                  <a:lnTo>
                    <a:pt x="62" y="123"/>
                  </a:lnTo>
                  <a:cubicBezTo>
                    <a:pt x="28" y="123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8" y="0"/>
                    <a:pt x="62" y="0"/>
                  </a:cubicBezTo>
                  <a:lnTo>
                    <a:pt x="62" y="0"/>
                  </a:lnTo>
                  <a:cubicBezTo>
                    <a:pt x="95" y="0"/>
                    <a:pt x="123" y="28"/>
                    <a:pt x="123" y="61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956164B-44A5-F64C-BA2F-268991A60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9152" y="8935184"/>
              <a:ext cx="153865" cy="153864"/>
            </a:xfrm>
            <a:custGeom>
              <a:avLst/>
              <a:gdLst>
                <a:gd name="T0" fmla="*/ 122 w 123"/>
                <a:gd name="T1" fmla="*/ 61 h 124"/>
                <a:gd name="T2" fmla="*/ 122 w 123"/>
                <a:gd name="T3" fmla="*/ 61 h 124"/>
                <a:gd name="T4" fmla="*/ 61 w 123"/>
                <a:gd name="T5" fmla="*/ 123 h 124"/>
                <a:gd name="T6" fmla="*/ 61 w 123"/>
                <a:gd name="T7" fmla="*/ 123 h 124"/>
                <a:gd name="T8" fmla="*/ 0 w 123"/>
                <a:gd name="T9" fmla="*/ 61 h 124"/>
                <a:gd name="T10" fmla="*/ 0 w 123"/>
                <a:gd name="T11" fmla="*/ 61 h 124"/>
                <a:gd name="T12" fmla="*/ 61 w 123"/>
                <a:gd name="T13" fmla="*/ 0 h 124"/>
                <a:gd name="T14" fmla="*/ 61 w 123"/>
                <a:gd name="T15" fmla="*/ 0 h 124"/>
                <a:gd name="T16" fmla="*/ 122 w 123"/>
                <a:gd name="T17" fmla="*/ 6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4">
                  <a:moveTo>
                    <a:pt x="122" y="61"/>
                  </a:moveTo>
                  <a:lnTo>
                    <a:pt x="122" y="61"/>
                  </a:lnTo>
                  <a:cubicBezTo>
                    <a:pt x="122" y="95"/>
                    <a:pt x="94" y="123"/>
                    <a:pt x="61" y="123"/>
                  </a:cubicBezTo>
                  <a:lnTo>
                    <a:pt x="61" y="123"/>
                  </a:lnTo>
                  <a:cubicBezTo>
                    <a:pt x="27" y="123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28"/>
                    <a:pt x="122" y="61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5C2A56E-E76C-9343-90DF-F1891D41D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335" y="9561637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0 h 123"/>
                <a:gd name="T6" fmla="*/ 0 w 123"/>
                <a:gd name="T7" fmla="*/ 60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0 h 123"/>
                <a:gd name="T14" fmla="*/ 122 w 123"/>
                <a:gd name="T15" fmla="*/ 60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0"/>
                  </a:cubicBezTo>
                  <a:lnTo>
                    <a:pt x="122" y="60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F828E27-826E-E549-8C14-7FCC1D1B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335" y="10182595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5FD1EEA-AA9A-D94A-BB7A-D805B94D7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335" y="10803550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3766635E-D5DC-204C-8019-2A751B793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335" y="11430003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FE94876-C567-CC4F-9AD0-28F98B8F4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8" y="9561637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0 h 123"/>
                <a:gd name="T6" fmla="*/ 0 w 123"/>
                <a:gd name="T7" fmla="*/ 60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0 h 123"/>
                <a:gd name="T14" fmla="*/ 122 w 123"/>
                <a:gd name="T15" fmla="*/ 60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0"/>
                  </a:cubicBezTo>
                  <a:lnTo>
                    <a:pt x="122" y="60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7495D969-D884-4741-9099-CEDA926B2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8" y="10182595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A448194-AAF1-D547-AAEB-3310A8CA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8" y="10803550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A38D106-1E86-D54B-BB72-E511348FA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0788" y="11430003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51580A26-8ED7-6C44-BEFF-FADD3D89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1747" y="9561637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0 h 123"/>
                <a:gd name="T6" fmla="*/ 0 w 123"/>
                <a:gd name="T7" fmla="*/ 60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0 h 123"/>
                <a:gd name="T14" fmla="*/ 122 w 123"/>
                <a:gd name="T15" fmla="*/ 60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8" y="122"/>
                    <a:pt x="0" y="94"/>
                    <a:pt x="0" y="60"/>
                  </a:cubicBezTo>
                  <a:lnTo>
                    <a:pt x="0" y="60"/>
                  </a:lnTo>
                  <a:cubicBezTo>
                    <a:pt x="0" y="27"/>
                    <a:pt x="28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0"/>
                  </a:cubicBezTo>
                  <a:lnTo>
                    <a:pt x="122" y="60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835EA67-189A-C54E-B922-3BB61BFF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1747" y="10182595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8" y="122"/>
                    <a:pt x="0" y="94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4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EF2F606-CFDF-AF45-957B-5DC2FA74F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1747" y="10803550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8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E55490BD-6171-C84E-B960-6A9C454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1747" y="11430003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8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1" y="0"/>
                  </a:cubicBezTo>
                  <a:lnTo>
                    <a:pt x="61" y="0"/>
                  </a:lnTo>
                  <a:cubicBezTo>
                    <a:pt x="95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5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0DA5DEA-9BE9-7A43-8B6F-1A76A4120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701" y="9561637"/>
              <a:ext cx="153865" cy="153864"/>
            </a:xfrm>
            <a:custGeom>
              <a:avLst/>
              <a:gdLst>
                <a:gd name="T0" fmla="*/ 62 w 124"/>
                <a:gd name="T1" fmla="*/ 122 h 123"/>
                <a:gd name="T2" fmla="*/ 62 w 124"/>
                <a:gd name="T3" fmla="*/ 122 h 123"/>
                <a:gd name="T4" fmla="*/ 0 w 124"/>
                <a:gd name="T5" fmla="*/ 60 h 123"/>
                <a:gd name="T6" fmla="*/ 0 w 124"/>
                <a:gd name="T7" fmla="*/ 60 h 123"/>
                <a:gd name="T8" fmla="*/ 62 w 124"/>
                <a:gd name="T9" fmla="*/ 0 h 123"/>
                <a:gd name="T10" fmla="*/ 62 w 124"/>
                <a:gd name="T11" fmla="*/ 0 h 123"/>
                <a:gd name="T12" fmla="*/ 123 w 124"/>
                <a:gd name="T13" fmla="*/ 60 h 123"/>
                <a:gd name="T14" fmla="*/ 123 w 124"/>
                <a:gd name="T15" fmla="*/ 60 h 123"/>
                <a:gd name="T16" fmla="*/ 62 w 124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3">
                  <a:moveTo>
                    <a:pt x="62" y="122"/>
                  </a:moveTo>
                  <a:lnTo>
                    <a:pt x="62" y="122"/>
                  </a:lnTo>
                  <a:cubicBezTo>
                    <a:pt x="28" y="122"/>
                    <a:pt x="0" y="94"/>
                    <a:pt x="0" y="60"/>
                  </a:cubicBezTo>
                  <a:lnTo>
                    <a:pt x="0" y="60"/>
                  </a:lnTo>
                  <a:cubicBezTo>
                    <a:pt x="0" y="27"/>
                    <a:pt x="28" y="0"/>
                    <a:pt x="62" y="0"/>
                  </a:cubicBezTo>
                  <a:lnTo>
                    <a:pt x="62" y="0"/>
                  </a:lnTo>
                  <a:cubicBezTo>
                    <a:pt x="95" y="0"/>
                    <a:pt x="123" y="27"/>
                    <a:pt x="123" y="60"/>
                  </a:cubicBezTo>
                  <a:lnTo>
                    <a:pt x="123" y="60"/>
                  </a:lnTo>
                  <a:cubicBezTo>
                    <a:pt x="123" y="94"/>
                    <a:pt x="95" y="122"/>
                    <a:pt x="62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97EC450D-1DB2-CF41-A91E-B38C91CBF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701" y="10182595"/>
              <a:ext cx="153865" cy="153864"/>
            </a:xfrm>
            <a:custGeom>
              <a:avLst/>
              <a:gdLst>
                <a:gd name="T0" fmla="*/ 62 w 124"/>
                <a:gd name="T1" fmla="*/ 122 h 123"/>
                <a:gd name="T2" fmla="*/ 62 w 124"/>
                <a:gd name="T3" fmla="*/ 122 h 123"/>
                <a:gd name="T4" fmla="*/ 0 w 124"/>
                <a:gd name="T5" fmla="*/ 61 h 123"/>
                <a:gd name="T6" fmla="*/ 0 w 124"/>
                <a:gd name="T7" fmla="*/ 61 h 123"/>
                <a:gd name="T8" fmla="*/ 62 w 124"/>
                <a:gd name="T9" fmla="*/ 0 h 123"/>
                <a:gd name="T10" fmla="*/ 62 w 124"/>
                <a:gd name="T11" fmla="*/ 0 h 123"/>
                <a:gd name="T12" fmla="*/ 123 w 124"/>
                <a:gd name="T13" fmla="*/ 61 h 123"/>
                <a:gd name="T14" fmla="*/ 123 w 124"/>
                <a:gd name="T15" fmla="*/ 61 h 123"/>
                <a:gd name="T16" fmla="*/ 62 w 124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3">
                  <a:moveTo>
                    <a:pt x="62" y="122"/>
                  </a:moveTo>
                  <a:lnTo>
                    <a:pt x="62" y="122"/>
                  </a:lnTo>
                  <a:cubicBezTo>
                    <a:pt x="28" y="122"/>
                    <a:pt x="0" y="94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2" y="0"/>
                  </a:cubicBezTo>
                  <a:lnTo>
                    <a:pt x="62" y="0"/>
                  </a:lnTo>
                  <a:cubicBezTo>
                    <a:pt x="95" y="0"/>
                    <a:pt x="123" y="27"/>
                    <a:pt x="123" y="61"/>
                  </a:cubicBezTo>
                  <a:lnTo>
                    <a:pt x="123" y="61"/>
                  </a:lnTo>
                  <a:cubicBezTo>
                    <a:pt x="123" y="94"/>
                    <a:pt x="95" y="122"/>
                    <a:pt x="62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B374263-2F8E-EA4A-84E2-CDEBE1AC8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701" y="10803550"/>
              <a:ext cx="153865" cy="153864"/>
            </a:xfrm>
            <a:custGeom>
              <a:avLst/>
              <a:gdLst>
                <a:gd name="T0" fmla="*/ 62 w 124"/>
                <a:gd name="T1" fmla="*/ 122 h 123"/>
                <a:gd name="T2" fmla="*/ 62 w 124"/>
                <a:gd name="T3" fmla="*/ 122 h 123"/>
                <a:gd name="T4" fmla="*/ 0 w 124"/>
                <a:gd name="T5" fmla="*/ 61 h 123"/>
                <a:gd name="T6" fmla="*/ 0 w 124"/>
                <a:gd name="T7" fmla="*/ 61 h 123"/>
                <a:gd name="T8" fmla="*/ 62 w 124"/>
                <a:gd name="T9" fmla="*/ 0 h 123"/>
                <a:gd name="T10" fmla="*/ 62 w 124"/>
                <a:gd name="T11" fmla="*/ 0 h 123"/>
                <a:gd name="T12" fmla="*/ 123 w 124"/>
                <a:gd name="T13" fmla="*/ 61 h 123"/>
                <a:gd name="T14" fmla="*/ 123 w 124"/>
                <a:gd name="T15" fmla="*/ 61 h 123"/>
                <a:gd name="T16" fmla="*/ 62 w 124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3">
                  <a:moveTo>
                    <a:pt x="62" y="122"/>
                  </a:moveTo>
                  <a:lnTo>
                    <a:pt x="62" y="122"/>
                  </a:lnTo>
                  <a:cubicBezTo>
                    <a:pt x="28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2" y="0"/>
                  </a:cubicBezTo>
                  <a:lnTo>
                    <a:pt x="62" y="0"/>
                  </a:lnTo>
                  <a:cubicBezTo>
                    <a:pt x="95" y="0"/>
                    <a:pt x="123" y="27"/>
                    <a:pt x="123" y="61"/>
                  </a:cubicBezTo>
                  <a:lnTo>
                    <a:pt x="123" y="61"/>
                  </a:lnTo>
                  <a:cubicBezTo>
                    <a:pt x="123" y="95"/>
                    <a:pt x="95" y="122"/>
                    <a:pt x="62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0BB80C7-0FA7-F246-BE8C-E318B1C6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32701" y="11430003"/>
              <a:ext cx="153865" cy="153864"/>
            </a:xfrm>
            <a:custGeom>
              <a:avLst/>
              <a:gdLst>
                <a:gd name="T0" fmla="*/ 62 w 124"/>
                <a:gd name="T1" fmla="*/ 122 h 123"/>
                <a:gd name="T2" fmla="*/ 62 w 124"/>
                <a:gd name="T3" fmla="*/ 122 h 123"/>
                <a:gd name="T4" fmla="*/ 0 w 124"/>
                <a:gd name="T5" fmla="*/ 61 h 123"/>
                <a:gd name="T6" fmla="*/ 0 w 124"/>
                <a:gd name="T7" fmla="*/ 61 h 123"/>
                <a:gd name="T8" fmla="*/ 62 w 124"/>
                <a:gd name="T9" fmla="*/ 0 h 123"/>
                <a:gd name="T10" fmla="*/ 62 w 124"/>
                <a:gd name="T11" fmla="*/ 0 h 123"/>
                <a:gd name="T12" fmla="*/ 123 w 124"/>
                <a:gd name="T13" fmla="*/ 61 h 123"/>
                <a:gd name="T14" fmla="*/ 123 w 124"/>
                <a:gd name="T15" fmla="*/ 61 h 123"/>
                <a:gd name="T16" fmla="*/ 62 w 124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23">
                  <a:moveTo>
                    <a:pt x="62" y="122"/>
                  </a:moveTo>
                  <a:lnTo>
                    <a:pt x="62" y="122"/>
                  </a:lnTo>
                  <a:cubicBezTo>
                    <a:pt x="28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8" y="0"/>
                    <a:pt x="62" y="0"/>
                  </a:cubicBezTo>
                  <a:lnTo>
                    <a:pt x="62" y="0"/>
                  </a:lnTo>
                  <a:cubicBezTo>
                    <a:pt x="95" y="0"/>
                    <a:pt x="123" y="27"/>
                    <a:pt x="123" y="61"/>
                  </a:cubicBezTo>
                  <a:lnTo>
                    <a:pt x="123" y="61"/>
                  </a:lnTo>
                  <a:cubicBezTo>
                    <a:pt x="123" y="95"/>
                    <a:pt x="95" y="122"/>
                    <a:pt x="62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85B9DC4-2EA0-0A41-9B34-44D944310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9152" y="9561637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0 h 123"/>
                <a:gd name="T6" fmla="*/ 0 w 123"/>
                <a:gd name="T7" fmla="*/ 60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0 h 123"/>
                <a:gd name="T14" fmla="*/ 122 w 123"/>
                <a:gd name="T15" fmla="*/ 60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0"/>
                  </a:cubicBezTo>
                  <a:lnTo>
                    <a:pt x="0" y="60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27"/>
                    <a:pt x="122" y="60"/>
                  </a:cubicBezTo>
                  <a:lnTo>
                    <a:pt x="122" y="60"/>
                  </a:lnTo>
                  <a:cubicBezTo>
                    <a:pt x="122" y="94"/>
                    <a:pt x="94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43DAC137-BA45-1C4D-8FCF-99514A621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9152" y="10182595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4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4"/>
                    <a:pt x="94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9CED4CC-AB32-0B48-8077-7C9AB2D0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9152" y="10803550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4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D257421-C3B7-A740-A985-E327CDB8A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9152" y="11430003"/>
              <a:ext cx="153865" cy="153864"/>
            </a:xfrm>
            <a:custGeom>
              <a:avLst/>
              <a:gdLst>
                <a:gd name="T0" fmla="*/ 61 w 123"/>
                <a:gd name="T1" fmla="*/ 122 h 123"/>
                <a:gd name="T2" fmla="*/ 61 w 123"/>
                <a:gd name="T3" fmla="*/ 122 h 123"/>
                <a:gd name="T4" fmla="*/ 0 w 123"/>
                <a:gd name="T5" fmla="*/ 61 h 123"/>
                <a:gd name="T6" fmla="*/ 0 w 123"/>
                <a:gd name="T7" fmla="*/ 61 h 123"/>
                <a:gd name="T8" fmla="*/ 61 w 123"/>
                <a:gd name="T9" fmla="*/ 0 h 123"/>
                <a:gd name="T10" fmla="*/ 61 w 123"/>
                <a:gd name="T11" fmla="*/ 0 h 123"/>
                <a:gd name="T12" fmla="*/ 122 w 123"/>
                <a:gd name="T13" fmla="*/ 61 h 123"/>
                <a:gd name="T14" fmla="*/ 122 w 123"/>
                <a:gd name="T15" fmla="*/ 61 h 123"/>
                <a:gd name="T16" fmla="*/ 61 w 123"/>
                <a:gd name="T1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123">
                  <a:moveTo>
                    <a:pt x="61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7"/>
                    <a:pt x="27" y="0"/>
                    <a:pt x="61" y="0"/>
                  </a:cubicBezTo>
                  <a:lnTo>
                    <a:pt x="61" y="0"/>
                  </a:lnTo>
                  <a:cubicBezTo>
                    <a:pt x="94" y="0"/>
                    <a:pt x="122" y="27"/>
                    <a:pt x="122" y="61"/>
                  </a:cubicBezTo>
                  <a:lnTo>
                    <a:pt x="122" y="61"/>
                  </a:lnTo>
                  <a:cubicBezTo>
                    <a:pt x="122" y="95"/>
                    <a:pt x="94" y="122"/>
                    <a:pt x="61" y="122"/>
                  </a:cubicBezTo>
                </a:path>
              </a:pathLst>
            </a:custGeom>
            <a:noFill/>
            <a:ln w="127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Poppins" pitchFamily="2" charset="77"/>
              </a:endParaRPr>
            </a:p>
          </p:txBody>
        </p:sp>
      </p:grpSp>
      <p:sp>
        <p:nvSpPr>
          <p:cNvPr id="38" name="Freeform 38">
            <a:extLst>
              <a:ext uri="{FF2B5EF4-FFF2-40B4-BE49-F238E27FC236}">
                <a16:creationId xmlns:a16="http://schemas.microsoft.com/office/drawing/2014/main" id="{4EF5DD21-64AD-AD44-97CE-D75A7F64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09" y="1"/>
            <a:ext cx="3846636" cy="3846635"/>
          </a:xfrm>
          <a:custGeom>
            <a:avLst/>
            <a:gdLst>
              <a:gd name="T0" fmla="*/ 3087 w 3088"/>
              <a:gd name="T1" fmla="*/ 3087 h 3088"/>
              <a:gd name="T2" fmla="*/ 0 w 3088"/>
              <a:gd name="T3" fmla="*/ 3087 h 3088"/>
              <a:gd name="T4" fmla="*/ 0 w 3088"/>
              <a:gd name="T5" fmla="*/ 0 h 3088"/>
              <a:gd name="T6" fmla="*/ 3087 w 3088"/>
              <a:gd name="T7" fmla="*/ 0 h 3088"/>
              <a:gd name="T8" fmla="*/ 3087 w 3088"/>
              <a:gd name="T9" fmla="*/ 3087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88" h="3088">
                <a:moveTo>
                  <a:pt x="3087" y="3087"/>
                </a:moveTo>
                <a:lnTo>
                  <a:pt x="0" y="3087"/>
                </a:lnTo>
                <a:lnTo>
                  <a:pt x="0" y="0"/>
                </a:lnTo>
                <a:lnTo>
                  <a:pt x="3087" y="0"/>
                </a:lnTo>
                <a:lnTo>
                  <a:pt x="3087" y="30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8717A-EE72-1341-8FAD-853C78B52912}"/>
              </a:ext>
            </a:extLst>
          </p:cNvPr>
          <p:cNvSpPr txBox="1"/>
          <p:nvPr/>
        </p:nvSpPr>
        <p:spPr>
          <a:xfrm>
            <a:off x="12703145" y="11522787"/>
            <a:ext cx="56350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83DBA7-099D-A34C-BDF9-A3DD224D3D77}"/>
              </a:ext>
            </a:extLst>
          </p:cNvPr>
          <p:cNvSpPr txBox="1"/>
          <p:nvPr/>
        </p:nvSpPr>
        <p:spPr>
          <a:xfrm>
            <a:off x="12703145" y="12181117"/>
            <a:ext cx="563509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F0EDF-BF8B-6D4C-B813-8791BA3D2A05}"/>
              </a:ext>
            </a:extLst>
          </p:cNvPr>
          <p:cNvSpPr txBox="1"/>
          <p:nvPr/>
        </p:nvSpPr>
        <p:spPr>
          <a:xfrm>
            <a:off x="19475834" y="12181117"/>
            <a:ext cx="338099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060D5-DB73-5744-A84A-E8C70C273190}"/>
              </a:ext>
            </a:extLst>
          </p:cNvPr>
          <p:cNvSpPr txBox="1"/>
          <p:nvPr/>
        </p:nvSpPr>
        <p:spPr>
          <a:xfrm>
            <a:off x="1418669" y="11122322"/>
            <a:ext cx="10142265" cy="193899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879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7191D7D2-2CF8-ED4E-9F67-3A888CF9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2561" y="4916987"/>
            <a:ext cx="3365852" cy="8796335"/>
          </a:xfrm>
          <a:custGeom>
            <a:avLst/>
            <a:gdLst>
              <a:gd name="T0" fmla="*/ 0 w 2701"/>
              <a:gd name="T1" fmla="*/ 4613591 h 7063"/>
              <a:gd name="T2" fmla="*/ 1764970 w 2701"/>
              <a:gd name="T3" fmla="*/ 4613591 h 7063"/>
              <a:gd name="T4" fmla="*/ 1764970 w 2701"/>
              <a:gd name="T5" fmla="*/ 0 h 7063"/>
              <a:gd name="T6" fmla="*/ 0 w 2701"/>
              <a:gd name="T7" fmla="*/ 0 h 7063"/>
              <a:gd name="T8" fmla="*/ 0 w 2701"/>
              <a:gd name="T9" fmla="*/ 4613591 h 70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01" h="7063">
                <a:moveTo>
                  <a:pt x="0" y="7062"/>
                </a:moveTo>
                <a:lnTo>
                  <a:pt x="2700" y="7062"/>
                </a:lnTo>
                <a:lnTo>
                  <a:pt x="2700" y="0"/>
                </a:lnTo>
                <a:lnTo>
                  <a:pt x="0" y="0"/>
                </a:lnTo>
                <a:lnTo>
                  <a:pt x="0" y="70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2115867-B856-5943-85EF-276990199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147" y="10100343"/>
            <a:ext cx="0" cy="3607489"/>
          </a:xfrm>
          <a:prstGeom prst="line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E2BFE1F5-CFB8-D649-8F4A-52A60C51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6492860"/>
            <a:ext cx="6627386" cy="1630780"/>
          </a:xfrm>
          <a:custGeom>
            <a:avLst/>
            <a:gdLst>
              <a:gd name="T0" fmla="*/ 0 w 5322"/>
              <a:gd name="T1" fmla="*/ 0 h 1308"/>
              <a:gd name="T2" fmla="*/ 3475873 w 5322"/>
              <a:gd name="T3" fmla="*/ 0 h 1308"/>
              <a:gd name="T4" fmla="*/ 3475873 w 5322"/>
              <a:gd name="T5" fmla="*/ 854795 h 13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22" h="1308">
                <a:moveTo>
                  <a:pt x="0" y="0"/>
                </a:moveTo>
                <a:lnTo>
                  <a:pt x="5321" y="0"/>
                </a:lnTo>
                <a:lnTo>
                  <a:pt x="5321" y="1307"/>
                </a:lnTo>
              </a:path>
            </a:pathLst>
          </a:custGeom>
          <a:noFill/>
          <a:ln w="254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C36BDBB8-44EC-074E-8895-363839CF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7996" y="1238119"/>
            <a:ext cx="8560144" cy="8560230"/>
          </a:xfrm>
          <a:custGeom>
            <a:avLst/>
            <a:gdLst>
              <a:gd name="T0" fmla="*/ 4489739 w 6874"/>
              <a:gd name="T1" fmla="*/ 2245196 h 6874"/>
              <a:gd name="T2" fmla="*/ 4489739 w 6874"/>
              <a:gd name="T3" fmla="*/ 2245196 h 6874"/>
              <a:gd name="T4" fmla="*/ 2245196 w 6874"/>
              <a:gd name="T5" fmla="*/ 4489739 h 6874"/>
              <a:gd name="T6" fmla="*/ 2245196 w 6874"/>
              <a:gd name="T7" fmla="*/ 4489739 h 6874"/>
              <a:gd name="T8" fmla="*/ 0 w 6874"/>
              <a:gd name="T9" fmla="*/ 2245196 h 6874"/>
              <a:gd name="T10" fmla="*/ 0 w 6874"/>
              <a:gd name="T11" fmla="*/ 2245196 h 6874"/>
              <a:gd name="T12" fmla="*/ 2245196 w 6874"/>
              <a:gd name="T13" fmla="*/ 0 h 6874"/>
              <a:gd name="T14" fmla="*/ 2245196 w 6874"/>
              <a:gd name="T15" fmla="*/ 0 h 6874"/>
              <a:gd name="T16" fmla="*/ 4489739 w 6874"/>
              <a:gd name="T17" fmla="*/ 2245196 h 68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74" h="6874">
                <a:moveTo>
                  <a:pt x="6873" y="3437"/>
                </a:moveTo>
                <a:lnTo>
                  <a:pt x="6873" y="3437"/>
                </a:lnTo>
                <a:cubicBezTo>
                  <a:pt x="6873" y="5334"/>
                  <a:pt x="5335" y="6873"/>
                  <a:pt x="3437" y="6873"/>
                </a:cubicBezTo>
                <a:cubicBezTo>
                  <a:pt x="1539" y="6873"/>
                  <a:pt x="0" y="5334"/>
                  <a:pt x="0" y="3437"/>
                </a:cubicBezTo>
                <a:cubicBezTo>
                  <a:pt x="0" y="1539"/>
                  <a:pt x="1539" y="0"/>
                  <a:pt x="3437" y="0"/>
                </a:cubicBezTo>
                <a:cubicBezTo>
                  <a:pt x="5335" y="0"/>
                  <a:pt x="6873" y="1539"/>
                  <a:pt x="6873" y="3437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DC44A-6F70-AB4B-B3E3-33FB21E162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A9BE8292-06E3-3043-8E9E-9B933E744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2812" y="2094691"/>
            <a:ext cx="8560142" cy="8560230"/>
          </a:xfrm>
          <a:custGeom>
            <a:avLst/>
            <a:gdLst>
              <a:gd name="T0" fmla="*/ 4489738 w 6874"/>
              <a:gd name="T1" fmla="*/ 2245196 h 6874"/>
              <a:gd name="T2" fmla="*/ 4489738 w 6874"/>
              <a:gd name="T3" fmla="*/ 2245196 h 6874"/>
              <a:gd name="T4" fmla="*/ 2245196 w 6874"/>
              <a:gd name="T5" fmla="*/ 4489739 h 6874"/>
              <a:gd name="T6" fmla="*/ 2245196 w 6874"/>
              <a:gd name="T7" fmla="*/ 4489739 h 6874"/>
              <a:gd name="T8" fmla="*/ 0 w 6874"/>
              <a:gd name="T9" fmla="*/ 2245196 h 6874"/>
              <a:gd name="T10" fmla="*/ 0 w 6874"/>
              <a:gd name="T11" fmla="*/ 2245196 h 6874"/>
              <a:gd name="T12" fmla="*/ 2245196 w 6874"/>
              <a:gd name="T13" fmla="*/ 0 h 6874"/>
              <a:gd name="T14" fmla="*/ 2245196 w 6874"/>
              <a:gd name="T15" fmla="*/ 0 h 6874"/>
              <a:gd name="T16" fmla="*/ 4489738 w 6874"/>
              <a:gd name="T17" fmla="*/ 2245196 h 68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874" h="6874">
                <a:moveTo>
                  <a:pt x="6873" y="3437"/>
                </a:moveTo>
                <a:lnTo>
                  <a:pt x="6873" y="3437"/>
                </a:lnTo>
                <a:cubicBezTo>
                  <a:pt x="6873" y="5334"/>
                  <a:pt x="5335" y="6873"/>
                  <a:pt x="3437" y="6873"/>
                </a:cubicBezTo>
                <a:cubicBezTo>
                  <a:pt x="1539" y="6873"/>
                  <a:pt x="0" y="5334"/>
                  <a:pt x="0" y="3437"/>
                </a:cubicBezTo>
                <a:cubicBezTo>
                  <a:pt x="0" y="1539"/>
                  <a:pt x="1539" y="0"/>
                  <a:pt x="3437" y="0"/>
                </a:cubicBezTo>
                <a:cubicBezTo>
                  <a:pt x="5335" y="0"/>
                  <a:pt x="6873" y="1539"/>
                  <a:pt x="6873" y="343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776113-5700-5F43-854E-2EE26FF50F7F}"/>
              </a:ext>
            </a:extLst>
          </p:cNvPr>
          <p:cNvGrpSpPr/>
          <p:nvPr/>
        </p:nvGrpSpPr>
        <p:grpSpPr>
          <a:xfrm>
            <a:off x="14028238" y="8985706"/>
            <a:ext cx="2218281" cy="2223788"/>
            <a:chOff x="14028238" y="8985706"/>
            <a:chExt cx="2218281" cy="2223788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E193695-F953-1544-91E6-F5B9DB55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238" y="9946598"/>
              <a:ext cx="307484" cy="307488"/>
            </a:xfrm>
            <a:custGeom>
              <a:avLst/>
              <a:gdLst>
                <a:gd name="T0" fmla="*/ 160649 w 249"/>
                <a:gd name="T1" fmla="*/ 80325 h 249"/>
                <a:gd name="T2" fmla="*/ 160649 w 249"/>
                <a:gd name="T3" fmla="*/ 80325 h 249"/>
                <a:gd name="T4" fmla="*/ 80325 w 249"/>
                <a:gd name="T5" fmla="*/ 160649 h 249"/>
                <a:gd name="T6" fmla="*/ 80325 w 249"/>
                <a:gd name="T7" fmla="*/ 160649 h 249"/>
                <a:gd name="T8" fmla="*/ 0 w 249"/>
                <a:gd name="T9" fmla="*/ 80325 h 249"/>
                <a:gd name="T10" fmla="*/ 0 w 249"/>
                <a:gd name="T11" fmla="*/ 80325 h 249"/>
                <a:gd name="T12" fmla="*/ 80325 w 249"/>
                <a:gd name="T13" fmla="*/ 0 h 249"/>
                <a:gd name="T14" fmla="*/ 80325 w 249"/>
                <a:gd name="T15" fmla="*/ 0 h 249"/>
                <a:gd name="T16" fmla="*/ 160649 w 249"/>
                <a:gd name="T17" fmla="*/ 80325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49">
                  <a:moveTo>
                    <a:pt x="248" y="124"/>
                  </a:moveTo>
                  <a:lnTo>
                    <a:pt x="248" y="124"/>
                  </a:lnTo>
                  <a:cubicBezTo>
                    <a:pt x="248" y="192"/>
                    <a:pt x="193" y="248"/>
                    <a:pt x="124" y="248"/>
                  </a:cubicBezTo>
                  <a:cubicBezTo>
                    <a:pt x="55" y="248"/>
                    <a:pt x="0" y="192"/>
                    <a:pt x="0" y="124"/>
                  </a:cubicBezTo>
                  <a:cubicBezTo>
                    <a:pt x="0" y="55"/>
                    <a:pt x="55" y="0"/>
                    <a:pt x="124" y="0"/>
                  </a:cubicBezTo>
                  <a:cubicBezTo>
                    <a:pt x="193" y="0"/>
                    <a:pt x="248" y="55"/>
                    <a:pt x="248" y="124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57282D0C-124F-4540-AEBB-E03AE8B21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8238" y="8985706"/>
              <a:ext cx="307484" cy="312976"/>
            </a:xfrm>
            <a:custGeom>
              <a:avLst/>
              <a:gdLst>
                <a:gd name="T0" fmla="*/ 160649 w 249"/>
                <a:gd name="T1" fmla="*/ 82088 h 250"/>
                <a:gd name="T2" fmla="*/ 160649 w 249"/>
                <a:gd name="T3" fmla="*/ 82088 h 250"/>
                <a:gd name="T4" fmla="*/ 80325 w 249"/>
                <a:gd name="T5" fmla="*/ 163519 h 250"/>
                <a:gd name="T6" fmla="*/ 80325 w 249"/>
                <a:gd name="T7" fmla="*/ 163519 h 250"/>
                <a:gd name="T8" fmla="*/ 0 w 249"/>
                <a:gd name="T9" fmla="*/ 82088 h 250"/>
                <a:gd name="T10" fmla="*/ 0 w 249"/>
                <a:gd name="T11" fmla="*/ 82088 h 250"/>
                <a:gd name="T12" fmla="*/ 80325 w 249"/>
                <a:gd name="T13" fmla="*/ 0 h 250"/>
                <a:gd name="T14" fmla="*/ 80325 w 249"/>
                <a:gd name="T15" fmla="*/ 0 h 250"/>
                <a:gd name="T16" fmla="*/ 160649 w 249"/>
                <a:gd name="T17" fmla="*/ 82088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50">
                  <a:moveTo>
                    <a:pt x="248" y="125"/>
                  </a:moveTo>
                  <a:lnTo>
                    <a:pt x="248" y="125"/>
                  </a:lnTo>
                  <a:cubicBezTo>
                    <a:pt x="248" y="193"/>
                    <a:pt x="193" y="249"/>
                    <a:pt x="124" y="249"/>
                  </a:cubicBezTo>
                  <a:cubicBezTo>
                    <a:pt x="55" y="249"/>
                    <a:pt x="0" y="193"/>
                    <a:pt x="0" y="125"/>
                  </a:cubicBezTo>
                  <a:cubicBezTo>
                    <a:pt x="0" y="56"/>
                    <a:pt x="55" y="0"/>
                    <a:pt x="124" y="0"/>
                  </a:cubicBezTo>
                  <a:cubicBezTo>
                    <a:pt x="193" y="0"/>
                    <a:pt x="248" y="56"/>
                    <a:pt x="248" y="125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7A3BE1A-7B47-2847-A827-F73DC1BCF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9035" y="8985706"/>
              <a:ext cx="307484" cy="312976"/>
            </a:xfrm>
            <a:custGeom>
              <a:avLst/>
              <a:gdLst>
                <a:gd name="T0" fmla="*/ 160649 w 249"/>
                <a:gd name="T1" fmla="*/ 82088 h 250"/>
                <a:gd name="T2" fmla="*/ 160649 w 249"/>
                <a:gd name="T3" fmla="*/ 82088 h 250"/>
                <a:gd name="T4" fmla="*/ 80325 w 249"/>
                <a:gd name="T5" fmla="*/ 163519 h 250"/>
                <a:gd name="T6" fmla="*/ 80325 w 249"/>
                <a:gd name="T7" fmla="*/ 163519 h 250"/>
                <a:gd name="T8" fmla="*/ 0 w 249"/>
                <a:gd name="T9" fmla="*/ 82088 h 250"/>
                <a:gd name="T10" fmla="*/ 0 w 249"/>
                <a:gd name="T11" fmla="*/ 82088 h 250"/>
                <a:gd name="T12" fmla="*/ 80325 w 249"/>
                <a:gd name="T13" fmla="*/ 0 h 250"/>
                <a:gd name="T14" fmla="*/ 80325 w 249"/>
                <a:gd name="T15" fmla="*/ 0 h 250"/>
                <a:gd name="T16" fmla="*/ 160649 w 249"/>
                <a:gd name="T17" fmla="*/ 82088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50">
                  <a:moveTo>
                    <a:pt x="248" y="125"/>
                  </a:moveTo>
                  <a:lnTo>
                    <a:pt x="248" y="125"/>
                  </a:lnTo>
                  <a:cubicBezTo>
                    <a:pt x="248" y="193"/>
                    <a:pt x="193" y="249"/>
                    <a:pt x="124" y="249"/>
                  </a:cubicBezTo>
                  <a:cubicBezTo>
                    <a:pt x="56" y="249"/>
                    <a:pt x="0" y="193"/>
                    <a:pt x="0" y="125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8" y="56"/>
                    <a:pt x="248" y="125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6F7D523D-CFBA-0448-B4EF-D7840EA70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3636" y="9946598"/>
              <a:ext cx="307484" cy="307488"/>
            </a:xfrm>
            <a:custGeom>
              <a:avLst/>
              <a:gdLst>
                <a:gd name="T0" fmla="*/ 160649 w 249"/>
                <a:gd name="T1" fmla="*/ 80325 h 249"/>
                <a:gd name="T2" fmla="*/ 160649 w 249"/>
                <a:gd name="T3" fmla="*/ 80325 h 249"/>
                <a:gd name="T4" fmla="*/ 80325 w 249"/>
                <a:gd name="T5" fmla="*/ 160649 h 249"/>
                <a:gd name="T6" fmla="*/ 80325 w 249"/>
                <a:gd name="T7" fmla="*/ 160649 h 249"/>
                <a:gd name="T8" fmla="*/ 0 w 249"/>
                <a:gd name="T9" fmla="*/ 80325 h 249"/>
                <a:gd name="T10" fmla="*/ 0 w 249"/>
                <a:gd name="T11" fmla="*/ 80325 h 249"/>
                <a:gd name="T12" fmla="*/ 80325 w 249"/>
                <a:gd name="T13" fmla="*/ 0 h 249"/>
                <a:gd name="T14" fmla="*/ 80325 w 249"/>
                <a:gd name="T15" fmla="*/ 0 h 249"/>
                <a:gd name="T16" fmla="*/ 160649 w 249"/>
                <a:gd name="T17" fmla="*/ 80325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49">
                  <a:moveTo>
                    <a:pt x="248" y="124"/>
                  </a:moveTo>
                  <a:lnTo>
                    <a:pt x="248" y="124"/>
                  </a:lnTo>
                  <a:cubicBezTo>
                    <a:pt x="248" y="192"/>
                    <a:pt x="193" y="248"/>
                    <a:pt x="124" y="248"/>
                  </a:cubicBezTo>
                  <a:cubicBezTo>
                    <a:pt x="56" y="248"/>
                    <a:pt x="0" y="192"/>
                    <a:pt x="0" y="124"/>
                  </a:cubicBezTo>
                  <a:cubicBezTo>
                    <a:pt x="0" y="55"/>
                    <a:pt x="56" y="0"/>
                    <a:pt x="124" y="0"/>
                  </a:cubicBezTo>
                  <a:cubicBezTo>
                    <a:pt x="193" y="0"/>
                    <a:pt x="248" y="55"/>
                    <a:pt x="248" y="124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0D74C72C-C364-924C-8FC1-AAC184727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9035" y="9946598"/>
              <a:ext cx="307484" cy="307488"/>
            </a:xfrm>
            <a:custGeom>
              <a:avLst/>
              <a:gdLst>
                <a:gd name="T0" fmla="*/ 160649 w 249"/>
                <a:gd name="T1" fmla="*/ 80325 h 249"/>
                <a:gd name="T2" fmla="*/ 160649 w 249"/>
                <a:gd name="T3" fmla="*/ 80325 h 249"/>
                <a:gd name="T4" fmla="*/ 80325 w 249"/>
                <a:gd name="T5" fmla="*/ 160649 h 249"/>
                <a:gd name="T6" fmla="*/ 80325 w 249"/>
                <a:gd name="T7" fmla="*/ 160649 h 249"/>
                <a:gd name="T8" fmla="*/ 0 w 249"/>
                <a:gd name="T9" fmla="*/ 80325 h 249"/>
                <a:gd name="T10" fmla="*/ 0 w 249"/>
                <a:gd name="T11" fmla="*/ 80325 h 249"/>
                <a:gd name="T12" fmla="*/ 80325 w 249"/>
                <a:gd name="T13" fmla="*/ 0 h 249"/>
                <a:gd name="T14" fmla="*/ 80325 w 249"/>
                <a:gd name="T15" fmla="*/ 0 h 249"/>
                <a:gd name="T16" fmla="*/ 160649 w 249"/>
                <a:gd name="T17" fmla="*/ 80325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49">
                  <a:moveTo>
                    <a:pt x="248" y="124"/>
                  </a:moveTo>
                  <a:lnTo>
                    <a:pt x="248" y="124"/>
                  </a:lnTo>
                  <a:cubicBezTo>
                    <a:pt x="248" y="192"/>
                    <a:pt x="193" y="248"/>
                    <a:pt x="124" y="248"/>
                  </a:cubicBezTo>
                  <a:cubicBezTo>
                    <a:pt x="56" y="248"/>
                    <a:pt x="0" y="192"/>
                    <a:pt x="0" y="124"/>
                  </a:cubicBezTo>
                  <a:cubicBezTo>
                    <a:pt x="0" y="55"/>
                    <a:pt x="56" y="0"/>
                    <a:pt x="124" y="0"/>
                  </a:cubicBezTo>
                  <a:cubicBezTo>
                    <a:pt x="193" y="0"/>
                    <a:pt x="248" y="55"/>
                    <a:pt x="248" y="124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E85B6BF7-ED1E-BB48-8EB8-E20DC79B9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3636" y="8985706"/>
              <a:ext cx="307484" cy="312976"/>
            </a:xfrm>
            <a:custGeom>
              <a:avLst/>
              <a:gdLst>
                <a:gd name="T0" fmla="*/ 80325 w 249"/>
                <a:gd name="T1" fmla="*/ 163519 h 250"/>
                <a:gd name="T2" fmla="*/ 80325 w 249"/>
                <a:gd name="T3" fmla="*/ 163519 h 250"/>
                <a:gd name="T4" fmla="*/ 0 w 249"/>
                <a:gd name="T5" fmla="*/ 82088 h 250"/>
                <a:gd name="T6" fmla="*/ 0 w 249"/>
                <a:gd name="T7" fmla="*/ 82088 h 250"/>
                <a:gd name="T8" fmla="*/ 80325 w 249"/>
                <a:gd name="T9" fmla="*/ 0 h 250"/>
                <a:gd name="T10" fmla="*/ 80325 w 249"/>
                <a:gd name="T11" fmla="*/ 0 h 250"/>
                <a:gd name="T12" fmla="*/ 160649 w 249"/>
                <a:gd name="T13" fmla="*/ 82088 h 250"/>
                <a:gd name="T14" fmla="*/ 160649 w 249"/>
                <a:gd name="T15" fmla="*/ 82088 h 250"/>
                <a:gd name="T16" fmla="*/ 80325 w 249"/>
                <a:gd name="T17" fmla="*/ 163519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50">
                  <a:moveTo>
                    <a:pt x="124" y="249"/>
                  </a:moveTo>
                  <a:lnTo>
                    <a:pt x="124" y="249"/>
                  </a:lnTo>
                  <a:cubicBezTo>
                    <a:pt x="56" y="249"/>
                    <a:pt x="0" y="193"/>
                    <a:pt x="0" y="125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8" y="56"/>
                    <a:pt x="248" y="125"/>
                  </a:cubicBezTo>
                  <a:cubicBezTo>
                    <a:pt x="248" y="193"/>
                    <a:pt x="193" y="249"/>
                    <a:pt x="124" y="24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CBBDEDBC-D268-C248-9A07-C3B6682A7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9035" y="10902006"/>
              <a:ext cx="307484" cy="307488"/>
            </a:xfrm>
            <a:custGeom>
              <a:avLst/>
              <a:gdLst>
                <a:gd name="T0" fmla="*/ 80325 w 249"/>
                <a:gd name="T1" fmla="*/ 160649 h 249"/>
                <a:gd name="T2" fmla="*/ 80325 w 249"/>
                <a:gd name="T3" fmla="*/ 160649 h 249"/>
                <a:gd name="T4" fmla="*/ 0 w 249"/>
                <a:gd name="T5" fmla="*/ 80325 h 249"/>
                <a:gd name="T6" fmla="*/ 0 w 249"/>
                <a:gd name="T7" fmla="*/ 80325 h 249"/>
                <a:gd name="T8" fmla="*/ 80325 w 249"/>
                <a:gd name="T9" fmla="*/ 0 h 249"/>
                <a:gd name="T10" fmla="*/ 80325 w 249"/>
                <a:gd name="T11" fmla="*/ 0 h 249"/>
                <a:gd name="T12" fmla="*/ 160649 w 249"/>
                <a:gd name="T13" fmla="*/ 80325 h 249"/>
                <a:gd name="T14" fmla="*/ 160649 w 249"/>
                <a:gd name="T15" fmla="*/ 80325 h 249"/>
                <a:gd name="T16" fmla="*/ 80325 w 249"/>
                <a:gd name="T17" fmla="*/ 160649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49">
                  <a:moveTo>
                    <a:pt x="124" y="248"/>
                  </a:moveTo>
                  <a:lnTo>
                    <a:pt x="124" y="248"/>
                  </a:lnTo>
                  <a:cubicBezTo>
                    <a:pt x="56" y="248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8" y="56"/>
                    <a:pt x="248" y="124"/>
                  </a:cubicBezTo>
                  <a:cubicBezTo>
                    <a:pt x="248" y="193"/>
                    <a:pt x="193" y="248"/>
                    <a:pt x="124" y="248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C78328F-F577-F544-BE6C-283983DB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3636" y="10902006"/>
              <a:ext cx="307484" cy="307488"/>
            </a:xfrm>
            <a:custGeom>
              <a:avLst/>
              <a:gdLst>
                <a:gd name="T0" fmla="*/ 80325 w 249"/>
                <a:gd name="T1" fmla="*/ 160649 h 249"/>
                <a:gd name="T2" fmla="*/ 80325 w 249"/>
                <a:gd name="T3" fmla="*/ 160649 h 249"/>
                <a:gd name="T4" fmla="*/ 0 w 249"/>
                <a:gd name="T5" fmla="*/ 80325 h 249"/>
                <a:gd name="T6" fmla="*/ 0 w 249"/>
                <a:gd name="T7" fmla="*/ 80325 h 249"/>
                <a:gd name="T8" fmla="*/ 80325 w 249"/>
                <a:gd name="T9" fmla="*/ 0 h 249"/>
                <a:gd name="T10" fmla="*/ 80325 w 249"/>
                <a:gd name="T11" fmla="*/ 0 h 249"/>
                <a:gd name="T12" fmla="*/ 160649 w 249"/>
                <a:gd name="T13" fmla="*/ 80325 h 249"/>
                <a:gd name="T14" fmla="*/ 160649 w 249"/>
                <a:gd name="T15" fmla="*/ 80325 h 249"/>
                <a:gd name="T16" fmla="*/ 80325 w 249"/>
                <a:gd name="T17" fmla="*/ 160649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249">
                  <a:moveTo>
                    <a:pt x="124" y="248"/>
                  </a:moveTo>
                  <a:lnTo>
                    <a:pt x="124" y="248"/>
                  </a:lnTo>
                  <a:cubicBezTo>
                    <a:pt x="56" y="248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8" y="56"/>
                    <a:pt x="248" y="124"/>
                  </a:cubicBezTo>
                  <a:cubicBezTo>
                    <a:pt x="248" y="193"/>
                    <a:pt x="193" y="248"/>
                    <a:pt x="124" y="248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69521952-2364-784D-9E67-13CB47647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0203" y="10841610"/>
              <a:ext cx="312977" cy="307488"/>
            </a:xfrm>
            <a:custGeom>
              <a:avLst/>
              <a:gdLst>
                <a:gd name="T0" fmla="*/ 82089 w 250"/>
                <a:gd name="T1" fmla="*/ 160649 h 249"/>
                <a:gd name="T2" fmla="*/ 82089 w 250"/>
                <a:gd name="T3" fmla="*/ 160649 h 249"/>
                <a:gd name="T4" fmla="*/ 0 w 250"/>
                <a:gd name="T5" fmla="*/ 80325 h 249"/>
                <a:gd name="T6" fmla="*/ 0 w 250"/>
                <a:gd name="T7" fmla="*/ 80325 h 249"/>
                <a:gd name="T8" fmla="*/ 82089 w 250"/>
                <a:gd name="T9" fmla="*/ 0 h 249"/>
                <a:gd name="T10" fmla="*/ 82089 w 250"/>
                <a:gd name="T11" fmla="*/ 0 h 249"/>
                <a:gd name="T12" fmla="*/ 163521 w 250"/>
                <a:gd name="T13" fmla="*/ 80325 h 249"/>
                <a:gd name="T14" fmla="*/ 163521 w 250"/>
                <a:gd name="T15" fmla="*/ 80325 h 249"/>
                <a:gd name="T16" fmla="*/ 82089 w 250"/>
                <a:gd name="T17" fmla="*/ 160649 h 2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0" h="249">
                  <a:moveTo>
                    <a:pt x="125" y="248"/>
                  </a:moveTo>
                  <a:lnTo>
                    <a:pt x="125" y="248"/>
                  </a:lnTo>
                  <a:cubicBezTo>
                    <a:pt x="56" y="248"/>
                    <a:pt x="0" y="192"/>
                    <a:pt x="0" y="124"/>
                  </a:cubicBezTo>
                  <a:cubicBezTo>
                    <a:pt x="0" y="54"/>
                    <a:pt x="56" y="0"/>
                    <a:pt x="125" y="0"/>
                  </a:cubicBezTo>
                  <a:cubicBezTo>
                    <a:pt x="194" y="0"/>
                    <a:pt x="249" y="54"/>
                    <a:pt x="249" y="124"/>
                  </a:cubicBezTo>
                  <a:cubicBezTo>
                    <a:pt x="249" y="192"/>
                    <a:pt x="194" y="248"/>
                    <a:pt x="125" y="248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21" name="Freeform 24">
            <a:extLst>
              <a:ext uri="{FF2B5EF4-FFF2-40B4-BE49-F238E27FC236}">
                <a16:creationId xmlns:a16="http://schemas.microsoft.com/office/drawing/2014/main" id="{EFDA4FE3-D1C8-C345-9142-B27CE9E6D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2679"/>
            <a:ext cx="1504477" cy="2108485"/>
          </a:xfrm>
          <a:custGeom>
            <a:avLst/>
            <a:gdLst>
              <a:gd name="T0" fmla="*/ 788550 w 1208"/>
              <a:gd name="T1" fmla="*/ 1105383 h 1693"/>
              <a:gd name="T2" fmla="*/ 0 w 1208"/>
              <a:gd name="T3" fmla="*/ 1105383 h 1693"/>
              <a:gd name="T4" fmla="*/ 0 w 1208"/>
              <a:gd name="T5" fmla="*/ 0 h 1693"/>
              <a:gd name="T6" fmla="*/ 788550 w 1208"/>
              <a:gd name="T7" fmla="*/ 0 h 1693"/>
              <a:gd name="T8" fmla="*/ 788550 w 1208"/>
              <a:gd name="T9" fmla="*/ 1105383 h 16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8" h="1693">
                <a:moveTo>
                  <a:pt x="1207" y="1692"/>
                </a:moveTo>
                <a:lnTo>
                  <a:pt x="0" y="1692"/>
                </a:lnTo>
                <a:lnTo>
                  <a:pt x="0" y="0"/>
                </a:lnTo>
                <a:lnTo>
                  <a:pt x="1207" y="0"/>
                </a:lnTo>
                <a:lnTo>
                  <a:pt x="1207" y="16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D484A-C47C-7A45-A130-712068CDCFF6}"/>
              </a:ext>
            </a:extLst>
          </p:cNvPr>
          <p:cNvSpPr txBox="1"/>
          <p:nvPr/>
        </p:nvSpPr>
        <p:spPr>
          <a:xfrm>
            <a:off x="3372221" y="8201973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0FD17-937C-C74C-AF3D-B061A5936917}"/>
              </a:ext>
            </a:extLst>
          </p:cNvPr>
          <p:cNvSpPr txBox="1"/>
          <p:nvPr/>
        </p:nvSpPr>
        <p:spPr>
          <a:xfrm>
            <a:off x="3372221" y="9278275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7E749-A04A-C046-997B-CAC7A02AB32C}"/>
              </a:ext>
            </a:extLst>
          </p:cNvPr>
          <p:cNvSpPr txBox="1"/>
          <p:nvPr/>
        </p:nvSpPr>
        <p:spPr>
          <a:xfrm>
            <a:off x="1194789" y="3543161"/>
            <a:ext cx="10840330" cy="23237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5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FA9BCBBB-4ED1-3142-A660-B1365FF7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971" y="1660916"/>
            <a:ext cx="3468791" cy="6746902"/>
          </a:xfrm>
          <a:custGeom>
            <a:avLst/>
            <a:gdLst>
              <a:gd name="T0" fmla="*/ 1819698 w 2789"/>
              <a:gd name="T1" fmla="*/ 3539240 h 5420"/>
              <a:gd name="T2" fmla="*/ 0 w 2789"/>
              <a:gd name="T3" fmla="*/ 3539240 h 5420"/>
              <a:gd name="T4" fmla="*/ 0 w 2789"/>
              <a:gd name="T5" fmla="*/ 0 h 5420"/>
              <a:gd name="T6" fmla="*/ 1819698 w 2789"/>
              <a:gd name="T7" fmla="*/ 0 h 5420"/>
              <a:gd name="T8" fmla="*/ 1819698 w 2789"/>
              <a:gd name="T9" fmla="*/ 3539240 h 54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996 w 9996"/>
              <a:gd name="connsiteY0" fmla="*/ 9998 h 9998"/>
              <a:gd name="connsiteX1" fmla="*/ 0 w 9996"/>
              <a:gd name="connsiteY1" fmla="*/ 9998 h 9998"/>
              <a:gd name="connsiteX2" fmla="*/ 0 w 9996"/>
              <a:gd name="connsiteY2" fmla="*/ 0 h 9998"/>
              <a:gd name="connsiteX3" fmla="*/ 9996 w 9996"/>
              <a:gd name="connsiteY3" fmla="*/ 0 h 9998"/>
              <a:gd name="connsiteX4" fmla="*/ 9996 w 9996"/>
              <a:gd name="connsiteY4" fmla="*/ 9998 h 9998"/>
              <a:gd name="connsiteX5" fmla="*/ 9996 w 9996"/>
              <a:gd name="connsiteY5" fmla="*/ 9998 h 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6" h="9998">
                <a:moveTo>
                  <a:pt x="9996" y="9998"/>
                </a:moveTo>
                <a:lnTo>
                  <a:pt x="0" y="9998"/>
                </a:lnTo>
                <a:lnTo>
                  <a:pt x="0" y="0"/>
                </a:lnTo>
                <a:lnTo>
                  <a:pt x="9996" y="0"/>
                </a:lnTo>
                <a:lnTo>
                  <a:pt x="9996" y="9998"/>
                </a:lnTo>
                <a:lnTo>
                  <a:pt x="9996" y="9998"/>
                </a:lnTo>
                <a:close/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9A3E7B6-8DF4-A444-87ED-D44ACD8E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228" y="2679"/>
            <a:ext cx="9740662" cy="13705151"/>
          </a:xfrm>
          <a:custGeom>
            <a:avLst/>
            <a:gdLst>
              <a:gd name="T0" fmla="*/ 0 w 7822"/>
              <a:gd name="T1" fmla="*/ 7188582 h 11008"/>
              <a:gd name="T2" fmla="*/ 5109003 w 7822"/>
              <a:gd name="T3" fmla="*/ 7188582 h 11008"/>
              <a:gd name="T4" fmla="*/ 5109003 w 7822"/>
              <a:gd name="T5" fmla="*/ 0 h 11008"/>
              <a:gd name="T6" fmla="*/ 0 w 7822"/>
              <a:gd name="T7" fmla="*/ 0 h 11008"/>
              <a:gd name="T8" fmla="*/ 0 w 7822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22" h="11008">
                <a:moveTo>
                  <a:pt x="0" y="11007"/>
                </a:moveTo>
                <a:lnTo>
                  <a:pt x="7821" y="11007"/>
                </a:lnTo>
                <a:lnTo>
                  <a:pt x="7821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DED7D-C9C1-3D40-9589-0279699DDD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A347BE7-5C9A-5F4F-B64D-FE9FA229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4713827"/>
            <a:ext cx="3914933" cy="8994004"/>
          </a:xfrm>
          <a:custGeom>
            <a:avLst/>
            <a:gdLst>
              <a:gd name="T0" fmla="*/ 0 w 3142"/>
              <a:gd name="T1" fmla="*/ 4717282 h 7225"/>
              <a:gd name="T2" fmla="*/ 2053001 w 3142"/>
              <a:gd name="T3" fmla="*/ 4717282 h 7225"/>
              <a:gd name="T4" fmla="*/ 2053001 w 3142"/>
              <a:gd name="T5" fmla="*/ 0 h 7225"/>
              <a:gd name="T6" fmla="*/ 0 w 3142"/>
              <a:gd name="T7" fmla="*/ 0 h 7225"/>
              <a:gd name="T8" fmla="*/ 0 w 3142"/>
              <a:gd name="T9" fmla="*/ 4717282 h 7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42" h="7225">
                <a:moveTo>
                  <a:pt x="0" y="7224"/>
                </a:moveTo>
                <a:lnTo>
                  <a:pt x="3141" y="7224"/>
                </a:lnTo>
                <a:lnTo>
                  <a:pt x="3141" y="0"/>
                </a:lnTo>
                <a:lnTo>
                  <a:pt x="0" y="0"/>
                </a:lnTo>
                <a:lnTo>
                  <a:pt x="0" y="72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E21025-1961-D142-AB90-25E0F3148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42" y="5954756"/>
            <a:ext cx="6665820" cy="7758566"/>
          </a:xfrm>
          <a:custGeom>
            <a:avLst/>
            <a:gdLst>
              <a:gd name="T0" fmla="*/ 0 w 5352"/>
              <a:gd name="T1" fmla="*/ 4069215 h 6230"/>
              <a:gd name="T2" fmla="*/ 3496034 w 5352"/>
              <a:gd name="T3" fmla="*/ 4069215 h 6230"/>
              <a:gd name="T4" fmla="*/ 3496034 w 5352"/>
              <a:gd name="T5" fmla="*/ 0 h 6230"/>
              <a:gd name="T6" fmla="*/ 0 w 5352"/>
              <a:gd name="T7" fmla="*/ 0 h 6230"/>
              <a:gd name="T8" fmla="*/ 0 w 5352"/>
              <a:gd name="T9" fmla="*/ 4069215 h 62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52" h="6230">
                <a:moveTo>
                  <a:pt x="0" y="6229"/>
                </a:moveTo>
                <a:lnTo>
                  <a:pt x="5351" y="6229"/>
                </a:lnTo>
                <a:lnTo>
                  <a:pt x="5351" y="0"/>
                </a:lnTo>
                <a:lnTo>
                  <a:pt x="0" y="0"/>
                </a:lnTo>
                <a:lnTo>
                  <a:pt x="0" y="6229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6729FBF-4BA1-5B4B-9AD2-C91E0D1707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FD5DA67-6674-0342-98C6-41E5D906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195" y="10144274"/>
            <a:ext cx="981609" cy="987104"/>
          </a:xfrm>
          <a:custGeom>
            <a:avLst/>
            <a:gdLst>
              <a:gd name="connsiteX0" fmla="*/ 493539 w 981609"/>
              <a:gd name="connsiteY0" fmla="*/ 434130 h 987104"/>
              <a:gd name="connsiteX1" fmla="*/ 434128 w 981609"/>
              <a:gd name="connsiteY1" fmla="*/ 493542 h 987104"/>
              <a:gd name="connsiteX2" fmla="*/ 493539 w 981609"/>
              <a:gd name="connsiteY2" fmla="*/ 552954 h 987104"/>
              <a:gd name="connsiteX3" fmla="*/ 552950 w 981609"/>
              <a:gd name="connsiteY3" fmla="*/ 493542 h 987104"/>
              <a:gd name="connsiteX4" fmla="*/ 493539 w 981609"/>
              <a:gd name="connsiteY4" fmla="*/ 434130 h 987104"/>
              <a:gd name="connsiteX5" fmla="*/ 493539 w 981609"/>
              <a:gd name="connsiteY5" fmla="*/ 406320 h 987104"/>
              <a:gd name="connsiteX6" fmla="*/ 580760 w 981609"/>
              <a:gd name="connsiteY6" fmla="*/ 493542 h 987104"/>
              <a:gd name="connsiteX7" fmla="*/ 493539 w 981609"/>
              <a:gd name="connsiteY7" fmla="*/ 580764 h 987104"/>
              <a:gd name="connsiteX8" fmla="*/ 406318 w 981609"/>
              <a:gd name="connsiteY8" fmla="*/ 493542 h 987104"/>
              <a:gd name="connsiteX9" fmla="*/ 493539 w 981609"/>
              <a:gd name="connsiteY9" fmla="*/ 406320 h 987104"/>
              <a:gd name="connsiteX10" fmla="*/ 33604 w 981609"/>
              <a:gd name="connsiteY10" fmla="*/ 192175 h 987104"/>
              <a:gd name="connsiteX11" fmla="*/ 121969 w 981609"/>
              <a:gd name="connsiteY11" fmla="*/ 192175 h 987104"/>
              <a:gd name="connsiteX12" fmla="*/ 134415 w 981609"/>
              <a:gd name="connsiteY12" fmla="*/ 205881 h 987104"/>
              <a:gd name="connsiteX13" fmla="*/ 134415 w 981609"/>
              <a:gd name="connsiteY13" fmla="*/ 293099 h 987104"/>
              <a:gd name="connsiteX14" fmla="*/ 121969 w 981609"/>
              <a:gd name="connsiteY14" fmla="*/ 306804 h 987104"/>
              <a:gd name="connsiteX15" fmla="*/ 108279 w 981609"/>
              <a:gd name="connsiteY15" fmla="*/ 293099 h 987104"/>
              <a:gd name="connsiteX16" fmla="*/ 108279 w 981609"/>
              <a:gd name="connsiteY16" fmla="*/ 234538 h 987104"/>
              <a:gd name="connsiteX17" fmla="*/ 27381 w 981609"/>
              <a:gd name="connsiteY17" fmla="*/ 496192 h 987104"/>
              <a:gd name="connsiteX18" fmla="*/ 490365 w 981609"/>
              <a:gd name="connsiteY18" fmla="*/ 960939 h 987104"/>
              <a:gd name="connsiteX19" fmla="*/ 813956 w 981609"/>
              <a:gd name="connsiteY19" fmla="*/ 828866 h 987104"/>
              <a:gd name="connsiteX20" fmla="*/ 833869 w 981609"/>
              <a:gd name="connsiteY20" fmla="*/ 830112 h 987104"/>
              <a:gd name="connsiteX21" fmla="*/ 833869 w 981609"/>
              <a:gd name="connsiteY21" fmla="*/ 848801 h 987104"/>
              <a:gd name="connsiteX22" fmla="*/ 490365 w 981609"/>
              <a:gd name="connsiteY22" fmla="*/ 987104 h 987104"/>
              <a:gd name="connsiteX23" fmla="*/ 0 w 981609"/>
              <a:gd name="connsiteY23" fmla="*/ 496192 h 987104"/>
              <a:gd name="connsiteX24" fmla="*/ 84631 w 981609"/>
              <a:gd name="connsiteY24" fmla="*/ 219586 h 987104"/>
              <a:gd name="connsiteX25" fmla="*/ 33604 w 981609"/>
              <a:gd name="connsiteY25" fmla="*/ 219586 h 987104"/>
              <a:gd name="connsiteX26" fmla="*/ 21158 w 981609"/>
              <a:gd name="connsiteY26" fmla="*/ 205881 h 987104"/>
              <a:gd name="connsiteX27" fmla="*/ 33604 w 981609"/>
              <a:gd name="connsiteY27" fmla="*/ 192175 h 987104"/>
              <a:gd name="connsiteX28" fmla="*/ 477926 w 981609"/>
              <a:gd name="connsiteY28" fmla="*/ 159223 h 987104"/>
              <a:gd name="connsiteX29" fmla="*/ 464180 w 981609"/>
              <a:gd name="connsiteY29" fmla="*/ 170450 h 987104"/>
              <a:gd name="connsiteX30" fmla="*/ 457932 w 981609"/>
              <a:gd name="connsiteY30" fmla="*/ 207875 h 987104"/>
              <a:gd name="connsiteX31" fmla="*/ 426692 w 981609"/>
              <a:gd name="connsiteY31" fmla="*/ 240310 h 987104"/>
              <a:gd name="connsiteX32" fmla="*/ 361711 w 981609"/>
              <a:gd name="connsiteY32" fmla="*/ 267754 h 987104"/>
              <a:gd name="connsiteX33" fmla="*/ 316724 w 981609"/>
              <a:gd name="connsiteY33" fmla="*/ 265259 h 987104"/>
              <a:gd name="connsiteX34" fmla="*/ 285483 w 981609"/>
              <a:gd name="connsiteY34" fmla="*/ 244052 h 987104"/>
              <a:gd name="connsiteX35" fmla="*/ 267989 w 981609"/>
              <a:gd name="connsiteY35" fmla="*/ 246547 h 987104"/>
              <a:gd name="connsiteX36" fmla="*/ 245495 w 981609"/>
              <a:gd name="connsiteY36" fmla="*/ 267754 h 987104"/>
              <a:gd name="connsiteX37" fmla="*/ 244246 w 981609"/>
              <a:gd name="connsiteY37" fmla="*/ 285219 h 987104"/>
              <a:gd name="connsiteX38" fmla="*/ 265489 w 981609"/>
              <a:gd name="connsiteY38" fmla="*/ 316407 h 987104"/>
              <a:gd name="connsiteX39" fmla="*/ 267989 w 981609"/>
              <a:gd name="connsiteY39" fmla="*/ 361316 h 987104"/>
              <a:gd name="connsiteX40" fmla="*/ 239247 w 981609"/>
              <a:gd name="connsiteY40" fmla="*/ 427433 h 987104"/>
              <a:gd name="connsiteX41" fmla="*/ 208006 w 981609"/>
              <a:gd name="connsiteY41" fmla="*/ 457373 h 987104"/>
              <a:gd name="connsiteX42" fmla="*/ 170518 w 981609"/>
              <a:gd name="connsiteY42" fmla="*/ 463610 h 987104"/>
              <a:gd name="connsiteX43" fmla="*/ 159271 w 981609"/>
              <a:gd name="connsiteY43" fmla="*/ 477333 h 987104"/>
              <a:gd name="connsiteX44" fmla="*/ 159271 w 981609"/>
              <a:gd name="connsiteY44" fmla="*/ 508520 h 987104"/>
              <a:gd name="connsiteX45" fmla="*/ 170518 w 981609"/>
              <a:gd name="connsiteY45" fmla="*/ 522243 h 987104"/>
              <a:gd name="connsiteX46" fmla="*/ 208006 w 981609"/>
              <a:gd name="connsiteY46" fmla="*/ 529727 h 987104"/>
              <a:gd name="connsiteX47" fmla="*/ 239247 w 981609"/>
              <a:gd name="connsiteY47" fmla="*/ 559667 h 987104"/>
              <a:gd name="connsiteX48" fmla="*/ 267989 w 981609"/>
              <a:gd name="connsiteY48" fmla="*/ 624537 h 987104"/>
              <a:gd name="connsiteX49" fmla="*/ 265489 w 981609"/>
              <a:gd name="connsiteY49" fmla="*/ 669446 h 987104"/>
              <a:gd name="connsiteX50" fmla="*/ 244246 w 981609"/>
              <a:gd name="connsiteY50" fmla="*/ 700634 h 987104"/>
              <a:gd name="connsiteX51" fmla="*/ 245495 w 981609"/>
              <a:gd name="connsiteY51" fmla="*/ 719346 h 987104"/>
              <a:gd name="connsiteX52" fmla="*/ 267989 w 981609"/>
              <a:gd name="connsiteY52" fmla="*/ 740553 h 987104"/>
              <a:gd name="connsiteX53" fmla="*/ 285483 w 981609"/>
              <a:gd name="connsiteY53" fmla="*/ 743048 h 987104"/>
              <a:gd name="connsiteX54" fmla="*/ 316724 w 981609"/>
              <a:gd name="connsiteY54" fmla="*/ 721841 h 987104"/>
              <a:gd name="connsiteX55" fmla="*/ 340467 w 981609"/>
              <a:gd name="connsiteY55" fmla="*/ 713109 h 987104"/>
              <a:gd name="connsiteX56" fmla="*/ 361711 w 981609"/>
              <a:gd name="connsiteY56" fmla="*/ 719346 h 987104"/>
              <a:gd name="connsiteX57" fmla="*/ 426692 w 981609"/>
              <a:gd name="connsiteY57" fmla="*/ 746791 h 987104"/>
              <a:gd name="connsiteX58" fmla="*/ 457932 w 981609"/>
              <a:gd name="connsiteY58" fmla="*/ 779226 h 987104"/>
              <a:gd name="connsiteX59" fmla="*/ 464180 w 981609"/>
              <a:gd name="connsiteY59" fmla="*/ 815403 h 987104"/>
              <a:gd name="connsiteX60" fmla="*/ 477926 w 981609"/>
              <a:gd name="connsiteY60" fmla="*/ 827878 h 987104"/>
              <a:gd name="connsiteX61" fmla="*/ 509167 w 981609"/>
              <a:gd name="connsiteY61" fmla="*/ 827878 h 987104"/>
              <a:gd name="connsiteX62" fmla="*/ 522913 w 981609"/>
              <a:gd name="connsiteY62" fmla="*/ 815403 h 987104"/>
              <a:gd name="connsiteX63" fmla="*/ 530411 w 981609"/>
              <a:gd name="connsiteY63" fmla="*/ 779226 h 987104"/>
              <a:gd name="connsiteX64" fmla="*/ 560402 w 981609"/>
              <a:gd name="connsiteY64" fmla="*/ 746791 h 987104"/>
              <a:gd name="connsiteX65" fmla="*/ 625383 w 981609"/>
              <a:gd name="connsiteY65" fmla="*/ 719346 h 987104"/>
              <a:gd name="connsiteX66" fmla="*/ 670369 w 981609"/>
              <a:gd name="connsiteY66" fmla="*/ 721841 h 987104"/>
              <a:gd name="connsiteX67" fmla="*/ 701610 w 981609"/>
              <a:gd name="connsiteY67" fmla="*/ 743048 h 987104"/>
              <a:gd name="connsiteX68" fmla="*/ 720354 w 981609"/>
              <a:gd name="connsiteY68" fmla="*/ 740553 h 987104"/>
              <a:gd name="connsiteX69" fmla="*/ 741598 w 981609"/>
              <a:gd name="connsiteY69" fmla="*/ 719346 h 987104"/>
              <a:gd name="connsiteX70" fmla="*/ 742848 w 981609"/>
              <a:gd name="connsiteY70" fmla="*/ 700634 h 987104"/>
              <a:gd name="connsiteX71" fmla="*/ 721604 w 981609"/>
              <a:gd name="connsiteY71" fmla="*/ 669446 h 987104"/>
              <a:gd name="connsiteX72" fmla="*/ 720354 w 981609"/>
              <a:gd name="connsiteY72" fmla="*/ 624537 h 987104"/>
              <a:gd name="connsiteX73" fmla="*/ 747846 w 981609"/>
              <a:gd name="connsiteY73" fmla="*/ 559667 h 987104"/>
              <a:gd name="connsiteX74" fmla="*/ 780337 w 981609"/>
              <a:gd name="connsiteY74" fmla="*/ 529727 h 987104"/>
              <a:gd name="connsiteX75" fmla="*/ 816576 w 981609"/>
              <a:gd name="connsiteY75" fmla="*/ 522243 h 987104"/>
              <a:gd name="connsiteX76" fmla="*/ 829072 w 981609"/>
              <a:gd name="connsiteY76" fmla="*/ 508520 h 987104"/>
              <a:gd name="connsiteX77" fmla="*/ 829072 w 981609"/>
              <a:gd name="connsiteY77" fmla="*/ 477333 h 987104"/>
              <a:gd name="connsiteX78" fmla="*/ 816576 w 981609"/>
              <a:gd name="connsiteY78" fmla="*/ 463610 h 987104"/>
              <a:gd name="connsiteX79" fmla="*/ 780337 w 981609"/>
              <a:gd name="connsiteY79" fmla="*/ 457373 h 987104"/>
              <a:gd name="connsiteX80" fmla="*/ 747846 w 981609"/>
              <a:gd name="connsiteY80" fmla="*/ 427433 h 987104"/>
              <a:gd name="connsiteX81" fmla="*/ 720354 w 981609"/>
              <a:gd name="connsiteY81" fmla="*/ 361316 h 987104"/>
              <a:gd name="connsiteX82" fmla="*/ 721604 w 981609"/>
              <a:gd name="connsiteY82" fmla="*/ 316407 h 987104"/>
              <a:gd name="connsiteX83" fmla="*/ 742848 w 981609"/>
              <a:gd name="connsiteY83" fmla="*/ 285219 h 987104"/>
              <a:gd name="connsiteX84" fmla="*/ 741598 w 981609"/>
              <a:gd name="connsiteY84" fmla="*/ 267754 h 987104"/>
              <a:gd name="connsiteX85" fmla="*/ 720354 w 981609"/>
              <a:gd name="connsiteY85" fmla="*/ 246547 h 987104"/>
              <a:gd name="connsiteX86" fmla="*/ 701610 w 981609"/>
              <a:gd name="connsiteY86" fmla="*/ 244052 h 987104"/>
              <a:gd name="connsiteX87" fmla="*/ 670369 w 981609"/>
              <a:gd name="connsiteY87" fmla="*/ 265259 h 987104"/>
              <a:gd name="connsiteX88" fmla="*/ 625383 w 981609"/>
              <a:gd name="connsiteY88" fmla="*/ 267754 h 987104"/>
              <a:gd name="connsiteX89" fmla="*/ 560402 w 981609"/>
              <a:gd name="connsiteY89" fmla="*/ 240310 h 987104"/>
              <a:gd name="connsiteX90" fmla="*/ 530411 w 981609"/>
              <a:gd name="connsiteY90" fmla="*/ 207875 h 987104"/>
              <a:gd name="connsiteX91" fmla="*/ 522913 w 981609"/>
              <a:gd name="connsiteY91" fmla="*/ 170450 h 987104"/>
              <a:gd name="connsiteX92" fmla="*/ 509167 w 981609"/>
              <a:gd name="connsiteY92" fmla="*/ 159223 h 987104"/>
              <a:gd name="connsiteX93" fmla="*/ 477926 w 981609"/>
              <a:gd name="connsiteY93" fmla="*/ 131778 h 987104"/>
              <a:gd name="connsiteX94" fmla="*/ 509167 w 981609"/>
              <a:gd name="connsiteY94" fmla="*/ 131778 h 987104"/>
              <a:gd name="connsiteX95" fmla="*/ 550405 w 981609"/>
              <a:gd name="connsiteY95" fmla="*/ 165460 h 987104"/>
              <a:gd name="connsiteX96" fmla="*/ 556653 w 981609"/>
              <a:gd name="connsiteY96" fmla="*/ 202885 h 987104"/>
              <a:gd name="connsiteX97" fmla="*/ 567900 w 981609"/>
              <a:gd name="connsiteY97" fmla="*/ 214112 h 987104"/>
              <a:gd name="connsiteX98" fmla="*/ 639129 w 981609"/>
              <a:gd name="connsiteY98" fmla="*/ 244052 h 987104"/>
              <a:gd name="connsiteX99" fmla="*/ 655374 w 981609"/>
              <a:gd name="connsiteY99" fmla="*/ 242805 h 987104"/>
              <a:gd name="connsiteX100" fmla="*/ 686614 w 981609"/>
              <a:gd name="connsiteY100" fmla="*/ 221597 h 987104"/>
              <a:gd name="connsiteX101" fmla="*/ 739099 w 981609"/>
              <a:gd name="connsiteY101" fmla="*/ 226587 h 987104"/>
              <a:gd name="connsiteX102" fmla="*/ 760343 w 981609"/>
              <a:gd name="connsiteY102" fmla="*/ 247795 h 987104"/>
              <a:gd name="connsiteX103" fmla="*/ 765341 w 981609"/>
              <a:gd name="connsiteY103" fmla="*/ 300189 h 987104"/>
              <a:gd name="connsiteX104" fmla="*/ 744097 w 981609"/>
              <a:gd name="connsiteY104" fmla="*/ 332624 h 987104"/>
              <a:gd name="connsiteX105" fmla="*/ 744097 w 981609"/>
              <a:gd name="connsiteY105" fmla="*/ 347594 h 987104"/>
              <a:gd name="connsiteX106" fmla="*/ 774088 w 981609"/>
              <a:gd name="connsiteY106" fmla="*/ 419948 h 987104"/>
              <a:gd name="connsiteX107" fmla="*/ 785335 w 981609"/>
              <a:gd name="connsiteY107" fmla="*/ 429928 h 987104"/>
              <a:gd name="connsiteX108" fmla="*/ 821574 w 981609"/>
              <a:gd name="connsiteY108" fmla="*/ 437413 h 987104"/>
              <a:gd name="connsiteX109" fmla="*/ 855314 w 981609"/>
              <a:gd name="connsiteY109" fmla="*/ 477333 h 987104"/>
              <a:gd name="connsiteX110" fmla="*/ 855314 w 981609"/>
              <a:gd name="connsiteY110" fmla="*/ 508520 h 987104"/>
              <a:gd name="connsiteX111" fmla="*/ 821574 w 981609"/>
              <a:gd name="connsiteY111" fmla="*/ 549687 h 987104"/>
              <a:gd name="connsiteX112" fmla="*/ 785335 w 981609"/>
              <a:gd name="connsiteY112" fmla="*/ 555925 h 987104"/>
              <a:gd name="connsiteX113" fmla="*/ 774088 w 981609"/>
              <a:gd name="connsiteY113" fmla="*/ 567152 h 987104"/>
              <a:gd name="connsiteX114" fmla="*/ 744097 w 981609"/>
              <a:gd name="connsiteY114" fmla="*/ 638259 h 987104"/>
              <a:gd name="connsiteX115" fmla="*/ 744097 w 981609"/>
              <a:gd name="connsiteY115" fmla="*/ 654477 h 987104"/>
              <a:gd name="connsiteX116" fmla="*/ 765341 w 981609"/>
              <a:gd name="connsiteY116" fmla="*/ 685664 h 987104"/>
              <a:gd name="connsiteX117" fmla="*/ 760343 w 981609"/>
              <a:gd name="connsiteY117" fmla="*/ 738058 h 987104"/>
              <a:gd name="connsiteX118" fmla="*/ 739099 w 981609"/>
              <a:gd name="connsiteY118" fmla="*/ 760513 h 987104"/>
              <a:gd name="connsiteX119" fmla="*/ 686614 w 981609"/>
              <a:gd name="connsiteY119" fmla="*/ 764256 h 987104"/>
              <a:gd name="connsiteX120" fmla="*/ 655374 w 981609"/>
              <a:gd name="connsiteY120" fmla="*/ 743048 h 987104"/>
              <a:gd name="connsiteX121" fmla="*/ 639129 w 981609"/>
              <a:gd name="connsiteY121" fmla="*/ 743048 h 987104"/>
              <a:gd name="connsiteX122" fmla="*/ 567900 w 981609"/>
              <a:gd name="connsiteY122" fmla="*/ 772988 h 987104"/>
              <a:gd name="connsiteX123" fmla="*/ 556653 w 981609"/>
              <a:gd name="connsiteY123" fmla="*/ 784216 h 987104"/>
              <a:gd name="connsiteX124" fmla="*/ 550405 w 981609"/>
              <a:gd name="connsiteY124" fmla="*/ 821640 h 987104"/>
              <a:gd name="connsiteX125" fmla="*/ 509167 w 981609"/>
              <a:gd name="connsiteY125" fmla="*/ 855323 h 987104"/>
              <a:gd name="connsiteX126" fmla="*/ 477926 w 981609"/>
              <a:gd name="connsiteY126" fmla="*/ 855323 h 987104"/>
              <a:gd name="connsiteX127" fmla="*/ 437938 w 981609"/>
              <a:gd name="connsiteY127" fmla="*/ 821640 h 987104"/>
              <a:gd name="connsiteX128" fmla="*/ 430440 w 981609"/>
              <a:gd name="connsiteY128" fmla="*/ 784216 h 987104"/>
              <a:gd name="connsiteX129" fmla="*/ 420443 w 981609"/>
              <a:gd name="connsiteY129" fmla="*/ 772988 h 987104"/>
              <a:gd name="connsiteX130" fmla="*/ 347965 w 981609"/>
              <a:gd name="connsiteY130" fmla="*/ 743048 h 987104"/>
              <a:gd name="connsiteX131" fmla="*/ 332969 w 981609"/>
              <a:gd name="connsiteY131" fmla="*/ 743048 h 987104"/>
              <a:gd name="connsiteX132" fmla="*/ 300479 w 981609"/>
              <a:gd name="connsiteY132" fmla="*/ 764256 h 987104"/>
              <a:gd name="connsiteX133" fmla="*/ 247995 w 981609"/>
              <a:gd name="connsiteY133" fmla="*/ 760513 h 987104"/>
              <a:gd name="connsiteX134" fmla="*/ 226751 w 981609"/>
              <a:gd name="connsiteY134" fmla="*/ 738058 h 987104"/>
              <a:gd name="connsiteX135" fmla="*/ 221752 w 981609"/>
              <a:gd name="connsiteY135" fmla="*/ 685664 h 987104"/>
              <a:gd name="connsiteX136" fmla="*/ 242996 w 981609"/>
              <a:gd name="connsiteY136" fmla="*/ 654477 h 987104"/>
              <a:gd name="connsiteX137" fmla="*/ 242996 w 981609"/>
              <a:gd name="connsiteY137" fmla="*/ 638259 h 987104"/>
              <a:gd name="connsiteX138" fmla="*/ 214255 w 981609"/>
              <a:gd name="connsiteY138" fmla="*/ 567152 h 987104"/>
              <a:gd name="connsiteX139" fmla="*/ 203008 w 981609"/>
              <a:gd name="connsiteY139" fmla="*/ 555925 h 987104"/>
              <a:gd name="connsiteX140" fmla="*/ 165519 w 981609"/>
              <a:gd name="connsiteY140" fmla="*/ 549687 h 987104"/>
              <a:gd name="connsiteX141" fmla="*/ 131779 w 981609"/>
              <a:gd name="connsiteY141" fmla="*/ 508520 h 987104"/>
              <a:gd name="connsiteX142" fmla="*/ 131779 w 981609"/>
              <a:gd name="connsiteY142" fmla="*/ 477333 h 987104"/>
              <a:gd name="connsiteX143" fmla="*/ 165519 w 981609"/>
              <a:gd name="connsiteY143" fmla="*/ 437413 h 987104"/>
              <a:gd name="connsiteX144" fmla="*/ 203008 w 981609"/>
              <a:gd name="connsiteY144" fmla="*/ 429928 h 987104"/>
              <a:gd name="connsiteX145" fmla="*/ 214255 w 981609"/>
              <a:gd name="connsiteY145" fmla="*/ 419948 h 987104"/>
              <a:gd name="connsiteX146" fmla="*/ 242996 w 981609"/>
              <a:gd name="connsiteY146" fmla="*/ 347594 h 987104"/>
              <a:gd name="connsiteX147" fmla="*/ 242996 w 981609"/>
              <a:gd name="connsiteY147" fmla="*/ 332624 h 987104"/>
              <a:gd name="connsiteX148" fmla="*/ 221752 w 981609"/>
              <a:gd name="connsiteY148" fmla="*/ 300189 h 987104"/>
              <a:gd name="connsiteX149" fmla="*/ 226751 w 981609"/>
              <a:gd name="connsiteY149" fmla="*/ 247795 h 987104"/>
              <a:gd name="connsiteX150" fmla="*/ 247995 w 981609"/>
              <a:gd name="connsiteY150" fmla="*/ 226587 h 987104"/>
              <a:gd name="connsiteX151" fmla="*/ 300479 w 981609"/>
              <a:gd name="connsiteY151" fmla="*/ 221597 h 987104"/>
              <a:gd name="connsiteX152" fmla="*/ 332969 w 981609"/>
              <a:gd name="connsiteY152" fmla="*/ 242805 h 987104"/>
              <a:gd name="connsiteX153" fmla="*/ 347965 w 981609"/>
              <a:gd name="connsiteY153" fmla="*/ 244052 h 987104"/>
              <a:gd name="connsiteX154" fmla="*/ 420443 w 981609"/>
              <a:gd name="connsiteY154" fmla="*/ 214112 h 987104"/>
              <a:gd name="connsiteX155" fmla="*/ 430440 w 981609"/>
              <a:gd name="connsiteY155" fmla="*/ 202885 h 987104"/>
              <a:gd name="connsiteX156" fmla="*/ 437938 w 981609"/>
              <a:gd name="connsiteY156" fmla="*/ 165460 h 987104"/>
              <a:gd name="connsiteX157" fmla="*/ 477926 w 981609"/>
              <a:gd name="connsiteY157" fmla="*/ 131778 h 987104"/>
              <a:gd name="connsiteX158" fmla="*/ 490302 w 981609"/>
              <a:gd name="connsiteY158" fmla="*/ 0 h 987104"/>
              <a:gd name="connsiteX159" fmla="*/ 981609 w 981609"/>
              <a:gd name="connsiteY159" fmla="*/ 492156 h 987104"/>
              <a:gd name="connsiteX160" fmla="*/ 897030 w 981609"/>
              <a:gd name="connsiteY160" fmla="*/ 768760 h 987104"/>
              <a:gd name="connsiteX161" fmla="*/ 951758 w 981609"/>
              <a:gd name="connsiteY161" fmla="*/ 768760 h 987104"/>
              <a:gd name="connsiteX162" fmla="*/ 965440 w 981609"/>
              <a:gd name="connsiteY162" fmla="*/ 781219 h 987104"/>
              <a:gd name="connsiteX163" fmla="*/ 951758 w 981609"/>
              <a:gd name="connsiteY163" fmla="*/ 794925 h 987104"/>
              <a:gd name="connsiteX164" fmla="*/ 864691 w 981609"/>
              <a:gd name="connsiteY164" fmla="*/ 794925 h 987104"/>
              <a:gd name="connsiteX165" fmla="*/ 851009 w 981609"/>
              <a:gd name="connsiteY165" fmla="*/ 781219 h 987104"/>
              <a:gd name="connsiteX166" fmla="*/ 851009 w 981609"/>
              <a:gd name="connsiteY166" fmla="*/ 694002 h 987104"/>
              <a:gd name="connsiteX167" fmla="*/ 864691 w 981609"/>
              <a:gd name="connsiteY167" fmla="*/ 681542 h 987104"/>
              <a:gd name="connsiteX168" fmla="*/ 878373 w 981609"/>
              <a:gd name="connsiteY168" fmla="*/ 694002 h 987104"/>
              <a:gd name="connsiteX169" fmla="*/ 878373 w 981609"/>
              <a:gd name="connsiteY169" fmla="*/ 747578 h 987104"/>
              <a:gd name="connsiteX170" fmla="*/ 954245 w 981609"/>
              <a:gd name="connsiteY170" fmla="*/ 492156 h 987104"/>
              <a:gd name="connsiteX171" fmla="*/ 490302 w 981609"/>
              <a:gd name="connsiteY171" fmla="*/ 27411 h 987104"/>
              <a:gd name="connsiteX172" fmla="*/ 173129 w 981609"/>
              <a:gd name="connsiteY172" fmla="*/ 154500 h 987104"/>
              <a:gd name="connsiteX173" fmla="*/ 154472 w 981609"/>
              <a:gd name="connsiteY173" fmla="*/ 153254 h 987104"/>
              <a:gd name="connsiteX174" fmla="*/ 154472 w 981609"/>
              <a:gd name="connsiteY174" fmla="*/ 134564 h 987104"/>
              <a:gd name="connsiteX175" fmla="*/ 490302 w 981609"/>
              <a:gd name="connsiteY175" fmla="*/ 0 h 987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981609" h="987104">
                <a:moveTo>
                  <a:pt x="493539" y="434130"/>
                </a:moveTo>
                <a:cubicBezTo>
                  <a:pt x="461937" y="434130"/>
                  <a:pt x="434128" y="460676"/>
                  <a:pt x="434128" y="493542"/>
                </a:cubicBezTo>
                <a:cubicBezTo>
                  <a:pt x="434128" y="526408"/>
                  <a:pt x="461937" y="552954"/>
                  <a:pt x="493539" y="552954"/>
                </a:cubicBezTo>
                <a:cubicBezTo>
                  <a:pt x="527669" y="552954"/>
                  <a:pt x="552950" y="526408"/>
                  <a:pt x="552950" y="493542"/>
                </a:cubicBezTo>
                <a:cubicBezTo>
                  <a:pt x="552950" y="460676"/>
                  <a:pt x="527669" y="434130"/>
                  <a:pt x="493539" y="434130"/>
                </a:cubicBezTo>
                <a:close/>
                <a:moveTo>
                  <a:pt x="493539" y="406320"/>
                </a:moveTo>
                <a:cubicBezTo>
                  <a:pt x="541574" y="406320"/>
                  <a:pt x="580760" y="445507"/>
                  <a:pt x="580760" y="493542"/>
                </a:cubicBezTo>
                <a:cubicBezTo>
                  <a:pt x="580760" y="541577"/>
                  <a:pt x="541574" y="580764"/>
                  <a:pt x="493539" y="580764"/>
                </a:cubicBezTo>
                <a:cubicBezTo>
                  <a:pt x="446768" y="580764"/>
                  <a:pt x="406318" y="541577"/>
                  <a:pt x="406318" y="493542"/>
                </a:cubicBezTo>
                <a:cubicBezTo>
                  <a:pt x="406318" y="445507"/>
                  <a:pt x="446768" y="406320"/>
                  <a:pt x="493539" y="406320"/>
                </a:cubicBezTo>
                <a:close/>
                <a:moveTo>
                  <a:pt x="33604" y="192175"/>
                </a:moveTo>
                <a:lnTo>
                  <a:pt x="121969" y="192175"/>
                </a:lnTo>
                <a:cubicBezTo>
                  <a:pt x="128192" y="192175"/>
                  <a:pt x="134415" y="198405"/>
                  <a:pt x="134415" y="205881"/>
                </a:cubicBezTo>
                <a:lnTo>
                  <a:pt x="134415" y="293099"/>
                </a:lnTo>
                <a:cubicBezTo>
                  <a:pt x="134415" y="300574"/>
                  <a:pt x="128192" y="306804"/>
                  <a:pt x="121969" y="306804"/>
                </a:cubicBezTo>
                <a:cubicBezTo>
                  <a:pt x="114501" y="306804"/>
                  <a:pt x="108279" y="300574"/>
                  <a:pt x="108279" y="293099"/>
                </a:cubicBezTo>
                <a:lnTo>
                  <a:pt x="108279" y="234538"/>
                </a:lnTo>
                <a:cubicBezTo>
                  <a:pt x="54762" y="311788"/>
                  <a:pt x="27381" y="401498"/>
                  <a:pt x="27381" y="496192"/>
                </a:cubicBezTo>
                <a:cubicBezTo>
                  <a:pt x="27381" y="751616"/>
                  <a:pt x="235226" y="960939"/>
                  <a:pt x="490365" y="960939"/>
                </a:cubicBezTo>
                <a:cubicBezTo>
                  <a:pt x="612334" y="960939"/>
                  <a:pt x="728080" y="913592"/>
                  <a:pt x="813956" y="828866"/>
                </a:cubicBezTo>
                <a:cubicBezTo>
                  <a:pt x="820179" y="823882"/>
                  <a:pt x="827646" y="823882"/>
                  <a:pt x="833869" y="830112"/>
                </a:cubicBezTo>
                <a:cubicBezTo>
                  <a:pt x="838847" y="835096"/>
                  <a:pt x="838847" y="843817"/>
                  <a:pt x="833869" y="848801"/>
                </a:cubicBezTo>
                <a:cubicBezTo>
                  <a:pt x="741770" y="938511"/>
                  <a:pt x="619801" y="987104"/>
                  <a:pt x="490365" y="987104"/>
                </a:cubicBezTo>
                <a:cubicBezTo>
                  <a:pt x="220291" y="987104"/>
                  <a:pt x="0" y="766567"/>
                  <a:pt x="0" y="496192"/>
                </a:cubicBezTo>
                <a:cubicBezTo>
                  <a:pt x="0" y="396514"/>
                  <a:pt x="28625" y="301820"/>
                  <a:pt x="84631" y="219586"/>
                </a:cubicBezTo>
                <a:lnTo>
                  <a:pt x="33604" y="219586"/>
                </a:lnTo>
                <a:cubicBezTo>
                  <a:pt x="27381" y="219586"/>
                  <a:pt x="21158" y="214602"/>
                  <a:pt x="21158" y="205881"/>
                </a:cubicBezTo>
                <a:cubicBezTo>
                  <a:pt x="21158" y="198405"/>
                  <a:pt x="27381" y="192175"/>
                  <a:pt x="33604" y="192175"/>
                </a:cubicBezTo>
                <a:close/>
                <a:moveTo>
                  <a:pt x="477926" y="159223"/>
                </a:moveTo>
                <a:cubicBezTo>
                  <a:pt x="471678" y="159223"/>
                  <a:pt x="465430" y="162965"/>
                  <a:pt x="464180" y="170450"/>
                </a:cubicBezTo>
                <a:lnTo>
                  <a:pt x="457932" y="207875"/>
                </a:lnTo>
                <a:cubicBezTo>
                  <a:pt x="454183" y="222845"/>
                  <a:pt x="441687" y="235320"/>
                  <a:pt x="426692" y="240310"/>
                </a:cubicBezTo>
                <a:cubicBezTo>
                  <a:pt x="404198" y="246547"/>
                  <a:pt x="381705" y="255280"/>
                  <a:pt x="361711" y="267754"/>
                </a:cubicBezTo>
                <a:cubicBezTo>
                  <a:pt x="347965" y="275239"/>
                  <a:pt x="330470" y="273992"/>
                  <a:pt x="316724" y="265259"/>
                </a:cubicBezTo>
                <a:lnTo>
                  <a:pt x="285483" y="244052"/>
                </a:lnTo>
                <a:cubicBezTo>
                  <a:pt x="280485" y="240310"/>
                  <a:pt x="272987" y="241557"/>
                  <a:pt x="267989" y="246547"/>
                </a:cubicBezTo>
                <a:lnTo>
                  <a:pt x="245495" y="267754"/>
                </a:lnTo>
                <a:cubicBezTo>
                  <a:pt x="241746" y="272744"/>
                  <a:pt x="240497" y="280229"/>
                  <a:pt x="244246" y="285219"/>
                </a:cubicBezTo>
                <a:lnTo>
                  <a:pt x="265489" y="316407"/>
                </a:lnTo>
                <a:cubicBezTo>
                  <a:pt x="274237" y="330129"/>
                  <a:pt x="275486" y="347594"/>
                  <a:pt x="267989" y="361316"/>
                </a:cubicBezTo>
                <a:cubicBezTo>
                  <a:pt x="255492" y="381276"/>
                  <a:pt x="245495" y="403731"/>
                  <a:pt x="239247" y="427433"/>
                </a:cubicBezTo>
                <a:cubicBezTo>
                  <a:pt x="235498" y="442403"/>
                  <a:pt x="223002" y="454878"/>
                  <a:pt x="208006" y="457373"/>
                </a:cubicBezTo>
                <a:lnTo>
                  <a:pt x="170518" y="463610"/>
                </a:lnTo>
                <a:cubicBezTo>
                  <a:pt x="163020" y="464858"/>
                  <a:pt x="159271" y="471095"/>
                  <a:pt x="159271" y="477333"/>
                </a:cubicBezTo>
                <a:lnTo>
                  <a:pt x="159271" y="508520"/>
                </a:lnTo>
                <a:cubicBezTo>
                  <a:pt x="159271" y="514758"/>
                  <a:pt x="163020" y="520995"/>
                  <a:pt x="170518" y="522243"/>
                </a:cubicBezTo>
                <a:lnTo>
                  <a:pt x="208006" y="529727"/>
                </a:lnTo>
                <a:cubicBezTo>
                  <a:pt x="223002" y="533470"/>
                  <a:pt x="235498" y="544697"/>
                  <a:pt x="239247" y="559667"/>
                </a:cubicBezTo>
                <a:cubicBezTo>
                  <a:pt x="245495" y="583370"/>
                  <a:pt x="255492" y="604577"/>
                  <a:pt x="267989" y="624537"/>
                </a:cubicBezTo>
                <a:cubicBezTo>
                  <a:pt x="275486" y="638259"/>
                  <a:pt x="274237" y="656971"/>
                  <a:pt x="265489" y="669446"/>
                </a:cubicBezTo>
                <a:lnTo>
                  <a:pt x="244246" y="700634"/>
                </a:lnTo>
                <a:cubicBezTo>
                  <a:pt x="240497" y="706871"/>
                  <a:pt x="241746" y="714356"/>
                  <a:pt x="245495" y="719346"/>
                </a:cubicBezTo>
                <a:lnTo>
                  <a:pt x="267989" y="740553"/>
                </a:lnTo>
                <a:cubicBezTo>
                  <a:pt x="272987" y="745543"/>
                  <a:pt x="280485" y="746791"/>
                  <a:pt x="285483" y="743048"/>
                </a:cubicBezTo>
                <a:lnTo>
                  <a:pt x="316724" y="721841"/>
                </a:lnTo>
                <a:cubicBezTo>
                  <a:pt x="324222" y="716851"/>
                  <a:pt x="332969" y="713109"/>
                  <a:pt x="340467" y="713109"/>
                </a:cubicBezTo>
                <a:cubicBezTo>
                  <a:pt x="347965" y="713109"/>
                  <a:pt x="355463" y="715604"/>
                  <a:pt x="361711" y="719346"/>
                </a:cubicBezTo>
                <a:cubicBezTo>
                  <a:pt x="381705" y="731821"/>
                  <a:pt x="404198" y="740553"/>
                  <a:pt x="426692" y="746791"/>
                </a:cubicBezTo>
                <a:cubicBezTo>
                  <a:pt x="441687" y="750533"/>
                  <a:pt x="454183" y="763008"/>
                  <a:pt x="457932" y="779226"/>
                </a:cubicBezTo>
                <a:lnTo>
                  <a:pt x="464180" y="815403"/>
                </a:lnTo>
                <a:cubicBezTo>
                  <a:pt x="465430" y="822888"/>
                  <a:pt x="471678" y="827878"/>
                  <a:pt x="477926" y="827878"/>
                </a:cubicBezTo>
                <a:lnTo>
                  <a:pt x="509167" y="827878"/>
                </a:lnTo>
                <a:cubicBezTo>
                  <a:pt x="515415" y="827878"/>
                  <a:pt x="521663" y="822888"/>
                  <a:pt x="522913" y="815403"/>
                </a:cubicBezTo>
                <a:lnTo>
                  <a:pt x="530411" y="779226"/>
                </a:lnTo>
                <a:cubicBezTo>
                  <a:pt x="532910" y="763008"/>
                  <a:pt x="544157" y="750533"/>
                  <a:pt x="560402" y="746791"/>
                </a:cubicBezTo>
                <a:cubicBezTo>
                  <a:pt x="584145" y="740553"/>
                  <a:pt x="605389" y="731821"/>
                  <a:pt x="625383" y="719346"/>
                </a:cubicBezTo>
                <a:cubicBezTo>
                  <a:pt x="639129" y="711861"/>
                  <a:pt x="656623" y="711861"/>
                  <a:pt x="670369" y="721841"/>
                </a:cubicBezTo>
                <a:lnTo>
                  <a:pt x="701610" y="743048"/>
                </a:lnTo>
                <a:cubicBezTo>
                  <a:pt x="707858" y="746791"/>
                  <a:pt x="715356" y="745543"/>
                  <a:pt x="720354" y="740553"/>
                </a:cubicBezTo>
                <a:lnTo>
                  <a:pt x="741598" y="719346"/>
                </a:lnTo>
                <a:cubicBezTo>
                  <a:pt x="746597" y="714356"/>
                  <a:pt x="747846" y="706871"/>
                  <a:pt x="742848" y="700634"/>
                </a:cubicBezTo>
                <a:lnTo>
                  <a:pt x="721604" y="669446"/>
                </a:lnTo>
                <a:cubicBezTo>
                  <a:pt x="712857" y="656971"/>
                  <a:pt x="711607" y="638259"/>
                  <a:pt x="720354" y="624537"/>
                </a:cubicBezTo>
                <a:cubicBezTo>
                  <a:pt x="731601" y="604577"/>
                  <a:pt x="741598" y="583370"/>
                  <a:pt x="747846" y="559667"/>
                </a:cubicBezTo>
                <a:cubicBezTo>
                  <a:pt x="751595" y="544697"/>
                  <a:pt x="764091" y="533470"/>
                  <a:pt x="780337" y="529727"/>
                </a:cubicBezTo>
                <a:lnTo>
                  <a:pt x="816576" y="522243"/>
                </a:lnTo>
                <a:cubicBezTo>
                  <a:pt x="824074" y="520995"/>
                  <a:pt x="829072" y="514758"/>
                  <a:pt x="829072" y="508520"/>
                </a:cubicBezTo>
                <a:lnTo>
                  <a:pt x="829072" y="477333"/>
                </a:lnTo>
                <a:cubicBezTo>
                  <a:pt x="829072" y="471095"/>
                  <a:pt x="824074" y="464858"/>
                  <a:pt x="816576" y="463610"/>
                </a:cubicBezTo>
                <a:lnTo>
                  <a:pt x="780337" y="457373"/>
                </a:lnTo>
                <a:cubicBezTo>
                  <a:pt x="764091" y="454878"/>
                  <a:pt x="751595" y="442403"/>
                  <a:pt x="747846" y="427433"/>
                </a:cubicBezTo>
                <a:cubicBezTo>
                  <a:pt x="741598" y="403731"/>
                  <a:pt x="731601" y="381276"/>
                  <a:pt x="720354" y="361316"/>
                </a:cubicBezTo>
                <a:cubicBezTo>
                  <a:pt x="711607" y="347594"/>
                  <a:pt x="712857" y="330129"/>
                  <a:pt x="721604" y="316407"/>
                </a:cubicBezTo>
                <a:lnTo>
                  <a:pt x="742848" y="285219"/>
                </a:lnTo>
                <a:cubicBezTo>
                  <a:pt x="747846" y="280229"/>
                  <a:pt x="746597" y="272744"/>
                  <a:pt x="741598" y="267754"/>
                </a:cubicBezTo>
                <a:lnTo>
                  <a:pt x="720354" y="246547"/>
                </a:lnTo>
                <a:cubicBezTo>
                  <a:pt x="715356" y="241557"/>
                  <a:pt x="707858" y="240310"/>
                  <a:pt x="701610" y="244052"/>
                </a:cubicBezTo>
                <a:lnTo>
                  <a:pt x="670369" y="265259"/>
                </a:lnTo>
                <a:cubicBezTo>
                  <a:pt x="656623" y="273992"/>
                  <a:pt x="639129" y="275239"/>
                  <a:pt x="625383" y="267754"/>
                </a:cubicBezTo>
                <a:cubicBezTo>
                  <a:pt x="605389" y="255280"/>
                  <a:pt x="584145" y="246547"/>
                  <a:pt x="560402" y="240310"/>
                </a:cubicBezTo>
                <a:cubicBezTo>
                  <a:pt x="544157" y="235320"/>
                  <a:pt x="532910" y="222845"/>
                  <a:pt x="530411" y="207875"/>
                </a:cubicBezTo>
                <a:lnTo>
                  <a:pt x="522913" y="170450"/>
                </a:lnTo>
                <a:cubicBezTo>
                  <a:pt x="521663" y="162965"/>
                  <a:pt x="515415" y="159223"/>
                  <a:pt x="509167" y="159223"/>
                </a:cubicBezTo>
                <a:close/>
                <a:moveTo>
                  <a:pt x="477926" y="131778"/>
                </a:moveTo>
                <a:lnTo>
                  <a:pt x="509167" y="131778"/>
                </a:lnTo>
                <a:cubicBezTo>
                  <a:pt x="529161" y="131778"/>
                  <a:pt x="546656" y="146748"/>
                  <a:pt x="550405" y="165460"/>
                </a:cubicBezTo>
                <a:lnTo>
                  <a:pt x="556653" y="202885"/>
                </a:lnTo>
                <a:cubicBezTo>
                  <a:pt x="557903" y="207875"/>
                  <a:pt x="562901" y="212865"/>
                  <a:pt x="567900" y="214112"/>
                </a:cubicBezTo>
                <a:cubicBezTo>
                  <a:pt x="592892" y="220350"/>
                  <a:pt x="616635" y="230330"/>
                  <a:pt x="639129" y="244052"/>
                </a:cubicBezTo>
                <a:cubicBezTo>
                  <a:pt x="644127" y="246547"/>
                  <a:pt x="650375" y="246547"/>
                  <a:pt x="655374" y="242805"/>
                </a:cubicBezTo>
                <a:lnTo>
                  <a:pt x="686614" y="221597"/>
                </a:lnTo>
                <a:cubicBezTo>
                  <a:pt x="702860" y="211617"/>
                  <a:pt x="725353" y="212865"/>
                  <a:pt x="739099" y="226587"/>
                </a:cubicBezTo>
                <a:lnTo>
                  <a:pt x="760343" y="247795"/>
                </a:lnTo>
                <a:cubicBezTo>
                  <a:pt x="774088" y="262765"/>
                  <a:pt x="776588" y="285219"/>
                  <a:pt x="765341" y="300189"/>
                </a:cubicBezTo>
                <a:lnTo>
                  <a:pt x="744097" y="332624"/>
                </a:lnTo>
                <a:cubicBezTo>
                  <a:pt x="741598" y="336366"/>
                  <a:pt x="741598" y="342604"/>
                  <a:pt x="744097" y="347594"/>
                </a:cubicBezTo>
                <a:cubicBezTo>
                  <a:pt x="756594" y="370049"/>
                  <a:pt x="766591" y="394999"/>
                  <a:pt x="774088" y="419948"/>
                </a:cubicBezTo>
                <a:cubicBezTo>
                  <a:pt x="775338" y="424938"/>
                  <a:pt x="779087" y="428681"/>
                  <a:pt x="785335" y="429928"/>
                </a:cubicBezTo>
                <a:lnTo>
                  <a:pt x="821574" y="437413"/>
                </a:lnTo>
                <a:cubicBezTo>
                  <a:pt x="841568" y="441156"/>
                  <a:pt x="855314" y="457373"/>
                  <a:pt x="855314" y="477333"/>
                </a:cubicBezTo>
                <a:lnTo>
                  <a:pt x="855314" y="508520"/>
                </a:lnTo>
                <a:cubicBezTo>
                  <a:pt x="855314" y="528480"/>
                  <a:pt x="841568" y="545945"/>
                  <a:pt x="821574" y="549687"/>
                </a:cubicBezTo>
                <a:lnTo>
                  <a:pt x="785335" y="555925"/>
                </a:lnTo>
                <a:cubicBezTo>
                  <a:pt x="779087" y="557172"/>
                  <a:pt x="775338" y="562162"/>
                  <a:pt x="774088" y="567152"/>
                </a:cubicBezTo>
                <a:cubicBezTo>
                  <a:pt x="766591" y="592102"/>
                  <a:pt x="756594" y="617052"/>
                  <a:pt x="744097" y="638259"/>
                </a:cubicBezTo>
                <a:cubicBezTo>
                  <a:pt x="741598" y="644497"/>
                  <a:pt x="741598" y="649487"/>
                  <a:pt x="744097" y="654477"/>
                </a:cubicBezTo>
                <a:lnTo>
                  <a:pt x="765341" y="685664"/>
                </a:lnTo>
                <a:cubicBezTo>
                  <a:pt x="776588" y="701881"/>
                  <a:pt x="774088" y="724336"/>
                  <a:pt x="760343" y="738058"/>
                </a:cubicBezTo>
                <a:lnTo>
                  <a:pt x="739099" y="760513"/>
                </a:lnTo>
                <a:cubicBezTo>
                  <a:pt x="725353" y="774236"/>
                  <a:pt x="702860" y="776731"/>
                  <a:pt x="686614" y="764256"/>
                </a:cubicBezTo>
                <a:lnTo>
                  <a:pt x="655374" y="743048"/>
                </a:lnTo>
                <a:cubicBezTo>
                  <a:pt x="650375" y="740553"/>
                  <a:pt x="644127" y="740553"/>
                  <a:pt x="639129" y="743048"/>
                </a:cubicBezTo>
                <a:cubicBezTo>
                  <a:pt x="616635" y="756771"/>
                  <a:pt x="592892" y="765503"/>
                  <a:pt x="567900" y="772988"/>
                </a:cubicBezTo>
                <a:cubicBezTo>
                  <a:pt x="562901" y="774236"/>
                  <a:pt x="557903" y="777978"/>
                  <a:pt x="556653" y="784216"/>
                </a:cubicBezTo>
                <a:lnTo>
                  <a:pt x="550405" y="821640"/>
                </a:lnTo>
                <a:cubicBezTo>
                  <a:pt x="546656" y="841600"/>
                  <a:pt x="529161" y="855323"/>
                  <a:pt x="509167" y="855323"/>
                </a:cubicBezTo>
                <a:lnTo>
                  <a:pt x="477926" y="855323"/>
                </a:lnTo>
                <a:cubicBezTo>
                  <a:pt x="457932" y="855323"/>
                  <a:pt x="441687" y="841600"/>
                  <a:pt x="437938" y="821640"/>
                </a:cubicBezTo>
                <a:lnTo>
                  <a:pt x="430440" y="784216"/>
                </a:lnTo>
                <a:cubicBezTo>
                  <a:pt x="429191" y="777978"/>
                  <a:pt x="425442" y="774236"/>
                  <a:pt x="420443" y="772988"/>
                </a:cubicBezTo>
                <a:cubicBezTo>
                  <a:pt x="395451" y="765503"/>
                  <a:pt x="370458" y="756771"/>
                  <a:pt x="347965" y="743048"/>
                </a:cubicBezTo>
                <a:cubicBezTo>
                  <a:pt x="342966" y="740553"/>
                  <a:pt x="336718" y="740553"/>
                  <a:pt x="332969" y="743048"/>
                </a:cubicBezTo>
                <a:lnTo>
                  <a:pt x="300479" y="764256"/>
                </a:lnTo>
                <a:cubicBezTo>
                  <a:pt x="284234" y="776731"/>
                  <a:pt x="262990" y="774236"/>
                  <a:pt x="247995" y="760513"/>
                </a:cubicBezTo>
                <a:lnTo>
                  <a:pt x="226751" y="738058"/>
                </a:lnTo>
                <a:cubicBezTo>
                  <a:pt x="211755" y="724336"/>
                  <a:pt x="210506" y="701881"/>
                  <a:pt x="221752" y="685664"/>
                </a:cubicBezTo>
                <a:lnTo>
                  <a:pt x="242996" y="654477"/>
                </a:lnTo>
                <a:cubicBezTo>
                  <a:pt x="245495" y="649487"/>
                  <a:pt x="245495" y="644497"/>
                  <a:pt x="242996" y="638259"/>
                </a:cubicBezTo>
                <a:cubicBezTo>
                  <a:pt x="229250" y="617052"/>
                  <a:pt x="219253" y="592102"/>
                  <a:pt x="214255" y="567152"/>
                </a:cubicBezTo>
                <a:cubicBezTo>
                  <a:pt x="211755" y="562162"/>
                  <a:pt x="208006" y="557172"/>
                  <a:pt x="203008" y="555925"/>
                </a:cubicBezTo>
                <a:lnTo>
                  <a:pt x="165519" y="549687"/>
                </a:lnTo>
                <a:cubicBezTo>
                  <a:pt x="145525" y="545945"/>
                  <a:pt x="131779" y="528480"/>
                  <a:pt x="131779" y="508520"/>
                </a:cubicBezTo>
                <a:lnTo>
                  <a:pt x="131779" y="477333"/>
                </a:lnTo>
                <a:cubicBezTo>
                  <a:pt x="131779" y="457373"/>
                  <a:pt x="145525" y="441156"/>
                  <a:pt x="165519" y="437413"/>
                </a:cubicBezTo>
                <a:lnTo>
                  <a:pt x="203008" y="429928"/>
                </a:lnTo>
                <a:cubicBezTo>
                  <a:pt x="208006" y="428681"/>
                  <a:pt x="211755" y="424938"/>
                  <a:pt x="214255" y="419948"/>
                </a:cubicBezTo>
                <a:cubicBezTo>
                  <a:pt x="219253" y="394999"/>
                  <a:pt x="229250" y="370049"/>
                  <a:pt x="242996" y="347594"/>
                </a:cubicBezTo>
                <a:cubicBezTo>
                  <a:pt x="246745" y="342604"/>
                  <a:pt x="245495" y="336366"/>
                  <a:pt x="242996" y="332624"/>
                </a:cubicBezTo>
                <a:lnTo>
                  <a:pt x="221752" y="300189"/>
                </a:lnTo>
                <a:cubicBezTo>
                  <a:pt x="210506" y="285219"/>
                  <a:pt x="211755" y="262765"/>
                  <a:pt x="226751" y="247795"/>
                </a:cubicBezTo>
                <a:lnTo>
                  <a:pt x="247995" y="226587"/>
                </a:lnTo>
                <a:cubicBezTo>
                  <a:pt x="262990" y="212865"/>
                  <a:pt x="284234" y="211617"/>
                  <a:pt x="300479" y="221597"/>
                </a:cubicBezTo>
                <a:lnTo>
                  <a:pt x="332969" y="242805"/>
                </a:lnTo>
                <a:cubicBezTo>
                  <a:pt x="336718" y="246547"/>
                  <a:pt x="342966" y="246547"/>
                  <a:pt x="347965" y="244052"/>
                </a:cubicBezTo>
                <a:cubicBezTo>
                  <a:pt x="370458" y="230330"/>
                  <a:pt x="395451" y="220350"/>
                  <a:pt x="420443" y="214112"/>
                </a:cubicBezTo>
                <a:cubicBezTo>
                  <a:pt x="425442" y="212865"/>
                  <a:pt x="429191" y="207875"/>
                  <a:pt x="430440" y="202885"/>
                </a:cubicBezTo>
                <a:lnTo>
                  <a:pt x="437938" y="165460"/>
                </a:lnTo>
                <a:cubicBezTo>
                  <a:pt x="441687" y="146748"/>
                  <a:pt x="457932" y="131778"/>
                  <a:pt x="477926" y="131778"/>
                </a:cubicBezTo>
                <a:close/>
                <a:moveTo>
                  <a:pt x="490302" y="0"/>
                </a:moveTo>
                <a:cubicBezTo>
                  <a:pt x="761454" y="0"/>
                  <a:pt x="981609" y="220536"/>
                  <a:pt x="981609" y="492156"/>
                </a:cubicBezTo>
                <a:cubicBezTo>
                  <a:pt x="981609" y="591833"/>
                  <a:pt x="953001" y="686526"/>
                  <a:pt x="897030" y="768760"/>
                </a:cubicBezTo>
                <a:lnTo>
                  <a:pt x="951758" y="768760"/>
                </a:lnTo>
                <a:cubicBezTo>
                  <a:pt x="959221" y="768760"/>
                  <a:pt x="965440" y="774990"/>
                  <a:pt x="965440" y="781219"/>
                </a:cubicBezTo>
                <a:cubicBezTo>
                  <a:pt x="965440" y="788695"/>
                  <a:pt x="959221" y="794925"/>
                  <a:pt x="951758" y="794925"/>
                </a:cubicBezTo>
                <a:lnTo>
                  <a:pt x="864691" y="794925"/>
                </a:lnTo>
                <a:cubicBezTo>
                  <a:pt x="857228" y="794925"/>
                  <a:pt x="851009" y="788695"/>
                  <a:pt x="851009" y="781219"/>
                </a:cubicBezTo>
                <a:lnTo>
                  <a:pt x="851009" y="694002"/>
                </a:lnTo>
                <a:cubicBezTo>
                  <a:pt x="851009" y="687772"/>
                  <a:pt x="857228" y="681542"/>
                  <a:pt x="864691" y="681542"/>
                </a:cubicBezTo>
                <a:cubicBezTo>
                  <a:pt x="872153" y="681542"/>
                  <a:pt x="878373" y="687772"/>
                  <a:pt x="878373" y="694002"/>
                </a:cubicBezTo>
                <a:lnTo>
                  <a:pt x="878373" y="747578"/>
                </a:lnTo>
                <a:cubicBezTo>
                  <a:pt x="928125" y="671575"/>
                  <a:pt x="954245" y="584357"/>
                  <a:pt x="954245" y="492156"/>
                </a:cubicBezTo>
                <a:cubicBezTo>
                  <a:pt x="954245" y="235487"/>
                  <a:pt x="746528" y="27411"/>
                  <a:pt x="490302" y="27411"/>
                </a:cubicBezTo>
                <a:cubicBezTo>
                  <a:pt x="372140" y="27411"/>
                  <a:pt x="258953" y="72266"/>
                  <a:pt x="173129" y="154500"/>
                </a:cubicBezTo>
                <a:cubicBezTo>
                  <a:pt x="168154" y="159483"/>
                  <a:pt x="158204" y="158237"/>
                  <a:pt x="154472" y="153254"/>
                </a:cubicBezTo>
                <a:cubicBezTo>
                  <a:pt x="148253" y="148270"/>
                  <a:pt x="148253" y="139548"/>
                  <a:pt x="154472" y="134564"/>
                </a:cubicBezTo>
                <a:cubicBezTo>
                  <a:pt x="246514" y="48593"/>
                  <a:pt x="365921" y="0"/>
                  <a:pt x="4903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0AD18-CFCD-E247-97F6-B4F9D20E4369}"/>
              </a:ext>
            </a:extLst>
          </p:cNvPr>
          <p:cNvSpPr txBox="1"/>
          <p:nvPr/>
        </p:nvSpPr>
        <p:spPr>
          <a:xfrm>
            <a:off x="4327912" y="2785223"/>
            <a:ext cx="7348274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0" b="1" spc="-6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0804B-DC7A-5647-8A13-DC7C439B1673}"/>
              </a:ext>
            </a:extLst>
          </p:cNvPr>
          <p:cNvSpPr txBox="1"/>
          <p:nvPr/>
        </p:nvSpPr>
        <p:spPr>
          <a:xfrm>
            <a:off x="7886703" y="4776471"/>
            <a:ext cx="6050361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0" b="1" spc="-6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86CC9-BF1E-A44F-A4A2-F5D82A09F8BC}"/>
              </a:ext>
            </a:extLst>
          </p:cNvPr>
          <p:cNvSpPr txBox="1"/>
          <p:nvPr/>
        </p:nvSpPr>
        <p:spPr>
          <a:xfrm>
            <a:off x="9781485" y="9988438"/>
            <a:ext cx="440018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99D8E-B292-5D4A-8B03-15683174661D}"/>
              </a:ext>
            </a:extLst>
          </p:cNvPr>
          <p:cNvSpPr txBox="1"/>
          <p:nvPr/>
        </p:nvSpPr>
        <p:spPr>
          <a:xfrm>
            <a:off x="9781485" y="11378007"/>
            <a:ext cx="440018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07E285AA-FAFC-B144-AFF6-2A2FE0EC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2679"/>
            <a:ext cx="8186767" cy="13705149"/>
          </a:xfrm>
          <a:custGeom>
            <a:avLst/>
            <a:gdLst>
              <a:gd name="T0" fmla="*/ 0 w 6576"/>
              <a:gd name="T1" fmla="*/ 7188582 h 11008"/>
              <a:gd name="T2" fmla="*/ 4293877 w 6576"/>
              <a:gd name="T3" fmla="*/ 7188582 h 11008"/>
              <a:gd name="T4" fmla="*/ 4293877 w 6576"/>
              <a:gd name="T5" fmla="*/ 0 h 11008"/>
              <a:gd name="T6" fmla="*/ 0 w 6576"/>
              <a:gd name="T7" fmla="*/ 0 h 11008"/>
              <a:gd name="T8" fmla="*/ 0 w 6576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6" h="11008">
                <a:moveTo>
                  <a:pt x="0" y="11007"/>
                </a:moveTo>
                <a:lnTo>
                  <a:pt x="6575" y="11007"/>
                </a:lnTo>
                <a:lnTo>
                  <a:pt x="6575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83238-9292-0F4D-B76E-E8092A7105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49257F99-5B69-1A48-B1E0-D147BFDDA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30" y="4417320"/>
            <a:ext cx="7253335" cy="9296002"/>
          </a:xfrm>
          <a:custGeom>
            <a:avLst/>
            <a:gdLst>
              <a:gd name="T0" fmla="*/ 3804227 w 5827"/>
              <a:gd name="T1" fmla="*/ 4875700 h 7464"/>
              <a:gd name="T2" fmla="*/ 0 w 5827"/>
              <a:gd name="T3" fmla="*/ 4875700 h 7464"/>
              <a:gd name="T4" fmla="*/ 0 w 5827"/>
              <a:gd name="T5" fmla="*/ 0 h 7464"/>
              <a:gd name="T6" fmla="*/ 3804227 w 5827"/>
              <a:gd name="T7" fmla="*/ 0 h 7464"/>
              <a:gd name="T8" fmla="*/ 3804227 w 5827"/>
              <a:gd name="T9" fmla="*/ 4875700 h 7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27" h="7464">
                <a:moveTo>
                  <a:pt x="5826" y="7463"/>
                </a:moveTo>
                <a:lnTo>
                  <a:pt x="0" y="7463"/>
                </a:lnTo>
                <a:lnTo>
                  <a:pt x="0" y="0"/>
                </a:lnTo>
                <a:lnTo>
                  <a:pt x="5826" y="0"/>
                </a:lnTo>
                <a:lnTo>
                  <a:pt x="5826" y="7463"/>
                </a:ln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43">
            <a:extLst>
              <a:ext uri="{FF2B5EF4-FFF2-40B4-BE49-F238E27FC236}">
                <a16:creationId xmlns:a16="http://schemas.microsoft.com/office/drawing/2014/main" id="{882F8447-A638-8A45-A690-E37175E2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562" y="5696690"/>
            <a:ext cx="9960294" cy="4551909"/>
          </a:xfrm>
          <a:prstGeom prst="roundRect">
            <a:avLst>
              <a:gd name="adj" fmla="val 6932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94">
            <a:extLst>
              <a:ext uri="{FF2B5EF4-FFF2-40B4-BE49-F238E27FC236}">
                <a16:creationId xmlns:a16="http://schemas.microsoft.com/office/drawing/2014/main" id="{E8E206B2-D012-E84A-92B6-85BF5280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932" y="6350098"/>
            <a:ext cx="3245059" cy="3245092"/>
          </a:xfrm>
          <a:custGeom>
            <a:avLst/>
            <a:gdLst>
              <a:gd name="T0" fmla="*/ 0 w 2608"/>
              <a:gd name="T1" fmla="*/ 850477 h 2608"/>
              <a:gd name="T2" fmla="*/ 0 w 2608"/>
              <a:gd name="T3" fmla="*/ 850477 h 2608"/>
              <a:gd name="T4" fmla="*/ 851130 w 2608"/>
              <a:gd name="T5" fmla="*/ 1701607 h 2608"/>
              <a:gd name="T6" fmla="*/ 851130 w 2608"/>
              <a:gd name="T7" fmla="*/ 1701607 h 2608"/>
              <a:gd name="T8" fmla="*/ 1701607 w 2608"/>
              <a:gd name="T9" fmla="*/ 850477 h 2608"/>
              <a:gd name="T10" fmla="*/ 1701607 w 2608"/>
              <a:gd name="T11" fmla="*/ 850477 h 2608"/>
              <a:gd name="T12" fmla="*/ 851130 w 2608"/>
              <a:gd name="T13" fmla="*/ 0 h 2608"/>
              <a:gd name="T14" fmla="*/ 851130 w 2608"/>
              <a:gd name="T15" fmla="*/ 0 h 2608"/>
              <a:gd name="T16" fmla="*/ 0 w 2608"/>
              <a:gd name="T17" fmla="*/ 850477 h 26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08" h="2608">
                <a:moveTo>
                  <a:pt x="0" y="1303"/>
                </a:moveTo>
                <a:lnTo>
                  <a:pt x="0" y="1303"/>
                </a:lnTo>
                <a:cubicBezTo>
                  <a:pt x="0" y="2023"/>
                  <a:pt x="584" y="2607"/>
                  <a:pt x="1304" y="2607"/>
                </a:cubicBezTo>
                <a:cubicBezTo>
                  <a:pt x="2023" y="2607"/>
                  <a:pt x="2607" y="2023"/>
                  <a:pt x="2607" y="1303"/>
                </a:cubicBezTo>
                <a:cubicBezTo>
                  <a:pt x="2607" y="582"/>
                  <a:pt x="2023" y="0"/>
                  <a:pt x="1304" y="0"/>
                </a:cubicBezTo>
                <a:cubicBezTo>
                  <a:pt x="584" y="0"/>
                  <a:pt x="0" y="582"/>
                  <a:pt x="0" y="1303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3D2005D-0F3A-0B42-B3B2-60B569A2A2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Freeform 95">
            <a:extLst>
              <a:ext uri="{FF2B5EF4-FFF2-40B4-BE49-F238E27FC236}">
                <a16:creationId xmlns:a16="http://schemas.microsoft.com/office/drawing/2014/main" id="{57EB0F6D-1F2A-AC42-92E8-552C6A8B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007" y="6426968"/>
            <a:ext cx="5106435" cy="65891"/>
          </a:xfrm>
          <a:custGeom>
            <a:avLst/>
            <a:gdLst>
              <a:gd name="T0" fmla="*/ 2678028 w 4100"/>
              <a:gd name="T1" fmla="*/ 0 h 51"/>
              <a:gd name="T2" fmla="*/ 0 w 4100"/>
              <a:gd name="T3" fmla="*/ 0 h 51"/>
              <a:gd name="T4" fmla="*/ 0 w 4100"/>
              <a:gd name="T5" fmla="*/ 33886 h 51"/>
              <a:gd name="T6" fmla="*/ 2678028 w 4100"/>
              <a:gd name="T7" fmla="*/ 33886 h 51"/>
              <a:gd name="T8" fmla="*/ 2678028 w 4100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00" h="51">
                <a:moveTo>
                  <a:pt x="4099" y="0"/>
                </a:moveTo>
                <a:lnTo>
                  <a:pt x="0" y="0"/>
                </a:lnTo>
                <a:lnTo>
                  <a:pt x="0" y="50"/>
                </a:lnTo>
                <a:lnTo>
                  <a:pt x="4099" y="50"/>
                </a:lnTo>
                <a:lnTo>
                  <a:pt x="40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96">
            <a:extLst>
              <a:ext uri="{FF2B5EF4-FFF2-40B4-BE49-F238E27FC236}">
                <a16:creationId xmlns:a16="http://schemas.microsoft.com/office/drawing/2014/main" id="{4CCA8897-49A5-5345-A4BB-36A9B01E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06" y="11374220"/>
            <a:ext cx="3019934" cy="65891"/>
          </a:xfrm>
          <a:custGeom>
            <a:avLst/>
            <a:gdLst>
              <a:gd name="T0" fmla="*/ 1583513 w 2426"/>
              <a:gd name="T1" fmla="*/ 0 h 51"/>
              <a:gd name="T2" fmla="*/ 0 w 2426"/>
              <a:gd name="T3" fmla="*/ 0 h 51"/>
              <a:gd name="T4" fmla="*/ 0 w 2426"/>
              <a:gd name="T5" fmla="*/ 33886 h 51"/>
              <a:gd name="T6" fmla="*/ 1583513 w 2426"/>
              <a:gd name="T7" fmla="*/ 33886 h 51"/>
              <a:gd name="T8" fmla="*/ 1583513 w 2426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6" h="51">
                <a:moveTo>
                  <a:pt x="2425" y="0"/>
                </a:moveTo>
                <a:lnTo>
                  <a:pt x="0" y="0"/>
                </a:lnTo>
                <a:lnTo>
                  <a:pt x="0" y="50"/>
                </a:lnTo>
                <a:lnTo>
                  <a:pt x="2425" y="50"/>
                </a:lnTo>
                <a:lnTo>
                  <a:pt x="242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Freeform 97">
            <a:extLst>
              <a:ext uri="{FF2B5EF4-FFF2-40B4-BE49-F238E27FC236}">
                <a16:creationId xmlns:a16="http://schemas.microsoft.com/office/drawing/2014/main" id="{C85D4641-1BBA-E34E-A972-044713CA6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98" y="8711161"/>
            <a:ext cx="280029" cy="280034"/>
          </a:xfrm>
          <a:custGeom>
            <a:avLst/>
            <a:gdLst>
              <a:gd name="T0" fmla="*/ 146236 w 223"/>
              <a:gd name="T1" fmla="*/ 73119 h 223"/>
              <a:gd name="T2" fmla="*/ 146236 w 223"/>
              <a:gd name="T3" fmla="*/ 73119 h 223"/>
              <a:gd name="T4" fmla="*/ 73118 w 223"/>
              <a:gd name="T5" fmla="*/ 146237 h 223"/>
              <a:gd name="T6" fmla="*/ 73118 w 223"/>
              <a:gd name="T7" fmla="*/ 146237 h 223"/>
              <a:gd name="T8" fmla="*/ 0 w 223"/>
              <a:gd name="T9" fmla="*/ 73119 h 223"/>
              <a:gd name="T10" fmla="*/ 0 w 223"/>
              <a:gd name="T11" fmla="*/ 73119 h 223"/>
              <a:gd name="T12" fmla="*/ 73118 w 223"/>
              <a:gd name="T13" fmla="*/ 0 h 223"/>
              <a:gd name="T14" fmla="*/ 73118 w 223"/>
              <a:gd name="T15" fmla="*/ 0 h 223"/>
              <a:gd name="T16" fmla="*/ 146236 w 223"/>
              <a:gd name="T17" fmla="*/ 73119 h 2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3" h="223">
                <a:moveTo>
                  <a:pt x="222" y="111"/>
                </a:moveTo>
                <a:lnTo>
                  <a:pt x="222" y="111"/>
                </a:lnTo>
                <a:cubicBezTo>
                  <a:pt x="222" y="172"/>
                  <a:pt x="172" y="222"/>
                  <a:pt x="111" y="222"/>
                </a:cubicBezTo>
                <a:cubicBezTo>
                  <a:pt x="50" y="222"/>
                  <a:pt x="0" y="172"/>
                  <a:pt x="0" y="111"/>
                </a:cubicBezTo>
                <a:cubicBezTo>
                  <a:pt x="0" y="50"/>
                  <a:pt x="50" y="0"/>
                  <a:pt x="111" y="0"/>
                </a:cubicBezTo>
                <a:cubicBezTo>
                  <a:pt x="172" y="0"/>
                  <a:pt x="222" y="50"/>
                  <a:pt x="222" y="1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9" name="Freeform 113">
            <a:extLst>
              <a:ext uri="{FF2B5EF4-FFF2-40B4-BE49-F238E27FC236}">
                <a16:creationId xmlns:a16="http://schemas.microsoft.com/office/drawing/2014/main" id="{0DCC69AB-1DB9-C44B-AF34-33F83BB73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98" y="9705003"/>
            <a:ext cx="280029" cy="280032"/>
          </a:xfrm>
          <a:custGeom>
            <a:avLst/>
            <a:gdLst>
              <a:gd name="T0" fmla="*/ 146236 w 223"/>
              <a:gd name="T1" fmla="*/ 73118 h 223"/>
              <a:gd name="T2" fmla="*/ 146236 w 223"/>
              <a:gd name="T3" fmla="*/ 73118 h 223"/>
              <a:gd name="T4" fmla="*/ 73118 w 223"/>
              <a:gd name="T5" fmla="*/ 146236 h 223"/>
              <a:gd name="T6" fmla="*/ 73118 w 223"/>
              <a:gd name="T7" fmla="*/ 146236 h 223"/>
              <a:gd name="T8" fmla="*/ 0 w 223"/>
              <a:gd name="T9" fmla="*/ 73118 h 223"/>
              <a:gd name="T10" fmla="*/ 0 w 223"/>
              <a:gd name="T11" fmla="*/ 73118 h 223"/>
              <a:gd name="T12" fmla="*/ 73118 w 223"/>
              <a:gd name="T13" fmla="*/ 0 h 223"/>
              <a:gd name="T14" fmla="*/ 73118 w 223"/>
              <a:gd name="T15" fmla="*/ 0 h 223"/>
              <a:gd name="T16" fmla="*/ 146236 w 223"/>
              <a:gd name="T17" fmla="*/ 73118 h 2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3" h="223">
                <a:moveTo>
                  <a:pt x="222" y="111"/>
                </a:moveTo>
                <a:lnTo>
                  <a:pt x="222" y="111"/>
                </a:lnTo>
                <a:cubicBezTo>
                  <a:pt x="222" y="172"/>
                  <a:pt x="172" y="222"/>
                  <a:pt x="111" y="222"/>
                </a:cubicBezTo>
                <a:cubicBezTo>
                  <a:pt x="50" y="222"/>
                  <a:pt x="0" y="172"/>
                  <a:pt x="0" y="111"/>
                </a:cubicBezTo>
                <a:cubicBezTo>
                  <a:pt x="0" y="49"/>
                  <a:pt x="50" y="0"/>
                  <a:pt x="111" y="0"/>
                </a:cubicBezTo>
                <a:cubicBezTo>
                  <a:pt x="172" y="0"/>
                  <a:pt x="222" y="49"/>
                  <a:pt x="222" y="1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20" name="Freeform 133">
            <a:extLst>
              <a:ext uri="{FF2B5EF4-FFF2-40B4-BE49-F238E27FC236}">
                <a16:creationId xmlns:a16="http://schemas.microsoft.com/office/drawing/2014/main" id="{DC6A20E1-F28A-C445-A3B4-171A05B48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8298" y="10704339"/>
            <a:ext cx="280029" cy="280032"/>
          </a:xfrm>
          <a:custGeom>
            <a:avLst/>
            <a:gdLst>
              <a:gd name="T0" fmla="*/ 146236 w 223"/>
              <a:gd name="T1" fmla="*/ 72459 h 223"/>
              <a:gd name="T2" fmla="*/ 146236 w 223"/>
              <a:gd name="T3" fmla="*/ 72459 h 223"/>
              <a:gd name="T4" fmla="*/ 73118 w 223"/>
              <a:gd name="T5" fmla="*/ 146236 h 223"/>
              <a:gd name="T6" fmla="*/ 73118 w 223"/>
              <a:gd name="T7" fmla="*/ 146236 h 223"/>
              <a:gd name="T8" fmla="*/ 0 w 223"/>
              <a:gd name="T9" fmla="*/ 72459 h 223"/>
              <a:gd name="T10" fmla="*/ 0 w 223"/>
              <a:gd name="T11" fmla="*/ 72459 h 223"/>
              <a:gd name="T12" fmla="*/ 73118 w 223"/>
              <a:gd name="T13" fmla="*/ 0 h 223"/>
              <a:gd name="T14" fmla="*/ 73118 w 223"/>
              <a:gd name="T15" fmla="*/ 0 h 223"/>
              <a:gd name="T16" fmla="*/ 146236 w 223"/>
              <a:gd name="T17" fmla="*/ 72459 h 2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23" h="223">
                <a:moveTo>
                  <a:pt x="222" y="110"/>
                </a:moveTo>
                <a:lnTo>
                  <a:pt x="222" y="110"/>
                </a:lnTo>
                <a:cubicBezTo>
                  <a:pt x="222" y="172"/>
                  <a:pt x="172" y="222"/>
                  <a:pt x="111" y="222"/>
                </a:cubicBezTo>
                <a:cubicBezTo>
                  <a:pt x="50" y="222"/>
                  <a:pt x="0" y="172"/>
                  <a:pt x="0" y="110"/>
                </a:cubicBezTo>
                <a:cubicBezTo>
                  <a:pt x="0" y="49"/>
                  <a:pt x="50" y="0"/>
                  <a:pt x="111" y="0"/>
                </a:cubicBezTo>
                <a:cubicBezTo>
                  <a:pt x="172" y="0"/>
                  <a:pt x="222" y="49"/>
                  <a:pt x="222" y="1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63DE8-38EB-F044-BA8B-71C1665FC1F9}"/>
              </a:ext>
            </a:extLst>
          </p:cNvPr>
          <p:cNvSpPr txBox="1"/>
          <p:nvPr/>
        </p:nvSpPr>
        <p:spPr>
          <a:xfrm>
            <a:off x="9266422" y="2984605"/>
            <a:ext cx="10840330" cy="232371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D5C9E-ACD7-224F-B64E-4A0E6DA9C346}"/>
              </a:ext>
            </a:extLst>
          </p:cNvPr>
          <p:cNvSpPr txBox="1"/>
          <p:nvPr/>
        </p:nvSpPr>
        <p:spPr>
          <a:xfrm>
            <a:off x="16887495" y="8570840"/>
            <a:ext cx="606792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A6319-048E-1145-9171-FBD847A9DD60}"/>
              </a:ext>
            </a:extLst>
          </p:cNvPr>
          <p:cNvSpPr txBox="1"/>
          <p:nvPr/>
        </p:nvSpPr>
        <p:spPr>
          <a:xfrm>
            <a:off x="16887495" y="9567629"/>
            <a:ext cx="606792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9C9C7-1571-584C-A61D-90AF7C633EB0}"/>
              </a:ext>
            </a:extLst>
          </p:cNvPr>
          <p:cNvSpPr txBox="1"/>
          <p:nvPr/>
        </p:nvSpPr>
        <p:spPr>
          <a:xfrm>
            <a:off x="16887495" y="10564418"/>
            <a:ext cx="606792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F8693-E03B-F24F-A694-693F4DD06731}"/>
              </a:ext>
            </a:extLst>
          </p:cNvPr>
          <p:cNvSpPr txBox="1"/>
          <p:nvPr/>
        </p:nvSpPr>
        <p:spPr>
          <a:xfrm>
            <a:off x="5477515" y="7079590"/>
            <a:ext cx="370330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CD7E4-5302-1F4D-8A00-6376802D1F19}"/>
              </a:ext>
            </a:extLst>
          </p:cNvPr>
          <p:cNvSpPr txBox="1"/>
          <p:nvPr/>
        </p:nvSpPr>
        <p:spPr>
          <a:xfrm>
            <a:off x="5477516" y="7737920"/>
            <a:ext cx="370330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Make a big impact with our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">
            <a:extLst>
              <a:ext uri="{FF2B5EF4-FFF2-40B4-BE49-F238E27FC236}">
                <a16:creationId xmlns:a16="http://schemas.microsoft.com/office/drawing/2014/main" id="{486BE163-2FD5-8440-A1D9-EC07B3C9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79"/>
            <a:ext cx="24377650" cy="13710643"/>
          </a:xfrm>
          <a:custGeom>
            <a:avLst/>
            <a:gdLst>
              <a:gd name="T0" fmla="*/ 0 w 19570"/>
              <a:gd name="T1" fmla="*/ 7188582 h 11008"/>
              <a:gd name="T2" fmla="*/ 12782129 w 19570"/>
              <a:gd name="T3" fmla="*/ 7188582 h 11008"/>
              <a:gd name="T4" fmla="*/ 12782129 w 19570"/>
              <a:gd name="T5" fmla="*/ 0 h 11008"/>
              <a:gd name="T6" fmla="*/ 0 w 19570"/>
              <a:gd name="T7" fmla="*/ 0 h 11008"/>
              <a:gd name="T8" fmla="*/ 0 w 19570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70" h="11008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lnTo>
                  <a:pt x="0" y="1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2EDB37B-B34F-7F4E-98BC-867A29F06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264" y="2683"/>
            <a:ext cx="12919385" cy="12958097"/>
          </a:xfrm>
          <a:custGeom>
            <a:avLst/>
            <a:gdLst>
              <a:gd name="T0" fmla="*/ 6773818 w 10373"/>
              <a:gd name="T1" fmla="*/ 0 h 10404"/>
              <a:gd name="T2" fmla="*/ 6773818 w 10373"/>
              <a:gd name="T3" fmla="*/ 5858772 h 10404"/>
              <a:gd name="T4" fmla="*/ 6773818 w 10373"/>
              <a:gd name="T5" fmla="*/ 5858772 h 10404"/>
              <a:gd name="T6" fmla="*/ 4149061 w 10373"/>
              <a:gd name="T7" fmla="*/ 6793981 h 10404"/>
              <a:gd name="T8" fmla="*/ 4149061 w 10373"/>
              <a:gd name="T9" fmla="*/ 6793981 h 10404"/>
              <a:gd name="T10" fmla="*/ 0 w 10373"/>
              <a:gd name="T11" fmla="*/ 2644970 h 10404"/>
              <a:gd name="T12" fmla="*/ 0 w 10373"/>
              <a:gd name="T13" fmla="*/ 2644970 h 10404"/>
              <a:gd name="T14" fmla="*/ 952201 w 10373"/>
              <a:gd name="T15" fmla="*/ 0 h 10404"/>
              <a:gd name="T16" fmla="*/ 6773818 w 10373"/>
              <a:gd name="T17" fmla="*/ 0 h 104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373" h="10404">
                <a:moveTo>
                  <a:pt x="10372" y="0"/>
                </a:moveTo>
                <a:lnTo>
                  <a:pt x="10372" y="8971"/>
                </a:lnTo>
                <a:cubicBezTo>
                  <a:pt x="9277" y="9866"/>
                  <a:pt x="7878" y="10403"/>
                  <a:pt x="6353" y="10403"/>
                </a:cubicBezTo>
                <a:cubicBezTo>
                  <a:pt x="2844" y="10403"/>
                  <a:pt x="0" y="7558"/>
                  <a:pt x="0" y="4050"/>
                </a:cubicBezTo>
                <a:cubicBezTo>
                  <a:pt x="0" y="2511"/>
                  <a:pt x="548" y="1100"/>
                  <a:pt x="1458" y="0"/>
                </a:cubicBezTo>
                <a:lnTo>
                  <a:pt x="10372" y="0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97E9F-A7EE-8B44-8748-A5F10850A2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8C3C8B3-B526-8D43-99B2-ED92C11C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6863" y="10543837"/>
            <a:ext cx="7409969" cy="1082129"/>
          </a:xfrm>
          <a:custGeom>
            <a:avLst/>
            <a:gdLst>
              <a:gd name="T0" fmla="*/ 3884874 w 5948"/>
              <a:gd name="T1" fmla="*/ 566765 h 867"/>
              <a:gd name="T2" fmla="*/ 0 w 5948"/>
              <a:gd name="T3" fmla="*/ 566765 h 867"/>
              <a:gd name="T4" fmla="*/ 0 w 5948"/>
              <a:gd name="T5" fmla="*/ 0 h 867"/>
              <a:gd name="T6" fmla="*/ 3884874 w 5948"/>
              <a:gd name="T7" fmla="*/ 0 h 867"/>
              <a:gd name="T8" fmla="*/ 3884874 w 5948"/>
              <a:gd name="T9" fmla="*/ 566765 h 8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48" h="867">
                <a:moveTo>
                  <a:pt x="5947" y="866"/>
                </a:moveTo>
                <a:lnTo>
                  <a:pt x="0" y="866"/>
                </a:lnTo>
                <a:lnTo>
                  <a:pt x="0" y="0"/>
                </a:lnTo>
                <a:lnTo>
                  <a:pt x="5947" y="0"/>
                </a:lnTo>
                <a:lnTo>
                  <a:pt x="5947" y="86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D178AEF-B2A9-E24C-A4AA-FBFF30732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7846749"/>
            <a:ext cx="8332783" cy="5866573"/>
          </a:xfrm>
          <a:custGeom>
            <a:avLst/>
            <a:gdLst>
              <a:gd name="T0" fmla="*/ 4183902 w 6689"/>
              <a:gd name="T1" fmla="*/ 1436196 h 4710"/>
              <a:gd name="T2" fmla="*/ 4183902 w 6689"/>
              <a:gd name="T3" fmla="*/ 1436196 h 4710"/>
              <a:gd name="T4" fmla="*/ 3679613 w 6689"/>
              <a:gd name="T5" fmla="*/ 688381 h 4710"/>
              <a:gd name="T6" fmla="*/ 3679613 w 6689"/>
              <a:gd name="T7" fmla="*/ 688381 h 4710"/>
              <a:gd name="T8" fmla="*/ 2932324 w 6689"/>
              <a:gd name="T9" fmla="*/ 184178 h 4710"/>
              <a:gd name="T10" fmla="*/ 2932324 w 6689"/>
              <a:gd name="T11" fmla="*/ 184178 h 4710"/>
              <a:gd name="T12" fmla="*/ 2016504 w 6689"/>
              <a:gd name="T13" fmla="*/ 0 h 4710"/>
              <a:gd name="T14" fmla="*/ 2016504 w 6689"/>
              <a:gd name="T15" fmla="*/ 0 h 4710"/>
              <a:gd name="T16" fmla="*/ 1100683 w 6689"/>
              <a:gd name="T17" fmla="*/ 184178 h 4710"/>
              <a:gd name="T18" fmla="*/ 1100683 w 6689"/>
              <a:gd name="T19" fmla="*/ 184178 h 4710"/>
              <a:gd name="T20" fmla="*/ 353394 w 6689"/>
              <a:gd name="T21" fmla="*/ 688381 h 4710"/>
              <a:gd name="T22" fmla="*/ 353394 w 6689"/>
              <a:gd name="T23" fmla="*/ 688381 h 4710"/>
              <a:gd name="T24" fmla="*/ 0 w 6689"/>
              <a:gd name="T25" fmla="*/ 1140336 h 4710"/>
              <a:gd name="T26" fmla="*/ 0 w 6689"/>
              <a:gd name="T27" fmla="*/ 1165154 h 4710"/>
              <a:gd name="T28" fmla="*/ 0 w 6689"/>
              <a:gd name="T29" fmla="*/ 1165154 h 4710"/>
              <a:gd name="T30" fmla="*/ 363193 w 6689"/>
              <a:gd name="T31" fmla="*/ 698178 h 4710"/>
              <a:gd name="T32" fmla="*/ 363193 w 6689"/>
              <a:gd name="T33" fmla="*/ 698178 h 4710"/>
              <a:gd name="T34" fmla="*/ 2016504 w 6689"/>
              <a:gd name="T35" fmla="*/ 13062 h 4710"/>
              <a:gd name="T36" fmla="*/ 2016504 w 6689"/>
              <a:gd name="T37" fmla="*/ 13062 h 4710"/>
              <a:gd name="T38" fmla="*/ 3670468 w 6689"/>
              <a:gd name="T39" fmla="*/ 698178 h 4710"/>
              <a:gd name="T40" fmla="*/ 3670468 w 6689"/>
              <a:gd name="T41" fmla="*/ 698178 h 4710"/>
              <a:gd name="T42" fmla="*/ 4355700 w 6689"/>
              <a:gd name="T43" fmla="*/ 2351207 h 4710"/>
              <a:gd name="T44" fmla="*/ 4355700 w 6689"/>
              <a:gd name="T45" fmla="*/ 2351207 h 4710"/>
              <a:gd name="T46" fmla="*/ 4242039 w 6689"/>
              <a:gd name="T47" fmla="*/ 3075510 h 4710"/>
              <a:gd name="T48" fmla="*/ 4255104 w 6689"/>
              <a:gd name="T49" fmla="*/ 3075510 h 4710"/>
              <a:gd name="T50" fmla="*/ 4255104 w 6689"/>
              <a:gd name="T51" fmla="*/ 3075510 h 4710"/>
              <a:gd name="T52" fmla="*/ 4368765 w 6689"/>
              <a:gd name="T53" fmla="*/ 2351207 h 4710"/>
              <a:gd name="T54" fmla="*/ 4368765 w 6689"/>
              <a:gd name="T55" fmla="*/ 2351207 h 4710"/>
              <a:gd name="T56" fmla="*/ 4183902 w 6689"/>
              <a:gd name="T57" fmla="*/ 1436196 h 471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689" h="4710">
                <a:moveTo>
                  <a:pt x="6405" y="2199"/>
                </a:moveTo>
                <a:lnTo>
                  <a:pt x="6405" y="2199"/>
                </a:lnTo>
                <a:cubicBezTo>
                  <a:pt x="6224" y="1770"/>
                  <a:pt x="5964" y="1385"/>
                  <a:pt x="5633" y="1054"/>
                </a:cubicBezTo>
                <a:cubicBezTo>
                  <a:pt x="5303" y="724"/>
                  <a:pt x="4918" y="464"/>
                  <a:pt x="4489" y="282"/>
                </a:cubicBezTo>
                <a:cubicBezTo>
                  <a:pt x="4045" y="94"/>
                  <a:pt x="3573" y="0"/>
                  <a:pt x="3087" y="0"/>
                </a:cubicBezTo>
                <a:cubicBezTo>
                  <a:pt x="2601" y="0"/>
                  <a:pt x="2129" y="94"/>
                  <a:pt x="1685" y="282"/>
                </a:cubicBezTo>
                <a:cubicBezTo>
                  <a:pt x="1257" y="464"/>
                  <a:pt x="872" y="724"/>
                  <a:pt x="541" y="1054"/>
                </a:cubicBezTo>
                <a:cubicBezTo>
                  <a:pt x="331" y="1264"/>
                  <a:pt x="151" y="1495"/>
                  <a:pt x="0" y="1746"/>
                </a:cubicBezTo>
                <a:lnTo>
                  <a:pt x="0" y="1784"/>
                </a:lnTo>
                <a:cubicBezTo>
                  <a:pt x="152" y="1526"/>
                  <a:pt x="338" y="1286"/>
                  <a:pt x="556" y="1069"/>
                </a:cubicBezTo>
                <a:cubicBezTo>
                  <a:pt x="1232" y="392"/>
                  <a:pt x="2131" y="20"/>
                  <a:pt x="3087" y="20"/>
                </a:cubicBezTo>
                <a:cubicBezTo>
                  <a:pt x="4044" y="20"/>
                  <a:pt x="4943" y="392"/>
                  <a:pt x="5619" y="1069"/>
                </a:cubicBezTo>
                <a:cubicBezTo>
                  <a:pt x="6295" y="1745"/>
                  <a:pt x="6668" y="2644"/>
                  <a:pt x="6668" y="3600"/>
                </a:cubicBezTo>
                <a:cubicBezTo>
                  <a:pt x="6668" y="3983"/>
                  <a:pt x="6608" y="4356"/>
                  <a:pt x="6494" y="4709"/>
                </a:cubicBezTo>
                <a:lnTo>
                  <a:pt x="6514" y="4709"/>
                </a:lnTo>
                <a:cubicBezTo>
                  <a:pt x="6629" y="4352"/>
                  <a:pt x="6688" y="3981"/>
                  <a:pt x="6688" y="3600"/>
                </a:cubicBezTo>
                <a:cubicBezTo>
                  <a:pt x="6688" y="3114"/>
                  <a:pt x="6593" y="2643"/>
                  <a:pt x="6405" y="21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E0B141-7969-DC49-A420-CE72B1F7BBFC}"/>
              </a:ext>
            </a:extLst>
          </p:cNvPr>
          <p:cNvGrpSpPr/>
          <p:nvPr/>
        </p:nvGrpSpPr>
        <p:grpSpPr>
          <a:xfrm>
            <a:off x="9826862" y="6588844"/>
            <a:ext cx="2576187" cy="2521306"/>
            <a:chOff x="9826862" y="6588844"/>
            <a:chExt cx="2576187" cy="2521306"/>
          </a:xfrm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EBA125D-E135-A74B-A9EB-2B051CD0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695 w 193"/>
                <a:gd name="T5" fmla="*/ 126073 h 192"/>
                <a:gd name="T6" fmla="*/ 63695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695 w 193"/>
                <a:gd name="T13" fmla="*/ 0 h 192"/>
                <a:gd name="T14" fmla="*/ 63695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7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A4C2FC6-72B3-2F49-BB4F-ADBD82004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8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3B2D4AD-3B0A-5F48-B05F-6777A945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8C32E50-C829-0846-917B-391BFB70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50" y="191"/>
                    <a:pt x="96" y="191"/>
                  </a:cubicBezTo>
                  <a:cubicBezTo>
                    <a:pt x="44" y="191"/>
                    <a:pt x="0" y="149"/>
                    <a:pt x="0" y="95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4F854A1F-2D5A-E048-84F0-CF1B13331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6588844"/>
              <a:ext cx="241689" cy="241693"/>
            </a:xfrm>
            <a:custGeom>
              <a:avLst/>
              <a:gdLst>
                <a:gd name="T0" fmla="*/ 126076 w 193"/>
                <a:gd name="T1" fmla="*/ 62706 h 192"/>
                <a:gd name="T2" fmla="*/ 126076 w 193"/>
                <a:gd name="T3" fmla="*/ 62706 h 192"/>
                <a:gd name="T4" fmla="*/ 63038 w 193"/>
                <a:gd name="T5" fmla="*/ 126073 h 192"/>
                <a:gd name="T6" fmla="*/ 63038 w 193"/>
                <a:gd name="T7" fmla="*/ 126073 h 192"/>
                <a:gd name="T8" fmla="*/ 0 w 193"/>
                <a:gd name="T9" fmla="*/ 62706 h 192"/>
                <a:gd name="T10" fmla="*/ 0 w 193"/>
                <a:gd name="T11" fmla="*/ 62706 h 192"/>
                <a:gd name="T12" fmla="*/ 63038 w 193"/>
                <a:gd name="T13" fmla="*/ 0 h 192"/>
                <a:gd name="T14" fmla="*/ 63038 w 193"/>
                <a:gd name="T15" fmla="*/ 0 h 192"/>
                <a:gd name="T16" fmla="*/ 126076 w 193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2">
                  <a:moveTo>
                    <a:pt x="192" y="95"/>
                  </a:moveTo>
                  <a:lnTo>
                    <a:pt x="192" y="95"/>
                  </a:lnTo>
                  <a:cubicBezTo>
                    <a:pt x="192" y="149"/>
                    <a:pt x="149" y="191"/>
                    <a:pt x="96" y="191"/>
                  </a:cubicBezTo>
                  <a:cubicBezTo>
                    <a:pt x="43" y="191"/>
                    <a:pt x="0" y="149"/>
                    <a:pt x="0" y="95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10063B2-8FC7-614B-BE07-002BE3A70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6588844"/>
              <a:ext cx="241689" cy="241693"/>
            </a:xfrm>
            <a:custGeom>
              <a:avLst/>
              <a:gdLst>
                <a:gd name="T0" fmla="*/ 126073 w 192"/>
                <a:gd name="T1" fmla="*/ 62706 h 192"/>
                <a:gd name="T2" fmla="*/ 126073 w 192"/>
                <a:gd name="T3" fmla="*/ 62706 h 192"/>
                <a:gd name="T4" fmla="*/ 62706 w 192"/>
                <a:gd name="T5" fmla="*/ 126073 h 192"/>
                <a:gd name="T6" fmla="*/ 62706 w 192"/>
                <a:gd name="T7" fmla="*/ 126073 h 192"/>
                <a:gd name="T8" fmla="*/ 0 w 192"/>
                <a:gd name="T9" fmla="*/ 62706 h 192"/>
                <a:gd name="T10" fmla="*/ 0 w 192"/>
                <a:gd name="T11" fmla="*/ 62706 h 192"/>
                <a:gd name="T12" fmla="*/ 62706 w 192"/>
                <a:gd name="T13" fmla="*/ 0 h 192"/>
                <a:gd name="T14" fmla="*/ 62706 w 192"/>
                <a:gd name="T15" fmla="*/ 0 h 192"/>
                <a:gd name="T16" fmla="*/ 126073 w 192"/>
                <a:gd name="T17" fmla="*/ 62706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2">
                  <a:moveTo>
                    <a:pt x="191" y="95"/>
                  </a:moveTo>
                  <a:lnTo>
                    <a:pt x="191" y="95"/>
                  </a:lnTo>
                  <a:cubicBezTo>
                    <a:pt x="191" y="149"/>
                    <a:pt x="148" y="191"/>
                    <a:pt x="95" y="191"/>
                  </a:cubicBezTo>
                  <a:cubicBezTo>
                    <a:pt x="42" y="191"/>
                    <a:pt x="0" y="149"/>
                    <a:pt x="0" y="95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5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EBC6E8B-464A-0543-A220-EBA7AD85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2E90D5BB-5359-2742-A747-9B4236D50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3B8AAD2-F459-1446-8399-3DAC5463B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9A3D0FC-361D-9F4D-A65E-A9DC3A0E8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F63425D8-47B4-FF41-A735-E18BD2D9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7044764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64A2967-E011-EA40-9650-CD9251F94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7044764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A6957BB-9FA5-F94C-8636-82F3EC4A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A94B5A6D-7B98-2E43-A1C4-14B1AB1CA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59DBF37-792A-7C48-8916-3BA2C48B5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BEA3BEF0-FE15-C848-BD7D-CAD06BD55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35B809C-8B79-E649-A562-E57F83D83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7500689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2AF4C18A-EB9D-1046-A567-045E3B46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7500689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9A204CFE-C238-C643-8EB7-94AB0F302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7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7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940B3A05-B4F2-7849-8D66-7F0693280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8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8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17AB3B03-2CEE-6140-9051-4775A3C21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00F3C30-42A1-1A4B-83D1-2C33A0320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50" y="192"/>
                    <a:pt x="96" y="192"/>
                  </a:cubicBezTo>
                  <a:cubicBezTo>
                    <a:pt x="44" y="192"/>
                    <a:pt x="0" y="150"/>
                    <a:pt x="0" y="96"/>
                  </a:cubicBezTo>
                  <a:cubicBezTo>
                    <a:pt x="0" y="44"/>
                    <a:pt x="44" y="0"/>
                    <a:pt x="96" y="0"/>
                  </a:cubicBezTo>
                  <a:cubicBezTo>
                    <a:pt x="150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2ECC1C6-062C-2C45-AB42-61D41FF6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7956612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50"/>
                    <a:pt x="149" y="192"/>
                    <a:pt x="96" y="192"/>
                  </a:cubicBezTo>
                  <a:cubicBezTo>
                    <a:pt x="43" y="192"/>
                    <a:pt x="0" y="150"/>
                    <a:pt x="0" y="96"/>
                  </a:cubicBezTo>
                  <a:cubicBezTo>
                    <a:pt x="0" y="44"/>
                    <a:pt x="43" y="0"/>
                    <a:pt x="96" y="0"/>
                  </a:cubicBezTo>
                  <a:cubicBezTo>
                    <a:pt x="149" y="0"/>
                    <a:pt x="192" y="44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55CD6BF-4523-1545-BE0A-F75D5C49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7956612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50"/>
                    <a:pt x="148" y="192"/>
                    <a:pt x="95" y="192"/>
                  </a:cubicBezTo>
                  <a:cubicBezTo>
                    <a:pt x="42" y="192"/>
                    <a:pt x="0" y="150"/>
                    <a:pt x="0" y="96"/>
                  </a:cubicBezTo>
                  <a:cubicBezTo>
                    <a:pt x="0" y="44"/>
                    <a:pt x="42" y="0"/>
                    <a:pt x="95" y="0"/>
                  </a:cubicBezTo>
                  <a:cubicBezTo>
                    <a:pt x="148" y="0"/>
                    <a:pt x="191" y="44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2FFF6614-6AEF-8042-9FBD-3962EF542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7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7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82B20C-19E6-8B4E-A4B6-25B6EC11D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8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8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249163D-2158-CD44-880A-68569400A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93A79AE6-0D96-2D40-9908-E2922934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50" y="192"/>
                    <a:pt x="96" y="192"/>
                  </a:cubicBezTo>
                  <a:cubicBezTo>
                    <a:pt x="44" y="192"/>
                    <a:pt x="0" y="149"/>
                    <a:pt x="0" y="96"/>
                  </a:cubicBezTo>
                  <a:cubicBezTo>
                    <a:pt x="0" y="42"/>
                    <a:pt x="44" y="0"/>
                    <a:pt x="96" y="0"/>
                  </a:cubicBezTo>
                  <a:cubicBezTo>
                    <a:pt x="150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2FB78557-81E3-044D-820A-6A870ABC0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8412536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9"/>
                    <a:pt x="149" y="192"/>
                    <a:pt x="96" y="192"/>
                  </a:cubicBezTo>
                  <a:cubicBezTo>
                    <a:pt x="43" y="192"/>
                    <a:pt x="0" y="149"/>
                    <a:pt x="0" y="96"/>
                  </a:cubicBezTo>
                  <a:cubicBezTo>
                    <a:pt x="0" y="42"/>
                    <a:pt x="43" y="0"/>
                    <a:pt x="96" y="0"/>
                  </a:cubicBezTo>
                  <a:cubicBezTo>
                    <a:pt x="149" y="0"/>
                    <a:pt x="192" y="42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D5EFE23C-E948-2F46-ADA4-AA014A43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8412536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9"/>
                    <a:pt x="148" y="192"/>
                    <a:pt x="95" y="192"/>
                  </a:cubicBezTo>
                  <a:cubicBezTo>
                    <a:pt x="42" y="192"/>
                    <a:pt x="0" y="149"/>
                    <a:pt x="0" y="96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148" y="0"/>
                    <a:pt x="191" y="42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DEC59855-C994-6E4C-B877-3A69AEB11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8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695 w 193"/>
                <a:gd name="T5" fmla="*/ 126076 h 193"/>
                <a:gd name="T6" fmla="*/ 63695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695 w 193"/>
                <a:gd name="T13" fmla="*/ 0 h 193"/>
                <a:gd name="T14" fmla="*/ 63695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7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BDEA2D0-4CC6-A046-8708-C3A9D1269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7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8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8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6984327B-F00C-C849-8D5C-E0AAF2A8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0660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3115952C-68D0-A64B-A481-1532BE6D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7562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50" y="192"/>
                    <a:pt x="96" y="192"/>
                  </a:cubicBezTo>
                  <a:cubicBezTo>
                    <a:pt x="44" y="192"/>
                    <a:pt x="0" y="148"/>
                    <a:pt x="0" y="96"/>
                  </a:cubicBezTo>
                  <a:cubicBezTo>
                    <a:pt x="0" y="43"/>
                    <a:pt x="44" y="0"/>
                    <a:pt x="96" y="0"/>
                  </a:cubicBezTo>
                  <a:cubicBezTo>
                    <a:pt x="150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9AF41FD-201E-9F40-B412-12FFD317C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4458" y="8868457"/>
              <a:ext cx="241689" cy="241693"/>
            </a:xfrm>
            <a:custGeom>
              <a:avLst/>
              <a:gdLst>
                <a:gd name="T0" fmla="*/ 126076 w 193"/>
                <a:gd name="T1" fmla="*/ 63038 h 193"/>
                <a:gd name="T2" fmla="*/ 126076 w 193"/>
                <a:gd name="T3" fmla="*/ 63038 h 193"/>
                <a:gd name="T4" fmla="*/ 63038 w 193"/>
                <a:gd name="T5" fmla="*/ 126076 h 193"/>
                <a:gd name="T6" fmla="*/ 63038 w 193"/>
                <a:gd name="T7" fmla="*/ 126076 h 193"/>
                <a:gd name="T8" fmla="*/ 0 w 193"/>
                <a:gd name="T9" fmla="*/ 63038 h 193"/>
                <a:gd name="T10" fmla="*/ 0 w 193"/>
                <a:gd name="T11" fmla="*/ 63038 h 193"/>
                <a:gd name="T12" fmla="*/ 63038 w 193"/>
                <a:gd name="T13" fmla="*/ 0 h 193"/>
                <a:gd name="T14" fmla="*/ 63038 w 193"/>
                <a:gd name="T15" fmla="*/ 0 h 193"/>
                <a:gd name="T16" fmla="*/ 126076 w 193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3" h="193">
                  <a:moveTo>
                    <a:pt x="192" y="96"/>
                  </a:moveTo>
                  <a:lnTo>
                    <a:pt x="192" y="96"/>
                  </a:lnTo>
                  <a:cubicBezTo>
                    <a:pt x="192" y="148"/>
                    <a:pt x="149" y="192"/>
                    <a:pt x="96" y="192"/>
                  </a:cubicBezTo>
                  <a:cubicBezTo>
                    <a:pt x="43" y="192"/>
                    <a:pt x="0" y="148"/>
                    <a:pt x="0" y="96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2" y="43"/>
                    <a:pt x="192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965B0006-F3A3-4B4A-9919-73C886EF7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1360" y="8868457"/>
              <a:ext cx="241689" cy="241693"/>
            </a:xfrm>
            <a:custGeom>
              <a:avLst/>
              <a:gdLst>
                <a:gd name="T0" fmla="*/ 126073 w 192"/>
                <a:gd name="T1" fmla="*/ 63038 h 193"/>
                <a:gd name="T2" fmla="*/ 126073 w 192"/>
                <a:gd name="T3" fmla="*/ 63038 h 193"/>
                <a:gd name="T4" fmla="*/ 62706 w 192"/>
                <a:gd name="T5" fmla="*/ 126076 h 193"/>
                <a:gd name="T6" fmla="*/ 62706 w 192"/>
                <a:gd name="T7" fmla="*/ 126076 h 193"/>
                <a:gd name="T8" fmla="*/ 0 w 192"/>
                <a:gd name="T9" fmla="*/ 63038 h 193"/>
                <a:gd name="T10" fmla="*/ 0 w 192"/>
                <a:gd name="T11" fmla="*/ 63038 h 193"/>
                <a:gd name="T12" fmla="*/ 62706 w 192"/>
                <a:gd name="T13" fmla="*/ 0 h 193"/>
                <a:gd name="T14" fmla="*/ 62706 w 192"/>
                <a:gd name="T15" fmla="*/ 0 h 193"/>
                <a:gd name="T16" fmla="*/ 126073 w 192"/>
                <a:gd name="T17" fmla="*/ 63038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2" h="193">
                  <a:moveTo>
                    <a:pt x="191" y="96"/>
                  </a:moveTo>
                  <a:lnTo>
                    <a:pt x="191" y="96"/>
                  </a:lnTo>
                  <a:cubicBezTo>
                    <a:pt x="191" y="148"/>
                    <a:pt x="148" y="192"/>
                    <a:pt x="95" y="192"/>
                  </a:cubicBezTo>
                  <a:cubicBezTo>
                    <a:pt x="42" y="192"/>
                    <a:pt x="0" y="148"/>
                    <a:pt x="0" y="96"/>
                  </a:cubicBezTo>
                  <a:cubicBezTo>
                    <a:pt x="0" y="43"/>
                    <a:pt x="42" y="0"/>
                    <a:pt x="95" y="0"/>
                  </a:cubicBezTo>
                  <a:cubicBezTo>
                    <a:pt x="148" y="0"/>
                    <a:pt x="191" y="43"/>
                    <a:pt x="191" y="96"/>
                  </a:cubicBezTo>
                </a:path>
              </a:pathLst>
            </a:custGeom>
            <a:noFill/>
            <a:ln w="12700" cap="flat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599" dirty="0">
                <a:latin typeface="Poppins" pitchFamily="2" charset="7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C07314-93C8-3E44-AA5A-CCB8E79C493B}"/>
              </a:ext>
            </a:extLst>
          </p:cNvPr>
          <p:cNvSpPr txBox="1"/>
          <p:nvPr/>
        </p:nvSpPr>
        <p:spPr>
          <a:xfrm>
            <a:off x="1416433" y="9681386"/>
            <a:ext cx="564476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F4870-CB6C-164C-832E-A03A1A1EE880}"/>
              </a:ext>
            </a:extLst>
          </p:cNvPr>
          <p:cNvSpPr txBox="1"/>
          <p:nvPr/>
        </p:nvSpPr>
        <p:spPr>
          <a:xfrm>
            <a:off x="1416433" y="10339716"/>
            <a:ext cx="56447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9BEDA-FB06-E944-A632-DF2573D684C6}"/>
              </a:ext>
            </a:extLst>
          </p:cNvPr>
          <p:cNvSpPr txBox="1"/>
          <p:nvPr/>
        </p:nvSpPr>
        <p:spPr>
          <a:xfrm>
            <a:off x="1416433" y="11116613"/>
            <a:ext cx="5644767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86F9E-8501-B84E-8768-471A65F56141}"/>
              </a:ext>
            </a:extLst>
          </p:cNvPr>
          <p:cNvSpPr txBox="1"/>
          <p:nvPr/>
        </p:nvSpPr>
        <p:spPr>
          <a:xfrm>
            <a:off x="1421254" y="2157559"/>
            <a:ext cx="8994955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6DB52-863E-154E-9F89-C78D66E16B09}"/>
              </a:ext>
            </a:extLst>
          </p:cNvPr>
          <p:cNvSpPr txBox="1"/>
          <p:nvPr/>
        </p:nvSpPr>
        <p:spPr>
          <a:xfrm>
            <a:off x="1421254" y="4484953"/>
            <a:ext cx="5874068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0" b="1" spc="-85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63149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">
            <a:extLst>
              <a:ext uri="{FF2B5EF4-FFF2-40B4-BE49-F238E27FC236}">
                <a16:creationId xmlns:a16="http://schemas.microsoft.com/office/drawing/2014/main" id="{E202B9B0-110A-3841-AD87-E239C5852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605" y="892554"/>
            <a:ext cx="9920242" cy="9920439"/>
          </a:xfrm>
          <a:custGeom>
            <a:avLst/>
            <a:gdLst>
              <a:gd name="T0" fmla="*/ 5201173 w 7963"/>
              <a:gd name="T1" fmla="*/ 2600586 h 7965"/>
              <a:gd name="T2" fmla="*/ 5201173 w 7963"/>
              <a:gd name="T3" fmla="*/ 2600586 h 7965"/>
              <a:gd name="T4" fmla="*/ 2600586 w 7963"/>
              <a:gd name="T5" fmla="*/ 5201173 h 7965"/>
              <a:gd name="T6" fmla="*/ 2600586 w 7963"/>
              <a:gd name="T7" fmla="*/ 5201173 h 7965"/>
              <a:gd name="T8" fmla="*/ 0 w 7963"/>
              <a:gd name="T9" fmla="*/ 2600586 h 7965"/>
              <a:gd name="T10" fmla="*/ 0 w 7963"/>
              <a:gd name="T11" fmla="*/ 2600586 h 7965"/>
              <a:gd name="T12" fmla="*/ 2600586 w 7963"/>
              <a:gd name="T13" fmla="*/ 0 h 7965"/>
              <a:gd name="T14" fmla="*/ 2600586 w 7963"/>
              <a:gd name="T15" fmla="*/ 0 h 7965"/>
              <a:gd name="T16" fmla="*/ 5201173 w 7963"/>
              <a:gd name="T17" fmla="*/ 2600586 h 79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963" h="7965">
                <a:moveTo>
                  <a:pt x="7962" y="3982"/>
                </a:moveTo>
                <a:lnTo>
                  <a:pt x="7962" y="3982"/>
                </a:lnTo>
                <a:cubicBezTo>
                  <a:pt x="7962" y="6181"/>
                  <a:pt x="6180" y="7964"/>
                  <a:pt x="3981" y="7964"/>
                </a:cubicBezTo>
                <a:cubicBezTo>
                  <a:pt x="1782" y="7964"/>
                  <a:pt x="0" y="6181"/>
                  <a:pt x="0" y="3982"/>
                </a:cubicBezTo>
                <a:cubicBezTo>
                  <a:pt x="0" y="1783"/>
                  <a:pt x="1782" y="0"/>
                  <a:pt x="3981" y="0"/>
                </a:cubicBezTo>
                <a:cubicBezTo>
                  <a:pt x="6180" y="0"/>
                  <a:pt x="7962" y="1783"/>
                  <a:pt x="7962" y="3982"/>
                </a:cubicBez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6DCE2-4D49-BB42-B479-F1104DCA0B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0F1CF75-19D8-AA4D-80A1-ABCD6C676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8970" y="3820347"/>
            <a:ext cx="4070264" cy="4064854"/>
          </a:xfrm>
          <a:custGeom>
            <a:avLst/>
            <a:gdLst>
              <a:gd name="T0" fmla="*/ 2133650 w 3266"/>
              <a:gd name="T1" fmla="*/ 1065386 h 3265"/>
              <a:gd name="T2" fmla="*/ 2133650 w 3266"/>
              <a:gd name="T3" fmla="*/ 1065386 h 3265"/>
              <a:gd name="T4" fmla="*/ 1066498 w 3266"/>
              <a:gd name="T5" fmla="*/ 2130771 h 3265"/>
              <a:gd name="T6" fmla="*/ 1066498 w 3266"/>
              <a:gd name="T7" fmla="*/ 2130771 h 3265"/>
              <a:gd name="T8" fmla="*/ 0 w 3266"/>
              <a:gd name="T9" fmla="*/ 1065386 h 3265"/>
              <a:gd name="T10" fmla="*/ 0 w 3266"/>
              <a:gd name="T11" fmla="*/ 1065386 h 3265"/>
              <a:gd name="T12" fmla="*/ 1066498 w 3266"/>
              <a:gd name="T13" fmla="*/ 0 h 3265"/>
              <a:gd name="T14" fmla="*/ 1066498 w 3266"/>
              <a:gd name="T15" fmla="*/ 0 h 3265"/>
              <a:gd name="T16" fmla="*/ 2133650 w 3266"/>
              <a:gd name="T17" fmla="*/ 1065386 h 32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66" h="3265">
                <a:moveTo>
                  <a:pt x="3265" y="1632"/>
                </a:moveTo>
                <a:lnTo>
                  <a:pt x="3265" y="1632"/>
                </a:lnTo>
                <a:cubicBezTo>
                  <a:pt x="3265" y="2533"/>
                  <a:pt x="2534" y="3264"/>
                  <a:pt x="1632" y="3264"/>
                </a:cubicBezTo>
                <a:cubicBezTo>
                  <a:pt x="731" y="3264"/>
                  <a:pt x="0" y="2533"/>
                  <a:pt x="0" y="1632"/>
                </a:cubicBezTo>
                <a:cubicBezTo>
                  <a:pt x="0" y="731"/>
                  <a:pt x="731" y="0"/>
                  <a:pt x="1632" y="0"/>
                </a:cubicBezTo>
                <a:cubicBezTo>
                  <a:pt x="2534" y="0"/>
                  <a:pt x="3265" y="731"/>
                  <a:pt x="3265" y="16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22">
            <a:extLst>
              <a:ext uri="{FF2B5EF4-FFF2-40B4-BE49-F238E27FC236}">
                <a16:creationId xmlns:a16="http://schemas.microsoft.com/office/drawing/2014/main" id="{23707999-39E0-7248-B683-EEE13DBD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7118" y="2681"/>
            <a:ext cx="4982091" cy="9860018"/>
          </a:xfrm>
          <a:custGeom>
            <a:avLst/>
            <a:gdLst>
              <a:gd name="T0" fmla="*/ 2611780 w 3999"/>
              <a:gd name="T1" fmla="*/ 0 h 7917"/>
              <a:gd name="T2" fmla="*/ 2611780 w 3999"/>
              <a:gd name="T3" fmla="*/ 5169491 h 7917"/>
              <a:gd name="T4" fmla="*/ 0 w 3999"/>
              <a:gd name="T5" fmla="*/ 5169491 h 79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99" h="7917">
                <a:moveTo>
                  <a:pt x="3998" y="0"/>
                </a:moveTo>
                <a:lnTo>
                  <a:pt x="3998" y="7916"/>
                </a:lnTo>
                <a:lnTo>
                  <a:pt x="0" y="7916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FA4CCAFE-9B99-CB45-AD61-2ACCF7683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5202" y="760722"/>
            <a:ext cx="1598446" cy="159847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D98BF67F-D6C5-0B41-B70A-FF480D4C0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694" y="8808035"/>
            <a:ext cx="3548436" cy="3548506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8" name="Line 25">
            <a:extLst>
              <a:ext uri="{FF2B5EF4-FFF2-40B4-BE49-F238E27FC236}">
                <a16:creationId xmlns:a16="http://schemas.microsoft.com/office/drawing/2014/main" id="{D8874210-36D1-BD41-BC82-672EB2F3F7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5019" y="10719614"/>
            <a:ext cx="0" cy="299370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BFC5-C97E-C746-85D1-C12344D98742}"/>
              </a:ext>
            </a:extLst>
          </p:cNvPr>
          <p:cNvSpPr txBox="1"/>
          <p:nvPr/>
        </p:nvSpPr>
        <p:spPr>
          <a:xfrm>
            <a:off x="13433409" y="5328688"/>
            <a:ext cx="7161373" cy="34554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12500"/>
              </a:lnSpc>
            </a:pPr>
            <a:r>
              <a:rPr lang="en-US" sz="15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</a:t>
            </a:r>
          </a:p>
          <a:p>
            <a:pPr>
              <a:lnSpc>
                <a:spcPts val="12500"/>
              </a:lnSpc>
            </a:pPr>
            <a:r>
              <a:rPr lang="en-US" sz="15000" b="1" spc="-5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B18D5-45CC-7645-89B4-CEEA0FECDB97}"/>
              </a:ext>
            </a:extLst>
          </p:cNvPr>
          <p:cNvSpPr txBox="1"/>
          <p:nvPr/>
        </p:nvSpPr>
        <p:spPr>
          <a:xfrm>
            <a:off x="13433409" y="10653475"/>
            <a:ext cx="606792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DBD71-0B3B-6F4F-AEA9-21E9D161A662}"/>
              </a:ext>
            </a:extLst>
          </p:cNvPr>
          <p:cNvSpPr txBox="1"/>
          <p:nvPr/>
        </p:nvSpPr>
        <p:spPr>
          <a:xfrm>
            <a:off x="13433409" y="11482104"/>
            <a:ext cx="6067921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004D0-D52E-8D44-A44C-A45CA50C1BF4}"/>
              </a:ext>
            </a:extLst>
          </p:cNvPr>
          <p:cNvSpPr txBox="1"/>
          <p:nvPr/>
        </p:nvSpPr>
        <p:spPr>
          <a:xfrm rot="16200000">
            <a:off x="-2317520" y="6010587"/>
            <a:ext cx="12588224" cy="2708434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7000" b="1" spc="-650" dirty="0">
                <a:ln w="12700">
                  <a:solidFill>
                    <a:schemeClr val="tx1"/>
                  </a:solidFill>
                  <a:miter lim="800000"/>
                </a:ln>
                <a:noFill/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971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E593FDC5-1CBF-0B45-9FD3-A136558D4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4622" y="2679"/>
            <a:ext cx="0" cy="3689848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4081555C-F2E0-8140-8AAC-7601B397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" y="5147602"/>
            <a:ext cx="12502529" cy="8565720"/>
          </a:xfrm>
          <a:custGeom>
            <a:avLst/>
            <a:gdLst>
              <a:gd name="T0" fmla="*/ 6557795 w 10039"/>
              <a:gd name="T1" fmla="*/ 3933491 h 6879"/>
              <a:gd name="T2" fmla="*/ 6557795 w 10039"/>
              <a:gd name="T3" fmla="*/ 3933491 h 6879"/>
              <a:gd name="T4" fmla="*/ 6518597 w 10039"/>
              <a:gd name="T5" fmla="*/ 4492619 h 6879"/>
              <a:gd name="T6" fmla="*/ 0 w 10039"/>
              <a:gd name="T7" fmla="*/ 4492619 h 6879"/>
              <a:gd name="T8" fmla="*/ 0 w 10039"/>
              <a:gd name="T9" fmla="*/ 1001989 h 6879"/>
              <a:gd name="T10" fmla="*/ 0 w 10039"/>
              <a:gd name="T11" fmla="*/ 1001989 h 6879"/>
              <a:gd name="T12" fmla="*/ 2624294 w 10039"/>
              <a:gd name="T13" fmla="*/ 0 h 6879"/>
              <a:gd name="T14" fmla="*/ 2624294 w 10039"/>
              <a:gd name="T15" fmla="*/ 0 h 6879"/>
              <a:gd name="T16" fmla="*/ 6557795 w 10039"/>
              <a:gd name="T17" fmla="*/ 3933491 h 68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39" h="6879">
                <a:moveTo>
                  <a:pt x="10038" y="6022"/>
                </a:moveTo>
                <a:lnTo>
                  <a:pt x="10038" y="6022"/>
                </a:lnTo>
                <a:cubicBezTo>
                  <a:pt x="10038" y="6312"/>
                  <a:pt x="10018" y="6599"/>
                  <a:pt x="9978" y="6878"/>
                </a:cubicBezTo>
                <a:lnTo>
                  <a:pt x="0" y="6878"/>
                </a:lnTo>
                <a:lnTo>
                  <a:pt x="0" y="1534"/>
                </a:lnTo>
                <a:cubicBezTo>
                  <a:pt x="1066" y="580"/>
                  <a:pt x="2473" y="0"/>
                  <a:pt x="4017" y="0"/>
                </a:cubicBezTo>
                <a:cubicBezTo>
                  <a:pt x="7343" y="0"/>
                  <a:pt x="10038" y="2696"/>
                  <a:pt x="10038" y="60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DD679D8-396B-FB44-BCA2-B7E91446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3115" y="2681"/>
            <a:ext cx="8779775" cy="7829945"/>
          </a:xfrm>
          <a:custGeom>
            <a:avLst/>
            <a:gdLst>
              <a:gd name="T0" fmla="*/ 4604951 w 7049"/>
              <a:gd name="T1" fmla="*/ 0 h 6289"/>
              <a:gd name="T2" fmla="*/ 4604951 w 7049"/>
              <a:gd name="T3" fmla="*/ 4049839 h 6289"/>
              <a:gd name="T4" fmla="*/ 4604951 w 7049"/>
              <a:gd name="T5" fmla="*/ 4049839 h 6289"/>
              <a:gd name="T6" fmla="*/ 3935247 w 7049"/>
              <a:gd name="T7" fmla="*/ 4106658 h 6289"/>
              <a:gd name="T8" fmla="*/ 3935247 w 7049"/>
              <a:gd name="T9" fmla="*/ 4106658 h 6289"/>
              <a:gd name="T10" fmla="*/ 0 w 7049"/>
              <a:gd name="T11" fmla="*/ 173723 h 6289"/>
              <a:gd name="T12" fmla="*/ 0 w 7049"/>
              <a:gd name="T13" fmla="*/ 173723 h 6289"/>
              <a:gd name="T14" fmla="*/ 3920 w 7049"/>
              <a:gd name="T15" fmla="*/ 0 h 6289"/>
              <a:gd name="T16" fmla="*/ 4604951 w 7049"/>
              <a:gd name="T17" fmla="*/ 0 h 62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049" h="6289">
                <a:moveTo>
                  <a:pt x="7048" y="0"/>
                </a:moveTo>
                <a:lnTo>
                  <a:pt x="7048" y="6201"/>
                </a:lnTo>
                <a:cubicBezTo>
                  <a:pt x="6715" y="6258"/>
                  <a:pt x="6373" y="6288"/>
                  <a:pt x="6023" y="6288"/>
                </a:cubicBezTo>
                <a:cubicBezTo>
                  <a:pt x="2697" y="6288"/>
                  <a:pt x="0" y="3592"/>
                  <a:pt x="0" y="266"/>
                </a:cubicBezTo>
                <a:cubicBezTo>
                  <a:pt x="0" y="177"/>
                  <a:pt x="2" y="88"/>
                  <a:pt x="6" y="0"/>
                </a:cubicBezTo>
                <a:lnTo>
                  <a:pt x="704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F2178A2-258A-CA48-AEDE-4EC73C3CD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622" y="5916320"/>
            <a:ext cx="422788" cy="5029615"/>
          </a:xfrm>
          <a:custGeom>
            <a:avLst/>
            <a:gdLst>
              <a:gd name="T0" fmla="*/ 221126 w 338"/>
              <a:gd name="T1" fmla="*/ 2637704 h 4041"/>
              <a:gd name="T2" fmla="*/ 0 w 338"/>
              <a:gd name="T3" fmla="*/ 2637704 h 4041"/>
              <a:gd name="T4" fmla="*/ 0 w 338"/>
              <a:gd name="T5" fmla="*/ 0 h 404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4041">
                <a:moveTo>
                  <a:pt x="337" y="4040"/>
                </a:moveTo>
                <a:lnTo>
                  <a:pt x="0" y="404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9C4918B-D2D8-D547-A881-364857D98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4620" y="9864237"/>
            <a:ext cx="4173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9F34F3D-F5C6-D14E-9751-D3BF65C46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04620" y="8788032"/>
            <a:ext cx="417300" cy="0"/>
          </a:xfrm>
          <a:prstGeom prst="line">
            <a:avLst/>
          </a:prstGeom>
          <a:noFill/>
          <a:ln w="38100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21AE7-9953-F441-AEB0-B07954D65040}"/>
              </a:ext>
            </a:extLst>
          </p:cNvPr>
          <p:cNvSpPr txBox="1"/>
          <p:nvPr/>
        </p:nvSpPr>
        <p:spPr>
          <a:xfrm>
            <a:off x="13857774" y="7496617"/>
            <a:ext cx="6518023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GET IN TOUCH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4755B-1CF3-0942-B7F0-5EDE2BF08415}"/>
              </a:ext>
            </a:extLst>
          </p:cNvPr>
          <p:cNvSpPr txBox="1"/>
          <p:nvPr/>
        </p:nvSpPr>
        <p:spPr>
          <a:xfrm>
            <a:off x="13857775" y="8429267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6A1F9-3253-7C4D-B799-874CD6BA427B}"/>
              </a:ext>
            </a:extLst>
          </p:cNvPr>
          <p:cNvSpPr txBox="1"/>
          <p:nvPr/>
        </p:nvSpPr>
        <p:spPr>
          <a:xfrm>
            <a:off x="13857775" y="9505569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66440-2A4D-0145-9085-6C92BADA7950}"/>
              </a:ext>
            </a:extLst>
          </p:cNvPr>
          <p:cNvSpPr txBox="1"/>
          <p:nvPr/>
        </p:nvSpPr>
        <p:spPr>
          <a:xfrm>
            <a:off x="13857775" y="10581871"/>
            <a:ext cx="6518024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latin typeface="Poppins" pitchFamily="2" charset="77"/>
                <a:cs typeface="Poppins" pitchFamily="2" charset="77"/>
              </a:rPr>
              <a:t>www.your-domain.com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FF540-E92E-5047-BE2F-7FA0E70B01DF}"/>
              </a:ext>
            </a:extLst>
          </p:cNvPr>
          <p:cNvSpPr txBox="1"/>
          <p:nvPr/>
        </p:nvSpPr>
        <p:spPr>
          <a:xfrm>
            <a:off x="1119351" y="3495560"/>
            <a:ext cx="13420546" cy="286232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8000" b="1" spc="-7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753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2">
            <a:extLst>
              <a:ext uri="{FF2B5EF4-FFF2-40B4-BE49-F238E27FC236}">
                <a16:creationId xmlns:a16="http://schemas.microsoft.com/office/drawing/2014/main" id="{1CEDCECA-065D-6F48-816B-2A460180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79"/>
            <a:ext cx="6179551" cy="13710643"/>
          </a:xfrm>
          <a:custGeom>
            <a:avLst/>
            <a:gdLst>
              <a:gd name="T0" fmla="*/ 3239686 w 4959"/>
              <a:gd name="T1" fmla="*/ 3594617 h 11008"/>
              <a:gd name="T2" fmla="*/ 3239686 w 4959"/>
              <a:gd name="T3" fmla="*/ 3594617 h 11008"/>
              <a:gd name="T4" fmla="*/ 417539 w 4959"/>
              <a:gd name="T5" fmla="*/ 7188582 h 11008"/>
              <a:gd name="T6" fmla="*/ 0 w 4959"/>
              <a:gd name="T7" fmla="*/ 7188582 h 11008"/>
              <a:gd name="T8" fmla="*/ 0 w 4959"/>
              <a:gd name="T9" fmla="*/ 0 h 11008"/>
              <a:gd name="T10" fmla="*/ 417539 w 4959"/>
              <a:gd name="T11" fmla="*/ 0 h 11008"/>
              <a:gd name="T12" fmla="*/ 417539 w 4959"/>
              <a:gd name="T13" fmla="*/ 0 h 11008"/>
              <a:gd name="T14" fmla="*/ 3239686 w 4959"/>
              <a:gd name="T15" fmla="*/ 3594617 h 1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959" h="11008">
                <a:moveTo>
                  <a:pt x="4958" y="5504"/>
                </a:moveTo>
                <a:lnTo>
                  <a:pt x="4958" y="5504"/>
                </a:lnTo>
                <a:cubicBezTo>
                  <a:pt x="4958" y="8168"/>
                  <a:pt x="3118" y="10403"/>
                  <a:pt x="639" y="11007"/>
                </a:cubicBezTo>
                <a:lnTo>
                  <a:pt x="0" y="11007"/>
                </a:lnTo>
                <a:lnTo>
                  <a:pt x="0" y="0"/>
                </a:lnTo>
                <a:lnTo>
                  <a:pt x="639" y="0"/>
                </a:lnTo>
                <a:cubicBezTo>
                  <a:pt x="3118" y="604"/>
                  <a:pt x="4958" y="2839"/>
                  <a:pt x="4958" y="55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2ADC40EB-19C6-CE4C-BA0F-5C01F331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4590" y="2679"/>
            <a:ext cx="10063059" cy="13710643"/>
          </a:xfrm>
          <a:custGeom>
            <a:avLst/>
            <a:gdLst>
              <a:gd name="T0" fmla="*/ 5276061 w 8080"/>
              <a:gd name="T1" fmla="*/ 7188582 h 11008"/>
              <a:gd name="T2" fmla="*/ 0 w 8080"/>
              <a:gd name="T3" fmla="*/ 7188582 h 11008"/>
              <a:gd name="T4" fmla="*/ 0 w 8080"/>
              <a:gd name="T5" fmla="*/ 0 h 11008"/>
              <a:gd name="T6" fmla="*/ 5276061 w 8080"/>
              <a:gd name="T7" fmla="*/ 0 h 11008"/>
              <a:gd name="T8" fmla="*/ 5276061 w 8080"/>
              <a:gd name="T9" fmla="*/ 7188582 h 1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080" h="11008">
                <a:moveTo>
                  <a:pt x="8079" y="11007"/>
                </a:moveTo>
                <a:lnTo>
                  <a:pt x="0" y="11007"/>
                </a:lnTo>
                <a:lnTo>
                  <a:pt x="0" y="0"/>
                </a:lnTo>
                <a:lnTo>
                  <a:pt x="8079" y="0"/>
                </a:lnTo>
                <a:lnTo>
                  <a:pt x="8079" y="1100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C8A872B3-0DDA-E645-B695-6DD7D182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726" y="3798378"/>
            <a:ext cx="13117131" cy="7679279"/>
          </a:xfrm>
          <a:custGeom>
            <a:avLst/>
            <a:gdLst>
              <a:gd name="T0" fmla="*/ 6877509 w 10529"/>
              <a:gd name="T1" fmla="*/ 4026010 h 6166"/>
              <a:gd name="T2" fmla="*/ 0 w 10529"/>
              <a:gd name="T3" fmla="*/ 4026010 h 6166"/>
              <a:gd name="T4" fmla="*/ 0 w 10529"/>
              <a:gd name="T5" fmla="*/ 0 h 6166"/>
              <a:gd name="T6" fmla="*/ 6877509 w 10529"/>
              <a:gd name="T7" fmla="*/ 0 h 6166"/>
              <a:gd name="T8" fmla="*/ 6877509 w 10529"/>
              <a:gd name="T9" fmla="*/ 4026010 h 6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29" h="6166">
                <a:moveTo>
                  <a:pt x="10528" y="6165"/>
                </a:moveTo>
                <a:lnTo>
                  <a:pt x="0" y="6165"/>
                </a:lnTo>
                <a:lnTo>
                  <a:pt x="0" y="0"/>
                </a:lnTo>
                <a:lnTo>
                  <a:pt x="10528" y="0"/>
                </a:lnTo>
                <a:lnTo>
                  <a:pt x="10528" y="6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835195C-D4C6-0649-A983-0E44D4F4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723" y="3018365"/>
            <a:ext cx="13117131" cy="7679279"/>
          </a:xfrm>
          <a:custGeom>
            <a:avLst/>
            <a:gdLst>
              <a:gd name="T0" fmla="*/ 6877509 w 10529"/>
              <a:gd name="T1" fmla="*/ 4026010 h 6166"/>
              <a:gd name="T2" fmla="*/ 0 w 10529"/>
              <a:gd name="T3" fmla="*/ 4026010 h 6166"/>
              <a:gd name="T4" fmla="*/ 0 w 10529"/>
              <a:gd name="T5" fmla="*/ 0 h 6166"/>
              <a:gd name="T6" fmla="*/ 6877509 w 10529"/>
              <a:gd name="T7" fmla="*/ 0 h 6166"/>
              <a:gd name="T8" fmla="*/ 6877509 w 10529"/>
              <a:gd name="T9" fmla="*/ 4026010 h 61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529" h="6166">
                <a:moveTo>
                  <a:pt x="10528" y="6165"/>
                </a:moveTo>
                <a:lnTo>
                  <a:pt x="0" y="6165"/>
                </a:lnTo>
                <a:lnTo>
                  <a:pt x="0" y="0"/>
                </a:lnTo>
                <a:lnTo>
                  <a:pt x="10528" y="0"/>
                </a:lnTo>
                <a:lnTo>
                  <a:pt x="10528" y="6165"/>
                </a:lnTo>
              </a:path>
            </a:pathLst>
          </a:custGeom>
          <a:solidFill>
            <a:schemeClr val="bg2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Poppins" pitchFamily="2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32760-0BDE-2343-8521-89D192B9A2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CF319-AC0A-3643-AE0F-CB0E70539BA7}"/>
              </a:ext>
            </a:extLst>
          </p:cNvPr>
          <p:cNvSpPr txBox="1"/>
          <p:nvPr/>
        </p:nvSpPr>
        <p:spPr>
          <a:xfrm>
            <a:off x="16465173" y="9171651"/>
            <a:ext cx="63916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1234 SW Main Street, Los Angeles, 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D7CB7-C81D-234F-A940-F9050B9C2AD3}"/>
              </a:ext>
            </a:extLst>
          </p:cNvPr>
          <p:cNvSpPr txBox="1"/>
          <p:nvPr/>
        </p:nvSpPr>
        <p:spPr>
          <a:xfrm>
            <a:off x="16465173" y="10564824"/>
            <a:ext cx="6391652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+1(234) 567 - 8900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8EFA5-0046-C449-8E14-E60D109FEFAF}"/>
              </a:ext>
            </a:extLst>
          </p:cNvPr>
          <p:cNvSpPr txBox="1"/>
          <p:nvPr/>
        </p:nvSpPr>
        <p:spPr>
          <a:xfrm>
            <a:off x="14509358" y="3971926"/>
            <a:ext cx="8347467" cy="43563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16000"/>
              </a:lnSpc>
            </a:pPr>
            <a:r>
              <a:rPr lang="en-US" sz="17500" b="1" spc="-70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540063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Thank You Slides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FFC000"/>
      </a:accent1>
      <a:accent2>
        <a:srgbClr val="2075FD"/>
      </a:accent2>
      <a:accent3>
        <a:srgbClr val="4BD6E5"/>
      </a:accent3>
      <a:accent4>
        <a:srgbClr val="F2F2F2"/>
      </a:accent4>
      <a:accent5>
        <a:srgbClr val="E6E6E6"/>
      </a:accent5>
      <a:accent6>
        <a:srgbClr val="C3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81999</TotalTime>
  <Words>461</Words>
  <Application>Microsoft Macintosh PowerPoint</Application>
  <PresentationFormat>Custom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9705</cp:revision>
  <cp:lastPrinted>2019-09-18T23:04:43Z</cp:lastPrinted>
  <dcterms:created xsi:type="dcterms:W3CDTF">2014-11-12T21:47:38Z</dcterms:created>
  <dcterms:modified xsi:type="dcterms:W3CDTF">2021-06-04T22:43:17Z</dcterms:modified>
  <cp:category/>
</cp:coreProperties>
</file>