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093" r:id="rId2"/>
    <p:sldId id="4094" r:id="rId3"/>
    <p:sldId id="4095" r:id="rId4"/>
    <p:sldId id="4096" r:id="rId5"/>
    <p:sldId id="4097" r:id="rId6"/>
    <p:sldId id="4101" r:id="rId7"/>
    <p:sldId id="4098" r:id="rId8"/>
    <p:sldId id="4099" r:id="rId9"/>
    <p:sldId id="4100" r:id="rId10"/>
    <p:sldId id="4102" r:id="rId11"/>
    <p:sldId id="4106" r:id="rId12"/>
    <p:sldId id="4103" r:id="rId13"/>
    <p:sldId id="4104" r:id="rId14"/>
    <p:sldId id="4105" r:id="rId15"/>
    <p:sldId id="4107" r:id="rId16"/>
    <p:sldId id="4108" r:id="rId17"/>
    <p:sldId id="4109" r:id="rId18"/>
    <p:sldId id="4110" r:id="rId19"/>
    <p:sldId id="4111" r:id="rId20"/>
    <p:sldId id="4112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11340"/>
    <a:srgbClr val="E2ECF1"/>
    <a:srgbClr val="F1F6F8"/>
    <a:srgbClr val="DBE9F0"/>
    <a:srgbClr val="073B4C"/>
    <a:srgbClr val="335FFE"/>
    <a:srgbClr val="ECF3F6"/>
    <a:srgbClr val="B5B5B5"/>
    <a:srgbClr val="DEDEDE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55" autoAdjust="0"/>
    <p:restoredTop sz="91973" autoAdjust="0"/>
  </p:normalViewPr>
  <p:slideViewPr>
    <p:cSldViewPr snapToGrid="0" snapToObjects="1">
      <p:cViewPr>
        <p:scale>
          <a:sx n="42" d="100"/>
          <a:sy n="42" d="100"/>
        </p:scale>
        <p:origin x="712" y="12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oppins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2/23/21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oppi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oppins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Poppins" pitchFamily="2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7400" b="1" i="0" kern="1200" spc="-290" baseline="0">
          <a:solidFill>
            <a:schemeClr val="tx2"/>
          </a:solidFill>
          <a:latin typeface="Poppins" pitchFamily="2" charset="77"/>
          <a:ea typeface="Open Sans Light" panose="020B0306030504020204" pitchFamily="34" charset="0"/>
          <a:cs typeface="Poppins" pitchFamily="2" charset="77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0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 smtClean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>
          <a:solidFill>
            <a:schemeClr val="tx1"/>
          </a:solidFill>
          <a:effectLst/>
          <a:latin typeface="Poppins" pitchFamily="2" charset="77"/>
          <a:ea typeface="Open Sans Light" panose="020B0306030504020204" pitchFamily="34" charset="0"/>
          <a:cs typeface="Poppins" pitchFamily="2" charset="77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B57C6-F5C7-F24F-998D-538D0E4A8B63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RACI MATRIX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0ED5F0-BD1D-6544-9FE4-0006AD19F469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4" name="Round Same Side Corner Rectangle 3">
            <a:extLst>
              <a:ext uri="{FF2B5EF4-FFF2-40B4-BE49-F238E27FC236}">
                <a16:creationId xmlns:a16="http://schemas.microsoft.com/office/drawing/2014/main" id="{6D99DEC6-D84D-FE4F-BE75-0A9A4EED3DE2}"/>
              </a:ext>
            </a:extLst>
          </p:cNvPr>
          <p:cNvSpPr/>
          <p:nvPr/>
        </p:nvSpPr>
        <p:spPr>
          <a:xfrm>
            <a:off x="1520825" y="3154680"/>
            <a:ext cx="4480971" cy="2063363"/>
          </a:xfrm>
          <a:prstGeom prst="round2SameRect">
            <a:avLst/>
          </a:prstGeom>
          <a:solidFill>
            <a:schemeClr val="bg2">
              <a:lumMod val="85000"/>
            </a:schemeClr>
          </a:solidFill>
          <a:ln w="3810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9" name="Round Same Side Corner Rectangle 8">
            <a:extLst>
              <a:ext uri="{FF2B5EF4-FFF2-40B4-BE49-F238E27FC236}">
                <a16:creationId xmlns:a16="http://schemas.microsoft.com/office/drawing/2014/main" id="{0D2AABA0-19E8-B14D-AF04-3DF3147C4D15}"/>
              </a:ext>
            </a:extLst>
          </p:cNvPr>
          <p:cNvSpPr/>
          <p:nvPr/>
        </p:nvSpPr>
        <p:spPr>
          <a:xfrm>
            <a:off x="6001796" y="3811145"/>
            <a:ext cx="3371006" cy="1406898"/>
          </a:xfrm>
          <a:prstGeom prst="round2SameRect">
            <a:avLst/>
          </a:prstGeom>
          <a:solidFill>
            <a:schemeClr val="accent1"/>
          </a:solidFill>
          <a:ln w="3810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4" name="Round Same Side Corner Rectangle 13">
            <a:extLst>
              <a:ext uri="{FF2B5EF4-FFF2-40B4-BE49-F238E27FC236}">
                <a16:creationId xmlns:a16="http://schemas.microsoft.com/office/drawing/2014/main" id="{49773348-0540-674C-A48D-75BA22C0CFDC}"/>
              </a:ext>
            </a:extLst>
          </p:cNvPr>
          <p:cNvSpPr/>
          <p:nvPr/>
        </p:nvSpPr>
        <p:spPr>
          <a:xfrm>
            <a:off x="9372801" y="3811145"/>
            <a:ext cx="3371006" cy="1406898"/>
          </a:xfrm>
          <a:prstGeom prst="round2SameRect">
            <a:avLst/>
          </a:prstGeom>
          <a:solidFill>
            <a:schemeClr val="accent2"/>
          </a:solidFill>
          <a:ln w="3810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9" name="Round Same Side Corner Rectangle 18">
            <a:extLst>
              <a:ext uri="{FF2B5EF4-FFF2-40B4-BE49-F238E27FC236}">
                <a16:creationId xmlns:a16="http://schemas.microsoft.com/office/drawing/2014/main" id="{C093DFD8-61A4-FF43-97D4-21F43573EDE9}"/>
              </a:ext>
            </a:extLst>
          </p:cNvPr>
          <p:cNvSpPr/>
          <p:nvPr/>
        </p:nvSpPr>
        <p:spPr>
          <a:xfrm>
            <a:off x="12743807" y="3811145"/>
            <a:ext cx="3371006" cy="1406898"/>
          </a:xfrm>
          <a:prstGeom prst="round2SameRect">
            <a:avLst/>
          </a:prstGeom>
          <a:solidFill>
            <a:schemeClr val="accent3"/>
          </a:solidFill>
          <a:ln w="3810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4" name="Round Same Side Corner Rectangle 23">
            <a:extLst>
              <a:ext uri="{FF2B5EF4-FFF2-40B4-BE49-F238E27FC236}">
                <a16:creationId xmlns:a16="http://schemas.microsoft.com/office/drawing/2014/main" id="{D82E1B3F-B60C-F74D-A61F-89572392457E}"/>
              </a:ext>
            </a:extLst>
          </p:cNvPr>
          <p:cNvSpPr/>
          <p:nvPr/>
        </p:nvSpPr>
        <p:spPr>
          <a:xfrm>
            <a:off x="16114813" y="3811145"/>
            <a:ext cx="3371006" cy="1406898"/>
          </a:xfrm>
          <a:prstGeom prst="round2SameRect">
            <a:avLst/>
          </a:prstGeom>
          <a:solidFill>
            <a:schemeClr val="accent4"/>
          </a:solidFill>
          <a:ln w="3810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9" name="Round Same Side Corner Rectangle 28">
            <a:extLst>
              <a:ext uri="{FF2B5EF4-FFF2-40B4-BE49-F238E27FC236}">
                <a16:creationId xmlns:a16="http://schemas.microsoft.com/office/drawing/2014/main" id="{3BCF8459-756F-2B4D-ABF9-846592F9EB60}"/>
              </a:ext>
            </a:extLst>
          </p:cNvPr>
          <p:cNvSpPr/>
          <p:nvPr/>
        </p:nvSpPr>
        <p:spPr>
          <a:xfrm>
            <a:off x="19485818" y="3811145"/>
            <a:ext cx="3371006" cy="1406898"/>
          </a:xfrm>
          <a:prstGeom prst="round2SameRect">
            <a:avLst/>
          </a:prstGeom>
          <a:solidFill>
            <a:schemeClr val="accent5"/>
          </a:solidFill>
          <a:ln w="3810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FAF5A87-00BA-824D-9E2E-160875EED9D5}"/>
              </a:ext>
            </a:extLst>
          </p:cNvPr>
          <p:cNvSpPr txBox="1"/>
          <p:nvPr/>
        </p:nvSpPr>
        <p:spPr>
          <a:xfrm>
            <a:off x="6253458" y="4037541"/>
            <a:ext cx="2867682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PROJECT MANAGER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76E9F0-97A9-564C-989C-C3EFBFC054CC}"/>
              </a:ext>
            </a:extLst>
          </p:cNvPr>
          <p:cNvSpPr txBox="1"/>
          <p:nvPr/>
        </p:nvSpPr>
        <p:spPr>
          <a:xfrm>
            <a:off x="9624463" y="4252984"/>
            <a:ext cx="286768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STRATEGIST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3980B2-F62E-9D4F-A8DE-3F1A045BEE70}"/>
              </a:ext>
            </a:extLst>
          </p:cNvPr>
          <p:cNvSpPr txBox="1"/>
          <p:nvPr/>
        </p:nvSpPr>
        <p:spPr>
          <a:xfrm>
            <a:off x="12995469" y="4252984"/>
            <a:ext cx="286768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DESIGNER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BC54B9-F894-4E40-B0CF-F32313416EA9}"/>
              </a:ext>
            </a:extLst>
          </p:cNvPr>
          <p:cNvSpPr txBox="1"/>
          <p:nvPr/>
        </p:nvSpPr>
        <p:spPr>
          <a:xfrm>
            <a:off x="16366475" y="4037541"/>
            <a:ext cx="2867682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FRONT-END DEVELOPER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0CC46E-27C7-294A-8452-E9B9BF8DD7B7}"/>
              </a:ext>
            </a:extLst>
          </p:cNvPr>
          <p:cNvSpPr txBox="1"/>
          <p:nvPr/>
        </p:nvSpPr>
        <p:spPr>
          <a:xfrm>
            <a:off x="19737480" y="4037541"/>
            <a:ext cx="2867682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BACK-END DEVELOPER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3245C1-6534-BC4D-9C9F-1C9830BFAC1C}"/>
              </a:ext>
            </a:extLst>
          </p:cNvPr>
          <p:cNvSpPr txBox="1"/>
          <p:nvPr/>
        </p:nvSpPr>
        <p:spPr>
          <a:xfrm>
            <a:off x="1824147" y="3355364"/>
            <a:ext cx="3874328" cy="16619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PROJECT DELIVERABLE (ACTIVITY)</a:t>
            </a:r>
          </a:p>
        </p:txBody>
      </p:sp>
      <p:graphicFrame>
        <p:nvGraphicFramePr>
          <p:cNvPr id="79" name="Table 79">
            <a:extLst>
              <a:ext uri="{FF2B5EF4-FFF2-40B4-BE49-F238E27FC236}">
                <a16:creationId xmlns:a16="http://schemas.microsoft.com/office/drawing/2014/main" id="{508038DC-9054-6C4A-ADD3-14A89CFE6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922654"/>
              </p:ext>
            </p:extLst>
          </p:nvPr>
        </p:nvGraphicFramePr>
        <p:xfrm>
          <a:off x="1520825" y="5218041"/>
          <a:ext cx="21336000" cy="774647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484190">
                  <a:extLst>
                    <a:ext uri="{9D8B030D-6E8A-4147-A177-3AD203B41FA5}">
                      <a16:colId xmlns:a16="http://schemas.microsoft.com/office/drawing/2014/main" val="1237769614"/>
                    </a:ext>
                  </a:extLst>
                </a:gridCol>
                <a:gridCol w="3370362">
                  <a:extLst>
                    <a:ext uri="{9D8B030D-6E8A-4147-A177-3AD203B41FA5}">
                      <a16:colId xmlns:a16="http://schemas.microsoft.com/office/drawing/2014/main" val="506523928"/>
                    </a:ext>
                  </a:extLst>
                </a:gridCol>
                <a:gridCol w="3370362">
                  <a:extLst>
                    <a:ext uri="{9D8B030D-6E8A-4147-A177-3AD203B41FA5}">
                      <a16:colId xmlns:a16="http://schemas.microsoft.com/office/drawing/2014/main" val="3685029181"/>
                    </a:ext>
                  </a:extLst>
                </a:gridCol>
                <a:gridCol w="3370362">
                  <a:extLst>
                    <a:ext uri="{9D8B030D-6E8A-4147-A177-3AD203B41FA5}">
                      <a16:colId xmlns:a16="http://schemas.microsoft.com/office/drawing/2014/main" val="556918281"/>
                    </a:ext>
                  </a:extLst>
                </a:gridCol>
                <a:gridCol w="3370362">
                  <a:extLst>
                    <a:ext uri="{9D8B030D-6E8A-4147-A177-3AD203B41FA5}">
                      <a16:colId xmlns:a16="http://schemas.microsoft.com/office/drawing/2014/main" val="1775229978"/>
                    </a:ext>
                  </a:extLst>
                </a:gridCol>
                <a:gridCol w="3370362">
                  <a:extLst>
                    <a:ext uri="{9D8B030D-6E8A-4147-A177-3AD203B41FA5}">
                      <a16:colId xmlns:a16="http://schemas.microsoft.com/office/drawing/2014/main" val="3259711563"/>
                    </a:ext>
                  </a:extLst>
                </a:gridCol>
              </a:tblGrid>
              <a:tr h="1549294">
                <a:tc>
                  <a:txBody>
                    <a:bodyPr/>
                    <a:lstStyle/>
                    <a:p>
                      <a:pPr algn="ctr">
                        <a:lnSpc>
                          <a:spcPts val="36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Activity 01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7584878"/>
                  </a:ext>
                </a:extLst>
              </a:tr>
              <a:tr h="154929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Activity 02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5283908"/>
                  </a:ext>
                </a:extLst>
              </a:tr>
              <a:tr h="154929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Activity 03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2667074"/>
                  </a:ext>
                </a:extLst>
              </a:tr>
              <a:tr h="154929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Activity 04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9284993"/>
                  </a:ext>
                </a:extLst>
              </a:tr>
              <a:tr h="154929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Activity 05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9164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706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58">
            <a:extLst>
              <a:ext uri="{FF2B5EF4-FFF2-40B4-BE49-F238E27FC236}">
                <a16:creationId xmlns:a16="http://schemas.microsoft.com/office/drawing/2014/main" id="{990B4BFD-2201-A44F-B343-BCF305E3AB0E}"/>
              </a:ext>
            </a:extLst>
          </p:cNvPr>
          <p:cNvSpPr/>
          <p:nvPr/>
        </p:nvSpPr>
        <p:spPr>
          <a:xfrm>
            <a:off x="7242566" y="3397653"/>
            <a:ext cx="3103698" cy="2856450"/>
          </a:xfrm>
          <a:custGeom>
            <a:avLst/>
            <a:gdLst>
              <a:gd name="connsiteX0" fmla="*/ 765284 w 3103698"/>
              <a:gd name="connsiteY0" fmla="*/ 0 h 2856450"/>
              <a:gd name="connsiteX1" fmla="*/ 3103698 w 3103698"/>
              <a:gd name="connsiteY1" fmla="*/ 370 h 2856450"/>
              <a:gd name="connsiteX2" fmla="*/ 2338414 w 3103698"/>
              <a:gd name="connsiteY2" fmla="*/ 2856450 h 2856450"/>
              <a:gd name="connsiteX3" fmla="*/ 0 w 3103698"/>
              <a:gd name="connsiteY3" fmla="*/ 2856080 h 285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3698" h="2856450">
                <a:moveTo>
                  <a:pt x="765284" y="0"/>
                </a:moveTo>
                <a:lnTo>
                  <a:pt x="3103698" y="370"/>
                </a:lnTo>
                <a:lnTo>
                  <a:pt x="2338414" y="2856450"/>
                </a:lnTo>
                <a:lnTo>
                  <a:pt x="0" y="2856080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EC3CBE1A-136B-194C-8F88-E0A7CEF84448}"/>
              </a:ext>
            </a:extLst>
          </p:cNvPr>
          <p:cNvSpPr/>
          <p:nvPr/>
        </p:nvSpPr>
        <p:spPr>
          <a:xfrm>
            <a:off x="9574264" y="3397653"/>
            <a:ext cx="3103698" cy="2856450"/>
          </a:xfrm>
          <a:custGeom>
            <a:avLst/>
            <a:gdLst>
              <a:gd name="connsiteX0" fmla="*/ 765284 w 3103698"/>
              <a:gd name="connsiteY0" fmla="*/ 0 h 2856450"/>
              <a:gd name="connsiteX1" fmla="*/ 3103698 w 3103698"/>
              <a:gd name="connsiteY1" fmla="*/ 370 h 2856450"/>
              <a:gd name="connsiteX2" fmla="*/ 2338414 w 3103698"/>
              <a:gd name="connsiteY2" fmla="*/ 2856450 h 2856450"/>
              <a:gd name="connsiteX3" fmla="*/ 0 w 3103698"/>
              <a:gd name="connsiteY3" fmla="*/ 2856080 h 285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3698" h="2856450">
                <a:moveTo>
                  <a:pt x="765284" y="0"/>
                </a:moveTo>
                <a:lnTo>
                  <a:pt x="3103698" y="370"/>
                </a:lnTo>
                <a:lnTo>
                  <a:pt x="2338414" y="2856450"/>
                </a:lnTo>
                <a:lnTo>
                  <a:pt x="0" y="2856080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A4DF631A-79B1-DF49-9FF6-6B8B9514B172}"/>
              </a:ext>
            </a:extLst>
          </p:cNvPr>
          <p:cNvSpPr/>
          <p:nvPr/>
        </p:nvSpPr>
        <p:spPr>
          <a:xfrm>
            <a:off x="11905962" y="3397653"/>
            <a:ext cx="3103698" cy="2856450"/>
          </a:xfrm>
          <a:custGeom>
            <a:avLst/>
            <a:gdLst>
              <a:gd name="connsiteX0" fmla="*/ 765284 w 3103698"/>
              <a:gd name="connsiteY0" fmla="*/ 0 h 2856450"/>
              <a:gd name="connsiteX1" fmla="*/ 3103698 w 3103698"/>
              <a:gd name="connsiteY1" fmla="*/ 370 h 2856450"/>
              <a:gd name="connsiteX2" fmla="*/ 2338414 w 3103698"/>
              <a:gd name="connsiteY2" fmla="*/ 2856450 h 2856450"/>
              <a:gd name="connsiteX3" fmla="*/ 0 w 3103698"/>
              <a:gd name="connsiteY3" fmla="*/ 2856080 h 285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3698" h="2856450">
                <a:moveTo>
                  <a:pt x="765284" y="0"/>
                </a:moveTo>
                <a:lnTo>
                  <a:pt x="3103698" y="370"/>
                </a:lnTo>
                <a:lnTo>
                  <a:pt x="2338414" y="2856450"/>
                </a:lnTo>
                <a:lnTo>
                  <a:pt x="0" y="2856080"/>
                </a:lnTo>
                <a:close/>
              </a:path>
            </a:pathLst>
          </a:custGeom>
          <a:solidFill>
            <a:schemeClr val="accent3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6CDAA8D9-4A03-1344-99BC-38BD1CA8AC8D}"/>
              </a:ext>
            </a:extLst>
          </p:cNvPr>
          <p:cNvSpPr/>
          <p:nvPr/>
        </p:nvSpPr>
        <p:spPr>
          <a:xfrm>
            <a:off x="14237660" y="3397653"/>
            <a:ext cx="3103698" cy="2856450"/>
          </a:xfrm>
          <a:custGeom>
            <a:avLst/>
            <a:gdLst>
              <a:gd name="connsiteX0" fmla="*/ 765284 w 3103698"/>
              <a:gd name="connsiteY0" fmla="*/ 0 h 2856450"/>
              <a:gd name="connsiteX1" fmla="*/ 3103698 w 3103698"/>
              <a:gd name="connsiteY1" fmla="*/ 370 h 2856450"/>
              <a:gd name="connsiteX2" fmla="*/ 2338414 w 3103698"/>
              <a:gd name="connsiteY2" fmla="*/ 2856450 h 2856450"/>
              <a:gd name="connsiteX3" fmla="*/ 0 w 3103698"/>
              <a:gd name="connsiteY3" fmla="*/ 2856080 h 285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3698" h="2856450">
                <a:moveTo>
                  <a:pt x="765284" y="0"/>
                </a:moveTo>
                <a:lnTo>
                  <a:pt x="3103698" y="370"/>
                </a:lnTo>
                <a:lnTo>
                  <a:pt x="2338414" y="2856450"/>
                </a:lnTo>
                <a:lnTo>
                  <a:pt x="0" y="2856080"/>
                </a:lnTo>
                <a:close/>
              </a:path>
            </a:pathLst>
          </a:custGeom>
          <a:solidFill>
            <a:schemeClr val="accent4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3CB8618A-CA59-1D49-8752-815C7F39F4CE}"/>
              </a:ext>
            </a:extLst>
          </p:cNvPr>
          <p:cNvSpPr/>
          <p:nvPr/>
        </p:nvSpPr>
        <p:spPr>
          <a:xfrm>
            <a:off x="16569358" y="3397653"/>
            <a:ext cx="3103698" cy="2856450"/>
          </a:xfrm>
          <a:custGeom>
            <a:avLst/>
            <a:gdLst>
              <a:gd name="connsiteX0" fmla="*/ 765284 w 3103698"/>
              <a:gd name="connsiteY0" fmla="*/ 0 h 2856450"/>
              <a:gd name="connsiteX1" fmla="*/ 3103698 w 3103698"/>
              <a:gd name="connsiteY1" fmla="*/ 370 h 2856450"/>
              <a:gd name="connsiteX2" fmla="*/ 2338414 w 3103698"/>
              <a:gd name="connsiteY2" fmla="*/ 2856450 h 2856450"/>
              <a:gd name="connsiteX3" fmla="*/ 0 w 3103698"/>
              <a:gd name="connsiteY3" fmla="*/ 2856080 h 285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3698" h="2856450">
                <a:moveTo>
                  <a:pt x="765284" y="0"/>
                </a:moveTo>
                <a:lnTo>
                  <a:pt x="3103698" y="370"/>
                </a:lnTo>
                <a:lnTo>
                  <a:pt x="2338414" y="2856450"/>
                </a:lnTo>
                <a:lnTo>
                  <a:pt x="0" y="2856080"/>
                </a:lnTo>
                <a:close/>
              </a:path>
            </a:pathLst>
          </a:custGeom>
          <a:solidFill>
            <a:schemeClr val="accent5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C2FB630E-0BAC-A440-9080-36F03A6331F2}"/>
              </a:ext>
            </a:extLst>
          </p:cNvPr>
          <p:cNvSpPr/>
          <p:nvPr/>
        </p:nvSpPr>
        <p:spPr>
          <a:xfrm>
            <a:off x="18901056" y="3397653"/>
            <a:ext cx="3103698" cy="2856450"/>
          </a:xfrm>
          <a:custGeom>
            <a:avLst/>
            <a:gdLst>
              <a:gd name="connsiteX0" fmla="*/ 765284 w 3103698"/>
              <a:gd name="connsiteY0" fmla="*/ 0 h 2856450"/>
              <a:gd name="connsiteX1" fmla="*/ 3103698 w 3103698"/>
              <a:gd name="connsiteY1" fmla="*/ 370 h 2856450"/>
              <a:gd name="connsiteX2" fmla="*/ 2338414 w 3103698"/>
              <a:gd name="connsiteY2" fmla="*/ 2856450 h 2856450"/>
              <a:gd name="connsiteX3" fmla="*/ 0 w 3103698"/>
              <a:gd name="connsiteY3" fmla="*/ 2856080 h 285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3698" h="2856450">
                <a:moveTo>
                  <a:pt x="765284" y="0"/>
                </a:moveTo>
                <a:lnTo>
                  <a:pt x="3103698" y="370"/>
                </a:lnTo>
                <a:lnTo>
                  <a:pt x="2338414" y="2856450"/>
                </a:lnTo>
                <a:lnTo>
                  <a:pt x="0" y="2856080"/>
                </a:lnTo>
                <a:close/>
              </a:path>
            </a:pathLst>
          </a:custGeom>
          <a:solidFill>
            <a:schemeClr val="accent6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D8572AA-31C8-9F4E-B6FC-F905E0728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85681"/>
              </p:ext>
            </p:extLst>
          </p:nvPr>
        </p:nvGraphicFramePr>
        <p:xfrm>
          <a:off x="2474963" y="6253655"/>
          <a:ext cx="18763243" cy="6528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74381">
                  <a:extLst>
                    <a:ext uri="{9D8B030D-6E8A-4147-A177-3AD203B41FA5}">
                      <a16:colId xmlns:a16="http://schemas.microsoft.com/office/drawing/2014/main" val="2441347446"/>
                    </a:ext>
                  </a:extLst>
                </a:gridCol>
                <a:gridCol w="2331477">
                  <a:extLst>
                    <a:ext uri="{9D8B030D-6E8A-4147-A177-3AD203B41FA5}">
                      <a16:colId xmlns:a16="http://schemas.microsoft.com/office/drawing/2014/main" val="880282157"/>
                    </a:ext>
                  </a:extLst>
                </a:gridCol>
                <a:gridCol w="2331477">
                  <a:extLst>
                    <a:ext uri="{9D8B030D-6E8A-4147-A177-3AD203B41FA5}">
                      <a16:colId xmlns:a16="http://schemas.microsoft.com/office/drawing/2014/main" val="916642854"/>
                    </a:ext>
                  </a:extLst>
                </a:gridCol>
                <a:gridCol w="2331477">
                  <a:extLst>
                    <a:ext uri="{9D8B030D-6E8A-4147-A177-3AD203B41FA5}">
                      <a16:colId xmlns:a16="http://schemas.microsoft.com/office/drawing/2014/main" val="129777238"/>
                    </a:ext>
                  </a:extLst>
                </a:gridCol>
                <a:gridCol w="2331477">
                  <a:extLst>
                    <a:ext uri="{9D8B030D-6E8A-4147-A177-3AD203B41FA5}">
                      <a16:colId xmlns:a16="http://schemas.microsoft.com/office/drawing/2014/main" val="997695194"/>
                    </a:ext>
                  </a:extLst>
                </a:gridCol>
                <a:gridCol w="2331477">
                  <a:extLst>
                    <a:ext uri="{9D8B030D-6E8A-4147-A177-3AD203B41FA5}">
                      <a16:colId xmlns:a16="http://schemas.microsoft.com/office/drawing/2014/main" val="839353248"/>
                    </a:ext>
                  </a:extLst>
                </a:gridCol>
                <a:gridCol w="2331477">
                  <a:extLst>
                    <a:ext uri="{9D8B030D-6E8A-4147-A177-3AD203B41FA5}">
                      <a16:colId xmlns:a16="http://schemas.microsoft.com/office/drawing/2014/main" val="3985683161"/>
                    </a:ext>
                  </a:extLst>
                </a:gridCol>
              </a:tblGrid>
              <a:tr h="1305779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TASK 01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accent2"/>
                          </a:solidFill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accent4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accent3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accent3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accent3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accent1"/>
                          </a:solidFill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799262"/>
                  </a:ext>
                </a:extLst>
              </a:tr>
              <a:tr h="1305779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TASK 02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accent4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accent2"/>
                          </a:solidFill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accent4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accent4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accent3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accent1"/>
                          </a:solidFill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049968"/>
                  </a:ext>
                </a:extLst>
              </a:tr>
              <a:tr h="1305779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TASK 03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accent3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accent3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accent2"/>
                          </a:solidFill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accent4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accent3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accent1"/>
                          </a:solidFill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2276975"/>
                  </a:ext>
                </a:extLst>
              </a:tr>
              <a:tr h="1305779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TASK 04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accent3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accent3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accent4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accent2"/>
                          </a:solidFill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accent4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accent1"/>
                          </a:solidFill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510256"/>
                  </a:ext>
                </a:extLst>
              </a:tr>
              <a:tr h="1305779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TASK 05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accent3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accent4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accent4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accent4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accent2"/>
                          </a:solidFill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accent1"/>
                          </a:solidFill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72388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797C398-8996-2743-AACF-B561455B187B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RACI MATRIX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DC1351-E3F5-C645-8C81-6DFCEBC85595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0797DB-EBE7-9F49-920F-0543E1F93716}"/>
              </a:ext>
            </a:extLst>
          </p:cNvPr>
          <p:cNvSpPr txBox="1"/>
          <p:nvPr/>
        </p:nvSpPr>
        <p:spPr>
          <a:xfrm rot="16200000">
            <a:off x="7479639" y="4581408"/>
            <a:ext cx="266344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ROLE 01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4D17B1-2B18-7142-9490-270CB7A47211}"/>
              </a:ext>
            </a:extLst>
          </p:cNvPr>
          <p:cNvSpPr txBox="1"/>
          <p:nvPr/>
        </p:nvSpPr>
        <p:spPr>
          <a:xfrm rot="16200000">
            <a:off x="9811159" y="4581408"/>
            <a:ext cx="266344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ROLE 02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951AEBE-C3AE-3345-B0CD-966028492F69}"/>
              </a:ext>
            </a:extLst>
          </p:cNvPr>
          <p:cNvSpPr txBox="1"/>
          <p:nvPr/>
        </p:nvSpPr>
        <p:spPr>
          <a:xfrm rot="16200000">
            <a:off x="12142679" y="4581408"/>
            <a:ext cx="266344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ROLE 03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CDD0B3B-A209-A045-BFA4-9E6E0CB49331}"/>
              </a:ext>
            </a:extLst>
          </p:cNvPr>
          <p:cNvSpPr txBox="1"/>
          <p:nvPr/>
        </p:nvSpPr>
        <p:spPr>
          <a:xfrm rot="16200000">
            <a:off x="14474199" y="4581408"/>
            <a:ext cx="266344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ROLE 04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4776547-408E-BD4F-B172-EB12B90744D3}"/>
              </a:ext>
            </a:extLst>
          </p:cNvPr>
          <p:cNvSpPr txBox="1"/>
          <p:nvPr/>
        </p:nvSpPr>
        <p:spPr>
          <a:xfrm rot="16200000">
            <a:off x="16805719" y="4581408"/>
            <a:ext cx="266344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ROLE 05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E41A3D6-3F7A-5145-B711-43B7AB3FBD26}"/>
              </a:ext>
            </a:extLst>
          </p:cNvPr>
          <p:cNvSpPr txBox="1"/>
          <p:nvPr/>
        </p:nvSpPr>
        <p:spPr>
          <a:xfrm rot="16200000">
            <a:off x="19137241" y="4581408"/>
            <a:ext cx="266344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ROLE 06</a:t>
            </a:r>
          </a:p>
        </p:txBody>
      </p:sp>
    </p:spTree>
    <p:extLst>
      <p:ext uri="{BB962C8B-B14F-4D97-AF65-F5344CB8AC3E}">
        <p14:creationId xmlns:p14="http://schemas.microsoft.com/office/powerpoint/2010/main" val="1377096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5DE27B43-AE72-1646-B95C-9134C03EA7F8}"/>
              </a:ext>
            </a:extLst>
          </p:cNvPr>
          <p:cNvSpPr txBox="1"/>
          <p:nvPr/>
        </p:nvSpPr>
        <p:spPr>
          <a:xfrm rot="16200000">
            <a:off x="4354745" y="3952555"/>
            <a:ext cx="226914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ROLE 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7115CA-3332-DB40-9641-79D79E51061E}"/>
              </a:ext>
            </a:extLst>
          </p:cNvPr>
          <p:cNvSpPr txBox="1"/>
          <p:nvPr/>
        </p:nvSpPr>
        <p:spPr>
          <a:xfrm rot="16200000">
            <a:off x="6678746" y="3952555"/>
            <a:ext cx="226914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ROLE 02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DB80A8-2037-8D47-92C3-301DE1E25162}"/>
              </a:ext>
            </a:extLst>
          </p:cNvPr>
          <p:cNvSpPr txBox="1"/>
          <p:nvPr/>
        </p:nvSpPr>
        <p:spPr>
          <a:xfrm rot="16200000">
            <a:off x="9002747" y="3952555"/>
            <a:ext cx="226914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ROLE 03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7E7971-8A78-BF4D-B329-F3643205B89E}"/>
              </a:ext>
            </a:extLst>
          </p:cNvPr>
          <p:cNvSpPr txBox="1"/>
          <p:nvPr/>
        </p:nvSpPr>
        <p:spPr>
          <a:xfrm rot="16200000">
            <a:off x="11326748" y="3952555"/>
            <a:ext cx="226914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ROLE 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A1594B-0D18-2A44-B03E-37E607379095}"/>
              </a:ext>
            </a:extLst>
          </p:cNvPr>
          <p:cNvSpPr txBox="1"/>
          <p:nvPr/>
        </p:nvSpPr>
        <p:spPr>
          <a:xfrm rot="16200000">
            <a:off x="13650749" y="3952555"/>
            <a:ext cx="226914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ROLE 05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4BFA2-5FB7-6E4A-93B3-0620B9E5FAC5}"/>
              </a:ext>
            </a:extLst>
          </p:cNvPr>
          <p:cNvSpPr txBox="1"/>
          <p:nvPr/>
        </p:nvSpPr>
        <p:spPr>
          <a:xfrm rot="16200000">
            <a:off x="15974750" y="3952555"/>
            <a:ext cx="226914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ROLE 06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2CE9CB-3349-A94F-886B-37F7E3DE8195}"/>
              </a:ext>
            </a:extLst>
          </p:cNvPr>
          <p:cNvSpPr txBox="1"/>
          <p:nvPr/>
        </p:nvSpPr>
        <p:spPr>
          <a:xfrm rot="16200000">
            <a:off x="18298751" y="3952555"/>
            <a:ext cx="226914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ROLE 07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E5C1EC-4C3F-9B42-82CB-C80264CFE92A}"/>
              </a:ext>
            </a:extLst>
          </p:cNvPr>
          <p:cNvSpPr txBox="1"/>
          <p:nvPr/>
        </p:nvSpPr>
        <p:spPr>
          <a:xfrm rot="16200000">
            <a:off x="20622751" y="3952555"/>
            <a:ext cx="226914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ROLE 10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A63A9D9-8505-C143-A9C8-2DA9FC999518}"/>
              </a:ext>
            </a:extLst>
          </p:cNvPr>
          <p:cNvSpPr/>
          <p:nvPr/>
        </p:nvSpPr>
        <p:spPr>
          <a:xfrm>
            <a:off x="3149444" y="12342303"/>
            <a:ext cx="567100" cy="567098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7CDAC9-01F1-B844-9A9B-B50490B341EF}"/>
              </a:ext>
            </a:extLst>
          </p:cNvPr>
          <p:cNvSpPr txBox="1"/>
          <p:nvPr/>
        </p:nvSpPr>
        <p:spPr>
          <a:xfrm>
            <a:off x="3855370" y="12415337"/>
            <a:ext cx="272131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spc="-30" dirty="0">
                <a:latin typeface="Poppins" pitchFamily="2" charset="77"/>
                <a:cs typeface="Poppins" pitchFamily="2" charset="77"/>
              </a:rPr>
              <a:t>R - Responsible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5A20058-48D7-6849-AC78-5CE38FDB5F6C}"/>
              </a:ext>
            </a:extLst>
          </p:cNvPr>
          <p:cNvSpPr/>
          <p:nvPr/>
        </p:nvSpPr>
        <p:spPr>
          <a:xfrm>
            <a:off x="8033283" y="12342303"/>
            <a:ext cx="567100" cy="567098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BCCE0F-5260-B247-94F5-C8AE0E26FB9C}"/>
              </a:ext>
            </a:extLst>
          </p:cNvPr>
          <p:cNvSpPr txBox="1"/>
          <p:nvPr/>
        </p:nvSpPr>
        <p:spPr>
          <a:xfrm>
            <a:off x="8739209" y="12415337"/>
            <a:ext cx="272131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spc="-30" dirty="0">
                <a:latin typeface="Poppins" pitchFamily="2" charset="77"/>
                <a:cs typeface="Poppins" pitchFamily="2" charset="77"/>
              </a:rPr>
              <a:t>A - Accountable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150E397-B519-F14C-BC68-9F25E7C3B2D5}"/>
              </a:ext>
            </a:extLst>
          </p:cNvPr>
          <p:cNvSpPr/>
          <p:nvPr/>
        </p:nvSpPr>
        <p:spPr>
          <a:xfrm>
            <a:off x="12917122" y="12342303"/>
            <a:ext cx="567100" cy="567098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B2A187-7039-5F44-ADFB-B6DF59D94359}"/>
              </a:ext>
            </a:extLst>
          </p:cNvPr>
          <p:cNvSpPr txBox="1"/>
          <p:nvPr/>
        </p:nvSpPr>
        <p:spPr>
          <a:xfrm>
            <a:off x="13623048" y="12415337"/>
            <a:ext cx="272131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spc="-30" dirty="0">
                <a:latin typeface="Poppins" pitchFamily="2" charset="77"/>
                <a:cs typeface="Poppins" pitchFamily="2" charset="77"/>
              </a:rPr>
              <a:t>C - Consulted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920F802-670B-7440-A97C-4A7FA214F4E6}"/>
              </a:ext>
            </a:extLst>
          </p:cNvPr>
          <p:cNvSpPr/>
          <p:nvPr/>
        </p:nvSpPr>
        <p:spPr>
          <a:xfrm>
            <a:off x="17800961" y="12342303"/>
            <a:ext cx="567100" cy="567098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EC7235-9C4D-DB41-A932-5577F881748B}"/>
              </a:ext>
            </a:extLst>
          </p:cNvPr>
          <p:cNvSpPr txBox="1"/>
          <p:nvPr/>
        </p:nvSpPr>
        <p:spPr>
          <a:xfrm>
            <a:off x="18506887" y="12415337"/>
            <a:ext cx="272131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spc="-30" dirty="0">
                <a:latin typeface="Poppins" pitchFamily="2" charset="77"/>
                <a:cs typeface="Poppins" pitchFamily="2" charset="77"/>
              </a:rPr>
              <a:t>I - Informed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F01E134-57B9-524B-8618-8C68CE2DCF04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RACI MATRIX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7A3401A-9E2D-FF4A-8C96-D1B02C990E7D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9D27190-E26C-E540-BEF5-B033B03B2E11}"/>
              </a:ext>
            </a:extLst>
          </p:cNvPr>
          <p:cNvCxnSpPr>
            <a:cxnSpLocks/>
          </p:cNvCxnSpPr>
          <p:nvPr/>
        </p:nvCxnSpPr>
        <p:spPr>
          <a:xfrm>
            <a:off x="5489317" y="5348737"/>
            <a:ext cx="0" cy="646824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4452C1-3C0D-E646-91F0-1492CE5A2252}"/>
              </a:ext>
            </a:extLst>
          </p:cNvPr>
          <p:cNvCxnSpPr>
            <a:cxnSpLocks/>
          </p:cNvCxnSpPr>
          <p:nvPr/>
        </p:nvCxnSpPr>
        <p:spPr>
          <a:xfrm>
            <a:off x="7813318" y="5348737"/>
            <a:ext cx="0" cy="646824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3514AE-6B6C-C741-BB63-744819EB8C8B}"/>
              </a:ext>
            </a:extLst>
          </p:cNvPr>
          <p:cNvCxnSpPr>
            <a:cxnSpLocks/>
          </p:cNvCxnSpPr>
          <p:nvPr/>
        </p:nvCxnSpPr>
        <p:spPr>
          <a:xfrm>
            <a:off x="10137319" y="5348737"/>
            <a:ext cx="0" cy="646824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1DD02C-A3AF-6E4E-8095-72D08B5C4F8E}"/>
              </a:ext>
            </a:extLst>
          </p:cNvPr>
          <p:cNvCxnSpPr>
            <a:cxnSpLocks/>
          </p:cNvCxnSpPr>
          <p:nvPr/>
        </p:nvCxnSpPr>
        <p:spPr>
          <a:xfrm>
            <a:off x="12461320" y="5348737"/>
            <a:ext cx="0" cy="646824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6BF202-91F7-D144-B9AC-835EFBA2EC0A}"/>
              </a:ext>
            </a:extLst>
          </p:cNvPr>
          <p:cNvCxnSpPr>
            <a:cxnSpLocks/>
          </p:cNvCxnSpPr>
          <p:nvPr/>
        </p:nvCxnSpPr>
        <p:spPr>
          <a:xfrm>
            <a:off x="14785321" y="5348737"/>
            <a:ext cx="0" cy="646824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D8B130-4387-F649-84CF-3E28EE2F519D}"/>
              </a:ext>
            </a:extLst>
          </p:cNvPr>
          <p:cNvCxnSpPr>
            <a:cxnSpLocks/>
          </p:cNvCxnSpPr>
          <p:nvPr/>
        </p:nvCxnSpPr>
        <p:spPr>
          <a:xfrm>
            <a:off x="17109322" y="5348737"/>
            <a:ext cx="0" cy="646824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8B35FC-B52E-6049-86E0-3345123F68D7}"/>
              </a:ext>
            </a:extLst>
          </p:cNvPr>
          <p:cNvCxnSpPr>
            <a:cxnSpLocks/>
          </p:cNvCxnSpPr>
          <p:nvPr/>
        </p:nvCxnSpPr>
        <p:spPr>
          <a:xfrm>
            <a:off x="19433323" y="5348737"/>
            <a:ext cx="0" cy="646824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EA0215-373F-174F-9E26-092050996B11}"/>
              </a:ext>
            </a:extLst>
          </p:cNvPr>
          <p:cNvCxnSpPr>
            <a:cxnSpLocks/>
          </p:cNvCxnSpPr>
          <p:nvPr/>
        </p:nvCxnSpPr>
        <p:spPr>
          <a:xfrm>
            <a:off x="21757323" y="5348737"/>
            <a:ext cx="0" cy="6468249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2A9294-802A-0E44-97AA-6CC8EFA72A37}"/>
              </a:ext>
            </a:extLst>
          </p:cNvPr>
          <p:cNvCxnSpPr>
            <a:cxnSpLocks/>
          </p:cNvCxnSpPr>
          <p:nvPr/>
        </p:nvCxnSpPr>
        <p:spPr>
          <a:xfrm flipV="1">
            <a:off x="4758176" y="9380110"/>
            <a:ext cx="17881797" cy="352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667064B-245D-7741-86BE-74A04A2D6DC2}"/>
              </a:ext>
            </a:extLst>
          </p:cNvPr>
          <p:cNvSpPr txBox="1"/>
          <p:nvPr/>
        </p:nvSpPr>
        <p:spPr>
          <a:xfrm>
            <a:off x="1737678" y="9120263"/>
            <a:ext cx="302049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TASK 03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9D5263D-FA9C-494E-894B-55546CB9358F}"/>
              </a:ext>
            </a:extLst>
          </p:cNvPr>
          <p:cNvSpPr/>
          <p:nvPr/>
        </p:nvSpPr>
        <p:spPr>
          <a:xfrm>
            <a:off x="9948690" y="9202710"/>
            <a:ext cx="358326" cy="3583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805822B-6156-DC42-940F-DE88402A8DC9}"/>
              </a:ext>
            </a:extLst>
          </p:cNvPr>
          <p:cNvSpPr/>
          <p:nvPr/>
        </p:nvSpPr>
        <p:spPr>
          <a:xfrm>
            <a:off x="5310153" y="9202710"/>
            <a:ext cx="358326" cy="3583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D866D33-3286-8D4F-82FF-E7193D19E581}"/>
              </a:ext>
            </a:extLst>
          </p:cNvPr>
          <p:cNvSpPr/>
          <p:nvPr/>
        </p:nvSpPr>
        <p:spPr>
          <a:xfrm>
            <a:off x="19254157" y="9200947"/>
            <a:ext cx="358326" cy="35832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92D1F20-4FC2-BE44-8665-8233E807000B}"/>
              </a:ext>
            </a:extLst>
          </p:cNvPr>
          <p:cNvSpPr/>
          <p:nvPr/>
        </p:nvSpPr>
        <p:spPr>
          <a:xfrm>
            <a:off x="12284705" y="9200947"/>
            <a:ext cx="358326" cy="35832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3F1D85-1FFF-224C-BEBB-5B0179553D2B}"/>
              </a:ext>
            </a:extLst>
          </p:cNvPr>
          <p:cNvCxnSpPr>
            <a:cxnSpLocks/>
          </p:cNvCxnSpPr>
          <p:nvPr/>
        </p:nvCxnSpPr>
        <p:spPr>
          <a:xfrm>
            <a:off x="4758176" y="6184063"/>
            <a:ext cx="17881797" cy="3078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C87DC7B-3886-4B4B-A0A5-42032F94EA7B}"/>
              </a:ext>
            </a:extLst>
          </p:cNvPr>
          <p:cNvSpPr txBox="1"/>
          <p:nvPr/>
        </p:nvSpPr>
        <p:spPr>
          <a:xfrm>
            <a:off x="1737678" y="5924215"/>
            <a:ext cx="302049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TASK 01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AD99A14-A5B5-E04A-A826-327CDB163DAA}"/>
              </a:ext>
            </a:extLst>
          </p:cNvPr>
          <p:cNvSpPr/>
          <p:nvPr/>
        </p:nvSpPr>
        <p:spPr>
          <a:xfrm>
            <a:off x="5310153" y="6006662"/>
            <a:ext cx="358326" cy="3583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EF88B87-694F-F148-BB58-E8967163763D}"/>
              </a:ext>
            </a:extLst>
          </p:cNvPr>
          <p:cNvSpPr/>
          <p:nvPr/>
        </p:nvSpPr>
        <p:spPr>
          <a:xfrm>
            <a:off x="12284706" y="6006662"/>
            <a:ext cx="358326" cy="3583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C8D0A57-985C-1442-8376-1F46C9ACB833}"/>
              </a:ext>
            </a:extLst>
          </p:cNvPr>
          <p:cNvSpPr/>
          <p:nvPr/>
        </p:nvSpPr>
        <p:spPr>
          <a:xfrm>
            <a:off x="19254157" y="6006662"/>
            <a:ext cx="358326" cy="35832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A80ACF3-A60E-3142-ACEB-5219609CC996}"/>
              </a:ext>
            </a:extLst>
          </p:cNvPr>
          <p:cNvSpPr/>
          <p:nvPr/>
        </p:nvSpPr>
        <p:spPr>
          <a:xfrm>
            <a:off x="21578158" y="6006439"/>
            <a:ext cx="358326" cy="35832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6005447-44F8-0943-92E8-5BD44C523865}"/>
              </a:ext>
            </a:extLst>
          </p:cNvPr>
          <p:cNvSpPr/>
          <p:nvPr/>
        </p:nvSpPr>
        <p:spPr>
          <a:xfrm>
            <a:off x="9944498" y="6012896"/>
            <a:ext cx="358326" cy="35832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ABA731-B776-2F46-A3D6-B450895A1F16}"/>
              </a:ext>
            </a:extLst>
          </p:cNvPr>
          <p:cNvCxnSpPr>
            <a:cxnSpLocks/>
          </p:cNvCxnSpPr>
          <p:nvPr/>
        </p:nvCxnSpPr>
        <p:spPr>
          <a:xfrm flipV="1">
            <a:off x="4758176" y="7782086"/>
            <a:ext cx="17881797" cy="352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9BFB64F-021E-0047-A7C2-457CB93ADEF9}"/>
              </a:ext>
            </a:extLst>
          </p:cNvPr>
          <p:cNvSpPr txBox="1"/>
          <p:nvPr/>
        </p:nvSpPr>
        <p:spPr>
          <a:xfrm>
            <a:off x="1737678" y="7522239"/>
            <a:ext cx="302049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TASK 02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5EF9107-ACC3-8A41-B420-73EE6473CE71}"/>
              </a:ext>
            </a:extLst>
          </p:cNvPr>
          <p:cNvSpPr/>
          <p:nvPr/>
        </p:nvSpPr>
        <p:spPr>
          <a:xfrm>
            <a:off x="7636181" y="7604686"/>
            <a:ext cx="358326" cy="3583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75C7A4C-9C2A-2E4F-9847-D264272B9289}"/>
              </a:ext>
            </a:extLst>
          </p:cNvPr>
          <p:cNvSpPr/>
          <p:nvPr/>
        </p:nvSpPr>
        <p:spPr>
          <a:xfrm>
            <a:off x="16930157" y="7604686"/>
            <a:ext cx="358326" cy="3583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1E54081-97E7-0D41-BC6F-086B7BF4F950}"/>
              </a:ext>
            </a:extLst>
          </p:cNvPr>
          <p:cNvSpPr/>
          <p:nvPr/>
        </p:nvSpPr>
        <p:spPr>
          <a:xfrm>
            <a:off x="14609543" y="7604685"/>
            <a:ext cx="358326" cy="35832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5FCF457-15D7-7D45-9508-A8B867D164A5}"/>
              </a:ext>
            </a:extLst>
          </p:cNvPr>
          <p:cNvSpPr/>
          <p:nvPr/>
        </p:nvSpPr>
        <p:spPr>
          <a:xfrm>
            <a:off x="21578158" y="7605345"/>
            <a:ext cx="358326" cy="35832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8FCD5F-8B31-8B47-97F4-6FD993D734E9}"/>
              </a:ext>
            </a:extLst>
          </p:cNvPr>
          <p:cNvCxnSpPr>
            <a:cxnSpLocks/>
          </p:cNvCxnSpPr>
          <p:nvPr/>
        </p:nvCxnSpPr>
        <p:spPr>
          <a:xfrm flipV="1">
            <a:off x="4758176" y="10978134"/>
            <a:ext cx="17881797" cy="352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6665D72-1DC1-7C42-87FC-9AE8CA99EE34}"/>
              </a:ext>
            </a:extLst>
          </p:cNvPr>
          <p:cNvSpPr txBox="1"/>
          <p:nvPr/>
        </p:nvSpPr>
        <p:spPr>
          <a:xfrm>
            <a:off x="1737678" y="10718287"/>
            <a:ext cx="302049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TASK 04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2AAC147-7777-C241-8FC9-A1408269F052}"/>
              </a:ext>
            </a:extLst>
          </p:cNvPr>
          <p:cNvSpPr/>
          <p:nvPr/>
        </p:nvSpPr>
        <p:spPr>
          <a:xfrm>
            <a:off x="14609544" y="10800734"/>
            <a:ext cx="358326" cy="3583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CCAB5EF-CB9B-5245-B8AC-97B68240446C}"/>
              </a:ext>
            </a:extLst>
          </p:cNvPr>
          <p:cNvSpPr/>
          <p:nvPr/>
        </p:nvSpPr>
        <p:spPr>
          <a:xfrm>
            <a:off x="7636181" y="10798970"/>
            <a:ext cx="358326" cy="35832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320A390-78B4-5049-9D48-702D8FBBAE1F}"/>
              </a:ext>
            </a:extLst>
          </p:cNvPr>
          <p:cNvSpPr/>
          <p:nvPr/>
        </p:nvSpPr>
        <p:spPr>
          <a:xfrm>
            <a:off x="5302714" y="10798970"/>
            <a:ext cx="358326" cy="35832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F36D863-AA0F-6B4F-9028-D2B3A18AC4DC}"/>
              </a:ext>
            </a:extLst>
          </p:cNvPr>
          <p:cNvSpPr/>
          <p:nvPr/>
        </p:nvSpPr>
        <p:spPr>
          <a:xfrm>
            <a:off x="19250775" y="10795444"/>
            <a:ext cx="358326" cy="3583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3C4684C-5ED9-9A4E-9789-85190E818F0A}"/>
              </a:ext>
            </a:extLst>
          </p:cNvPr>
          <p:cNvSpPr/>
          <p:nvPr/>
        </p:nvSpPr>
        <p:spPr>
          <a:xfrm>
            <a:off x="16926774" y="10802498"/>
            <a:ext cx="358326" cy="35832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F93E9C3-C3A4-0246-8D8B-03EE7CC380F6}"/>
              </a:ext>
            </a:extLst>
          </p:cNvPr>
          <p:cNvSpPr/>
          <p:nvPr/>
        </p:nvSpPr>
        <p:spPr>
          <a:xfrm>
            <a:off x="9944498" y="7609156"/>
            <a:ext cx="358326" cy="35832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94697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12D8A8-3BBB-184A-AE1A-2B396119D549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RACI MATRIX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6BAD13-CE5A-6F44-BF81-52309C9FA8F3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graphicFrame>
        <p:nvGraphicFramePr>
          <p:cNvPr id="4" name="Table 79">
            <a:extLst>
              <a:ext uri="{FF2B5EF4-FFF2-40B4-BE49-F238E27FC236}">
                <a16:creationId xmlns:a16="http://schemas.microsoft.com/office/drawing/2014/main" id="{15E889BC-172D-B446-BFB5-403471AF0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717209"/>
              </p:ext>
            </p:extLst>
          </p:nvPr>
        </p:nvGraphicFramePr>
        <p:xfrm>
          <a:off x="1520825" y="3447872"/>
          <a:ext cx="21336001" cy="813715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357425">
                  <a:extLst>
                    <a:ext uri="{9D8B030D-6E8A-4147-A177-3AD203B41FA5}">
                      <a16:colId xmlns:a16="http://schemas.microsoft.com/office/drawing/2014/main" val="1237769614"/>
                    </a:ext>
                  </a:extLst>
                </a:gridCol>
                <a:gridCol w="2568368">
                  <a:extLst>
                    <a:ext uri="{9D8B030D-6E8A-4147-A177-3AD203B41FA5}">
                      <a16:colId xmlns:a16="http://schemas.microsoft.com/office/drawing/2014/main" val="506523928"/>
                    </a:ext>
                  </a:extLst>
                </a:gridCol>
                <a:gridCol w="2568368">
                  <a:extLst>
                    <a:ext uri="{9D8B030D-6E8A-4147-A177-3AD203B41FA5}">
                      <a16:colId xmlns:a16="http://schemas.microsoft.com/office/drawing/2014/main" val="3746523178"/>
                    </a:ext>
                  </a:extLst>
                </a:gridCol>
                <a:gridCol w="2568368">
                  <a:extLst>
                    <a:ext uri="{9D8B030D-6E8A-4147-A177-3AD203B41FA5}">
                      <a16:colId xmlns:a16="http://schemas.microsoft.com/office/drawing/2014/main" val="3685029181"/>
                    </a:ext>
                  </a:extLst>
                </a:gridCol>
                <a:gridCol w="2568368">
                  <a:extLst>
                    <a:ext uri="{9D8B030D-6E8A-4147-A177-3AD203B41FA5}">
                      <a16:colId xmlns:a16="http://schemas.microsoft.com/office/drawing/2014/main" val="556918281"/>
                    </a:ext>
                  </a:extLst>
                </a:gridCol>
                <a:gridCol w="2568368">
                  <a:extLst>
                    <a:ext uri="{9D8B030D-6E8A-4147-A177-3AD203B41FA5}">
                      <a16:colId xmlns:a16="http://schemas.microsoft.com/office/drawing/2014/main" val="1775229978"/>
                    </a:ext>
                  </a:extLst>
                </a:gridCol>
                <a:gridCol w="2568368">
                  <a:extLst>
                    <a:ext uri="{9D8B030D-6E8A-4147-A177-3AD203B41FA5}">
                      <a16:colId xmlns:a16="http://schemas.microsoft.com/office/drawing/2014/main" val="3259711563"/>
                    </a:ext>
                  </a:extLst>
                </a:gridCol>
                <a:gridCol w="2568368">
                  <a:extLst>
                    <a:ext uri="{9D8B030D-6E8A-4147-A177-3AD203B41FA5}">
                      <a16:colId xmlns:a16="http://schemas.microsoft.com/office/drawing/2014/main" val="3967829623"/>
                    </a:ext>
                  </a:extLst>
                </a:gridCol>
              </a:tblGrid>
              <a:tr h="1335013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b="1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PROJECT INITIATION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PROJECT OWNER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BUSINESS ANALYST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SOFTWARE ENGINEER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DEVELOPER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FUNCTIONAL LEAD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EXECUTIVE SPONSOR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50176"/>
                  </a:ext>
                </a:extLst>
              </a:tr>
              <a:tr h="1133690">
                <a:tc>
                  <a:txBody>
                    <a:bodyPr/>
                    <a:lstStyle/>
                    <a:p>
                      <a:pPr algn="ctr">
                        <a:lnSpc>
                          <a:spcPts val="36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Task 01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405221"/>
                  </a:ext>
                </a:extLst>
              </a:tr>
              <a:tr h="1133690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47994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Task 02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1105380"/>
                  </a:ext>
                </a:extLst>
              </a:tr>
              <a:tr h="1133690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47994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Task 03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1070666"/>
                  </a:ext>
                </a:extLst>
              </a:tr>
              <a:tr h="1133690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47994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Task 04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0198120"/>
                  </a:ext>
                </a:extLst>
              </a:tr>
              <a:tr h="1133690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47994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Task 05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9229758"/>
                  </a:ext>
                </a:extLst>
              </a:tr>
              <a:tr h="1133690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47994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Task 06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1068529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F8656361-8767-EA4D-A60B-E71FEDE64D9E}"/>
              </a:ext>
            </a:extLst>
          </p:cNvPr>
          <p:cNvSpPr/>
          <p:nvPr/>
        </p:nvSpPr>
        <p:spPr>
          <a:xfrm>
            <a:off x="5094056" y="5047928"/>
            <a:ext cx="604200" cy="604200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CE340E-8201-9C4A-A956-4D8BD1BEC065}"/>
              </a:ext>
            </a:extLst>
          </p:cNvPr>
          <p:cNvSpPr txBox="1"/>
          <p:nvPr/>
        </p:nvSpPr>
        <p:spPr>
          <a:xfrm>
            <a:off x="5193881" y="5129525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09A56E-5778-4D46-861E-412528637350}"/>
              </a:ext>
            </a:extLst>
          </p:cNvPr>
          <p:cNvSpPr/>
          <p:nvPr/>
        </p:nvSpPr>
        <p:spPr>
          <a:xfrm>
            <a:off x="5604398" y="5047928"/>
            <a:ext cx="604200" cy="60420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B1F8A1-4B00-DF4C-B3B4-FBE3BE110FD2}"/>
              </a:ext>
            </a:extLst>
          </p:cNvPr>
          <p:cNvSpPr txBox="1"/>
          <p:nvPr/>
        </p:nvSpPr>
        <p:spPr>
          <a:xfrm>
            <a:off x="5704223" y="5129525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7E3612-F97B-134A-BD57-64560CFF95F7}"/>
              </a:ext>
            </a:extLst>
          </p:cNvPr>
          <p:cNvSpPr/>
          <p:nvPr/>
        </p:nvSpPr>
        <p:spPr>
          <a:xfrm>
            <a:off x="6114740" y="5047928"/>
            <a:ext cx="604200" cy="604200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FDB386-ECCB-5C40-BFA8-94648EC29FAA}"/>
              </a:ext>
            </a:extLst>
          </p:cNvPr>
          <p:cNvSpPr txBox="1"/>
          <p:nvPr/>
        </p:nvSpPr>
        <p:spPr>
          <a:xfrm>
            <a:off x="6214565" y="5129525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1E660-E8D0-4748-B370-323FC6BD0982}"/>
              </a:ext>
            </a:extLst>
          </p:cNvPr>
          <p:cNvSpPr/>
          <p:nvPr/>
        </p:nvSpPr>
        <p:spPr>
          <a:xfrm>
            <a:off x="6625082" y="5047928"/>
            <a:ext cx="604200" cy="60420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D1C3A9-FEEC-EE42-8D78-F9B55239D3B1}"/>
              </a:ext>
            </a:extLst>
          </p:cNvPr>
          <p:cNvSpPr txBox="1"/>
          <p:nvPr/>
        </p:nvSpPr>
        <p:spPr>
          <a:xfrm>
            <a:off x="6724907" y="5129525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80EAC95-9FC8-E744-8DD9-7E7F782A6E69}"/>
              </a:ext>
            </a:extLst>
          </p:cNvPr>
          <p:cNvSpPr/>
          <p:nvPr/>
        </p:nvSpPr>
        <p:spPr>
          <a:xfrm>
            <a:off x="5094056" y="6181564"/>
            <a:ext cx="604200" cy="604200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2C2173-54E5-E14E-8C11-1D03E11BAA13}"/>
              </a:ext>
            </a:extLst>
          </p:cNvPr>
          <p:cNvSpPr txBox="1"/>
          <p:nvPr/>
        </p:nvSpPr>
        <p:spPr>
          <a:xfrm>
            <a:off x="5193881" y="6263161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CFAF9D0-D2B6-9446-B0A4-678DF7C51429}"/>
              </a:ext>
            </a:extLst>
          </p:cNvPr>
          <p:cNvSpPr/>
          <p:nvPr/>
        </p:nvSpPr>
        <p:spPr>
          <a:xfrm>
            <a:off x="5604398" y="6181564"/>
            <a:ext cx="604200" cy="60420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840D90-3C1D-5C44-841A-B2D317A3009B}"/>
              </a:ext>
            </a:extLst>
          </p:cNvPr>
          <p:cNvSpPr txBox="1"/>
          <p:nvPr/>
        </p:nvSpPr>
        <p:spPr>
          <a:xfrm>
            <a:off x="5704223" y="6263161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220F6A9-FD6C-634C-934E-F7F63F0C4E69}"/>
              </a:ext>
            </a:extLst>
          </p:cNvPr>
          <p:cNvSpPr/>
          <p:nvPr/>
        </p:nvSpPr>
        <p:spPr>
          <a:xfrm>
            <a:off x="6114740" y="6181564"/>
            <a:ext cx="604200" cy="604200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52B013-8E74-BE46-A891-340A1A4695B4}"/>
              </a:ext>
            </a:extLst>
          </p:cNvPr>
          <p:cNvSpPr txBox="1"/>
          <p:nvPr/>
        </p:nvSpPr>
        <p:spPr>
          <a:xfrm>
            <a:off x="6214565" y="6263161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969DBD9-8F88-8749-8BCD-9C2C2A010480}"/>
              </a:ext>
            </a:extLst>
          </p:cNvPr>
          <p:cNvSpPr/>
          <p:nvPr/>
        </p:nvSpPr>
        <p:spPr>
          <a:xfrm>
            <a:off x="6625082" y="6181564"/>
            <a:ext cx="604200" cy="60420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EC0B9F-97BF-6F40-AA7A-6F6D56801176}"/>
              </a:ext>
            </a:extLst>
          </p:cNvPr>
          <p:cNvSpPr txBox="1"/>
          <p:nvPr/>
        </p:nvSpPr>
        <p:spPr>
          <a:xfrm>
            <a:off x="6724907" y="6263161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C9E8862-EC60-5740-9800-24B0E993A629}"/>
              </a:ext>
            </a:extLst>
          </p:cNvPr>
          <p:cNvSpPr/>
          <p:nvPr/>
        </p:nvSpPr>
        <p:spPr>
          <a:xfrm>
            <a:off x="5094056" y="7315199"/>
            <a:ext cx="604200" cy="604200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CF39FC-86E1-7E4A-8CB7-2F572145B740}"/>
              </a:ext>
            </a:extLst>
          </p:cNvPr>
          <p:cNvSpPr txBox="1"/>
          <p:nvPr/>
        </p:nvSpPr>
        <p:spPr>
          <a:xfrm>
            <a:off x="5193881" y="7396796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8186E94-C70D-814A-AD4C-DAB65068400B}"/>
              </a:ext>
            </a:extLst>
          </p:cNvPr>
          <p:cNvSpPr/>
          <p:nvPr/>
        </p:nvSpPr>
        <p:spPr>
          <a:xfrm>
            <a:off x="5604398" y="7315199"/>
            <a:ext cx="604200" cy="60420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351DBEA-1213-EC4E-A108-73C58AE71026}"/>
              </a:ext>
            </a:extLst>
          </p:cNvPr>
          <p:cNvSpPr txBox="1"/>
          <p:nvPr/>
        </p:nvSpPr>
        <p:spPr>
          <a:xfrm>
            <a:off x="5704223" y="7396796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DCBEC2D-257B-2244-93D0-33AD69AE8E8E}"/>
              </a:ext>
            </a:extLst>
          </p:cNvPr>
          <p:cNvSpPr/>
          <p:nvPr/>
        </p:nvSpPr>
        <p:spPr>
          <a:xfrm>
            <a:off x="6114740" y="7315199"/>
            <a:ext cx="604200" cy="604200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EA57B37-9011-0742-9747-364036D4FDA0}"/>
              </a:ext>
            </a:extLst>
          </p:cNvPr>
          <p:cNvSpPr txBox="1"/>
          <p:nvPr/>
        </p:nvSpPr>
        <p:spPr>
          <a:xfrm>
            <a:off x="6214565" y="7396796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A00701C-8897-B14E-9C5B-A734FC90754C}"/>
              </a:ext>
            </a:extLst>
          </p:cNvPr>
          <p:cNvSpPr/>
          <p:nvPr/>
        </p:nvSpPr>
        <p:spPr>
          <a:xfrm>
            <a:off x="6625082" y="7315199"/>
            <a:ext cx="604200" cy="60420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2E6426-BC60-B445-951B-4867F3819F86}"/>
              </a:ext>
            </a:extLst>
          </p:cNvPr>
          <p:cNvSpPr txBox="1"/>
          <p:nvPr/>
        </p:nvSpPr>
        <p:spPr>
          <a:xfrm>
            <a:off x="6724907" y="7396796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B60132F-B887-AC40-8CA4-0F30FC7F45DD}"/>
              </a:ext>
            </a:extLst>
          </p:cNvPr>
          <p:cNvSpPr/>
          <p:nvPr/>
        </p:nvSpPr>
        <p:spPr>
          <a:xfrm>
            <a:off x="5094056" y="8447808"/>
            <a:ext cx="604200" cy="604200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B788D5A-5B20-B147-8C82-78B7EDB65C05}"/>
              </a:ext>
            </a:extLst>
          </p:cNvPr>
          <p:cNvSpPr txBox="1"/>
          <p:nvPr/>
        </p:nvSpPr>
        <p:spPr>
          <a:xfrm>
            <a:off x="5193881" y="8529405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07404ED-2653-E44C-AD2D-C8265C3E0E22}"/>
              </a:ext>
            </a:extLst>
          </p:cNvPr>
          <p:cNvSpPr/>
          <p:nvPr/>
        </p:nvSpPr>
        <p:spPr>
          <a:xfrm>
            <a:off x="5604398" y="8447808"/>
            <a:ext cx="604200" cy="60420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0ADC957-E180-8145-8530-D694D6AECDAB}"/>
              </a:ext>
            </a:extLst>
          </p:cNvPr>
          <p:cNvSpPr txBox="1"/>
          <p:nvPr/>
        </p:nvSpPr>
        <p:spPr>
          <a:xfrm>
            <a:off x="5704223" y="8529405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5E04F44-8019-7B49-A029-03001BB12DF1}"/>
              </a:ext>
            </a:extLst>
          </p:cNvPr>
          <p:cNvSpPr/>
          <p:nvPr/>
        </p:nvSpPr>
        <p:spPr>
          <a:xfrm>
            <a:off x="6114740" y="8447808"/>
            <a:ext cx="604200" cy="604200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0B35BE5-BD39-0944-9030-9342CC21CE14}"/>
              </a:ext>
            </a:extLst>
          </p:cNvPr>
          <p:cNvSpPr txBox="1"/>
          <p:nvPr/>
        </p:nvSpPr>
        <p:spPr>
          <a:xfrm>
            <a:off x="6214565" y="8529405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FB71A7E-A1E4-BB4A-A234-0F58C140FD69}"/>
              </a:ext>
            </a:extLst>
          </p:cNvPr>
          <p:cNvSpPr/>
          <p:nvPr/>
        </p:nvSpPr>
        <p:spPr>
          <a:xfrm>
            <a:off x="6625082" y="8447808"/>
            <a:ext cx="604200" cy="60420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D93CFB-C8A4-BA4E-93C9-1A69072B33EA}"/>
              </a:ext>
            </a:extLst>
          </p:cNvPr>
          <p:cNvSpPr txBox="1"/>
          <p:nvPr/>
        </p:nvSpPr>
        <p:spPr>
          <a:xfrm>
            <a:off x="6724907" y="8529405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DBD9DF5-DF46-A644-94BC-0971B9C4018E}"/>
              </a:ext>
            </a:extLst>
          </p:cNvPr>
          <p:cNvSpPr/>
          <p:nvPr/>
        </p:nvSpPr>
        <p:spPr>
          <a:xfrm>
            <a:off x="5094056" y="9582470"/>
            <a:ext cx="604200" cy="604200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691049-1A96-4549-A884-E8873A312785}"/>
              </a:ext>
            </a:extLst>
          </p:cNvPr>
          <p:cNvSpPr txBox="1"/>
          <p:nvPr/>
        </p:nvSpPr>
        <p:spPr>
          <a:xfrm>
            <a:off x="5193881" y="9664067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28E9CA0-FDA3-5B4E-8894-6DD5A2720F1E}"/>
              </a:ext>
            </a:extLst>
          </p:cNvPr>
          <p:cNvSpPr/>
          <p:nvPr/>
        </p:nvSpPr>
        <p:spPr>
          <a:xfrm>
            <a:off x="5604398" y="9582470"/>
            <a:ext cx="604200" cy="60420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EF55DA2-E638-7543-BE9C-058E5F6E7DF8}"/>
              </a:ext>
            </a:extLst>
          </p:cNvPr>
          <p:cNvSpPr txBox="1"/>
          <p:nvPr/>
        </p:nvSpPr>
        <p:spPr>
          <a:xfrm>
            <a:off x="5704223" y="9664067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A1BF735-849E-1147-8DF1-6B0B0701C120}"/>
              </a:ext>
            </a:extLst>
          </p:cNvPr>
          <p:cNvSpPr/>
          <p:nvPr/>
        </p:nvSpPr>
        <p:spPr>
          <a:xfrm>
            <a:off x="6114740" y="9582470"/>
            <a:ext cx="604200" cy="604200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B6C7EE2-DAE2-1246-9237-24E082013BD2}"/>
              </a:ext>
            </a:extLst>
          </p:cNvPr>
          <p:cNvSpPr txBox="1"/>
          <p:nvPr/>
        </p:nvSpPr>
        <p:spPr>
          <a:xfrm>
            <a:off x="6214565" y="9664067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23C3CDB-266B-6840-B2D2-559D6AA0F49A}"/>
              </a:ext>
            </a:extLst>
          </p:cNvPr>
          <p:cNvSpPr/>
          <p:nvPr/>
        </p:nvSpPr>
        <p:spPr>
          <a:xfrm>
            <a:off x="6625082" y="9582470"/>
            <a:ext cx="604200" cy="60420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C626958-ED5A-E749-B0A0-32E9E751E551}"/>
              </a:ext>
            </a:extLst>
          </p:cNvPr>
          <p:cNvSpPr txBox="1"/>
          <p:nvPr/>
        </p:nvSpPr>
        <p:spPr>
          <a:xfrm>
            <a:off x="6724907" y="9664067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EC01905-B38E-1D49-9EB5-064DB9052F9F}"/>
              </a:ext>
            </a:extLst>
          </p:cNvPr>
          <p:cNvSpPr/>
          <p:nvPr/>
        </p:nvSpPr>
        <p:spPr>
          <a:xfrm>
            <a:off x="5094056" y="10709194"/>
            <a:ext cx="604200" cy="604200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4BCDB7D-D1A8-F04C-A6FE-C9AA8AB9E27F}"/>
              </a:ext>
            </a:extLst>
          </p:cNvPr>
          <p:cNvSpPr txBox="1"/>
          <p:nvPr/>
        </p:nvSpPr>
        <p:spPr>
          <a:xfrm>
            <a:off x="5193881" y="10790791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D8ED9B0-CC71-E645-A193-B8F0C58173AD}"/>
              </a:ext>
            </a:extLst>
          </p:cNvPr>
          <p:cNvSpPr/>
          <p:nvPr/>
        </p:nvSpPr>
        <p:spPr>
          <a:xfrm>
            <a:off x="5604398" y="10709194"/>
            <a:ext cx="604200" cy="60420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BC0D38-5A4C-7F4E-B79F-D518EB579F4E}"/>
              </a:ext>
            </a:extLst>
          </p:cNvPr>
          <p:cNvSpPr txBox="1"/>
          <p:nvPr/>
        </p:nvSpPr>
        <p:spPr>
          <a:xfrm>
            <a:off x="5704223" y="10790791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A131F5-429D-3B49-9532-7FA627D12B45}"/>
              </a:ext>
            </a:extLst>
          </p:cNvPr>
          <p:cNvSpPr/>
          <p:nvPr/>
        </p:nvSpPr>
        <p:spPr>
          <a:xfrm>
            <a:off x="6114740" y="10709194"/>
            <a:ext cx="604200" cy="604200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E2AD473-29BA-2348-A706-C3596A830CF7}"/>
              </a:ext>
            </a:extLst>
          </p:cNvPr>
          <p:cNvSpPr txBox="1"/>
          <p:nvPr/>
        </p:nvSpPr>
        <p:spPr>
          <a:xfrm>
            <a:off x="6214565" y="10790791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251C316-A840-A94C-83DD-071EC955498D}"/>
              </a:ext>
            </a:extLst>
          </p:cNvPr>
          <p:cNvSpPr/>
          <p:nvPr/>
        </p:nvSpPr>
        <p:spPr>
          <a:xfrm>
            <a:off x="6625082" y="10709194"/>
            <a:ext cx="604200" cy="60420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45D287E-FBA0-6B44-BEE0-A7A940DB0167}"/>
              </a:ext>
            </a:extLst>
          </p:cNvPr>
          <p:cNvSpPr txBox="1"/>
          <p:nvPr/>
        </p:nvSpPr>
        <p:spPr>
          <a:xfrm>
            <a:off x="6724907" y="10790791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3D1B1116-E340-EE41-B545-EABD771196C3}"/>
              </a:ext>
            </a:extLst>
          </p:cNvPr>
          <p:cNvSpPr/>
          <p:nvPr/>
        </p:nvSpPr>
        <p:spPr>
          <a:xfrm>
            <a:off x="7662542" y="5047928"/>
            <a:ext cx="604200" cy="604200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1A3A7ED-0D02-4F4B-A095-2E29DC36C3B4}"/>
              </a:ext>
            </a:extLst>
          </p:cNvPr>
          <p:cNvSpPr txBox="1"/>
          <p:nvPr/>
        </p:nvSpPr>
        <p:spPr>
          <a:xfrm>
            <a:off x="7762367" y="5129525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3B6FD495-94D6-6E48-84DF-BEDEC8FB5D2E}"/>
              </a:ext>
            </a:extLst>
          </p:cNvPr>
          <p:cNvSpPr/>
          <p:nvPr/>
        </p:nvSpPr>
        <p:spPr>
          <a:xfrm>
            <a:off x="8172884" y="5047928"/>
            <a:ext cx="604200" cy="60420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1795DE2-5839-654E-8F1B-471718576F7E}"/>
              </a:ext>
            </a:extLst>
          </p:cNvPr>
          <p:cNvSpPr txBox="1"/>
          <p:nvPr/>
        </p:nvSpPr>
        <p:spPr>
          <a:xfrm>
            <a:off x="8272709" y="5129525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A9AEF954-60CA-8944-8779-8C68435FE7E8}"/>
              </a:ext>
            </a:extLst>
          </p:cNvPr>
          <p:cNvSpPr/>
          <p:nvPr/>
        </p:nvSpPr>
        <p:spPr>
          <a:xfrm>
            <a:off x="8683226" y="5047928"/>
            <a:ext cx="604200" cy="604200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9290E7E-77DB-4943-8D2D-955BDE279307}"/>
              </a:ext>
            </a:extLst>
          </p:cNvPr>
          <p:cNvSpPr txBox="1"/>
          <p:nvPr/>
        </p:nvSpPr>
        <p:spPr>
          <a:xfrm>
            <a:off x="8783051" y="5129525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0175F24D-54B1-B74E-A2F7-1867AFD52DF5}"/>
              </a:ext>
            </a:extLst>
          </p:cNvPr>
          <p:cNvSpPr/>
          <p:nvPr/>
        </p:nvSpPr>
        <p:spPr>
          <a:xfrm>
            <a:off x="9193568" y="5047928"/>
            <a:ext cx="604200" cy="60420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C77389A5-327C-B84D-BFF8-D39F6D83E3EF}"/>
              </a:ext>
            </a:extLst>
          </p:cNvPr>
          <p:cNvSpPr txBox="1"/>
          <p:nvPr/>
        </p:nvSpPr>
        <p:spPr>
          <a:xfrm>
            <a:off x="9293393" y="5129525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91A63E65-4E3D-7C4F-A078-9B61186DC707}"/>
              </a:ext>
            </a:extLst>
          </p:cNvPr>
          <p:cNvSpPr/>
          <p:nvPr/>
        </p:nvSpPr>
        <p:spPr>
          <a:xfrm>
            <a:off x="7662542" y="6181564"/>
            <a:ext cx="604200" cy="604200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2E919FD-37C1-DF41-B01A-ABC5D172535E}"/>
              </a:ext>
            </a:extLst>
          </p:cNvPr>
          <p:cNvSpPr txBox="1"/>
          <p:nvPr/>
        </p:nvSpPr>
        <p:spPr>
          <a:xfrm>
            <a:off x="7762367" y="6263161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4058476D-37F2-B448-BC5B-EB31050955EF}"/>
              </a:ext>
            </a:extLst>
          </p:cNvPr>
          <p:cNvSpPr/>
          <p:nvPr/>
        </p:nvSpPr>
        <p:spPr>
          <a:xfrm>
            <a:off x="8172884" y="6181564"/>
            <a:ext cx="604200" cy="60420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75C1EF4-C94E-F64F-8CD0-0D29493F3424}"/>
              </a:ext>
            </a:extLst>
          </p:cNvPr>
          <p:cNvSpPr txBox="1"/>
          <p:nvPr/>
        </p:nvSpPr>
        <p:spPr>
          <a:xfrm>
            <a:off x="8272709" y="6263161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822EDDD0-B68D-DD4B-B17A-C2C1140C90B3}"/>
              </a:ext>
            </a:extLst>
          </p:cNvPr>
          <p:cNvSpPr/>
          <p:nvPr/>
        </p:nvSpPr>
        <p:spPr>
          <a:xfrm>
            <a:off x="8683226" y="6181564"/>
            <a:ext cx="604200" cy="604200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A519088-72A0-8945-AD6E-BFCB2B86F422}"/>
              </a:ext>
            </a:extLst>
          </p:cNvPr>
          <p:cNvSpPr txBox="1"/>
          <p:nvPr/>
        </p:nvSpPr>
        <p:spPr>
          <a:xfrm>
            <a:off x="8783051" y="6263161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65465330-753E-D049-BC31-07CC76928107}"/>
              </a:ext>
            </a:extLst>
          </p:cNvPr>
          <p:cNvSpPr/>
          <p:nvPr/>
        </p:nvSpPr>
        <p:spPr>
          <a:xfrm>
            <a:off x="9193568" y="6181564"/>
            <a:ext cx="604200" cy="60420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D545593-6E84-7A44-B45F-735918E9E8E5}"/>
              </a:ext>
            </a:extLst>
          </p:cNvPr>
          <p:cNvSpPr txBox="1"/>
          <p:nvPr/>
        </p:nvSpPr>
        <p:spPr>
          <a:xfrm>
            <a:off x="9293393" y="6263161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B48E2270-689E-D940-9DBF-38F3BF30B3DE}"/>
              </a:ext>
            </a:extLst>
          </p:cNvPr>
          <p:cNvSpPr/>
          <p:nvPr/>
        </p:nvSpPr>
        <p:spPr>
          <a:xfrm>
            <a:off x="7662542" y="7315199"/>
            <a:ext cx="604200" cy="604200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496505C-7411-F744-8F40-99D83936E59E}"/>
              </a:ext>
            </a:extLst>
          </p:cNvPr>
          <p:cNvSpPr txBox="1"/>
          <p:nvPr/>
        </p:nvSpPr>
        <p:spPr>
          <a:xfrm>
            <a:off x="7762367" y="7396796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090078E2-13D4-D948-A2C8-3617622920AF}"/>
              </a:ext>
            </a:extLst>
          </p:cNvPr>
          <p:cNvSpPr/>
          <p:nvPr/>
        </p:nvSpPr>
        <p:spPr>
          <a:xfrm>
            <a:off x="8172884" y="7315199"/>
            <a:ext cx="604200" cy="60420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FAE747D-9240-2E41-AE39-87A23C000BDF}"/>
              </a:ext>
            </a:extLst>
          </p:cNvPr>
          <p:cNvSpPr txBox="1"/>
          <p:nvPr/>
        </p:nvSpPr>
        <p:spPr>
          <a:xfrm>
            <a:off x="8272709" y="7396796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25F21DBB-D505-2C4B-A504-DBA19FD1D0CA}"/>
              </a:ext>
            </a:extLst>
          </p:cNvPr>
          <p:cNvSpPr/>
          <p:nvPr/>
        </p:nvSpPr>
        <p:spPr>
          <a:xfrm>
            <a:off x="8683226" y="7315199"/>
            <a:ext cx="604200" cy="604200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ADFE6D9-12F1-A547-93EC-8DF3DDF448F6}"/>
              </a:ext>
            </a:extLst>
          </p:cNvPr>
          <p:cNvSpPr txBox="1"/>
          <p:nvPr/>
        </p:nvSpPr>
        <p:spPr>
          <a:xfrm>
            <a:off x="8783051" y="7396796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80BFADD8-77FC-DB47-B4F0-907C4828EB38}"/>
              </a:ext>
            </a:extLst>
          </p:cNvPr>
          <p:cNvSpPr/>
          <p:nvPr/>
        </p:nvSpPr>
        <p:spPr>
          <a:xfrm>
            <a:off x="9193568" y="7315199"/>
            <a:ext cx="604200" cy="60420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443AABB-46F6-7844-B76A-8808566EEF23}"/>
              </a:ext>
            </a:extLst>
          </p:cNvPr>
          <p:cNvSpPr txBox="1"/>
          <p:nvPr/>
        </p:nvSpPr>
        <p:spPr>
          <a:xfrm>
            <a:off x="9293393" y="7396796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AE48308C-5A99-8647-944D-8A6A67AF87D1}"/>
              </a:ext>
            </a:extLst>
          </p:cNvPr>
          <p:cNvSpPr/>
          <p:nvPr/>
        </p:nvSpPr>
        <p:spPr>
          <a:xfrm>
            <a:off x="7662542" y="8447808"/>
            <a:ext cx="604200" cy="604200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70D8DB8-A3B0-DF47-8CC5-B75B25AE03BB}"/>
              </a:ext>
            </a:extLst>
          </p:cNvPr>
          <p:cNvSpPr txBox="1"/>
          <p:nvPr/>
        </p:nvSpPr>
        <p:spPr>
          <a:xfrm>
            <a:off x="7762367" y="8529405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42B53642-4D30-1E45-A96D-909DE2C4AC4D}"/>
              </a:ext>
            </a:extLst>
          </p:cNvPr>
          <p:cNvSpPr/>
          <p:nvPr/>
        </p:nvSpPr>
        <p:spPr>
          <a:xfrm>
            <a:off x="8172884" y="8447808"/>
            <a:ext cx="604200" cy="60420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49BADED-0B7E-2345-8608-DFAC6894A29F}"/>
              </a:ext>
            </a:extLst>
          </p:cNvPr>
          <p:cNvSpPr txBox="1"/>
          <p:nvPr/>
        </p:nvSpPr>
        <p:spPr>
          <a:xfrm>
            <a:off x="8272709" y="8529405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D5CFD940-5EA5-6D4B-B91F-5A9EB46B6560}"/>
              </a:ext>
            </a:extLst>
          </p:cNvPr>
          <p:cNvSpPr/>
          <p:nvPr/>
        </p:nvSpPr>
        <p:spPr>
          <a:xfrm>
            <a:off x="8683226" y="8447808"/>
            <a:ext cx="604200" cy="604200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46FA9DC-0F9E-7749-B1F6-822883B29AC0}"/>
              </a:ext>
            </a:extLst>
          </p:cNvPr>
          <p:cNvSpPr txBox="1"/>
          <p:nvPr/>
        </p:nvSpPr>
        <p:spPr>
          <a:xfrm>
            <a:off x="8783051" y="8529405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4D7476DD-983C-5447-B455-87295E54DFF0}"/>
              </a:ext>
            </a:extLst>
          </p:cNvPr>
          <p:cNvSpPr/>
          <p:nvPr/>
        </p:nvSpPr>
        <p:spPr>
          <a:xfrm>
            <a:off x="9193568" y="8447808"/>
            <a:ext cx="604200" cy="60420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C7F7AAE-265F-394F-AC22-730EFB82CE0A}"/>
              </a:ext>
            </a:extLst>
          </p:cNvPr>
          <p:cNvSpPr txBox="1"/>
          <p:nvPr/>
        </p:nvSpPr>
        <p:spPr>
          <a:xfrm>
            <a:off x="9293393" y="8529405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CA84F020-95D5-204B-AABA-A0938856786E}"/>
              </a:ext>
            </a:extLst>
          </p:cNvPr>
          <p:cNvSpPr/>
          <p:nvPr/>
        </p:nvSpPr>
        <p:spPr>
          <a:xfrm>
            <a:off x="7662542" y="9582470"/>
            <a:ext cx="604200" cy="604200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769310F-7537-8C45-A189-32AA2C7CC355}"/>
              </a:ext>
            </a:extLst>
          </p:cNvPr>
          <p:cNvSpPr txBox="1"/>
          <p:nvPr/>
        </p:nvSpPr>
        <p:spPr>
          <a:xfrm>
            <a:off x="7762367" y="9664067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2546A95-9227-4C42-B887-605C0819DDDB}"/>
              </a:ext>
            </a:extLst>
          </p:cNvPr>
          <p:cNvSpPr/>
          <p:nvPr/>
        </p:nvSpPr>
        <p:spPr>
          <a:xfrm>
            <a:off x="8172884" y="9582470"/>
            <a:ext cx="604200" cy="60420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62E45D8-D3B0-3A45-8262-FB79FC38E2DC}"/>
              </a:ext>
            </a:extLst>
          </p:cNvPr>
          <p:cNvSpPr txBox="1"/>
          <p:nvPr/>
        </p:nvSpPr>
        <p:spPr>
          <a:xfrm>
            <a:off x="8272709" y="9664067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9782914F-1076-F443-ADDD-8860F52B9535}"/>
              </a:ext>
            </a:extLst>
          </p:cNvPr>
          <p:cNvSpPr/>
          <p:nvPr/>
        </p:nvSpPr>
        <p:spPr>
          <a:xfrm>
            <a:off x="8683226" y="9582470"/>
            <a:ext cx="604200" cy="604200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C6295C8-B1A1-6E4C-8734-F593A111F493}"/>
              </a:ext>
            </a:extLst>
          </p:cNvPr>
          <p:cNvSpPr txBox="1"/>
          <p:nvPr/>
        </p:nvSpPr>
        <p:spPr>
          <a:xfrm>
            <a:off x="8783051" y="9664067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51C01606-54CE-DD40-94D5-3EBCF2836D40}"/>
              </a:ext>
            </a:extLst>
          </p:cNvPr>
          <p:cNvSpPr/>
          <p:nvPr/>
        </p:nvSpPr>
        <p:spPr>
          <a:xfrm>
            <a:off x="9193568" y="9582470"/>
            <a:ext cx="604200" cy="60420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30C01B6-9A58-5941-BB74-A56A7DD8923E}"/>
              </a:ext>
            </a:extLst>
          </p:cNvPr>
          <p:cNvSpPr txBox="1"/>
          <p:nvPr/>
        </p:nvSpPr>
        <p:spPr>
          <a:xfrm>
            <a:off x="9293393" y="9664067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E8F13D2F-EDD4-634B-A92C-2FC7EEEB7F31}"/>
              </a:ext>
            </a:extLst>
          </p:cNvPr>
          <p:cNvSpPr/>
          <p:nvPr/>
        </p:nvSpPr>
        <p:spPr>
          <a:xfrm>
            <a:off x="7662542" y="10709194"/>
            <a:ext cx="604200" cy="604200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A9CC74F-083F-BD4F-99A2-B2799543479B}"/>
              </a:ext>
            </a:extLst>
          </p:cNvPr>
          <p:cNvSpPr txBox="1"/>
          <p:nvPr/>
        </p:nvSpPr>
        <p:spPr>
          <a:xfrm>
            <a:off x="7762367" y="10790791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F45C8A4-D71F-C846-B05F-B8F97CDB544E}"/>
              </a:ext>
            </a:extLst>
          </p:cNvPr>
          <p:cNvSpPr/>
          <p:nvPr/>
        </p:nvSpPr>
        <p:spPr>
          <a:xfrm>
            <a:off x="8172884" y="10709194"/>
            <a:ext cx="604200" cy="60420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448AE12-155A-464A-9C4F-ABCAACD039CB}"/>
              </a:ext>
            </a:extLst>
          </p:cNvPr>
          <p:cNvSpPr txBox="1"/>
          <p:nvPr/>
        </p:nvSpPr>
        <p:spPr>
          <a:xfrm>
            <a:off x="8272709" y="10790791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C7996CF7-5253-2D44-A8EE-3F4EFE388C96}"/>
              </a:ext>
            </a:extLst>
          </p:cNvPr>
          <p:cNvSpPr/>
          <p:nvPr/>
        </p:nvSpPr>
        <p:spPr>
          <a:xfrm>
            <a:off x="8683226" y="10709194"/>
            <a:ext cx="604200" cy="604200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92754C2-C953-794C-A865-3D91304C5A9B}"/>
              </a:ext>
            </a:extLst>
          </p:cNvPr>
          <p:cNvSpPr txBox="1"/>
          <p:nvPr/>
        </p:nvSpPr>
        <p:spPr>
          <a:xfrm>
            <a:off x="8783051" y="10790791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C7C21E6-1316-B04A-BA2C-C0930869B779}"/>
              </a:ext>
            </a:extLst>
          </p:cNvPr>
          <p:cNvSpPr/>
          <p:nvPr/>
        </p:nvSpPr>
        <p:spPr>
          <a:xfrm>
            <a:off x="9193568" y="10709194"/>
            <a:ext cx="604200" cy="60420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11B593B-F25C-1B4A-A0FC-AF03E257086C}"/>
              </a:ext>
            </a:extLst>
          </p:cNvPr>
          <p:cNvSpPr txBox="1"/>
          <p:nvPr/>
        </p:nvSpPr>
        <p:spPr>
          <a:xfrm>
            <a:off x="9293393" y="10790791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EC2BBABA-8E1F-B844-A3CC-737A2438A6FD}"/>
              </a:ext>
            </a:extLst>
          </p:cNvPr>
          <p:cNvSpPr/>
          <p:nvPr/>
        </p:nvSpPr>
        <p:spPr>
          <a:xfrm>
            <a:off x="10231026" y="5047928"/>
            <a:ext cx="604200" cy="604200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47A7463C-B5E1-C745-9D9A-4B9FDD269491}"/>
              </a:ext>
            </a:extLst>
          </p:cNvPr>
          <p:cNvSpPr txBox="1"/>
          <p:nvPr/>
        </p:nvSpPr>
        <p:spPr>
          <a:xfrm>
            <a:off x="10330851" y="5129525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6DC7EFC3-2C86-FA4C-A8DA-2EE597AC6772}"/>
              </a:ext>
            </a:extLst>
          </p:cNvPr>
          <p:cNvSpPr/>
          <p:nvPr/>
        </p:nvSpPr>
        <p:spPr>
          <a:xfrm>
            <a:off x="10741368" y="5047928"/>
            <a:ext cx="604200" cy="60420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EAC995D4-42BA-EC4B-A7C2-B9D99736E2F7}"/>
              </a:ext>
            </a:extLst>
          </p:cNvPr>
          <p:cNvSpPr txBox="1"/>
          <p:nvPr/>
        </p:nvSpPr>
        <p:spPr>
          <a:xfrm>
            <a:off x="10841193" y="5129525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A112FE78-2A9A-FC43-A4D9-975E1318368F}"/>
              </a:ext>
            </a:extLst>
          </p:cNvPr>
          <p:cNvSpPr/>
          <p:nvPr/>
        </p:nvSpPr>
        <p:spPr>
          <a:xfrm>
            <a:off x="11251710" y="5047928"/>
            <a:ext cx="604200" cy="604200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1B1F3626-C108-1840-8E21-FC3762BDED4D}"/>
              </a:ext>
            </a:extLst>
          </p:cNvPr>
          <p:cNvSpPr txBox="1"/>
          <p:nvPr/>
        </p:nvSpPr>
        <p:spPr>
          <a:xfrm>
            <a:off x="11351535" y="5129525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9F9FCE0E-C7DF-9840-B81F-5E91B1132BE4}"/>
              </a:ext>
            </a:extLst>
          </p:cNvPr>
          <p:cNvSpPr/>
          <p:nvPr/>
        </p:nvSpPr>
        <p:spPr>
          <a:xfrm>
            <a:off x="11762052" y="5047928"/>
            <a:ext cx="604200" cy="60420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EA66B9B4-600B-554F-BD0F-8E7CCAD7137E}"/>
              </a:ext>
            </a:extLst>
          </p:cNvPr>
          <p:cNvSpPr txBox="1"/>
          <p:nvPr/>
        </p:nvSpPr>
        <p:spPr>
          <a:xfrm>
            <a:off x="11861877" y="5129525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9CAE6F24-8B19-4C40-8066-DC79E17C4798}"/>
              </a:ext>
            </a:extLst>
          </p:cNvPr>
          <p:cNvSpPr/>
          <p:nvPr/>
        </p:nvSpPr>
        <p:spPr>
          <a:xfrm>
            <a:off x="10231026" y="6181564"/>
            <a:ext cx="604200" cy="604200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E3883B6-5DE0-354D-8676-BAB4728FEB4D}"/>
              </a:ext>
            </a:extLst>
          </p:cNvPr>
          <p:cNvSpPr txBox="1"/>
          <p:nvPr/>
        </p:nvSpPr>
        <p:spPr>
          <a:xfrm>
            <a:off x="10330851" y="6263161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BD962FC7-B83A-9341-B7F6-ACD0F77E5683}"/>
              </a:ext>
            </a:extLst>
          </p:cNvPr>
          <p:cNvSpPr/>
          <p:nvPr/>
        </p:nvSpPr>
        <p:spPr>
          <a:xfrm>
            <a:off x="10741368" y="6181564"/>
            <a:ext cx="604200" cy="60420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08B1EB5-3F0E-844C-9AE5-1C27A7752EDB}"/>
              </a:ext>
            </a:extLst>
          </p:cNvPr>
          <p:cNvSpPr txBox="1"/>
          <p:nvPr/>
        </p:nvSpPr>
        <p:spPr>
          <a:xfrm>
            <a:off x="10841193" y="6263161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91F6055B-8513-FF4C-9BA6-D77CDE0DD7B8}"/>
              </a:ext>
            </a:extLst>
          </p:cNvPr>
          <p:cNvSpPr/>
          <p:nvPr/>
        </p:nvSpPr>
        <p:spPr>
          <a:xfrm>
            <a:off x="11251710" y="6181564"/>
            <a:ext cx="604200" cy="604200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5508B80A-CC5D-AF41-8FD0-C76822673AB2}"/>
              </a:ext>
            </a:extLst>
          </p:cNvPr>
          <p:cNvSpPr txBox="1"/>
          <p:nvPr/>
        </p:nvSpPr>
        <p:spPr>
          <a:xfrm>
            <a:off x="11351535" y="6263161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A2046907-D52E-AA48-8B04-6E248FAB3EAB}"/>
              </a:ext>
            </a:extLst>
          </p:cNvPr>
          <p:cNvSpPr/>
          <p:nvPr/>
        </p:nvSpPr>
        <p:spPr>
          <a:xfrm>
            <a:off x="11762052" y="6181564"/>
            <a:ext cx="604200" cy="60420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BDBA4BDA-D9E1-524C-97DA-5DA968247BF4}"/>
              </a:ext>
            </a:extLst>
          </p:cNvPr>
          <p:cNvSpPr txBox="1"/>
          <p:nvPr/>
        </p:nvSpPr>
        <p:spPr>
          <a:xfrm>
            <a:off x="11861877" y="6263161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4B15160F-B710-3442-8DA3-824641D84514}"/>
              </a:ext>
            </a:extLst>
          </p:cNvPr>
          <p:cNvSpPr/>
          <p:nvPr/>
        </p:nvSpPr>
        <p:spPr>
          <a:xfrm>
            <a:off x="10231026" y="7315199"/>
            <a:ext cx="604200" cy="604200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556AB925-679D-6A4E-A4B4-B57B7D1082E7}"/>
              </a:ext>
            </a:extLst>
          </p:cNvPr>
          <p:cNvSpPr txBox="1"/>
          <p:nvPr/>
        </p:nvSpPr>
        <p:spPr>
          <a:xfrm>
            <a:off x="10330851" y="7396796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61EAEB72-C3D1-114B-91F2-A014D650C23D}"/>
              </a:ext>
            </a:extLst>
          </p:cNvPr>
          <p:cNvSpPr/>
          <p:nvPr/>
        </p:nvSpPr>
        <p:spPr>
          <a:xfrm>
            <a:off x="10741368" y="7315199"/>
            <a:ext cx="604200" cy="60420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E83EF16D-45F1-304D-94C8-ECB8C322FBCC}"/>
              </a:ext>
            </a:extLst>
          </p:cNvPr>
          <p:cNvSpPr txBox="1"/>
          <p:nvPr/>
        </p:nvSpPr>
        <p:spPr>
          <a:xfrm>
            <a:off x="10841193" y="7396796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E983723C-631D-5947-876C-81CE9B585A6F}"/>
              </a:ext>
            </a:extLst>
          </p:cNvPr>
          <p:cNvSpPr/>
          <p:nvPr/>
        </p:nvSpPr>
        <p:spPr>
          <a:xfrm>
            <a:off x="11251710" y="7315199"/>
            <a:ext cx="604200" cy="604200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E9361823-D7E5-4B47-8D15-7B0A271463E3}"/>
              </a:ext>
            </a:extLst>
          </p:cNvPr>
          <p:cNvSpPr txBox="1"/>
          <p:nvPr/>
        </p:nvSpPr>
        <p:spPr>
          <a:xfrm>
            <a:off x="11351535" y="7396796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ED98F165-9DCD-7C47-B46E-2D34B482A2CC}"/>
              </a:ext>
            </a:extLst>
          </p:cNvPr>
          <p:cNvSpPr/>
          <p:nvPr/>
        </p:nvSpPr>
        <p:spPr>
          <a:xfrm>
            <a:off x="11762052" y="7315199"/>
            <a:ext cx="604200" cy="60420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D4CF877D-435B-7142-84F8-E703B6BAA3F8}"/>
              </a:ext>
            </a:extLst>
          </p:cNvPr>
          <p:cNvSpPr txBox="1"/>
          <p:nvPr/>
        </p:nvSpPr>
        <p:spPr>
          <a:xfrm>
            <a:off x="11861877" y="7396796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93B74076-50F0-B345-BC8D-E4C695EAF3E8}"/>
              </a:ext>
            </a:extLst>
          </p:cNvPr>
          <p:cNvSpPr/>
          <p:nvPr/>
        </p:nvSpPr>
        <p:spPr>
          <a:xfrm>
            <a:off x="10231026" y="8447808"/>
            <a:ext cx="604200" cy="604200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74D8912-C670-2B46-A42A-37791026E511}"/>
              </a:ext>
            </a:extLst>
          </p:cNvPr>
          <p:cNvSpPr txBox="1"/>
          <p:nvPr/>
        </p:nvSpPr>
        <p:spPr>
          <a:xfrm>
            <a:off x="10330851" y="8529405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E7D8D0AC-5A22-2F4F-AD7A-B1B881071EE1}"/>
              </a:ext>
            </a:extLst>
          </p:cNvPr>
          <p:cNvSpPr/>
          <p:nvPr/>
        </p:nvSpPr>
        <p:spPr>
          <a:xfrm>
            <a:off x="10741368" y="8447808"/>
            <a:ext cx="604200" cy="60420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38CD4BA7-3611-B940-B809-7E4A4BE8C89B}"/>
              </a:ext>
            </a:extLst>
          </p:cNvPr>
          <p:cNvSpPr txBox="1"/>
          <p:nvPr/>
        </p:nvSpPr>
        <p:spPr>
          <a:xfrm>
            <a:off x="10841193" y="8529405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2E54F2D2-FBC6-F74E-BDBA-6B09F8039F90}"/>
              </a:ext>
            </a:extLst>
          </p:cNvPr>
          <p:cNvSpPr/>
          <p:nvPr/>
        </p:nvSpPr>
        <p:spPr>
          <a:xfrm>
            <a:off x="11251710" y="8447808"/>
            <a:ext cx="604200" cy="604200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1101BDC-E9AD-F94E-8867-29854AB76B51}"/>
              </a:ext>
            </a:extLst>
          </p:cNvPr>
          <p:cNvSpPr txBox="1"/>
          <p:nvPr/>
        </p:nvSpPr>
        <p:spPr>
          <a:xfrm>
            <a:off x="11351535" y="8529405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993CE10A-99D4-4D4B-B2C1-9CAC07E5486D}"/>
              </a:ext>
            </a:extLst>
          </p:cNvPr>
          <p:cNvSpPr/>
          <p:nvPr/>
        </p:nvSpPr>
        <p:spPr>
          <a:xfrm>
            <a:off x="11762052" y="8447808"/>
            <a:ext cx="604200" cy="60420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08B282D9-A109-DD47-991F-287F6AC471F3}"/>
              </a:ext>
            </a:extLst>
          </p:cNvPr>
          <p:cNvSpPr txBox="1"/>
          <p:nvPr/>
        </p:nvSpPr>
        <p:spPr>
          <a:xfrm>
            <a:off x="11861877" y="8529405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DE6CF113-C9BF-374E-A657-840210EF59EF}"/>
              </a:ext>
            </a:extLst>
          </p:cNvPr>
          <p:cNvSpPr/>
          <p:nvPr/>
        </p:nvSpPr>
        <p:spPr>
          <a:xfrm>
            <a:off x="10231026" y="9582470"/>
            <a:ext cx="604200" cy="604200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2AAB3797-C6BE-124D-8463-7E14F4D15487}"/>
              </a:ext>
            </a:extLst>
          </p:cNvPr>
          <p:cNvSpPr txBox="1"/>
          <p:nvPr/>
        </p:nvSpPr>
        <p:spPr>
          <a:xfrm>
            <a:off x="10330851" y="9664067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5417F05E-0D0A-E74C-959B-71379BF67657}"/>
              </a:ext>
            </a:extLst>
          </p:cNvPr>
          <p:cNvSpPr/>
          <p:nvPr/>
        </p:nvSpPr>
        <p:spPr>
          <a:xfrm>
            <a:off x="10741368" y="9582470"/>
            <a:ext cx="604200" cy="60420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2429BAC-0316-A945-A7D5-3808E8B19EB2}"/>
              </a:ext>
            </a:extLst>
          </p:cNvPr>
          <p:cNvSpPr txBox="1"/>
          <p:nvPr/>
        </p:nvSpPr>
        <p:spPr>
          <a:xfrm>
            <a:off x="10841193" y="9664067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4B0C4145-0720-4D48-96E2-E828C63FC06D}"/>
              </a:ext>
            </a:extLst>
          </p:cNvPr>
          <p:cNvSpPr/>
          <p:nvPr/>
        </p:nvSpPr>
        <p:spPr>
          <a:xfrm>
            <a:off x="11251710" y="9582470"/>
            <a:ext cx="604200" cy="604200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C076DBF8-2195-5042-BC30-67A1FD88EBF7}"/>
              </a:ext>
            </a:extLst>
          </p:cNvPr>
          <p:cNvSpPr txBox="1"/>
          <p:nvPr/>
        </p:nvSpPr>
        <p:spPr>
          <a:xfrm>
            <a:off x="11351535" y="9664067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07D25275-27F9-D64D-B057-A7E47F3F32AE}"/>
              </a:ext>
            </a:extLst>
          </p:cNvPr>
          <p:cNvSpPr/>
          <p:nvPr/>
        </p:nvSpPr>
        <p:spPr>
          <a:xfrm>
            <a:off x="11762052" y="9582470"/>
            <a:ext cx="604200" cy="60420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C06269D7-21AE-1F4A-89CD-0BC01F1184AB}"/>
              </a:ext>
            </a:extLst>
          </p:cNvPr>
          <p:cNvSpPr txBox="1"/>
          <p:nvPr/>
        </p:nvSpPr>
        <p:spPr>
          <a:xfrm>
            <a:off x="11861877" y="9664067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4B036420-53DE-DF43-B46C-545BB9CEB61F}"/>
              </a:ext>
            </a:extLst>
          </p:cNvPr>
          <p:cNvSpPr/>
          <p:nvPr/>
        </p:nvSpPr>
        <p:spPr>
          <a:xfrm>
            <a:off x="10231026" y="10709194"/>
            <a:ext cx="604200" cy="604200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F1F417F7-974B-9A44-AD9C-7C336BDE38C2}"/>
              </a:ext>
            </a:extLst>
          </p:cNvPr>
          <p:cNvSpPr txBox="1"/>
          <p:nvPr/>
        </p:nvSpPr>
        <p:spPr>
          <a:xfrm>
            <a:off x="10330851" y="10790791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CA83CE25-96BC-8B42-892E-7D24F367E25E}"/>
              </a:ext>
            </a:extLst>
          </p:cNvPr>
          <p:cNvSpPr/>
          <p:nvPr/>
        </p:nvSpPr>
        <p:spPr>
          <a:xfrm>
            <a:off x="10741368" y="10709194"/>
            <a:ext cx="604200" cy="60420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30578D6-04B3-3240-AC96-53957B2E4233}"/>
              </a:ext>
            </a:extLst>
          </p:cNvPr>
          <p:cNvSpPr txBox="1"/>
          <p:nvPr/>
        </p:nvSpPr>
        <p:spPr>
          <a:xfrm>
            <a:off x="10841193" y="10790791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7D4BBD66-067C-884F-8132-5B0057FC3AFF}"/>
              </a:ext>
            </a:extLst>
          </p:cNvPr>
          <p:cNvSpPr/>
          <p:nvPr/>
        </p:nvSpPr>
        <p:spPr>
          <a:xfrm>
            <a:off x="11251710" y="10709194"/>
            <a:ext cx="604200" cy="604200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A4F83817-E32D-DD4E-96F5-B1CF6275464F}"/>
              </a:ext>
            </a:extLst>
          </p:cNvPr>
          <p:cNvSpPr txBox="1"/>
          <p:nvPr/>
        </p:nvSpPr>
        <p:spPr>
          <a:xfrm>
            <a:off x="11351535" y="10790791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20CD900C-298A-A542-963A-7AB995BA723C}"/>
              </a:ext>
            </a:extLst>
          </p:cNvPr>
          <p:cNvSpPr/>
          <p:nvPr/>
        </p:nvSpPr>
        <p:spPr>
          <a:xfrm>
            <a:off x="11762052" y="10709194"/>
            <a:ext cx="604200" cy="60420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505C9645-9E29-4841-8049-B35AAA4F455D}"/>
              </a:ext>
            </a:extLst>
          </p:cNvPr>
          <p:cNvSpPr txBox="1"/>
          <p:nvPr/>
        </p:nvSpPr>
        <p:spPr>
          <a:xfrm>
            <a:off x="11861877" y="10790791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D725965F-AECD-494B-949A-5EC8C418AAD1}"/>
              </a:ext>
            </a:extLst>
          </p:cNvPr>
          <p:cNvSpPr/>
          <p:nvPr/>
        </p:nvSpPr>
        <p:spPr>
          <a:xfrm>
            <a:off x="12799512" y="5047928"/>
            <a:ext cx="604200" cy="604200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EF55BA67-0328-5B40-A596-19AFC4D5F95E}"/>
              </a:ext>
            </a:extLst>
          </p:cNvPr>
          <p:cNvSpPr txBox="1"/>
          <p:nvPr/>
        </p:nvSpPr>
        <p:spPr>
          <a:xfrm>
            <a:off x="12899337" y="5129525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DE1D1C11-D365-DC4E-B6FA-337CE13EE149}"/>
              </a:ext>
            </a:extLst>
          </p:cNvPr>
          <p:cNvSpPr/>
          <p:nvPr/>
        </p:nvSpPr>
        <p:spPr>
          <a:xfrm>
            <a:off x="13309854" y="5047928"/>
            <a:ext cx="604200" cy="60420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F7CA9C20-A6FE-714F-A954-6F795E86F08A}"/>
              </a:ext>
            </a:extLst>
          </p:cNvPr>
          <p:cNvSpPr txBox="1"/>
          <p:nvPr/>
        </p:nvSpPr>
        <p:spPr>
          <a:xfrm>
            <a:off x="13409679" y="5129525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4E262123-A67F-5A4D-BDE0-5701686E2144}"/>
              </a:ext>
            </a:extLst>
          </p:cNvPr>
          <p:cNvSpPr/>
          <p:nvPr/>
        </p:nvSpPr>
        <p:spPr>
          <a:xfrm>
            <a:off x="13820196" y="5047928"/>
            <a:ext cx="604200" cy="604200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061552B2-194A-E14A-93DC-53DD28A36EF5}"/>
              </a:ext>
            </a:extLst>
          </p:cNvPr>
          <p:cNvSpPr txBox="1"/>
          <p:nvPr/>
        </p:nvSpPr>
        <p:spPr>
          <a:xfrm>
            <a:off x="13920021" y="5129525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40D60DB9-FCBA-F64A-8AD8-EF47753D1AAE}"/>
              </a:ext>
            </a:extLst>
          </p:cNvPr>
          <p:cNvSpPr/>
          <p:nvPr/>
        </p:nvSpPr>
        <p:spPr>
          <a:xfrm>
            <a:off x="14330538" y="5047928"/>
            <a:ext cx="604200" cy="60420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ABC42ED0-8177-894A-B0E7-DF86804FFBC6}"/>
              </a:ext>
            </a:extLst>
          </p:cNvPr>
          <p:cNvSpPr txBox="1"/>
          <p:nvPr/>
        </p:nvSpPr>
        <p:spPr>
          <a:xfrm>
            <a:off x="14430363" y="5129525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39A3E818-72B1-214E-8CA7-A2653F7BD358}"/>
              </a:ext>
            </a:extLst>
          </p:cNvPr>
          <p:cNvSpPr/>
          <p:nvPr/>
        </p:nvSpPr>
        <p:spPr>
          <a:xfrm>
            <a:off x="12799512" y="6181564"/>
            <a:ext cx="604200" cy="604200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9CBCD2C4-D79A-9449-B978-12D94DF721EC}"/>
              </a:ext>
            </a:extLst>
          </p:cNvPr>
          <p:cNvSpPr txBox="1"/>
          <p:nvPr/>
        </p:nvSpPr>
        <p:spPr>
          <a:xfrm>
            <a:off x="12899337" y="6263161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2E3430B7-14D6-D042-8F48-887CBF6187BA}"/>
              </a:ext>
            </a:extLst>
          </p:cNvPr>
          <p:cNvSpPr/>
          <p:nvPr/>
        </p:nvSpPr>
        <p:spPr>
          <a:xfrm>
            <a:off x="13309854" y="6181564"/>
            <a:ext cx="604200" cy="60420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995C9E1F-6404-9248-B630-53CA7FA1F881}"/>
              </a:ext>
            </a:extLst>
          </p:cNvPr>
          <p:cNvSpPr txBox="1"/>
          <p:nvPr/>
        </p:nvSpPr>
        <p:spPr>
          <a:xfrm>
            <a:off x="13409679" y="6263161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34EE55C8-074F-3440-AAC9-6367B26B154D}"/>
              </a:ext>
            </a:extLst>
          </p:cNvPr>
          <p:cNvSpPr/>
          <p:nvPr/>
        </p:nvSpPr>
        <p:spPr>
          <a:xfrm>
            <a:off x="13820196" y="6181564"/>
            <a:ext cx="604200" cy="604200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F8B9B143-0F50-C84B-AEFF-AA2A8E3F6F6C}"/>
              </a:ext>
            </a:extLst>
          </p:cNvPr>
          <p:cNvSpPr txBox="1"/>
          <p:nvPr/>
        </p:nvSpPr>
        <p:spPr>
          <a:xfrm>
            <a:off x="13920021" y="6263161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5B737DDE-DEC7-C64C-BF66-1A369B380859}"/>
              </a:ext>
            </a:extLst>
          </p:cNvPr>
          <p:cNvSpPr/>
          <p:nvPr/>
        </p:nvSpPr>
        <p:spPr>
          <a:xfrm>
            <a:off x="14330538" y="6181564"/>
            <a:ext cx="604200" cy="60420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1D7EE31F-9832-5943-9556-2CC10ADB1163}"/>
              </a:ext>
            </a:extLst>
          </p:cNvPr>
          <p:cNvSpPr txBox="1"/>
          <p:nvPr/>
        </p:nvSpPr>
        <p:spPr>
          <a:xfrm>
            <a:off x="14430363" y="6263161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939AB23F-9FC2-ED46-A1F7-EEA21FE5677B}"/>
              </a:ext>
            </a:extLst>
          </p:cNvPr>
          <p:cNvSpPr/>
          <p:nvPr/>
        </p:nvSpPr>
        <p:spPr>
          <a:xfrm>
            <a:off x="12799512" y="7315199"/>
            <a:ext cx="604200" cy="604200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78CB6704-39EB-ED41-88ED-50BE698F7E67}"/>
              </a:ext>
            </a:extLst>
          </p:cNvPr>
          <p:cNvSpPr txBox="1"/>
          <p:nvPr/>
        </p:nvSpPr>
        <p:spPr>
          <a:xfrm>
            <a:off x="12899337" y="7396796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3CF5A820-2A38-5140-815B-D6AAFB9BCF6B}"/>
              </a:ext>
            </a:extLst>
          </p:cNvPr>
          <p:cNvSpPr/>
          <p:nvPr/>
        </p:nvSpPr>
        <p:spPr>
          <a:xfrm>
            <a:off x="13309854" y="7315199"/>
            <a:ext cx="604200" cy="60420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3DEBE9B3-AF69-F64F-A253-4C36726B387E}"/>
              </a:ext>
            </a:extLst>
          </p:cNvPr>
          <p:cNvSpPr txBox="1"/>
          <p:nvPr/>
        </p:nvSpPr>
        <p:spPr>
          <a:xfrm>
            <a:off x="13409679" y="7396796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24C2EFBD-5791-0440-A064-D4F153014569}"/>
              </a:ext>
            </a:extLst>
          </p:cNvPr>
          <p:cNvSpPr/>
          <p:nvPr/>
        </p:nvSpPr>
        <p:spPr>
          <a:xfrm>
            <a:off x="13820196" y="7315199"/>
            <a:ext cx="604200" cy="604200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167A4832-9E64-8E4F-8ECC-4997EE3B1DA7}"/>
              </a:ext>
            </a:extLst>
          </p:cNvPr>
          <p:cNvSpPr txBox="1"/>
          <p:nvPr/>
        </p:nvSpPr>
        <p:spPr>
          <a:xfrm>
            <a:off x="13920021" y="7396796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C07CB24D-7EF5-5541-9333-C2EEE770D359}"/>
              </a:ext>
            </a:extLst>
          </p:cNvPr>
          <p:cNvSpPr/>
          <p:nvPr/>
        </p:nvSpPr>
        <p:spPr>
          <a:xfrm>
            <a:off x="14330538" y="7315199"/>
            <a:ext cx="604200" cy="60420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971E455F-8E9D-7D41-B2A8-F322A2FE47D2}"/>
              </a:ext>
            </a:extLst>
          </p:cNvPr>
          <p:cNvSpPr txBox="1"/>
          <p:nvPr/>
        </p:nvSpPr>
        <p:spPr>
          <a:xfrm>
            <a:off x="14430363" y="7396796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33D0D55F-9827-2A42-954D-62A1992678F9}"/>
              </a:ext>
            </a:extLst>
          </p:cNvPr>
          <p:cNvSpPr/>
          <p:nvPr/>
        </p:nvSpPr>
        <p:spPr>
          <a:xfrm>
            <a:off x="12799512" y="8447808"/>
            <a:ext cx="604200" cy="604200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AA0EF6EC-0A82-A148-A37F-7CAC3FF186CD}"/>
              </a:ext>
            </a:extLst>
          </p:cNvPr>
          <p:cNvSpPr txBox="1"/>
          <p:nvPr/>
        </p:nvSpPr>
        <p:spPr>
          <a:xfrm>
            <a:off x="12899337" y="8529405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82E3E9DC-0C50-B344-9015-2421826171F4}"/>
              </a:ext>
            </a:extLst>
          </p:cNvPr>
          <p:cNvSpPr/>
          <p:nvPr/>
        </p:nvSpPr>
        <p:spPr>
          <a:xfrm>
            <a:off x="13309854" y="8447808"/>
            <a:ext cx="604200" cy="60420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1DCE479F-882A-154F-B683-C9623E49089B}"/>
              </a:ext>
            </a:extLst>
          </p:cNvPr>
          <p:cNvSpPr txBox="1"/>
          <p:nvPr/>
        </p:nvSpPr>
        <p:spPr>
          <a:xfrm>
            <a:off x="13409679" y="8529405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5351E149-7E39-4741-B098-2D6C6AED2C98}"/>
              </a:ext>
            </a:extLst>
          </p:cNvPr>
          <p:cNvSpPr/>
          <p:nvPr/>
        </p:nvSpPr>
        <p:spPr>
          <a:xfrm>
            <a:off x="13820196" y="8447808"/>
            <a:ext cx="604200" cy="604200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5894D2EB-EDA3-E84C-A6A1-420CA97B8AD2}"/>
              </a:ext>
            </a:extLst>
          </p:cNvPr>
          <p:cNvSpPr txBox="1"/>
          <p:nvPr/>
        </p:nvSpPr>
        <p:spPr>
          <a:xfrm>
            <a:off x="13920021" y="8529405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BFBFBCBF-6863-4A45-8004-AC97F0DC8103}"/>
              </a:ext>
            </a:extLst>
          </p:cNvPr>
          <p:cNvSpPr/>
          <p:nvPr/>
        </p:nvSpPr>
        <p:spPr>
          <a:xfrm>
            <a:off x="14330538" y="8447808"/>
            <a:ext cx="604200" cy="60420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04E286F0-539B-2043-8E60-545F1A9FE676}"/>
              </a:ext>
            </a:extLst>
          </p:cNvPr>
          <p:cNvSpPr txBox="1"/>
          <p:nvPr/>
        </p:nvSpPr>
        <p:spPr>
          <a:xfrm>
            <a:off x="14430363" y="8529405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C048F7A3-E20D-044F-B6A3-F5AC5EB60F24}"/>
              </a:ext>
            </a:extLst>
          </p:cNvPr>
          <p:cNvSpPr/>
          <p:nvPr/>
        </p:nvSpPr>
        <p:spPr>
          <a:xfrm>
            <a:off x="12799512" y="9582470"/>
            <a:ext cx="604200" cy="604200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DA5E6BD8-B562-5248-9445-37716FC4EF8F}"/>
              </a:ext>
            </a:extLst>
          </p:cNvPr>
          <p:cNvSpPr txBox="1"/>
          <p:nvPr/>
        </p:nvSpPr>
        <p:spPr>
          <a:xfrm>
            <a:off x="12899337" y="9664067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8307BD6F-F194-574B-B7EA-96104969A0E2}"/>
              </a:ext>
            </a:extLst>
          </p:cNvPr>
          <p:cNvSpPr/>
          <p:nvPr/>
        </p:nvSpPr>
        <p:spPr>
          <a:xfrm>
            <a:off x="13309854" y="9582470"/>
            <a:ext cx="604200" cy="60420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D92F038C-2FF2-0249-A6B2-19502CFD3EE5}"/>
              </a:ext>
            </a:extLst>
          </p:cNvPr>
          <p:cNvSpPr txBox="1"/>
          <p:nvPr/>
        </p:nvSpPr>
        <p:spPr>
          <a:xfrm>
            <a:off x="13409679" y="9664067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F5270814-293C-6C47-8FE0-BF26BF55DECF}"/>
              </a:ext>
            </a:extLst>
          </p:cNvPr>
          <p:cNvSpPr/>
          <p:nvPr/>
        </p:nvSpPr>
        <p:spPr>
          <a:xfrm>
            <a:off x="13820196" y="9582470"/>
            <a:ext cx="604200" cy="604200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79B8D9D6-7DF4-C04E-A0CA-65E9C3B855F1}"/>
              </a:ext>
            </a:extLst>
          </p:cNvPr>
          <p:cNvSpPr txBox="1"/>
          <p:nvPr/>
        </p:nvSpPr>
        <p:spPr>
          <a:xfrm>
            <a:off x="13920021" y="9664067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C906AF40-4D13-FC49-B8F9-0DB9006E1174}"/>
              </a:ext>
            </a:extLst>
          </p:cNvPr>
          <p:cNvSpPr/>
          <p:nvPr/>
        </p:nvSpPr>
        <p:spPr>
          <a:xfrm>
            <a:off x="14330538" y="9582470"/>
            <a:ext cx="604200" cy="60420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C7420BAF-F942-BD47-BB0D-EAADFF5AF789}"/>
              </a:ext>
            </a:extLst>
          </p:cNvPr>
          <p:cNvSpPr txBox="1"/>
          <p:nvPr/>
        </p:nvSpPr>
        <p:spPr>
          <a:xfrm>
            <a:off x="14430363" y="9664067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70B6DE12-6916-3146-ADCC-2D74295F7173}"/>
              </a:ext>
            </a:extLst>
          </p:cNvPr>
          <p:cNvSpPr/>
          <p:nvPr/>
        </p:nvSpPr>
        <p:spPr>
          <a:xfrm>
            <a:off x="12799512" y="10709194"/>
            <a:ext cx="604200" cy="604200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898190EE-B949-0941-9930-C1D4576D5FBB}"/>
              </a:ext>
            </a:extLst>
          </p:cNvPr>
          <p:cNvSpPr txBox="1"/>
          <p:nvPr/>
        </p:nvSpPr>
        <p:spPr>
          <a:xfrm>
            <a:off x="12899337" y="10790791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BA270DDB-F886-F249-AC3F-36E60E1BB8C0}"/>
              </a:ext>
            </a:extLst>
          </p:cNvPr>
          <p:cNvSpPr/>
          <p:nvPr/>
        </p:nvSpPr>
        <p:spPr>
          <a:xfrm>
            <a:off x="13309854" y="10709194"/>
            <a:ext cx="604200" cy="60420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1A625630-D663-5A43-94FC-69DEE9C9D284}"/>
              </a:ext>
            </a:extLst>
          </p:cNvPr>
          <p:cNvSpPr txBox="1"/>
          <p:nvPr/>
        </p:nvSpPr>
        <p:spPr>
          <a:xfrm>
            <a:off x="13409679" y="10790791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E175CD77-F52B-C24F-A64E-5E28E92924C4}"/>
              </a:ext>
            </a:extLst>
          </p:cNvPr>
          <p:cNvSpPr/>
          <p:nvPr/>
        </p:nvSpPr>
        <p:spPr>
          <a:xfrm>
            <a:off x="13820196" y="10709194"/>
            <a:ext cx="604200" cy="604200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73E96001-694E-CE49-9408-9A6B25C8576D}"/>
              </a:ext>
            </a:extLst>
          </p:cNvPr>
          <p:cNvSpPr txBox="1"/>
          <p:nvPr/>
        </p:nvSpPr>
        <p:spPr>
          <a:xfrm>
            <a:off x="13920021" y="10790791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FCE36F99-88A5-034D-AF4F-DE87C091D90F}"/>
              </a:ext>
            </a:extLst>
          </p:cNvPr>
          <p:cNvSpPr/>
          <p:nvPr/>
        </p:nvSpPr>
        <p:spPr>
          <a:xfrm>
            <a:off x="14330538" y="10709194"/>
            <a:ext cx="604200" cy="60420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976C86C5-0A4B-414F-BD5D-425E574ECCF4}"/>
              </a:ext>
            </a:extLst>
          </p:cNvPr>
          <p:cNvSpPr txBox="1"/>
          <p:nvPr/>
        </p:nvSpPr>
        <p:spPr>
          <a:xfrm>
            <a:off x="14430363" y="10790791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A3452A40-F9B0-1546-B60A-053CD3985741}"/>
              </a:ext>
            </a:extLst>
          </p:cNvPr>
          <p:cNvSpPr/>
          <p:nvPr/>
        </p:nvSpPr>
        <p:spPr>
          <a:xfrm>
            <a:off x="15367998" y="5047928"/>
            <a:ext cx="604200" cy="604200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5CBD57F3-E170-B443-A49A-0FDC41095C7B}"/>
              </a:ext>
            </a:extLst>
          </p:cNvPr>
          <p:cNvSpPr txBox="1"/>
          <p:nvPr/>
        </p:nvSpPr>
        <p:spPr>
          <a:xfrm>
            <a:off x="15467823" y="5129525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F5D52B7E-2E3F-DB49-B531-4729F40312FE}"/>
              </a:ext>
            </a:extLst>
          </p:cNvPr>
          <p:cNvSpPr/>
          <p:nvPr/>
        </p:nvSpPr>
        <p:spPr>
          <a:xfrm>
            <a:off x="15878340" y="5047928"/>
            <a:ext cx="604200" cy="60420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F7C1759E-89D7-B742-BB4D-A528D53A3EED}"/>
              </a:ext>
            </a:extLst>
          </p:cNvPr>
          <p:cNvSpPr txBox="1"/>
          <p:nvPr/>
        </p:nvSpPr>
        <p:spPr>
          <a:xfrm>
            <a:off x="15978165" y="5129525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409" name="Oval 408">
            <a:extLst>
              <a:ext uri="{FF2B5EF4-FFF2-40B4-BE49-F238E27FC236}">
                <a16:creationId xmlns:a16="http://schemas.microsoft.com/office/drawing/2014/main" id="{DABE89B4-C131-1347-982C-13EC579186D2}"/>
              </a:ext>
            </a:extLst>
          </p:cNvPr>
          <p:cNvSpPr/>
          <p:nvPr/>
        </p:nvSpPr>
        <p:spPr>
          <a:xfrm>
            <a:off x="16388682" y="5047928"/>
            <a:ext cx="604200" cy="604200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E9C28711-0BB0-8E42-9517-5E1EEFFE2AB9}"/>
              </a:ext>
            </a:extLst>
          </p:cNvPr>
          <p:cNvSpPr txBox="1"/>
          <p:nvPr/>
        </p:nvSpPr>
        <p:spPr>
          <a:xfrm>
            <a:off x="16488507" y="5129525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407" name="Oval 406">
            <a:extLst>
              <a:ext uri="{FF2B5EF4-FFF2-40B4-BE49-F238E27FC236}">
                <a16:creationId xmlns:a16="http://schemas.microsoft.com/office/drawing/2014/main" id="{5CAFACE1-9F31-5C43-AB18-EDF20BE6CC9C}"/>
              </a:ext>
            </a:extLst>
          </p:cNvPr>
          <p:cNvSpPr/>
          <p:nvPr/>
        </p:nvSpPr>
        <p:spPr>
          <a:xfrm>
            <a:off x="16899024" y="5047928"/>
            <a:ext cx="604200" cy="60420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4D3E11CA-BB08-754D-8BB2-13E25B518DCE}"/>
              </a:ext>
            </a:extLst>
          </p:cNvPr>
          <p:cNvSpPr txBox="1"/>
          <p:nvPr/>
        </p:nvSpPr>
        <p:spPr>
          <a:xfrm>
            <a:off x="16998849" y="5129525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6181F16E-1ADD-3E4C-A3F8-B427F47FACEF}"/>
              </a:ext>
            </a:extLst>
          </p:cNvPr>
          <p:cNvSpPr/>
          <p:nvPr/>
        </p:nvSpPr>
        <p:spPr>
          <a:xfrm>
            <a:off x="15367998" y="6181564"/>
            <a:ext cx="604200" cy="604200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628E06DD-E0FD-5D4C-9728-91B52AE244C3}"/>
              </a:ext>
            </a:extLst>
          </p:cNvPr>
          <p:cNvSpPr txBox="1"/>
          <p:nvPr/>
        </p:nvSpPr>
        <p:spPr>
          <a:xfrm>
            <a:off x="15467823" y="6263161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399" name="Oval 398">
            <a:extLst>
              <a:ext uri="{FF2B5EF4-FFF2-40B4-BE49-F238E27FC236}">
                <a16:creationId xmlns:a16="http://schemas.microsoft.com/office/drawing/2014/main" id="{2EB364E0-071A-014D-9ADE-99F5C6ACA464}"/>
              </a:ext>
            </a:extLst>
          </p:cNvPr>
          <p:cNvSpPr/>
          <p:nvPr/>
        </p:nvSpPr>
        <p:spPr>
          <a:xfrm>
            <a:off x="15878340" y="6181564"/>
            <a:ext cx="604200" cy="60420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3BF44A08-7D1B-CA48-8F57-DD14C0282B6D}"/>
              </a:ext>
            </a:extLst>
          </p:cNvPr>
          <p:cNvSpPr txBox="1"/>
          <p:nvPr/>
        </p:nvSpPr>
        <p:spPr>
          <a:xfrm>
            <a:off x="15978165" y="6263161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397" name="Oval 396">
            <a:extLst>
              <a:ext uri="{FF2B5EF4-FFF2-40B4-BE49-F238E27FC236}">
                <a16:creationId xmlns:a16="http://schemas.microsoft.com/office/drawing/2014/main" id="{676BE79E-88FF-D843-A6BB-623FE663225A}"/>
              </a:ext>
            </a:extLst>
          </p:cNvPr>
          <p:cNvSpPr/>
          <p:nvPr/>
        </p:nvSpPr>
        <p:spPr>
          <a:xfrm>
            <a:off x="16388682" y="6181564"/>
            <a:ext cx="604200" cy="604200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C5C9D32D-0B44-074C-BA55-4D1662EE7727}"/>
              </a:ext>
            </a:extLst>
          </p:cNvPr>
          <p:cNvSpPr txBox="1"/>
          <p:nvPr/>
        </p:nvSpPr>
        <p:spPr>
          <a:xfrm>
            <a:off x="16488507" y="6263161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395" name="Oval 394">
            <a:extLst>
              <a:ext uri="{FF2B5EF4-FFF2-40B4-BE49-F238E27FC236}">
                <a16:creationId xmlns:a16="http://schemas.microsoft.com/office/drawing/2014/main" id="{2717A114-92C1-1D41-9E62-53C6D4EA3845}"/>
              </a:ext>
            </a:extLst>
          </p:cNvPr>
          <p:cNvSpPr/>
          <p:nvPr/>
        </p:nvSpPr>
        <p:spPr>
          <a:xfrm>
            <a:off x="16899024" y="6181564"/>
            <a:ext cx="604200" cy="60420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EA2ACD15-57D0-274B-B732-B18ACE141A7D}"/>
              </a:ext>
            </a:extLst>
          </p:cNvPr>
          <p:cNvSpPr txBox="1"/>
          <p:nvPr/>
        </p:nvSpPr>
        <p:spPr>
          <a:xfrm>
            <a:off x="16998849" y="6263161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389" name="Oval 388">
            <a:extLst>
              <a:ext uri="{FF2B5EF4-FFF2-40B4-BE49-F238E27FC236}">
                <a16:creationId xmlns:a16="http://schemas.microsoft.com/office/drawing/2014/main" id="{16ADD0B7-AB3C-574E-843F-B38DCED85418}"/>
              </a:ext>
            </a:extLst>
          </p:cNvPr>
          <p:cNvSpPr/>
          <p:nvPr/>
        </p:nvSpPr>
        <p:spPr>
          <a:xfrm>
            <a:off x="15367998" y="7315199"/>
            <a:ext cx="604200" cy="604200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73F219AF-226D-1F46-A41A-187791F50A79}"/>
              </a:ext>
            </a:extLst>
          </p:cNvPr>
          <p:cNvSpPr txBox="1"/>
          <p:nvPr/>
        </p:nvSpPr>
        <p:spPr>
          <a:xfrm>
            <a:off x="15467823" y="7396796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387" name="Oval 386">
            <a:extLst>
              <a:ext uri="{FF2B5EF4-FFF2-40B4-BE49-F238E27FC236}">
                <a16:creationId xmlns:a16="http://schemas.microsoft.com/office/drawing/2014/main" id="{22D38EDB-8B3A-AB43-886E-54560E75EE1E}"/>
              </a:ext>
            </a:extLst>
          </p:cNvPr>
          <p:cNvSpPr/>
          <p:nvPr/>
        </p:nvSpPr>
        <p:spPr>
          <a:xfrm>
            <a:off x="15878340" y="7315199"/>
            <a:ext cx="604200" cy="60420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FE4DC340-EE65-B24C-9796-99BB7FDFE9AC}"/>
              </a:ext>
            </a:extLst>
          </p:cNvPr>
          <p:cNvSpPr txBox="1"/>
          <p:nvPr/>
        </p:nvSpPr>
        <p:spPr>
          <a:xfrm>
            <a:off x="15978165" y="7396796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385" name="Oval 384">
            <a:extLst>
              <a:ext uri="{FF2B5EF4-FFF2-40B4-BE49-F238E27FC236}">
                <a16:creationId xmlns:a16="http://schemas.microsoft.com/office/drawing/2014/main" id="{D87D1F2B-C867-F141-A851-9D264E72A0AC}"/>
              </a:ext>
            </a:extLst>
          </p:cNvPr>
          <p:cNvSpPr/>
          <p:nvPr/>
        </p:nvSpPr>
        <p:spPr>
          <a:xfrm>
            <a:off x="16388682" y="7315199"/>
            <a:ext cx="604200" cy="604200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A0BAAF24-EBF8-0E49-9029-EB9945EA448F}"/>
              </a:ext>
            </a:extLst>
          </p:cNvPr>
          <p:cNvSpPr txBox="1"/>
          <p:nvPr/>
        </p:nvSpPr>
        <p:spPr>
          <a:xfrm>
            <a:off x="16488507" y="7396796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383" name="Oval 382">
            <a:extLst>
              <a:ext uri="{FF2B5EF4-FFF2-40B4-BE49-F238E27FC236}">
                <a16:creationId xmlns:a16="http://schemas.microsoft.com/office/drawing/2014/main" id="{4297D577-9A7D-4C4E-ABCB-97C2C46859E6}"/>
              </a:ext>
            </a:extLst>
          </p:cNvPr>
          <p:cNvSpPr/>
          <p:nvPr/>
        </p:nvSpPr>
        <p:spPr>
          <a:xfrm>
            <a:off x="16899024" y="7315199"/>
            <a:ext cx="604200" cy="60420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6F920F75-E511-EE47-8499-48A4E2EE8DCC}"/>
              </a:ext>
            </a:extLst>
          </p:cNvPr>
          <p:cNvSpPr txBox="1"/>
          <p:nvPr/>
        </p:nvSpPr>
        <p:spPr>
          <a:xfrm>
            <a:off x="16998849" y="7396796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377" name="Oval 376">
            <a:extLst>
              <a:ext uri="{FF2B5EF4-FFF2-40B4-BE49-F238E27FC236}">
                <a16:creationId xmlns:a16="http://schemas.microsoft.com/office/drawing/2014/main" id="{239BA147-AF80-B84C-9704-1CDC4630F2A1}"/>
              </a:ext>
            </a:extLst>
          </p:cNvPr>
          <p:cNvSpPr/>
          <p:nvPr/>
        </p:nvSpPr>
        <p:spPr>
          <a:xfrm>
            <a:off x="15367998" y="8447808"/>
            <a:ext cx="604200" cy="604200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A1C7FE5B-056F-4C47-B9EA-60563034A93C}"/>
              </a:ext>
            </a:extLst>
          </p:cNvPr>
          <p:cNvSpPr txBox="1"/>
          <p:nvPr/>
        </p:nvSpPr>
        <p:spPr>
          <a:xfrm>
            <a:off x="15467823" y="8529405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56087685-28B7-A048-A842-D0888B01CF5C}"/>
              </a:ext>
            </a:extLst>
          </p:cNvPr>
          <p:cNvSpPr/>
          <p:nvPr/>
        </p:nvSpPr>
        <p:spPr>
          <a:xfrm>
            <a:off x="15878340" y="8447808"/>
            <a:ext cx="604200" cy="60420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87CA7289-7AE8-8A43-B88D-A82A85391A33}"/>
              </a:ext>
            </a:extLst>
          </p:cNvPr>
          <p:cNvSpPr txBox="1"/>
          <p:nvPr/>
        </p:nvSpPr>
        <p:spPr>
          <a:xfrm>
            <a:off x="15978165" y="8529405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C9EDED37-3495-EF44-A626-78557E3D08DD}"/>
              </a:ext>
            </a:extLst>
          </p:cNvPr>
          <p:cNvSpPr/>
          <p:nvPr/>
        </p:nvSpPr>
        <p:spPr>
          <a:xfrm>
            <a:off x="16388682" y="8447808"/>
            <a:ext cx="604200" cy="604200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75CCDAC2-0702-A047-87F4-68039255CF2B}"/>
              </a:ext>
            </a:extLst>
          </p:cNvPr>
          <p:cNvSpPr txBox="1"/>
          <p:nvPr/>
        </p:nvSpPr>
        <p:spPr>
          <a:xfrm>
            <a:off x="16488507" y="8529405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E28E4674-925A-AA40-B137-CFCA456784F6}"/>
              </a:ext>
            </a:extLst>
          </p:cNvPr>
          <p:cNvSpPr/>
          <p:nvPr/>
        </p:nvSpPr>
        <p:spPr>
          <a:xfrm>
            <a:off x="16899024" y="8447808"/>
            <a:ext cx="604200" cy="60420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5AA09BF0-71AB-6340-924F-222C1282EF8A}"/>
              </a:ext>
            </a:extLst>
          </p:cNvPr>
          <p:cNvSpPr txBox="1"/>
          <p:nvPr/>
        </p:nvSpPr>
        <p:spPr>
          <a:xfrm>
            <a:off x="16998849" y="8529405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4600EE82-9F76-7049-8847-F323C9DDE6E6}"/>
              </a:ext>
            </a:extLst>
          </p:cNvPr>
          <p:cNvSpPr/>
          <p:nvPr/>
        </p:nvSpPr>
        <p:spPr>
          <a:xfrm>
            <a:off x="15367998" y="9582470"/>
            <a:ext cx="604200" cy="604200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727F10EB-E1EB-0042-B727-7FF992E5CC50}"/>
              </a:ext>
            </a:extLst>
          </p:cNvPr>
          <p:cNvSpPr txBox="1"/>
          <p:nvPr/>
        </p:nvSpPr>
        <p:spPr>
          <a:xfrm>
            <a:off x="15467823" y="9664067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9792DD56-5FA2-9E48-9317-E68DE527B018}"/>
              </a:ext>
            </a:extLst>
          </p:cNvPr>
          <p:cNvSpPr/>
          <p:nvPr/>
        </p:nvSpPr>
        <p:spPr>
          <a:xfrm>
            <a:off x="15878340" y="9582470"/>
            <a:ext cx="604200" cy="60420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CF9A3FEC-D4F2-C841-9B08-495373675AD7}"/>
              </a:ext>
            </a:extLst>
          </p:cNvPr>
          <p:cNvSpPr txBox="1"/>
          <p:nvPr/>
        </p:nvSpPr>
        <p:spPr>
          <a:xfrm>
            <a:off x="15978165" y="9664067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6186A217-AD41-9647-B318-E1FBABD88153}"/>
              </a:ext>
            </a:extLst>
          </p:cNvPr>
          <p:cNvSpPr/>
          <p:nvPr/>
        </p:nvSpPr>
        <p:spPr>
          <a:xfrm>
            <a:off x="16388682" y="9582470"/>
            <a:ext cx="604200" cy="604200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FD8B3362-5831-CA42-B93D-F8A606F2D1F3}"/>
              </a:ext>
            </a:extLst>
          </p:cNvPr>
          <p:cNvSpPr txBox="1"/>
          <p:nvPr/>
        </p:nvSpPr>
        <p:spPr>
          <a:xfrm>
            <a:off x="16488507" y="9664067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F850034F-6DA5-304C-8908-234B4089FD83}"/>
              </a:ext>
            </a:extLst>
          </p:cNvPr>
          <p:cNvSpPr/>
          <p:nvPr/>
        </p:nvSpPr>
        <p:spPr>
          <a:xfrm>
            <a:off x="16899024" y="9582470"/>
            <a:ext cx="604200" cy="60420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248810B8-DD3B-2346-9400-A656657CEC7A}"/>
              </a:ext>
            </a:extLst>
          </p:cNvPr>
          <p:cNvSpPr txBox="1"/>
          <p:nvPr/>
        </p:nvSpPr>
        <p:spPr>
          <a:xfrm>
            <a:off x="16998849" y="9664067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078BFF8B-5535-1447-A77E-DA632B051954}"/>
              </a:ext>
            </a:extLst>
          </p:cNvPr>
          <p:cNvSpPr/>
          <p:nvPr/>
        </p:nvSpPr>
        <p:spPr>
          <a:xfrm>
            <a:off x="15367998" y="10709194"/>
            <a:ext cx="604200" cy="604200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779992C8-DADE-3D4C-9CDC-08B1260DFBE3}"/>
              </a:ext>
            </a:extLst>
          </p:cNvPr>
          <p:cNvSpPr txBox="1"/>
          <p:nvPr/>
        </p:nvSpPr>
        <p:spPr>
          <a:xfrm>
            <a:off x="15467823" y="10790791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CE13AD76-D602-3A4E-A445-52451E209062}"/>
              </a:ext>
            </a:extLst>
          </p:cNvPr>
          <p:cNvSpPr/>
          <p:nvPr/>
        </p:nvSpPr>
        <p:spPr>
          <a:xfrm>
            <a:off x="15878340" y="10709194"/>
            <a:ext cx="604200" cy="60420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F9C3C782-5AC2-FD4F-BBBC-66A0048204B1}"/>
              </a:ext>
            </a:extLst>
          </p:cNvPr>
          <p:cNvSpPr txBox="1"/>
          <p:nvPr/>
        </p:nvSpPr>
        <p:spPr>
          <a:xfrm>
            <a:off x="15978165" y="10790791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DEE4FF60-6F5C-7E47-853E-3A25357CD6E1}"/>
              </a:ext>
            </a:extLst>
          </p:cNvPr>
          <p:cNvSpPr/>
          <p:nvPr/>
        </p:nvSpPr>
        <p:spPr>
          <a:xfrm>
            <a:off x="16388682" y="10709194"/>
            <a:ext cx="604200" cy="604200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2E04E907-537B-BC4B-A8A9-98AA7D82F9A3}"/>
              </a:ext>
            </a:extLst>
          </p:cNvPr>
          <p:cNvSpPr txBox="1"/>
          <p:nvPr/>
        </p:nvSpPr>
        <p:spPr>
          <a:xfrm>
            <a:off x="16488507" y="10790791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5968B5BA-0965-6E41-97E0-14FE8740D41B}"/>
              </a:ext>
            </a:extLst>
          </p:cNvPr>
          <p:cNvSpPr/>
          <p:nvPr/>
        </p:nvSpPr>
        <p:spPr>
          <a:xfrm>
            <a:off x="16899024" y="10709194"/>
            <a:ext cx="604200" cy="60420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C931F636-89B0-EF45-B2AD-986A73488945}"/>
              </a:ext>
            </a:extLst>
          </p:cNvPr>
          <p:cNvSpPr txBox="1"/>
          <p:nvPr/>
        </p:nvSpPr>
        <p:spPr>
          <a:xfrm>
            <a:off x="16998849" y="10790791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7CD3A329-174A-4E48-8F00-25AC4BD70C29}"/>
              </a:ext>
            </a:extLst>
          </p:cNvPr>
          <p:cNvSpPr/>
          <p:nvPr/>
        </p:nvSpPr>
        <p:spPr>
          <a:xfrm>
            <a:off x="17936482" y="5047928"/>
            <a:ext cx="604200" cy="604200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2C4155F2-9879-F84D-BA5F-40C40E88BB3F}"/>
              </a:ext>
            </a:extLst>
          </p:cNvPr>
          <p:cNvSpPr txBox="1"/>
          <p:nvPr/>
        </p:nvSpPr>
        <p:spPr>
          <a:xfrm>
            <a:off x="18036307" y="5129525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490" name="Oval 489">
            <a:extLst>
              <a:ext uri="{FF2B5EF4-FFF2-40B4-BE49-F238E27FC236}">
                <a16:creationId xmlns:a16="http://schemas.microsoft.com/office/drawing/2014/main" id="{5AD95FE3-6691-1947-A950-9565260C97FF}"/>
              </a:ext>
            </a:extLst>
          </p:cNvPr>
          <p:cNvSpPr/>
          <p:nvPr/>
        </p:nvSpPr>
        <p:spPr>
          <a:xfrm>
            <a:off x="18446824" y="5047928"/>
            <a:ext cx="604200" cy="60420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7D46042F-50F0-8544-8BC1-25744B66C781}"/>
              </a:ext>
            </a:extLst>
          </p:cNvPr>
          <p:cNvSpPr txBox="1"/>
          <p:nvPr/>
        </p:nvSpPr>
        <p:spPr>
          <a:xfrm>
            <a:off x="18546649" y="5129525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488" name="Oval 487">
            <a:extLst>
              <a:ext uri="{FF2B5EF4-FFF2-40B4-BE49-F238E27FC236}">
                <a16:creationId xmlns:a16="http://schemas.microsoft.com/office/drawing/2014/main" id="{A4CEE206-44E1-434F-88D2-2D885365A387}"/>
              </a:ext>
            </a:extLst>
          </p:cNvPr>
          <p:cNvSpPr/>
          <p:nvPr/>
        </p:nvSpPr>
        <p:spPr>
          <a:xfrm>
            <a:off x="18957166" y="5047928"/>
            <a:ext cx="604200" cy="604200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78E511E8-43E3-E64D-998C-C9FA74AD6355}"/>
              </a:ext>
            </a:extLst>
          </p:cNvPr>
          <p:cNvSpPr txBox="1"/>
          <p:nvPr/>
        </p:nvSpPr>
        <p:spPr>
          <a:xfrm>
            <a:off x="19056991" y="5129525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486" name="Oval 485">
            <a:extLst>
              <a:ext uri="{FF2B5EF4-FFF2-40B4-BE49-F238E27FC236}">
                <a16:creationId xmlns:a16="http://schemas.microsoft.com/office/drawing/2014/main" id="{3B54A6DC-66A3-3A4A-803E-8F69983E9919}"/>
              </a:ext>
            </a:extLst>
          </p:cNvPr>
          <p:cNvSpPr/>
          <p:nvPr/>
        </p:nvSpPr>
        <p:spPr>
          <a:xfrm>
            <a:off x="19467508" y="5047928"/>
            <a:ext cx="604200" cy="60420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C0596D6D-DA8D-6044-9A0C-2374FBE9DB6D}"/>
              </a:ext>
            </a:extLst>
          </p:cNvPr>
          <p:cNvSpPr txBox="1"/>
          <p:nvPr/>
        </p:nvSpPr>
        <p:spPr>
          <a:xfrm>
            <a:off x="19567333" y="5129525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480" name="Oval 479">
            <a:extLst>
              <a:ext uri="{FF2B5EF4-FFF2-40B4-BE49-F238E27FC236}">
                <a16:creationId xmlns:a16="http://schemas.microsoft.com/office/drawing/2014/main" id="{6911BAB0-9F19-4E4E-B2A6-5991710583CA}"/>
              </a:ext>
            </a:extLst>
          </p:cNvPr>
          <p:cNvSpPr/>
          <p:nvPr/>
        </p:nvSpPr>
        <p:spPr>
          <a:xfrm>
            <a:off x="17936482" y="6181564"/>
            <a:ext cx="604200" cy="604200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A4290A4C-6623-CC4E-814C-C0C68647B6FA}"/>
              </a:ext>
            </a:extLst>
          </p:cNvPr>
          <p:cNvSpPr txBox="1"/>
          <p:nvPr/>
        </p:nvSpPr>
        <p:spPr>
          <a:xfrm>
            <a:off x="18036307" y="6263161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478" name="Oval 477">
            <a:extLst>
              <a:ext uri="{FF2B5EF4-FFF2-40B4-BE49-F238E27FC236}">
                <a16:creationId xmlns:a16="http://schemas.microsoft.com/office/drawing/2014/main" id="{B7830434-5E6E-8142-8184-38745A0676E0}"/>
              </a:ext>
            </a:extLst>
          </p:cNvPr>
          <p:cNvSpPr/>
          <p:nvPr/>
        </p:nvSpPr>
        <p:spPr>
          <a:xfrm>
            <a:off x="18446824" y="6181564"/>
            <a:ext cx="604200" cy="60420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79" name="TextBox 478">
            <a:extLst>
              <a:ext uri="{FF2B5EF4-FFF2-40B4-BE49-F238E27FC236}">
                <a16:creationId xmlns:a16="http://schemas.microsoft.com/office/drawing/2014/main" id="{CAB58AB1-E23A-F34C-8D2E-AB63E71DA8A8}"/>
              </a:ext>
            </a:extLst>
          </p:cNvPr>
          <p:cNvSpPr txBox="1"/>
          <p:nvPr/>
        </p:nvSpPr>
        <p:spPr>
          <a:xfrm>
            <a:off x="18546649" y="6263161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476" name="Oval 475">
            <a:extLst>
              <a:ext uri="{FF2B5EF4-FFF2-40B4-BE49-F238E27FC236}">
                <a16:creationId xmlns:a16="http://schemas.microsoft.com/office/drawing/2014/main" id="{1353880A-E360-7E40-B13F-2A42387FE69D}"/>
              </a:ext>
            </a:extLst>
          </p:cNvPr>
          <p:cNvSpPr/>
          <p:nvPr/>
        </p:nvSpPr>
        <p:spPr>
          <a:xfrm>
            <a:off x="18957166" y="6181564"/>
            <a:ext cx="604200" cy="604200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77" name="TextBox 476">
            <a:extLst>
              <a:ext uri="{FF2B5EF4-FFF2-40B4-BE49-F238E27FC236}">
                <a16:creationId xmlns:a16="http://schemas.microsoft.com/office/drawing/2014/main" id="{56DEE8A3-AE35-044A-A0BA-7813E086761B}"/>
              </a:ext>
            </a:extLst>
          </p:cNvPr>
          <p:cNvSpPr txBox="1"/>
          <p:nvPr/>
        </p:nvSpPr>
        <p:spPr>
          <a:xfrm>
            <a:off x="19056991" y="6263161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474" name="Oval 473">
            <a:extLst>
              <a:ext uri="{FF2B5EF4-FFF2-40B4-BE49-F238E27FC236}">
                <a16:creationId xmlns:a16="http://schemas.microsoft.com/office/drawing/2014/main" id="{6A48AA6F-A500-934E-AAB1-CA9B3CE49884}"/>
              </a:ext>
            </a:extLst>
          </p:cNvPr>
          <p:cNvSpPr/>
          <p:nvPr/>
        </p:nvSpPr>
        <p:spPr>
          <a:xfrm>
            <a:off x="19467508" y="6181564"/>
            <a:ext cx="604200" cy="60420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23D22AA8-113D-2449-AD4E-25760536F551}"/>
              </a:ext>
            </a:extLst>
          </p:cNvPr>
          <p:cNvSpPr txBox="1"/>
          <p:nvPr/>
        </p:nvSpPr>
        <p:spPr>
          <a:xfrm>
            <a:off x="19567333" y="6263161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45086474-28FD-124C-BB7A-E710434382F1}"/>
              </a:ext>
            </a:extLst>
          </p:cNvPr>
          <p:cNvSpPr/>
          <p:nvPr/>
        </p:nvSpPr>
        <p:spPr>
          <a:xfrm>
            <a:off x="17936482" y="7315199"/>
            <a:ext cx="604200" cy="604200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C6981F17-909E-404C-BB73-11B1B1BDDBC4}"/>
              </a:ext>
            </a:extLst>
          </p:cNvPr>
          <p:cNvSpPr txBox="1"/>
          <p:nvPr/>
        </p:nvSpPr>
        <p:spPr>
          <a:xfrm>
            <a:off x="18036307" y="7396796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9ABA112C-219D-CD4D-8D5B-936803BD2C4B}"/>
              </a:ext>
            </a:extLst>
          </p:cNvPr>
          <p:cNvSpPr/>
          <p:nvPr/>
        </p:nvSpPr>
        <p:spPr>
          <a:xfrm>
            <a:off x="18446824" y="7315199"/>
            <a:ext cx="604200" cy="60420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57877608-FDB0-0945-8D72-DFB78A48FE9D}"/>
              </a:ext>
            </a:extLst>
          </p:cNvPr>
          <p:cNvSpPr txBox="1"/>
          <p:nvPr/>
        </p:nvSpPr>
        <p:spPr>
          <a:xfrm>
            <a:off x="18546649" y="7396796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464" name="Oval 463">
            <a:extLst>
              <a:ext uri="{FF2B5EF4-FFF2-40B4-BE49-F238E27FC236}">
                <a16:creationId xmlns:a16="http://schemas.microsoft.com/office/drawing/2014/main" id="{EE444462-D7DF-344F-A01C-2E674E5863DA}"/>
              </a:ext>
            </a:extLst>
          </p:cNvPr>
          <p:cNvSpPr/>
          <p:nvPr/>
        </p:nvSpPr>
        <p:spPr>
          <a:xfrm>
            <a:off x="18957166" y="7315199"/>
            <a:ext cx="604200" cy="604200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E3D7EFE6-C591-EF4D-AD71-9331874024C5}"/>
              </a:ext>
            </a:extLst>
          </p:cNvPr>
          <p:cNvSpPr txBox="1"/>
          <p:nvPr/>
        </p:nvSpPr>
        <p:spPr>
          <a:xfrm>
            <a:off x="19056991" y="7396796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462" name="Oval 461">
            <a:extLst>
              <a:ext uri="{FF2B5EF4-FFF2-40B4-BE49-F238E27FC236}">
                <a16:creationId xmlns:a16="http://schemas.microsoft.com/office/drawing/2014/main" id="{FBA3F2C5-5FAA-B94B-97F4-561594B95124}"/>
              </a:ext>
            </a:extLst>
          </p:cNvPr>
          <p:cNvSpPr/>
          <p:nvPr/>
        </p:nvSpPr>
        <p:spPr>
          <a:xfrm>
            <a:off x="19467508" y="7315199"/>
            <a:ext cx="604200" cy="60420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0030DE09-BCC9-F44F-AFA9-41DE20EF0FA9}"/>
              </a:ext>
            </a:extLst>
          </p:cNvPr>
          <p:cNvSpPr txBox="1"/>
          <p:nvPr/>
        </p:nvSpPr>
        <p:spPr>
          <a:xfrm>
            <a:off x="19567333" y="7396796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456" name="Oval 455">
            <a:extLst>
              <a:ext uri="{FF2B5EF4-FFF2-40B4-BE49-F238E27FC236}">
                <a16:creationId xmlns:a16="http://schemas.microsoft.com/office/drawing/2014/main" id="{D678F46A-D11D-E747-B189-06ABBA3C17E4}"/>
              </a:ext>
            </a:extLst>
          </p:cNvPr>
          <p:cNvSpPr/>
          <p:nvPr/>
        </p:nvSpPr>
        <p:spPr>
          <a:xfrm>
            <a:off x="17936482" y="8447808"/>
            <a:ext cx="604200" cy="604200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B306F737-B74B-9E49-A1A1-883C102EF22F}"/>
              </a:ext>
            </a:extLst>
          </p:cNvPr>
          <p:cNvSpPr txBox="1"/>
          <p:nvPr/>
        </p:nvSpPr>
        <p:spPr>
          <a:xfrm>
            <a:off x="18036307" y="8529405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454" name="Oval 453">
            <a:extLst>
              <a:ext uri="{FF2B5EF4-FFF2-40B4-BE49-F238E27FC236}">
                <a16:creationId xmlns:a16="http://schemas.microsoft.com/office/drawing/2014/main" id="{2BE6F3A3-4547-794F-B66C-7FCB24B8598B}"/>
              </a:ext>
            </a:extLst>
          </p:cNvPr>
          <p:cNvSpPr/>
          <p:nvPr/>
        </p:nvSpPr>
        <p:spPr>
          <a:xfrm>
            <a:off x="18446824" y="8447808"/>
            <a:ext cx="604200" cy="60420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F0898942-8A33-EC42-83B6-14880FAD3D3B}"/>
              </a:ext>
            </a:extLst>
          </p:cNvPr>
          <p:cNvSpPr txBox="1"/>
          <p:nvPr/>
        </p:nvSpPr>
        <p:spPr>
          <a:xfrm>
            <a:off x="18546649" y="8529405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452" name="Oval 451">
            <a:extLst>
              <a:ext uri="{FF2B5EF4-FFF2-40B4-BE49-F238E27FC236}">
                <a16:creationId xmlns:a16="http://schemas.microsoft.com/office/drawing/2014/main" id="{78D85290-88C0-DA4E-811B-1D751773445C}"/>
              </a:ext>
            </a:extLst>
          </p:cNvPr>
          <p:cNvSpPr/>
          <p:nvPr/>
        </p:nvSpPr>
        <p:spPr>
          <a:xfrm>
            <a:off x="18957166" y="8447808"/>
            <a:ext cx="604200" cy="604200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52BCA18B-47B3-7444-A5FB-34D5000CB765}"/>
              </a:ext>
            </a:extLst>
          </p:cNvPr>
          <p:cNvSpPr txBox="1"/>
          <p:nvPr/>
        </p:nvSpPr>
        <p:spPr>
          <a:xfrm>
            <a:off x="19056991" y="8529405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450" name="Oval 449">
            <a:extLst>
              <a:ext uri="{FF2B5EF4-FFF2-40B4-BE49-F238E27FC236}">
                <a16:creationId xmlns:a16="http://schemas.microsoft.com/office/drawing/2014/main" id="{C69AED72-F802-CE49-9CEB-EA8E071C5A59}"/>
              </a:ext>
            </a:extLst>
          </p:cNvPr>
          <p:cNvSpPr/>
          <p:nvPr/>
        </p:nvSpPr>
        <p:spPr>
          <a:xfrm>
            <a:off x="19467508" y="8447808"/>
            <a:ext cx="604200" cy="60420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7FDEB6F4-3338-084B-B9E0-0F1894034FE7}"/>
              </a:ext>
            </a:extLst>
          </p:cNvPr>
          <p:cNvSpPr txBox="1"/>
          <p:nvPr/>
        </p:nvSpPr>
        <p:spPr>
          <a:xfrm>
            <a:off x="19567333" y="8529405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444" name="Oval 443">
            <a:extLst>
              <a:ext uri="{FF2B5EF4-FFF2-40B4-BE49-F238E27FC236}">
                <a16:creationId xmlns:a16="http://schemas.microsoft.com/office/drawing/2014/main" id="{A4473760-A92A-2340-87F8-DB168DD69851}"/>
              </a:ext>
            </a:extLst>
          </p:cNvPr>
          <p:cNvSpPr/>
          <p:nvPr/>
        </p:nvSpPr>
        <p:spPr>
          <a:xfrm>
            <a:off x="17936482" y="9582470"/>
            <a:ext cx="604200" cy="604200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F3A6BCA6-58C9-2340-949B-C1F281BFFDF3}"/>
              </a:ext>
            </a:extLst>
          </p:cNvPr>
          <p:cNvSpPr txBox="1"/>
          <p:nvPr/>
        </p:nvSpPr>
        <p:spPr>
          <a:xfrm>
            <a:off x="18036307" y="9664067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442" name="Oval 441">
            <a:extLst>
              <a:ext uri="{FF2B5EF4-FFF2-40B4-BE49-F238E27FC236}">
                <a16:creationId xmlns:a16="http://schemas.microsoft.com/office/drawing/2014/main" id="{EE2D02AD-74A4-3748-8051-07FCA63FA896}"/>
              </a:ext>
            </a:extLst>
          </p:cNvPr>
          <p:cNvSpPr/>
          <p:nvPr/>
        </p:nvSpPr>
        <p:spPr>
          <a:xfrm>
            <a:off x="18446824" y="9582470"/>
            <a:ext cx="604200" cy="60420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8540993B-42CC-D54A-BFAA-EB2F35BDE4F3}"/>
              </a:ext>
            </a:extLst>
          </p:cNvPr>
          <p:cNvSpPr txBox="1"/>
          <p:nvPr/>
        </p:nvSpPr>
        <p:spPr>
          <a:xfrm>
            <a:off x="18546649" y="9664067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440" name="Oval 439">
            <a:extLst>
              <a:ext uri="{FF2B5EF4-FFF2-40B4-BE49-F238E27FC236}">
                <a16:creationId xmlns:a16="http://schemas.microsoft.com/office/drawing/2014/main" id="{8A5D9E9B-CB93-454D-944D-75DFB1C9E5AA}"/>
              </a:ext>
            </a:extLst>
          </p:cNvPr>
          <p:cNvSpPr/>
          <p:nvPr/>
        </p:nvSpPr>
        <p:spPr>
          <a:xfrm>
            <a:off x="18957166" y="9582470"/>
            <a:ext cx="604200" cy="604200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90F93E0B-A842-B54B-9D08-0BCC8D38A591}"/>
              </a:ext>
            </a:extLst>
          </p:cNvPr>
          <p:cNvSpPr txBox="1"/>
          <p:nvPr/>
        </p:nvSpPr>
        <p:spPr>
          <a:xfrm>
            <a:off x="19056991" y="9664067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438" name="Oval 437">
            <a:extLst>
              <a:ext uri="{FF2B5EF4-FFF2-40B4-BE49-F238E27FC236}">
                <a16:creationId xmlns:a16="http://schemas.microsoft.com/office/drawing/2014/main" id="{26DD2817-786D-2042-8BCB-4F4FBDD0A135}"/>
              </a:ext>
            </a:extLst>
          </p:cNvPr>
          <p:cNvSpPr/>
          <p:nvPr/>
        </p:nvSpPr>
        <p:spPr>
          <a:xfrm>
            <a:off x="19467508" y="9582470"/>
            <a:ext cx="604200" cy="60420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449BED9C-73B0-2843-9A3B-4BD74050EF46}"/>
              </a:ext>
            </a:extLst>
          </p:cNvPr>
          <p:cNvSpPr txBox="1"/>
          <p:nvPr/>
        </p:nvSpPr>
        <p:spPr>
          <a:xfrm>
            <a:off x="19567333" y="9664067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ED376CF9-4A57-1C42-8A03-C020C67545BC}"/>
              </a:ext>
            </a:extLst>
          </p:cNvPr>
          <p:cNvSpPr/>
          <p:nvPr/>
        </p:nvSpPr>
        <p:spPr>
          <a:xfrm>
            <a:off x="17936482" y="10709194"/>
            <a:ext cx="604200" cy="604200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8A29631F-4670-C142-AB8D-D7CCAC9F0F51}"/>
              </a:ext>
            </a:extLst>
          </p:cNvPr>
          <p:cNvSpPr txBox="1"/>
          <p:nvPr/>
        </p:nvSpPr>
        <p:spPr>
          <a:xfrm>
            <a:off x="18036307" y="10790791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BAB5B666-52E3-5142-95F5-571008B52785}"/>
              </a:ext>
            </a:extLst>
          </p:cNvPr>
          <p:cNvSpPr/>
          <p:nvPr/>
        </p:nvSpPr>
        <p:spPr>
          <a:xfrm>
            <a:off x="18446824" y="10709194"/>
            <a:ext cx="604200" cy="60420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86FF5E31-479B-5E4A-A5F5-3A91D27088D1}"/>
              </a:ext>
            </a:extLst>
          </p:cNvPr>
          <p:cNvSpPr txBox="1"/>
          <p:nvPr/>
        </p:nvSpPr>
        <p:spPr>
          <a:xfrm>
            <a:off x="18546649" y="10790791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428" name="Oval 427">
            <a:extLst>
              <a:ext uri="{FF2B5EF4-FFF2-40B4-BE49-F238E27FC236}">
                <a16:creationId xmlns:a16="http://schemas.microsoft.com/office/drawing/2014/main" id="{514A387E-4C73-C74A-8FDC-A880CFC25752}"/>
              </a:ext>
            </a:extLst>
          </p:cNvPr>
          <p:cNvSpPr/>
          <p:nvPr/>
        </p:nvSpPr>
        <p:spPr>
          <a:xfrm>
            <a:off x="18957166" y="10709194"/>
            <a:ext cx="604200" cy="604200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06E87A67-1ADD-8941-82A9-C5E75914BA05}"/>
              </a:ext>
            </a:extLst>
          </p:cNvPr>
          <p:cNvSpPr txBox="1"/>
          <p:nvPr/>
        </p:nvSpPr>
        <p:spPr>
          <a:xfrm>
            <a:off x="19056991" y="10790791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426" name="Oval 425">
            <a:extLst>
              <a:ext uri="{FF2B5EF4-FFF2-40B4-BE49-F238E27FC236}">
                <a16:creationId xmlns:a16="http://schemas.microsoft.com/office/drawing/2014/main" id="{04E3B6FA-159A-444A-9E28-2DEF7FEAA61C}"/>
              </a:ext>
            </a:extLst>
          </p:cNvPr>
          <p:cNvSpPr/>
          <p:nvPr/>
        </p:nvSpPr>
        <p:spPr>
          <a:xfrm>
            <a:off x="19467508" y="10709194"/>
            <a:ext cx="604200" cy="60420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BE09AEFB-AC59-6D44-8F19-FC36039C5CB9}"/>
              </a:ext>
            </a:extLst>
          </p:cNvPr>
          <p:cNvSpPr txBox="1"/>
          <p:nvPr/>
        </p:nvSpPr>
        <p:spPr>
          <a:xfrm>
            <a:off x="19567333" y="10790791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571" name="Oval 570">
            <a:extLst>
              <a:ext uri="{FF2B5EF4-FFF2-40B4-BE49-F238E27FC236}">
                <a16:creationId xmlns:a16="http://schemas.microsoft.com/office/drawing/2014/main" id="{6BF0744C-1E99-4E44-97B9-C7183E273DD1}"/>
              </a:ext>
            </a:extLst>
          </p:cNvPr>
          <p:cNvSpPr/>
          <p:nvPr/>
        </p:nvSpPr>
        <p:spPr>
          <a:xfrm>
            <a:off x="20504968" y="5047928"/>
            <a:ext cx="604200" cy="604200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72" name="TextBox 571">
            <a:extLst>
              <a:ext uri="{FF2B5EF4-FFF2-40B4-BE49-F238E27FC236}">
                <a16:creationId xmlns:a16="http://schemas.microsoft.com/office/drawing/2014/main" id="{927531C5-0A58-214F-B195-13DAD1E42979}"/>
              </a:ext>
            </a:extLst>
          </p:cNvPr>
          <p:cNvSpPr txBox="1"/>
          <p:nvPr/>
        </p:nvSpPr>
        <p:spPr>
          <a:xfrm>
            <a:off x="20604793" y="5129525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569" name="Oval 568">
            <a:extLst>
              <a:ext uri="{FF2B5EF4-FFF2-40B4-BE49-F238E27FC236}">
                <a16:creationId xmlns:a16="http://schemas.microsoft.com/office/drawing/2014/main" id="{FAA67F5C-F60F-D34C-BB5E-5367C62C34DF}"/>
              </a:ext>
            </a:extLst>
          </p:cNvPr>
          <p:cNvSpPr/>
          <p:nvPr/>
        </p:nvSpPr>
        <p:spPr>
          <a:xfrm>
            <a:off x="21015310" y="5047928"/>
            <a:ext cx="604200" cy="60420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70" name="TextBox 569">
            <a:extLst>
              <a:ext uri="{FF2B5EF4-FFF2-40B4-BE49-F238E27FC236}">
                <a16:creationId xmlns:a16="http://schemas.microsoft.com/office/drawing/2014/main" id="{1DE82E7F-2E64-AF45-B583-1BE1270E9DD5}"/>
              </a:ext>
            </a:extLst>
          </p:cNvPr>
          <p:cNvSpPr txBox="1"/>
          <p:nvPr/>
        </p:nvSpPr>
        <p:spPr>
          <a:xfrm>
            <a:off x="21115135" y="5129525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567" name="Oval 566">
            <a:extLst>
              <a:ext uri="{FF2B5EF4-FFF2-40B4-BE49-F238E27FC236}">
                <a16:creationId xmlns:a16="http://schemas.microsoft.com/office/drawing/2014/main" id="{AD46D6FA-4361-6149-9244-BB42450B94E8}"/>
              </a:ext>
            </a:extLst>
          </p:cNvPr>
          <p:cNvSpPr/>
          <p:nvPr/>
        </p:nvSpPr>
        <p:spPr>
          <a:xfrm>
            <a:off x="21525652" y="5047928"/>
            <a:ext cx="604200" cy="604200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68" name="TextBox 567">
            <a:extLst>
              <a:ext uri="{FF2B5EF4-FFF2-40B4-BE49-F238E27FC236}">
                <a16:creationId xmlns:a16="http://schemas.microsoft.com/office/drawing/2014/main" id="{73499F51-548A-844E-AE73-61A33D42F632}"/>
              </a:ext>
            </a:extLst>
          </p:cNvPr>
          <p:cNvSpPr txBox="1"/>
          <p:nvPr/>
        </p:nvSpPr>
        <p:spPr>
          <a:xfrm>
            <a:off x="21625477" y="5129525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565" name="Oval 564">
            <a:extLst>
              <a:ext uri="{FF2B5EF4-FFF2-40B4-BE49-F238E27FC236}">
                <a16:creationId xmlns:a16="http://schemas.microsoft.com/office/drawing/2014/main" id="{C316746C-7BFA-C144-97B2-5172D4E122FF}"/>
              </a:ext>
            </a:extLst>
          </p:cNvPr>
          <p:cNvSpPr/>
          <p:nvPr/>
        </p:nvSpPr>
        <p:spPr>
          <a:xfrm>
            <a:off x="22035994" y="5047928"/>
            <a:ext cx="604200" cy="60420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66" name="TextBox 565">
            <a:extLst>
              <a:ext uri="{FF2B5EF4-FFF2-40B4-BE49-F238E27FC236}">
                <a16:creationId xmlns:a16="http://schemas.microsoft.com/office/drawing/2014/main" id="{A2A44EB9-F6C9-FA4E-99A0-9EEFB7A08D07}"/>
              </a:ext>
            </a:extLst>
          </p:cNvPr>
          <p:cNvSpPr txBox="1"/>
          <p:nvPr/>
        </p:nvSpPr>
        <p:spPr>
          <a:xfrm>
            <a:off x="22135819" y="5129525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559" name="Oval 558">
            <a:extLst>
              <a:ext uri="{FF2B5EF4-FFF2-40B4-BE49-F238E27FC236}">
                <a16:creationId xmlns:a16="http://schemas.microsoft.com/office/drawing/2014/main" id="{F1F8F58E-9854-E94C-A77D-145C8F3788FC}"/>
              </a:ext>
            </a:extLst>
          </p:cNvPr>
          <p:cNvSpPr/>
          <p:nvPr/>
        </p:nvSpPr>
        <p:spPr>
          <a:xfrm>
            <a:off x="20504968" y="6181564"/>
            <a:ext cx="604200" cy="604200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60" name="TextBox 559">
            <a:extLst>
              <a:ext uri="{FF2B5EF4-FFF2-40B4-BE49-F238E27FC236}">
                <a16:creationId xmlns:a16="http://schemas.microsoft.com/office/drawing/2014/main" id="{D5222895-F46C-9B41-BD93-0F65A5BE520D}"/>
              </a:ext>
            </a:extLst>
          </p:cNvPr>
          <p:cNvSpPr txBox="1"/>
          <p:nvPr/>
        </p:nvSpPr>
        <p:spPr>
          <a:xfrm>
            <a:off x="20604793" y="6263161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557" name="Oval 556">
            <a:extLst>
              <a:ext uri="{FF2B5EF4-FFF2-40B4-BE49-F238E27FC236}">
                <a16:creationId xmlns:a16="http://schemas.microsoft.com/office/drawing/2014/main" id="{05771CEC-52DA-5444-B02D-C33C7A145A1C}"/>
              </a:ext>
            </a:extLst>
          </p:cNvPr>
          <p:cNvSpPr/>
          <p:nvPr/>
        </p:nvSpPr>
        <p:spPr>
          <a:xfrm>
            <a:off x="21015310" y="6181564"/>
            <a:ext cx="604200" cy="60420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58" name="TextBox 557">
            <a:extLst>
              <a:ext uri="{FF2B5EF4-FFF2-40B4-BE49-F238E27FC236}">
                <a16:creationId xmlns:a16="http://schemas.microsoft.com/office/drawing/2014/main" id="{3D180246-BED5-304E-8910-C9CC608EA6AB}"/>
              </a:ext>
            </a:extLst>
          </p:cNvPr>
          <p:cNvSpPr txBox="1"/>
          <p:nvPr/>
        </p:nvSpPr>
        <p:spPr>
          <a:xfrm>
            <a:off x="21115135" y="6263161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555" name="Oval 554">
            <a:extLst>
              <a:ext uri="{FF2B5EF4-FFF2-40B4-BE49-F238E27FC236}">
                <a16:creationId xmlns:a16="http://schemas.microsoft.com/office/drawing/2014/main" id="{A6CEA263-BA63-3C41-B3AA-509E21AD7028}"/>
              </a:ext>
            </a:extLst>
          </p:cNvPr>
          <p:cNvSpPr/>
          <p:nvPr/>
        </p:nvSpPr>
        <p:spPr>
          <a:xfrm>
            <a:off x="21525652" y="6181564"/>
            <a:ext cx="604200" cy="604200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56" name="TextBox 555">
            <a:extLst>
              <a:ext uri="{FF2B5EF4-FFF2-40B4-BE49-F238E27FC236}">
                <a16:creationId xmlns:a16="http://schemas.microsoft.com/office/drawing/2014/main" id="{E4997FAE-D6CB-8643-9BC4-B54AF6D6436E}"/>
              </a:ext>
            </a:extLst>
          </p:cNvPr>
          <p:cNvSpPr txBox="1"/>
          <p:nvPr/>
        </p:nvSpPr>
        <p:spPr>
          <a:xfrm>
            <a:off x="21625477" y="6263161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553" name="Oval 552">
            <a:extLst>
              <a:ext uri="{FF2B5EF4-FFF2-40B4-BE49-F238E27FC236}">
                <a16:creationId xmlns:a16="http://schemas.microsoft.com/office/drawing/2014/main" id="{F096D6E2-6285-9D41-8EE9-93AC889B5D60}"/>
              </a:ext>
            </a:extLst>
          </p:cNvPr>
          <p:cNvSpPr/>
          <p:nvPr/>
        </p:nvSpPr>
        <p:spPr>
          <a:xfrm>
            <a:off x="22035994" y="6181564"/>
            <a:ext cx="604200" cy="60420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54" name="TextBox 553">
            <a:extLst>
              <a:ext uri="{FF2B5EF4-FFF2-40B4-BE49-F238E27FC236}">
                <a16:creationId xmlns:a16="http://schemas.microsoft.com/office/drawing/2014/main" id="{69CE850D-8E05-7348-AD99-82A4DE3BFCED}"/>
              </a:ext>
            </a:extLst>
          </p:cNvPr>
          <p:cNvSpPr txBox="1"/>
          <p:nvPr/>
        </p:nvSpPr>
        <p:spPr>
          <a:xfrm>
            <a:off x="22135819" y="6263161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547" name="Oval 546">
            <a:extLst>
              <a:ext uri="{FF2B5EF4-FFF2-40B4-BE49-F238E27FC236}">
                <a16:creationId xmlns:a16="http://schemas.microsoft.com/office/drawing/2014/main" id="{80D3C0F0-64FF-D846-B5DD-8838EAA4E421}"/>
              </a:ext>
            </a:extLst>
          </p:cNvPr>
          <p:cNvSpPr/>
          <p:nvPr/>
        </p:nvSpPr>
        <p:spPr>
          <a:xfrm>
            <a:off x="20504968" y="7315199"/>
            <a:ext cx="604200" cy="604200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48" name="TextBox 547">
            <a:extLst>
              <a:ext uri="{FF2B5EF4-FFF2-40B4-BE49-F238E27FC236}">
                <a16:creationId xmlns:a16="http://schemas.microsoft.com/office/drawing/2014/main" id="{0EE77C05-7CA7-F940-9E38-B48757952614}"/>
              </a:ext>
            </a:extLst>
          </p:cNvPr>
          <p:cNvSpPr txBox="1"/>
          <p:nvPr/>
        </p:nvSpPr>
        <p:spPr>
          <a:xfrm>
            <a:off x="20604793" y="7396796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545" name="Oval 544">
            <a:extLst>
              <a:ext uri="{FF2B5EF4-FFF2-40B4-BE49-F238E27FC236}">
                <a16:creationId xmlns:a16="http://schemas.microsoft.com/office/drawing/2014/main" id="{BFA7C4D3-E235-EF41-8BD6-950838084ADA}"/>
              </a:ext>
            </a:extLst>
          </p:cNvPr>
          <p:cNvSpPr/>
          <p:nvPr/>
        </p:nvSpPr>
        <p:spPr>
          <a:xfrm>
            <a:off x="21015310" y="7315199"/>
            <a:ext cx="604200" cy="60420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754BCC0C-B5EE-1047-87BA-6120E985090E}"/>
              </a:ext>
            </a:extLst>
          </p:cNvPr>
          <p:cNvSpPr txBox="1"/>
          <p:nvPr/>
        </p:nvSpPr>
        <p:spPr>
          <a:xfrm>
            <a:off x="21115135" y="7396796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543" name="Oval 542">
            <a:extLst>
              <a:ext uri="{FF2B5EF4-FFF2-40B4-BE49-F238E27FC236}">
                <a16:creationId xmlns:a16="http://schemas.microsoft.com/office/drawing/2014/main" id="{154E0408-BE82-B34F-B1D3-A6F0595055FE}"/>
              </a:ext>
            </a:extLst>
          </p:cNvPr>
          <p:cNvSpPr/>
          <p:nvPr/>
        </p:nvSpPr>
        <p:spPr>
          <a:xfrm>
            <a:off x="21525652" y="7315199"/>
            <a:ext cx="604200" cy="604200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4E365197-C4A7-6548-B9E4-F4FFB071DC5A}"/>
              </a:ext>
            </a:extLst>
          </p:cNvPr>
          <p:cNvSpPr txBox="1"/>
          <p:nvPr/>
        </p:nvSpPr>
        <p:spPr>
          <a:xfrm>
            <a:off x="21625477" y="7396796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541" name="Oval 540">
            <a:extLst>
              <a:ext uri="{FF2B5EF4-FFF2-40B4-BE49-F238E27FC236}">
                <a16:creationId xmlns:a16="http://schemas.microsoft.com/office/drawing/2014/main" id="{C8A7C05E-24A5-CB41-8711-A047934EA8C9}"/>
              </a:ext>
            </a:extLst>
          </p:cNvPr>
          <p:cNvSpPr/>
          <p:nvPr/>
        </p:nvSpPr>
        <p:spPr>
          <a:xfrm>
            <a:off x="22035994" y="7315199"/>
            <a:ext cx="604200" cy="60420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A8775445-D5A4-FC47-8F97-4B4A073402EE}"/>
              </a:ext>
            </a:extLst>
          </p:cNvPr>
          <p:cNvSpPr txBox="1"/>
          <p:nvPr/>
        </p:nvSpPr>
        <p:spPr>
          <a:xfrm>
            <a:off x="22135819" y="7396796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535" name="Oval 534">
            <a:extLst>
              <a:ext uri="{FF2B5EF4-FFF2-40B4-BE49-F238E27FC236}">
                <a16:creationId xmlns:a16="http://schemas.microsoft.com/office/drawing/2014/main" id="{592050E4-881B-7044-863A-2077B9DCF2B8}"/>
              </a:ext>
            </a:extLst>
          </p:cNvPr>
          <p:cNvSpPr/>
          <p:nvPr/>
        </p:nvSpPr>
        <p:spPr>
          <a:xfrm>
            <a:off x="20504968" y="8447808"/>
            <a:ext cx="604200" cy="604200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36" name="TextBox 535">
            <a:extLst>
              <a:ext uri="{FF2B5EF4-FFF2-40B4-BE49-F238E27FC236}">
                <a16:creationId xmlns:a16="http://schemas.microsoft.com/office/drawing/2014/main" id="{724A7842-ED69-FC47-A908-1A3B55748C40}"/>
              </a:ext>
            </a:extLst>
          </p:cNvPr>
          <p:cNvSpPr txBox="1"/>
          <p:nvPr/>
        </p:nvSpPr>
        <p:spPr>
          <a:xfrm>
            <a:off x="20604793" y="8529405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533" name="Oval 532">
            <a:extLst>
              <a:ext uri="{FF2B5EF4-FFF2-40B4-BE49-F238E27FC236}">
                <a16:creationId xmlns:a16="http://schemas.microsoft.com/office/drawing/2014/main" id="{4F81FDDD-AD6B-BB4E-B586-E0B0021433CA}"/>
              </a:ext>
            </a:extLst>
          </p:cNvPr>
          <p:cNvSpPr/>
          <p:nvPr/>
        </p:nvSpPr>
        <p:spPr>
          <a:xfrm>
            <a:off x="21015310" y="8447808"/>
            <a:ext cx="604200" cy="60420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34" name="TextBox 533">
            <a:extLst>
              <a:ext uri="{FF2B5EF4-FFF2-40B4-BE49-F238E27FC236}">
                <a16:creationId xmlns:a16="http://schemas.microsoft.com/office/drawing/2014/main" id="{205A0A33-B94D-6243-A7C4-5A56B4A58F22}"/>
              </a:ext>
            </a:extLst>
          </p:cNvPr>
          <p:cNvSpPr txBox="1"/>
          <p:nvPr/>
        </p:nvSpPr>
        <p:spPr>
          <a:xfrm>
            <a:off x="21115135" y="8529405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531" name="Oval 530">
            <a:extLst>
              <a:ext uri="{FF2B5EF4-FFF2-40B4-BE49-F238E27FC236}">
                <a16:creationId xmlns:a16="http://schemas.microsoft.com/office/drawing/2014/main" id="{4F22C19C-EA06-DA4B-BC13-57AC48DCFF18}"/>
              </a:ext>
            </a:extLst>
          </p:cNvPr>
          <p:cNvSpPr/>
          <p:nvPr/>
        </p:nvSpPr>
        <p:spPr>
          <a:xfrm>
            <a:off x="21525652" y="8447808"/>
            <a:ext cx="604200" cy="604200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CFD74E35-7A30-1A45-ACAD-FA33CA5BBCBC}"/>
              </a:ext>
            </a:extLst>
          </p:cNvPr>
          <p:cNvSpPr txBox="1"/>
          <p:nvPr/>
        </p:nvSpPr>
        <p:spPr>
          <a:xfrm>
            <a:off x="21625477" y="8529405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529" name="Oval 528">
            <a:extLst>
              <a:ext uri="{FF2B5EF4-FFF2-40B4-BE49-F238E27FC236}">
                <a16:creationId xmlns:a16="http://schemas.microsoft.com/office/drawing/2014/main" id="{8F3060BC-AD2F-9E40-9F1F-1F436E8991EC}"/>
              </a:ext>
            </a:extLst>
          </p:cNvPr>
          <p:cNvSpPr/>
          <p:nvPr/>
        </p:nvSpPr>
        <p:spPr>
          <a:xfrm>
            <a:off x="22035994" y="8447808"/>
            <a:ext cx="604200" cy="60420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30" name="TextBox 529">
            <a:extLst>
              <a:ext uri="{FF2B5EF4-FFF2-40B4-BE49-F238E27FC236}">
                <a16:creationId xmlns:a16="http://schemas.microsoft.com/office/drawing/2014/main" id="{3B8CFBAF-8B94-1C49-8353-376BD1A76576}"/>
              </a:ext>
            </a:extLst>
          </p:cNvPr>
          <p:cNvSpPr txBox="1"/>
          <p:nvPr/>
        </p:nvSpPr>
        <p:spPr>
          <a:xfrm>
            <a:off x="22135819" y="8529405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523" name="Oval 522">
            <a:extLst>
              <a:ext uri="{FF2B5EF4-FFF2-40B4-BE49-F238E27FC236}">
                <a16:creationId xmlns:a16="http://schemas.microsoft.com/office/drawing/2014/main" id="{E9FD985B-CCD2-9C4E-BB96-570AB4A26064}"/>
              </a:ext>
            </a:extLst>
          </p:cNvPr>
          <p:cNvSpPr/>
          <p:nvPr/>
        </p:nvSpPr>
        <p:spPr>
          <a:xfrm>
            <a:off x="20504968" y="9582470"/>
            <a:ext cx="604200" cy="604200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BAA0DFD7-C701-2541-B98C-E8D2AFE9C808}"/>
              </a:ext>
            </a:extLst>
          </p:cNvPr>
          <p:cNvSpPr txBox="1"/>
          <p:nvPr/>
        </p:nvSpPr>
        <p:spPr>
          <a:xfrm>
            <a:off x="20604793" y="9664067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521" name="Oval 520">
            <a:extLst>
              <a:ext uri="{FF2B5EF4-FFF2-40B4-BE49-F238E27FC236}">
                <a16:creationId xmlns:a16="http://schemas.microsoft.com/office/drawing/2014/main" id="{ED46E2A6-A2BE-0E46-A4A1-21534B9AE370}"/>
              </a:ext>
            </a:extLst>
          </p:cNvPr>
          <p:cNvSpPr/>
          <p:nvPr/>
        </p:nvSpPr>
        <p:spPr>
          <a:xfrm>
            <a:off x="21015310" y="9582470"/>
            <a:ext cx="604200" cy="60420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8F9C519C-A06A-C043-A880-5DE27721AB8A}"/>
              </a:ext>
            </a:extLst>
          </p:cNvPr>
          <p:cNvSpPr txBox="1"/>
          <p:nvPr/>
        </p:nvSpPr>
        <p:spPr>
          <a:xfrm>
            <a:off x="21115135" y="9664067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519" name="Oval 518">
            <a:extLst>
              <a:ext uri="{FF2B5EF4-FFF2-40B4-BE49-F238E27FC236}">
                <a16:creationId xmlns:a16="http://schemas.microsoft.com/office/drawing/2014/main" id="{93D32A62-5FEC-BF44-BB87-D5BEF496A2C9}"/>
              </a:ext>
            </a:extLst>
          </p:cNvPr>
          <p:cNvSpPr/>
          <p:nvPr/>
        </p:nvSpPr>
        <p:spPr>
          <a:xfrm>
            <a:off x="21525652" y="9582470"/>
            <a:ext cx="604200" cy="604200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3A78A16E-6E8D-6147-A22F-66B5970BCC61}"/>
              </a:ext>
            </a:extLst>
          </p:cNvPr>
          <p:cNvSpPr txBox="1"/>
          <p:nvPr/>
        </p:nvSpPr>
        <p:spPr>
          <a:xfrm>
            <a:off x="21625477" y="9664067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517" name="Oval 516">
            <a:extLst>
              <a:ext uri="{FF2B5EF4-FFF2-40B4-BE49-F238E27FC236}">
                <a16:creationId xmlns:a16="http://schemas.microsoft.com/office/drawing/2014/main" id="{40EBBC89-B5B9-7E4B-9641-815612B528C1}"/>
              </a:ext>
            </a:extLst>
          </p:cNvPr>
          <p:cNvSpPr/>
          <p:nvPr/>
        </p:nvSpPr>
        <p:spPr>
          <a:xfrm>
            <a:off x="22035994" y="9582470"/>
            <a:ext cx="604200" cy="60420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51857792-72DB-9349-BF25-4A9596A60B6B}"/>
              </a:ext>
            </a:extLst>
          </p:cNvPr>
          <p:cNvSpPr txBox="1"/>
          <p:nvPr/>
        </p:nvSpPr>
        <p:spPr>
          <a:xfrm>
            <a:off x="22135819" y="9664067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511" name="Oval 510">
            <a:extLst>
              <a:ext uri="{FF2B5EF4-FFF2-40B4-BE49-F238E27FC236}">
                <a16:creationId xmlns:a16="http://schemas.microsoft.com/office/drawing/2014/main" id="{15F6B51D-8983-644D-89D6-6832107092CD}"/>
              </a:ext>
            </a:extLst>
          </p:cNvPr>
          <p:cNvSpPr/>
          <p:nvPr/>
        </p:nvSpPr>
        <p:spPr>
          <a:xfrm>
            <a:off x="20504968" y="10709194"/>
            <a:ext cx="604200" cy="604200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38330625-0309-254D-9630-7E8F33B6D196}"/>
              </a:ext>
            </a:extLst>
          </p:cNvPr>
          <p:cNvSpPr txBox="1"/>
          <p:nvPr/>
        </p:nvSpPr>
        <p:spPr>
          <a:xfrm>
            <a:off x="20604793" y="10790791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509" name="Oval 508">
            <a:extLst>
              <a:ext uri="{FF2B5EF4-FFF2-40B4-BE49-F238E27FC236}">
                <a16:creationId xmlns:a16="http://schemas.microsoft.com/office/drawing/2014/main" id="{E842A040-9924-8943-9173-339755E94DDF}"/>
              </a:ext>
            </a:extLst>
          </p:cNvPr>
          <p:cNvSpPr/>
          <p:nvPr/>
        </p:nvSpPr>
        <p:spPr>
          <a:xfrm>
            <a:off x="21015310" y="10709194"/>
            <a:ext cx="604200" cy="60420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B76B6C6A-3384-0648-BC81-750E88B6526D}"/>
              </a:ext>
            </a:extLst>
          </p:cNvPr>
          <p:cNvSpPr txBox="1"/>
          <p:nvPr/>
        </p:nvSpPr>
        <p:spPr>
          <a:xfrm>
            <a:off x="21115135" y="10790791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507" name="Oval 506">
            <a:extLst>
              <a:ext uri="{FF2B5EF4-FFF2-40B4-BE49-F238E27FC236}">
                <a16:creationId xmlns:a16="http://schemas.microsoft.com/office/drawing/2014/main" id="{5222D995-3D66-2149-B961-A3CC3CE582E0}"/>
              </a:ext>
            </a:extLst>
          </p:cNvPr>
          <p:cNvSpPr/>
          <p:nvPr/>
        </p:nvSpPr>
        <p:spPr>
          <a:xfrm>
            <a:off x="21525652" y="10709194"/>
            <a:ext cx="604200" cy="604200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6A71C068-AB12-FF45-828C-1EB38FAE9811}"/>
              </a:ext>
            </a:extLst>
          </p:cNvPr>
          <p:cNvSpPr txBox="1"/>
          <p:nvPr/>
        </p:nvSpPr>
        <p:spPr>
          <a:xfrm>
            <a:off x="21625477" y="10790791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505" name="Oval 504">
            <a:extLst>
              <a:ext uri="{FF2B5EF4-FFF2-40B4-BE49-F238E27FC236}">
                <a16:creationId xmlns:a16="http://schemas.microsoft.com/office/drawing/2014/main" id="{28D8E9E3-70F7-9040-9FBF-E0306BDA1973}"/>
              </a:ext>
            </a:extLst>
          </p:cNvPr>
          <p:cNvSpPr/>
          <p:nvPr/>
        </p:nvSpPr>
        <p:spPr>
          <a:xfrm>
            <a:off x="22035994" y="10709194"/>
            <a:ext cx="604200" cy="60420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281B71D3-9A3B-214D-87A4-498EBD87505D}"/>
              </a:ext>
            </a:extLst>
          </p:cNvPr>
          <p:cNvSpPr txBox="1"/>
          <p:nvPr/>
        </p:nvSpPr>
        <p:spPr>
          <a:xfrm>
            <a:off x="22135819" y="10790791"/>
            <a:ext cx="4045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573" name="Oval 572">
            <a:extLst>
              <a:ext uri="{FF2B5EF4-FFF2-40B4-BE49-F238E27FC236}">
                <a16:creationId xmlns:a16="http://schemas.microsoft.com/office/drawing/2014/main" id="{37BF4D78-509F-7842-8FCC-AC6B6DEAAFFB}"/>
              </a:ext>
            </a:extLst>
          </p:cNvPr>
          <p:cNvSpPr/>
          <p:nvPr/>
        </p:nvSpPr>
        <p:spPr>
          <a:xfrm>
            <a:off x="4182984" y="12165807"/>
            <a:ext cx="600052" cy="600050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9B2463DA-155D-2344-9930-65DE80A37522}"/>
              </a:ext>
            </a:extLst>
          </p:cNvPr>
          <p:cNvSpPr txBox="1"/>
          <p:nvPr/>
        </p:nvSpPr>
        <p:spPr>
          <a:xfrm>
            <a:off x="4265090" y="12255317"/>
            <a:ext cx="4358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575" name="TextBox 574">
            <a:extLst>
              <a:ext uri="{FF2B5EF4-FFF2-40B4-BE49-F238E27FC236}">
                <a16:creationId xmlns:a16="http://schemas.microsoft.com/office/drawing/2014/main" id="{5E0A1BD7-8C45-CD4A-97C1-BF30C09D6A4E}"/>
              </a:ext>
            </a:extLst>
          </p:cNvPr>
          <p:cNvSpPr txBox="1"/>
          <p:nvPr/>
        </p:nvSpPr>
        <p:spPr>
          <a:xfrm>
            <a:off x="4860322" y="12255317"/>
            <a:ext cx="214404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spc="-30" dirty="0">
                <a:latin typeface="Poppins" pitchFamily="2" charset="77"/>
                <a:cs typeface="Poppins" pitchFamily="2" charset="77"/>
              </a:rPr>
              <a:t>Responsible</a:t>
            </a:r>
          </a:p>
        </p:txBody>
      </p:sp>
      <p:sp>
        <p:nvSpPr>
          <p:cNvPr id="576" name="Oval 575">
            <a:extLst>
              <a:ext uri="{FF2B5EF4-FFF2-40B4-BE49-F238E27FC236}">
                <a16:creationId xmlns:a16="http://schemas.microsoft.com/office/drawing/2014/main" id="{85E7E935-5D54-BF45-AD98-C65B8175F4AC}"/>
              </a:ext>
            </a:extLst>
          </p:cNvPr>
          <p:cNvSpPr/>
          <p:nvPr/>
        </p:nvSpPr>
        <p:spPr>
          <a:xfrm>
            <a:off x="8579750" y="12165807"/>
            <a:ext cx="600052" cy="60005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77" name="TextBox 576">
            <a:extLst>
              <a:ext uri="{FF2B5EF4-FFF2-40B4-BE49-F238E27FC236}">
                <a16:creationId xmlns:a16="http://schemas.microsoft.com/office/drawing/2014/main" id="{347B4098-3E79-9747-950F-D925793C9AA8}"/>
              </a:ext>
            </a:extLst>
          </p:cNvPr>
          <p:cNvSpPr txBox="1"/>
          <p:nvPr/>
        </p:nvSpPr>
        <p:spPr>
          <a:xfrm>
            <a:off x="8661856" y="12255317"/>
            <a:ext cx="4358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578" name="TextBox 577">
            <a:extLst>
              <a:ext uri="{FF2B5EF4-FFF2-40B4-BE49-F238E27FC236}">
                <a16:creationId xmlns:a16="http://schemas.microsoft.com/office/drawing/2014/main" id="{0DBC4673-8960-FF47-ACAF-86C0E00976B3}"/>
              </a:ext>
            </a:extLst>
          </p:cNvPr>
          <p:cNvSpPr txBox="1"/>
          <p:nvPr/>
        </p:nvSpPr>
        <p:spPr>
          <a:xfrm>
            <a:off x="9257088" y="12255317"/>
            <a:ext cx="214404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spc="-30" dirty="0">
                <a:latin typeface="Poppins" pitchFamily="2" charset="77"/>
                <a:cs typeface="Poppins" pitchFamily="2" charset="77"/>
              </a:rPr>
              <a:t>Accountable</a:t>
            </a:r>
          </a:p>
        </p:txBody>
      </p:sp>
      <p:sp>
        <p:nvSpPr>
          <p:cNvPr id="579" name="Oval 578">
            <a:extLst>
              <a:ext uri="{FF2B5EF4-FFF2-40B4-BE49-F238E27FC236}">
                <a16:creationId xmlns:a16="http://schemas.microsoft.com/office/drawing/2014/main" id="{4F316BCB-6F37-594C-A036-FF5C18669897}"/>
              </a:ext>
            </a:extLst>
          </p:cNvPr>
          <p:cNvSpPr/>
          <p:nvPr/>
        </p:nvSpPr>
        <p:spPr>
          <a:xfrm>
            <a:off x="12976516" y="12165807"/>
            <a:ext cx="600052" cy="600050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80" name="TextBox 579">
            <a:extLst>
              <a:ext uri="{FF2B5EF4-FFF2-40B4-BE49-F238E27FC236}">
                <a16:creationId xmlns:a16="http://schemas.microsoft.com/office/drawing/2014/main" id="{99E854FF-E4E6-9642-A36A-7773155AE0CB}"/>
              </a:ext>
            </a:extLst>
          </p:cNvPr>
          <p:cNvSpPr txBox="1"/>
          <p:nvPr/>
        </p:nvSpPr>
        <p:spPr>
          <a:xfrm>
            <a:off x="13058622" y="12255317"/>
            <a:ext cx="4358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581" name="TextBox 580">
            <a:extLst>
              <a:ext uri="{FF2B5EF4-FFF2-40B4-BE49-F238E27FC236}">
                <a16:creationId xmlns:a16="http://schemas.microsoft.com/office/drawing/2014/main" id="{E4D73C02-8B53-AE43-BC49-D9A46FAA8C0D}"/>
              </a:ext>
            </a:extLst>
          </p:cNvPr>
          <p:cNvSpPr txBox="1"/>
          <p:nvPr/>
        </p:nvSpPr>
        <p:spPr>
          <a:xfrm>
            <a:off x="13653854" y="12255317"/>
            <a:ext cx="214404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spc="-30" dirty="0">
                <a:latin typeface="Poppins" pitchFamily="2" charset="77"/>
                <a:cs typeface="Poppins" pitchFamily="2" charset="77"/>
              </a:rPr>
              <a:t>Consulted</a:t>
            </a:r>
          </a:p>
        </p:txBody>
      </p:sp>
      <p:sp>
        <p:nvSpPr>
          <p:cNvPr id="582" name="Oval 581">
            <a:extLst>
              <a:ext uri="{FF2B5EF4-FFF2-40B4-BE49-F238E27FC236}">
                <a16:creationId xmlns:a16="http://schemas.microsoft.com/office/drawing/2014/main" id="{789C22B7-399E-B441-9949-F742ABF0E375}"/>
              </a:ext>
            </a:extLst>
          </p:cNvPr>
          <p:cNvSpPr/>
          <p:nvPr/>
        </p:nvSpPr>
        <p:spPr>
          <a:xfrm>
            <a:off x="17373282" y="12165807"/>
            <a:ext cx="600052" cy="60005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83" name="TextBox 582">
            <a:extLst>
              <a:ext uri="{FF2B5EF4-FFF2-40B4-BE49-F238E27FC236}">
                <a16:creationId xmlns:a16="http://schemas.microsoft.com/office/drawing/2014/main" id="{D9458168-483A-8742-9EE2-5D69C4A3E804}"/>
              </a:ext>
            </a:extLst>
          </p:cNvPr>
          <p:cNvSpPr txBox="1"/>
          <p:nvPr/>
        </p:nvSpPr>
        <p:spPr>
          <a:xfrm>
            <a:off x="17455388" y="12255317"/>
            <a:ext cx="4358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584" name="TextBox 583">
            <a:extLst>
              <a:ext uri="{FF2B5EF4-FFF2-40B4-BE49-F238E27FC236}">
                <a16:creationId xmlns:a16="http://schemas.microsoft.com/office/drawing/2014/main" id="{A8BB4732-8201-034A-826D-0F3E28785396}"/>
              </a:ext>
            </a:extLst>
          </p:cNvPr>
          <p:cNvSpPr txBox="1"/>
          <p:nvPr/>
        </p:nvSpPr>
        <p:spPr>
          <a:xfrm>
            <a:off x="18050620" y="12255317"/>
            <a:ext cx="214404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spc="-30" dirty="0">
                <a:latin typeface="Poppins" pitchFamily="2" charset="77"/>
                <a:cs typeface="Poppins" pitchFamily="2" charset="77"/>
              </a:rPr>
              <a:t>Informed</a:t>
            </a:r>
          </a:p>
        </p:txBody>
      </p:sp>
    </p:spTree>
    <p:extLst>
      <p:ext uri="{BB962C8B-B14F-4D97-AF65-F5344CB8AC3E}">
        <p14:creationId xmlns:p14="http://schemas.microsoft.com/office/powerpoint/2010/main" val="3688247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79">
            <a:extLst>
              <a:ext uri="{FF2B5EF4-FFF2-40B4-BE49-F238E27FC236}">
                <a16:creationId xmlns:a16="http://schemas.microsoft.com/office/drawing/2014/main" id="{85A922AB-D93C-C14D-AFD1-E9EA301BC7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52567"/>
              </p:ext>
            </p:extLst>
          </p:nvPr>
        </p:nvGraphicFramePr>
        <p:xfrm>
          <a:off x="2299050" y="5071870"/>
          <a:ext cx="19332745" cy="7727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70999">
                  <a:extLst>
                    <a:ext uri="{9D8B030D-6E8A-4147-A177-3AD203B41FA5}">
                      <a16:colId xmlns:a16="http://schemas.microsoft.com/office/drawing/2014/main" val="1237769614"/>
                    </a:ext>
                  </a:extLst>
                </a:gridCol>
                <a:gridCol w="2760291">
                  <a:extLst>
                    <a:ext uri="{9D8B030D-6E8A-4147-A177-3AD203B41FA5}">
                      <a16:colId xmlns:a16="http://schemas.microsoft.com/office/drawing/2014/main" val="506523928"/>
                    </a:ext>
                  </a:extLst>
                </a:gridCol>
                <a:gridCol w="2760291">
                  <a:extLst>
                    <a:ext uri="{9D8B030D-6E8A-4147-A177-3AD203B41FA5}">
                      <a16:colId xmlns:a16="http://schemas.microsoft.com/office/drawing/2014/main" val="3685029181"/>
                    </a:ext>
                  </a:extLst>
                </a:gridCol>
                <a:gridCol w="2760291">
                  <a:extLst>
                    <a:ext uri="{9D8B030D-6E8A-4147-A177-3AD203B41FA5}">
                      <a16:colId xmlns:a16="http://schemas.microsoft.com/office/drawing/2014/main" val="556918281"/>
                    </a:ext>
                  </a:extLst>
                </a:gridCol>
                <a:gridCol w="2760291">
                  <a:extLst>
                    <a:ext uri="{9D8B030D-6E8A-4147-A177-3AD203B41FA5}">
                      <a16:colId xmlns:a16="http://schemas.microsoft.com/office/drawing/2014/main" val="1775229978"/>
                    </a:ext>
                  </a:extLst>
                </a:gridCol>
                <a:gridCol w="2760291">
                  <a:extLst>
                    <a:ext uri="{9D8B030D-6E8A-4147-A177-3AD203B41FA5}">
                      <a16:colId xmlns:a16="http://schemas.microsoft.com/office/drawing/2014/main" val="3259711563"/>
                    </a:ext>
                  </a:extLst>
                </a:gridCol>
                <a:gridCol w="2760291">
                  <a:extLst>
                    <a:ext uri="{9D8B030D-6E8A-4147-A177-3AD203B41FA5}">
                      <a16:colId xmlns:a16="http://schemas.microsoft.com/office/drawing/2014/main" val="3967829623"/>
                    </a:ext>
                  </a:extLst>
                </a:gridCol>
              </a:tblGrid>
              <a:tr h="1257484">
                <a:tc>
                  <a:txBody>
                    <a:bodyPr/>
                    <a:lstStyle/>
                    <a:p>
                      <a:pPr algn="ctr">
                        <a:lnSpc>
                          <a:spcPts val="36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Financial Study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1" dirty="0">
                          <a:solidFill>
                            <a:schemeClr val="accent1"/>
                          </a:solidFill>
                          <a:latin typeface="Poppins" pitchFamily="2" charset="77"/>
                          <a:cs typeface="Poppins" pitchFamily="2" charset="77"/>
                        </a:rPr>
                        <a:t>R </a:t>
                      </a:r>
                      <a:r>
                        <a:rPr lang="en-US" sz="34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A C 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 </a:t>
                      </a: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 </a:t>
                      </a: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 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 A </a:t>
                      </a: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</a:t>
                      </a: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 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 A </a:t>
                      </a: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</a:t>
                      </a: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 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 A C </a:t>
                      </a: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 A C </a:t>
                      </a: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7584878"/>
                  </a:ext>
                </a:extLst>
              </a:tr>
              <a:tr h="125748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Feasability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 Study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 </a:t>
                      </a: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 </a:t>
                      </a: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 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 </a:t>
                      </a: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 C 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 A C</a:t>
                      </a: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 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 A C </a:t>
                      </a: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 A </a:t>
                      </a: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</a:t>
                      </a: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 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 A </a:t>
                      </a: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</a:t>
                      </a: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 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5283908"/>
                  </a:ext>
                </a:extLst>
              </a:tr>
              <a:tr h="125748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Technology Recommendations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 A </a:t>
                      </a: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 </a:t>
                      </a: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 A </a:t>
                      </a: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 </a:t>
                      </a: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</a:t>
                      </a: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 A C 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 </a:t>
                      </a: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</a:t>
                      </a: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 C 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 A C </a:t>
                      </a: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 A C </a:t>
                      </a: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2667074"/>
                  </a:ext>
                </a:extLst>
              </a:tr>
              <a:tr h="125748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Financial Plan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 A C </a:t>
                      </a: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 A C </a:t>
                      </a: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 </a:t>
                      </a: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</a:t>
                      </a: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 C 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 A </a:t>
                      </a: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</a:t>
                      </a: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 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</a:t>
                      </a: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 A C 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 A </a:t>
                      </a: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</a:t>
                      </a: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 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9284993"/>
                  </a:ext>
                </a:extLst>
              </a:tr>
              <a:tr h="125748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Design UI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 A C </a:t>
                      </a: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 A </a:t>
                      </a: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 </a:t>
                      </a: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 A C </a:t>
                      </a: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</a:t>
                      </a: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 A C 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 A </a:t>
                      </a: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</a:t>
                      </a: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 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 </a:t>
                      </a: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</a:t>
                      </a: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 C 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9164095"/>
                  </a:ext>
                </a:extLst>
              </a:tr>
              <a:tr h="1257484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User Testing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 A C </a:t>
                      </a: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 A C </a:t>
                      </a: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 A </a:t>
                      </a: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</a:t>
                      </a: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 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 A </a:t>
                      </a: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4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</a:t>
                      </a: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 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 </a:t>
                      </a: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</a:t>
                      </a: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 C 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</a:t>
                      </a: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 A C 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35357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94C38A3-C085-DC40-AA8A-615D8C54E01C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RACI MATRIX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985CB-6897-A74C-9372-E0BD9AE674EA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E0C4DC36-C346-0045-BEB9-21C340644C93}"/>
              </a:ext>
            </a:extLst>
          </p:cNvPr>
          <p:cNvSpPr/>
          <p:nvPr/>
        </p:nvSpPr>
        <p:spPr>
          <a:xfrm>
            <a:off x="5044897" y="3483753"/>
            <a:ext cx="3203876" cy="1588119"/>
          </a:xfrm>
          <a:prstGeom prst="chevron">
            <a:avLst>
              <a:gd name="adj" fmla="val 28788"/>
            </a:avLst>
          </a:prstGeom>
          <a:solidFill>
            <a:schemeClr val="accent1"/>
          </a:solidFill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7A5FD6-0B21-A649-B3DF-811A51ABEAD4}"/>
              </a:ext>
            </a:extLst>
          </p:cNvPr>
          <p:cNvSpPr txBox="1"/>
          <p:nvPr/>
        </p:nvSpPr>
        <p:spPr>
          <a:xfrm>
            <a:off x="5569177" y="4046979"/>
            <a:ext cx="24935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ROLE 01</a:t>
            </a: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8674CAA4-0821-FE4B-B440-C21DCC1EBB71}"/>
              </a:ext>
            </a:extLst>
          </p:cNvPr>
          <p:cNvSpPr/>
          <p:nvPr/>
        </p:nvSpPr>
        <p:spPr>
          <a:xfrm>
            <a:off x="7811879" y="3483753"/>
            <a:ext cx="3203876" cy="1588119"/>
          </a:xfrm>
          <a:prstGeom prst="chevron">
            <a:avLst>
              <a:gd name="adj" fmla="val 28788"/>
            </a:avLst>
          </a:prstGeom>
          <a:solidFill>
            <a:schemeClr val="accent2"/>
          </a:solidFill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746D23-B8F2-AC49-A991-76DE22600797}"/>
              </a:ext>
            </a:extLst>
          </p:cNvPr>
          <p:cNvSpPr txBox="1"/>
          <p:nvPr/>
        </p:nvSpPr>
        <p:spPr>
          <a:xfrm>
            <a:off x="8336527" y="4046979"/>
            <a:ext cx="24935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ROLE 02</a:t>
            </a: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0B32AA31-EF2A-8843-A723-46E8C8A3825C}"/>
              </a:ext>
            </a:extLst>
          </p:cNvPr>
          <p:cNvSpPr/>
          <p:nvPr/>
        </p:nvSpPr>
        <p:spPr>
          <a:xfrm>
            <a:off x="10578861" y="3483753"/>
            <a:ext cx="3203876" cy="1588119"/>
          </a:xfrm>
          <a:prstGeom prst="chevron">
            <a:avLst>
              <a:gd name="adj" fmla="val 28788"/>
            </a:avLst>
          </a:prstGeom>
          <a:solidFill>
            <a:schemeClr val="accent3"/>
          </a:solidFill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AA1789-7FDE-F64B-9C28-509F23CFF8FB}"/>
              </a:ext>
            </a:extLst>
          </p:cNvPr>
          <p:cNvSpPr txBox="1"/>
          <p:nvPr/>
        </p:nvSpPr>
        <p:spPr>
          <a:xfrm>
            <a:off x="11103509" y="4046979"/>
            <a:ext cx="24935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ROLE 03</a:t>
            </a:r>
          </a:p>
        </p:txBody>
      </p:sp>
      <p:sp>
        <p:nvSpPr>
          <p:cNvPr id="9" name="Chevron 8">
            <a:extLst>
              <a:ext uri="{FF2B5EF4-FFF2-40B4-BE49-F238E27FC236}">
                <a16:creationId xmlns:a16="http://schemas.microsoft.com/office/drawing/2014/main" id="{DCE804FA-FEAF-8B45-BD74-123632955B69}"/>
              </a:ext>
            </a:extLst>
          </p:cNvPr>
          <p:cNvSpPr/>
          <p:nvPr/>
        </p:nvSpPr>
        <p:spPr>
          <a:xfrm>
            <a:off x="13345843" y="3483753"/>
            <a:ext cx="3203876" cy="1588119"/>
          </a:xfrm>
          <a:prstGeom prst="chevron">
            <a:avLst>
              <a:gd name="adj" fmla="val 28788"/>
            </a:avLst>
          </a:prstGeom>
          <a:solidFill>
            <a:schemeClr val="accent4"/>
          </a:solidFill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F6C2A-79FF-564E-9AF5-3352EDD42002}"/>
              </a:ext>
            </a:extLst>
          </p:cNvPr>
          <p:cNvSpPr txBox="1"/>
          <p:nvPr/>
        </p:nvSpPr>
        <p:spPr>
          <a:xfrm>
            <a:off x="13870491" y="4046979"/>
            <a:ext cx="24935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ROLE 04</a:t>
            </a:r>
          </a:p>
        </p:txBody>
      </p:sp>
      <p:sp>
        <p:nvSpPr>
          <p:cNvPr id="11" name="Chevron 10">
            <a:extLst>
              <a:ext uri="{FF2B5EF4-FFF2-40B4-BE49-F238E27FC236}">
                <a16:creationId xmlns:a16="http://schemas.microsoft.com/office/drawing/2014/main" id="{3064992F-3437-1F43-A304-C6E532654137}"/>
              </a:ext>
            </a:extLst>
          </p:cNvPr>
          <p:cNvSpPr/>
          <p:nvPr/>
        </p:nvSpPr>
        <p:spPr>
          <a:xfrm>
            <a:off x="16112825" y="3483753"/>
            <a:ext cx="3203876" cy="1588119"/>
          </a:xfrm>
          <a:prstGeom prst="chevron">
            <a:avLst>
              <a:gd name="adj" fmla="val 28788"/>
            </a:avLst>
          </a:prstGeom>
          <a:solidFill>
            <a:schemeClr val="accent5"/>
          </a:solidFill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84F745-DDFE-2549-8B10-F7F8C3D2FCC5}"/>
              </a:ext>
            </a:extLst>
          </p:cNvPr>
          <p:cNvSpPr txBox="1"/>
          <p:nvPr/>
        </p:nvSpPr>
        <p:spPr>
          <a:xfrm>
            <a:off x="16637473" y="4046979"/>
            <a:ext cx="24935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ROLE 05</a:t>
            </a:r>
          </a:p>
        </p:txBody>
      </p:sp>
      <p:sp>
        <p:nvSpPr>
          <p:cNvPr id="12" name="Chevron 11">
            <a:extLst>
              <a:ext uri="{FF2B5EF4-FFF2-40B4-BE49-F238E27FC236}">
                <a16:creationId xmlns:a16="http://schemas.microsoft.com/office/drawing/2014/main" id="{76ADB60E-8D03-8143-817B-2DF7B5D1F26F}"/>
              </a:ext>
            </a:extLst>
          </p:cNvPr>
          <p:cNvSpPr/>
          <p:nvPr/>
        </p:nvSpPr>
        <p:spPr>
          <a:xfrm>
            <a:off x="18879807" y="3483753"/>
            <a:ext cx="3203876" cy="1588119"/>
          </a:xfrm>
          <a:prstGeom prst="chevron">
            <a:avLst>
              <a:gd name="adj" fmla="val 28788"/>
            </a:avLst>
          </a:prstGeom>
          <a:solidFill>
            <a:schemeClr val="accent6"/>
          </a:solidFill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D83E81-CA71-DB44-9DC5-E2A64D4B2A4D}"/>
              </a:ext>
            </a:extLst>
          </p:cNvPr>
          <p:cNvSpPr txBox="1"/>
          <p:nvPr/>
        </p:nvSpPr>
        <p:spPr>
          <a:xfrm>
            <a:off x="19404455" y="4046979"/>
            <a:ext cx="24935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ROLE 06</a:t>
            </a:r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AD632810-D766-E247-9A7B-6ED7D8018B6D}"/>
              </a:ext>
            </a:extLst>
          </p:cNvPr>
          <p:cNvSpPr/>
          <p:nvPr/>
        </p:nvSpPr>
        <p:spPr>
          <a:xfrm>
            <a:off x="2299050" y="3483753"/>
            <a:ext cx="3203876" cy="1588118"/>
          </a:xfrm>
          <a:prstGeom prst="homePlate">
            <a:avLst>
              <a:gd name="adj" fmla="val 27580"/>
            </a:avLst>
          </a:prstGeom>
          <a:solidFill>
            <a:schemeClr val="tx2"/>
          </a:solidFill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3E2C51-4498-4B47-960F-764920568F53}"/>
              </a:ext>
            </a:extLst>
          </p:cNvPr>
          <p:cNvSpPr txBox="1"/>
          <p:nvPr/>
        </p:nvSpPr>
        <p:spPr>
          <a:xfrm>
            <a:off x="2577846" y="4046979"/>
            <a:ext cx="24935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DELIVERABLE</a:t>
            </a:r>
          </a:p>
        </p:txBody>
      </p:sp>
    </p:spTree>
    <p:extLst>
      <p:ext uri="{BB962C8B-B14F-4D97-AF65-F5344CB8AC3E}">
        <p14:creationId xmlns:p14="http://schemas.microsoft.com/office/powerpoint/2010/main" val="3442768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224ACB5A-089E-9546-B337-002D97591823}"/>
              </a:ext>
            </a:extLst>
          </p:cNvPr>
          <p:cNvGrpSpPr/>
          <p:nvPr/>
        </p:nvGrpSpPr>
        <p:grpSpPr>
          <a:xfrm>
            <a:off x="4758176" y="5348737"/>
            <a:ext cx="17881797" cy="6468249"/>
            <a:chOff x="4758176" y="5348737"/>
            <a:chExt cx="17881797" cy="6468249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894FCA4-7AAE-6648-BD53-34D3884E98F9}"/>
                </a:ext>
              </a:extLst>
            </p:cNvPr>
            <p:cNvCxnSpPr>
              <a:cxnSpLocks/>
            </p:cNvCxnSpPr>
            <p:nvPr/>
          </p:nvCxnSpPr>
          <p:spPr>
            <a:xfrm>
              <a:off x="5489317" y="5348737"/>
              <a:ext cx="0" cy="6468249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422326-8D5A-D040-B9FA-770070816EB7}"/>
                </a:ext>
              </a:extLst>
            </p:cNvPr>
            <p:cNvCxnSpPr>
              <a:cxnSpLocks/>
            </p:cNvCxnSpPr>
            <p:nvPr/>
          </p:nvCxnSpPr>
          <p:spPr>
            <a:xfrm>
              <a:off x="7296873" y="5348737"/>
              <a:ext cx="0" cy="6468249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17ABCB9-9386-2D42-8FDA-122E2C6A0011}"/>
                </a:ext>
              </a:extLst>
            </p:cNvPr>
            <p:cNvCxnSpPr>
              <a:cxnSpLocks/>
            </p:cNvCxnSpPr>
            <p:nvPr/>
          </p:nvCxnSpPr>
          <p:spPr>
            <a:xfrm>
              <a:off x="9104429" y="5348737"/>
              <a:ext cx="0" cy="6468249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1D34FB8-7051-CF4F-AB7A-E7B360B7223B}"/>
                </a:ext>
              </a:extLst>
            </p:cNvPr>
            <p:cNvCxnSpPr>
              <a:cxnSpLocks/>
            </p:cNvCxnSpPr>
            <p:nvPr/>
          </p:nvCxnSpPr>
          <p:spPr>
            <a:xfrm>
              <a:off x="10911985" y="5348737"/>
              <a:ext cx="0" cy="6468249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1E4DE4A-FB64-104A-8E8E-CC300F273C48}"/>
                </a:ext>
              </a:extLst>
            </p:cNvPr>
            <p:cNvCxnSpPr>
              <a:cxnSpLocks/>
            </p:cNvCxnSpPr>
            <p:nvPr/>
          </p:nvCxnSpPr>
          <p:spPr>
            <a:xfrm>
              <a:off x="12719541" y="5348737"/>
              <a:ext cx="0" cy="6468249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48DC20-CC41-1248-A17D-286BF7F974B5}"/>
                </a:ext>
              </a:extLst>
            </p:cNvPr>
            <p:cNvCxnSpPr>
              <a:cxnSpLocks/>
            </p:cNvCxnSpPr>
            <p:nvPr/>
          </p:nvCxnSpPr>
          <p:spPr>
            <a:xfrm>
              <a:off x="14527097" y="5348737"/>
              <a:ext cx="0" cy="6468249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4B8C3C5-EC54-D04F-9D26-E6461A6F026A}"/>
                </a:ext>
              </a:extLst>
            </p:cNvPr>
            <p:cNvCxnSpPr>
              <a:cxnSpLocks/>
            </p:cNvCxnSpPr>
            <p:nvPr/>
          </p:nvCxnSpPr>
          <p:spPr>
            <a:xfrm>
              <a:off x="16334653" y="5348737"/>
              <a:ext cx="0" cy="6468249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421F3E9-1911-E04B-8BC6-A6A66451A371}"/>
                </a:ext>
              </a:extLst>
            </p:cNvPr>
            <p:cNvCxnSpPr>
              <a:cxnSpLocks/>
            </p:cNvCxnSpPr>
            <p:nvPr/>
          </p:nvCxnSpPr>
          <p:spPr>
            <a:xfrm>
              <a:off x="18142209" y="5348737"/>
              <a:ext cx="0" cy="6468249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1417D2B-3C4D-7649-8AC4-54E4E6D67CCC}"/>
                </a:ext>
              </a:extLst>
            </p:cNvPr>
            <p:cNvCxnSpPr>
              <a:cxnSpLocks/>
            </p:cNvCxnSpPr>
            <p:nvPr/>
          </p:nvCxnSpPr>
          <p:spPr>
            <a:xfrm>
              <a:off x="19949765" y="5348737"/>
              <a:ext cx="0" cy="6468249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04F4C74-C36C-094D-8C96-91C7C38E103B}"/>
                </a:ext>
              </a:extLst>
            </p:cNvPr>
            <p:cNvCxnSpPr>
              <a:cxnSpLocks/>
            </p:cNvCxnSpPr>
            <p:nvPr/>
          </p:nvCxnSpPr>
          <p:spPr>
            <a:xfrm>
              <a:off x="21757323" y="5348737"/>
              <a:ext cx="0" cy="6468249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515405A-99DC-F749-96D6-250C10492D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8176" y="7316251"/>
              <a:ext cx="17881797" cy="3527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C5DA110-78BE-C641-AB62-F09CB7B871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8176" y="9841180"/>
              <a:ext cx="17881797" cy="3527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59983B3-523B-ED46-95EB-1C4517CF10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8176" y="8578715"/>
              <a:ext cx="17881797" cy="3527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7D6EF30-DA59-FF49-B793-62BEEF641928}"/>
                </a:ext>
              </a:extLst>
            </p:cNvPr>
            <p:cNvCxnSpPr>
              <a:cxnSpLocks/>
            </p:cNvCxnSpPr>
            <p:nvPr/>
          </p:nvCxnSpPr>
          <p:spPr>
            <a:xfrm>
              <a:off x="4758176" y="6053788"/>
              <a:ext cx="17881797" cy="3078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0C640FF-F71C-B44B-882E-1A5B60B8CE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8176" y="11103645"/>
              <a:ext cx="17881797" cy="3527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E475CB0-397A-9C4B-8DE2-AAF2E6D22F2E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RACI MATRIX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47856A-DEBD-7D4D-A0EF-D43B335E6D67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D893A1-359B-BB47-BFCD-2512F1B500FB}"/>
              </a:ext>
            </a:extLst>
          </p:cNvPr>
          <p:cNvSpPr txBox="1"/>
          <p:nvPr/>
        </p:nvSpPr>
        <p:spPr>
          <a:xfrm rot="16200000">
            <a:off x="4354745" y="3952555"/>
            <a:ext cx="226914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ROLE 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128594-E87A-0144-BBE6-6D2F05495B21}"/>
              </a:ext>
            </a:extLst>
          </p:cNvPr>
          <p:cNvSpPr txBox="1"/>
          <p:nvPr/>
        </p:nvSpPr>
        <p:spPr>
          <a:xfrm rot="16200000">
            <a:off x="6162301" y="3952555"/>
            <a:ext cx="226914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ROLE 02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0C5486-6B74-3B4F-A1A7-E39F607A3EB4}"/>
              </a:ext>
            </a:extLst>
          </p:cNvPr>
          <p:cNvSpPr txBox="1"/>
          <p:nvPr/>
        </p:nvSpPr>
        <p:spPr>
          <a:xfrm rot="16200000">
            <a:off x="7968914" y="3952555"/>
            <a:ext cx="226914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ROLE 03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EFE798-6AE4-F848-9728-6958579A4F63}"/>
              </a:ext>
            </a:extLst>
          </p:cNvPr>
          <p:cNvSpPr txBox="1"/>
          <p:nvPr/>
        </p:nvSpPr>
        <p:spPr>
          <a:xfrm rot="16200000">
            <a:off x="9777413" y="3952555"/>
            <a:ext cx="226914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ROLE 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D272F6-58A4-8D4B-B8DC-8E11FD6FF176}"/>
              </a:ext>
            </a:extLst>
          </p:cNvPr>
          <p:cNvSpPr txBox="1"/>
          <p:nvPr/>
        </p:nvSpPr>
        <p:spPr>
          <a:xfrm rot="16200000">
            <a:off x="11584969" y="3952555"/>
            <a:ext cx="226914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ROLE 05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869FDC-BEE9-3D4C-A88F-4C674FA582B0}"/>
              </a:ext>
            </a:extLst>
          </p:cNvPr>
          <p:cNvSpPr txBox="1"/>
          <p:nvPr/>
        </p:nvSpPr>
        <p:spPr>
          <a:xfrm rot="16200000">
            <a:off x="13392525" y="3952555"/>
            <a:ext cx="226914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ROLE 06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657A86-5638-1F4A-83AB-E6CB3754B983}"/>
              </a:ext>
            </a:extLst>
          </p:cNvPr>
          <p:cNvSpPr txBox="1"/>
          <p:nvPr/>
        </p:nvSpPr>
        <p:spPr>
          <a:xfrm rot="16200000">
            <a:off x="17007637" y="3952555"/>
            <a:ext cx="226914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ROLE 08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5ADE8C-80B5-174C-BE22-6D4F91E87C1E}"/>
              </a:ext>
            </a:extLst>
          </p:cNvPr>
          <p:cNvSpPr txBox="1"/>
          <p:nvPr/>
        </p:nvSpPr>
        <p:spPr>
          <a:xfrm rot="16200000">
            <a:off x="18815193" y="3952555"/>
            <a:ext cx="226914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ROLE 09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BB2108-11E6-1241-A0E6-DF48EF1C852A}"/>
              </a:ext>
            </a:extLst>
          </p:cNvPr>
          <p:cNvSpPr txBox="1"/>
          <p:nvPr/>
        </p:nvSpPr>
        <p:spPr>
          <a:xfrm rot="16200000">
            <a:off x="15200081" y="3952555"/>
            <a:ext cx="226914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ROLE 07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AEE4BC-A457-E54C-8A5F-395B1622C127}"/>
              </a:ext>
            </a:extLst>
          </p:cNvPr>
          <p:cNvSpPr txBox="1"/>
          <p:nvPr/>
        </p:nvSpPr>
        <p:spPr>
          <a:xfrm rot="16200000">
            <a:off x="20622751" y="3952555"/>
            <a:ext cx="226914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ROLE 10</a:t>
            </a:r>
          </a:p>
        </p:txBody>
      </p:sp>
      <p:sp>
        <p:nvSpPr>
          <p:cNvPr id="45" name="Diamond 44">
            <a:extLst>
              <a:ext uri="{FF2B5EF4-FFF2-40B4-BE49-F238E27FC236}">
                <a16:creationId xmlns:a16="http://schemas.microsoft.com/office/drawing/2014/main" id="{0AC82BD5-7EF5-A643-A414-DC5447B87029}"/>
              </a:ext>
            </a:extLst>
          </p:cNvPr>
          <p:cNvSpPr/>
          <p:nvPr/>
        </p:nvSpPr>
        <p:spPr>
          <a:xfrm>
            <a:off x="3066932" y="12268159"/>
            <a:ext cx="715388" cy="715386"/>
          </a:xfrm>
          <a:prstGeom prst="diamond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4CEA47D-38DB-0F4F-8BD1-0C2933E24347}"/>
              </a:ext>
            </a:extLst>
          </p:cNvPr>
          <p:cNvSpPr txBox="1"/>
          <p:nvPr/>
        </p:nvSpPr>
        <p:spPr>
          <a:xfrm>
            <a:off x="3937882" y="12415337"/>
            <a:ext cx="272131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spc="-30" dirty="0">
                <a:latin typeface="Poppins" pitchFamily="2" charset="77"/>
                <a:cs typeface="Poppins" pitchFamily="2" charset="77"/>
              </a:rPr>
              <a:t>R - Responsible</a:t>
            </a:r>
          </a:p>
        </p:txBody>
      </p:sp>
      <p:sp>
        <p:nvSpPr>
          <p:cNvPr id="48" name="Diamond 47">
            <a:extLst>
              <a:ext uri="{FF2B5EF4-FFF2-40B4-BE49-F238E27FC236}">
                <a16:creationId xmlns:a16="http://schemas.microsoft.com/office/drawing/2014/main" id="{521EF704-EF8F-5648-8758-AB0DDB1ABA46}"/>
              </a:ext>
            </a:extLst>
          </p:cNvPr>
          <p:cNvSpPr/>
          <p:nvPr/>
        </p:nvSpPr>
        <p:spPr>
          <a:xfrm>
            <a:off x="7950771" y="12268159"/>
            <a:ext cx="715388" cy="715386"/>
          </a:xfrm>
          <a:prstGeom prst="diamond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EED468-A888-EE45-834D-640BA8E901B2}"/>
              </a:ext>
            </a:extLst>
          </p:cNvPr>
          <p:cNvSpPr txBox="1"/>
          <p:nvPr/>
        </p:nvSpPr>
        <p:spPr>
          <a:xfrm>
            <a:off x="8821721" y="12415337"/>
            <a:ext cx="272131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spc="-30" dirty="0">
                <a:latin typeface="Poppins" pitchFamily="2" charset="77"/>
                <a:cs typeface="Poppins" pitchFamily="2" charset="77"/>
              </a:rPr>
              <a:t>A - Accountable</a:t>
            </a:r>
          </a:p>
        </p:txBody>
      </p:sp>
      <p:sp>
        <p:nvSpPr>
          <p:cNvPr id="51" name="Diamond 50">
            <a:extLst>
              <a:ext uri="{FF2B5EF4-FFF2-40B4-BE49-F238E27FC236}">
                <a16:creationId xmlns:a16="http://schemas.microsoft.com/office/drawing/2014/main" id="{F5129878-E75B-A44F-9B34-44AD9DCEB73D}"/>
              </a:ext>
            </a:extLst>
          </p:cNvPr>
          <p:cNvSpPr/>
          <p:nvPr/>
        </p:nvSpPr>
        <p:spPr>
          <a:xfrm>
            <a:off x="12834610" y="12268159"/>
            <a:ext cx="715388" cy="715386"/>
          </a:xfrm>
          <a:prstGeom prst="diamond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6476E24-D839-0B41-8B93-4C9CC843B0FA}"/>
              </a:ext>
            </a:extLst>
          </p:cNvPr>
          <p:cNvSpPr txBox="1"/>
          <p:nvPr/>
        </p:nvSpPr>
        <p:spPr>
          <a:xfrm>
            <a:off x="13705560" y="12415337"/>
            <a:ext cx="272131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spc="-30" dirty="0">
                <a:latin typeface="Poppins" pitchFamily="2" charset="77"/>
                <a:cs typeface="Poppins" pitchFamily="2" charset="77"/>
              </a:rPr>
              <a:t>C - Consulted</a:t>
            </a:r>
          </a:p>
        </p:txBody>
      </p:sp>
      <p:sp>
        <p:nvSpPr>
          <p:cNvPr id="54" name="Diamond 53">
            <a:extLst>
              <a:ext uri="{FF2B5EF4-FFF2-40B4-BE49-F238E27FC236}">
                <a16:creationId xmlns:a16="http://schemas.microsoft.com/office/drawing/2014/main" id="{D137AFBB-1C5F-704C-84D9-05F347A5D160}"/>
              </a:ext>
            </a:extLst>
          </p:cNvPr>
          <p:cNvSpPr/>
          <p:nvPr/>
        </p:nvSpPr>
        <p:spPr>
          <a:xfrm>
            <a:off x="17718449" y="12268159"/>
            <a:ext cx="715388" cy="715386"/>
          </a:xfrm>
          <a:prstGeom prst="diamond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36E9375-719F-2640-8924-7BE2AC8329B2}"/>
              </a:ext>
            </a:extLst>
          </p:cNvPr>
          <p:cNvSpPr txBox="1"/>
          <p:nvPr/>
        </p:nvSpPr>
        <p:spPr>
          <a:xfrm>
            <a:off x="18589399" y="12415337"/>
            <a:ext cx="272131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spc="-30" dirty="0">
                <a:latin typeface="Poppins" pitchFamily="2" charset="77"/>
                <a:cs typeface="Poppins" pitchFamily="2" charset="77"/>
              </a:rPr>
              <a:t>I - Informed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1A40C-7591-3C46-A9ED-61120599D27C}"/>
              </a:ext>
            </a:extLst>
          </p:cNvPr>
          <p:cNvSpPr txBox="1"/>
          <p:nvPr/>
        </p:nvSpPr>
        <p:spPr>
          <a:xfrm>
            <a:off x="1737678" y="7056404"/>
            <a:ext cx="302049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TASK 02</a:t>
            </a:r>
          </a:p>
        </p:txBody>
      </p:sp>
      <p:sp>
        <p:nvSpPr>
          <p:cNvPr id="59" name="Diamond 58">
            <a:extLst>
              <a:ext uri="{FF2B5EF4-FFF2-40B4-BE49-F238E27FC236}">
                <a16:creationId xmlns:a16="http://schemas.microsoft.com/office/drawing/2014/main" id="{DE37E898-6FA0-A84B-A0AF-B1B3F571FB84}"/>
              </a:ext>
            </a:extLst>
          </p:cNvPr>
          <p:cNvSpPr/>
          <p:nvPr/>
        </p:nvSpPr>
        <p:spPr>
          <a:xfrm>
            <a:off x="7035262" y="7056404"/>
            <a:ext cx="523220" cy="52322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70" name="Diamond 69">
            <a:extLst>
              <a:ext uri="{FF2B5EF4-FFF2-40B4-BE49-F238E27FC236}">
                <a16:creationId xmlns:a16="http://schemas.microsoft.com/office/drawing/2014/main" id="{6AAA2645-70A5-9E45-BF91-7CAB76E3C324}"/>
              </a:ext>
            </a:extLst>
          </p:cNvPr>
          <p:cNvSpPr/>
          <p:nvPr/>
        </p:nvSpPr>
        <p:spPr>
          <a:xfrm>
            <a:off x="14265486" y="7056404"/>
            <a:ext cx="523220" cy="52322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D4D696-3AE0-7A42-93DB-E5FF8839EC67}"/>
              </a:ext>
            </a:extLst>
          </p:cNvPr>
          <p:cNvSpPr txBox="1"/>
          <p:nvPr/>
        </p:nvSpPr>
        <p:spPr>
          <a:xfrm>
            <a:off x="1737678" y="9581333"/>
            <a:ext cx="302049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TASK 04</a:t>
            </a:r>
          </a:p>
        </p:txBody>
      </p:sp>
      <p:sp>
        <p:nvSpPr>
          <p:cNvPr id="61" name="Diamond 60">
            <a:extLst>
              <a:ext uri="{FF2B5EF4-FFF2-40B4-BE49-F238E27FC236}">
                <a16:creationId xmlns:a16="http://schemas.microsoft.com/office/drawing/2014/main" id="{D66C995E-D04F-E945-BD1D-2C1B8C9180E2}"/>
              </a:ext>
            </a:extLst>
          </p:cNvPr>
          <p:cNvSpPr/>
          <p:nvPr/>
        </p:nvSpPr>
        <p:spPr>
          <a:xfrm>
            <a:off x="12457930" y="9581333"/>
            <a:ext cx="523220" cy="52322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71" name="Diamond 70">
            <a:extLst>
              <a:ext uri="{FF2B5EF4-FFF2-40B4-BE49-F238E27FC236}">
                <a16:creationId xmlns:a16="http://schemas.microsoft.com/office/drawing/2014/main" id="{A187D9FF-3C0D-8047-B39D-3E6F21965FC6}"/>
              </a:ext>
            </a:extLst>
          </p:cNvPr>
          <p:cNvSpPr/>
          <p:nvPr/>
        </p:nvSpPr>
        <p:spPr>
          <a:xfrm>
            <a:off x="17880599" y="9581333"/>
            <a:ext cx="523220" cy="52322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AA9EF9-4F88-3F42-BAD4-7E5B958ED94C}"/>
              </a:ext>
            </a:extLst>
          </p:cNvPr>
          <p:cNvSpPr txBox="1"/>
          <p:nvPr/>
        </p:nvSpPr>
        <p:spPr>
          <a:xfrm>
            <a:off x="1737678" y="8318868"/>
            <a:ext cx="302049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TASK 03</a:t>
            </a:r>
          </a:p>
        </p:txBody>
      </p:sp>
      <p:sp>
        <p:nvSpPr>
          <p:cNvPr id="60" name="Diamond 59">
            <a:extLst>
              <a:ext uri="{FF2B5EF4-FFF2-40B4-BE49-F238E27FC236}">
                <a16:creationId xmlns:a16="http://schemas.microsoft.com/office/drawing/2014/main" id="{DD5F1425-75E3-8B4A-80EF-07471712380C}"/>
              </a:ext>
            </a:extLst>
          </p:cNvPr>
          <p:cNvSpPr/>
          <p:nvPr/>
        </p:nvSpPr>
        <p:spPr>
          <a:xfrm>
            <a:off x="8841875" y="8318868"/>
            <a:ext cx="523220" cy="52322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68" name="Diamond 67">
            <a:extLst>
              <a:ext uri="{FF2B5EF4-FFF2-40B4-BE49-F238E27FC236}">
                <a16:creationId xmlns:a16="http://schemas.microsoft.com/office/drawing/2014/main" id="{5248FC6B-B114-334C-BA72-875F793AB20C}"/>
              </a:ext>
            </a:extLst>
          </p:cNvPr>
          <p:cNvSpPr/>
          <p:nvPr/>
        </p:nvSpPr>
        <p:spPr>
          <a:xfrm>
            <a:off x="5227706" y="8318868"/>
            <a:ext cx="523220" cy="52322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73" name="Diamond 72">
            <a:extLst>
              <a:ext uri="{FF2B5EF4-FFF2-40B4-BE49-F238E27FC236}">
                <a16:creationId xmlns:a16="http://schemas.microsoft.com/office/drawing/2014/main" id="{B6D849F3-B257-E644-8210-FA414D96485C}"/>
              </a:ext>
            </a:extLst>
          </p:cNvPr>
          <p:cNvSpPr/>
          <p:nvPr/>
        </p:nvSpPr>
        <p:spPr>
          <a:xfrm>
            <a:off x="19688155" y="8318868"/>
            <a:ext cx="523220" cy="52322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6FDB56-FC74-BC4F-9BE0-32D89850A86D}"/>
              </a:ext>
            </a:extLst>
          </p:cNvPr>
          <p:cNvSpPr txBox="1"/>
          <p:nvPr/>
        </p:nvSpPr>
        <p:spPr>
          <a:xfrm>
            <a:off x="1737678" y="5793940"/>
            <a:ext cx="302049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TASK 01</a:t>
            </a:r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id="{C6BF40BF-23EC-2649-9C7B-89F863C6C578}"/>
              </a:ext>
            </a:extLst>
          </p:cNvPr>
          <p:cNvSpPr/>
          <p:nvPr/>
        </p:nvSpPr>
        <p:spPr>
          <a:xfrm>
            <a:off x="5227706" y="5793940"/>
            <a:ext cx="523220" cy="52322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69" name="Diamond 68">
            <a:extLst>
              <a:ext uri="{FF2B5EF4-FFF2-40B4-BE49-F238E27FC236}">
                <a16:creationId xmlns:a16="http://schemas.microsoft.com/office/drawing/2014/main" id="{85A74E9D-5443-2A44-8777-7F71774A4FE2}"/>
              </a:ext>
            </a:extLst>
          </p:cNvPr>
          <p:cNvSpPr/>
          <p:nvPr/>
        </p:nvSpPr>
        <p:spPr>
          <a:xfrm>
            <a:off x="10650374" y="5793940"/>
            <a:ext cx="523220" cy="52322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74" name="Diamond 73">
            <a:extLst>
              <a:ext uri="{FF2B5EF4-FFF2-40B4-BE49-F238E27FC236}">
                <a16:creationId xmlns:a16="http://schemas.microsoft.com/office/drawing/2014/main" id="{95813C9D-30AD-8C4E-8BF1-66785E4D0008}"/>
              </a:ext>
            </a:extLst>
          </p:cNvPr>
          <p:cNvSpPr/>
          <p:nvPr/>
        </p:nvSpPr>
        <p:spPr>
          <a:xfrm>
            <a:off x="16073042" y="5793940"/>
            <a:ext cx="523220" cy="52322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965080-888A-7B47-8A05-34E5AC771348}"/>
              </a:ext>
            </a:extLst>
          </p:cNvPr>
          <p:cNvSpPr txBox="1"/>
          <p:nvPr/>
        </p:nvSpPr>
        <p:spPr>
          <a:xfrm>
            <a:off x="1737678" y="10843798"/>
            <a:ext cx="302049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TASK 05</a:t>
            </a:r>
          </a:p>
        </p:txBody>
      </p:sp>
      <p:sp>
        <p:nvSpPr>
          <p:cNvPr id="62" name="Diamond 61">
            <a:extLst>
              <a:ext uri="{FF2B5EF4-FFF2-40B4-BE49-F238E27FC236}">
                <a16:creationId xmlns:a16="http://schemas.microsoft.com/office/drawing/2014/main" id="{B0EEE1DD-2B7C-7B4A-A34D-09E9A6C6BD50}"/>
              </a:ext>
            </a:extLst>
          </p:cNvPr>
          <p:cNvSpPr/>
          <p:nvPr/>
        </p:nvSpPr>
        <p:spPr>
          <a:xfrm>
            <a:off x="16073042" y="10843798"/>
            <a:ext cx="523220" cy="52322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72" name="Diamond 71">
            <a:extLst>
              <a:ext uri="{FF2B5EF4-FFF2-40B4-BE49-F238E27FC236}">
                <a16:creationId xmlns:a16="http://schemas.microsoft.com/office/drawing/2014/main" id="{A8A85EA2-DAB9-DD46-B2F6-F6E04C6140C7}"/>
              </a:ext>
            </a:extLst>
          </p:cNvPr>
          <p:cNvSpPr/>
          <p:nvPr/>
        </p:nvSpPr>
        <p:spPr>
          <a:xfrm>
            <a:off x="21495713" y="10843798"/>
            <a:ext cx="523220" cy="52322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75" name="Diamond 74">
            <a:extLst>
              <a:ext uri="{FF2B5EF4-FFF2-40B4-BE49-F238E27FC236}">
                <a16:creationId xmlns:a16="http://schemas.microsoft.com/office/drawing/2014/main" id="{159C7A33-E962-384A-806E-C86D8B8304CC}"/>
              </a:ext>
            </a:extLst>
          </p:cNvPr>
          <p:cNvSpPr/>
          <p:nvPr/>
        </p:nvSpPr>
        <p:spPr>
          <a:xfrm>
            <a:off x="10650374" y="10843798"/>
            <a:ext cx="523220" cy="52322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81" name="Diamond 80">
            <a:extLst>
              <a:ext uri="{FF2B5EF4-FFF2-40B4-BE49-F238E27FC236}">
                <a16:creationId xmlns:a16="http://schemas.microsoft.com/office/drawing/2014/main" id="{BFA478A8-17F8-C643-8291-5ED45DFD6E26}"/>
              </a:ext>
            </a:extLst>
          </p:cNvPr>
          <p:cNvSpPr/>
          <p:nvPr/>
        </p:nvSpPr>
        <p:spPr>
          <a:xfrm>
            <a:off x="12457929" y="7056403"/>
            <a:ext cx="523220" cy="52322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82" name="Diamond 81">
            <a:extLst>
              <a:ext uri="{FF2B5EF4-FFF2-40B4-BE49-F238E27FC236}">
                <a16:creationId xmlns:a16="http://schemas.microsoft.com/office/drawing/2014/main" id="{0CBD0965-447E-D34F-8E19-0A546D8771ED}"/>
              </a:ext>
            </a:extLst>
          </p:cNvPr>
          <p:cNvSpPr/>
          <p:nvPr/>
        </p:nvSpPr>
        <p:spPr>
          <a:xfrm>
            <a:off x="7035262" y="9579569"/>
            <a:ext cx="523220" cy="52322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83" name="Diamond 82">
            <a:extLst>
              <a:ext uri="{FF2B5EF4-FFF2-40B4-BE49-F238E27FC236}">
                <a16:creationId xmlns:a16="http://schemas.microsoft.com/office/drawing/2014/main" id="{60513438-9D39-9543-8844-C7A2E96FA2BC}"/>
              </a:ext>
            </a:extLst>
          </p:cNvPr>
          <p:cNvSpPr/>
          <p:nvPr/>
        </p:nvSpPr>
        <p:spPr>
          <a:xfrm>
            <a:off x="5227706" y="10842035"/>
            <a:ext cx="523220" cy="52322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84" name="Diamond 83">
            <a:extLst>
              <a:ext uri="{FF2B5EF4-FFF2-40B4-BE49-F238E27FC236}">
                <a16:creationId xmlns:a16="http://schemas.microsoft.com/office/drawing/2014/main" id="{C1D2CD1C-5047-B94C-9D26-AE32ECCF380D}"/>
              </a:ext>
            </a:extLst>
          </p:cNvPr>
          <p:cNvSpPr/>
          <p:nvPr/>
        </p:nvSpPr>
        <p:spPr>
          <a:xfrm>
            <a:off x="16073041" y="8317105"/>
            <a:ext cx="523220" cy="52322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85" name="Diamond 84">
            <a:extLst>
              <a:ext uri="{FF2B5EF4-FFF2-40B4-BE49-F238E27FC236}">
                <a16:creationId xmlns:a16="http://schemas.microsoft.com/office/drawing/2014/main" id="{C4BE318A-532B-314A-A48F-EDDBB0961E7E}"/>
              </a:ext>
            </a:extLst>
          </p:cNvPr>
          <p:cNvSpPr/>
          <p:nvPr/>
        </p:nvSpPr>
        <p:spPr>
          <a:xfrm>
            <a:off x="8847956" y="10842035"/>
            <a:ext cx="523220" cy="52322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86" name="Diamond 85">
            <a:extLst>
              <a:ext uri="{FF2B5EF4-FFF2-40B4-BE49-F238E27FC236}">
                <a16:creationId xmlns:a16="http://schemas.microsoft.com/office/drawing/2014/main" id="{2256CA59-9542-F44F-BA3F-9B2D56D47972}"/>
              </a:ext>
            </a:extLst>
          </p:cNvPr>
          <p:cNvSpPr/>
          <p:nvPr/>
        </p:nvSpPr>
        <p:spPr>
          <a:xfrm>
            <a:off x="14265485" y="10842035"/>
            <a:ext cx="523220" cy="52322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87" name="Diamond 86">
            <a:extLst>
              <a:ext uri="{FF2B5EF4-FFF2-40B4-BE49-F238E27FC236}">
                <a16:creationId xmlns:a16="http://schemas.microsoft.com/office/drawing/2014/main" id="{4B0AB959-9961-7043-A091-3C9886A7EC13}"/>
              </a:ext>
            </a:extLst>
          </p:cNvPr>
          <p:cNvSpPr/>
          <p:nvPr/>
        </p:nvSpPr>
        <p:spPr>
          <a:xfrm>
            <a:off x="17880598" y="7054193"/>
            <a:ext cx="523220" cy="52322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88" name="Diamond 87">
            <a:extLst>
              <a:ext uri="{FF2B5EF4-FFF2-40B4-BE49-F238E27FC236}">
                <a16:creationId xmlns:a16="http://schemas.microsoft.com/office/drawing/2014/main" id="{4D2B8EF9-37C9-654D-89F7-2B6592841D72}"/>
              </a:ext>
            </a:extLst>
          </p:cNvPr>
          <p:cNvSpPr/>
          <p:nvPr/>
        </p:nvSpPr>
        <p:spPr>
          <a:xfrm>
            <a:off x="21495711" y="5793717"/>
            <a:ext cx="523220" cy="52322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89" name="Diamond 88">
            <a:extLst>
              <a:ext uri="{FF2B5EF4-FFF2-40B4-BE49-F238E27FC236}">
                <a16:creationId xmlns:a16="http://schemas.microsoft.com/office/drawing/2014/main" id="{F2670C58-85AB-5E44-BE1A-363A2223ACC5}"/>
              </a:ext>
            </a:extLst>
          </p:cNvPr>
          <p:cNvSpPr/>
          <p:nvPr/>
        </p:nvSpPr>
        <p:spPr>
          <a:xfrm>
            <a:off x="19688154" y="9579569"/>
            <a:ext cx="523220" cy="52322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90" name="Diamond 89">
            <a:extLst>
              <a:ext uri="{FF2B5EF4-FFF2-40B4-BE49-F238E27FC236}">
                <a16:creationId xmlns:a16="http://schemas.microsoft.com/office/drawing/2014/main" id="{804E5EA7-8648-F44D-BA44-FF57C1889CD8}"/>
              </a:ext>
            </a:extLst>
          </p:cNvPr>
          <p:cNvSpPr/>
          <p:nvPr/>
        </p:nvSpPr>
        <p:spPr>
          <a:xfrm>
            <a:off x="10650373" y="8317105"/>
            <a:ext cx="523220" cy="52322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91" name="Diamond 90">
            <a:extLst>
              <a:ext uri="{FF2B5EF4-FFF2-40B4-BE49-F238E27FC236}">
                <a16:creationId xmlns:a16="http://schemas.microsoft.com/office/drawing/2014/main" id="{88384449-9AD1-5749-86DE-78922283102C}"/>
              </a:ext>
            </a:extLst>
          </p:cNvPr>
          <p:cNvSpPr/>
          <p:nvPr/>
        </p:nvSpPr>
        <p:spPr>
          <a:xfrm>
            <a:off x="8837683" y="5800174"/>
            <a:ext cx="523220" cy="52322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92" name="Diamond 91">
            <a:extLst>
              <a:ext uri="{FF2B5EF4-FFF2-40B4-BE49-F238E27FC236}">
                <a16:creationId xmlns:a16="http://schemas.microsoft.com/office/drawing/2014/main" id="{42B4774D-E15F-A94F-8F10-A478B5AA5E8A}"/>
              </a:ext>
            </a:extLst>
          </p:cNvPr>
          <p:cNvSpPr/>
          <p:nvPr/>
        </p:nvSpPr>
        <p:spPr>
          <a:xfrm>
            <a:off x="21495711" y="7057063"/>
            <a:ext cx="523220" cy="52322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93" name="Diamond 92">
            <a:extLst>
              <a:ext uri="{FF2B5EF4-FFF2-40B4-BE49-F238E27FC236}">
                <a16:creationId xmlns:a16="http://schemas.microsoft.com/office/drawing/2014/main" id="{4D980831-B171-8C4B-B020-05A75CF8BE44}"/>
              </a:ext>
            </a:extLst>
          </p:cNvPr>
          <p:cNvSpPr/>
          <p:nvPr/>
        </p:nvSpPr>
        <p:spPr>
          <a:xfrm>
            <a:off x="5220267" y="9579569"/>
            <a:ext cx="523220" cy="52322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95945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79">
            <a:extLst>
              <a:ext uri="{FF2B5EF4-FFF2-40B4-BE49-F238E27FC236}">
                <a16:creationId xmlns:a16="http://schemas.microsoft.com/office/drawing/2014/main" id="{0D9BEA46-B312-C64B-A22B-6C069892A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744119"/>
              </p:ext>
            </p:extLst>
          </p:nvPr>
        </p:nvGraphicFramePr>
        <p:xfrm>
          <a:off x="1866820" y="3099411"/>
          <a:ext cx="20668617" cy="986509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523575">
                  <a:extLst>
                    <a:ext uri="{9D8B030D-6E8A-4147-A177-3AD203B41FA5}">
                      <a16:colId xmlns:a16="http://schemas.microsoft.com/office/drawing/2014/main" val="1237769614"/>
                    </a:ext>
                  </a:extLst>
                </a:gridCol>
                <a:gridCol w="2857507">
                  <a:extLst>
                    <a:ext uri="{9D8B030D-6E8A-4147-A177-3AD203B41FA5}">
                      <a16:colId xmlns:a16="http://schemas.microsoft.com/office/drawing/2014/main" val="506523928"/>
                    </a:ext>
                  </a:extLst>
                </a:gridCol>
                <a:gridCol w="2857507">
                  <a:extLst>
                    <a:ext uri="{9D8B030D-6E8A-4147-A177-3AD203B41FA5}">
                      <a16:colId xmlns:a16="http://schemas.microsoft.com/office/drawing/2014/main" val="3685029181"/>
                    </a:ext>
                  </a:extLst>
                </a:gridCol>
                <a:gridCol w="2857507">
                  <a:extLst>
                    <a:ext uri="{9D8B030D-6E8A-4147-A177-3AD203B41FA5}">
                      <a16:colId xmlns:a16="http://schemas.microsoft.com/office/drawing/2014/main" val="556918281"/>
                    </a:ext>
                  </a:extLst>
                </a:gridCol>
                <a:gridCol w="2857507">
                  <a:extLst>
                    <a:ext uri="{9D8B030D-6E8A-4147-A177-3AD203B41FA5}">
                      <a16:colId xmlns:a16="http://schemas.microsoft.com/office/drawing/2014/main" val="1775229978"/>
                    </a:ext>
                  </a:extLst>
                </a:gridCol>
                <a:gridCol w="2857507">
                  <a:extLst>
                    <a:ext uri="{9D8B030D-6E8A-4147-A177-3AD203B41FA5}">
                      <a16:colId xmlns:a16="http://schemas.microsoft.com/office/drawing/2014/main" val="3259711563"/>
                    </a:ext>
                  </a:extLst>
                </a:gridCol>
                <a:gridCol w="2857507">
                  <a:extLst>
                    <a:ext uri="{9D8B030D-6E8A-4147-A177-3AD203B41FA5}">
                      <a16:colId xmlns:a16="http://schemas.microsoft.com/office/drawing/2014/main" val="3879836368"/>
                    </a:ext>
                  </a:extLst>
                </a:gridCol>
              </a:tblGrid>
              <a:tr h="1177703">
                <a:tc>
                  <a:txBody>
                    <a:bodyPr/>
                    <a:lstStyle/>
                    <a:p>
                      <a:pPr marL="0" algn="l" defTabSz="1828434" rtl="0" eaLnBrk="1" latinLnBrk="0" hangingPunct="1">
                        <a:lnSpc>
                          <a:spcPts val="3600"/>
                        </a:lnSpc>
                      </a:pPr>
                      <a:r>
                        <a:rPr lang="en-US" sz="3400" b="1" kern="1200" dirty="0">
                          <a:solidFill>
                            <a:schemeClr val="bg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FUNCTIONS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2"/>
                          </a:solidFill>
                          <a:latin typeface="Poppins" pitchFamily="2" charset="77"/>
                          <a:cs typeface="Poppins" pitchFamily="2" charset="77"/>
                        </a:rPr>
                        <a:t>ROLE 01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ROLE 02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ROLE 03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ROLE 04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ROLE 05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ROLE 06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947874"/>
                  </a:ext>
                </a:extLst>
              </a:tr>
              <a:tr h="965266">
                <a:tc>
                  <a:txBody>
                    <a:bodyPr/>
                    <a:lstStyle/>
                    <a:p>
                      <a:pPr marL="0" algn="l" defTabSz="1828434" rtl="0" eaLnBrk="1" latinLnBrk="0" hangingPunct="1">
                        <a:lnSpc>
                          <a:spcPts val="3600"/>
                        </a:lnSpc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PHASE 01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7584878"/>
                  </a:ext>
                </a:extLst>
              </a:tr>
              <a:tr h="965266"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47993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Task 02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5283908"/>
                  </a:ext>
                </a:extLst>
              </a:tr>
              <a:tr h="965266"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47993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Task 03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2667074"/>
                  </a:ext>
                </a:extLst>
              </a:tr>
              <a:tr h="965266"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noProof="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PHASE 02</a:t>
                      </a:r>
                      <a:endParaRPr lang="en-US" sz="2800" b="1" kern="1200" dirty="0">
                        <a:solidFill>
                          <a:schemeClr val="tx2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9284993"/>
                  </a:ext>
                </a:extLst>
              </a:tr>
              <a:tr h="965266"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47993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Task 05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9164095"/>
                  </a:ext>
                </a:extLst>
              </a:tr>
              <a:tr h="965266"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47993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Task 06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1695072"/>
                  </a:ext>
                </a:extLst>
              </a:tr>
              <a:tr h="965266"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47993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Task 07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1966162"/>
                  </a:ext>
                </a:extLst>
              </a:tr>
              <a:tr h="965266"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PHASE 03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0480480"/>
                  </a:ext>
                </a:extLst>
              </a:tr>
              <a:tr h="965266"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Task 09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191147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35D3515-CFF9-744D-B23E-B264CE18EAE6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RACI MATRIX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DCEB3C-8542-AB43-81DA-B3F0D834CF99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E4836B6-28B9-0246-B6CC-77D7A6F08B49}"/>
              </a:ext>
            </a:extLst>
          </p:cNvPr>
          <p:cNvSpPr/>
          <p:nvPr/>
        </p:nvSpPr>
        <p:spPr>
          <a:xfrm>
            <a:off x="5891776" y="5382727"/>
            <a:ext cx="502444" cy="502444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3DE2DC-3246-8A48-9F64-39391AA95C36}"/>
              </a:ext>
            </a:extLst>
          </p:cNvPr>
          <p:cNvSpPr txBox="1"/>
          <p:nvPr/>
        </p:nvSpPr>
        <p:spPr>
          <a:xfrm>
            <a:off x="5944658" y="5418505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DB0624-8D05-7647-9D3E-ECD18365695C}"/>
              </a:ext>
            </a:extLst>
          </p:cNvPr>
          <p:cNvSpPr/>
          <p:nvPr/>
        </p:nvSpPr>
        <p:spPr>
          <a:xfrm>
            <a:off x="6341472" y="5444569"/>
            <a:ext cx="502444" cy="502444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1B8CE9-7577-714E-BB30-C9DC4183D618}"/>
              </a:ext>
            </a:extLst>
          </p:cNvPr>
          <p:cNvSpPr txBox="1"/>
          <p:nvPr/>
        </p:nvSpPr>
        <p:spPr>
          <a:xfrm>
            <a:off x="6394354" y="5480347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81E12FE-3FCC-7540-BB2A-D84A3C5F7485}"/>
              </a:ext>
            </a:extLst>
          </p:cNvPr>
          <p:cNvSpPr/>
          <p:nvPr/>
        </p:nvSpPr>
        <p:spPr>
          <a:xfrm>
            <a:off x="6791168" y="5506411"/>
            <a:ext cx="502444" cy="502444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61608D-B4D0-0745-A108-471049F2B1D5}"/>
              </a:ext>
            </a:extLst>
          </p:cNvPr>
          <p:cNvSpPr txBox="1"/>
          <p:nvPr/>
        </p:nvSpPr>
        <p:spPr>
          <a:xfrm>
            <a:off x="6844050" y="5542189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E3E20E-1ADC-B341-AA5C-7653585AB191}"/>
              </a:ext>
            </a:extLst>
          </p:cNvPr>
          <p:cNvSpPr/>
          <p:nvPr/>
        </p:nvSpPr>
        <p:spPr>
          <a:xfrm>
            <a:off x="7240863" y="5568253"/>
            <a:ext cx="502444" cy="502444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439F21-6499-E04E-8860-F37D501973E5}"/>
              </a:ext>
            </a:extLst>
          </p:cNvPr>
          <p:cNvSpPr txBox="1"/>
          <p:nvPr/>
        </p:nvSpPr>
        <p:spPr>
          <a:xfrm>
            <a:off x="7293745" y="5604031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CDAC8ED-88F2-0647-AFEA-61D51D1352E3}"/>
              </a:ext>
            </a:extLst>
          </p:cNvPr>
          <p:cNvSpPr/>
          <p:nvPr/>
        </p:nvSpPr>
        <p:spPr>
          <a:xfrm>
            <a:off x="5891776" y="6347767"/>
            <a:ext cx="502444" cy="502444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AC0A867-A8BF-C245-BAD2-3F4FB561AB5B}"/>
              </a:ext>
            </a:extLst>
          </p:cNvPr>
          <p:cNvSpPr txBox="1"/>
          <p:nvPr/>
        </p:nvSpPr>
        <p:spPr>
          <a:xfrm>
            <a:off x="5944658" y="6383545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E02DE0C-8854-A949-B895-774C0368D5E9}"/>
              </a:ext>
            </a:extLst>
          </p:cNvPr>
          <p:cNvSpPr/>
          <p:nvPr/>
        </p:nvSpPr>
        <p:spPr>
          <a:xfrm>
            <a:off x="6341472" y="6409609"/>
            <a:ext cx="502444" cy="502444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27B4A20-8A96-DA48-B446-85D3E1F851FF}"/>
              </a:ext>
            </a:extLst>
          </p:cNvPr>
          <p:cNvSpPr txBox="1"/>
          <p:nvPr/>
        </p:nvSpPr>
        <p:spPr>
          <a:xfrm>
            <a:off x="6394354" y="6445387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6305C13-8E2A-8C48-8AD8-951E798719D5}"/>
              </a:ext>
            </a:extLst>
          </p:cNvPr>
          <p:cNvSpPr/>
          <p:nvPr/>
        </p:nvSpPr>
        <p:spPr>
          <a:xfrm>
            <a:off x="6791168" y="6471451"/>
            <a:ext cx="502444" cy="502444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5225D72-68B2-434D-B731-969BD4649064}"/>
              </a:ext>
            </a:extLst>
          </p:cNvPr>
          <p:cNvSpPr txBox="1"/>
          <p:nvPr/>
        </p:nvSpPr>
        <p:spPr>
          <a:xfrm>
            <a:off x="6844050" y="6507229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79A0094-18EA-0F4E-9674-17C6B335A02A}"/>
              </a:ext>
            </a:extLst>
          </p:cNvPr>
          <p:cNvSpPr/>
          <p:nvPr/>
        </p:nvSpPr>
        <p:spPr>
          <a:xfrm>
            <a:off x="7240863" y="6533293"/>
            <a:ext cx="502444" cy="502444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D151E17-51A3-B44E-8D94-77AC7C526851}"/>
              </a:ext>
            </a:extLst>
          </p:cNvPr>
          <p:cNvSpPr txBox="1"/>
          <p:nvPr/>
        </p:nvSpPr>
        <p:spPr>
          <a:xfrm>
            <a:off x="7293745" y="6569071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95E3606-0BD2-FE49-AA30-AF1BC0770EB8}"/>
              </a:ext>
            </a:extLst>
          </p:cNvPr>
          <p:cNvSpPr/>
          <p:nvPr/>
        </p:nvSpPr>
        <p:spPr>
          <a:xfrm>
            <a:off x="5891776" y="8277847"/>
            <a:ext cx="502444" cy="502444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286B2E6-B913-9C4C-8BF8-8F6C87C08BB6}"/>
              </a:ext>
            </a:extLst>
          </p:cNvPr>
          <p:cNvSpPr txBox="1"/>
          <p:nvPr/>
        </p:nvSpPr>
        <p:spPr>
          <a:xfrm>
            <a:off x="5944658" y="8313625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634E0D1-A0B6-824E-91B4-DDE4FDA41DEF}"/>
              </a:ext>
            </a:extLst>
          </p:cNvPr>
          <p:cNvSpPr/>
          <p:nvPr/>
        </p:nvSpPr>
        <p:spPr>
          <a:xfrm>
            <a:off x="6341472" y="8339689"/>
            <a:ext cx="502444" cy="502444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915F2B-5FFD-4B4F-8FC9-E67509BDE336}"/>
              </a:ext>
            </a:extLst>
          </p:cNvPr>
          <p:cNvSpPr txBox="1"/>
          <p:nvPr/>
        </p:nvSpPr>
        <p:spPr>
          <a:xfrm>
            <a:off x="6394354" y="8375467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ED21750-57DF-BB47-A7EB-D7A20D2794C7}"/>
              </a:ext>
            </a:extLst>
          </p:cNvPr>
          <p:cNvSpPr/>
          <p:nvPr/>
        </p:nvSpPr>
        <p:spPr>
          <a:xfrm>
            <a:off x="6791168" y="8401531"/>
            <a:ext cx="502444" cy="502444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0AF245B-8EE2-BC4D-B3E1-ECDB713EE183}"/>
              </a:ext>
            </a:extLst>
          </p:cNvPr>
          <p:cNvSpPr txBox="1"/>
          <p:nvPr/>
        </p:nvSpPr>
        <p:spPr>
          <a:xfrm>
            <a:off x="6844050" y="8437309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D7A5AE2-79B8-6B40-9FA6-B3C77B276292}"/>
              </a:ext>
            </a:extLst>
          </p:cNvPr>
          <p:cNvSpPr/>
          <p:nvPr/>
        </p:nvSpPr>
        <p:spPr>
          <a:xfrm>
            <a:off x="7240863" y="8463373"/>
            <a:ext cx="502444" cy="502444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5C6FF12-C152-8843-B6EA-4B8473573BAB}"/>
              </a:ext>
            </a:extLst>
          </p:cNvPr>
          <p:cNvSpPr txBox="1"/>
          <p:nvPr/>
        </p:nvSpPr>
        <p:spPr>
          <a:xfrm>
            <a:off x="7293745" y="8499151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1F8911D-F4D8-3E44-91EC-828CC272938E}"/>
              </a:ext>
            </a:extLst>
          </p:cNvPr>
          <p:cNvSpPr/>
          <p:nvPr/>
        </p:nvSpPr>
        <p:spPr>
          <a:xfrm>
            <a:off x="5891776" y="9242887"/>
            <a:ext cx="502444" cy="502444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2B79AFB-B8FF-2444-9858-891079F2E770}"/>
              </a:ext>
            </a:extLst>
          </p:cNvPr>
          <p:cNvSpPr txBox="1"/>
          <p:nvPr/>
        </p:nvSpPr>
        <p:spPr>
          <a:xfrm>
            <a:off x="5944658" y="9278665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219576F-A282-344A-A50D-CA6BC6F74C54}"/>
              </a:ext>
            </a:extLst>
          </p:cNvPr>
          <p:cNvSpPr/>
          <p:nvPr/>
        </p:nvSpPr>
        <p:spPr>
          <a:xfrm>
            <a:off x="6341472" y="9304729"/>
            <a:ext cx="502444" cy="502444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87E6EA9-0DBA-C64F-8210-E17D416C9B6C}"/>
              </a:ext>
            </a:extLst>
          </p:cNvPr>
          <p:cNvSpPr txBox="1"/>
          <p:nvPr/>
        </p:nvSpPr>
        <p:spPr>
          <a:xfrm>
            <a:off x="6394354" y="9340507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FFD9830-C6FA-E74C-B147-FA154F1FB726}"/>
              </a:ext>
            </a:extLst>
          </p:cNvPr>
          <p:cNvSpPr/>
          <p:nvPr/>
        </p:nvSpPr>
        <p:spPr>
          <a:xfrm>
            <a:off x="6791168" y="9366571"/>
            <a:ext cx="502444" cy="502444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0448AF6-E850-6E46-B32F-9FC1F2A8A656}"/>
              </a:ext>
            </a:extLst>
          </p:cNvPr>
          <p:cNvSpPr txBox="1"/>
          <p:nvPr/>
        </p:nvSpPr>
        <p:spPr>
          <a:xfrm>
            <a:off x="6844050" y="9402349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31F0217-A3BC-7C4D-B942-CAD465B3CA49}"/>
              </a:ext>
            </a:extLst>
          </p:cNvPr>
          <p:cNvSpPr/>
          <p:nvPr/>
        </p:nvSpPr>
        <p:spPr>
          <a:xfrm>
            <a:off x="7240863" y="9428413"/>
            <a:ext cx="502444" cy="502444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6C2F016-B6B1-1049-8E94-2314412378AD}"/>
              </a:ext>
            </a:extLst>
          </p:cNvPr>
          <p:cNvSpPr txBox="1"/>
          <p:nvPr/>
        </p:nvSpPr>
        <p:spPr>
          <a:xfrm>
            <a:off x="7293745" y="9464191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9EE9113-701A-CC42-9C28-8F2087F819CA}"/>
              </a:ext>
            </a:extLst>
          </p:cNvPr>
          <p:cNvSpPr/>
          <p:nvPr/>
        </p:nvSpPr>
        <p:spPr>
          <a:xfrm>
            <a:off x="5891776" y="10207927"/>
            <a:ext cx="502444" cy="502444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BC5E3E0-A173-C449-825D-245FF1A7A60E}"/>
              </a:ext>
            </a:extLst>
          </p:cNvPr>
          <p:cNvSpPr txBox="1"/>
          <p:nvPr/>
        </p:nvSpPr>
        <p:spPr>
          <a:xfrm>
            <a:off x="5944658" y="10243705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351C371-DCD2-9849-A436-C72B854D78C7}"/>
              </a:ext>
            </a:extLst>
          </p:cNvPr>
          <p:cNvSpPr/>
          <p:nvPr/>
        </p:nvSpPr>
        <p:spPr>
          <a:xfrm>
            <a:off x="6341472" y="10269769"/>
            <a:ext cx="502444" cy="502444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548BCD7-F3F8-FC46-B54D-73D9DD16FA80}"/>
              </a:ext>
            </a:extLst>
          </p:cNvPr>
          <p:cNvSpPr txBox="1"/>
          <p:nvPr/>
        </p:nvSpPr>
        <p:spPr>
          <a:xfrm>
            <a:off x="6394354" y="10305547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2B62A60-D347-B149-AEC4-6BFCA5038FB9}"/>
              </a:ext>
            </a:extLst>
          </p:cNvPr>
          <p:cNvSpPr/>
          <p:nvPr/>
        </p:nvSpPr>
        <p:spPr>
          <a:xfrm>
            <a:off x="6791168" y="10331611"/>
            <a:ext cx="502444" cy="502444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F689F9B-B6D2-B744-AD1A-EC9315282429}"/>
              </a:ext>
            </a:extLst>
          </p:cNvPr>
          <p:cNvSpPr txBox="1"/>
          <p:nvPr/>
        </p:nvSpPr>
        <p:spPr>
          <a:xfrm>
            <a:off x="6844050" y="10367389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704AEE1-6CE9-FF41-AC94-D64AEC126993}"/>
              </a:ext>
            </a:extLst>
          </p:cNvPr>
          <p:cNvSpPr/>
          <p:nvPr/>
        </p:nvSpPr>
        <p:spPr>
          <a:xfrm>
            <a:off x="7240863" y="10393453"/>
            <a:ext cx="502444" cy="502444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17AF99A-E8AF-A04D-B2E9-04E361CE0531}"/>
              </a:ext>
            </a:extLst>
          </p:cNvPr>
          <p:cNvSpPr txBox="1"/>
          <p:nvPr/>
        </p:nvSpPr>
        <p:spPr>
          <a:xfrm>
            <a:off x="7293745" y="10429231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1B6811C-DFDA-A54D-9D7F-517BB71D50A9}"/>
              </a:ext>
            </a:extLst>
          </p:cNvPr>
          <p:cNvSpPr/>
          <p:nvPr/>
        </p:nvSpPr>
        <p:spPr>
          <a:xfrm>
            <a:off x="5891776" y="12138004"/>
            <a:ext cx="502444" cy="502444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E1C994B-DDB1-7B44-BFF5-1DB1AD674EAB}"/>
              </a:ext>
            </a:extLst>
          </p:cNvPr>
          <p:cNvSpPr txBox="1"/>
          <p:nvPr/>
        </p:nvSpPr>
        <p:spPr>
          <a:xfrm>
            <a:off x="5944658" y="12173782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268BC77-2ECC-5B4C-A885-9BC74BCE0CB6}"/>
              </a:ext>
            </a:extLst>
          </p:cNvPr>
          <p:cNvSpPr/>
          <p:nvPr/>
        </p:nvSpPr>
        <p:spPr>
          <a:xfrm>
            <a:off x="6341472" y="12199846"/>
            <a:ext cx="502444" cy="502444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40EE36D-1ED9-404A-8822-1E5019BEC82A}"/>
              </a:ext>
            </a:extLst>
          </p:cNvPr>
          <p:cNvSpPr txBox="1"/>
          <p:nvPr/>
        </p:nvSpPr>
        <p:spPr>
          <a:xfrm>
            <a:off x="6394354" y="12235624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B825A13-B96C-3E4A-B4E2-012B4E80DDFA}"/>
              </a:ext>
            </a:extLst>
          </p:cNvPr>
          <p:cNvSpPr/>
          <p:nvPr/>
        </p:nvSpPr>
        <p:spPr>
          <a:xfrm>
            <a:off x="6791168" y="12261688"/>
            <a:ext cx="502444" cy="502444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58C5DC0-B7D3-464C-BED5-30BCE379B619}"/>
              </a:ext>
            </a:extLst>
          </p:cNvPr>
          <p:cNvSpPr txBox="1"/>
          <p:nvPr/>
        </p:nvSpPr>
        <p:spPr>
          <a:xfrm>
            <a:off x="6844050" y="12297466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085D0AE-E372-6348-9BC3-30015B3B4C25}"/>
              </a:ext>
            </a:extLst>
          </p:cNvPr>
          <p:cNvSpPr/>
          <p:nvPr/>
        </p:nvSpPr>
        <p:spPr>
          <a:xfrm>
            <a:off x="7240863" y="12323530"/>
            <a:ext cx="502444" cy="502444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666BDBD-0134-7D4B-98C9-528870293C8F}"/>
              </a:ext>
            </a:extLst>
          </p:cNvPr>
          <p:cNvSpPr txBox="1"/>
          <p:nvPr/>
        </p:nvSpPr>
        <p:spPr>
          <a:xfrm>
            <a:off x="7293745" y="12359308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64F13893-5D92-F944-8E5B-4B1E743900E3}"/>
              </a:ext>
            </a:extLst>
          </p:cNvPr>
          <p:cNvSpPr/>
          <p:nvPr/>
        </p:nvSpPr>
        <p:spPr>
          <a:xfrm>
            <a:off x="8749576" y="5382727"/>
            <a:ext cx="502444" cy="502444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D4340420-BE50-3248-9387-2C227C0737FF}"/>
              </a:ext>
            </a:extLst>
          </p:cNvPr>
          <p:cNvSpPr txBox="1"/>
          <p:nvPr/>
        </p:nvSpPr>
        <p:spPr>
          <a:xfrm>
            <a:off x="8802458" y="5418505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986810-06E8-7540-8D88-69FD044AF8AB}"/>
              </a:ext>
            </a:extLst>
          </p:cNvPr>
          <p:cNvSpPr/>
          <p:nvPr/>
        </p:nvSpPr>
        <p:spPr>
          <a:xfrm>
            <a:off x="9199272" y="5444569"/>
            <a:ext cx="502444" cy="502444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704424FD-A743-D84C-9DDE-8609FDC3E912}"/>
              </a:ext>
            </a:extLst>
          </p:cNvPr>
          <p:cNvSpPr txBox="1"/>
          <p:nvPr/>
        </p:nvSpPr>
        <p:spPr>
          <a:xfrm>
            <a:off x="9252154" y="5480347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D9F0AC2C-06AD-E341-BB6B-71158BC1BA94}"/>
              </a:ext>
            </a:extLst>
          </p:cNvPr>
          <p:cNvSpPr/>
          <p:nvPr/>
        </p:nvSpPr>
        <p:spPr>
          <a:xfrm>
            <a:off x="9648968" y="5506411"/>
            <a:ext cx="502444" cy="502444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0E23A127-87E5-094A-AFB7-E459A826904E}"/>
              </a:ext>
            </a:extLst>
          </p:cNvPr>
          <p:cNvSpPr txBox="1"/>
          <p:nvPr/>
        </p:nvSpPr>
        <p:spPr>
          <a:xfrm>
            <a:off x="9701850" y="5542189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6F93FE96-6C00-B24E-A5CB-B8CE1470FD20}"/>
              </a:ext>
            </a:extLst>
          </p:cNvPr>
          <p:cNvSpPr/>
          <p:nvPr/>
        </p:nvSpPr>
        <p:spPr>
          <a:xfrm>
            <a:off x="10098663" y="5568253"/>
            <a:ext cx="502444" cy="502444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7DCE6DB2-13BE-5040-9594-92A76E36D5EE}"/>
              </a:ext>
            </a:extLst>
          </p:cNvPr>
          <p:cNvSpPr txBox="1"/>
          <p:nvPr/>
        </p:nvSpPr>
        <p:spPr>
          <a:xfrm>
            <a:off x="10151545" y="5604031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53FB585D-94F3-AB4F-8C55-E5502BD40930}"/>
              </a:ext>
            </a:extLst>
          </p:cNvPr>
          <p:cNvSpPr/>
          <p:nvPr/>
        </p:nvSpPr>
        <p:spPr>
          <a:xfrm>
            <a:off x="8749576" y="6347767"/>
            <a:ext cx="502444" cy="502444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587B08FD-9740-7041-88E2-BEBFC32BD9D8}"/>
              </a:ext>
            </a:extLst>
          </p:cNvPr>
          <p:cNvSpPr txBox="1"/>
          <p:nvPr/>
        </p:nvSpPr>
        <p:spPr>
          <a:xfrm>
            <a:off x="8802458" y="6383545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0AFFC053-F7A4-4C45-BDE4-B76899BE842E}"/>
              </a:ext>
            </a:extLst>
          </p:cNvPr>
          <p:cNvSpPr/>
          <p:nvPr/>
        </p:nvSpPr>
        <p:spPr>
          <a:xfrm>
            <a:off x="9199272" y="6409609"/>
            <a:ext cx="502444" cy="502444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31AA8C90-34E8-7743-AAEF-6184AF307A0F}"/>
              </a:ext>
            </a:extLst>
          </p:cNvPr>
          <p:cNvSpPr txBox="1"/>
          <p:nvPr/>
        </p:nvSpPr>
        <p:spPr>
          <a:xfrm>
            <a:off x="9252154" y="6445387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6D77515C-0D25-884F-811C-C22350C55592}"/>
              </a:ext>
            </a:extLst>
          </p:cNvPr>
          <p:cNvSpPr/>
          <p:nvPr/>
        </p:nvSpPr>
        <p:spPr>
          <a:xfrm>
            <a:off x="9648968" y="6471451"/>
            <a:ext cx="502444" cy="502444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2C6D6788-2766-F24A-BA05-39FA6A08D449}"/>
              </a:ext>
            </a:extLst>
          </p:cNvPr>
          <p:cNvSpPr txBox="1"/>
          <p:nvPr/>
        </p:nvSpPr>
        <p:spPr>
          <a:xfrm>
            <a:off x="9701850" y="6507229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EAB0D8B6-86E1-FF4A-A767-F81EC37F8CB9}"/>
              </a:ext>
            </a:extLst>
          </p:cNvPr>
          <p:cNvSpPr/>
          <p:nvPr/>
        </p:nvSpPr>
        <p:spPr>
          <a:xfrm>
            <a:off x="10098663" y="6533293"/>
            <a:ext cx="502444" cy="502444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190E505A-FF00-3E49-8999-6B821529F0F7}"/>
              </a:ext>
            </a:extLst>
          </p:cNvPr>
          <p:cNvSpPr txBox="1"/>
          <p:nvPr/>
        </p:nvSpPr>
        <p:spPr>
          <a:xfrm>
            <a:off x="10151545" y="6569071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0F495C0-F416-8D4D-B9EF-F145134F74D0}"/>
              </a:ext>
            </a:extLst>
          </p:cNvPr>
          <p:cNvSpPr/>
          <p:nvPr/>
        </p:nvSpPr>
        <p:spPr>
          <a:xfrm>
            <a:off x="8749576" y="8277847"/>
            <a:ext cx="502444" cy="502444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E5FC6606-2474-B64D-8344-EEE8A2A06177}"/>
              </a:ext>
            </a:extLst>
          </p:cNvPr>
          <p:cNvSpPr txBox="1"/>
          <p:nvPr/>
        </p:nvSpPr>
        <p:spPr>
          <a:xfrm>
            <a:off x="8802458" y="8313625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CCC5AAA5-6B8C-B948-843C-C3D209DC8B2C}"/>
              </a:ext>
            </a:extLst>
          </p:cNvPr>
          <p:cNvSpPr/>
          <p:nvPr/>
        </p:nvSpPr>
        <p:spPr>
          <a:xfrm>
            <a:off x="9199272" y="8339689"/>
            <a:ext cx="502444" cy="502444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B4F3FE26-E6FB-CE4E-98B6-366B0988875F}"/>
              </a:ext>
            </a:extLst>
          </p:cNvPr>
          <p:cNvSpPr txBox="1"/>
          <p:nvPr/>
        </p:nvSpPr>
        <p:spPr>
          <a:xfrm>
            <a:off x="9252154" y="8375467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061008F4-8093-9546-AC25-BC761144AD61}"/>
              </a:ext>
            </a:extLst>
          </p:cNvPr>
          <p:cNvSpPr/>
          <p:nvPr/>
        </p:nvSpPr>
        <p:spPr>
          <a:xfrm>
            <a:off x="9648968" y="8401531"/>
            <a:ext cx="502444" cy="502444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66F9A4A-FA51-E845-BD5C-3913F5A9D7E0}"/>
              </a:ext>
            </a:extLst>
          </p:cNvPr>
          <p:cNvSpPr txBox="1"/>
          <p:nvPr/>
        </p:nvSpPr>
        <p:spPr>
          <a:xfrm>
            <a:off x="9701850" y="8437309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9D7776EE-FABC-8447-94E7-FA1A6D3FB6A2}"/>
              </a:ext>
            </a:extLst>
          </p:cNvPr>
          <p:cNvSpPr/>
          <p:nvPr/>
        </p:nvSpPr>
        <p:spPr>
          <a:xfrm>
            <a:off x="10098663" y="8463373"/>
            <a:ext cx="502444" cy="502444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746D7B8-FDC9-DF4C-98F0-096C1CD41769}"/>
              </a:ext>
            </a:extLst>
          </p:cNvPr>
          <p:cNvSpPr txBox="1"/>
          <p:nvPr/>
        </p:nvSpPr>
        <p:spPr>
          <a:xfrm>
            <a:off x="10151545" y="8499151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153C57EC-B588-B041-AF4C-5EE8216C4DBB}"/>
              </a:ext>
            </a:extLst>
          </p:cNvPr>
          <p:cNvSpPr/>
          <p:nvPr/>
        </p:nvSpPr>
        <p:spPr>
          <a:xfrm>
            <a:off x="8749576" y="9242887"/>
            <a:ext cx="502444" cy="502444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2D4F25EF-8CDD-7D4C-A904-8BC7AF4BC5C9}"/>
              </a:ext>
            </a:extLst>
          </p:cNvPr>
          <p:cNvSpPr txBox="1"/>
          <p:nvPr/>
        </p:nvSpPr>
        <p:spPr>
          <a:xfrm>
            <a:off x="8802458" y="9278665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33C4CDCB-DC03-FD4D-93AB-B1729136145A}"/>
              </a:ext>
            </a:extLst>
          </p:cNvPr>
          <p:cNvSpPr/>
          <p:nvPr/>
        </p:nvSpPr>
        <p:spPr>
          <a:xfrm>
            <a:off x="9199272" y="9304729"/>
            <a:ext cx="502444" cy="502444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3D72614-3B96-8249-BD1C-594849F1172C}"/>
              </a:ext>
            </a:extLst>
          </p:cNvPr>
          <p:cNvSpPr txBox="1"/>
          <p:nvPr/>
        </p:nvSpPr>
        <p:spPr>
          <a:xfrm>
            <a:off x="9252154" y="9340507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DF035BF2-F283-0B48-9C63-23FE95B390A5}"/>
              </a:ext>
            </a:extLst>
          </p:cNvPr>
          <p:cNvSpPr/>
          <p:nvPr/>
        </p:nvSpPr>
        <p:spPr>
          <a:xfrm>
            <a:off x="9648968" y="9366571"/>
            <a:ext cx="502444" cy="502444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5C057C98-3FA2-F445-B6DB-BFCD3EA66ECF}"/>
              </a:ext>
            </a:extLst>
          </p:cNvPr>
          <p:cNvSpPr txBox="1"/>
          <p:nvPr/>
        </p:nvSpPr>
        <p:spPr>
          <a:xfrm>
            <a:off x="9701850" y="9402349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262572D1-2B75-DE41-BF93-A0871203A9CA}"/>
              </a:ext>
            </a:extLst>
          </p:cNvPr>
          <p:cNvSpPr/>
          <p:nvPr/>
        </p:nvSpPr>
        <p:spPr>
          <a:xfrm>
            <a:off x="10098663" y="9428413"/>
            <a:ext cx="502444" cy="502444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66F7C044-30D5-9D45-9DC0-DFC1CB9EFA14}"/>
              </a:ext>
            </a:extLst>
          </p:cNvPr>
          <p:cNvSpPr txBox="1"/>
          <p:nvPr/>
        </p:nvSpPr>
        <p:spPr>
          <a:xfrm>
            <a:off x="10151545" y="9464191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92263F1-9A7C-A042-906B-88346138212C}"/>
              </a:ext>
            </a:extLst>
          </p:cNvPr>
          <p:cNvSpPr/>
          <p:nvPr/>
        </p:nvSpPr>
        <p:spPr>
          <a:xfrm>
            <a:off x="8749576" y="10207927"/>
            <a:ext cx="502444" cy="502444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2747AB1-40C7-B243-81F9-E3EC05A3E668}"/>
              </a:ext>
            </a:extLst>
          </p:cNvPr>
          <p:cNvSpPr txBox="1"/>
          <p:nvPr/>
        </p:nvSpPr>
        <p:spPr>
          <a:xfrm>
            <a:off x="8802458" y="10243705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4062F290-98D6-BB4D-87E0-EFADEFBEF548}"/>
              </a:ext>
            </a:extLst>
          </p:cNvPr>
          <p:cNvSpPr/>
          <p:nvPr/>
        </p:nvSpPr>
        <p:spPr>
          <a:xfrm>
            <a:off x="9199272" y="10269769"/>
            <a:ext cx="502444" cy="502444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B3B6DE18-2FB8-934B-A6F7-F6181218602D}"/>
              </a:ext>
            </a:extLst>
          </p:cNvPr>
          <p:cNvSpPr txBox="1"/>
          <p:nvPr/>
        </p:nvSpPr>
        <p:spPr>
          <a:xfrm>
            <a:off x="9252154" y="10305547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657A7240-0891-3646-A0B8-D1899E061D1D}"/>
              </a:ext>
            </a:extLst>
          </p:cNvPr>
          <p:cNvSpPr/>
          <p:nvPr/>
        </p:nvSpPr>
        <p:spPr>
          <a:xfrm>
            <a:off x="9648968" y="10331611"/>
            <a:ext cx="502444" cy="502444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E61D6E0-12C8-BB43-9FA4-06D78A31FBC2}"/>
              </a:ext>
            </a:extLst>
          </p:cNvPr>
          <p:cNvSpPr txBox="1"/>
          <p:nvPr/>
        </p:nvSpPr>
        <p:spPr>
          <a:xfrm>
            <a:off x="9701850" y="10367389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96C2AEEA-6F96-9144-B84D-8C57F44B61D8}"/>
              </a:ext>
            </a:extLst>
          </p:cNvPr>
          <p:cNvSpPr/>
          <p:nvPr/>
        </p:nvSpPr>
        <p:spPr>
          <a:xfrm>
            <a:off x="10098663" y="10393453"/>
            <a:ext cx="502444" cy="502444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DE009E34-45C7-2742-A41A-8ED160C16B35}"/>
              </a:ext>
            </a:extLst>
          </p:cNvPr>
          <p:cNvSpPr txBox="1"/>
          <p:nvPr/>
        </p:nvSpPr>
        <p:spPr>
          <a:xfrm>
            <a:off x="10151545" y="10429231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DC471EDD-DCCB-674C-A155-1F140C202963}"/>
              </a:ext>
            </a:extLst>
          </p:cNvPr>
          <p:cNvSpPr/>
          <p:nvPr/>
        </p:nvSpPr>
        <p:spPr>
          <a:xfrm>
            <a:off x="8749576" y="12138004"/>
            <a:ext cx="502444" cy="502444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97180DD-ABCE-3F4D-AF83-7B3BB8A10167}"/>
              </a:ext>
            </a:extLst>
          </p:cNvPr>
          <p:cNvSpPr txBox="1"/>
          <p:nvPr/>
        </p:nvSpPr>
        <p:spPr>
          <a:xfrm>
            <a:off x="8802458" y="12173782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97E4C4B-442F-554B-888B-E73E40E8A58D}"/>
              </a:ext>
            </a:extLst>
          </p:cNvPr>
          <p:cNvSpPr/>
          <p:nvPr/>
        </p:nvSpPr>
        <p:spPr>
          <a:xfrm>
            <a:off x="9199272" y="12199846"/>
            <a:ext cx="502444" cy="502444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0DEF9C8-C5FA-CC41-A79E-3173C2D43BEF}"/>
              </a:ext>
            </a:extLst>
          </p:cNvPr>
          <p:cNvSpPr txBox="1"/>
          <p:nvPr/>
        </p:nvSpPr>
        <p:spPr>
          <a:xfrm>
            <a:off x="9252154" y="12235624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62421E8-9486-8A42-927D-A2A9F7CD6D3A}"/>
              </a:ext>
            </a:extLst>
          </p:cNvPr>
          <p:cNvSpPr/>
          <p:nvPr/>
        </p:nvSpPr>
        <p:spPr>
          <a:xfrm>
            <a:off x="9648968" y="12261688"/>
            <a:ext cx="502444" cy="502444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0ABBCDA2-C2BE-2F45-9F11-3B2DDF4E9B53}"/>
              </a:ext>
            </a:extLst>
          </p:cNvPr>
          <p:cNvSpPr txBox="1"/>
          <p:nvPr/>
        </p:nvSpPr>
        <p:spPr>
          <a:xfrm>
            <a:off x="9701850" y="12297466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16F5A6CC-2FE9-054B-8CAD-A55D44FAC0FB}"/>
              </a:ext>
            </a:extLst>
          </p:cNvPr>
          <p:cNvSpPr/>
          <p:nvPr/>
        </p:nvSpPr>
        <p:spPr>
          <a:xfrm>
            <a:off x="10098663" y="12323530"/>
            <a:ext cx="502444" cy="502444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B5A818C-109A-CB4C-BC6B-C9CF5DCD0656}"/>
              </a:ext>
            </a:extLst>
          </p:cNvPr>
          <p:cNvSpPr txBox="1"/>
          <p:nvPr/>
        </p:nvSpPr>
        <p:spPr>
          <a:xfrm>
            <a:off x="10151545" y="12359308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9233FEA3-689A-324A-A990-8B8C25FFA7EB}"/>
              </a:ext>
            </a:extLst>
          </p:cNvPr>
          <p:cNvSpPr/>
          <p:nvPr/>
        </p:nvSpPr>
        <p:spPr>
          <a:xfrm>
            <a:off x="11607374" y="5382727"/>
            <a:ext cx="502444" cy="502444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003F9CCC-134B-804F-80C2-A9BA0489C3F7}"/>
              </a:ext>
            </a:extLst>
          </p:cNvPr>
          <p:cNvSpPr txBox="1"/>
          <p:nvPr/>
        </p:nvSpPr>
        <p:spPr>
          <a:xfrm>
            <a:off x="11660256" y="5418505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D816B54D-0255-A646-9C43-212DEC720946}"/>
              </a:ext>
            </a:extLst>
          </p:cNvPr>
          <p:cNvSpPr/>
          <p:nvPr/>
        </p:nvSpPr>
        <p:spPr>
          <a:xfrm>
            <a:off x="12057070" y="5444569"/>
            <a:ext cx="502444" cy="502444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D8586BEB-4046-1D4F-A12B-F5D0D3181975}"/>
              </a:ext>
            </a:extLst>
          </p:cNvPr>
          <p:cNvSpPr txBox="1"/>
          <p:nvPr/>
        </p:nvSpPr>
        <p:spPr>
          <a:xfrm>
            <a:off x="12109952" y="5480347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45CF0C1C-9387-2044-A1EE-9DECF360FE9A}"/>
              </a:ext>
            </a:extLst>
          </p:cNvPr>
          <p:cNvSpPr/>
          <p:nvPr/>
        </p:nvSpPr>
        <p:spPr>
          <a:xfrm>
            <a:off x="12506766" y="5506411"/>
            <a:ext cx="502444" cy="502444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F693EB2D-7709-C946-AD5F-722FF5A6F624}"/>
              </a:ext>
            </a:extLst>
          </p:cNvPr>
          <p:cNvSpPr txBox="1"/>
          <p:nvPr/>
        </p:nvSpPr>
        <p:spPr>
          <a:xfrm>
            <a:off x="12559648" y="5542189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F69E262C-50D7-B44C-AB49-BF356A9CC44A}"/>
              </a:ext>
            </a:extLst>
          </p:cNvPr>
          <p:cNvSpPr/>
          <p:nvPr/>
        </p:nvSpPr>
        <p:spPr>
          <a:xfrm>
            <a:off x="12956461" y="5568253"/>
            <a:ext cx="502444" cy="502444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155BE28D-8566-CD4E-BE80-420F978E814D}"/>
              </a:ext>
            </a:extLst>
          </p:cNvPr>
          <p:cNvSpPr txBox="1"/>
          <p:nvPr/>
        </p:nvSpPr>
        <p:spPr>
          <a:xfrm>
            <a:off x="13009343" y="5604031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8FF4CAAA-5B6A-4840-9EDA-E912F4E7C1BC}"/>
              </a:ext>
            </a:extLst>
          </p:cNvPr>
          <p:cNvSpPr/>
          <p:nvPr/>
        </p:nvSpPr>
        <p:spPr>
          <a:xfrm>
            <a:off x="11607374" y="6347767"/>
            <a:ext cx="502444" cy="502444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DBFF8A38-491C-F24F-82EB-97CBB4F72B57}"/>
              </a:ext>
            </a:extLst>
          </p:cNvPr>
          <p:cNvSpPr txBox="1"/>
          <p:nvPr/>
        </p:nvSpPr>
        <p:spPr>
          <a:xfrm>
            <a:off x="11660256" y="6383545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F268E539-E1A1-8B44-974B-FA921F5B19F3}"/>
              </a:ext>
            </a:extLst>
          </p:cNvPr>
          <p:cNvSpPr/>
          <p:nvPr/>
        </p:nvSpPr>
        <p:spPr>
          <a:xfrm>
            <a:off x="12057070" y="6409609"/>
            <a:ext cx="502444" cy="502444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3C86BB23-6FBE-4342-9DF7-24F5215A42CE}"/>
              </a:ext>
            </a:extLst>
          </p:cNvPr>
          <p:cNvSpPr txBox="1"/>
          <p:nvPr/>
        </p:nvSpPr>
        <p:spPr>
          <a:xfrm>
            <a:off x="12109952" y="6445387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923D4BA2-6C2A-9046-979F-DB8EA2341B48}"/>
              </a:ext>
            </a:extLst>
          </p:cNvPr>
          <p:cNvSpPr/>
          <p:nvPr/>
        </p:nvSpPr>
        <p:spPr>
          <a:xfrm>
            <a:off x="12506766" y="6471451"/>
            <a:ext cx="502444" cy="502444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4BB392CE-9C3A-9A4C-8537-BA0A2802B673}"/>
              </a:ext>
            </a:extLst>
          </p:cNvPr>
          <p:cNvSpPr txBox="1"/>
          <p:nvPr/>
        </p:nvSpPr>
        <p:spPr>
          <a:xfrm>
            <a:off x="12559648" y="6507229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9FA31593-FFD5-8A43-87C1-A0F85EDF0805}"/>
              </a:ext>
            </a:extLst>
          </p:cNvPr>
          <p:cNvSpPr/>
          <p:nvPr/>
        </p:nvSpPr>
        <p:spPr>
          <a:xfrm>
            <a:off x="12956461" y="6533293"/>
            <a:ext cx="502444" cy="502444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A3E2CE10-7127-9E45-8862-0F8D026E0A21}"/>
              </a:ext>
            </a:extLst>
          </p:cNvPr>
          <p:cNvSpPr txBox="1"/>
          <p:nvPr/>
        </p:nvSpPr>
        <p:spPr>
          <a:xfrm>
            <a:off x="13009343" y="6569071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AEFAFAE0-A1BC-1C40-B1FF-CDD624C6F44B}"/>
              </a:ext>
            </a:extLst>
          </p:cNvPr>
          <p:cNvSpPr/>
          <p:nvPr/>
        </p:nvSpPr>
        <p:spPr>
          <a:xfrm>
            <a:off x="11607374" y="8277847"/>
            <a:ext cx="502444" cy="502444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8DDB43B1-7CF3-B948-8CD1-3E078E13F7EB}"/>
              </a:ext>
            </a:extLst>
          </p:cNvPr>
          <p:cNvSpPr txBox="1"/>
          <p:nvPr/>
        </p:nvSpPr>
        <p:spPr>
          <a:xfrm>
            <a:off x="11660256" y="8313625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1434B421-BE21-4647-9EF9-F0A8F8188CD6}"/>
              </a:ext>
            </a:extLst>
          </p:cNvPr>
          <p:cNvSpPr/>
          <p:nvPr/>
        </p:nvSpPr>
        <p:spPr>
          <a:xfrm>
            <a:off x="12057070" y="8339689"/>
            <a:ext cx="502444" cy="502444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C6473808-2EF3-6142-803E-9601CFCB1B0A}"/>
              </a:ext>
            </a:extLst>
          </p:cNvPr>
          <p:cNvSpPr txBox="1"/>
          <p:nvPr/>
        </p:nvSpPr>
        <p:spPr>
          <a:xfrm>
            <a:off x="12109952" y="8375467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52439B44-88A6-7A48-8B78-E28FC1E53E62}"/>
              </a:ext>
            </a:extLst>
          </p:cNvPr>
          <p:cNvSpPr/>
          <p:nvPr/>
        </p:nvSpPr>
        <p:spPr>
          <a:xfrm>
            <a:off x="12506766" y="8401531"/>
            <a:ext cx="502444" cy="502444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60A3D7E8-2E52-AD4D-B477-34B8B3CE55D1}"/>
              </a:ext>
            </a:extLst>
          </p:cNvPr>
          <p:cNvSpPr txBox="1"/>
          <p:nvPr/>
        </p:nvSpPr>
        <p:spPr>
          <a:xfrm>
            <a:off x="12559648" y="8437309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4AA202DD-DC93-8D4D-BDA1-66DC78174927}"/>
              </a:ext>
            </a:extLst>
          </p:cNvPr>
          <p:cNvSpPr/>
          <p:nvPr/>
        </p:nvSpPr>
        <p:spPr>
          <a:xfrm>
            <a:off x="12956461" y="8463373"/>
            <a:ext cx="502444" cy="502444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53EA22CA-02C8-6046-BE71-A1142FEBE9AF}"/>
              </a:ext>
            </a:extLst>
          </p:cNvPr>
          <p:cNvSpPr txBox="1"/>
          <p:nvPr/>
        </p:nvSpPr>
        <p:spPr>
          <a:xfrm>
            <a:off x="13009343" y="8499151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82C113B1-6042-5F41-BD5E-2832D5C8AA41}"/>
              </a:ext>
            </a:extLst>
          </p:cNvPr>
          <p:cNvSpPr/>
          <p:nvPr/>
        </p:nvSpPr>
        <p:spPr>
          <a:xfrm>
            <a:off x="11607374" y="9242887"/>
            <a:ext cx="502444" cy="502444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E4D1B411-8C1D-D04B-B05C-904228899F82}"/>
              </a:ext>
            </a:extLst>
          </p:cNvPr>
          <p:cNvSpPr txBox="1"/>
          <p:nvPr/>
        </p:nvSpPr>
        <p:spPr>
          <a:xfrm>
            <a:off x="11660256" y="9278665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DA9E55CD-C4E2-0445-BDBE-2A2A6F878CA6}"/>
              </a:ext>
            </a:extLst>
          </p:cNvPr>
          <p:cNvSpPr/>
          <p:nvPr/>
        </p:nvSpPr>
        <p:spPr>
          <a:xfrm>
            <a:off x="12057070" y="9304729"/>
            <a:ext cx="502444" cy="502444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D5E0DF1E-17A2-8447-B51B-E017AA4E5942}"/>
              </a:ext>
            </a:extLst>
          </p:cNvPr>
          <p:cNvSpPr txBox="1"/>
          <p:nvPr/>
        </p:nvSpPr>
        <p:spPr>
          <a:xfrm>
            <a:off x="12109952" y="9340507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703B2889-386E-DF4F-BC4B-737E38F098DD}"/>
              </a:ext>
            </a:extLst>
          </p:cNvPr>
          <p:cNvSpPr/>
          <p:nvPr/>
        </p:nvSpPr>
        <p:spPr>
          <a:xfrm>
            <a:off x="12506766" y="9366571"/>
            <a:ext cx="502444" cy="502444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A973179A-DD03-A240-B112-6CE29804D938}"/>
              </a:ext>
            </a:extLst>
          </p:cNvPr>
          <p:cNvSpPr txBox="1"/>
          <p:nvPr/>
        </p:nvSpPr>
        <p:spPr>
          <a:xfrm>
            <a:off x="12559648" y="9402349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985D1360-93DA-094E-BEE2-080431918E2F}"/>
              </a:ext>
            </a:extLst>
          </p:cNvPr>
          <p:cNvSpPr/>
          <p:nvPr/>
        </p:nvSpPr>
        <p:spPr>
          <a:xfrm>
            <a:off x="12956461" y="9428413"/>
            <a:ext cx="502444" cy="502444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3E887293-EED7-7A46-8B7B-B78CB4073945}"/>
              </a:ext>
            </a:extLst>
          </p:cNvPr>
          <p:cNvSpPr txBox="1"/>
          <p:nvPr/>
        </p:nvSpPr>
        <p:spPr>
          <a:xfrm>
            <a:off x="13009343" y="9464191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2B61BF76-0A3B-A24A-BACE-9840E1D64704}"/>
              </a:ext>
            </a:extLst>
          </p:cNvPr>
          <p:cNvSpPr/>
          <p:nvPr/>
        </p:nvSpPr>
        <p:spPr>
          <a:xfrm>
            <a:off x="11607374" y="10207927"/>
            <a:ext cx="502444" cy="502444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35869E2F-5EF5-B841-A881-6F3D096C435E}"/>
              </a:ext>
            </a:extLst>
          </p:cNvPr>
          <p:cNvSpPr txBox="1"/>
          <p:nvPr/>
        </p:nvSpPr>
        <p:spPr>
          <a:xfrm>
            <a:off x="11660256" y="10243705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05401546-64E4-8447-9743-376528E700F3}"/>
              </a:ext>
            </a:extLst>
          </p:cNvPr>
          <p:cNvSpPr/>
          <p:nvPr/>
        </p:nvSpPr>
        <p:spPr>
          <a:xfrm>
            <a:off x="12057070" y="10269769"/>
            <a:ext cx="502444" cy="502444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8AD4FB57-BBC0-0741-9E81-82956B69E1B1}"/>
              </a:ext>
            </a:extLst>
          </p:cNvPr>
          <p:cNvSpPr txBox="1"/>
          <p:nvPr/>
        </p:nvSpPr>
        <p:spPr>
          <a:xfrm>
            <a:off x="12109952" y="10305547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3C02E69A-9471-DE46-A4C1-1C800D80A264}"/>
              </a:ext>
            </a:extLst>
          </p:cNvPr>
          <p:cNvSpPr/>
          <p:nvPr/>
        </p:nvSpPr>
        <p:spPr>
          <a:xfrm>
            <a:off x="12506766" y="10331611"/>
            <a:ext cx="502444" cy="502444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9F03DFB5-2244-0940-A9F1-01FD8AB5D9AC}"/>
              </a:ext>
            </a:extLst>
          </p:cNvPr>
          <p:cNvSpPr txBox="1"/>
          <p:nvPr/>
        </p:nvSpPr>
        <p:spPr>
          <a:xfrm>
            <a:off x="12559648" y="10367389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809C286D-C11E-B64D-8BB7-53645E383D05}"/>
              </a:ext>
            </a:extLst>
          </p:cNvPr>
          <p:cNvSpPr/>
          <p:nvPr/>
        </p:nvSpPr>
        <p:spPr>
          <a:xfrm>
            <a:off x="12956461" y="10393453"/>
            <a:ext cx="502444" cy="502444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4269B112-0874-004F-8941-A0922D7D1E2B}"/>
              </a:ext>
            </a:extLst>
          </p:cNvPr>
          <p:cNvSpPr txBox="1"/>
          <p:nvPr/>
        </p:nvSpPr>
        <p:spPr>
          <a:xfrm>
            <a:off x="13009343" y="10429231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74587F7F-0285-164D-B0BE-617332CBE25F}"/>
              </a:ext>
            </a:extLst>
          </p:cNvPr>
          <p:cNvSpPr/>
          <p:nvPr/>
        </p:nvSpPr>
        <p:spPr>
          <a:xfrm>
            <a:off x="11607374" y="12138004"/>
            <a:ext cx="502444" cy="502444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5F64E9B1-CF0A-1E44-A30D-8375E3062801}"/>
              </a:ext>
            </a:extLst>
          </p:cNvPr>
          <p:cNvSpPr txBox="1"/>
          <p:nvPr/>
        </p:nvSpPr>
        <p:spPr>
          <a:xfrm>
            <a:off x="11660256" y="12173782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02ED8AA3-274E-5348-A231-1E8E70C44EF4}"/>
              </a:ext>
            </a:extLst>
          </p:cNvPr>
          <p:cNvSpPr/>
          <p:nvPr/>
        </p:nvSpPr>
        <p:spPr>
          <a:xfrm>
            <a:off x="12057070" y="12199846"/>
            <a:ext cx="502444" cy="502444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E4266C60-A5E6-534A-9F54-4E2A491B177A}"/>
              </a:ext>
            </a:extLst>
          </p:cNvPr>
          <p:cNvSpPr txBox="1"/>
          <p:nvPr/>
        </p:nvSpPr>
        <p:spPr>
          <a:xfrm>
            <a:off x="12109952" y="12235624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20B67C9D-CBF1-CB4F-81C0-F97942ADFC5D}"/>
              </a:ext>
            </a:extLst>
          </p:cNvPr>
          <p:cNvSpPr/>
          <p:nvPr/>
        </p:nvSpPr>
        <p:spPr>
          <a:xfrm>
            <a:off x="12506766" y="12261688"/>
            <a:ext cx="502444" cy="502444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6E09EC8B-4FA8-D54F-8EEE-7ECF04631B8B}"/>
              </a:ext>
            </a:extLst>
          </p:cNvPr>
          <p:cNvSpPr txBox="1"/>
          <p:nvPr/>
        </p:nvSpPr>
        <p:spPr>
          <a:xfrm>
            <a:off x="12559648" y="12297466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CA0B921A-AA58-E146-AD50-91BC2DB3705E}"/>
              </a:ext>
            </a:extLst>
          </p:cNvPr>
          <p:cNvSpPr/>
          <p:nvPr/>
        </p:nvSpPr>
        <p:spPr>
          <a:xfrm>
            <a:off x="12956461" y="12323530"/>
            <a:ext cx="502444" cy="502444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64A80709-BD07-3D42-A6CF-DF38CD72B422}"/>
              </a:ext>
            </a:extLst>
          </p:cNvPr>
          <p:cNvSpPr txBox="1"/>
          <p:nvPr/>
        </p:nvSpPr>
        <p:spPr>
          <a:xfrm>
            <a:off x="13009343" y="12359308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3AE27764-D0B0-7142-92A4-7EC933EB2894}"/>
              </a:ext>
            </a:extLst>
          </p:cNvPr>
          <p:cNvSpPr/>
          <p:nvPr/>
        </p:nvSpPr>
        <p:spPr>
          <a:xfrm>
            <a:off x="14465173" y="5382727"/>
            <a:ext cx="502444" cy="502444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5A403C7B-213B-9943-B521-6D1ECBB49337}"/>
              </a:ext>
            </a:extLst>
          </p:cNvPr>
          <p:cNvSpPr txBox="1"/>
          <p:nvPr/>
        </p:nvSpPr>
        <p:spPr>
          <a:xfrm>
            <a:off x="14518055" y="5418505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538" name="Rectangle 537">
            <a:extLst>
              <a:ext uri="{FF2B5EF4-FFF2-40B4-BE49-F238E27FC236}">
                <a16:creationId xmlns:a16="http://schemas.microsoft.com/office/drawing/2014/main" id="{14E44ACE-170B-FB4D-8F9E-81CC9D7C8626}"/>
              </a:ext>
            </a:extLst>
          </p:cNvPr>
          <p:cNvSpPr/>
          <p:nvPr/>
        </p:nvSpPr>
        <p:spPr>
          <a:xfrm>
            <a:off x="14914869" y="5444569"/>
            <a:ext cx="502444" cy="502444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17DF7311-9B55-694C-9993-EB3BB33D83DF}"/>
              </a:ext>
            </a:extLst>
          </p:cNvPr>
          <p:cNvSpPr txBox="1"/>
          <p:nvPr/>
        </p:nvSpPr>
        <p:spPr>
          <a:xfrm>
            <a:off x="14967751" y="5480347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CF35F882-4B71-704A-91FD-1249B0D9FFC7}"/>
              </a:ext>
            </a:extLst>
          </p:cNvPr>
          <p:cNvSpPr/>
          <p:nvPr/>
        </p:nvSpPr>
        <p:spPr>
          <a:xfrm>
            <a:off x="15364565" y="5506411"/>
            <a:ext cx="502444" cy="502444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37" name="TextBox 536">
            <a:extLst>
              <a:ext uri="{FF2B5EF4-FFF2-40B4-BE49-F238E27FC236}">
                <a16:creationId xmlns:a16="http://schemas.microsoft.com/office/drawing/2014/main" id="{2572EE98-28A4-9248-BAB5-1C724D5A6BC6}"/>
              </a:ext>
            </a:extLst>
          </p:cNvPr>
          <p:cNvSpPr txBox="1"/>
          <p:nvPr/>
        </p:nvSpPr>
        <p:spPr>
          <a:xfrm>
            <a:off x="15417447" y="5542189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534" name="Rectangle 533">
            <a:extLst>
              <a:ext uri="{FF2B5EF4-FFF2-40B4-BE49-F238E27FC236}">
                <a16:creationId xmlns:a16="http://schemas.microsoft.com/office/drawing/2014/main" id="{2CE4D434-3B52-4442-B9B1-8DF34A9062A5}"/>
              </a:ext>
            </a:extLst>
          </p:cNvPr>
          <p:cNvSpPr/>
          <p:nvPr/>
        </p:nvSpPr>
        <p:spPr>
          <a:xfrm>
            <a:off x="15814260" y="5568253"/>
            <a:ext cx="502444" cy="502444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35" name="TextBox 534">
            <a:extLst>
              <a:ext uri="{FF2B5EF4-FFF2-40B4-BE49-F238E27FC236}">
                <a16:creationId xmlns:a16="http://schemas.microsoft.com/office/drawing/2014/main" id="{2C5FAFC9-6939-7540-974B-21DEF79A1CF4}"/>
              </a:ext>
            </a:extLst>
          </p:cNvPr>
          <p:cNvSpPr txBox="1"/>
          <p:nvPr/>
        </p:nvSpPr>
        <p:spPr>
          <a:xfrm>
            <a:off x="15867142" y="5604031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3836777B-3B60-FB44-AEFC-116A58CB2790}"/>
              </a:ext>
            </a:extLst>
          </p:cNvPr>
          <p:cNvSpPr/>
          <p:nvPr/>
        </p:nvSpPr>
        <p:spPr>
          <a:xfrm>
            <a:off x="14465173" y="6347767"/>
            <a:ext cx="502444" cy="502444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2213BA80-F2B9-9547-A5C7-45E52F014136}"/>
              </a:ext>
            </a:extLst>
          </p:cNvPr>
          <p:cNvSpPr txBox="1"/>
          <p:nvPr/>
        </p:nvSpPr>
        <p:spPr>
          <a:xfrm>
            <a:off x="14518055" y="6383545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526" name="Rectangle 525">
            <a:extLst>
              <a:ext uri="{FF2B5EF4-FFF2-40B4-BE49-F238E27FC236}">
                <a16:creationId xmlns:a16="http://schemas.microsoft.com/office/drawing/2014/main" id="{B034BEE4-DE47-C244-BE77-D157CA1981C9}"/>
              </a:ext>
            </a:extLst>
          </p:cNvPr>
          <p:cNvSpPr/>
          <p:nvPr/>
        </p:nvSpPr>
        <p:spPr>
          <a:xfrm>
            <a:off x="14914869" y="6409609"/>
            <a:ext cx="502444" cy="502444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F17A9F55-AD77-C74E-8F30-BE63AEAD5577}"/>
              </a:ext>
            </a:extLst>
          </p:cNvPr>
          <p:cNvSpPr txBox="1"/>
          <p:nvPr/>
        </p:nvSpPr>
        <p:spPr>
          <a:xfrm>
            <a:off x="14967751" y="6445387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657CAD47-CD40-954A-BC54-9B0C8D047F38}"/>
              </a:ext>
            </a:extLst>
          </p:cNvPr>
          <p:cNvSpPr/>
          <p:nvPr/>
        </p:nvSpPr>
        <p:spPr>
          <a:xfrm>
            <a:off x="15364565" y="6471451"/>
            <a:ext cx="502444" cy="502444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25" name="TextBox 524">
            <a:extLst>
              <a:ext uri="{FF2B5EF4-FFF2-40B4-BE49-F238E27FC236}">
                <a16:creationId xmlns:a16="http://schemas.microsoft.com/office/drawing/2014/main" id="{C9C6A391-74D5-F248-9D0B-59B40507310B}"/>
              </a:ext>
            </a:extLst>
          </p:cNvPr>
          <p:cNvSpPr txBox="1"/>
          <p:nvPr/>
        </p:nvSpPr>
        <p:spPr>
          <a:xfrm>
            <a:off x="15417447" y="6507229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49CB37B4-58D9-8146-B837-DDA78A303E64}"/>
              </a:ext>
            </a:extLst>
          </p:cNvPr>
          <p:cNvSpPr/>
          <p:nvPr/>
        </p:nvSpPr>
        <p:spPr>
          <a:xfrm>
            <a:off x="15814260" y="6533293"/>
            <a:ext cx="502444" cy="502444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6D2265D8-0E6F-874F-A500-ED56E76F2787}"/>
              </a:ext>
            </a:extLst>
          </p:cNvPr>
          <p:cNvSpPr txBox="1"/>
          <p:nvPr/>
        </p:nvSpPr>
        <p:spPr>
          <a:xfrm>
            <a:off x="15867142" y="6569071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777365E7-C0E6-4B4E-84B3-52D65804D0EA}"/>
              </a:ext>
            </a:extLst>
          </p:cNvPr>
          <p:cNvSpPr/>
          <p:nvPr/>
        </p:nvSpPr>
        <p:spPr>
          <a:xfrm>
            <a:off x="14465173" y="8277847"/>
            <a:ext cx="502444" cy="502444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7508F0D0-435B-5145-BEC0-041F8E35B7C5}"/>
              </a:ext>
            </a:extLst>
          </p:cNvPr>
          <p:cNvSpPr txBox="1"/>
          <p:nvPr/>
        </p:nvSpPr>
        <p:spPr>
          <a:xfrm>
            <a:off x="14518055" y="8313625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502" name="Rectangle 501">
            <a:extLst>
              <a:ext uri="{FF2B5EF4-FFF2-40B4-BE49-F238E27FC236}">
                <a16:creationId xmlns:a16="http://schemas.microsoft.com/office/drawing/2014/main" id="{BC95F646-A474-C544-B38D-06C2D9CAAF5D}"/>
              </a:ext>
            </a:extLst>
          </p:cNvPr>
          <p:cNvSpPr/>
          <p:nvPr/>
        </p:nvSpPr>
        <p:spPr>
          <a:xfrm>
            <a:off x="14914869" y="8339689"/>
            <a:ext cx="502444" cy="502444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7E8A40E5-A39B-4F46-9081-ACD1912DE5D2}"/>
              </a:ext>
            </a:extLst>
          </p:cNvPr>
          <p:cNvSpPr txBox="1"/>
          <p:nvPr/>
        </p:nvSpPr>
        <p:spPr>
          <a:xfrm>
            <a:off x="14967751" y="8375467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0E770D33-20D6-5643-B4E1-277B83583761}"/>
              </a:ext>
            </a:extLst>
          </p:cNvPr>
          <p:cNvSpPr/>
          <p:nvPr/>
        </p:nvSpPr>
        <p:spPr>
          <a:xfrm>
            <a:off x="15364565" y="8401531"/>
            <a:ext cx="502444" cy="502444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01" name="TextBox 500">
            <a:extLst>
              <a:ext uri="{FF2B5EF4-FFF2-40B4-BE49-F238E27FC236}">
                <a16:creationId xmlns:a16="http://schemas.microsoft.com/office/drawing/2014/main" id="{891C8049-A71D-FE40-82DB-D4D6DC70058B}"/>
              </a:ext>
            </a:extLst>
          </p:cNvPr>
          <p:cNvSpPr txBox="1"/>
          <p:nvPr/>
        </p:nvSpPr>
        <p:spPr>
          <a:xfrm>
            <a:off x="15417447" y="8437309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525AC227-95BF-9A4B-9AD2-914340319772}"/>
              </a:ext>
            </a:extLst>
          </p:cNvPr>
          <p:cNvSpPr/>
          <p:nvPr/>
        </p:nvSpPr>
        <p:spPr>
          <a:xfrm>
            <a:off x="15814260" y="8463373"/>
            <a:ext cx="502444" cy="502444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D860CA91-7BE5-FE46-AF3C-9C7F8F95AC30}"/>
              </a:ext>
            </a:extLst>
          </p:cNvPr>
          <p:cNvSpPr txBox="1"/>
          <p:nvPr/>
        </p:nvSpPr>
        <p:spPr>
          <a:xfrm>
            <a:off x="15867142" y="8499151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79BC0B33-4D46-F640-A0FE-C3D0CE46B5F1}"/>
              </a:ext>
            </a:extLst>
          </p:cNvPr>
          <p:cNvSpPr/>
          <p:nvPr/>
        </p:nvSpPr>
        <p:spPr>
          <a:xfrm>
            <a:off x="14465173" y="9242887"/>
            <a:ext cx="502444" cy="502444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3324D5BA-122F-AD4C-BA6A-DA37D60E9957}"/>
              </a:ext>
            </a:extLst>
          </p:cNvPr>
          <p:cNvSpPr txBox="1"/>
          <p:nvPr/>
        </p:nvSpPr>
        <p:spPr>
          <a:xfrm>
            <a:off x="14518055" y="9278665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5807CB7F-F429-CB48-8238-FC74C69860D1}"/>
              </a:ext>
            </a:extLst>
          </p:cNvPr>
          <p:cNvSpPr/>
          <p:nvPr/>
        </p:nvSpPr>
        <p:spPr>
          <a:xfrm>
            <a:off x="14914869" y="9304729"/>
            <a:ext cx="502444" cy="502444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8386A621-E6AA-0E49-8043-5665AB1C2FC6}"/>
              </a:ext>
            </a:extLst>
          </p:cNvPr>
          <p:cNvSpPr txBox="1"/>
          <p:nvPr/>
        </p:nvSpPr>
        <p:spPr>
          <a:xfrm>
            <a:off x="14967751" y="9340507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5AFB680A-26A1-0443-9A45-7E3F7592ADC9}"/>
              </a:ext>
            </a:extLst>
          </p:cNvPr>
          <p:cNvSpPr/>
          <p:nvPr/>
        </p:nvSpPr>
        <p:spPr>
          <a:xfrm>
            <a:off x="15364565" y="9366571"/>
            <a:ext cx="502444" cy="502444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BA90BA2E-A751-0E42-8803-84CB8F2965F7}"/>
              </a:ext>
            </a:extLst>
          </p:cNvPr>
          <p:cNvSpPr txBox="1"/>
          <p:nvPr/>
        </p:nvSpPr>
        <p:spPr>
          <a:xfrm>
            <a:off x="15417447" y="9402349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97D29B29-856E-2941-9519-224C3928B05A}"/>
              </a:ext>
            </a:extLst>
          </p:cNvPr>
          <p:cNvSpPr/>
          <p:nvPr/>
        </p:nvSpPr>
        <p:spPr>
          <a:xfrm>
            <a:off x="15814260" y="9428413"/>
            <a:ext cx="502444" cy="502444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5ECFFD42-0F67-764E-9946-CA9EB54705E1}"/>
              </a:ext>
            </a:extLst>
          </p:cNvPr>
          <p:cNvSpPr txBox="1"/>
          <p:nvPr/>
        </p:nvSpPr>
        <p:spPr>
          <a:xfrm>
            <a:off x="15867142" y="9464191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A10E5398-F751-8D4E-815C-19EC12FDC2C1}"/>
              </a:ext>
            </a:extLst>
          </p:cNvPr>
          <p:cNvSpPr/>
          <p:nvPr/>
        </p:nvSpPr>
        <p:spPr>
          <a:xfrm>
            <a:off x="14465173" y="10207927"/>
            <a:ext cx="502444" cy="502444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34040AF0-8E36-5941-BB70-B2C1F5F81948}"/>
              </a:ext>
            </a:extLst>
          </p:cNvPr>
          <p:cNvSpPr txBox="1"/>
          <p:nvPr/>
        </p:nvSpPr>
        <p:spPr>
          <a:xfrm>
            <a:off x="14518055" y="10243705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E73B9755-1A58-6C47-9BB7-C7EE456F7A43}"/>
              </a:ext>
            </a:extLst>
          </p:cNvPr>
          <p:cNvSpPr/>
          <p:nvPr/>
        </p:nvSpPr>
        <p:spPr>
          <a:xfrm>
            <a:off x="14914869" y="10269769"/>
            <a:ext cx="502444" cy="502444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79" name="TextBox 478">
            <a:extLst>
              <a:ext uri="{FF2B5EF4-FFF2-40B4-BE49-F238E27FC236}">
                <a16:creationId xmlns:a16="http://schemas.microsoft.com/office/drawing/2014/main" id="{35E3CDD1-5CC7-9942-A067-85D85458D79D}"/>
              </a:ext>
            </a:extLst>
          </p:cNvPr>
          <p:cNvSpPr txBox="1"/>
          <p:nvPr/>
        </p:nvSpPr>
        <p:spPr>
          <a:xfrm>
            <a:off x="14967751" y="10305547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FF16C2C6-CFA2-874B-B553-92E58E5BF72E}"/>
              </a:ext>
            </a:extLst>
          </p:cNvPr>
          <p:cNvSpPr/>
          <p:nvPr/>
        </p:nvSpPr>
        <p:spPr>
          <a:xfrm>
            <a:off x="15364565" y="10331611"/>
            <a:ext cx="502444" cy="502444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77" name="TextBox 476">
            <a:extLst>
              <a:ext uri="{FF2B5EF4-FFF2-40B4-BE49-F238E27FC236}">
                <a16:creationId xmlns:a16="http://schemas.microsoft.com/office/drawing/2014/main" id="{6BFFB84C-BA0A-9248-9A52-B87FD52A26F9}"/>
              </a:ext>
            </a:extLst>
          </p:cNvPr>
          <p:cNvSpPr txBox="1"/>
          <p:nvPr/>
        </p:nvSpPr>
        <p:spPr>
          <a:xfrm>
            <a:off x="15417447" y="10367389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59B3FD03-439C-CB4D-9549-A16BA3CCA780}"/>
              </a:ext>
            </a:extLst>
          </p:cNvPr>
          <p:cNvSpPr/>
          <p:nvPr/>
        </p:nvSpPr>
        <p:spPr>
          <a:xfrm>
            <a:off x="15814260" y="10393453"/>
            <a:ext cx="502444" cy="502444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80E1BF68-807A-C942-8FE0-669CFA0AE3AA}"/>
              </a:ext>
            </a:extLst>
          </p:cNvPr>
          <p:cNvSpPr txBox="1"/>
          <p:nvPr/>
        </p:nvSpPr>
        <p:spPr>
          <a:xfrm>
            <a:off x="15867142" y="10429231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6BA260EA-AAC0-4744-849B-9ABDC8522D18}"/>
              </a:ext>
            </a:extLst>
          </p:cNvPr>
          <p:cNvSpPr/>
          <p:nvPr/>
        </p:nvSpPr>
        <p:spPr>
          <a:xfrm>
            <a:off x="14465173" y="12138004"/>
            <a:ext cx="502444" cy="502444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51E9C046-3297-6345-8E33-78C428F3E0D4}"/>
              </a:ext>
            </a:extLst>
          </p:cNvPr>
          <p:cNvSpPr txBox="1"/>
          <p:nvPr/>
        </p:nvSpPr>
        <p:spPr>
          <a:xfrm>
            <a:off x="14518055" y="12173782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C50AD559-D126-5947-B2D0-305E08BC6B9E}"/>
              </a:ext>
            </a:extLst>
          </p:cNvPr>
          <p:cNvSpPr/>
          <p:nvPr/>
        </p:nvSpPr>
        <p:spPr>
          <a:xfrm>
            <a:off x="14914869" y="12199846"/>
            <a:ext cx="502444" cy="502444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24CD66DA-4E9A-674B-B780-2DE6E222EAF1}"/>
              </a:ext>
            </a:extLst>
          </p:cNvPr>
          <p:cNvSpPr txBox="1"/>
          <p:nvPr/>
        </p:nvSpPr>
        <p:spPr>
          <a:xfrm>
            <a:off x="14967751" y="12235624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284418AC-AACD-C745-A711-CC46FCBD51F3}"/>
              </a:ext>
            </a:extLst>
          </p:cNvPr>
          <p:cNvSpPr/>
          <p:nvPr/>
        </p:nvSpPr>
        <p:spPr>
          <a:xfrm>
            <a:off x="15364565" y="12261688"/>
            <a:ext cx="502444" cy="502444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55FD4382-9474-6744-A98C-901A5DCFFE6B}"/>
              </a:ext>
            </a:extLst>
          </p:cNvPr>
          <p:cNvSpPr txBox="1"/>
          <p:nvPr/>
        </p:nvSpPr>
        <p:spPr>
          <a:xfrm>
            <a:off x="15417447" y="12297466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74E1EE7C-1DA7-4E4E-9F02-E62A286B3D0A}"/>
              </a:ext>
            </a:extLst>
          </p:cNvPr>
          <p:cNvSpPr/>
          <p:nvPr/>
        </p:nvSpPr>
        <p:spPr>
          <a:xfrm>
            <a:off x="15814260" y="12323530"/>
            <a:ext cx="502444" cy="502444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7632AA76-5611-FB42-9CEB-27CD4131A7C6}"/>
              </a:ext>
            </a:extLst>
          </p:cNvPr>
          <p:cNvSpPr txBox="1"/>
          <p:nvPr/>
        </p:nvSpPr>
        <p:spPr>
          <a:xfrm>
            <a:off x="15867142" y="12359308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671" name="Rectangle 670">
            <a:extLst>
              <a:ext uri="{FF2B5EF4-FFF2-40B4-BE49-F238E27FC236}">
                <a16:creationId xmlns:a16="http://schemas.microsoft.com/office/drawing/2014/main" id="{5C2EB457-A844-F24C-B8F5-2453333FE0E8}"/>
              </a:ext>
            </a:extLst>
          </p:cNvPr>
          <p:cNvSpPr/>
          <p:nvPr/>
        </p:nvSpPr>
        <p:spPr>
          <a:xfrm>
            <a:off x="17322973" y="5382727"/>
            <a:ext cx="502444" cy="502444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672" name="TextBox 671">
            <a:extLst>
              <a:ext uri="{FF2B5EF4-FFF2-40B4-BE49-F238E27FC236}">
                <a16:creationId xmlns:a16="http://schemas.microsoft.com/office/drawing/2014/main" id="{81B4CDA2-C853-444A-B479-9D0C18A9641D}"/>
              </a:ext>
            </a:extLst>
          </p:cNvPr>
          <p:cNvSpPr txBox="1"/>
          <p:nvPr/>
        </p:nvSpPr>
        <p:spPr>
          <a:xfrm>
            <a:off x="17375855" y="5418505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669" name="Rectangle 668">
            <a:extLst>
              <a:ext uri="{FF2B5EF4-FFF2-40B4-BE49-F238E27FC236}">
                <a16:creationId xmlns:a16="http://schemas.microsoft.com/office/drawing/2014/main" id="{1EDB0629-360B-FB42-9024-20BED7F54E70}"/>
              </a:ext>
            </a:extLst>
          </p:cNvPr>
          <p:cNvSpPr/>
          <p:nvPr/>
        </p:nvSpPr>
        <p:spPr>
          <a:xfrm>
            <a:off x="17772669" y="5444569"/>
            <a:ext cx="502444" cy="502444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670" name="TextBox 669">
            <a:extLst>
              <a:ext uri="{FF2B5EF4-FFF2-40B4-BE49-F238E27FC236}">
                <a16:creationId xmlns:a16="http://schemas.microsoft.com/office/drawing/2014/main" id="{30F3162C-213F-E847-89B4-79FFEA65D48D}"/>
              </a:ext>
            </a:extLst>
          </p:cNvPr>
          <p:cNvSpPr txBox="1"/>
          <p:nvPr/>
        </p:nvSpPr>
        <p:spPr>
          <a:xfrm>
            <a:off x="17825551" y="5480347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667" name="Rectangle 666">
            <a:extLst>
              <a:ext uri="{FF2B5EF4-FFF2-40B4-BE49-F238E27FC236}">
                <a16:creationId xmlns:a16="http://schemas.microsoft.com/office/drawing/2014/main" id="{06081757-B483-0142-9977-C42FC1C4F0A3}"/>
              </a:ext>
            </a:extLst>
          </p:cNvPr>
          <p:cNvSpPr/>
          <p:nvPr/>
        </p:nvSpPr>
        <p:spPr>
          <a:xfrm>
            <a:off x="18222365" y="5506411"/>
            <a:ext cx="502444" cy="502444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668" name="TextBox 667">
            <a:extLst>
              <a:ext uri="{FF2B5EF4-FFF2-40B4-BE49-F238E27FC236}">
                <a16:creationId xmlns:a16="http://schemas.microsoft.com/office/drawing/2014/main" id="{EE2A55E3-0DBB-0A41-BD37-B1C706341CC0}"/>
              </a:ext>
            </a:extLst>
          </p:cNvPr>
          <p:cNvSpPr txBox="1"/>
          <p:nvPr/>
        </p:nvSpPr>
        <p:spPr>
          <a:xfrm>
            <a:off x="18275247" y="5542189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665" name="Rectangle 664">
            <a:extLst>
              <a:ext uri="{FF2B5EF4-FFF2-40B4-BE49-F238E27FC236}">
                <a16:creationId xmlns:a16="http://schemas.microsoft.com/office/drawing/2014/main" id="{2FB3C9B4-7CE6-D049-8390-9E78EB43112B}"/>
              </a:ext>
            </a:extLst>
          </p:cNvPr>
          <p:cNvSpPr/>
          <p:nvPr/>
        </p:nvSpPr>
        <p:spPr>
          <a:xfrm>
            <a:off x="18672060" y="5568253"/>
            <a:ext cx="502444" cy="502444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666" name="TextBox 665">
            <a:extLst>
              <a:ext uri="{FF2B5EF4-FFF2-40B4-BE49-F238E27FC236}">
                <a16:creationId xmlns:a16="http://schemas.microsoft.com/office/drawing/2014/main" id="{275EAC5B-7A63-B947-B1CA-1018BED7DB9F}"/>
              </a:ext>
            </a:extLst>
          </p:cNvPr>
          <p:cNvSpPr txBox="1"/>
          <p:nvPr/>
        </p:nvSpPr>
        <p:spPr>
          <a:xfrm>
            <a:off x="18724942" y="5604031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659" name="Rectangle 658">
            <a:extLst>
              <a:ext uri="{FF2B5EF4-FFF2-40B4-BE49-F238E27FC236}">
                <a16:creationId xmlns:a16="http://schemas.microsoft.com/office/drawing/2014/main" id="{1B671AB4-0AD9-E540-87C1-687785B0593A}"/>
              </a:ext>
            </a:extLst>
          </p:cNvPr>
          <p:cNvSpPr/>
          <p:nvPr/>
        </p:nvSpPr>
        <p:spPr>
          <a:xfrm>
            <a:off x="17322973" y="6347767"/>
            <a:ext cx="502444" cy="502444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660" name="TextBox 659">
            <a:extLst>
              <a:ext uri="{FF2B5EF4-FFF2-40B4-BE49-F238E27FC236}">
                <a16:creationId xmlns:a16="http://schemas.microsoft.com/office/drawing/2014/main" id="{640E4AEC-E74A-E947-A4A3-119F70629C93}"/>
              </a:ext>
            </a:extLst>
          </p:cNvPr>
          <p:cNvSpPr txBox="1"/>
          <p:nvPr/>
        </p:nvSpPr>
        <p:spPr>
          <a:xfrm>
            <a:off x="17375855" y="6383545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657" name="Rectangle 656">
            <a:extLst>
              <a:ext uri="{FF2B5EF4-FFF2-40B4-BE49-F238E27FC236}">
                <a16:creationId xmlns:a16="http://schemas.microsoft.com/office/drawing/2014/main" id="{7A6A4304-328C-DE4B-B74C-AA97219B933D}"/>
              </a:ext>
            </a:extLst>
          </p:cNvPr>
          <p:cNvSpPr/>
          <p:nvPr/>
        </p:nvSpPr>
        <p:spPr>
          <a:xfrm>
            <a:off x="17772669" y="6409609"/>
            <a:ext cx="502444" cy="502444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C500171A-A4AA-FB4D-93E6-90E9A989D96C}"/>
              </a:ext>
            </a:extLst>
          </p:cNvPr>
          <p:cNvSpPr txBox="1"/>
          <p:nvPr/>
        </p:nvSpPr>
        <p:spPr>
          <a:xfrm>
            <a:off x="17825551" y="6445387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D409F55D-4E75-CA4D-A69F-02ACAC03D75E}"/>
              </a:ext>
            </a:extLst>
          </p:cNvPr>
          <p:cNvSpPr/>
          <p:nvPr/>
        </p:nvSpPr>
        <p:spPr>
          <a:xfrm>
            <a:off x="18222365" y="6471451"/>
            <a:ext cx="502444" cy="502444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656" name="TextBox 655">
            <a:extLst>
              <a:ext uri="{FF2B5EF4-FFF2-40B4-BE49-F238E27FC236}">
                <a16:creationId xmlns:a16="http://schemas.microsoft.com/office/drawing/2014/main" id="{DCAF9B5C-1A4E-B049-8B08-F2CFF7C1D010}"/>
              </a:ext>
            </a:extLst>
          </p:cNvPr>
          <p:cNvSpPr txBox="1"/>
          <p:nvPr/>
        </p:nvSpPr>
        <p:spPr>
          <a:xfrm>
            <a:off x="18275247" y="6507229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653" name="Rectangle 652">
            <a:extLst>
              <a:ext uri="{FF2B5EF4-FFF2-40B4-BE49-F238E27FC236}">
                <a16:creationId xmlns:a16="http://schemas.microsoft.com/office/drawing/2014/main" id="{F13A9652-1596-FE4D-B9EA-46E60E50C07D}"/>
              </a:ext>
            </a:extLst>
          </p:cNvPr>
          <p:cNvSpPr/>
          <p:nvPr/>
        </p:nvSpPr>
        <p:spPr>
          <a:xfrm>
            <a:off x="18672060" y="6533293"/>
            <a:ext cx="502444" cy="502444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654" name="TextBox 653">
            <a:extLst>
              <a:ext uri="{FF2B5EF4-FFF2-40B4-BE49-F238E27FC236}">
                <a16:creationId xmlns:a16="http://schemas.microsoft.com/office/drawing/2014/main" id="{06F4FB11-BC54-E944-8EF7-0F5B611C5D0E}"/>
              </a:ext>
            </a:extLst>
          </p:cNvPr>
          <p:cNvSpPr txBox="1"/>
          <p:nvPr/>
        </p:nvSpPr>
        <p:spPr>
          <a:xfrm>
            <a:off x="18724942" y="6569071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635" name="Rectangle 634">
            <a:extLst>
              <a:ext uri="{FF2B5EF4-FFF2-40B4-BE49-F238E27FC236}">
                <a16:creationId xmlns:a16="http://schemas.microsoft.com/office/drawing/2014/main" id="{5D8AF047-7E52-CF45-A9DC-9DC695CEB0D4}"/>
              </a:ext>
            </a:extLst>
          </p:cNvPr>
          <p:cNvSpPr/>
          <p:nvPr/>
        </p:nvSpPr>
        <p:spPr>
          <a:xfrm>
            <a:off x="17322973" y="8277847"/>
            <a:ext cx="502444" cy="502444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636" name="TextBox 635">
            <a:extLst>
              <a:ext uri="{FF2B5EF4-FFF2-40B4-BE49-F238E27FC236}">
                <a16:creationId xmlns:a16="http://schemas.microsoft.com/office/drawing/2014/main" id="{3D152B22-CC8E-3940-B327-AF33E0AB7FE9}"/>
              </a:ext>
            </a:extLst>
          </p:cNvPr>
          <p:cNvSpPr txBox="1"/>
          <p:nvPr/>
        </p:nvSpPr>
        <p:spPr>
          <a:xfrm>
            <a:off x="17375855" y="8313625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633" name="Rectangle 632">
            <a:extLst>
              <a:ext uri="{FF2B5EF4-FFF2-40B4-BE49-F238E27FC236}">
                <a16:creationId xmlns:a16="http://schemas.microsoft.com/office/drawing/2014/main" id="{8AA06BD0-6343-0748-A346-025CA85F9BF0}"/>
              </a:ext>
            </a:extLst>
          </p:cNvPr>
          <p:cNvSpPr/>
          <p:nvPr/>
        </p:nvSpPr>
        <p:spPr>
          <a:xfrm>
            <a:off x="17772669" y="8339689"/>
            <a:ext cx="502444" cy="502444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634" name="TextBox 633">
            <a:extLst>
              <a:ext uri="{FF2B5EF4-FFF2-40B4-BE49-F238E27FC236}">
                <a16:creationId xmlns:a16="http://schemas.microsoft.com/office/drawing/2014/main" id="{1A373DCA-CDD7-BF48-BB2C-25CFC675679A}"/>
              </a:ext>
            </a:extLst>
          </p:cNvPr>
          <p:cNvSpPr txBox="1"/>
          <p:nvPr/>
        </p:nvSpPr>
        <p:spPr>
          <a:xfrm>
            <a:off x="17825551" y="8375467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631" name="Rectangle 630">
            <a:extLst>
              <a:ext uri="{FF2B5EF4-FFF2-40B4-BE49-F238E27FC236}">
                <a16:creationId xmlns:a16="http://schemas.microsoft.com/office/drawing/2014/main" id="{22A499FA-C5B8-9949-9DA4-B10D4CB8114E}"/>
              </a:ext>
            </a:extLst>
          </p:cNvPr>
          <p:cNvSpPr/>
          <p:nvPr/>
        </p:nvSpPr>
        <p:spPr>
          <a:xfrm>
            <a:off x="18222365" y="8401531"/>
            <a:ext cx="502444" cy="502444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632" name="TextBox 631">
            <a:extLst>
              <a:ext uri="{FF2B5EF4-FFF2-40B4-BE49-F238E27FC236}">
                <a16:creationId xmlns:a16="http://schemas.microsoft.com/office/drawing/2014/main" id="{02B1DDF0-B723-6E4A-B0DE-D4EDA4B56D55}"/>
              </a:ext>
            </a:extLst>
          </p:cNvPr>
          <p:cNvSpPr txBox="1"/>
          <p:nvPr/>
        </p:nvSpPr>
        <p:spPr>
          <a:xfrm>
            <a:off x="18275247" y="8437309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629" name="Rectangle 628">
            <a:extLst>
              <a:ext uri="{FF2B5EF4-FFF2-40B4-BE49-F238E27FC236}">
                <a16:creationId xmlns:a16="http://schemas.microsoft.com/office/drawing/2014/main" id="{819295D5-8F01-D34F-86EC-6D6559E1CD3B}"/>
              </a:ext>
            </a:extLst>
          </p:cNvPr>
          <p:cNvSpPr/>
          <p:nvPr/>
        </p:nvSpPr>
        <p:spPr>
          <a:xfrm>
            <a:off x="18672060" y="8463373"/>
            <a:ext cx="502444" cy="502444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630" name="TextBox 629">
            <a:extLst>
              <a:ext uri="{FF2B5EF4-FFF2-40B4-BE49-F238E27FC236}">
                <a16:creationId xmlns:a16="http://schemas.microsoft.com/office/drawing/2014/main" id="{C27873B7-84AB-BD40-845A-9CF963E53759}"/>
              </a:ext>
            </a:extLst>
          </p:cNvPr>
          <p:cNvSpPr txBox="1"/>
          <p:nvPr/>
        </p:nvSpPr>
        <p:spPr>
          <a:xfrm>
            <a:off x="18724942" y="8499151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B4376500-ED07-3247-869C-D498A27D222D}"/>
              </a:ext>
            </a:extLst>
          </p:cNvPr>
          <p:cNvSpPr/>
          <p:nvPr/>
        </p:nvSpPr>
        <p:spPr>
          <a:xfrm>
            <a:off x="17322973" y="9242887"/>
            <a:ext cx="502444" cy="502444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624" name="TextBox 623">
            <a:extLst>
              <a:ext uri="{FF2B5EF4-FFF2-40B4-BE49-F238E27FC236}">
                <a16:creationId xmlns:a16="http://schemas.microsoft.com/office/drawing/2014/main" id="{B4CF459C-61DE-4E49-8EA8-13F4CE980938}"/>
              </a:ext>
            </a:extLst>
          </p:cNvPr>
          <p:cNvSpPr txBox="1"/>
          <p:nvPr/>
        </p:nvSpPr>
        <p:spPr>
          <a:xfrm>
            <a:off x="17375855" y="9278665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621" name="Rectangle 620">
            <a:extLst>
              <a:ext uri="{FF2B5EF4-FFF2-40B4-BE49-F238E27FC236}">
                <a16:creationId xmlns:a16="http://schemas.microsoft.com/office/drawing/2014/main" id="{2AF183D6-1973-3446-A359-51CB3265831D}"/>
              </a:ext>
            </a:extLst>
          </p:cNvPr>
          <p:cNvSpPr/>
          <p:nvPr/>
        </p:nvSpPr>
        <p:spPr>
          <a:xfrm>
            <a:off x="17772669" y="9304729"/>
            <a:ext cx="502444" cy="502444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622" name="TextBox 621">
            <a:extLst>
              <a:ext uri="{FF2B5EF4-FFF2-40B4-BE49-F238E27FC236}">
                <a16:creationId xmlns:a16="http://schemas.microsoft.com/office/drawing/2014/main" id="{37DC7E52-88A4-2940-81DF-F1EEE54CB617}"/>
              </a:ext>
            </a:extLst>
          </p:cNvPr>
          <p:cNvSpPr txBox="1"/>
          <p:nvPr/>
        </p:nvSpPr>
        <p:spPr>
          <a:xfrm>
            <a:off x="17825551" y="9340507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619" name="Rectangle 618">
            <a:extLst>
              <a:ext uri="{FF2B5EF4-FFF2-40B4-BE49-F238E27FC236}">
                <a16:creationId xmlns:a16="http://schemas.microsoft.com/office/drawing/2014/main" id="{676A358E-249F-9B4E-B0EB-151C2FEFA0A0}"/>
              </a:ext>
            </a:extLst>
          </p:cNvPr>
          <p:cNvSpPr/>
          <p:nvPr/>
        </p:nvSpPr>
        <p:spPr>
          <a:xfrm>
            <a:off x="18222365" y="9366571"/>
            <a:ext cx="502444" cy="502444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620" name="TextBox 619">
            <a:extLst>
              <a:ext uri="{FF2B5EF4-FFF2-40B4-BE49-F238E27FC236}">
                <a16:creationId xmlns:a16="http://schemas.microsoft.com/office/drawing/2014/main" id="{550804F1-6541-844B-A624-C1ACC34D2E8E}"/>
              </a:ext>
            </a:extLst>
          </p:cNvPr>
          <p:cNvSpPr txBox="1"/>
          <p:nvPr/>
        </p:nvSpPr>
        <p:spPr>
          <a:xfrm>
            <a:off x="18275247" y="9402349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617" name="Rectangle 616">
            <a:extLst>
              <a:ext uri="{FF2B5EF4-FFF2-40B4-BE49-F238E27FC236}">
                <a16:creationId xmlns:a16="http://schemas.microsoft.com/office/drawing/2014/main" id="{0DA86B1C-971F-0045-86E0-74EE9A549FFF}"/>
              </a:ext>
            </a:extLst>
          </p:cNvPr>
          <p:cNvSpPr/>
          <p:nvPr/>
        </p:nvSpPr>
        <p:spPr>
          <a:xfrm>
            <a:off x="18672060" y="9428413"/>
            <a:ext cx="502444" cy="502444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618" name="TextBox 617">
            <a:extLst>
              <a:ext uri="{FF2B5EF4-FFF2-40B4-BE49-F238E27FC236}">
                <a16:creationId xmlns:a16="http://schemas.microsoft.com/office/drawing/2014/main" id="{1C8DB34E-5712-E34C-98E9-A3352081820D}"/>
              </a:ext>
            </a:extLst>
          </p:cNvPr>
          <p:cNvSpPr txBox="1"/>
          <p:nvPr/>
        </p:nvSpPr>
        <p:spPr>
          <a:xfrm>
            <a:off x="18724942" y="9464191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611" name="Rectangle 610">
            <a:extLst>
              <a:ext uri="{FF2B5EF4-FFF2-40B4-BE49-F238E27FC236}">
                <a16:creationId xmlns:a16="http://schemas.microsoft.com/office/drawing/2014/main" id="{56F879F7-8797-8E4E-9F86-A48D56FF223B}"/>
              </a:ext>
            </a:extLst>
          </p:cNvPr>
          <p:cNvSpPr/>
          <p:nvPr/>
        </p:nvSpPr>
        <p:spPr>
          <a:xfrm>
            <a:off x="17322973" y="10207927"/>
            <a:ext cx="502444" cy="502444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612" name="TextBox 611">
            <a:extLst>
              <a:ext uri="{FF2B5EF4-FFF2-40B4-BE49-F238E27FC236}">
                <a16:creationId xmlns:a16="http://schemas.microsoft.com/office/drawing/2014/main" id="{60E7A6FA-147F-9543-85DE-31154AE5BDB3}"/>
              </a:ext>
            </a:extLst>
          </p:cNvPr>
          <p:cNvSpPr txBox="1"/>
          <p:nvPr/>
        </p:nvSpPr>
        <p:spPr>
          <a:xfrm>
            <a:off x="17375855" y="10243705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609" name="Rectangle 608">
            <a:extLst>
              <a:ext uri="{FF2B5EF4-FFF2-40B4-BE49-F238E27FC236}">
                <a16:creationId xmlns:a16="http://schemas.microsoft.com/office/drawing/2014/main" id="{572448B7-7387-BF43-9F8D-3BE4553C639F}"/>
              </a:ext>
            </a:extLst>
          </p:cNvPr>
          <p:cNvSpPr/>
          <p:nvPr/>
        </p:nvSpPr>
        <p:spPr>
          <a:xfrm>
            <a:off x="17772669" y="10269769"/>
            <a:ext cx="502444" cy="502444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610" name="TextBox 609">
            <a:extLst>
              <a:ext uri="{FF2B5EF4-FFF2-40B4-BE49-F238E27FC236}">
                <a16:creationId xmlns:a16="http://schemas.microsoft.com/office/drawing/2014/main" id="{3EEFFCB4-4F88-1547-A834-F3F63E0F48B7}"/>
              </a:ext>
            </a:extLst>
          </p:cNvPr>
          <p:cNvSpPr txBox="1"/>
          <p:nvPr/>
        </p:nvSpPr>
        <p:spPr>
          <a:xfrm>
            <a:off x="17825551" y="10305547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607" name="Rectangle 606">
            <a:extLst>
              <a:ext uri="{FF2B5EF4-FFF2-40B4-BE49-F238E27FC236}">
                <a16:creationId xmlns:a16="http://schemas.microsoft.com/office/drawing/2014/main" id="{78344F1E-9C3A-EA42-98EE-BE292CCFFE73}"/>
              </a:ext>
            </a:extLst>
          </p:cNvPr>
          <p:cNvSpPr/>
          <p:nvPr/>
        </p:nvSpPr>
        <p:spPr>
          <a:xfrm>
            <a:off x="18222365" y="10331611"/>
            <a:ext cx="502444" cy="502444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608" name="TextBox 607">
            <a:extLst>
              <a:ext uri="{FF2B5EF4-FFF2-40B4-BE49-F238E27FC236}">
                <a16:creationId xmlns:a16="http://schemas.microsoft.com/office/drawing/2014/main" id="{50D32652-C04C-2948-8000-7D0582E625C2}"/>
              </a:ext>
            </a:extLst>
          </p:cNvPr>
          <p:cNvSpPr txBox="1"/>
          <p:nvPr/>
        </p:nvSpPr>
        <p:spPr>
          <a:xfrm>
            <a:off x="18275247" y="10367389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605" name="Rectangle 604">
            <a:extLst>
              <a:ext uri="{FF2B5EF4-FFF2-40B4-BE49-F238E27FC236}">
                <a16:creationId xmlns:a16="http://schemas.microsoft.com/office/drawing/2014/main" id="{6CD8D63C-B07C-5F47-BD6D-83FF3A33BFD2}"/>
              </a:ext>
            </a:extLst>
          </p:cNvPr>
          <p:cNvSpPr/>
          <p:nvPr/>
        </p:nvSpPr>
        <p:spPr>
          <a:xfrm>
            <a:off x="18672060" y="10393453"/>
            <a:ext cx="502444" cy="502444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606" name="TextBox 605">
            <a:extLst>
              <a:ext uri="{FF2B5EF4-FFF2-40B4-BE49-F238E27FC236}">
                <a16:creationId xmlns:a16="http://schemas.microsoft.com/office/drawing/2014/main" id="{19770813-5EC7-6944-B415-8B276C0BA6E2}"/>
              </a:ext>
            </a:extLst>
          </p:cNvPr>
          <p:cNvSpPr txBox="1"/>
          <p:nvPr/>
        </p:nvSpPr>
        <p:spPr>
          <a:xfrm>
            <a:off x="18724942" y="10429231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587" name="Rectangle 586">
            <a:extLst>
              <a:ext uri="{FF2B5EF4-FFF2-40B4-BE49-F238E27FC236}">
                <a16:creationId xmlns:a16="http://schemas.microsoft.com/office/drawing/2014/main" id="{AA29BDC4-AB27-6E4D-8451-7E1CD7BE64FD}"/>
              </a:ext>
            </a:extLst>
          </p:cNvPr>
          <p:cNvSpPr/>
          <p:nvPr/>
        </p:nvSpPr>
        <p:spPr>
          <a:xfrm>
            <a:off x="17322973" y="12138004"/>
            <a:ext cx="502444" cy="502444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id="{E9DAFB3A-6EA9-344F-8207-B676C81910F0}"/>
              </a:ext>
            </a:extLst>
          </p:cNvPr>
          <p:cNvSpPr txBox="1"/>
          <p:nvPr/>
        </p:nvSpPr>
        <p:spPr>
          <a:xfrm>
            <a:off x="17375855" y="12173782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585" name="Rectangle 584">
            <a:extLst>
              <a:ext uri="{FF2B5EF4-FFF2-40B4-BE49-F238E27FC236}">
                <a16:creationId xmlns:a16="http://schemas.microsoft.com/office/drawing/2014/main" id="{954ADAC5-8D53-4448-908D-AAE383812C86}"/>
              </a:ext>
            </a:extLst>
          </p:cNvPr>
          <p:cNvSpPr/>
          <p:nvPr/>
        </p:nvSpPr>
        <p:spPr>
          <a:xfrm>
            <a:off x="17772669" y="12199846"/>
            <a:ext cx="502444" cy="502444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86" name="TextBox 585">
            <a:extLst>
              <a:ext uri="{FF2B5EF4-FFF2-40B4-BE49-F238E27FC236}">
                <a16:creationId xmlns:a16="http://schemas.microsoft.com/office/drawing/2014/main" id="{772AE142-C497-CD47-A473-7CEF0703DDA0}"/>
              </a:ext>
            </a:extLst>
          </p:cNvPr>
          <p:cNvSpPr txBox="1"/>
          <p:nvPr/>
        </p:nvSpPr>
        <p:spPr>
          <a:xfrm>
            <a:off x="17825551" y="12235624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EEC24765-26ED-1548-A2FC-D0EAAED4CFFD}"/>
              </a:ext>
            </a:extLst>
          </p:cNvPr>
          <p:cNvSpPr/>
          <p:nvPr/>
        </p:nvSpPr>
        <p:spPr>
          <a:xfrm>
            <a:off x="18222365" y="12261688"/>
            <a:ext cx="502444" cy="502444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84" name="TextBox 583">
            <a:extLst>
              <a:ext uri="{FF2B5EF4-FFF2-40B4-BE49-F238E27FC236}">
                <a16:creationId xmlns:a16="http://schemas.microsoft.com/office/drawing/2014/main" id="{F2BFF08E-D0DF-2346-A573-57D4F00BF276}"/>
              </a:ext>
            </a:extLst>
          </p:cNvPr>
          <p:cNvSpPr txBox="1"/>
          <p:nvPr/>
        </p:nvSpPr>
        <p:spPr>
          <a:xfrm>
            <a:off x="18275247" y="12297466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581" name="Rectangle 580">
            <a:extLst>
              <a:ext uri="{FF2B5EF4-FFF2-40B4-BE49-F238E27FC236}">
                <a16:creationId xmlns:a16="http://schemas.microsoft.com/office/drawing/2014/main" id="{CEA7CCB9-F019-AA43-A48D-9F32BCCBFBFB}"/>
              </a:ext>
            </a:extLst>
          </p:cNvPr>
          <p:cNvSpPr/>
          <p:nvPr/>
        </p:nvSpPr>
        <p:spPr>
          <a:xfrm>
            <a:off x="18672060" y="12323530"/>
            <a:ext cx="502444" cy="502444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82" name="TextBox 581">
            <a:extLst>
              <a:ext uri="{FF2B5EF4-FFF2-40B4-BE49-F238E27FC236}">
                <a16:creationId xmlns:a16="http://schemas.microsoft.com/office/drawing/2014/main" id="{16431C9B-9BDC-6F4A-AC7C-E2A103DDA2EF}"/>
              </a:ext>
            </a:extLst>
          </p:cNvPr>
          <p:cNvSpPr txBox="1"/>
          <p:nvPr/>
        </p:nvSpPr>
        <p:spPr>
          <a:xfrm>
            <a:off x="18724942" y="12359308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802" name="Rectangle 801">
            <a:extLst>
              <a:ext uri="{FF2B5EF4-FFF2-40B4-BE49-F238E27FC236}">
                <a16:creationId xmlns:a16="http://schemas.microsoft.com/office/drawing/2014/main" id="{9780CD0A-F301-D94A-8889-701CD262E112}"/>
              </a:ext>
            </a:extLst>
          </p:cNvPr>
          <p:cNvSpPr/>
          <p:nvPr/>
        </p:nvSpPr>
        <p:spPr>
          <a:xfrm>
            <a:off x="20180771" y="5382727"/>
            <a:ext cx="502444" cy="502444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803" name="TextBox 802">
            <a:extLst>
              <a:ext uri="{FF2B5EF4-FFF2-40B4-BE49-F238E27FC236}">
                <a16:creationId xmlns:a16="http://schemas.microsoft.com/office/drawing/2014/main" id="{04ADAD54-9B27-7E45-B1BA-610593EA5B09}"/>
              </a:ext>
            </a:extLst>
          </p:cNvPr>
          <p:cNvSpPr txBox="1"/>
          <p:nvPr/>
        </p:nvSpPr>
        <p:spPr>
          <a:xfrm>
            <a:off x="20233653" y="5418505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800" name="Rectangle 799">
            <a:extLst>
              <a:ext uri="{FF2B5EF4-FFF2-40B4-BE49-F238E27FC236}">
                <a16:creationId xmlns:a16="http://schemas.microsoft.com/office/drawing/2014/main" id="{68635262-860A-4E49-971F-580A6B4B23D5}"/>
              </a:ext>
            </a:extLst>
          </p:cNvPr>
          <p:cNvSpPr/>
          <p:nvPr/>
        </p:nvSpPr>
        <p:spPr>
          <a:xfrm>
            <a:off x="20630467" y="5444569"/>
            <a:ext cx="502444" cy="502444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801" name="TextBox 800">
            <a:extLst>
              <a:ext uri="{FF2B5EF4-FFF2-40B4-BE49-F238E27FC236}">
                <a16:creationId xmlns:a16="http://schemas.microsoft.com/office/drawing/2014/main" id="{CFED18CB-3E97-0044-869F-325677C72C28}"/>
              </a:ext>
            </a:extLst>
          </p:cNvPr>
          <p:cNvSpPr txBox="1"/>
          <p:nvPr/>
        </p:nvSpPr>
        <p:spPr>
          <a:xfrm>
            <a:off x="20683349" y="5480347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798" name="Rectangle 797">
            <a:extLst>
              <a:ext uri="{FF2B5EF4-FFF2-40B4-BE49-F238E27FC236}">
                <a16:creationId xmlns:a16="http://schemas.microsoft.com/office/drawing/2014/main" id="{D2DE9FA3-30BA-0F4A-A733-F91C219B2506}"/>
              </a:ext>
            </a:extLst>
          </p:cNvPr>
          <p:cNvSpPr/>
          <p:nvPr/>
        </p:nvSpPr>
        <p:spPr>
          <a:xfrm>
            <a:off x="21080163" y="5506411"/>
            <a:ext cx="502444" cy="502444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799" name="TextBox 798">
            <a:extLst>
              <a:ext uri="{FF2B5EF4-FFF2-40B4-BE49-F238E27FC236}">
                <a16:creationId xmlns:a16="http://schemas.microsoft.com/office/drawing/2014/main" id="{8776F539-AF7B-9A43-A9CF-A032D4EF679F}"/>
              </a:ext>
            </a:extLst>
          </p:cNvPr>
          <p:cNvSpPr txBox="1"/>
          <p:nvPr/>
        </p:nvSpPr>
        <p:spPr>
          <a:xfrm>
            <a:off x="21133045" y="5542189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796" name="Rectangle 795">
            <a:extLst>
              <a:ext uri="{FF2B5EF4-FFF2-40B4-BE49-F238E27FC236}">
                <a16:creationId xmlns:a16="http://schemas.microsoft.com/office/drawing/2014/main" id="{CF35D66C-AF8D-F543-A6DB-49A1C16494EB}"/>
              </a:ext>
            </a:extLst>
          </p:cNvPr>
          <p:cNvSpPr/>
          <p:nvPr/>
        </p:nvSpPr>
        <p:spPr>
          <a:xfrm>
            <a:off x="21529858" y="5568253"/>
            <a:ext cx="502444" cy="502444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797" name="TextBox 796">
            <a:extLst>
              <a:ext uri="{FF2B5EF4-FFF2-40B4-BE49-F238E27FC236}">
                <a16:creationId xmlns:a16="http://schemas.microsoft.com/office/drawing/2014/main" id="{3BE4639C-2EBB-3A49-8821-3FBC3C3D87CB}"/>
              </a:ext>
            </a:extLst>
          </p:cNvPr>
          <p:cNvSpPr txBox="1"/>
          <p:nvPr/>
        </p:nvSpPr>
        <p:spPr>
          <a:xfrm>
            <a:off x="21582740" y="5604031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790" name="Rectangle 789">
            <a:extLst>
              <a:ext uri="{FF2B5EF4-FFF2-40B4-BE49-F238E27FC236}">
                <a16:creationId xmlns:a16="http://schemas.microsoft.com/office/drawing/2014/main" id="{0A870141-D132-1443-9F08-1787593D5236}"/>
              </a:ext>
            </a:extLst>
          </p:cNvPr>
          <p:cNvSpPr/>
          <p:nvPr/>
        </p:nvSpPr>
        <p:spPr>
          <a:xfrm>
            <a:off x="20180771" y="6347767"/>
            <a:ext cx="502444" cy="502444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791" name="TextBox 790">
            <a:extLst>
              <a:ext uri="{FF2B5EF4-FFF2-40B4-BE49-F238E27FC236}">
                <a16:creationId xmlns:a16="http://schemas.microsoft.com/office/drawing/2014/main" id="{145D1575-2F0E-0749-837C-B3EC1FDCD884}"/>
              </a:ext>
            </a:extLst>
          </p:cNvPr>
          <p:cNvSpPr txBox="1"/>
          <p:nvPr/>
        </p:nvSpPr>
        <p:spPr>
          <a:xfrm>
            <a:off x="20233653" y="6383545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788" name="Rectangle 787">
            <a:extLst>
              <a:ext uri="{FF2B5EF4-FFF2-40B4-BE49-F238E27FC236}">
                <a16:creationId xmlns:a16="http://schemas.microsoft.com/office/drawing/2014/main" id="{2C4F41EB-A23C-6647-8A5A-4224D8EEA186}"/>
              </a:ext>
            </a:extLst>
          </p:cNvPr>
          <p:cNvSpPr/>
          <p:nvPr/>
        </p:nvSpPr>
        <p:spPr>
          <a:xfrm>
            <a:off x="20630467" y="6409609"/>
            <a:ext cx="502444" cy="502444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789" name="TextBox 788">
            <a:extLst>
              <a:ext uri="{FF2B5EF4-FFF2-40B4-BE49-F238E27FC236}">
                <a16:creationId xmlns:a16="http://schemas.microsoft.com/office/drawing/2014/main" id="{E088A92E-CF2E-414C-A14A-DBEA793CEED9}"/>
              </a:ext>
            </a:extLst>
          </p:cNvPr>
          <p:cNvSpPr txBox="1"/>
          <p:nvPr/>
        </p:nvSpPr>
        <p:spPr>
          <a:xfrm>
            <a:off x="20683349" y="6445387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786" name="Rectangle 785">
            <a:extLst>
              <a:ext uri="{FF2B5EF4-FFF2-40B4-BE49-F238E27FC236}">
                <a16:creationId xmlns:a16="http://schemas.microsoft.com/office/drawing/2014/main" id="{0E3FC904-1CEE-A544-9D3B-ACFD3B7E421F}"/>
              </a:ext>
            </a:extLst>
          </p:cNvPr>
          <p:cNvSpPr/>
          <p:nvPr/>
        </p:nvSpPr>
        <p:spPr>
          <a:xfrm>
            <a:off x="21080163" y="6471451"/>
            <a:ext cx="502444" cy="502444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787" name="TextBox 786">
            <a:extLst>
              <a:ext uri="{FF2B5EF4-FFF2-40B4-BE49-F238E27FC236}">
                <a16:creationId xmlns:a16="http://schemas.microsoft.com/office/drawing/2014/main" id="{9FE0EA8C-0055-D84B-9DD6-210CF5B639AA}"/>
              </a:ext>
            </a:extLst>
          </p:cNvPr>
          <p:cNvSpPr txBox="1"/>
          <p:nvPr/>
        </p:nvSpPr>
        <p:spPr>
          <a:xfrm>
            <a:off x="21133045" y="6507229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784" name="Rectangle 783">
            <a:extLst>
              <a:ext uri="{FF2B5EF4-FFF2-40B4-BE49-F238E27FC236}">
                <a16:creationId xmlns:a16="http://schemas.microsoft.com/office/drawing/2014/main" id="{8546DE80-8CAD-7741-82EB-F2B3FC477342}"/>
              </a:ext>
            </a:extLst>
          </p:cNvPr>
          <p:cNvSpPr/>
          <p:nvPr/>
        </p:nvSpPr>
        <p:spPr>
          <a:xfrm>
            <a:off x="21529858" y="6533293"/>
            <a:ext cx="502444" cy="502444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785" name="TextBox 784">
            <a:extLst>
              <a:ext uri="{FF2B5EF4-FFF2-40B4-BE49-F238E27FC236}">
                <a16:creationId xmlns:a16="http://schemas.microsoft.com/office/drawing/2014/main" id="{36C1A114-1D26-974B-896B-C4AF007C7792}"/>
              </a:ext>
            </a:extLst>
          </p:cNvPr>
          <p:cNvSpPr txBox="1"/>
          <p:nvPr/>
        </p:nvSpPr>
        <p:spPr>
          <a:xfrm>
            <a:off x="21582740" y="6569071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766" name="Rectangle 765">
            <a:extLst>
              <a:ext uri="{FF2B5EF4-FFF2-40B4-BE49-F238E27FC236}">
                <a16:creationId xmlns:a16="http://schemas.microsoft.com/office/drawing/2014/main" id="{69347758-19A6-D141-8791-59CDC01BAED3}"/>
              </a:ext>
            </a:extLst>
          </p:cNvPr>
          <p:cNvSpPr/>
          <p:nvPr/>
        </p:nvSpPr>
        <p:spPr>
          <a:xfrm>
            <a:off x="20180771" y="8277847"/>
            <a:ext cx="502444" cy="502444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767" name="TextBox 766">
            <a:extLst>
              <a:ext uri="{FF2B5EF4-FFF2-40B4-BE49-F238E27FC236}">
                <a16:creationId xmlns:a16="http://schemas.microsoft.com/office/drawing/2014/main" id="{B133F2E8-F737-E742-A235-D8A9D5529658}"/>
              </a:ext>
            </a:extLst>
          </p:cNvPr>
          <p:cNvSpPr txBox="1"/>
          <p:nvPr/>
        </p:nvSpPr>
        <p:spPr>
          <a:xfrm>
            <a:off x="20233653" y="8313625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764" name="Rectangle 763">
            <a:extLst>
              <a:ext uri="{FF2B5EF4-FFF2-40B4-BE49-F238E27FC236}">
                <a16:creationId xmlns:a16="http://schemas.microsoft.com/office/drawing/2014/main" id="{F61EE455-386B-E349-B4AE-D60822D3DD68}"/>
              </a:ext>
            </a:extLst>
          </p:cNvPr>
          <p:cNvSpPr/>
          <p:nvPr/>
        </p:nvSpPr>
        <p:spPr>
          <a:xfrm>
            <a:off x="20630467" y="8339689"/>
            <a:ext cx="502444" cy="502444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765" name="TextBox 764">
            <a:extLst>
              <a:ext uri="{FF2B5EF4-FFF2-40B4-BE49-F238E27FC236}">
                <a16:creationId xmlns:a16="http://schemas.microsoft.com/office/drawing/2014/main" id="{AC7099EE-E8B9-9C48-90EE-F3E03EC29F60}"/>
              </a:ext>
            </a:extLst>
          </p:cNvPr>
          <p:cNvSpPr txBox="1"/>
          <p:nvPr/>
        </p:nvSpPr>
        <p:spPr>
          <a:xfrm>
            <a:off x="20683349" y="8375467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762" name="Rectangle 761">
            <a:extLst>
              <a:ext uri="{FF2B5EF4-FFF2-40B4-BE49-F238E27FC236}">
                <a16:creationId xmlns:a16="http://schemas.microsoft.com/office/drawing/2014/main" id="{CDC730EE-A4E0-4E49-9034-0CA9786F6705}"/>
              </a:ext>
            </a:extLst>
          </p:cNvPr>
          <p:cNvSpPr/>
          <p:nvPr/>
        </p:nvSpPr>
        <p:spPr>
          <a:xfrm>
            <a:off x="21080163" y="8401531"/>
            <a:ext cx="502444" cy="502444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763" name="TextBox 762">
            <a:extLst>
              <a:ext uri="{FF2B5EF4-FFF2-40B4-BE49-F238E27FC236}">
                <a16:creationId xmlns:a16="http://schemas.microsoft.com/office/drawing/2014/main" id="{59DAE27F-9B09-BE46-97DA-50FC5CCC84E6}"/>
              </a:ext>
            </a:extLst>
          </p:cNvPr>
          <p:cNvSpPr txBox="1"/>
          <p:nvPr/>
        </p:nvSpPr>
        <p:spPr>
          <a:xfrm>
            <a:off x="21133045" y="8437309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760" name="Rectangle 759">
            <a:extLst>
              <a:ext uri="{FF2B5EF4-FFF2-40B4-BE49-F238E27FC236}">
                <a16:creationId xmlns:a16="http://schemas.microsoft.com/office/drawing/2014/main" id="{DC01DBDA-611C-F941-ACE2-9E5AB19EECE3}"/>
              </a:ext>
            </a:extLst>
          </p:cNvPr>
          <p:cNvSpPr/>
          <p:nvPr/>
        </p:nvSpPr>
        <p:spPr>
          <a:xfrm>
            <a:off x="21529858" y="8463373"/>
            <a:ext cx="502444" cy="502444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761" name="TextBox 760">
            <a:extLst>
              <a:ext uri="{FF2B5EF4-FFF2-40B4-BE49-F238E27FC236}">
                <a16:creationId xmlns:a16="http://schemas.microsoft.com/office/drawing/2014/main" id="{F3BB7A82-9217-A349-A7F4-376625A354A6}"/>
              </a:ext>
            </a:extLst>
          </p:cNvPr>
          <p:cNvSpPr txBox="1"/>
          <p:nvPr/>
        </p:nvSpPr>
        <p:spPr>
          <a:xfrm>
            <a:off x="21582740" y="8499151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754" name="Rectangle 753">
            <a:extLst>
              <a:ext uri="{FF2B5EF4-FFF2-40B4-BE49-F238E27FC236}">
                <a16:creationId xmlns:a16="http://schemas.microsoft.com/office/drawing/2014/main" id="{7F79AA2E-BF82-FA4F-A4DD-1C54D4062606}"/>
              </a:ext>
            </a:extLst>
          </p:cNvPr>
          <p:cNvSpPr/>
          <p:nvPr/>
        </p:nvSpPr>
        <p:spPr>
          <a:xfrm>
            <a:off x="20180771" y="9242887"/>
            <a:ext cx="502444" cy="502444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755" name="TextBox 754">
            <a:extLst>
              <a:ext uri="{FF2B5EF4-FFF2-40B4-BE49-F238E27FC236}">
                <a16:creationId xmlns:a16="http://schemas.microsoft.com/office/drawing/2014/main" id="{1A454EC2-29FC-4345-82E4-48F086A6D5F5}"/>
              </a:ext>
            </a:extLst>
          </p:cNvPr>
          <p:cNvSpPr txBox="1"/>
          <p:nvPr/>
        </p:nvSpPr>
        <p:spPr>
          <a:xfrm>
            <a:off x="20233653" y="9278665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752" name="Rectangle 751">
            <a:extLst>
              <a:ext uri="{FF2B5EF4-FFF2-40B4-BE49-F238E27FC236}">
                <a16:creationId xmlns:a16="http://schemas.microsoft.com/office/drawing/2014/main" id="{23B87FB1-F9D8-5E4C-888F-FCA96EC1D0D5}"/>
              </a:ext>
            </a:extLst>
          </p:cNvPr>
          <p:cNvSpPr/>
          <p:nvPr/>
        </p:nvSpPr>
        <p:spPr>
          <a:xfrm>
            <a:off x="20630467" y="9304729"/>
            <a:ext cx="502444" cy="502444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753" name="TextBox 752">
            <a:extLst>
              <a:ext uri="{FF2B5EF4-FFF2-40B4-BE49-F238E27FC236}">
                <a16:creationId xmlns:a16="http://schemas.microsoft.com/office/drawing/2014/main" id="{E6C46642-0153-8E41-95F9-A08DD71C2EFC}"/>
              </a:ext>
            </a:extLst>
          </p:cNvPr>
          <p:cNvSpPr txBox="1"/>
          <p:nvPr/>
        </p:nvSpPr>
        <p:spPr>
          <a:xfrm>
            <a:off x="20683349" y="9340507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750" name="Rectangle 749">
            <a:extLst>
              <a:ext uri="{FF2B5EF4-FFF2-40B4-BE49-F238E27FC236}">
                <a16:creationId xmlns:a16="http://schemas.microsoft.com/office/drawing/2014/main" id="{10B816B3-8AD2-8A49-A7EC-84533BA4D317}"/>
              </a:ext>
            </a:extLst>
          </p:cNvPr>
          <p:cNvSpPr/>
          <p:nvPr/>
        </p:nvSpPr>
        <p:spPr>
          <a:xfrm>
            <a:off x="21080163" y="9366571"/>
            <a:ext cx="502444" cy="502444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751" name="TextBox 750">
            <a:extLst>
              <a:ext uri="{FF2B5EF4-FFF2-40B4-BE49-F238E27FC236}">
                <a16:creationId xmlns:a16="http://schemas.microsoft.com/office/drawing/2014/main" id="{3836CC2B-8265-F545-8BE4-BD8931F58561}"/>
              </a:ext>
            </a:extLst>
          </p:cNvPr>
          <p:cNvSpPr txBox="1"/>
          <p:nvPr/>
        </p:nvSpPr>
        <p:spPr>
          <a:xfrm>
            <a:off x="21133045" y="9402349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748" name="Rectangle 747">
            <a:extLst>
              <a:ext uri="{FF2B5EF4-FFF2-40B4-BE49-F238E27FC236}">
                <a16:creationId xmlns:a16="http://schemas.microsoft.com/office/drawing/2014/main" id="{A7709228-2987-8541-8701-2347DCDCF0EE}"/>
              </a:ext>
            </a:extLst>
          </p:cNvPr>
          <p:cNvSpPr/>
          <p:nvPr/>
        </p:nvSpPr>
        <p:spPr>
          <a:xfrm>
            <a:off x="21529858" y="9428413"/>
            <a:ext cx="502444" cy="502444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749" name="TextBox 748">
            <a:extLst>
              <a:ext uri="{FF2B5EF4-FFF2-40B4-BE49-F238E27FC236}">
                <a16:creationId xmlns:a16="http://schemas.microsoft.com/office/drawing/2014/main" id="{9777583E-FEE6-1F43-9DD5-8D2E572C8305}"/>
              </a:ext>
            </a:extLst>
          </p:cNvPr>
          <p:cNvSpPr txBox="1"/>
          <p:nvPr/>
        </p:nvSpPr>
        <p:spPr>
          <a:xfrm>
            <a:off x="21582740" y="9464191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742" name="Rectangle 741">
            <a:extLst>
              <a:ext uri="{FF2B5EF4-FFF2-40B4-BE49-F238E27FC236}">
                <a16:creationId xmlns:a16="http://schemas.microsoft.com/office/drawing/2014/main" id="{0175239B-847C-AD48-8552-33E04D2204D7}"/>
              </a:ext>
            </a:extLst>
          </p:cNvPr>
          <p:cNvSpPr/>
          <p:nvPr/>
        </p:nvSpPr>
        <p:spPr>
          <a:xfrm>
            <a:off x="20180771" y="10207927"/>
            <a:ext cx="502444" cy="502444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743" name="TextBox 742">
            <a:extLst>
              <a:ext uri="{FF2B5EF4-FFF2-40B4-BE49-F238E27FC236}">
                <a16:creationId xmlns:a16="http://schemas.microsoft.com/office/drawing/2014/main" id="{1B3B11F9-4B70-A642-8731-88E1908D0F04}"/>
              </a:ext>
            </a:extLst>
          </p:cNvPr>
          <p:cNvSpPr txBox="1"/>
          <p:nvPr/>
        </p:nvSpPr>
        <p:spPr>
          <a:xfrm>
            <a:off x="20233653" y="10243705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740" name="Rectangle 739">
            <a:extLst>
              <a:ext uri="{FF2B5EF4-FFF2-40B4-BE49-F238E27FC236}">
                <a16:creationId xmlns:a16="http://schemas.microsoft.com/office/drawing/2014/main" id="{D4588E7A-0028-D841-8DED-065C2CDCF41E}"/>
              </a:ext>
            </a:extLst>
          </p:cNvPr>
          <p:cNvSpPr/>
          <p:nvPr/>
        </p:nvSpPr>
        <p:spPr>
          <a:xfrm>
            <a:off x="20630467" y="10269769"/>
            <a:ext cx="502444" cy="502444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741" name="TextBox 740">
            <a:extLst>
              <a:ext uri="{FF2B5EF4-FFF2-40B4-BE49-F238E27FC236}">
                <a16:creationId xmlns:a16="http://schemas.microsoft.com/office/drawing/2014/main" id="{1B27B215-2ED2-D84E-9F5D-48842A282A64}"/>
              </a:ext>
            </a:extLst>
          </p:cNvPr>
          <p:cNvSpPr txBox="1"/>
          <p:nvPr/>
        </p:nvSpPr>
        <p:spPr>
          <a:xfrm>
            <a:off x="20683349" y="10305547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738" name="Rectangle 737">
            <a:extLst>
              <a:ext uri="{FF2B5EF4-FFF2-40B4-BE49-F238E27FC236}">
                <a16:creationId xmlns:a16="http://schemas.microsoft.com/office/drawing/2014/main" id="{7A49B2C4-9FDB-E542-BD95-FCF325811811}"/>
              </a:ext>
            </a:extLst>
          </p:cNvPr>
          <p:cNvSpPr/>
          <p:nvPr/>
        </p:nvSpPr>
        <p:spPr>
          <a:xfrm>
            <a:off x="21080163" y="10331611"/>
            <a:ext cx="502444" cy="502444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739" name="TextBox 738">
            <a:extLst>
              <a:ext uri="{FF2B5EF4-FFF2-40B4-BE49-F238E27FC236}">
                <a16:creationId xmlns:a16="http://schemas.microsoft.com/office/drawing/2014/main" id="{43C2529E-2EFD-3D49-A2A0-F651B01F9A52}"/>
              </a:ext>
            </a:extLst>
          </p:cNvPr>
          <p:cNvSpPr txBox="1"/>
          <p:nvPr/>
        </p:nvSpPr>
        <p:spPr>
          <a:xfrm>
            <a:off x="21133045" y="10367389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736" name="Rectangle 735">
            <a:extLst>
              <a:ext uri="{FF2B5EF4-FFF2-40B4-BE49-F238E27FC236}">
                <a16:creationId xmlns:a16="http://schemas.microsoft.com/office/drawing/2014/main" id="{0FF59E30-9CDD-FD41-8629-4EC2E27AD137}"/>
              </a:ext>
            </a:extLst>
          </p:cNvPr>
          <p:cNvSpPr/>
          <p:nvPr/>
        </p:nvSpPr>
        <p:spPr>
          <a:xfrm>
            <a:off x="21529858" y="10393453"/>
            <a:ext cx="502444" cy="502444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737" name="TextBox 736">
            <a:extLst>
              <a:ext uri="{FF2B5EF4-FFF2-40B4-BE49-F238E27FC236}">
                <a16:creationId xmlns:a16="http://schemas.microsoft.com/office/drawing/2014/main" id="{FAAD1523-FFC5-7941-B50D-48398C74FF65}"/>
              </a:ext>
            </a:extLst>
          </p:cNvPr>
          <p:cNvSpPr txBox="1"/>
          <p:nvPr/>
        </p:nvSpPr>
        <p:spPr>
          <a:xfrm>
            <a:off x="21582740" y="10429231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718" name="Rectangle 717">
            <a:extLst>
              <a:ext uri="{FF2B5EF4-FFF2-40B4-BE49-F238E27FC236}">
                <a16:creationId xmlns:a16="http://schemas.microsoft.com/office/drawing/2014/main" id="{65357685-3F93-2F4C-9725-B8E461B2A93A}"/>
              </a:ext>
            </a:extLst>
          </p:cNvPr>
          <p:cNvSpPr/>
          <p:nvPr/>
        </p:nvSpPr>
        <p:spPr>
          <a:xfrm>
            <a:off x="20180771" y="12138004"/>
            <a:ext cx="502444" cy="502444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719" name="TextBox 718">
            <a:extLst>
              <a:ext uri="{FF2B5EF4-FFF2-40B4-BE49-F238E27FC236}">
                <a16:creationId xmlns:a16="http://schemas.microsoft.com/office/drawing/2014/main" id="{EB977F97-332A-5443-92D3-EF7262B53A9E}"/>
              </a:ext>
            </a:extLst>
          </p:cNvPr>
          <p:cNvSpPr txBox="1"/>
          <p:nvPr/>
        </p:nvSpPr>
        <p:spPr>
          <a:xfrm>
            <a:off x="20233653" y="12173782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716" name="Rectangle 715">
            <a:extLst>
              <a:ext uri="{FF2B5EF4-FFF2-40B4-BE49-F238E27FC236}">
                <a16:creationId xmlns:a16="http://schemas.microsoft.com/office/drawing/2014/main" id="{86BB7F5C-1431-454F-9F44-64B4FA51FCDF}"/>
              </a:ext>
            </a:extLst>
          </p:cNvPr>
          <p:cNvSpPr/>
          <p:nvPr/>
        </p:nvSpPr>
        <p:spPr>
          <a:xfrm>
            <a:off x="20630467" y="12199846"/>
            <a:ext cx="502444" cy="502444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717" name="TextBox 716">
            <a:extLst>
              <a:ext uri="{FF2B5EF4-FFF2-40B4-BE49-F238E27FC236}">
                <a16:creationId xmlns:a16="http://schemas.microsoft.com/office/drawing/2014/main" id="{26CA4379-384F-964C-B6C1-A110411EA63F}"/>
              </a:ext>
            </a:extLst>
          </p:cNvPr>
          <p:cNvSpPr txBox="1"/>
          <p:nvPr/>
        </p:nvSpPr>
        <p:spPr>
          <a:xfrm>
            <a:off x="20683349" y="12235624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714" name="Rectangle 713">
            <a:extLst>
              <a:ext uri="{FF2B5EF4-FFF2-40B4-BE49-F238E27FC236}">
                <a16:creationId xmlns:a16="http://schemas.microsoft.com/office/drawing/2014/main" id="{2793F59D-5131-694B-BD86-25A3196E6A7B}"/>
              </a:ext>
            </a:extLst>
          </p:cNvPr>
          <p:cNvSpPr/>
          <p:nvPr/>
        </p:nvSpPr>
        <p:spPr>
          <a:xfrm>
            <a:off x="21080163" y="12261688"/>
            <a:ext cx="502444" cy="502444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715" name="TextBox 714">
            <a:extLst>
              <a:ext uri="{FF2B5EF4-FFF2-40B4-BE49-F238E27FC236}">
                <a16:creationId xmlns:a16="http://schemas.microsoft.com/office/drawing/2014/main" id="{5E266714-57C0-8448-B400-A05CA5E87B75}"/>
              </a:ext>
            </a:extLst>
          </p:cNvPr>
          <p:cNvSpPr txBox="1"/>
          <p:nvPr/>
        </p:nvSpPr>
        <p:spPr>
          <a:xfrm>
            <a:off x="21133045" y="12297466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712" name="Rectangle 711">
            <a:extLst>
              <a:ext uri="{FF2B5EF4-FFF2-40B4-BE49-F238E27FC236}">
                <a16:creationId xmlns:a16="http://schemas.microsoft.com/office/drawing/2014/main" id="{C1407F2A-D913-0344-9DF0-FDAD19675997}"/>
              </a:ext>
            </a:extLst>
          </p:cNvPr>
          <p:cNvSpPr/>
          <p:nvPr/>
        </p:nvSpPr>
        <p:spPr>
          <a:xfrm>
            <a:off x="21529858" y="12323530"/>
            <a:ext cx="502444" cy="502444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713" name="TextBox 712">
            <a:extLst>
              <a:ext uri="{FF2B5EF4-FFF2-40B4-BE49-F238E27FC236}">
                <a16:creationId xmlns:a16="http://schemas.microsoft.com/office/drawing/2014/main" id="{CF0D758F-F349-2A48-AD86-59ADD925943B}"/>
              </a:ext>
            </a:extLst>
          </p:cNvPr>
          <p:cNvSpPr txBox="1"/>
          <p:nvPr/>
        </p:nvSpPr>
        <p:spPr>
          <a:xfrm>
            <a:off x="21582740" y="12359308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128617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>
            <a:extLst>
              <a:ext uri="{FF2B5EF4-FFF2-40B4-BE49-F238E27FC236}">
                <a16:creationId xmlns:a16="http://schemas.microsoft.com/office/drawing/2014/main" id="{F8537397-A566-B54F-B34C-7A7783B30816}"/>
              </a:ext>
            </a:extLst>
          </p:cNvPr>
          <p:cNvSpPr/>
          <p:nvPr/>
        </p:nvSpPr>
        <p:spPr>
          <a:xfrm>
            <a:off x="1520829" y="2848197"/>
            <a:ext cx="3818862" cy="1992778"/>
          </a:xfrm>
          <a:prstGeom prst="round2DiagRect">
            <a:avLst>
              <a:gd name="adj1" fmla="val 25844"/>
              <a:gd name="adj2" fmla="val 0"/>
            </a:avLst>
          </a:prstGeom>
          <a:solidFill>
            <a:schemeClr val="bg2">
              <a:lumMod val="85000"/>
            </a:schemeClr>
          </a:solidFill>
          <a:ln w="3810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17A053-22CB-6545-96D7-B874387858A6}"/>
              </a:ext>
            </a:extLst>
          </p:cNvPr>
          <p:cNvSpPr txBox="1"/>
          <p:nvPr/>
        </p:nvSpPr>
        <p:spPr>
          <a:xfrm>
            <a:off x="1724022" y="3152089"/>
            <a:ext cx="3412475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PROJECT DELIVERABLE (ACTIVITY)</a:t>
            </a:r>
          </a:p>
        </p:txBody>
      </p:sp>
      <p:graphicFrame>
        <p:nvGraphicFramePr>
          <p:cNvPr id="4" name="Table 79">
            <a:extLst>
              <a:ext uri="{FF2B5EF4-FFF2-40B4-BE49-F238E27FC236}">
                <a16:creationId xmlns:a16="http://schemas.microsoft.com/office/drawing/2014/main" id="{DC3B5066-D266-834D-A642-87D36466C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694357"/>
              </p:ext>
            </p:extLst>
          </p:nvPr>
        </p:nvGraphicFramePr>
        <p:xfrm>
          <a:off x="1520825" y="4535364"/>
          <a:ext cx="21335998" cy="841864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816892">
                  <a:extLst>
                    <a:ext uri="{9D8B030D-6E8A-4147-A177-3AD203B41FA5}">
                      <a16:colId xmlns:a16="http://schemas.microsoft.com/office/drawing/2014/main" val="1237769614"/>
                    </a:ext>
                  </a:extLst>
                </a:gridCol>
                <a:gridCol w="2919851">
                  <a:extLst>
                    <a:ext uri="{9D8B030D-6E8A-4147-A177-3AD203B41FA5}">
                      <a16:colId xmlns:a16="http://schemas.microsoft.com/office/drawing/2014/main" val="506523928"/>
                    </a:ext>
                  </a:extLst>
                </a:gridCol>
                <a:gridCol w="2919851">
                  <a:extLst>
                    <a:ext uri="{9D8B030D-6E8A-4147-A177-3AD203B41FA5}">
                      <a16:colId xmlns:a16="http://schemas.microsoft.com/office/drawing/2014/main" val="3685029181"/>
                    </a:ext>
                  </a:extLst>
                </a:gridCol>
                <a:gridCol w="2919851">
                  <a:extLst>
                    <a:ext uri="{9D8B030D-6E8A-4147-A177-3AD203B41FA5}">
                      <a16:colId xmlns:a16="http://schemas.microsoft.com/office/drawing/2014/main" val="556918281"/>
                    </a:ext>
                  </a:extLst>
                </a:gridCol>
                <a:gridCol w="2919851">
                  <a:extLst>
                    <a:ext uri="{9D8B030D-6E8A-4147-A177-3AD203B41FA5}">
                      <a16:colId xmlns:a16="http://schemas.microsoft.com/office/drawing/2014/main" val="1775229978"/>
                    </a:ext>
                  </a:extLst>
                </a:gridCol>
                <a:gridCol w="2919851">
                  <a:extLst>
                    <a:ext uri="{9D8B030D-6E8A-4147-A177-3AD203B41FA5}">
                      <a16:colId xmlns:a16="http://schemas.microsoft.com/office/drawing/2014/main" val="3259711563"/>
                    </a:ext>
                  </a:extLst>
                </a:gridCol>
                <a:gridCol w="2919851">
                  <a:extLst>
                    <a:ext uri="{9D8B030D-6E8A-4147-A177-3AD203B41FA5}">
                      <a16:colId xmlns:a16="http://schemas.microsoft.com/office/drawing/2014/main" val="3967829623"/>
                    </a:ext>
                  </a:extLst>
                </a:gridCol>
              </a:tblGrid>
              <a:tr h="1125007">
                <a:tc>
                  <a:txBody>
                    <a:bodyPr/>
                    <a:lstStyle/>
                    <a:p>
                      <a:pPr algn="ctr">
                        <a:lnSpc>
                          <a:spcPts val="36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Econometric Model</a:t>
                      </a:r>
                    </a:p>
                  </a:txBody>
                  <a:tcPr marT="365760"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marT="365760"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marT="365760"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marT="365760"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marT="365760"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marT="365760"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marT="365760"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7584878"/>
                  </a:ext>
                </a:extLst>
              </a:tr>
              <a:tr h="900215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Strategic Framework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5283908"/>
                  </a:ext>
                </a:extLst>
              </a:tr>
              <a:tr h="900215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Product concept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2667074"/>
                  </a:ext>
                </a:extLst>
              </a:tr>
              <a:tr h="900215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User testing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9284993"/>
                  </a:ext>
                </a:extLst>
              </a:tr>
              <a:tr h="900215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User journey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9164095"/>
                  </a:ext>
                </a:extLst>
              </a:tr>
              <a:tr h="900215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Design Framework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353578"/>
                  </a:ext>
                </a:extLst>
              </a:tr>
              <a:tr h="992131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Technology Recommendations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marT="365760"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marT="365760"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marT="365760"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marT="365760"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marT="365760"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marT="365760"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5212669"/>
                  </a:ext>
                </a:extLst>
              </a:tr>
              <a:tr h="900215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Product Backlog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2985463"/>
                  </a:ext>
                </a:extLst>
              </a:tr>
              <a:tr h="900215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Delivery roadmap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2821123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F094D0BB-0669-5043-BDD8-6D990403D186}"/>
              </a:ext>
            </a:extLst>
          </p:cNvPr>
          <p:cNvGrpSpPr/>
          <p:nvPr/>
        </p:nvGrpSpPr>
        <p:grpSpPr>
          <a:xfrm>
            <a:off x="5339693" y="3275644"/>
            <a:ext cx="17517132" cy="1565332"/>
            <a:chOff x="5339693" y="2912549"/>
            <a:chExt cx="19505106" cy="1565332"/>
          </a:xfrm>
        </p:grpSpPr>
        <p:sp>
          <p:nvSpPr>
            <p:cNvPr id="23" name="Round Diagonal Corner Rectangle 22">
              <a:extLst>
                <a:ext uri="{FF2B5EF4-FFF2-40B4-BE49-F238E27FC236}">
                  <a16:creationId xmlns:a16="http://schemas.microsoft.com/office/drawing/2014/main" id="{81531B0D-ECDF-0141-B8E9-9B8F51AF6C46}"/>
                </a:ext>
              </a:extLst>
            </p:cNvPr>
            <p:cNvSpPr/>
            <p:nvPr/>
          </p:nvSpPr>
          <p:spPr>
            <a:xfrm>
              <a:off x="5339693" y="2912550"/>
              <a:ext cx="3250853" cy="1565331"/>
            </a:xfrm>
            <a:prstGeom prst="round2DiagRect">
              <a:avLst>
                <a:gd name="adj1" fmla="val 29995"/>
                <a:gd name="adj2" fmla="val 0"/>
              </a:avLst>
            </a:prstGeom>
            <a:solidFill>
              <a:schemeClr val="accent1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" pitchFamily="2" charset="77"/>
              </a:endParaRPr>
            </a:p>
          </p:txBody>
        </p:sp>
        <p:sp>
          <p:nvSpPr>
            <p:cNvPr id="25" name="Round Diagonal Corner Rectangle 24">
              <a:extLst>
                <a:ext uri="{FF2B5EF4-FFF2-40B4-BE49-F238E27FC236}">
                  <a16:creationId xmlns:a16="http://schemas.microsoft.com/office/drawing/2014/main" id="{0970C9FE-5172-2F42-90A0-D51C2B28D350}"/>
                </a:ext>
              </a:extLst>
            </p:cNvPr>
            <p:cNvSpPr/>
            <p:nvPr/>
          </p:nvSpPr>
          <p:spPr>
            <a:xfrm>
              <a:off x="8590546" y="2912549"/>
              <a:ext cx="3250853" cy="1565331"/>
            </a:xfrm>
            <a:prstGeom prst="round2DiagRect">
              <a:avLst>
                <a:gd name="adj1" fmla="val 29995"/>
                <a:gd name="adj2" fmla="val 0"/>
              </a:avLst>
            </a:prstGeom>
            <a:solidFill>
              <a:schemeClr val="accent2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" pitchFamily="2" charset="77"/>
              </a:endParaRPr>
            </a:p>
          </p:txBody>
        </p:sp>
        <p:sp>
          <p:nvSpPr>
            <p:cNvPr id="26" name="Round Diagonal Corner Rectangle 25">
              <a:extLst>
                <a:ext uri="{FF2B5EF4-FFF2-40B4-BE49-F238E27FC236}">
                  <a16:creationId xmlns:a16="http://schemas.microsoft.com/office/drawing/2014/main" id="{7F340710-285D-9A43-9820-532F8E2F7266}"/>
                </a:ext>
              </a:extLst>
            </p:cNvPr>
            <p:cNvSpPr/>
            <p:nvPr/>
          </p:nvSpPr>
          <p:spPr>
            <a:xfrm>
              <a:off x="11841395" y="2912549"/>
              <a:ext cx="3250853" cy="1565331"/>
            </a:xfrm>
            <a:prstGeom prst="round2DiagRect">
              <a:avLst>
                <a:gd name="adj1" fmla="val 29995"/>
                <a:gd name="adj2" fmla="val 0"/>
              </a:avLst>
            </a:prstGeom>
            <a:solidFill>
              <a:schemeClr val="accent3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" pitchFamily="2" charset="77"/>
              </a:endParaRPr>
            </a:p>
          </p:txBody>
        </p:sp>
        <p:sp>
          <p:nvSpPr>
            <p:cNvPr id="27" name="Round Diagonal Corner Rectangle 26">
              <a:extLst>
                <a:ext uri="{FF2B5EF4-FFF2-40B4-BE49-F238E27FC236}">
                  <a16:creationId xmlns:a16="http://schemas.microsoft.com/office/drawing/2014/main" id="{0715DD8F-85D7-5B4D-8B79-23F1FB0733EC}"/>
                </a:ext>
              </a:extLst>
            </p:cNvPr>
            <p:cNvSpPr/>
            <p:nvPr/>
          </p:nvSpPr>
          <p:spPr>
            <a:xfrm>
              <a:off x="15092244" y="2912550"/>
              <a:ext cx="3250853" cy="1565331"/>
            </a:xfrm>
            <a:prstGeom prst="round2DiagRect">
              <a:avLst>
                <a:gd name="adj1" fmla="val 29995"/>
                <a:gd name="adj2" fmla="val 0"/>
              </a:avLst>
            </a:prstGeom>
            <a:solidFill>
              <a:schemeClr val="accent4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" pitchFamily="2" charset="77"/>
              </a:endParaRPr>
            </a:p>
          </p:txBody>
        </p:sp>
        <p:sp>
          <p:nvSpPr>
            <p:cNvPr id="28" name="Round Diagonal Corner Rectangle 27">
              <a:extLst>
                <a:ext uri="{FF2B5EF4-FFF2-40B4-BE49-F238E27FC236}">
                  <a16:creationId xmlns:a16="http://schemas.microsoft.com/office/drawing/2014/main" id="{4CEA51E6-FB16-6C46-AE62-17C9397F2F26}"/>
                </a:ext>
              </a:extLst>
            </p:cNvPr>
            <p:cNvSpPr/>
            <p:nvPr/>
          </p:nvSpPr>
          <p:spPr>
            <a:xfrm>
              <a:off x="18343097" y="2912549"/>
              <a:ext cx="3250853" cy="1565331"/>
            </a:xfrm>
            <a:prstGeom prst="round2DiagRect">
              <a:avLst>
                <a:gd name="adj1" fmla="val 29995"/>
                <a:gd name="adj2" fmla="val 0"/>
              </a:avLst>
            </a:prstGeom>
            <a:solidFill>
              <a:schemeClr val="accent5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" pitchFamily="2" charset="77"/>
              </a:endParaRPr>
            </a:p>
          </p:txBody>
        </p:sp>
        <p:sp>
          <p:nvSpPr>
            <p:cNvPr id="29" name="Round Diagonal Corner Rectangle 28">
              <a:extLst>
                <a:ext uri="{FF2B5EF4-FFF2-40B4-BE49-F238E27FC236}">
                  <a16:creationId xmlns:a16="http://schemas.microsoft.com/office/drawing/2014/main" id="{0405278B-E23E-5F4C-80F6-29DCAC1B9EFF}"/>
                </a:ext>
              </a:extLst>
            </p:cNvPr>
            <p:cNvSpPr/>
            <p:nvPr/>
          </p:nvSpPr>
          <p:spPr>
            <a:xfrm>
              <a:off x="21593946" y="2912549"/>
              <a:ext cx="3250853" cy="1565331"/>
            </a:xfrm>
            <a:prstGeom prst="round2DiagRect">
              <a:avLst>
                <a:gd name="adj1" fmla="val 29995"/>
                <a:gd name="adj2" fmla="val 0"/>
              </a:avLst>
            </a:prstGeom>
            <a:solidFill>
              <a:schemeClr val="accent6"/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" pitchFamily="2" charset="7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C563192-1ABB-4D42-AC9D-B3C30BAA7F90}"/>
              </a:ext>
            </a:extLst>
          </p:cNvPr>
          <p:cNvSpPr txBox="1"/>
          <p:nvPr/>
        </p:nvSpPr>
        <p:spPr>
          <a:xfrm>
            <a:off x="5472719" y="3581257"/>
            <a:ext cx="265347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PROJECT MANAGER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A7CFC0-FD16-EF42-AE70-AC4ECFDEE588}"/>
              </a:ext>
            </a:extLst>
          </p:cNvPr>
          <p:cNvSpPr txBox="1"/>
          <p:nvPr/>
        </p:nvSpPr>
        <p:spPr>
          <a:xfrm>
            <a:off x="8392240" y="3796700"/>
            <a:ext cx="265347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UI DESIGNER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D70161-74DE-1443-9167-156CFF330EB1}"/>
              </a:ext>
            </a:extLst>
          </p:cNvPr>
          <p:cNvSpPr txBox="1"/>
          <p:nvPr/>
        </p:nvSpPr>
        <p:spPr>
          <a:xfrm>
            <a:off x="11311762" y="3581257"/>
            <a:ext cx="265347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CONTENT WRITER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E91156-087E-E542-82BA-E1552D80164D}"/>
              </a:ext>
            </a:extLst>
          </p:cNvPr>
          <p:cNvSpPr txBox="1"/>
          <p:nvPr/>
        </p:nvSpPr>
        <p:spPr>
          <a:xfrm>
            <a:off x="14231284" y="3581257"/>
            <a:ext cx="265347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FINANCIAL ANALYST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7DD179-44C6-D648-8B93-1BDEC30337FA}"/>
              </a:ext>
            </a:extLst>
          </p:cNvPr>
          <p:cNvSpPr txBox="1"/>
          <p:nvPr/>
        </p:nvSpPr>
        <p:spPr>
          <a:xfrm>
            <a:off x="17150806" y="3581257"/>
            <a:ext cx="265347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PRODUCT OWNER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127806-CB82-2549-8618-BA6E145D4D84}"/>
              </a:ext>
            </a:extLst>
          </p:cNvPr>
          <p:cNvSpPr txBox="1"/>
          <p:nvPr/>
        </p:nvSpPr>
        <p:spPr>
          <a:xfrm>
            <a:off x="20070328" y="3796700"/>
            <a:ext cx="265347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CEO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64C70D-7AC9-9547-8D2F-66925857038C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RACI MATRIX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80B8A1-C403-3546-B25A-D50424DDFC34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2062990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744EB62-D4D8-DD4F-9874-FF9A7E12D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455465"/>
              </p:ext>
            </p:extLst>
          </p:nvPr>
        </p:nvGraphicFramePr>
        <p:xfrm>
          <a:off x="1520828" y="3120239"/>
          <a:ext cx="21335999" cy="8842004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1043468">
                  <a:extLst>
                    <a:ext uri="{9D8B030D-6E8A-4147-A177-3AD203B41FA5}">
                      <a16:colId xmlns:a16="http://schemas.microsoft.com/office/drawing/2014/main" val="3627644147"/>
                    </a:ext>
                  </a:extLst>
                </a:gridCol>
                <a:gridCol w="3935895">
                  <a:extLst>
                    <a:ext uri="{9D8B030D-6E8A-4147-A177-3AD203B41FA5}">
                      <a16:colId xmlns:a16="http://schemas.microsoft.com/office/drawing/2014/main" val="4263778953"/>
                    </a:ext>
                  </a:extLst>
                </a:gridCol>
                <a:gridCol w="2726106">
                  <a:extLst>
                    <a:ext uri="{9D8B030D-6E8A-4147-A177-3AD203B41FA5}">
                      <a16:colId xmlns:a16="http://schemas.microsoft.com/office/drawing/2014/main" val="439780260"/>
                    </a:ext>
                  </a:extLst>
                </a:gridCol>
                <a:gridCol w="2726106">
                  <a:extLst>
                    <a:ext uri="{9D8B030D-6E8A-4147-A177-3AD203B41FA5}">
                      <a16:colId xmlns:a16="http://schemas.microsoft.com/office/drawing/2014/main" val="3684692776"/>
                    </a:ext>
                  </a:extLst>
                </a:gridCol>
                <a:gridCol w="2726106">
                  <a:extLst>
                    <a:ext uri="{9D8B030D-6E8A-4147-A177-3AD203B41FA5}">
                      <a16:colId xmlns:a16="http://schemas.microsoft.com/office/drawing/2014/main" val="2448252278"/>
                    </a:ext>
                  </a:extLst>
                </a:gridCol>
                <a:gridCol w="2726106">
                  <a:extLst>
                    <a:ext uri="{9D8B030D-6E8A-4147-A177-3AD203B41FA5}">
                      <a16:colId xmlns:a16="http://schemas.microsoft.com/office/drawing/2014/main" val="4286706985"/>
                    </a:ext>
                  </a:extLst>
                </a:gridCol>
                <a:gridCol w="2726106">
                  <a:extLst>
                    <a:ext uri="{9D8B030D-6E8A-4147-A177-3AD203B41FA5}">
                      <a16:colId xmlns:a16="http://schemas.microsoft.com/office/drawing/2014/main" val="2327578719"/>
                    </a:ext>
                  </a:extLst>
                </a:gridCol>
                <a:gridCol w="2726106">
                  <a:extLst>
                    <a:ext uri="{9D8B030D-6E8A-4147-A177-3AD203B41FA5}">
                      <a16:colId xmlns:a16="http://schemas.microsoft.com/office/drawing/2014/main" val="4044548422"/>
                    </a:ext>
                  </a:extLst>
                </a:gridCol>
              </a:tblGrid>
              <a:tr h="1009824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STEP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PROJECT INITIATION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ROLE 01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ROLE 02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ROLE 03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ROLE 04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ROLE 05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ROLE 06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090530"/>
                  </a:ext>
                </a:extLst>
              </a:tr>
              <a:tr h="85615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Econometric Model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A/R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21054"/>
                  </a:ext>
                </a:extLst>
              </a:tr>
              <a:tr h="85615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Strategic Framework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346824"/>
                  </a:ext>
                </a:extLst>
              </a:tr>
              <a:tr h="85615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Product concept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382295"/>
                  </a:ext>
                </a:extLst>
              </a:tr>
              <a:tr h="85615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User testing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959853"/>
                  </a:ext>
                </a:extLst>
              </a:tr>
              <a:tr h="85615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User journey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614517"/>
                  </a:ext>
                </a:extLst>
              </a:tr>
              <a:tr h="85615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Design Framework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A/R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35651"/>
                  </a:ext>
                </a:extLst>
              </a:tr>
              <a:tr h="85615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Technology Recommendations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692710"/>
                  </a:ext>
                </a:extLst>
              </a:tr>
              <a:tr h="85615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Product Backlog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514287"/>
                  </a:ext>
                </a:extLst>
              </a:tr>
              <a:tr h="85615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Delivery roadmap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2217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EACFEB1-4836-D945-8531-75FA9D994058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RACI MATRIX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5387C-DAF3-1948-B097-BD3D4361E13D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E3FBDF-9440-8E46-A761-13E8E69222C5}"/>
              </a:ext>
            </a:extLst>
          </p:cNvPr>
          <p:cNvSpPr/>
          <p:nvPr/>
        </p:nvSpPr>
        <p:spPr>
          <a:xfrm>
            <a:off x="4182984" y="12332061"/>
            <a:ext cx="600052" cy="600050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6AD9A9-15C2-8F45-847A-75FB26E0C738}"/>
              </a:ext>
            </a:extLst>
          </p:cNvPr>
          <p:cNvSpPr txBox="1"/>
          <p:nvPr/>
        </p:nvSpPr>
        <p:spPr>
          <a:xfrm>
            <a:off x="4265090" y="12421571"/>
            <a:ext cx="4358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D66087-405E-0747-81EE-380B695C3EEA}"/>
              </a:ext>
            </a:extLst>
          </p:cNvPr>
          <p:cNvSpPr txBox="1"/>
          <p:nvPr/>
        </p:nvSpPr>
        <p:spPr>
          <a:xfrm>
            <a:off x="4860322" y="12421571"/>
            <a:ext cx="214404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spc="-30" dirty="0">
                <a:latin typeface="Poppins" pitchFamily="2" charset="77"/>
                <a:cs typeface="Poppins" pitchFamily="2" charset="77"/>
              </a:rPr>
              <a:t>Responsible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038D78-9F35-1A4D-9A79-CA36011757B5}"/>
              </a:ext>
            </a:extLst>
          </p:cNvPr>
          <p:cNvSpPr/>
          <p:nvPr/>
        </p:nvSpPr>
        <p:spPr>
          <a:xfrm>
            <a:off x="8579750" y="12332061"/>
            <a:ext cx="600052" cy="600050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56CB8E-F74C-3A40-ABDA-BBB547C40988}"/>
              </a:ext>
            </a:extLst>
          </p:cNvPr>
          <p:cNvSpPr txBox="1"/>
          <p:nvPr/>
        </p:nvSpPr>
        <p:spPr>
          <a:xfrm>
            <a:off x="8661856" y="12421571"/>
            <a:ext cx="4358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47BA1E-274B-B94B-B399-A63AF97291D3}"/>
              </a:ext>
            </a:extLst>
          </p:cNvPr>
          <p:cNvSpPr txBox="1"/>
          <p:nvPr/>
        </p:nvSpPr>
        <p:spPr>
          <a:xfrm>
            <a:off x="9257088" y="12421571"/>
            <a:ext cx="214404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spc="-30" dirty="0">
                <a:latin typeface="Poppins" pitchFamily="2" charset="77"/>
                <a:cs typeface="Poppins" pitchFamily="2" charset="77"/>
              </a:rPr>
              <a:t>Accountable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6C2044-2CAD-A34E-85F9-596B28EAB835}"/>
              </a:ext>
            </a:extLst>
          </p:cNvPr>
          <p:cNvSpPr/>
          <p:nvPr/>
        </p:nvSpPr>
        <p:spPr>
          <a:xfrm>
            <a:off x="12976516" y="12332061"/>
            <a:ext cx="600052" cy="600050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83BF55-0034-CC44-A129-3A4199203F8E}"/>
              </a:ext>
            </a:extLst>
          </p:cNvPr>
          <p:cNvSpPr txBox="1"/>
          <p:nvPr/>
        </p:nvSpPr>
        <p:spPr>
          <a:xfrm>
            <a:off x="13058622" y="12421571"/>
            <a:ext cx="4358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F46A37-7249-7545-8AF6-B822B01946D6}"/>
              </a:ext>
            </a:extLst>
          </p:cNvPr>
          <p:cNvSpPr txBox="1"/>
          <p:nvPr/>
        </p:nvSpPr>
        <p:spPr>
          <a:xfrm>
            <a:off x="13653854" y="12421571"/>
            <a:ext cx="214404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spc="-30" dirty="0">
                <a:latin typeface="Poppins" pitchFamily="2" charset="77"/>
                <a:cs typeface="Poppins" pitchFamily="2" charset="77"/>
              </a:rPr>
              <a:t>Consulted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D22839B-AC66-9D43-B187-DA72CEC71E86}"/>
              </a:ext>
            </a:extLst>
          </p:cNvPr>
          <p:cNvSpPr/>
          <p:nvPr/>
        </p:nvSpPr>
        <p:spPr>
          <a:xfrm>
            <a:off x="17373282" y="12332061"/>
            <a:ext cx="600052" cy="600050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FECF41-0AD6-E24B-8D9E-44F1EC69941E}"/>
              </a:ext>
            </a:extLst>
          </p:cNvPr>
          <p:cNvSpPr txBox="1"/>
          <p:nvPr/>
        </p:nvSpPr>
        <p:spPr>
          <a:xfrm>
            <a:off x="17455388" y="12421571"/>
            <a:ext cx="4358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742007-8736-FC47-92F9-A1F7130EB768}"/>
              </a:ext>
            </a:extLst>
          </p:cNvPr>
          <p:cNvSpPr txBox="1"/>
          <p:nvPr/>
        </p:nvSpPr>
        <p:spPr>
          <a:xfrm>
            <a:off x="18050620" y="12421571"/>
            <a:ext cx="214404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spc="-30" dirty="0">
                <a:latin typeface="Poppins" pitchFamily="2" charset="77"/>
                <a:cs typeface="Poppins" pitchFamily="2" charset="77"/>
              </a:rPr>
              <a:t>Informed</a:t>
            </a:r>
          </a:p>
        </p:txBody>
      </p:sp>
    </p:spTree>
    <p:extLst>
      <p:ext uri="{BB962C8B-B14F-4D97-AF65-F5344CB8AC3E}">
        <p14:creationId xmlns:p14="http://schemas.microsoft.com/office/powerpoint/2010/main" val="28733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32C358-0DBA-9A4A-BCE6-44AEC3007E2C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RACI MATRIX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F37D22-463A-A24B-8F99-2DAEA9A0C2D0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B14C8034-F6DE-004D-8E3B-A21122BBC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524891"/>
              </p:ext>
            </p:extLst>
          </p:nvPr>
        </p:nvGraphicFramePr>
        <p:xfrm>
          <a:off x="2065317" y="5882945"/>
          <a:ext cx="19816331" cy="70815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08752">
                  <a:extLst>
                    <a:ext uri="{9D8B030D-6E8A-4147-A177-3AD203B41FA5}">
                      <a16:colId xmlns:a16="http://schemas.microsoft.com/office/drawing/2014/main" val="2441347446"/>
                    </a:ext>
                  </a:extLst>
                </a:gridCol>
                <a:gridCol w="1689731">
                  <a:extLst>
                    <a:ext uri="{9D8B030D-6E8A-4147-A177-3AD203B41FA5}">
                      <a16:colId xmlns:a16="http://schemas.microsoft.com/office/drawing/2014/main" val="880282157"/>
                    </a:ext>
                  </a:extLst>
                </a:gridCol>
                <a:gridCol w="1689731">
                  <a:extLst>
                    <a:ext uri="{9D8B030D-6E8A-4147-A177-3AD203B41FA5}">
                      <a16:colId xmlns:a16="http://schemas.microsoft.com/office/drawing/2014/main" val="916642854"/>
                    </a:ext>
                  </a:extLst>
                </a:gridCol>
                <a:gridCol w="1689731">
                  <a:extLst>
                    <a:ext uri="{9D8B030D-6E8A-4147-A177-3AD203B41FA5}">
                      <a16:colId xmlns:a16="http://schemas.microsoft.com/office/drawing/2014/main" val="129777238"/>
                    </a:ext>
                  </a:extLst>
                </a:gridCol>
                <a:gridCol w="1689731">
                  <a:extLst>
                    <a:ext uri="{9D8B030D-6E8A-4147-A177-3AD203B41FA5}">
                      <a16:colId xmlns:a16="http://schemas.microsoft.com/office/drawing/2014/main" val="997695194"/>
                    </a:ext>
                  </a:extLst>
                </a:gridCol>
                <a:gridCol w="1689731">
                  <a:extLst>
                    <a:ext uri="{9D8B030D-6E8A-4147-A177-3AD203B41FA5}">
                      <a16:colId xmlns:a16="http://schemas.microsoft.com/office/drawing/2014/main" val="839353248"/>
                    </a:ext>
                  </a:extLst>
                </a:gridCol>
                <a:gridCol w="1689731">
                  <a:extLst>
                    <a:ext uri="{9D8B030D-6E8A-4147-A177-3AD203B41FA5}">
                      <a16:colId xmlns:a16="http://schemas.microsoft.com/office/drawing/2014/main" val="3985683161"/>
                    </a:ext>
                  </a:extLst>
                </a:gridCol>
                <a:gridCol w="1689731">
                  <a:extLst>
                    <a:ext uri="{9D8B030D-6E8A-4147-A177-3AD203B41FA5}">
                      <a16:colId xmlns:a16="http://schemas.microsoft.com/office/drawing/2014/main" val="2550982113"/>
                    </a:ext>
                  </a:extLst>
                </a:gridCol>
                <a:gridCol w="1689731">
                  <a:extLst>
                    <a:ext uri="{9D8B030D-6E8A-4147-A177-3AD203B41FA5}">
                      <a16:colId xmlns:a16="http://schemas.microsoft.com/office/drawing/2014/main" val="4081212269"/>
                    </a:ext>
                  </a:extLst>
                </a:gridCol>
                <a:gridCol w="1689731">
                  <a:extLst>
                    <a:ext uri="{9D8B030D-6E8A-4147-A177-3AD203B41FA5}">
                      <a16:colId xmlns:a16="http://schemas.microsoft.com/office/drawing/2014/main" val="3809138092"/>
                    </a:ext>
                  </a:extLst>
                </a:gridCol>
              </a:tblGrid>
              <a:tr h="777879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Financial Study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799262"/>
                  </a:ext>
                </a:extLst>
              </a:tr>
              <a:tr h="777879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Feasibility Study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049968"/>
                  </a:ext>
                </a:extLst>
              </a:tr>
              <a:tr h="858531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Technology Recommendations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2276975"/>
                  </a:ext>
                </a:extLst>
              </a:tr>
              <a:tr h="777879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Financial Plan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510256"/>
                  </a:ext>
                </a:extLst>
              </a:tr>
              <a:tr h="777879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Sprint Plan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723885"/>
                  </a:ext>
                </a:extLst>
              </a:tr>
              <a:tr h="777879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Design UI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531726"/>
                  </a:ext>
                </a:extLst>
              </a:tr>
              <a:tr h="777879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Write Content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4609354"/>
                  </a:ext>
                </a:extLst>
              </a:tr>
              <a:tr h="777879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Create Mockup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610495"/>
                  </a:ext>
                </a:extLst>
              </a:tr>
              <a:tr h="777879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User Testing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596850"/>
                  </a:ext>
                </a:extLst>
              </a:tr>
            </a:tbl>
          </a:graphicData>
        </a:graphic>
      </p:graphicFrame>
      <p:sp>
        <p:nvSpPr>
          <p:cNvPr id="4" name="Freeform 3">
            <a:extLst>
              <a:ext uri="{FF2B5EF4-FFF2-40B4-BE49-F238E27FC236}">
                <a16:creationId xmlns:a16="http://schemas.microsoft.com/office/drawing/2014/main" id="{06AA3AEE-57DA-7645-877A-0DF9DE534DD0}"/>
              </a:ext>
            </a:extLst>
          </p:cNvPr>
          <p:cNvSpPr/>
          <p:nvPr/>
        </p:nvSpPr>
        <p:spPr>
          <a:xfrm>
            <a:off x="6671557" y="3026943"/>
            <a:ext cx="2245891" cy="2856450"/>
          </a:xfrm>
          <a:custGeom>
            <a:avLst/>
            <a:gdLst>
              <a:gd name="connsiteX0" fmla="*/ 765284 w 3103698"/>
              <a:gd name="connsiteY0" fmla="*/ 0 h 2856450"/>
              <a:gd name="connsiteX1" fmla="*/ 3103698 w 3103698"/>
              <a:gd name="connsiteY1" fmla="*/ 370 h 2856450"/>
              <a:gd name="connsiteX2" fmla="*/ 2338414 w 3103698"/>
              <a:gd name="connsiteY2" fmla="*/ 2856450 h 2856450"/>
              <a:gd name="connsiteX3" fmla="*/ 0 w 3103698"/>
              <a:gd name="connsiteY3" fmla="*/ 2856080 h 285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3698" h="2856450">
                <a:moveTo>
                  <a:pt x="765284" y="0"/>
                </a:moveTo>
                <a:lnTo>
                  <a:pt x="3103698" y="370"/>
                </a:lnTo>
                <a:lnTo>
                  <a:pt x="2338414" y="2856450"/>
                </a:lnTo>
                <a:lnTo>
                  <a:pt x="0" y="2856080"/>
                </a:lnTo>
                <a:close/>
              </a:path>
            </a:pathLst>
          </a:custGeom>
          <a:solidFill>
            <a:schemeClr val="accent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E1D6AC7-5822-B54A-A095-7B895C310B62}"/>
              </a:ext>
            </a:extLst>
          </p:cNvPr>
          <p:cNvSpPr/>
          <p:nvPr/>
        </p:nvSpPr>
        <p:spPr>
          <a:xfrm>
            <a:off x="8366197" y="3026943"/>
            <a:ext cx="2245891" cy="2856450"/>
          </a:xfrm>
          <a:custGeom>
            <a:avLst/>
            <a:gdLst>
              <a:gd name="connsiteX0" fmla="*/ 765284 w 3103698"/>
              <a:gd name="connsiteY0" fmla="*/ 0 h 2856450"/>
              <a:gd name="connsiteX1" fmla="*/ 3103698 w 3103698"/>
              <a:gd name="connsiteY1" fmla="*/ 370 h 2856450"/>
              <a:gd name="connsiteX2" fmla="*/ 2338414 w 3103698"/>
              <a:gd name="connsiteY2" fmla="*/ 2856450 h 2856450"/>
              <a:gd name="connsiteX3" fmla="*/ 0 w 3103698"/>
              <a:gd name="connsiteY3" fmla="*/ 2856080 h 285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3698" h="2856450">
                <a:moveTo>
                  <a:pt x="765284" y="0"/>
                </a:moveTo>
                <a:lnTo>
                  <a:pt x="3103698" y="370"/>
                </a:lnTo>
                <a:lnTo>
                  <a:pt x="2338414" y="2856450"/>
                </a:lnTo>
                <a:lnTo>
                  <a:pt x="0" y="2856080"/>
                </a:lnTo>
                <a:close/>
              </a:path>
            </a:pathLst>
          </a:custGeom>
          <a:solidFill>
            <a:schemeClr val="accent2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170B681E-BAF9-044B-B4BC-F9B1B9716FE4}"/>
              </a:ext>
            </a:extLst>
          </p:cNvPr>
          <p:cNvSpPr/>
          <p:nvPr/>
        </p:nvSpPr>
        <p:spPr>
          <a:xfrm>
            <a:off x="10052468" y="3026943"/>
            <a:ext cx="2245891" cy="2856450"/>
          </a:xfrm>
          <a:custGeom>
            <a:avLst/>
            <a:gdLst>
              <a:gd name="connsiteX0" fmla="*/ 765284 w 3103698"/>
              <a:gd name="connsiteY0" fmla="*/ 0 h 2856450"/>
              <a:gd name="connsiteX1" fmla="*/ 3103698 w 3103698"/>
              <a:gd name="connsiteY1" fmla="*/ 370 h 2856450"/>
              <a:gd name="connsiteX2" fmla="*/ 2338414 w 3103698"/>
              <a:gd name="connsiteY2" fmla="*/ 2856450 h 2856450"/>
              <a:gd name="connsiteX3" fmla="*/ 0 w 3103698"/>
              <a:gd name="connsiteY3" fmla="*/ 2856080 h 285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3698" h="2856450">
                <a:moveTo>
                  <a:pt x="765284" y="0"/>
                </a:moveTo>
                <a:lnTo>
                  <a:pt x="3103698" y="370"/>
                </a:lnTo>
                <a:lnTo>
                  <a:pt x="2338414" y="2856450"/>
                </a:lnTo>
                <a:lnTo>
                  <a:pt x="0" y="2856080"/>
                </a:lnTo>
                <a:close/>
              </a:path>
            </a:pathLst>
          </a:custGeom>
          <a:solidFill>
            <a:schemeClr val="accent3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D40B4E-426E-784D-A6F6-DFF8CDC59A36}"/>
              </a:ext>
            </a:extLst>
          </p:cNvPr>
          <p:cNvSpPr txBox="1"/>
          <p:nvPr/>
        </p:nvSpPr>
        <p:spPr>
          <a:xfrm rot="16200000">
            <a:off x="6466964" y="4210698"/>
            <a:ext cx="266344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ROLE 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1B1C1C-5CBB-4449-A590-9A54EB870408}"/>
              </a:ext>
            </a:extLst>
          </p:cNvPr>
          <p:cNvSpPr txBox="1"/>
          <p:nvPr/>
        </p:nvSpPr>
        <p:spPr>
          <a:xfrm rot="16200000">
            <a:off x="8153235" y="4210698"/>
            <a:ext cx="266344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ROLE 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A39C05-E8F2-314D-93CD-CE15A378DA9C}"/>
              </a:ext>
            </a:extLst>
          </p:cNvPr>
          <p:cNvSpPr txBox="1"/>
          <p:nvPr/>
        </p:nvSpPr>
        <p:spPr>
          <a:xfrm rot="16200000">
            <a:off x="9843690" y="4210698"/>
            <a:ext cx="266344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ROLE 03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E82F51C0-A036-9B4F-A1EE-ABE64A84B92E}"/>
              </a:ext>
            </a:extLst>
          </p:cNvPr>
          <p:cNvSpPr/>
          <p:nvPr/>
        </p:nvSpPr>
        <p:spPr>
          <a:xfrm>
            <a:off x="11738738" y="3026943"/>
            <a:ext cx="2245891" cy="2856450"/>
          </a:xfrm>
          <a:custGeom>
            <a:avLst/>
            <a:gdLst>
              <a:gd name="connsiteX0" fmla="*/ 765284 w 3103698"/>
              <a:gd name="connsiteY0" fmla="*/ 0 h 2856450"/>
              <a:gd name="connsiteX1" fmla="*/ 3103698 w 3103698"/>
              <a:gd name="connsiteY1" fmla="*/ 370 h 2856450"/>
              <a:gd name="connsiteX2" fmla="*/ 2338414 w 3103698"/>
              <a:gd name="connsiteY2" fmla="*/ 2856450 h 2856450"/>
              <a:gd name="connsiteX3" fmla="*/ 0 w 3103698"/>
              <a:gd name="connsiteY3" fmla="*/ 2856080 h 285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3698" h="2856450">
                <a:moveTo>
                  <a:pt x="765284" y="0"/>
                </a:moveTo>
                <a:lnTo>
                  <a:pt x="3103698" y="370"/>
                </a:lnTo>
                <a:lnTo>
                  <a:pt x="2338414" y="2856450"/>
                </a:lnTo>
                <a:lnTo>
                  <a:pt x="0" y="2856080"/>
                </a:lnTo>
                <a:close/>
              </a:path>
            </a:pathLst>
          </a:custGeom>
          <a:solidFill>
            <a:schemeClr val="accent4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A9049D6A-9DB2-C64D-B4BF-5BB8430BA3AC}"/>
              </a:ext>
            </a:extLst>
          </p:cNvPr>
          <p:cNvSpPr/>
          <p:nvPr/>
        </p:nvSpPr>
        <p:spPr>
          <a:xfrm>
            <a:off x="13433378" y="3026943"/>
            <a:ext cx="2245891" cy="2856450"/>
          </a:xfrm>
          <a:custGeom>
            <a:avLst/>
            <a:gdLst>
              <a:gd name="connsiteX0" fmla="*/ 765284 w 3103698"/>
              <a:gd name="connsiteY0" fmla="*/ 0 h 2856450"/>
              <a:gd name="connsiteX1" fmla="*/ 3103698 w 3103698"/>
              <a:gd name="connsiteY1" fmla="*/ 370 h 2856450"/>
              <a:gd name="connsiteX2" fmla="*/ 2338414 w 3103698"/>
              <a:gd name="connsiteY2" fmla="*/ 2856450 h 2856450"/>
              <a:gd name="connsiteX3" fmla="*/ 0 w 3103698"/>
              <a:gd name="connsiteY3" fmla="*/ 2856080 h 285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3698" h="2856450">
                <a:moveTo>
                  <a:pt x="765284" y="0"/>
                </a:moveTo>
                <a:lnTo>
                  <a:pt x="3103698" y="370"/>
                </a:lnTo>
                <a:lnTo>
                  <a:pt x="2338414" y="2856450"/>
                </a:lnTo>
                <a:lnTo>
                  <a:pt x="0" y="2856080"/>
                </a:lnTo>
                <a:close/>
              </a:path>
            </a:pathLst>
          </a:custGeom>
          <a:solidFill>
            <a:schemeClr val="accent5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35E36808-231C-5F48-B74E-96697149DF76}"/>
              </a:ext>
            </a:extLst>
          </p:cNvPr>
          <p:cNvSpPr/>
          <p:nvPr/>
        </p:nvSpPr>
        <p:spPr>
          <a:xfrm>
            <a:off x="15119649" y="3026943"/>
            <a:ext cx="2245891" cy="2856450"/>
          </a:xfrm>
          <a:custGeom>
            <a:avLst/>
            <a:gdLst>
              <a:gd name="connsiteX0" fmla="*/ 765284 w 3103698"/>
              <a:gd name="connsiteY0" fmla="*/ 0 h 2856450"/>
              <a:gd name="connsiteX1" fmla="*/ 3103698 w 3103698"/>
              <a:gd name="connsiteY1" fmla="*/ 370 h 2856450"/>
              <a:gd name="connsiteX2" fmla="*/ 2338414 w 3103698"/>
              <a:gd name="connsiteY2" fmla="*/ 2856450 h 2856450"/>
              <a:gd name="connsiteX3" fmla="*/ 0 w 3103698"/>
              <a:gd name="connsiteY3" fmla="*/ 2856080 h 285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3698" h="2856450">
                <a:moveTo>
                  <a:pt x="765284" y="0"/>
                </a:moveTo>
                <a:lnTo>
                  <a:pt x="3103698" y="370"/>
                </a:lnTo>
                <a:lnTo>
                  <a:pt x="2338414" y="2856450"/>
                </a:lnTo>
                <a:lnTo>
                  <a:pt x="0" y="2856080"/>
                </a:lnTo>
                <a:close/>
              </a:path>
            </a:pathLst>
          </a:custGeom>
          <a:solidFill>
            <a:schemeClr val="accent6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BCF242-B436-2945-B1B2-27FFBB5FA340}"/>
              </a:ext>
            </a:extLst>
          </p:cNvPr>
          <p:cNvSpPr txBox="1"/>
          <p:nvPr/>
        </p:nvSpPr>
        <p:spPr>
          <a:xfrm rot="16200000">
            <a:off x="11534145" y="4210698"/>
            <a:ext cx="266344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ROLE 04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F3CD09-3728-9D45-B1DD-3DD9ACD124C5}"/>
              </a:ext>
            </a:extLst>
          </p:cNvPr>
          <p:cNvSpPr txBox="1"/>
          <p:nvPr/>
        </p:nvSpPr>
        <p:spPr>
          <a:xfrm rot="16200000">
            <a:off x="13220416" y="4210698"/>
            <a:ext cx="266344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ROLE 05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74B03A-2435-6C40-A4D7-DBDE291BA24F}"/>
              </a:ext>
            </a:extLst>
          </p:cNvPr>
          <p:cNvSpPr txBox="1"/>
          <p:nvPr/>
        </p:nvSpPr>
        <p:spPr>
          <a:xfrm rot="16200000">
            <a:off x="14910871" y="4210698"/>
            <a:ext cx="266344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ROLE 06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D9E83CAC-E80D-D84B-A35C-A4CB34B54E4B}"/>
              </a:ext>
            </a:extLst>
          </p:cNvPr>
          <p:cNvSpPr/>
          <p:nvPr/>
        </p:nvSpPr>
        <p:spPr>
          <a:xfrm>
            <a:off x="16805919" y="3026943"/>
            <a:ext cx="2245891" cy="2856450"/>
          </a:xfrm>
          <a:custGeom>
            <a:avLst/>
            <a:gdLst>
              <a:gd name="connsiteX0" fmla="*/ 765284 w 3103698"/>
              <a:gd name="connsiteY0" fmla="*/ 0 h 2856450"/>
              <a:gd name="connsiteX1" fmla="*/ 3103698 w 3103698"/>
              <a:gd name="connsiteY1" fmla="*/ 370 h 2856450"/>
              <a:gd name="connsiteX2" fmla="*/ 2338414 w 3103698"/>
              <a:gd name="connsiteY2" fmla="*/ 2856450 h 2856450"/>
              <a:gd name="connsiteX3" fmla="*/ 0 w 3103698"/>
              <a:gd name="connsiteY3" fmla="*/ 2856080 h 285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3698" h="2856450">
                <a:moveTo>
                  <a:pt x="765284" y="0"/>
                </a:moveTo>
                <a:lnTo>
                  <a:pt x="3103698" y="370"/>
                </a:lnTo>
                <a:lnTo>
                  <a:pt x="2338414" y="2856450"/>
                </a:lnTo>
                <a:lnTo>
                  <a:pt x="0" y="2856080"/>
                </a:lnTo>
                <a:close/>
              </a:path>
            </a:pathLst>
          </a:custGeom>
          <a:solidFill>
            <a:schemeClr val="accent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4043A910-131C-8D4C-9572-A82E9CC46B4E}"/>
              </a:ext>
            </a:extLst>
          </p:cNvPr>
          <p:cNvSpPr/>
          <p:nvPr/>
        </p:nvSpPr>
        <p:spPr>
          <a:xfrm>
            <a:off x="18500559" y="3026943"/>
            <a:ext cx="2245891" cy="2856450"/>
          </a:xfrm>
          <a:custGeom>
            <a:avLst/>
            <a:gdLst>
              <a:gd name="connsiteX0" fmla="*/ 765284 w 3103698"/>
              <a:gd name="connsiteY0" fmla="*/ 0 h 2856450"/>
              <a:gd name="connsiteX1" fmla="*/ 3103698 w 3103698"/>
              <a:gd name="connsiteY1" fmla="*/ 370 h 2856450"/>
              <a:gd name="connsiteX2" fmla="*/ 2338414 w 3103698"/>
              <a:gd name="connsiteY2" fmla="*/ 2856450 h 2856450"/>
              <a:gd name="connsiteX3" fmla="*/ 0 w 3103698"/>
              <a:gd name="connsiteY3" fmla="*/ 2856080 h 285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3698" h="2856450">
                <a:moveTo>
                  <a:pt x="765284" y="0"/>
                </a:moveTo>
                <a:lnTo>
                  <a:pt x="3103698" y="370"/>
                </a:lnTo>
                <a:lnTo>
                  <a:pt x="2338414" y="2856450"/>
                </a:lnTo>
                <a:lnTo>
                  <a:pt x="0" y="2856080"/>
                </a:lnTo>
                <a:close/>
              </a:path>
            </a:pathLst>
          </a:custGeom>
          <a:solidFill>
            <a:schemeClr val="accent2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F08525C1-3CA7-0C46-870C-DF5C14B68DA5}"/>
              </a:ext>
            </a:extLst>
          </p:cNvPr>
          <p:cNvSpPr/>
          <p:nvPr/>
        </p:nvSpPr>
        <p:spPr>
          <a:xfrm>
            <a:off x="20186830" y="3026943"/>
            <a:ext cx="2245891" cy="2856450"/>
          </a:xfrm>
          <a:custGeom>
            <a:avLst/>
            <a:gdLst>
              <a:gd name="connsiteX0" fmla="*/ 765284 w 3103698"/>
              <a:gd name="connsiteY0" fmla="*/ 0 h 2856450"/>
              <a:gd name="connsiteX1" fmla="*/ 3103698 w 3103698"/>
              <a:gd name="connsiteY1" fmla="*/ 370 h 2856450"/>
              <a:gd name="connsiteX2" fmla="*/ 2338414 w 3103698"/>
              <a:gd name="connsiteY2" fmla="*/ 2856450 h 2856450"/>
              <a:gd name="connsiteX3" fmla="*/ 0 w 3103698"/>
              <a:gd name="connsiteY3" fmla="*/ 2856080 h 285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3698" h="2856450">
                <a:moveTo>
                  <a:pt x="765284" y="0"/>
                </a:moveTo>
                <a:lnTo>
                  <a:pt x="3103698" y="370"/>
                </a:lnTo>
                <a:lnTo>
                  <a:pt x="2338414" y="2856450"/>
                </a:lnTo>
                <a:lnTo>
                  <a:pt x="0" y="2856080"/>
                </a:lnTo>
                <a:close/>
              </a:path>
            </a:pathLst>
          </a:custGeom>
          <a:solidFill>
            <a:schemeClr val="accent3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76949B-A40C-EC45-AAEC-0F41C98200A8}"/>
              </a:ext>
            </a:extLst>
          </p:cNvPr>
          <p:cNvSpPr txBox="1"/>
          <p:nvPr/>
        </p:nvSpPr>
        <p:spPr>
          <a:xfrm rot="16200000">
            <a:off x="16601326" y="4210698"/>
            <a:ext cx="266344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ROLE 07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6BE541-E3E0-E94D-8B31-6173E524D570}"/>
              </a:ext>
            </a:extLst>
          </p:cNvPr>
          <p:cNvSpPr txBox="1"/>
          <p:nvPr/>
        </p:nvSpPr>
        <p:spPr>
          <a:xfrm rot="16200000">
            <a:off x="18287597" y="4210698"/>
            <a:ext cx="266344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ROLE 08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34F7A1-770A-F14D-8395-62872A80BB0E}"/>
              </a:ext>
            </a:extLst>
          </p:cNvPr>
          <p:cNvSpPr txBox="1"/>
          <p:nvPr/>
        </p:nvSpPr>
        <p:spPr>
          <a:xfrm rot="16200000">
            <a:off x="19978052" y="4210698"/>
            <a:ext cx="266344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ROLE 09</a:t>
            </a:r>
          </a:p>
        </p:txBody>
      </p:sp>
    </p:spTree>
    <p:extLst>
      <p:ext uri="{BB962C8B-B14F-4D97-AF65-F5344CB8AC3E}">
        <p14:creationId xmlns:p14="http://schemas.microsoft.com/office/powerpoint/2010/main" val="2663244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65A8247-A41C-CB48-84BF-B7F6255CF1F6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RACI MATRIX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E11B5E-6F30-8444-A930-841A7A3CBD42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graphicFrame>
        <p:nvGraphicFramePr>
          <p:cNvPr id="69" name="Table 4">
            <a:extLst>
              <a:ext uri="{FF2B5EF4-FFF2-40B4-BE49-F238E27FC236}">
                <a16:creationId xmlns:a16="http://schemas.microsoft.com/office/drawing/2014/main" id="{821D98FF-2025-384C-B783-EF7A5C24A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512671"/>
              </p:ext>
            </p:extLst>
          </p:nvPr>
        </p:nvGraphicFramePr>
        <p:xfrm>
          <a:off x="7134824" y="5737965"/>
          <a:ext cx="15089550" cy="6087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8955">
                  <a:extLst>
                    <a:ext uri="{9D8B030D-6E8A-4147-A177-3AD203B41FA5}">
                      <a16:colId xmlns:a16="http://schemas.microsoft.com/office/drawing/2014/main" val="2989988484"/>
                    </a:ext>
                  </a:extLst>
                </a:gridCol>
                <a:gridCol w="1508955">
                  <a:extLst>
                    <a:ext uri="{9D8B030D-6E8A-4147-A177-3AD203B41FA5}">
                      <a16:colId xmlns:a16="http://schemas.microsoft.com/office/drawing/2014/main" val="880282157"/>
                    </a:ext>
                  </a:extLst>
                </a:gridCol>
                <a:gridCol w="1508955">
                  <a:extLst>
                    <a:ext uri="{9D8B030D-6E8A-4147-A177-3AD203B41FA5}">
                      <a16:colId xmlns:a16="http://schemas.microsoft.com/office/drawing/2014/main" val="916642854"/>
                    </a:ext>
                  </a:extLst>
                </a:gridCol>
                <a:gridCol w="1508955">
                  <a:extLst>
                    <a:ext uri="{9D8B030D-6E8A-4147-A177-3AD203B41FA5}">
                      <a16:colId xmlns:a16="http://schemas.microsoft.com/office/drawing/2014/main" val="129777238"/>
                    </a:ext>
                  </a:extLst>
                </a:gridCol>
                <a:gridCol w="1508955">
                  <a:extLst>
                    <a:ext uri="{9D8B030D-6E8A-4147-A177-3AD203B41FA5}">
                      <a16:colId xmlns:a16="http://schemas.microsoft.com/office/drawing/2014/main" val="997695194"/>
                    </a:ext>
                  </a:extLst>
                </a:gridCol>
                <a:gridCol w="1508955">
                  <a:extLst>
                    <a:ext uri="{9D8B030D-6E8A-4147-A177-3AD203B41FA5}">
                      <a16:colId xmlns:a16="http://schemas.microsoft.com/office/drawing/2014/main" val="839353248"/>
                    </a:ext>
                  </a:extLst>
                </a:gridCol>
                <a:gridCol w="1508955">
                  <a:extLst>
                    <a:ext uri="{9D8B030D-6E8A-4147-A177-3AD203B41FA5}">
                      <a16:colId xmlns:a16="http://schemas.microsoft.com/office/drawing/2014/main" val="3282080988"/>
                    </a:ext>
                  </a:extLst>
                </a:gridCol>
                <a:gridCol w="1508955">
                  <a:extLst>
                    <a:ext uri="{9D8B030D-6E8A-4147-A177-3AD203B41FA5}">
                      <a16:colId xmlns:a16="http://schemas.microsoft.com/office/drawing/2014/main" val="3985683161"/>
                    </a:ext>
                  </a:extLst>
                </a:gridCol>
                <a:gridCol w="1508955">
                  <a:extLst>
                    <a:ext uri="{9D8B030D-6E8A-4147-A177-3AD203B41FA5}">
                      <a16:colId xmlns:a16="http://schemas.microsoft.com/office/drawing/2014/main" val="2354988444"/>
                    </a:ext>
                  </a:extLst>
                </a:gridCol>
                <a:gridCol w="1508955">
                  <a:extLst>
                    <a:ext uri="{9D8B030D-6E8A-4147-A177-3AD203B41FA5}">
                      <a16:colId xmlns:a16="http://schemas.microsoft.com/office/drawing/2014/main" val="3327979981"/>
                    </a:ext>
                  </a:extLst>
                </a:gridCol>
              </a:tblGrid>
              <a:tr h="1014520"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799262"/>
                  </a:ext>
                </a:extLst>
              </a:tr>
              <a:tr h="1014520"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049968"/>
                  </a:ext>
                </a:extLst>
              </a:tr>
              <a:tr h="1014520"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2276975"/>
                  </a:ext>
                </a:extLst>
              </a:tr>
              <a:tr h="1014520"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510256"/>
                  </a:ext>
                </a:extLst>
              </a:tr>
              <a:tr h="1014520"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723885"/>
                  </a:ext>
                </a:extLst>
              </a:tr>
              <a:tr h="1014520"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b="1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161382"/>
                  </a:ext>
                </a:extLst>
              </a:tr>
            </a:tbl>
          </a:graphicData>
        </a:graphic>
      </p:graphicFrame>
      <p:sp>
        <p:nvSpPr>
          <p:cNvPr id="175" name="Oval 174">
            <a:extLst>
              <a:ext uri="{FF2B5EF4-FFF2-40B4-BE49-F238E27FC236}">
                <a16:creationId xmlns:a16="http://schemas.microsoft.com/office/drawing/2014/main" id="{37D78E95-F03C-0D43-B7DE-4EBF70E0D88D}"/>
              </a:ext>
            </a:extLst>
          </p:cNvPr>
          <p:cNvSpPr/>
          <p:nvPr/>
        </p:nvSpPr>
        <p:spPr>
          <a:xfrm>
            <a:off x="4182984" y="12272132"/>
            <a:ext cx="600052" cy="60005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D49EF75-52C1-9640-B339-731BE4808B45}"/>
              </a:ext>
            </a:extLst>
          </p:cNvPr>
          <p:cNvSpPr txBox="1"/>
          <p:nvPr/>
        </p:nvSpPr>
        <p:spPr>
          <a:xfrm>
            <a:off x="4265090" y="12361642"/>
            <a:ext cx="4358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A15BDB6-3A8E-684C-A8C0-8B91D5700E5B}"/>
              </a:ext>
            </a:extLst>
          </p:cNvPr>
          <p:cNvSpPr txBox="1"/>
          <p:nvPr/>
        </p:nvSpPr>
        <p:spPr>
          <a:xfrm>
            <a:off x="4860322" y="12361642"/>
            <a:ext cx="214404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spc="-30" dirty="0">
                <a:latin typeface="Poppins" pitchFamily="2" charset="77"/>
                <a:cs typeface="Poppins" pitchFamily="2" charset="77"/>
              </a:rPr>
              <a:t>Responsible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9D3C5854-B414-F14D-8725-3D4AA89DCE0A}"/>
              </a:ext>
            </a:extLst>
          </p:cNvPr>
          <p:cNvSpPr/>
          <p:nvPr/>
        </p:nvSpPr>
        <p:spPr>
          <a:xfrm>
            <a:off x="8579750" y="12272132"/>
            <a:ext cx="600052" cy="600050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5610163-A8CC-D940-ACB9-FF50C69A2EF4}"/>
              </a:ext>
            </a:extLst>
          </p:cNvPr>
          <p:cNvSpPr txBox="1"/>
          <p:nvPr/>
        </p:nvSpPr>
        <p:spPr>
          <a:xfrm>
            <a:off x="8661856" y="12361642"/>
            <a:ext cx="4358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79E6965-AD18-F540-A82D-F94C567288A7}"/>
              </a:ext>
            </a:extLst>
          </p:cNvPr>
          <p:cNvSpPr txBox="1"/>
          <p:nvPr/>
        </p:nvSpPr>
        <p:spPr>
          <a:xfrm>
            <a:off x="9257088" y="12361642"/>
            <a:ext cx="214404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spc="-30" dirty="0">
                <a:latin typeface="Poppins" pitchFamily="2" charset="77"/>
                <a:cs typeface="Poppins" pitchFamily="2" charset="77"/>
              </a:rPr>
              <a:t>Accountable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C67EF90F-A583-BD4A-8BA0-3B9D23552C64}"/>
              </a:ext>
            </a:extLst>
          </p:cNvPr>
          <p:cNvSpPr/>
          <p:nvPr/>
        </p:nvSpPr>
        <p:spPr>
          <a:xfrm>
            <a:off x="12976516" y="12272132"/>
            <a:ext cx="600052" cy="60005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464B3FA-9D31-5141-BD10-84F25AB8BDA5}"/>
              </a:ext>
            </a:extLst>
          </p:cNvPr>
          <p:cNvSpPr txBox="1"/>
          <p:nvPr/>
        </p:nvSpPr>
        <p:spPr>
          <a:xfrm>
            <a:off x="13058622" y="12361642"/>
            <a:ext cx="4358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A56C5F72-AA63-AA4E-A35C-457E8B1287F9}"/>
              </a:ext>
            </a:extLst>
          </p:cNvPr>
          <p:cNvSpPr txBox="1"/>
          <p:nvPr/>
        </p:nvSpPr>
        <p:spPr>
          <a:xfrm>
            <a:off x="13653854" y="12361642"/>
            <a:ext cx="214404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spc="-30" dirty="0">
                <a:latin typeface="Poppins" pitchFamily="2" charset="77"/>
                <a:cs typeface="Poppins" pitchFamily="2" charset="77"/>
              </a:rPr>
              <a:t>Consulted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AEDADD06-E873-AD48-BAC9-803F65E09570}"/>
              </a:ext>
            </a:extLst>
          </p:cNvPr>
          <p:cNvSpPr/>
          <p:nvPr/>
        </p:nvSpPr>
        <p:spPr>
          <a:xfrm>
            <a:off x="17373282" y="12272132"/>
            <a:ext cx="600052" cy="600050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B4171FD-BC1C-264E-A077-537266CF7CB6}"/>
              </a:ext>
            </a:extLst>
          </p:cNvPr>
          <p:cNvSpPr txBox="1"/>
          <p:nvPr/>
        </p:nvSpPr>
        <p:spPr>
          <a:xfrm>
            <a:off x="17455388" y="12361642"/>
            <a:ext cx="4358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71A370EF-1DDE-1441-A687-C6BE1E7EF067}"/>
              </a:ext>
            </a:extLst>
          </p:cNvPr>
          <p:cNvSpPr txBox="1"/>
          <p:nvPr/>
        </p:nvSpPr>
        <p:spPr>
          <a:xfrm>
            <a:off x="18050620" y="12361642"/>
            <a:ext cx="214404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spc="-30" dirty="0">
                <a:latin typeface="Poppins" pitchFamily="2" charset="77"/>
                <a:cs typeface="Poppins" pitchFamily="2" charset="77"/>
              </a:rPr>
              <a:t>Informed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40280C3-27E2-CA48-B51D-D9A09172B3FE}"/>
              </a:ext>
            </a:extLst>
          </p:cNvPr>
          <p:cNvGrpSpPr/>
          <p:nvPr/>
        </p:nvGrpSpPr>
        <p:grpSpPr>
          <a:xfrm>
            <a:off x="7136375" y="2871827"/>
            <a:ext cx="15089547" cy="2866138"/>
            <a:chOff x="7155175" y="3222699"/>
            <a:chExt cx="15089547" cy="2866138"/>
          </a:xfrm>
        </p:grpSpPr>
        <p:sp>
          <p:nvSpPr>
            <p:cNvPr id="70" name="Pentagon 69">
              <a:extLst>
                <a:ext uri="{FF2B5EF4-FFF2-40B4-BE49-F238E27FC236}">
                  <a16:creationId xmlns:a16="http://schemas.microsoft.com/office/drawing/2014/main" id="{3EFD27E6-CC7E-DD47-BD0C-8CF87CAD8FF0}"/>
                </a:ext>
              </a:extLst>
            </p:cNvPr>
            <p:cNvSpPr/>
            <p:nvPr/>
          </p:nvSpPr>
          <p:spPr>
            <a:xfrm rot="16200000">
              <a:off x="6476583" y="3901291"/>
              <a:ext cx="2866138" cy="1508954"/>
            </a:xfrm>
            <a:prstGeom prst="homePlate">
              <a:avLst>
                <a:gd name="adj" fmla="val 27587"/>
              </a:avLst>
            </a:prstGeom>
            <a:solidFill>
              <a:schemeClr val="accent1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" pitchFamily="2" charset="7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D5D042B-B78D-AE4A-AFD2-F94D695E1D07}"/>
                </a:ext>
              </a:extLst>
            </p:cNvPr>
            <p:cNvSpPr txBox="1"/>
            <p:nvPr/>
          </p:nvSpPr>
          <p:spPr>
            <a:xfrm rot="16200000">
              <a:off x="6661907" y="4498768"/>
              <a:ext cx="249548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ROLE 01</a:t>
              </a:r>
            </a:p>
          </p:txBody>
        </p:sp>
        <p:sp>
          <p:nvSpPr>
            <p:cNvPr id="104" name="Pentagon 103">
              <a:extLst>
                <a:ext uri="{FF2B5EF4-FFF2-40B4-BE49-F238E27FC236}">
                  <a16:creationId xmlns:a16="http://schemas.microsoft.com/office/drawing/2014/main" id="{4C06AF96-9D33-5F4F-9E6F-D61B43F561BA}"/>
                </a:ext>
              </a:extLst>
            </p:cNvPr>
            <p:cNvSpPr/>
            <p:nvPr/>
          </p:nvSpPr>
          <p:spPr>
            <a:xfrm rot="16200000">
              <a:off x="7985538" y="3901291"/>
              <a:ext cx="2866138" cy="1508954"/>
            </a:xfrm>
            <a:prstGeom prst="homePlate">
              <a:avLst>
                <a:gd name="adj" fmla="val 27587"/>
              </a:avLst>
            </a:prstGeom>
            <a:solidFill>
              <a:schemeClr val="accent1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" pitchFamily="2" charset="77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44F57A6-A1C0-DB40-B8A4-25244F12A7BC}"/>
                </a:ext>
              </a:extLst>
            </p:cNvPr>
            <p:cNvSpPr txBox="1"/>
            <p:nvPr/>
          </p:nvSpPr>
          <p:spPr>
            <a:xfrm rot="16200000">
              <a:off x="8170862" y="4498768"/>
              <a:ext cx="249548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ROLE 02</a:t>
              </a:r>
            </a:p>
          </p:txBody>
        </p:sp>
        <p:sp>
          <p:nvSpPr>
            <p:cNvPr id="131" name="Pentagon 130">
              <a:extLst>
                <a:ext uri="{FF2B5EF4-FFF2-40B4-BE49-F238E27FC236}">
                  <a16:creationId xmlns:a16="http://schemas.microsoft.com/office/drawing/2014/main" id="{6BDEC62C-F3CB-5A4D-A828-B9C3E275E918}"/>
                </a:ext>
              </a:extLst>
            </p:cNvPr>
            <p:cNvSpPr/>
            <p:nvPr/>
          </p:nvSpPr>
          <p:spPr>
            <a:xfrm rot="16200000">
              <a:off x="9494492" y="3901291"/>
              <a:ext cx="2866138" cy="1508954"/>
            </a:xfrm>
            <a:prstGeom prst="homePlate">
              <a:avLst>
                <a:gd name="adj" fmla="val 27587"/>
              </a:avLst>
            </a:prstGeom>
            <a:solidFill>
              <a:schemeClr val="accent1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" pitchFamily="2" charset="77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40EF90C-E88C-734E-A773-933AB287A91F}"/>
                </a:ext>
              </a:extLst>
            </p:cNvPr>
            <p:cNvSpPr txBox="1"/>
            <p:nvPr/>
          </p:nvSpPr>
          <p:spPr>
            <a:xfrm rot="16200000">
              <a:off x="9679816" y="4498768"/>
              <a:ext cx="249548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ROLE 03</a:t>
              </a:r>
            </a:p>
          </p:txBody>
        </p:sp>
        <p:sp>
          <p:nvSpPr>
            <p:cNvPr id="134" name="Pentagon 133">
              <a:extLst>
                <a:ext uri="{FF2B5EF4-FFF2-40B4-BE49-F238E27FC236}">
                  <a16:creationId xmlns:a16="http://schemas.microsoft.com/office/drawing/2014/main" id="{11CD5E43-36D1-2643-A5B6-CED1B66CD7FA}"/>
                </a:ext>
              </a:extLst>
            </p:cNvPr>
            <p:cNvSpPr/>
            <p:nvPr/>
          </p:nvSpPr>
          <p:spPr>
            <a:xfrm rot="16200000">
              <a:off x="11003448" y="3901292"/>
              <a:ext cx="2866136" cy="1508954"/>
            </a:xfrm>
            <a:prstGeom prst="homePlate">
              <a:avLst>
                <a:gd name="adj" fmla="val 27587"/>
              </a:avLst>
            </a:prstGeom>
            <a:solidFill>
              <a:schemeClr val="accent1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" pitchFamily="2" charset="77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EA7B953B-2C68-674D-960A-56FFE323B7E4}"/>
                </a:ext>
              </a:extLst>
            </p:cNvPr>
            <p:cNvSpPr txBox="1"/>
            <p:nvPr/>
          </p:nvSpPr>
          <p:spPr>
            <a:xfrm rot="16200000">
              <a:off x="11188771" y="4498768"/>
              <a:ext cx="249548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ROLE 04</a:t>
              </a:r>
            </a:p>
          </p:txBody>
        </p:sp>
        <p:sp>
          <p:nvSpPr>
            <p:cNvPr id="137" name="Pentagon 136">
              <a:extLst>
                <a:ext uri="{FF2B5EF4-FFF2-40B4-BE49-F238E27FC236}">
                  <a16:creationId xmlns:a16="http://schemas.microsoft.com/office/drawing/2014/main" id="{5751DFED-0B66-9543-AE00-8F8EDEAD9265}"/>
                </a:ext>
              </a:extLst>
            </p:cNvPr>
            <p:cNvSpPr/>
            <p:nvPr/>
          </p:nvSpPr>
          <p:spPr>
            <a:xfrm rot="16200000">
              <a:off x="12512402" y="3901291"/>
              <a:ext cx="2866138" cy="1508954"/>
            </a:xfrm>
            <a:prstGeom prst="homePlate">
              <a:avLst>
                <a:gd name="adj" fmla="val 27587"/>
              </a:avLst>
            </a:prstGeom>
            <a:solidFill>
              <a:schemeClr val="accent1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" pitchFamily="2" charset="77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9D10D1DF-7827-9940-BAE6-E23258E0EF1E}"/>
                </a:ext>
              </a:extLst>
            </p:cNvPr>
            <p:cNvSpPr txBox="1"/>
            <p:nvPr/>
          </p:nvSpPr>
          <p:spPr>
            <a:xfrm rot="16200000">
              <a:off x="12697726" y="4498768"/>
              <a:ext cx="249548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ROLE 05</a:t>
              </a:r>
            </a:p>
          </p:txBody>
        </p:sp>
        <p:sp>
          <p:nvSpPr>
            <p:cNvPr id="140" name="Pentagon 139">
              <a:extLst>
                <a:ext uri="{FF2B5EF4-FFF2-40B4-BE49-F238E27FC236}">
                  <a16:creationId xmlns:a16="http://schemas.microsoft.com/office/drawing/2014/main" id="{9552BE08-3D38-B843-8C1B-AE4505E34C8F}"/>
                </a:ext>
              </a:extLst>
            </p:cNvPr>
            <p:cNvSpPr/>
            <p:nvPr/>
          </p:nvSpPr>
          <p:spPr>
            <a:xfrm rot="16200000">
              <a:off x="14021357" y="3901291"/>
              <a:ext cx="2866138" cy="1508954"/>
            </a:xfrm>
            <a:prstGeom prst="homePlate">
              <a:avLst>
                <a:gd name="adj" fmla="val 27587"/>
              </a:avLst>
            </a:prstGeom>
            <a:solidFill>
              <a:schemeClr val="accent1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" pitchFamily="2" charset="77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FCE63B9-C368-D945-87BF-55167A10A2BB}"/>
                </a:ext>
              </a:extLst>
            </p:cNvPr>
            <p:cNvSpPr txBox="1"/>
            <p:nvPr/>
          </p:nvSpPr>
          <p:spPr>
            <a:xfrm rot="16200000">
              <a:off x="14206681" y="4498768"/>
              <a:ext cx="249548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ROLE 06</a:t>
              </a:r>
            </a:p>
          </p:txBody>
        </p:sp>
        <p:sp>
          <p:nvSpPr>
            <p:cNvPr id="143" name="Pentagon 142">
              <a:extLst>
                <a:ext uri="{FF2B5EF4-FFF2-40B4-BE49-F238E27FC236}">
                  <a16:creationId xmlns:a16="http://schemas.microsoft.com/office/drawing/2014/main" id="{D0D6E72C-D299-2742-85F5-5200AAD3AA8A}"/>
                </a:ext>
              </a:extLst>
            </p:cNvPr>
            <p:cNvSpPr/>
            <p:nvPr/>
          </p:nvSpPr>
          <p:spPr>
            <a:xfrm rot="16200000">
              <a:off x="15530311" y="3901291"/>
              <a:ext cx="2866138" cy="1508954"/>
            </a:xfrm>
            <a:prstGeom prst="homePlate">
              <a:avLst>
                <a:gd name="adj" fmla="val 27587"/>
              </a:avLst>
            </a:prstGeom>
            <a:solidFill>
              <a:schemeClr val="accent1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" pitchFamily="2" charset="77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F0D6D29D-6CC0-6C46-9C46-BA787BAD5362}"/>
                </a:ext>
              </a:extLst>
            </p:cNvPr>
            <p:cNvSpPr txBox="1"/>
            <p:nvPr/>
          </p:nvSpPr>
          <p:spPr>
            <a:xfrm rot="16200000">
              <a:off x="15715635" y="4498768"/>
              <a:ext cx="249548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ROLE 07</a:t>
              </a:r>
            </a:p>
          </p:txBody>
        </p:sp>
        <p:sp>
          <p:nvSpPr>
            <p:cNvPr id="146" name="Pentagon 145">
              <a:extLst>
                <a:ext uri="{FF2B5EF4-FFF2-40B4-BE49-F238E27FC236}">
                  <a16:creationId xmlns:a16="http://schemas.microsoft.com/office/drawing/2014/main" id="{1576CD2A-55E4-D242-9FF1-C6EF8A617F33}"/>
                </a:ext>
              </a:extLst>
            </p:cNvPr>
            <p:cNvSpPr/>
            <p:nvPr/>
          </p:nvSpPr>
          <p:spPr>
            <a:xfrm rot="16200000">
              <a:off x="17039266" y="3901291"/>
              <a:ext cx="2866138" cy="1508954"/>
            </a:xfrm>
            <a:prstGeom prst="homePlate">
              <a:avLst>
                <a:gd name="adj" fmla="val 27587"/>
              </a:avLst>
            </a:prstGeom>
            <a:solidFill>
              <a:schemeClr val="accent1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" pitchFamily="2" charset="77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B822D58D-79E9-D948-9407-F68E9C9EB05B}"/>
                </a:ext>
              </a:extLst>
            </p:cNvPr>
            <p:cNvSpPr txBox="1"/>
            <p:nvPr/>
          </p:nvSpPr>
          <p:spPr>
            <a:xfrm rot="16200000">
              <a:off x="17224590" y="4498768"/>
              <a:ext cx="249548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ROLE 08</a:t>
              </a:r>
            </a:p>
          </p:txBody>
        </p:sp>
        <p:sp>
          <p:nvSpPr>
            <p:cNvPr id="149" name="Pentagon 148">
              <a:extLst>
                <a:ext uri="{FF2B5EF4-FFF2-40B4-BE49-F238E27FC236}">
                  <a16:creationId xmlns:a16="http://schemas.microsoft.com/office/drawing/2014/main" id="{AC096EC1-F778-C24A-964A-0F9F565B6697}"/>
                </a:ext>
              </a:extLst>
            </p:cNvPr>
            <p:cNvSpPr/>
            <p:nvPr/>
          </p:nvSpPr>
          <p:spPr>
            <a:xfrm rot="16200000">
              <a:off x="18548221" y="3901291"/>
              <a:ext cx="2866138" cy="1508954"/>
            </a:xfrm>
            <a:prstGeom prst="homePlate">
              <a:avLst>
                <a:gd name="adj" fmla="val 27587"/>
              </a:avLst>
            </a:prstGeom>
            <a:solidFill>
              <a:schemeClr val="accent1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" pitchFamily="2" charset="77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385AE98-F72E-7641-B18C-046BAEC5B093}"/>
                </a:ext>
              </a:extLst>
            </p:cNvPr>
            <p:cNvSpPr txBox="1"/>
            <p:nvPr/>
          </p:nvSpPr>
          <p:spPr>
            <a:xfrm rot="16200000">
              <a:off x="18733545" y="4498768"/>
              <a:ext cx="249548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ROLE 09</a:t>
              </a:r>
            </a:p>
          </p:txBody>
        </p:sp>
        <p:sp>
          <p:nvSpPr>
            <p:cNvPr id="152" name="Pentagon 151">
              <a:extLst>
                <a:ext uri="{FF2B5EF4-FFF2-40B4-BE49-F238E27FC236}">
                  <a16:creationId xmlns:a16="http://schemas.microsoft.com/office/drawing/2014/main" id="{3197C7DF-DEAD-0E44-B363-F60E235FD448}"/>
                </a:ext>
              </a:extLst>
            </p:cNvPr>
            <p:cNvSpPr/>
            <p:nvPr/>
          </p:nvSpPr>
          <p:spPr>
            <a:xfrm rot="16200000">
              <a:off x="20057176" y="3901291"/>
              <a:ext cx="2866138" cy="1508954"/>
            </a:xfrm>
            <a:prstGeom prst="homePlate">
              <a:avLst>
                <a:gd name="adj" fmla="val 27587"/>
              </a:avLst>
            </a:prstGeom>
            <a:solidFill>
              <a:schemeClr val="accent1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" pitchFamily="2" charset="77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0FC022A2-6E33-C544-A1A7-009BB9846895}"/>
                </a:ext>
              </a:extLst>
            </p:cNvPr>
            <p:cNvSpPr txBox="1"/>
            <p:nvPr/>
          </p:nvSpPr>
          <p:spPr>
            <a:xfrm rot="16200000">
              <a:off x="20242500" y="4498768"/>
              <a:ext cx="2495488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ROLE 10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9488B0B-1FB7-D44D-975E-F74697356DEB}"/>
              </a:ext>
            </a:extLst>
          </p:cNvPr>
          <p:cNvGrpSpPr/>
          <p:nvPr/>
        </p:nvGrpSpPr>
        <p:grpSpPr>
          <a:xfrm>
            <a:off x="2151728" y="5742533"/>
            <a:ext cx="4984645" cy="1013758"/>
            <a:chOff x="1520824" y="6477860"/>
            <a:chExt cx="3965575" cy="1142140"/>
          </a:xfrm>
        </p:grpSpPr>
        <p:sp>
          <p:nvSpPr>
            <p:cNvPr id="155" name="Pentagon 154">
              <a:extLst>
                <a:ext uri="{FF2B5EF4-FFF2-40B4-BE49-F238E27FC236}">
                  <a16:creationId xmlns:a16="http://schemas.microsoft.com/office/drawing/2014/main" id="{C7A9BFBD-27F0-7040-AF90-E1CAFB0B0DF3}"/>
                </a:ext>
              </a:extLst>
            </p:cNvPr>
            <p:cNvSpPr/>
            <p:nvPr/>
          </p:nvSpPr>
          <p:spPr>
            <a:xfrm rot="10800000">
              <a:off x="1520824" y="6477860"/>
              <a:ext cx="3965575" cy="1142140"/>
            </a:xfrm>
            <a:prstGeom prst="homePlate">
              <a:avLst>
                <a:gd name="adj" fmla="val 27587"/>
              </a:avLst>
            </a:prstGeom>
            <a:solidFill>
              <a:schemeClr val="tx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" pitchFamily="2" charset="77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30AF67C3-DF0C-5242-8523-991CB7C1EE17}"/>
                </a:ext>
              </a:extLst>
            </p:cNvPr>
            <p:cNvSpPr txBox="1"/>
            <p:nvPr/>
          </p:nvSpPr>
          <p:spPr>
            <a:xfrm>
              <a:off x="1779921" y="6800560"/>
              <a:ext cx="3581788" cy="5894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TASK 01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00FAE25-95F1-A84D-AB6A-AF036542FC13}"/>
              </a:ext>
            </a:extLst>
          </p:cNvPr>
          <p:cNvGrpSpPr/>
          <p:nvPr/>
        </p:nvGrpSpPr>
        <p:grpSpPr>
          <a:xfrm>
            <a:off x="2151728" y="6756292"/>
            <a:ext cx="4984645" cy="1013758"/>
            <a:chOff x="1520824" y="6477860"/>
            <a:chExt cx="3965575" cy="1142140"/>
          </a:xfrm>
        </p:grpSpPr>
        <p:sp>
          <p:nvSpPr>
            <p:cNvPr id="159" name="Pentagon 158">
              <a:extLst>
                <a:ext uri="{FF2B5EF4-FFF2-40B4-BE49-F238E27FC236}">
                  <a16:creationId xmlns:a16="http://schemas.microsoft.com/office/drawing/2014/main" id="{B5FD04A5-5169-3E4D-B658-C4EA4BBCDEF0}"/>
                </a:ext>
              </a:extLst>
            </p:cNvPr>
            <p:cNvSpPr/>
            <p:nvPr/>
          </p:nvSpPr>
          <p:spPr>
            <a:xfrm rot="10800000">
              <a:off x="1520824" y="6477860"/>
              <a:ext cx="3965575" cy="1142140"/>
            </a:xfrm>
            <a:prstGeom prst="homePlate">
              <a:avLst>
                <a:gd name="adj" fmla="val 27587"/>
              </a:avLst>
            </a:prstGeom>
            <a:solidFill>
              <a:schemeClr val="tx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" pitchFamily="2" charset="77"/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456B89BA-1A1D-A344-AC31-3A43F38A2A83}"/>
                </a:ext>
              </a:extLst>
            </p:cNvPr>
            <p:cNvSpPr txBox="1"/>
            <p:nvPr/>
          </p:nvSpPr>
          <p:spPr>
            <a:xfrm>
              <a:off x="1779921" y="6800560"/>
              <a:ext cx="3581788" cy="5894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TASK 02</a:t>
              </a: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CA78530C-CE1E-DA47-8E83-373B55314CB4}"/>
              </a:ext>
            </a:extLst>
          </p:cNvPr>
          <p:cNvGrpSpPr/>
          <p:nvPr/>
        </p:nvGrpSpPr>
        <p:grpSpPr>
          <a:xfrm>
            <a:off x="2151728" y="7770051"/>
            <a:ext cx="4984645" cy="1013758"/>
            <a:chOff x="1520824" y="6477860"/>
            <a:chExt cx="3965575" cy="1142140"/>
          </a:xfrm>
        </p:grpSpPr>
        <p:sp>
          <p:nvSpPr>
            <p:cNvPr id="162" name="Pentagon 161">
              <a:extLst>
                <a:ext uri="{FF2B5EF4-FFF2-40B4-BE49-F238E27FC236}">
                  <a16:creationId xmlns:a16="http://schemas.microsoft.com/office/drawing/2014/main" id="{E2462669-3FEC-4546-98B2-6EAB9EBE72F2}"/>
                </a:ext>
              </a:extLst>
            </p:cNvPr>
            <p:cNvSpPr/>
            <p:nvPr/>
          </p:nvSpPr>
          <p:spPr>
            <a:xfrm rot="10800000">
              <a:off x="1520824" y="6477860"/>
              <a:ext cx="3965575" cy="1142140"/>
            </a:xfrm>
            <a:prstGeom prst="homePlate">
              <a:avLst>
                <a:gd name="adj" fmla="val 27587"/>
              </a:avLst>
            </a:prstGeom>
            <a:solidFill>
              <a:schemeClr val="tx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" pitchFamily="2" charset="77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C0506E04-A55D-8E4B-B78B-78738EBBAD5E}"/>
                </a:ext>
              </a:extLst>
            </p:cNvPr>
            <p:cNvSpPr txBox="1"/>
            <p:nvPr/>
          </p:nvSpPr>
          <p:spPr>
            <a:xfrm>
              <a:off x="1779921" y="6800560"/>
              <a:ext cx="3581788" cy="5894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TASK 03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1FE06CCE-D9B6-FA44-85C8-C126073B5EAC}"/>
              </a:ext>
            </a:extLst>
          </p:cNvPr>
          <p:cNvGrpSpPr/>
          <p:nvPr/>
        </p:nvGrpSpPr>
        <p:grpSpPr>
          <a:xfrm>
            <a:off x="2151728" y="8783810"/>
            <a:ext cx="4984645" cy="1013758"/>
            <a:chOff x="1520824" y="6477860"/>
            <a:chExt cx="3965575" cy="1142140"/>
          </a:xfrm>
        </p:grpSpPr>
        <p:sp>
          <p:nvSpPr>
            <p:cNvPr id="165" name="Pentagon 164">
              <a:extLst>
                <a:ext uri="{FF2B5EF4-FFF2-40B4-BE49-F238E27FC236}">
                  <a16:creationId xmlns:a16="http://schemas.microsoft.com/office/drawing/2014/main" id="{6D10B63E-F1C5-CE47-8EEA-D9C5000858F2}"/>
                </a:ext>
              </a:extLst>
            </p:cNvPr>
            <p:cNvSpPr/>
            <p:nvPr/>
          </p:nvSpPr>
          <p:spPr>
            <a:xfrm rot="10800000">
              <a:off x="1520824" y="6477860"/>
              <a:ext cx="3965575" cy="1142140"/>
            </a:xfrm>
            <a:prstGeom prst="homePlate">
              <a:avLst>
                <a:gd name="adj" fmla="val 27587"/>
              </a:avLst>
            </a:prstGeom>
            <a:solidFill>
              <a:schemeClr val="tx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" pitchFamily="2" charset="77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D41E13C9-6B12-6045-BF9A-1184F23A0BD0}"/>
                </a:ext>
              </a:extLst>
            </p:cNvPr>
            <p:cNvSpPr txBox="1"/>
            <p:nvPr/>
          </p:nvSpPr>
          <p:spPr>
            <a:xfrm>
              <a:off x="1779921" y="6800560"/>
              <a:ext cx="3581788" cy="5894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TASK 04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3E98EE71-0E89-B94C-9D08-F2EDC43F1774}"/>
              </a:ext>
            </a:extLst>
          </p:cNvPr>
          <p:cNvGrpSpPr/>
          <p:nvPr/>
        </p:nvGrpSpPr>
        <p:grpSpPr>
          <a:xfrm>
            <a:off x="2151728" y="9797569"/>
            <a:ext cx="4984645" cy="1013758"/>
            <a:chOff x="1520824" y="6477860"/>
            <a:chExt cx="3965575" cy="1142140"/>
          </a:xfrm>
        </p:grpSpPr>
        <p:sp>
          <p:nvSpPr>
            <p:cNvPr id="168" name="Pentagon 167">
              <a:extLst>
                <a:ext uri="{FF2B5EF4-FFF2-40B4-BE49-F238E27FC236}">
                  <a16:creationId xmlns:a16="http://schemas.microsoft.com/office/drawing/2014/main" id="{708CC83F-2F40-7940-91CF-308B9240ACF2}"/>
                </a:ext>
              </a:extLst>
            </p:cNvPr>
            <p:cNvSpPr/>
            <p:nvPr/>
          </p:nvSpPr>
          <p:spPr>
            <a:xfrm rot="10800000">
              <a:off x="1520824" y="6477860"/>
              <a:ext cx="3965575" cy="1142140"/>
            </a:xfrm>
            <a:prstGeom prst="homePlate">
              <a:avLst>
                <a:gd name="adj" fmla="val 27587"/>
              </a:avLst>
            </a:prstGeom>
            <a:solidFill>
              <a:schemeClr val="tx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" pitchFamily="2" charset="77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7F016B2-DB3D-1345-ACF1-93B6D75C3F6B}"/>
                </a:ext>
              </a:extLst>
            </p:cNvPr>
            <p:cNvSpPr txBox="1"/>
            <p:nvPr/>
          </p:nvSpPr>
          <p:spPr>
            <a:xfrm>
              <a:off x="1779921" y="6800560"/>
              <a:ext cx="3581788" cy="5894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TASK 05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38184B92-0543-7040-AE2F-626D4112FF02}"/>
              </a:ext>
            </a:extLst>
          </p:cNvPr>
          <p:cNvGrpSpPr/>
          <p:nvPr/>
        </p:nvGrpSpPr>
        <p:grpSpPr>
          <a:xfrm>
            <a:off x="2151728" y="10811328"/>
            <a:ext cx="4984645" cy="1013758"/>
            <a:chOff x="1520824" y="6477860"/>
            <a:chExt cx="3965575" cy="1142140"/>
          </a:xfrm>
        </p:grpSpPr>
        <p:sp>
          <p:nvSpPr>
            <p:cNvPr id="171" name="Pentagon 170">
              <a:extLst>
                <a:ext uri="{FF2B5EF4-FFF2-40B4-BE49-F238E27FC236}">
                  <a16:creationId xmlns:a16="http://schemas.microsoft.com/office/drawing/2014/main" id="{17658532-7606-C84E-8DEB-5EDB3F0C5FFE}"/>
                </a:ext>
              </a:extLst>
            </p:cNvPr>
            <p:cNvSpPr/>
            <p:nvPr/>
          </p:nvSpPr>
          <p:spPr>
            <a:xfrm rot="10800000">
              <a:off x="1520824" y="6477860"/>
              <a:ext cx="3965575" cy="1142140"/>
            </a:xfrm>
            <a:prstGeom prst="homePlate">
              <a:avLst>
                <a:gd name="adj" fmla="val 27587"/>
              </a:avLst>
            </a:prstGeom>
            <a:solidFill>
              <a:schemeClr val="tx2"/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" pitchFamily="2" charset="77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8370C174-FA06-ED43-A3BC-C21C81763162}"/>
                </a:ext>
              </a:extLst>
            </p:cNvPr>
            <p:cNvSpPr txBox="1"/>
            <p:nvPr/>
          </p:nvSpPr>
          <p:spPr>
            <a:xfrm>
              <a:off x="1779921" y="6800560"/>
              <a:ext cx="3581788" cy="58948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b="1" spc="-30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TASK 06</a:t>
              </a:r>
            </a:p>
          </p:txBody>
        </p:sp>
      </p:grpSp>
      <p:sp>
        <p:nvSpPr>
          <p:cNvPr id="187" name="Oval 186">
            <a:extLst>
              <a:ext uri="{FF2B5EF4-FFF2-40B4-BE49-F238E27FC236}">
                <a16:creationId xmlns:a16="http://schemas.microsoft.com/office/drawing/2014/main" id="{15B82847-A023-C142-9117-FD1172E47BDE}"/>
              </a:ext>
            </a:extLst>
          </p:cNvPr>
          <p:cNvSpPr/>
          <p:nvPr/>
        </p:nvSpPr>
        <p:spPr>
          <a:xfrm>
            <a:off x="9245975" y="6095582"/>
            <a:ext cx="307662" cy="307660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F5C9C6F8-AD69-C243-B291-7668103F8548}"/>
              </a:ext>
            </a:extLst>
          </p:cNvPr>
          <p:cNvSpPr/>
          <p:nvPr/>
        </p:nvSpPr>
        <p:spPr>
          <a:xfrm>
            <a:off x="7737020" y="6095582"/>
            <a:ext cx="307662" cy="30766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B2475601-4082-3A48-A176-195763684B02}"/>
              </a:ext>
            </a:extLst>
          </p:cNvPr>
          <p:cNvSpPr/>
          <p:nvPr/>
        </p:nvSpPr>
        <p:spPr>
          <a:xfrm>
            <a:off x="10754930" y="6095582"/>
            <a:ext cx="307662" cy="307660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EA70F029-5DF7-A74C-92CC-062BBA86FB40}"/>
              </a:ext>
            </a:extLst>
          </p:cNvPr>
          <p:cNvSpPr/>
          <p:nvPr/>
        </p:nvSpPr>
        <p:spPr>
          <a:xfrm>
            <a:off x="12263884" y="6095582"/>
            <a:ext cx="307662" cy="307660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CE3FD2B5-02ED-B148-9D8D-868AD18345B6}"/>
              </a:ext>
            </a:extLst>
          </p:cNvPr>
          <p:cNvSpPr/>
          <p:nvPr/>
        </p:nvSpPr>
        <p:spPr>
          <a:xfrm>
            <a:off x="13772839" y="6095582"/>
            <a:ext cx="307662" cy="30766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06EF5BF3-133E-664C-9498-C11A6656B7FB}"/>
              </a:ext>
            </a:extLst>
          </p:cNvPr>
          <p:cNvSpPr/>
          <p:nvPr/>
        </p:nvSpPr>
        <p:spPr>
          <a:xfrm>
            <a:off x="15281794" y="6095582"/>
            <a:ext cx="307662" cy="30766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9C9CEC75-4916-EF4E-AB81-63D62B225007}"/>
              </a:ext>
            </a:extLst>
          </p:cNvPr>
          <p:cNvSpPr/>
          <p:nvPr/>
        </p:nvSpPr>
        <p:spPr>
          <a:xfrm>
            <a:off x="16790748" y="6095582"/>
            <a:ext cx="307662" cy="30766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E868F295-5502-FA49-A4F5-6EB0E9B3A1CF}"/>
              </a:ext>
            </a:extLst>
          </p:cNvPr>
          <p:cNvSpPr/>
          <p:nvPr/>
        </p:nvSpPr>
        <p:spPr>
          <a:xfrm>
            <a:off x="18299703" y="6095582"/>
            <a:ext cx="307662" cy="307660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4E4D32F8-8EFC-114D-9341-F0D4E7D56599}"/>
              </a:ext>
            </a:extLst>
          </p:cNvPr>
          <p:cNvSpPr/>
          <p:nvPr/>
        </p:nvSpPr>
        <p:spPr>
          <a:xfrm>
            <a:off x="19808658" y="6095582"/>
            <a:ext cx="307662" cy="307660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3C7F0D00-346C-1146-A2AF-07130ECE9D7D}"/>
              </a:ext>
            </a:extLst>
          </p:cNvPr>
          <p:cNvSpPr/>
          <p:nvPr/>
        </p:nvSpPr>
        <p:spPr>
          <a:xfrm>
            <a:off x="21317613" y="6095582"/>
            <a:ext cx="307662" cy="307660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C08E5D18-FFEE-AD4F-B1EE-349C7081A8C3}"/>
              </a:ext>
            </a:extLst>
          </p:cNvPr>
          <p:cNvSpPr/>
          <p:nvPr/>
        </p:nvSpPr>
        <p:spPr>
          <a:xfrm>
            <a:off x="9245975" y="7111408"/>
            <a:ext cx="307662" cy="307660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744EE957-851B-004E-BBCA-45A904258D26}"/>
              </a:ext>
            </a:extLst>
          </p:cNvPr>
          <p:cNvSpPr/>
          <p:nvPr/>
        </p:nvSpPr>
        <p:spPr>
          <a:xfrm>
            <a:off x="7737020" y="7111408"/>
            <a:ext cx="307662" cy="307660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83A04EBB-F633-B248-B064-2126EB9DAB42}"/>
              </a:ext>
            </a:extLst>
          </p:cNvPr>
          <p:cNvSpPr/>
          <p:nvPr/>
        </p:nvSpPr>
        <p:spPr>
          <a:xfrm>
            <a:off x="10754930" y="7111408"/>
            <a:ext cx="307662" cy="30766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5B774AB0-282A-5B48-8D41-E33F32E126AA}"/>
              </a:ext>
            </a:extLst>
          </p:cNvPr>
          <p:cNvSpPr/>
          <p:nvPr/>
        </p:nvSpPr>
        <p:spPr>
          <a:xfrm>
            <a:off x="12263884" y="7111408"/>
            <a:ext cx="307662" cy="307660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539187A0-A0F5-1143-BC50-DBF56D50444D}"/>
              </a:ext>
            </a:extLst>
          </p:cNvPr>
          <p:cNvSpPr/>
          <p:nvPr/>
        </p:nvSpPr>
        <p:spPr>
          <a:xfrm>
            <a:off x="13772839" y="7111408"/>
            <a:ext cx="307662" cy="307660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D4916825-08AC-1E4B-8E0B-C831AEDA8E21}"/>
              </a:ext>
            </a:extLst>
          </p:cNvPr>
          <p:cNvSpPr/>
          <p:nvPr/>
        </p:nvSpPr>
        <p:spPr>
          <a:xfrm>
            <a:off x="15281794" y="7111408"/>
            <a:ext cx="307662" cy="30766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89B5F380-1A48-3C43-8E0E-5C45F6AF02A9}"/>
              </a:ext>
            </a:extLst>
          </p:cNvPr>
          <p:cNvSpPr/>
          <p:nvPr/>
        </p:nvSpPr>
        <p:spPr>
          <a:xfrm>
            <a:off x="16790748" y="7111408"/>
            <a:ext cx="307662" cy="307660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CC560B56-173F-7F4D-85F7-7302D5374D91}"/>
              </a:ext>
            </a:extLst>
          </p:cNvPr>
          <p:cNvSpPr/>
          <p:nvPr/>
        </p:nvSpPr>
        <p:spPr>
          <a:xfrm>
            <a:off x="18299703" y="7111408"/>
            <a:ext cx="307662" cy="30766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9A7D485F-E24A-0245-8423-7A3F7C15C006}"/>
              </a:ext>
            </a:extLst>
          </p:cNvPr>
          <p:cNvSpPr/>
          <p:nvPr/>
        </p:nvSpPr>
        <p:spPr>
          <a:xfrm>
            <a:off x="19808658" y="7111408"/>
            <a:ext cx="307662" cy="307660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EAE4BBB6-BD92-574F-93B5-F6770835AB9E}"/>
              </a:ext>
            </a:extLst>
          </p:cNvPr>
          <p:cNvSpPr/>
          <p:nvPr/>
        </p:nvSpPr>
        <p:spPr>
          <a:xfrm>
            <a:off x="21317613" y="7111408"/>
            <a:ext cx="307662" cy="30766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9CB2EDC7-A556-D54C-B8D1-12C5DC9E5D5B}"/>
              </a:ext>
            </a:extLst>
          </p:cNvPr>
          <p:cNvSpPr/>
          <p:nvPr/>
        </p:nvSpPr>
        <p:spPr>
          <a:xfrm>
            <a:off x="9245975" y="8120816"/>
            <a:ext cx="307662" cy="30766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4E331122-125B-9240-A0DD-D9BACAD00A50}"/>
              </a:ext>
            </a:extLst>
          </p:cNvPr>
          <p:cNvSpPr/>
          <p:nvPr/>
        </p:nvSpPr>
        <p:spPr>
          <a:xfrm>
            <a:off x="7737020" y="8120816"/>
            <a:ext cx="307662" cy="30766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A8613729-B6ED-0A4F-8B60-9345E84D7A54}"/>
              </a:ext>
            </a:extLst>
          </p:cNvPr>
          <p:cNvSpPr/>
          <p:nvPr/>
        </p:nvSpPr>
        <p:spPr>
          <a:xfrm>
            <a:off x="10754930" y="8120816"/>
            <a:ext cx="307662" cy="307660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86FE2615-F9C5-BC48-BAB5-1D4969A14339}"/>
              </a:ext>
            </a:extLst>
          </p:cNvPr>
          <p:cNvSpPr/>
          <p:nvPr/>
        </p:nvSpPr>
        <p:spPr>
          <a:xfrm>
            <a:off x="12263884" y="8120816"/>
            <a:ext cx="307662" cy="307660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A65EFDB4-7CB6-9D4F-B428-747CF124B6BE}"/>
              </a:ext>
            </a:extLst>
          </p:cNvPr>
          <p:cNvSpPr/>
          <p:nvPr/>
        </p:nvSpPr>
        <p:spPr>
          <a:xfrm>
            <a:off x="13772839" y="8120816"/>
            <a:ext cx="307662" cy="30766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BA8BA2E9-EBC5-0E44-97AA-B66B7BA2A235}"/>
              </a:ext>
            </a:extLst>
          </p:cNvPr>
          <p:cNvSpPr/>
          <p:nvPr/>
        </p:nvSpPr>
        <p:spPr>
          <a:xfrm>
            <a:off x="15281794" y="8120816"/>
            <a:ext cx="307662" cy="307660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4AA4AF8B-BAC3-EC47-8444-EFD06B54BBD0}"/>
              </a:ext>
            </a:extLst>
          </p:cNvPr>
          <p:cNvSpPr/>
          <p:nvPr/>
        </p:nvSpPr>
        <p:spPr>
          <a:xfrm>
            <a:off x="16790748" y="8120816"/>
            <a:ext cx="307662" cy="307660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8C324C71-26FD-F94D-8923-C47A517851A9}"/>
              </a:ext>
            </a:extLst>
          </p:cNvPr>
          <p:cNvSpPr/>
          <p:nvPr/>
        </p:nvSpPr>
        <p:spPr>
          <a:xfrm>
            <a:off x="18299703" y="8120816"/>
            <a:ext cx="307662" cy="307660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81AE3C7D-8E60-4F4A-A350-BB5F7E86C038}"/>
              </a:ext>
            </a:extLst>
          </p:cNvPr>
          <p:cNvSpPr/>
          <p:nvPr/>
        </p:nvSpPr>
        <p:spPr>
          <a:xfrm>
            <a:off x="19808658" y="8120816"/>
            <a:ext cx="307662" cy="30766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04B4ADEA-8DA4-2542-B9FC-9610AF1D808A}"/>
              </a:ext>
            </a:extLst>
          </p:cNvPr>
          <p:cNvSpPr/>
          <p:nvPr/>
        </p:nvSpPr>
        <p:spPr>
          <a:xfrm>
            <a:off x="21317613" y="8120816"/>
            <a:ext cx="307662" cy="30766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E5600CC9-CCCF-6C42-BA8D-E06F8AAA5B50}"/>
              </a:ext>
            </a:extLst>
          </p:cNvPr>
          <p:cNvSpPr/>
          <p:nvPr/>
        </p:nvSpPr>
        <p:spPr>
          <a:xfrm>
            <a:off x="9245975" y="9136859"/>
            <a:ext cx="307662" cy="307660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E653351E-EF9A-CD4B-B21E-3D35BE97FD3A}"/>
              </a:ext>
            </a:extLst>
          </p:cNvPr>
          <p:cNvSpPr/>
          <p:nvPr/>
        </p:nvSpPr>
        <p:spPr>
          <a:xfrm>
            <a:off x="7737020" y="9136859"/>
            <a:ext cx="307662" cy="307660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965ADBF2-85F5-D44D-AAB6-E78387742DD9}"/>
              </a:ext>
            </a:extLst>
          </p:cNvPr>
          <p:cNvSpPr/>
          <p:nvPr/>
        </p:nvSpPr>
        <p:spPr>
          <a:xfrm>
            <a:off x="10754930" y="9136859"/>
            <a:ext cx="307662" cy="307660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FA14BD2D-BEB5-7842-B018-8E37C525388F}"/>
              </a:ext>
            </a:extLst>
          </p:cNvPr>
          <p:cNvSpPr/>
          <p:nvPr/>
        </p:nvSpPr>
        <p:spPr>
          <a:xfrm>
            <a:off x="12263884" y="9136859"/>
            <a:ext cx="307662" cy="30766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8AFF12FE-F4E3-444C-AA6D-C1B46A39ADB7}"/>
              </a:ext>
            </a:extLst>
          </p:cNvPr>
          <p:cNvSpPr/>
          <p:nvPr/>
        </p:nvSpPr>
        <p:spPr>
          <a:xfrm>
            <a:off x="13772839" y="9136859"/>
            <a:ext cx="307662" cy="307660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D3563AA3-888B-9E48-85BD-2FD571440068}"/>
              </a:ext>
            </a:extLst>
          </p:cNvPr>
          <p:cNvSpPr/>
          <p:nvPr/>
        </p:nvSpPr>
        <p:spPr>
          <a:xfrm>
            <a:off x="15281794" y="9136859"/>
            <a:ext cx="307662" cy="307660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3764AAE2-17D4-9B42-BB80-F22F0A6C9CBB}"/>
              </a:ext>
            </a:extLst>
          </p:cNvPr>
          <p:cNvSpPr/>
          <p:nvPr/>
        </p:nvSpPr>
        <p:spPr>
          <a:xfrm>
            <a:off x="16790748" y="9136859"/>
            <a:ext cx="307662" cy="307660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39A3C4A5-113C-8E4F-A4BB-3598FDDC71A0}"/>
              </a:ext>
            </a:extLst>
          </p:cNvPr>
          <p:cNvSpPr/>
          <p:nvPr/>
        </p:nvSpPr>
        <p:spPr>
          <a:xfrm>
            <a:off x="18299703" y="9136859"/>
            <a:ext cx="307662" cy="307660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E32F964E-931E-8345-88EC-5EBB818AB51F}"/>
              </a:ext>
            </a:extLst>
          </p:cNvPr>
          <p:cNvSpPr/>
          <p:nvPr/>
        </p:nvSpPr>
        <p:spPr>
          <a:xfrm>
            <a:off x="19808658" y="9136859"/>
            <a:ext cx="307662" cy="30766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8CAF2C3B-DB00-4544-9A28-BBF46ED82DE3}"/>
              </a:ext>
            </a:extLst>
          </p:cNvPr>
          <p:cNvSpPr/>
          <p:nvPr/>
        </p:nvSpPr>
        <p:spPr>
          <a:xfrm>
            <a:off x="21317613" y="9136859"/>
            <a:ext cx="307662" cy="307660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DF78C57C-691B-4E49-9A14-1737B944321C}"/>
              </a:ext>
            </a:extLst>
          </p:cNvPr>
          <p:cNvSpPr/>
          <p:nvPr/>
        </p:nvSpPr>
        <p:spPr>
          <a:xfrm>
            <a:off x="9245975" y="10150618"/>
            <a:ext cx="307662" cy="30766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74BFAAEA-339F-7A4C-AE64-885E78CC96EA}"/>
              </a:ext>
            </a:extLst>
          </p:cNvPr>
          <p:cNvSpPr/>
          <p:nvPr/>
        </p:nvSpPr>
        <p:spPr>
          <a:xfrm>
            <a:off x="7737020" y="10150618"/>
            <a:ext cx="307662" cy="307660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3394B379-9822-B641-82B0-7AEA4297473F}"/>
              </a:ext>
            </a:extLst>
          </p:cNvPr>
          <p:cNvSpPr/>
          <p:nvPr/>
        </p:nvSpPr>
        <p:spPr>
          <a:xfrm>
            <a:off x="10754930" y="10150618"/>
            <a:ext cx="307662" cy="307660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995D7001-8A35-C646-A03F-9514EAC63226}"/>
              </a:ext>
            </a:extLst>
          </p:cNvPr>
          <p:cNvSpPr/>
          <p:nvPr/>
        </p:nvSpPr>
        <p:spPr>
          <a:xfrm>
            <a:off x="12263884" y="10150618"/>
            <a:ext cx="307662" cy="30766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72C06021-5078-6547-93AA-6000D6D95648}"/>
              </a:ext>
            </a:extLst>
          </p:cNvPr>
          <p:cNvSpPr/>
          <p:nvPr/>
        </p:nvSpPr>
        <p:spPr>
          <a:xfrm>
            <a:off x="13772839" y="10150618"/>
            <a:ext cx="307662" cy="307660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77CD9428-ACF6-F34A-A561-786F2469B86C}"/>
              </a:ext>
            </a:extLst>
          </p:cNvPr>
          <p:cNvSpPr/>
          <p:nvPr/>
        </p:nvSpPr>
        <p:spPr>
          <a:xfrm>
            <a:off x="15281794" y="10150618"/>
            <a:ext cx="307662" cy="307660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B13A71B0-BEA8-7645-A21B-5230A2BCA03D}"/>
              </a:ext>
            </a:extLst>
          </p:cNvPr>
          <p:cNvSpPr/>
          <p:nvPr/>
        </p:nvSpPr>
        <p:spPr>
          <a:xfrm>
            <a:off x="16790748" y="10150618"/>
            <a:ext cx="307662" cy="307660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60A88816-1DDA-2446-878C-CBAD1C76F1AD}"/>
              </a:ext>
            </a:extLst>
          </p:cNvPr>
          <p:cNvSpPr/>
          <p:nvPr/>
        </p:nvSpPr>
        <p:spPr>
          <a:xfrm>
            <a:off x="18299703" y="10150618"/>
            <a:ext cx="307662" cy="30766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C7D85DE7-AC71-5D41-BA21-DDDEFC295C77}"/>
              </a:ext>
            </a:extLst>
          </p:cNvPr>
          <p:cNvSpPr/>
          <p:nvPr/>
        </p:nvSpPr>
        <p:spPr>
          <a:xfrm>
            <a:off x="19808658" y="10150618"/>
            <a:ext cx="307662" cy="307660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15477E24-BFA8-CA4C-BAE3-2F41C22F61A9}"/>
              </a:ext>
            </a:extLst>
          </p:cNvPr>
          <p:cNvSpPr/>
          <p:nvPr/>
        </p:nvSpPr>
        <p:spPr>
          <a:xfrm>
            <a:off x="21317613" y="10150618"/>
            <a:ext cx="307662" cy="307660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30B93DCB-6DD3-5146-8D9C-64727EB9308F}"/>
              </a:ext>
            </a:extLst>
          </p:cNvPr>
          <p:cNvSpPr/>
          <p:nvPr/>
        </p:nvSpPr>
        <p:spPr>
          <a:xfrm>
            <a:off x="9245975" y="11164377"/>
            <a:ext cx="307662" cy="307660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264A22DF-8909-F64F-A7A2-E8FFBD8E901B}"/>
              </a:ext>
            </a:extLst>
          </p:cNvPr>
          <p:cNvSpPr/>
          <p:nvPr/>
        </p:nvSpPr>
        <p:spPr>
          <a:xfrm>
            <a:off x="7737020" y="11164377"/>
            <a:ext cx="307662" cy="30766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A92FC870-20BA-0447-BDC1-C7F3662729DA}"/>
              </a:ext>
            </a:extLst>
          </p:cNvPr>
          <p:cNvSpPr/>
          <p:nvPr/>
        </p:nvSpPr>
        <p:spPr>
          <a:xfrm>
            <a:off x="10754930" y="11164377"/>
            <a:ext cx="307662" cy="30766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C5AFB133-DABC-F247-B2B9-5F8419750B40}"/>
              </a:ext>
            </a:extLst>
          </p:cNvPr>
          <p:cNvSpPr/>
          <p:nvPr/>
        </p:nvSpPr>
        <p:spPr>
          <a:xfrm>
            <a:off x="12263884" y="11164377"/>
            <a:ext cx="307662" cy="307660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18879A7B-E706-7C4B-8E5F-F14F2A29956A}"/>
              </a:ext>
            </a:extLst>
          </p:cNvPr>
          <p:cNvSpPr/>
          <p:nvPr/>
        </p:nvSpPr>
        <p:spPr>
          <a:xfrm>
            <a:off x="13772839" y="11164377"/>
            <a:ext cx="307662" cy="307660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EEE88123-9369-9047-8A96-CC0C6E576B6C}"/>
              </a:ext>
            </a:extLst>
          </p:cNvPr>
          <p:cNvSpPr/>
          <p:nvPr/>
        </p:nvSpPr>
        <p:spPr>
          <a:xfrm>
            <a:off x="15281794" y="11164377"/>
            <a:ext cx="307662" cy="307660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E4F7292C-5DEB-574F-94D4-90D0CBE07A62}"/>
              </a:ext>
            </a:extLst>
          </p:cNvPr>
          <p:cNvSpPr/>
          <p:nvPr/>
        </p:nvSpPr>
        <p:spPr>
          <a:xfrm>
            <a:off x="16790748" y="11164377"/>
            <a:ext cx="307662" cy="30766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B7E25104-AE1A-5043-94C6-B90DDBFFDE71}"/>
              </a:ext>
            </a:extLst>
          </p:cNvPr>
          <p:cNvSpPr/>
          <p:nvPr/>
        </p:nvSpPr>
        <p:spPr>
          <a:xfrm>
            <a:off x="18299703" y="11164377"/>
            <a:ext cx="307662" cy="307660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A1D11787-1814-A041-85F4-C6E7473EC240}"/>
              </a:ext>
            </a:extLst>
          </p:cNvPr>
          <p:cNvSpPr/>
          <p:nvPr/>
        </p:nvSpPr>
        <p:spPr>
          <a:xfrm>
            <a:off x="19808658" y="11164377"/>
            <a:ext cx="307662" cy="30766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F43BF621-5AC9-1E46-B3F5-E75B4291ECCB}"/>
              </a:ext>
            </a:extLst>
          </p:cNvPr>
          <p:cNvSpPr/>
          <p:nvPr/>
        </p:nvSpPr>
        <p:spPr>
          <a:xfrm>
            <a:off x="21317613" y="11164377"/>
            <a:ext cx="307662" cy="30766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75545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56C4B46-5038-764D-9A62-627B062B8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326976"/>
              </p:ext>
            </p:extLst>
          </p:nvPr>
        </p:nvGraphicFramePr>
        <p:xfrm>
          <a:off x="1520828" y="3239507"/>
          <a:ext cx="21336000" cy="8143385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1426632">
                  <a:extLst>
                    <a:ext uri="{9D8B030D-6E8A-4147-A177-3AD203B41FA5}">
                      <a16:colId xmlns:a16="http://schemas.microsoft.com/office/drawing/2014/main" val="3627644147"/>
                    </a:ext>
                  </a:extLst>
                </a:gridCol>
                <a:gridCol w="4073648">
                  <a:extLst>
                    <a:ext uri="{9D8B030D-6E8A-4147-A177-3AD203B41FA5}">
                      <a16:colId xmlns:a16="http://schemas.microsoft.com/office/drawing/2014/main" val="4263778953"/>
                    </a:ext>
                  </a:extLst>
                </a:gridCol>
                <a:gridCol w="3167144">
                  <a:extLst>
                    <a:ext uri="{9D8B030D-6E8A-4147-A177-3AD203B41FA5}">
                      <a16:colId xmlns:a16="http://schemas.microsoft.com/office/drawing/2014/main" val="439780260"/>
                    </a:ext>
                  </a:extLst>
                </a:gridCol>
                <a:gridCol w="3167144">
                  <a:extLst>
                    <a:ext uri="{9D8B030D-6E8A-4147-A177-3AD203B41FA5}">
                      <a16:colId xmlns:a16="http://schemas.microsoft.com/office/drawing/2014/main" val="3684692776"/>
                    </a:ext>
                  </a:extLst>
                </a:gridCol>
                <a:gridCol w="3167144">
                  <a:extLst>
                    <a:ext uri="{9D8B030D-6E8A-4147-A177-3AD203B41FA5}">
                      <a16:colId xmlns:a16="http://schemas.microsoft.com/office/drawing/2014/main" val="2448252278"/>
                    </a:ext>
                  </a:extLst>
                </a:gridCol>
                <a:gridCol w="3167144">
                  <a:extLst>
                    <a:ext uri="{9D8B030D-6E8A-4147-A177-3AD203B41FA5}">
                      <a16:colId xmlns:a16="http://schemas.microsoft.com/office/drawing/2014/main" val="4286706985"/>
                    </a:ext>
                  </a:extLst>
                </a:gridCol>
                <a:gridCol w="3167144">
                  <a:extLst>
                    <a:ext uri="{9D8B030D-6E8A-4147-A177-3AD203B41FA5}">
                      <a16:colId xmlns:a16="http://schemas.microsoft.com/office/drawing/2014/main" val="2327578719"/>
                    </a:ext>
                  </a:extLst>
                </a:gridCol>
              </a:tblGrid>
              <a:tr h="1337849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STEP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PROJECT INITIATION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PROJECT EXECUTIVE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BUSINESS ANALYST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TECHNICAL ARCHITECT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APPLICATION DEVELOPERS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090530"/>
                  </a:ext>
                </a:extLst>
              </a:tr>
              <a:tr h="1134256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Task 01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A/R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21054"/>
                  </a:ext>
                </a:extLst>
              </a:tr>
              <a:tr h="1134256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Task 02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346824"/>
                  </a:ext>
                </a:extLst>
              </a:tr>
              <a:tr h="1134256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Task 03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382295"/>
                  </a:ext>
                </a:extLst>
              </a:tr>
              <a:tr h="1134256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Task 04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959853"/>
                  </a:ext>
                </a:extLst>
              </a:tr>
              <a:tr h="1134256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Task 05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614517"/>
                  </a:ext>
                </a:extLst>
              </a:tr>
              <a:tr h="1134256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Task 06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A/R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356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E5EB2A5-8C70-6445-B7CB-81818A6AE126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RACI MATRIX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CC278-AA98-544A-9C77-AAC842C1D81E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8B9F68-9179-514D-BF49-6E753043DEC3}"/>
              </a:ext>
            </a:extLst>
          </p:cNvPr>
          <p:cNvSpPr/>
          <p:nvPr/>
        </p:nvSpPr>
        <p:spPr>
          <a:xfrm>
            <a:off x="1707476" y="12003393"/>
            <a:ext cx="965517" cy="96551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1C343C-F5D0-E143-8F8F-1DDCF2E08750}"/>
              </a:ext>
            </a:extLst>
          </p:cNvPr>
          <p:cNvSpPr txBox="1"/>
          <p:nvPr/>
        </p:nvSpPr>
        <p:spPr>
          <a:xfrm>
            <a:off x="1894926" y="12178374"/>
            <a:ext cx="5906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14ADD0-2900-DA43-99F9-E1CF2A6DDCD3}"/>
              </a:ext>
            </a:extLst>
          </p:cNvPr>
          <p:cNvSpPr txBox="1"/>
          <p:nvPr/>
        </p:nvSpPr>
        <p:spPr>
          <a:xfrm>
            <a:off x="2860443" y="12178374"/>
            <a:ext cx="345420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RESPONSIBLE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15CEA3-A0FB-9D49-95E6-E06D666FB87F}"/>
              </a:ext>
            </a:extLst>
          </p:cNvPr>
          <p:cNvSpPr/>
          <p:nvPr/>
        </p:nvSpPr>
        <p:spPr>
          <a:xfrm>
            <a:off x="7159319" y="12003393"/>
            <a:ext cx="965517" cy="96551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C7904-BA52-F84B-B157-1F0E3210B050}"/>
              </a:ext>
            </a:extLst>
          </p:cNvPr>
          <p:cNvSpPr txBox="1"/>
          <p:nvPr/>
        </p:nvSpPr>
        <p:spPr>
          <a:xfrm>
            <a:off x="7346769" y="12178374"/>
            <a:ext cx="5906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0DD478-866C-874F-9C41-1433474CCAFC}"/>
              </a:ext>
            </a:extLst>
          </p:cNvPr>
          <p:cNvSpPr txBox="1"/>
          <p:nvPr/>
        </p:nvSpPr>
        <p:spPr>
          <a:xfrm>
            <a:off x="8312286" y="12178374"/>
            <a:ext cx="345420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ACCOUNTABLE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DB7F24-13E4-7249-B0A2-4F575337DC5C}"/>
              </a:ext>
            </a:extLst>
          </p:cNvPr>
          <p:cNvSpPr/>
          <p:nvPr/>
        </p:nvSpPr>
        <p:spPr>
          <a:xfrm>
            <a:off x="12611162" y="12003393"/>
            <a:ext cx="965517" cy="965517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760E75-F2F1-004A-BC6E-A7ED843C304A}"/>
              </a:ext>
            </a:extLst>
          </p:cNvPr>
          <p:cNvSpPr txBox="1"/>
          <p:nvPr/>
        </p:nvSpPr>
        <p:spPr>
          <a:xfrm>
            <a:off x="12798612" y="12178374"/>
            <a:ext cx="5906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E4D637-037D-234B-BFCF-1C8E82B3CE9D}"/>
              </a:ext>
            </a:extLst>
          </p:cNvPr>
          <p:cNvSpPr txBox="1"/>
          <p:nvPr/>
        </p:nvSpPr>
        <p:spPr>
          <a:xfrm>
            <a:off x="13764129" y="12178374"/>
            <a:ext cx="345420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CONSULTED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FB685B-CF25-8D47-B550-783012E6CDE5}"/>
              </a:ext>
            </a:extLst>
          </p:cNvPr>
          <p:cNvSpPr/>
          <p:nvPr/>
        </p:nvSpPr>
        <p:spPr>
          <a:xfrm>
            <a:off x="18063005" y="12003393"/>
            <a:ext cx="965517" cy="965517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2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605A3B-5548-1A49-BF59-CB885C13CD92}"/>
              </a:ext>
            </a:extLst>
          </p:cNvPr>
          <p:cNvSpPr txBox="1"/>
          <p:nvPr/>
        </p:nvSpPr>
        <p:spPr>
          <a:xfrm>
            <a:off x="18250455" y="12178374"/>
            <a:ext cx="5906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7B35AC-E2A1-A546-BA66-E922D2FA950C}"/>
              </a:ext>
            </a:extLst>
          </p:cNvPr>
          <p:cNvSpPr txBox="1"/>
          <p:nvPr/>
        </p:nvSpPr>
        <p:spPr>
          <a:xfrm>
            <a:off x="19215972" y="12178374"/>
            <a:ext cx="3454202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itchFamily="2" charset="77"/>
                <a:cs typeface="Poppins" pitchFamily="2" charset="77"/>
              </a:rPr>
              <a:t>INFORMED</a:t>
            </a:r>
          </a:p>
        </p:txBody>
      </p:sp>
    </p:spTree>
    <p:extLst>
      <p:ext uri="{BB962C8B-B14F-4D97-AF65-F5344CB8AC3E}">
        <p14:creationId xmlns:p14="http://schemas.microsoft.com/office/powerpoint/2010/main" val="3907125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C2EC84-C653-9D4E-95CA-E3249FB42189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RACI MATRIX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F466D-5E2D-BB4D-863D-78233BC31662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F0053532-D744-5C4C-AAC4-25AFE84EF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356364"/>
              </p:ext>
            </p:extLst>
          </p:nvPr>
        </p:nvGraphicFramePr>
        <p:xfrm>
          <a:off x="1901827" y="3234255"/>
          <a:ext cx="20573999" cy="8660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0813">
                  <a:extLst>
                    <a:ext uri="{9D8B030D-6E8A-4147-A177-3AD203B41FA5}">
                      <a16:colId xmlns:a16="http://schemas.microsoft.com/office/drawing/2014/main" val="2441347446"/>
                    </a:ext>
                  </a:extLst>
                </a:gridCol>
                <a:gridCol w="2765531">
                  <a:extLst>
                    <a:ext uri="{9D8B030D-6E8A-4147-A177-3AD203B41FA5}">
                      <a16:colId xmlns:a16="http://schemas.microsoft.com/office/drawing/2014/main" val="880282157"/>
                    </a:ext>
                  </a:extLst>
                </a:gridCol>
                <a:gridCol w="2765531">
                  <a:extLst>
                    <a:ext uri="{9D8B030D-6E8A-4147-A177-3AD203B41FA5}">
                      <a16:colId xmlns:a16="http://schemas.microsoft.com/office/drawing/2014/main" val="916642854"/>
                    </a:ext>
                  </a:extLst>
                </a:gridCol>
                <a:gridCol w="2765531">
                  <a:extLst>
                    <a:ext uri="{9D8B030D-6E8A-4147-A177-3AD203B41FA5}">
                      <a16:colId xmlns:a16="http://schemas.microsoft.com/office/drawing/2014/main" val="129777238"/>
                    </a:ext>
                  </a:extLst>
                </a:gridCol>
                <a:gridCol w="2765531">
                  <a:extLst>
                    <a:ext uri="{9D8B030D-6E8A-4147-A177-3AD203B41FA5}">
                      <a16:colId xmlns:a16="http://schemas.microsoft.com/office/drawing/2014/main" val="997695194"/>
                    </a:ext>
                  </a:extLst>
                </a:gridCol>
                <a:gridCol w="2765531">
                  <a:extLst>
                    <a:ext uri="{9D8B030D-6E8A-4147-A177-3AD203B41FA5}">
                      <a16:colId xmlns:a16="http://schemas.microsoft.com/office/drawing/2014/main" val="839353248"/>
                    </a:ext>
                  </a:extLst>
                </a:gridCol>
                <a:gridCol w="2765531">
                  <a:extLst>
                    <a:ext uri="{9D8B030D-6E8A-4147-A177-3AD203B41FA5}">
                      <a16:colId xmlns:a16="http://schemas.microsoft.com/office/drawing/2014/main" val="3985683161"/>
                    </a:ext>
                  </a:extLst>
                </a:gridCol>
              </a:tblGrid>
              <a:tr h="1662768">
                <a:tc>
                  <a:txBody>
                    <a:bodyPr/>
                    <a:lstStyle/>
                    <a:p>
                      <a:pPr algn="l"/>
                      <a:endParaRPr lang="en-US" sz="2800" b="1" i="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ROLE 01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ROLE 02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ROLE 03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ROLE 04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ROLE 05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ROLE 06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921269"/>
                  </a:ext>
                </a:extLst>
              </a:tr>
              <a:tr h="1166288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TASK 01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accent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accent4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accent3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accent3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accent3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accent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799262"/>
                  </a:ext>
                </a:extLst>
              </a:tr>
              <a:tr h="1166288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TASK 02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accent4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accent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accent4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accent4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accent3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accent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049968"/>
                  </a:ext>
                </a:extLst>
              </a:tr>
              <a:tr h="1166288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TASK 03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accent3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accent3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accent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accent4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accent3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accent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2276975"/>
                  </a:ext>
                </a:extLst>
              </a:tr>
              <a:tr h="1166288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TASK 04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accent3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accent3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accent4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accent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accent4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accent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510256"/>
                  </a:ext>
                </a:extLst>
              </a:tr>
              <a:tr h="1166288">
                <a:tc>
                  <a:txBody>
                    <a:bodyPr/>
                    <a:lstStyle/>
                    <a:p>
                      <a:pPr algn="l"/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TASK 05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accent3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accent4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accent4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accent4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accent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accent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723885"/>
                  </a:ext>
                </a:extLst>
              </a:tr>
              <a:tr h="1166288"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TASK 06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accent3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accent4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accent4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accent4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accent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accent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800117"/>
                  </a:ext>
                </a:extLst>
              </a:tr>
            </a:tbl>
          </a:graphicData>
        </a:graphic>
      </p:graphicFrame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0B4EE97-A0B5-6248-8D28-D94CC20FC80D}"/>
              </a:ext>
            </a:extLst>
          </p:cNvPr>
          <p:cNvSpPr/>
          <p:nvPr/>
        </p:nvSpPr>
        <p:spPr>
          <a:xfrm>
            <a:off x="6261169" y="5232555"/>
            <a:ext cx="502444" cy="502444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517024-108C-6B46-BD55-19200FF11557}"/>
              </a:ext>
            </a:extLst>
          </p:cNvPr>
          <p:cNvSpPr txBox="1"/>
          <p:nvPr/>
        </p:nvSpPr>
        <p:spPr>
          <a:xfrm>
            <a:off x="6314051" y="5276320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4A9DCA8-EAE6-7C4F-881E-CC0EE5C2A646}"/>
              </a:ext>
            </a:extLst>
          </p:cNvPr>
          <p:cNvSpPr/>
          <p:nvPr/>
        </p:nvSpPr>
        <p:spPr>
          <a:xfrm>
            <a:off x="6763612" y="5232555"/>
            <a:ext cx="502444" cy="502444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190011-AAC4-8147-94CB-60ECAC8EB214}"/>
              </a:ext>
            </a:extLst>
          </p:cNvPr>
          <p:cNvSpPr txBox="1"/>
          <p:nvPr/>
        </p:nvSpPr>
        <p:spPr>
          <a:xfrm>
            <a:off x="6816494" y="5276320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56DD002-E334-E643-B150-20E2F1083E3E}"/>
              </a:ext>
            </a:extLst>
          </p:cNvPr>
          <p:cNvSpPr/>
          <p:nvPr/>
        </p:nvSpPr>
        <p:spPr>
          <a:xfrm>
            <a:off x="7266054" y="5232555"/>
            <a:ext cx="502444" cy="502444"/>
          </a:xfrm>
          <a:prstGeom prst="round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598552-F380-214D-86B0-53C953E2876B}"/>
              </a:ext>
            </a:extLst>
          </p:cNvPr>
          <p:cNvSpPr txBox="1"/>
          <p:nvPr/>
        </p:nvSpPr>
        <p:spPr>
          <a:xfrm>
            <a:off x="7318936" y="5276320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2C0E865-3B2F-9E4D-A9F8-6307F4BEE594}"/>
              </a:ext>
            </a:extLst>
          </p:cNvPr>
          <p:cNvSpPr/>
          <p:nvPr/>
        </p:nvSpPr>
        <p:spPr>
          <a:xfrm>
            <a:off x="7768495" y="5232555"/>
            <a:ext cx="502444" cy="502444"/>
          </a:xfrm>
          <a:prstGeom prst="round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481F4E-9FB4-3A44-84A5-B4A28F814E10}"/>
              </a:ext>
            </a:extLst>
          </p:cNvPr>
          <p:cNvSpPr txBox="1"/>
          <p:nvPr/>
        </p:nvSpPr>
        <p:spPr>
          <a:xfrm>
            <a:off x="7821377" y="5276320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09916DAB-8932-2447-BC62-3455ED08388F}"/>
              </a:ext>
            </a:extLst>
          </p:cNvPr>
          <p:cNvSpPr/>
          <p:nvPr/>
        </p:nvSpPr>
        <p:spPr>
          <a:xfrm>
            <a:off x="9026582" y="5232555"/>
            <a:ext cx="502444" cy="502444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AEC246C-DDA8-7D40-A9A6-22A2F1AE5DE8}"/>
              </a:ext>
            </a:extLst>
          </p:cNvPr>
          <p:cNvSpPr txBox="1"/>
          <p:nvPr/>
        </p:nvSpPr>
        <p:spPr>
          <a:xfrm>
            <a:off x="9079464" y="5276320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D8400EC1-9898-684F-A9AA-0D0D0A32F784}"/>
              </a:ext>
            </a:extLst>
          </p:cNvPr>
          <p:cNvSpPr/>
          <p:nvPr/>
        </p:nvSpPr>
        <p:spPr>
          <a:xfrm>
            <a:off x="9529025" y="5232555"/>
            <a:ext cx="502444" cy="502444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E1BE025-3605-7E45-9006-A449EC374DD0}"/>
              </a:ext>
            </a:extLst>
          </p:cNvPr>
          <p:cNvSpPr txBox="1"/>
          <p:nvPr/>
        </p:nvSpPr>
        <p:spPr>
          <a:xfrm>
            <a:off x="9581907" y="5276320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E8D65FF6-6A4C-C64E-8057-F9B832263FA3}"/>
              </a:ext>
            </a:extLst>
          </p:cNvPr>
          <p:cNvSpPr/>
          <p:nvPr/>
        </p:nvSpPr>
        <p:spPr>
          <a:xfrm>
            <a:off x="10031467" y="5232555"/>
            <a:ext cx="502444" cy="502444"/>
          </a:xfrm>
          <a:prstGeom prst="round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F3B66E6-40CE-3F42-92BE-3A0CE46C956E}"/>
              </a:ext>
            </a:extLst>
          </p:cNvPr>
          <p:cNvSpPr txBox="1"/>
          <p:nvPr/>
        </p:nvSpPr>
        <p:spPr>
          <a:xfrm>
            <a:off x="10084349" y="5276320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6FC08FBF-8C1E-0140-B380-35FDF49C813C}"/>
              </a:ext>
            </a:extLst>
          </p:cNvPr>
          <p:cNvSpPr/>
          <p:nvPr/>
        </p:nvSpPr>
        <p:spPr>
          <a:xfrm>
            <a:off x="10533908" y="5232555"/>
            <a:ext cx="502444" cy="502444"/>
          </a:xfrm>
          <a:prstGeom prst="round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D2BE8B7-BB1F-6F40-9EAE-CC08D1A36A6F}"/>
              </a:ext>
            </a:extLst>
          </p:cNvPr>
          <p:cNvSpPr txBox="1"/>
          <p:nvPr/>
        </p:nvSpPr>
        <p:spPr>
          <a:xfrm>
            <a:off x="10586790" y="5276320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184" name="Rounded Rectangle 183">
            <a:extLst>
              <a:ext uri="{FF2B5EF4-FFF2-40B4-BE49-F238E27FC236}">
                <a16:creationId xmlns:a16="http://schemas.microsoft.com/office/drawing/2014/main" id="{BA9EDB11-13E4-964F-ADEE-4F6A5CC9102E}"/>
              </a:ext>
            </a:extLst>
          </p:cNvPr>
          <p:cNvSpPr/>
          <p:nvPr/>
        </p:nvSpPr>
        <p:spPr>
          <a:xfrm>
            <a:off x="11791995" y="5232555"/>
            <a:ext cx="502444" cy="502444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5C055FE-26CB-5F4F-B4EE-FB30192D0BA4}"/>
              </a:ext>
            </a:extLst>
          </p:cNvPr>
          <p:cNvSpPr txBox="1"/>
          <p:nvPr/>
        </p:nvSpPr>
        <p:spPr>
          <a:xfrm>
            <a:off x="11844877" y="5276320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186" name="Rounded Rectangle 185">
            <a:extLst>
              <a:ext uri="{FF2B5EF4-FFF2-40B4-BE49-F238E27FC236}">
                <a16:creationId xmlns:a16="http://schemas.microsoft.com/office/drawing/2014/main" id="{9B243FC7-C4C8-124B-90B5-95CFF148E27F}"/>
              </a:ext>
            </a:extLst>
          </p:cNvPr>
          <p:cNvSpPr/>
          <p:nvPr/>
        </p:nvSpPr>
        <p:spPr>
          <a:xfrm>
            <a:off x="12294438" y="5232555"/>
            <a:ext cx="502444" cy="502444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29A9AF4-21CA-5244-B168-D2A6F1CFBA31}"/>
              </a:ext>
            </a:extLst>
          </p:cNvPr>
          <p:cNvSpPr txBox="1"/>
          <p:nvPr/>
        </p:nvSpPr>
        <p:spPr>
          <a:xfrm>
            <a:off x="12347320" y="5276320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188" name="Rounded Rectangle 187">
            <a:extLst>
              <a:ext uri="{FF2B5EF4-FFF2-40B4-BE49-F238E27FC236}">
                <a16:creationId xmlns:a16="http://schemas.microsoft.com/office/drawing/2014/main" id="{FFBD6D61-D6E6-8446-8E26-DD16FBD73998}"/>
              </a:ext>
            </a:extLst>
          </p:cNvPr>
          <p:cNvSpPr/>
          <p:nvPr/>
        </p:nvSpPr>
        <p:spPr>
          <a:xfrm>
            <a:off x="12796880" y="5232555"/>
            <a:ext cx="502444" cy="502444"/>
          </a:xfrm>
          <a:prstGeom prst="round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293AD9DB-FF03-6448-9DE0-0107711465AA}"/>
              </a:ext>
            </a:extLst>
          </p:cNvPr>
          <p:cNvSpPr txBox="1"/>
          <p:nvPr/>
        </p:nvSpPr>
        <p:spPr>
          <a:xfrm>
            <a:off x="12849762" y="5276320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190" name="Rounded Rectangle 189">
            <a:extLst>
              <a:ext uri="{FF2B5EF4-FFF2-40B4-BE49-F238E27FC236}">
                <a16:creationId xmlns:a16="http://schemas.microsoft.com/office/drawing/2014/main" id="{F7FCDD1E-4A0D-884C-A709-DD6A790A5AEF}"/>
              </a:ext>
            </a:extLst>
          </p:cNvPr>
          <p:cNvSpPr/>
          <p:nvPr/>
        </p:nvSpPr>
        <p:spPr>
          <a:xfrm>
            <a:off x="13299321" y="5232555"/>
            <a:ext cx="502444" cy="502444"/>
          </a:xfrm>
          <a:prstGeom prst="round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A20E7C0-D615-BA49-8FFC-D736225EAF14}"/>
              </a:ext>
            </a:extLst>
          </p:cNvPr>
          <p:cNvSpPr txBox="1"/>
          <p:nvPr/>
        </p:nvSpPr>
        <p:spPr>
          <a:xfrm>
            <a:off x="13352203" y="5276320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239" name="Rounded Rectangle 238">
            <a:extLst>
              <a:ext uri="{FF2B5EF4-FFF2-40B4-BE49-F238E27FC236}">
                <a16:creationId xmlns:a16="http://schemas.microsoft.com/office/drawing/2014/main" id="{DA641260-67E6-BA48-9A33-41DE50C4FFF5}"/>
              </a:ext>
            </a:extLst>
          </p:cNvPr>
          <p:cNvSpPr/>
          <p:nvPr/>
        </p:nvSpPr>
        <p:spPr>
          <a:xfrm>
            <a:off x="14557408" y="5232555"/>
            <a:ext cx="502444" cy="502444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786D65D4-AE55-384C-86C9-520F298C428B}"/>
              </a:ext>
            </a:extLst>
          </p:cNvPr>
          <p:cNvSpPr txBox="1"/>
          <p:nvPr/>
        </p:nvSpPr>
        <p:spPr>
          <a:xfrm>
            <a:off x="14610290" y="5276320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241" name="Rounded Rectangle 240">
            <a:extLst>
              <a:ext uri="{FF2B5EF4-FFF2-40B4-BE49-F238E27FC236}">
                <a16:creationId xmlns:a16="http://schemas.microsoft.com/office/drawing/2014/main" id="{D3B2F605-ADA1-1248-A8BF-3772B4247C23}"/>
              </a:ext>
            </a:extLst>
          </p:cNvPr>
          <p:cNvSpPr/>
          <p:nvPr/>
        </p:nvSpPr>
        <p:spPr>
          <a:xfrm>
            <a:off x="15059851" y="5232555"/>
            <a:ext cx="502444" cy="502444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14963C8C-C731-B747-8400-6BBB22C81A11}"/>
              </a:ext>
            </a:extLst>
          </p:cNvPr>
          <p:cNvSpPr txBox="1"/>
          <p:nvPr/>
        </p:nvSpPr>
        <p:spPr>
          <a:xfrm>
            <a:off x="15112733" y="5276320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243" name="Rounded Rectangle 242">
            <a:extLst>
              <a:ext uri="{FF2B5EF4-FFF2-40B4-BE49-F238E27FC236}">
                <a16:creationId xmlns:a16="http://schemas.microsoft.com/office/drawing/2014/main" id="{A18BD534-3858-E14D-B4AB-E4EF0905767E}"/>
              </a:ext>
            </a:extLst>
          </p:cNvPr>
          <p:cNvSpPr/>
          <p:nvPr/>
        </p:nvSpPr>
        <p:spPr>
          <a:xfrm>
            <a:off x="15562293" y="5232555"/>
            <a:ext cx="502444" cy="502444"/>
          </a:xfrm>
          <a:prstGeom prst="round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A78C2B3F-FDE2-BE46-9D79-A54215E3F76F}"/>
              </a:ext>
            </a:extLst>
          </p:cNvPr>
          <p:cNvSpPr txBox="1"/>
          <p:nvPr/>
        </p:nvSpPr>
        <p:spPr>
          <a:xfrm>
            <a:off x="15615175" y="5276320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245" name="Rounded Rectangle 244">
            <a:extLst>
              <a:ext uri="{FF2B5EF4-FFF2-40B4-BE49-F238E27FC236}">
                <a16:creationId xmlns:a16="http://schemas.microsoft.com/office/drawing/2014/main" id="{A86AFB46-CEF2-8B49-9432-5832EE96BC21}"/>
              </a:ext>
            </a:extLst>
          </p:cNvPr>
          <p:cNvSpPr/>
          <p:nvPr/>
        </p:nvSpPr>
        <p:spPr>
          <a:xfrm>
            <a:off x="16064734" y="5232555"/>
            <a:ext cx="502444" cy="502444"/>
          </a:xfrm>
          <a:prstGeom prst="round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0C538B50-3AC4-6247-9461-084F7054B2FB}"/>
              </a:ext>
            </a:extLst>
          </p:cNvPr>
          <p:cNvSpPr txBox="1"/>
          <p:nvPr/>
        </p:nvSpPr>
        <p:spPr>
          <a:xfrm>
            <a:off x="16117616" y="5276320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294" name="Rounded Rectangle 293">
            <a:extLst>
              <a:ext uri="{FF2B5EF4-FFF2-40B4-BE49-F238E27FC236}">
                <a16:creationId xmlns:a16="http://schemas.microsoft.com/office/drawing/2014/main" id="{FD2EAB70-56FE-F44A-8073-8488FF2B158D}"/>
              </a:ext>
            </a:extLst>
          </p:cNvPr>
          <p:cNvSpPr/>
          <p:nvPr/>
        </p:nvSpPr>
        <p:spPr>
          <a:xfrm>
            <a:off x="17322820" y="5232555"/>
            <a:ext cx="502444" cy="502444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82DEA612-E606-7C43-A1C4-5AF719A91670}"/>
              </a:ext>
            </a:extLst>
          </p:cNvPr>
          <p:cNvSpPr txBox="1"/>
          <p:nvPr/>
        </p:nvSpPr>
        <p:spPr>
          <a:xfrm>
            <a:off x="17375702" y="5276320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296" name="Rounded Rectangle 295">
            <a:extLst>
              <a:ext uri="{FF2B5EF4-FFF2-40B4-BE49-F238E27FC236}">
                <a16:creationId xmlns:a16="http://schemas.microsoft.com/office/drawing/2014/main" id="{793F952D-0709-D447-9BF6-A08C7BA7A6E1}"/>
              </a:ext>
            </a:extLst>
          </p:cNvPr>
          <p:cNvSpPr/>
          <p:nvPr/>
        </p:nvSpPr>
        <p:spPr>
          <a:xfrm>
            <a:off x="17825263" y="5232555"/>
            <a:ext cx="502444" cy="502444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E2246611-5E62-0648-A970-DD37721CE367}"/>
              </a:ext>
            </a:extLst>
          </p:cNvPr>
          <p:cNvSpPr txBox="1"/>
          <p:nvPr/>
        </p:nvSpPr>
        <p:spPr>
          <a:xfrm>
            <a:off x="17878145" y="5276320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298" name="Rounded Rectangle 297">
            <a:extLst>
              <a:ext uri="{FF2B5EF4-FFF2-40B4-BE49-F238E27FC236}">
                <a16:creationId xmlns:a16="http://schemas.microsoft.com/office/drawing/2014/main" id="{0960F27D-1126-F74A-B754-3D9C87B78621}"/>
              </a:ext>
            </a:extLst>
          </p:cNvPr>
          <p:cNvSpPr/>
          <p:nvPr/>
        </p:nvSpPr>
        <p:spPr>
          <a:xfrm>
            <a:off x="18327705" y="5232555"/>
            <a:ext cx="502444" cy="502444"/>
          </a:xfrm>
          <a:prstGeom prst="round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74B99190-BB27-5346-9D0F-F9A08FD670DC}"/>
              </a:ext>
            </a:extLst>
          </p:cNvPr>
          <p:cNvSpPr txBox="1"/>
          <p:nvPr/>
        </p:nvSpPr>
        <p:spPr>
          <a:xfrm>
            <a:off x="18380587" y="5276320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300" name="Rounded Rectangle 299">
            <a:extLst>
              <a:ext uri="{FF2B5EF4-FFF2-40B4-BE49-F238E27FC236}">
                <a16:creationId xmlns:a16="http://schemas.microsoft.com/office/drawing/2014/main" id="{8F76A84E-CC33-5141-9545-26E029E3E042}"/>
              </a:ext>
            </a:extLst>
          </p:cNvPr>
          <p:cNvSpPr/>
          <p:nvPr/>
        </p:nvSpPr>
        <p:spPr>
          <a:xfrm>
            <a:off x="18830146" y="5232555"/>
            <a:ext cx="502444" cy="502444"/>
          </a:xfrm>
          <a:prstGeom prst="round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055E363A-B913-9D49-A2A0-18620155A2EE}"/>
              </a:ext>
            </a:extLst>
          </p:cNvPr>
          <p:cNvSpPr txBox="1"/>
          <p:nvPr/>
        </p:nvSpPr>
        <p:spPr>
          <a:xfrm>
            <a:off x="18883028" y="5276320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349" name="Rounded Rectangle 348">
            <a:extLst>
              <a:ext uri="{FF2B5EF4-FFF2-40B4-BE49-F238E27FC236}">
                <a16:creationId xmlns:a16="http://schemas.microsoft.com/office/drawing/2014/main" id="{787AD70E-D13C-DB47-85D6-B0ED340B1791}"/>
              </a:ext>
            </a:extLst>
          </p:cNvPr>
          <p:cNvSpPr/>
          <p:nvPr/>
        </p:nvSpPr>
        <p:spPr>
          <a:xfrm>
            <a:off x="20088233" y="5232555"/>
            <a:ext cx="502444" cy="502444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043C0548-3E83-7042-BDE5-65CF755B136E}"/>
              </a:ext>
            </a:extLst>
          </p:cNvPr>
          <p:cNvSpPr txBox="1"/>
          <p:nvPr/>
        </p:nvSpPr>
        <p:spPr>
          <a:xfrm>
            <a:off x="20141115" y="5276320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351" name="Rounded Rectangle 350">
            <a:extLst>
              <a:ext uri="{FF2B5EF4-FFF2-40B4-BE49-F238E27FC236}">
                <a16:creationId xmlns:a16="http://schemas.microsoft.com/office/drawing/2014/main" id="{2254777B-B24A-A348-BC01-0456C52EEA5A}"/>
              </a:ext>
            </a:extLst>
          </p:cNvPr>
          <p:cNvSpPr/>
          <p:nvPr/>
        </p:nvSpPr>
        <p:spPr>
          <a:xfrm>
            <a:off x="20590676" y="5232555"/>
            <a:ext cx="502444" cy="502444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C4AE02B4-2AD1-8541-B27B-000CE5A8C6F6}"/>
              </a:ext>
            </a:extLst>
          </p:cNvPr>
          <p:cNvSpPr txBox="1"/>
          <p:nvPr/>
        </p:nvSpPr>
        <p:spPr>
          <a:xfrm>
            <a:off x="20643558" y="5276320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353" name="Rounded Rectangle 352">
            <a:extLst>
              <a:ext uri="{FF2B5EF4-FFF2-40B4-BE49-F238E27FC236}">
                <a16:creationId xmlns:a16="http://schemas.microsoft.com/office/drawing/2014/main" id="{4B096CEE-B189-8941-BA60-7178EC35E21F}"/>
              </a:ext>
            </a:extLst>
          </p:cNvPr>
          <p:cNvSpPr/>
          <p:nvPr/>
        </p:nvSpPr>
        <p:spPr>
          <a:xfrm>
            <a:off x="21093118" y="5232555"/>
            <a:ext cx="502444" cy="502444"/>
          </a:xfrm>
          <a:prstGeom prst="round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FCB56AE0-EF36-E048-906E-C7098EA34EF4}"/>
              </a:ext>
            </a:extLst>
          </p:cNvPr>
          <p:cNvSpPr txBox="1"/>
          <p:nvPr/>
        </p:nvSpPr>
        <p:spPr>
          <a:xfrm>
            <a:off x="21146000" y="5276320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355" name="Rounded Rectangle 354">
            <a:extLst>
              <a:ext uri="{FF2B5EF4-FFF2-40B4-BE49-F238E27FC236}">
                <a16:creationId xmlns:a16="http://schemas.microsoft.com/office/drawing/2014/main" id="{910553EC-5EA8-134F-B891-F7DA30CD14A7}"/>
              </a:ext>
            </a:extLst>
          </p:cNvPr>
          <p:cNvSpPr/>
          <p:nvPr/>
        </p:nvSpPr>
        <p:spPr>
          <a:xfrm>
            <a:off x="21595559" y="5232555"/>
            <a:ext cx="502444" cy="502444"/>
          </a:xfrm>
          <a:prstGeom prst="round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15C64797-CBB0-3742-92FA-02FEA315DFB1}"/>
              </a:ext>
            </a:extLst>
          </p:cNvPr>
          <p:cNvSpPr txBox="1"/>
          <p:nvPr/>
        </p:nvSpPr>
        <p:spPr>
          <a:xfrm>
            <a:off x="21648441" y="5276320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90BA1BE-731F-9C46-9006-9692EBB7AB47}"/>
              </a:ext>
            </a:extLst>
          </p:cNvPr>
          <p:cNvSpPr/>
          <p:nvPr/>
        </p:nvSpPr>
        <p:spPr>
          <a:xfrm>
            <a:off x="6261169" y="6398187"/>
            <a:ext cx="502444" cy="502444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7D6E671-25B2-5F45-A43E-903071BC485F}"/>
              </a:ext>
            </a:extLst>
          </p:cNvPr>
          <p:cNvSpPr txBox="1"/>
          <p:nvPr/>
        </p:nvSpPr>
        <p:spPr>
          <a:xfrm>
            <a:off x="6314051" y="6441952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1A7A534-230D-9E40-8A77-872D7C792A90}"/>
              </a:ext>
            </a:extLst>
          </p:cNvPr>
          <p:cNvSpPr/>
          <p:nvPr/>
        </p:nvSpPr>
        <p:spPr>
          <a:xfrm>
            <a:off x="6763612" y="6398187"/>
            <a:ext cx="502444" cy="502444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D25F7-A61B-4E48-8150-895D8D29E93D}"/>
              </a:ext>
            </a:extLst>
          </p:cNvPr>
          <p:cNvSpPr txBox="1"/>
          <p:nvPr/>
        </p:nvSpPr>
        <p:spPr>
          <a:xfrm>
            <a:off x="6816494" y="6441952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13EF260-3E99-6B41-BD59-8C47F5A3106C}"/>
              </a:ext>
            </a:extLst>
          </p:cNvPr>
          <p:cNvSpPr/>
          <p:nvPr/>
        </p:nvSpPr>
        <p:spPr>
          <a:xfrm>
            <a:off x="7266054" y="6398187"/>
            <a:ext cx="502444" cy="502444"/>
          </a:xfrm>
          <a:prstGeom prst="round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ABA789-1837-524E-A94D-DFCBD42D2730}"/>
              </a:ext>
            </a:extLst>
          </p:cNvPr>
          <p:cNvSpPr txBox="1"/>
          <p:nvPr/>
        </p:nvSpPr>
        <p:spPr>
          <a:xfrm>
            <a:off x="7318936" y="6441952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211A9EAA-1FEC-254F-B2BD-622A93CBEFB1}"/>
              </a:ext>
            </a:extLst>
          </p:cNvPr>
          <p:cNvSpPr/>
          <p:nvPr/>
        </p:nvSpPr>
        <p:spPr>
          <a:xfrm>
            <a:off x="7768495" y="6398187"/>
            <a:ext cx="502444" cy="502444"/>
          </a:xfrm>
          <a:prstGeom prst="round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9DA80F-AFBD-554A-8017-A6F5BC160844}"/>
              </a:ext>
            </a:extLst>
          </p:cNvPr>
          <p:cNvSpPr txBox="1"/>
          <p:nvPr/>
        </p:nvSpPr>
        <p:spPr>
          <a:xfrm>
            <a:off x="7821377" y="6441952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B2AF9880-3C50-334D-9DC0-2B64FA3216F9}"/>
              </a:ext>
            </a:extLst>
          </p:cNvPr>
          <p:cNvSpPr/>
          <p:nvPr/>
        </p:nvSpPr>
        <p:spPr>
          <a:xfrm>
            <a:off x="9026582" y="6398187"/>
            <a:ext cx="502444" cy="502444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AB4A93D-9A42-4649-BE31-E2C637EA7F37}"/>
              </a:ext>
            </a:extLst>
          </p:cNvPr>
          <p:cNvSpPr txBox="1"/>
          <p:nvPr/>
        </p:nvSpPr>
        <p:spPr>
          <a:xfrm>
            <a:off x="9079464" y="6441952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08577C99-7035-4D45-8405-E862033C0FAC}"/>
              </a:ext>
            </a:extLst>
          </p:cNvPr>
          <p:cNvSpPr/>
          <p:nvPr/>
        </p:nvSpPr>
        <p:spPr>
          <a:xfrm>
            <a:off x="9529025" y="6398187"/>
            <a:ext cx="502444" cy="502444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6887A1D-4F2B-1C4F-AE6C-6FB9789B2727}"/>
              </a:ext>
            </a:extLst>
          </p:cNvPr>
          <p:cNvSpPr txBox="1"/>
          <p:nvPr/>
        </p:nvSpPr>
        <p:spPr>
          <a:xfrm>
            <a:off x="9581907" y="6441952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B6B4A498-4C66-E947-84D3-987BB0523BDB}"/>
              </a:ext>
            </a:extLst>
          </p:cNvPr>
          <p:cNvSpPr/>
          <p:nvPr/>
        </p:nvSpPr>
        <p:spPr>
          <a:xfrm>
            <a:off x="10031467" y="6398187"/>
            <a:ext cx="502444" cy="502444"/>
          </a:xfrm>
          <a:prstGeom prst="round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29377BA-D405-954D-AE2D-829B07408DDF}"/>
              </a:ext>
            </a:extLst>
          </p:cNvPr>
          <p:cNvSpPr txBox="1"/>
          <p:nvPr/>
        </p:nvSpPr>
        <p:spPr>
          <a:xfrm>
            <a:off x="10084349" y="6441952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74C287D2-76B3-1A42-8B5F-347170B376CF}"/>
              </a:ext>
            </a:extLst>
          </p:cNvPr>
          <p:cNvSpPr/>
          <p:nvPr/>
        </p:nvSpPr>
        <p:spPr>
          <a:xfrm>
            <a:off x="10533908" y="6398187"/>
            <a:ext cx="502444" cy="502444"/>
          </a:xfrm>
          <a:prstGeom prst="round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5DF6FAF-14D0-AA4C-86F2-0B26A31CFCAD}"/>
              </a:ext>
            </a:extLst>
          </p:cNvPr>
          <p:cNvSpPr txBox="1"/>
          <p:nvPr/>
        </p:nvSpPr>
        <p:spPr>
          <a:xfrm>
            <a:off x="10586790" y="6441952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176" name="Rounded Rectangle 175">
            <a:extLst>
              <a:ext uri="{FF2B5EF4-FFF2-40B4-BE49-F238E27FC236}">
                <a16:creationId xmlns:a16="http://schemas.microsoft.com/office/drawing/2014/main" id="{0591EC6D-DA01-1A47-877E-657BF6F6B7B9}"/>
              </a:ext>
            </a:extLst>
          </p:cNvPr>
          <p:cNvSpPr/>
          <p:nvPr/>
        </p:nvSpPr>
        <p:spPr>
          <a:xfrm>
            <a:off x="11791995" y="6398187"/>
            <a:ext cx="502444" cy="502444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844AB0EB-AB0B-F944-A4C9-FE1726B91CA3}"/>
              </a:ext>
            </a:extLst>
          </p:cNvPr>
          <p:cNvSpPr txBox="1"/>
          <p:nvPr/>
        </p:nvSpPr>
        <p:spPr>
          <a:xfrm>
            <a:off x="11844877" y="6441952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178" name="Rounded Rectangle 177">
            <a:extLst>
              <a:ext uri="{FF2B5EF4-FFF2-40B4-BE49-F238E27FC236}">
                <a16:creationId xmlns:a16="http://schemas.microsoft.com/office/drawing/2014/main" id="{FC6657A5-E797-C64E-ABAF-45A19871FA53}"/>
              </a:ext>
            </a:extLst>
          </p:cNvPr>
          <p:cNvSpPr/>
          <p:nvPr/>
        </p:nvSpPr>
        <p:spPr>
          <a:xfrm>
            <a:off x="12294438" y="6398187"/>
            <a:ext cx="502444" cy="502444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12A33B6-8C2A-0B47-A73F-13323B922B05}"/>
              </a:ext>
            </a:extLst>
          </p:cNvPr>
          <p:cNvSpPr txBox="1"/>
          <p:nvPr/>
        </p:nvSpPr>
        <p:spPr>
          <a:xfrm>
            <a:off x="12347320" y="6441952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180" name="Rounded Rectangle 179">
            <a:extLst>
              <a:ext uri="{FF2B5EF4-FFF2-40B4-BE49-F238E27FC236}">
                <a16:creationId xmlns:a16="http://schemas.microsoft.com/office/drawing/2014/main" id="{C1E16EDF-F93A-6946-B255-39936011EA89}"/>
              </a:ext>
            </a:extLst>
          </p:cNvPr>
          <p:cNvSpPr/>
          <p:nvPr/>
        </p:nvSpPr>
        <p:spPr>
          <a:xfrm>
            <a:off x="12796880" y="6398187"/>
            <a:ext cx="502444" cy="502444"/>
          </a:xfrm>
          <a:prstGeom prst="round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5275CB12-9F9B-7D47-AE4C-B6B6392F6BAF}"/>
              </a:ext>
            </a:extLst>
          </p:cNvPr>
          <p:cNvSpPr txBox="1"/>
          <p:nvPr/>
        </p:nvSpPr>
        <p:spPr>
          <a:xfrm>
            <a:off x="12849762" y="6441952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182" name="Rounded Rectangle 181">
            <a:extLst>
              <a:ext uri="{FF2B5EF4-FFF2-40B4-BE49-F238E27FC236}">
                <a16:creationId xmlns:a16="http://schemas.microsoft.com/office/drawing/2014/main" id="{277A7CF6-547A-3349-8F6D-CC9D9852A71A}"/>
              </a:ext>
            </a:extLst>
          </p:cNvPr>
          <p:cNvSpPr/>
          <p:nvPr/>
        </p:nvSpPr>
        <p:spPr>
          <a:xfrm>
            <a:off x="13299321" y="6398187"/>
            <a:ext cx="502444" cy="502444"/>
          </a:xfrm>
          <a:prstGeom prst="round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E4E6795A-2CA0-F54E-9922-01411D1D3FE5}"/>
              </a:ext>
            </a:extLst>
          </p:cNvPr>
          <p:cNvSpPr txBox="1"/>
          <p:nvPr/>
        </p:nvSpPr>
        <p:spPr>
          <a:xfrm>
            <a:off x="13352203" y="6441952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231" name="Rounded Rectangle 230">
            <a:extLst>
              <a:ext uri="{FF2B5EF4-FFF2-40B4-BE49-F238E27FC236}">
                <a16:creationId xmlns:a16="http://schemas.microsoft.com/office/drawing/2014/main" id="{5773A186-763F-8E4C-83A0-8429F7745052}"/>
              </a:ext>
            </a:extLst>
          </p:cNvPr>
          <p:cNvSpPr/>
          <p:nvPr/>
        </p:nvSpPr>
        <p:spPr>
          <a:xfrm>
            <a:off x="14557408" y="6398187"/>
            <a:ext cx="502444" cy="502444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5F15CFC2-5F98-754C-91D9-A1A62004D2C4}"/>
              </a:ext>
            </a:extLst>
          </p:cNvPr>
          <p:cNvSpPr txBox="1"/>
          <p:nvPr/>
        </p:nvSpPr>
        <p:spPr>
          <a:xfrm>
            <a:off x="14610290" y="6441952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D18490A4-1B19-8646-8ECA-3072A7AB52C7}"/>
              </a:ext>
            </a:extLst>
          </p:cNvPr>
          <p:cNvSpPr/>
          <p:nvPr/>
        </p:nvSpPr>
        <p:spPr>
          <a:xfrm>
            <a:off x="15059851" y="6398187"/>
            <a:ext cx="502444" cy="502444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B5B08F71-8AD5-E84D-8B40-8BCCE15546E1}"/>
              </a:ext>
            </a:extLst>
          </p:cNvPr>
          <p:cNvSpPr txBox="1"/>
          <p:nvPr/>
        </p:nvSpPr>
        <p:spPr>
          <a:xfrm>
            <a:off x="15112733" y="6441952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235" name="Rounded Rectangle 234">
            <a:extLst>
              <a:ext uri="{FF2B5EF4-FFF2-40B4-BE49-F238E27FC236}">
                <a16:creationId xmlns:a16="http://schemas.microsoft.com/office/drawing/2014/main" id="{CED460A6-2C14-BD48-8EDA-CC055C3B9149}"/>
              </a:ext>
            </a:extLst>
          </p:cNvPr>
          <p:cNvSpPr/>
          <p:nvPr/>
        </p:nvSpPr>
        <p:spPr>
          <a:xfrm>
            <a:off x="15562293" y="6398187"/>
            <a:ext cx="502444" cy="502444"/>
          </a:xfrm>
          <a:prstGeom prst="round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5FF06A12-6978-DC45-AD34-27DBA8913966}"/>
              </a:ext>
            </a:extLst>
          </p:cNvPr>
          <p:cNvSpPr txBox="1"/>
          <p:nvPr/>
        </p:nvSpPr>
        <p:spPr>
          <a:xfrm>
            <a:off x="15615175" y="6441952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237" name="Rounded Rectangle 236">
            <a:extLst>
              <a:ext uri="{FF2B5EF4-FFF2-40B4-BE49-F238E27FC236}">
                <a16:creationId xmlns:a16="http://schemas.microsoft.com/office/drawing/2014/main" id="{0DC30424-19D7-CB4C-A27F-95BD72E04857}"/>
              </a:ext>
            </a:extLst>
          </p:cNvPr>
          <p:cNvSpPr/>
          <p:nvPr/>
        </p:nvSpPr>
        <p:spPr>
          <a:xfrm>
            <a:off x="16064734" y="6398187"/>
            <a:ext cx="502444" cy="502444"/>
          </a:xfrm>
          <a:prstGeom prst="round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39E17E7E-F582-504E-9C39-E8D7816B69B7}"/>
              </a:ext>
            </a:extLst>
          </p:cNvPr>
          <p:cNvSpPr txBox="1"/>
          <p:nvPr/>
        </p:nvSpPr>
        <p:spPr>
          <a:xfrm>
            <a:off x="16117616" y="6441952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286" name="Rounded Rectangle 285">
            <a:extLst>
              <a:ext uri="{FF2B5EF4-FFF2-40B4-BE49-F238E27FC236}">
                <a16:creationId xmlns:a16="http://schemas.microsoft.com/office/drawing/2014/main" id="{63BBD54F-C976-BC40-BC5A-DAE9F949D829}"/>
              </a:ext>
            </a:extLst>
          </p:cNvPr>
          <p:cNvSpPr/>
          <p:nvPr/>
        </p:nvSpPr>
        <p:spPr>
          <a:xfrm>
            <a:off x="17322820" y="6398187"/>
            <a:ext cx="502444" cy="502444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7660E99F-41DE-4343-AF9F-0169364FF28B}"/>
              </a:ext>
            </a:extLst>
          </p:cNvPr>
          <p:cNvSpPr txBox="1"/>
          <p:nvPr/>
        </p:nvSpPr>
        <p:spPr>
          <a:xfrm>
            <a:off x="17375702" y="6441952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288" name="Rounded Rectangle 287">
            <a:extLst>
              <a:ext uri="{FF2B5EF4-FFF2-40B4-BE49-F238E27FC236}">
                <a16:creationId xmlns:a16="http://schemas.microsoft.com/office/drawing/2014/main" id="{1652E7D4-B225-594C-BB0A-583F93451618}"/>
              </a:ext>
            </a:extLst>
          </p:cNvPr>
          <p:cNvSpPr/>
          <p:nvPr/>
        </p:nvSpPr>
        <p:spPr>
          <a:xfrm>
            <a:off x="17825263" y="6398187"/>
            <a:ext cx="502444" cy="502444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9761432C-1AF6-7D4C-A61C-AF56880BEC9F}"/>
              </a:ext>
            </a:extLst>
          </p:cNvPr>
          <p:cNvSpPr txBox="1"/>
          <p:nvPr/>
        </p:nvSpPr>
        <p:spPr>
          <a:xfrm>
            <a:off x="17878145" y="6441952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290" name="Rounded Rectangle 289">
            <a:extLst>
              <a:ext uri="{FF2B5EF4-FFF2-40B4-BE49-F238E27FC236}">
                <a16:creationId xmlns:a16="http://schemas.microsoft.com/office/drawing/2014/main" id="{B41E6443-3A24-1247-8829-03D77C581270}"/>
              </a:ext>
            </a:extLst>
          </p:cNvPr>
          <p:cNvSpPr/>
          <p:nvPr/>
        </p:nvSpPr>
        <p:spPr>
          <a:xfrm>
            <a:off x="18327705" y="6398187"/>
            <a:ext cx="502444" cy="502444"/>
          </a:xfrm>
          <a:prstGeom prst="round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327F3A4D-E55F-0643-9CA5-FA62A39F0B54}"/>
              </a:ext>
            </a:extLst>
          </p:cNvPr>
          <p:cNvSpPr txBox="1"/>
          <p:nvPr/>
        </p:nvSpPr>
        <p:spPr>
          <a:xfrm>
            <a:off x="18380587" y="6441952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292" name="Rounded Rectangle 291">
            <a:extLst>
              <a:ext uri="{FF2B5EF4-FFF2-40B4-BE49-F238E27FC236}">
                <a16:creationId xmlns:a16="http://schemas.microsoft.com/office/drawing/2014/main" id="{B9941CA7-5DA1-D848-8F64-CEF4C77B96C7}"/>
              </a:ext>
            </a:extLst>
          </p:cNvPr>
          <p:cNvSpPr/>
          <p:nvPr/>
        </p:nvSpPr>
        <p:spPr>
          <a:xfrm>
            <a:off x="18830146" y="6398187"/>
            <a:ext cx="502444" cy="502444"/>
          </a:xfrm>
          <a:prstGeom prst="round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DF24AF81-AB89-974E-A4AE-311EABB0F106}"/>
              </a:ext>
            </a:extLst>
          </p:cNvPr>
          <p:cNvSpPr txBox="1"/>
          <p:nvPr/>
        </p:nvSpPr>
        <p:spPr>
          <a:xfrm>
            <a:off x="18883028" y="6441952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341" name="Rounded Rectangle 340">
            <a:extLst>
              <a:ext uri="{FF2B5EF4-FFF2-40B4-BE49-F238E27FC236}">
                <a16:creationId xmlns:a16="http://schemas.microsoft.com/office/drawing/2014/main" id="{6CC3CD85-5311-AC49-B2BD-878AEF9CB06A}"/>
              </a:ext>
            </a:extLst>
          </p:cNvPr>
          <p:cNvSpPr/>
          <p:nvPr/>
        </p:nvSpPr>
        <p:spPr>
          <a:xfrm>
            <a:off x="20088233" y="6398187"/>
            <a:ext cx="502444" cy="502444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93EB3728-F2C2-BE4C-8229-0F661AFD91D2}"/>
              </a:ext>
            </a:extLst>
          </p:cNvPr>
          <p:cNvSpPr txBox="1"/>
          <p:nvPr/>
        </p:nvSpPr>
        <p:spPr>
          <a:xfrm>
            <a:off x="20141115" y="6441952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F8DC0D22-5E84-1F4F-AD22-919AF8E60964}"/>
              </a:ext>
            </a:extLst>
          </p:cNvPr>
          <p:cNvSpPr/>
          <p:nvPr/>
        </p:nvSpPr>
        <p:spPr>
          <a:xfrm>
            <a:off x="20590676" y="6398187"/>
            <a:ext cx="502444" cy="502444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A4915066-D9BB-F745-AC1B-3EEB55B0299C}"/>
              </a:ext>
            </a:extLst>
          </p:cNvPr>
          <p:cNvSpPr txBox="1"/>
          <p:nvPr/>
        </p:nvSpPr>
        <p:spPr>
          <a:xfrm>
            <a:off x="20643558" y="6441952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345" name="Rounded Rectangle 344">
            <a:extLst>
              <a:ext uri="{FF2B5EF4-FFF2-40B4-BE49-F238E27FC236}">
                <a16:creationId xmlns:a16="http://schemas.microsoft.com/office/drawing/2014/main" id="{DF633F2A-4ECD-E540-A130-AB69D1CE408E}"/>
              </a:ext>
            </a:extLst>
          </p:cNvPr>
          <p:cNvSpPr/>
          <p:nvPr/>
        </p:nvSpPr>
        <p:spPr>
          <a:xfrm>
            <a:off x="21093118" y="6398187"/>
            <a:ext cx="502444" cy="502444"/>
          </a:xfrm>
          <a:prstGeom prst="round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72946518-69C6-FB49-A0FE-CB324E65BF16}"/>
              </a:ext>
            </a:extLst>
          </p:cNvPr>
          <p:cNvSpPr txBox="1"/>
          <p:nvPr/>
        </p:nvSpPr>
        <p:spPr>
          <a:xfrm>
            <a:off x="21146000" y="6441952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347" name="Rounded Rectangle 346">
            <a:extLst>
              <a:ext uri="{FF2B5EF4-FFF2-40B4-BE49-F238E27FC236}">
                <a16:creationId xmlns:a16="http://schemas.microsoft.com/office/drawing/2014/main" id="{09797B95-C2E3-FD4B-B91B-CB687B728F48}"/>
              </a:ext>
            </a:extLst>
          </p:cNvPr>
          <p:cNvSpPr/>
          <p:nvPr/>
        </p:nvSpPr>
        <p:spPr>
          <a:xfrm>
            <a:off x="21595559" y="6398187"/>
            <a:ext cx="502444" cy="502444"/>
          </a:xfrm>
          <a:prstGeom prst="round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C47B3731-82E6-414E-B930-6793F5DADB11}"/>
              </a:ext>
            </a:extLst>
          </p:cNvPr>
          <p:cNvSpPr txBox="1"/>
          <p:nvPr/>
        </p:nvSpPr>
        <p:spPr>
          <a:xfrm>
            <a:off x="21648441" y="6441952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E966AED4-8CD1-1C4B-B04A-28E7418EE17F}"/>
              </a:ext>
            </a:extLst>
          </p:cNvPr>
          <p:cNvSpPr/>
          <p:nvPr/>
        </p:nvSpPr>
        <p:spPr>
          <a:xfrm>
            <a:off x="6261169" y="7563819"/>
            <a:ext cx="502444" cy="502444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CB8120-1264-8345-AE64-0843C8417B49}"/>
              </a:ext>
            </a:extLst>
          </p:cNvPr>
          <p:cNvSpPr txBox="1"/>
          <p:nvPr/>
        </p:nvSpPr>
        <p:spPr>
          <a:xfrm>
            <a:off x="6314051" y="7607584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BB572F4-54A2-584B-8A99-5A73A381A8EE}"/>
              </a:ext>
            </a:extLst>
          </p:cNvPr>
          <p:cNvSpPr/>
          <p:nvPr/>
        </p:nvSpPr>
        <p:spPr>
          <a:xfrm>
            <a:off x="6763612" y="7563819"/>
            <a:ext cx="502444" cy="502444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6B78B19-EDB4-8A44-BB05-FA789F9252EB}"/>
              </a:ext>
            </a:extLst>
          </p:cNvPr>
          <p:cNvSpPr txBox="1"/>
          <p:nvPr/>
        </p:nvSpPr>
        <p:spPr>
          <a:xfrm>
            <a:off x="6816494" y="7607584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93F78BA3-AB8A-A648-8AAB-8FC5FF80B301}"/>
              </a:ext>
            </a:extLst>
          </p:cNvPr>
          <p:cNvSpPr/>
          <p:nvPr/>
        </p:nvSpPr>
        <p:spPr>
          <a:xfrm>
            <a:off x="7266054" y="7563819"/>
            <a:ext cx="502444" cy="502444"/>
          </a:xfrm>
          <a:prstGeom prst="round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53D16B-0889-5543-8DE8-C22530BE88EC}"/>
              </a:ext>
            </a:extLst>
          </p:cNvPr>
          <p:cNvSpPr txBox="1"/>
          <p:nvPr/>
        </p:nvSpPr>
        <p:spPr>
          <a:xfrm>
            <a:off x="7318936" y="7607584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38E1C41C-AAE7-4B47-987A-4C8ABF0AE969}"/>
              </a:ext>
            </a:extLst>
          </p:cNvPr>
          <p:cNvSpPr/>
          <p:nvPr/>
        </p:nvSpPr>
        <p:spPr>
          <a:xfrm>
            <a:off x="7768495" y="7563819"/>
            <a:ext cx="502444" cy="502444"/>
          </a:xfrm>
          <a:prstGeom prst="round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2721ED-2671-3C4D-BACA-C5982F503FEA}"/>
              </a:ext>
            </a:extLst>
          </p:cNvPr>
          <p:cNvSpPr txBox="1"/>
          <p:nvPr/>
        </p:nvSpPr>
        <p:spPr>
          <a:xfrm>
            <a:off x="7821377" y="7607584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0A521EDC-8DAE-3442-B3D2-B8556EC4B2AB}"/>
              </a:ext>
            </a:extLst>
          </p:cNvPr>
          <p:cNvSpPr/>
          <p:nvPr/>
        </p:nvSpPr>
        <p:spPr>
          <a:xfrm>
            <a:off x="9026582" y="7563819"/>
            <a:ext cx="502444" cy="502444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CF6B78C-1B7C-214B-AE21-F466176D0002}"/>
              </a:ext>
            </a:extLst>
          </p:cNvPr>
          <p:cNvSpPr txBox="1"/>
          <p:nvPr/>
        </p:nvSpPr>
        <p:spPr>
          <a:xfrm>
            <a:off x="9079464" y="7607584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2C2A294F-90CB-FB42-A943-2FA0FA60FD9B}"/>
              </a:ext>
            </a:extLst>
          </p:cNvPr>
          <p:cNvSpPr/>
          <p:nvPr/>
        </p:nvSpPr>
        <p:spPr>
          <a:xfrm>
            <a:off x="9529025" y="7563819"/>
            <a:ext cx="502444" cy="502444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EE9DD1B-F7BB-9541-B0F2-F532E57101F3}"/>
              </a:ext>
            </a:extLst>
          </p:cNvPr>
          <p:cNvSpPr txBox="1"/>
          <p:nvPr/>
        </p:nvSpPr>
        <p:spPr>
          <a:xfrm>
            <a:off x="9581907" y="7607584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7CF1C012-289C-2E40-A4F5-1DBF99F3AD39}"/>
              </a:ext>
            </a:extLst>
          </p:cNvPr>
          <p:cNvSpPr/>
          <p:nvPr/>
        </p:nvSpPr>
        <p:spPr>
          <a:xfrm>
            <a:off x="10031467" y="7563819"/>
            <a:ext cx="502444" cy="502444"/>
          </a:xfrm>
          <a:prstGeom prst="round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B7BE763-41A2-FE4E-9328-7793B3B426BF}"/>
              </a:ext>
            </a:extLst>
          </p:cNvPr>
          <p:cNvSpPr txBox="1"/>
          <p:nvPr/>
        </p:nvSpPr>
        <p:spPr>
          <a:xfrm>
            <a:off x="10084349" y="7607584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2FF85215-6E98-C748-B41D-4AE8060107E7}"/>
              </a:ext>
            </a:extLst>
          </p:cNvPr>
          <p:cNvSpPr/>
          <p:nvPr/>
        </p:nvSpPr>
        <p:spPr>
          <a:xfrm>
            <a:off x="10533908" y="7563819"/>
            <a:ext cx="502444" cy="502444"/>
          </a:xfrm>
          <a:prstGeom prst="round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3160573-1FF2-5046-B392-8777A4DE74E8}"/>
              </a:ext>
            </a:extLst>
          </p:cNvPr>
          <p:cNvSpPr txBox="1"/>
          <p:nvPr/>
        </p:nvSpPr>
        <p:spPr>
          <a:xfrm>
            <a:off x="10586790" y="7607584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C7C167C4-9E71-814D-847E-1C8FE1BC008C}"/>
              </a:ext>
            </a:extLst>
          </p:cNvPr>
          <p:cNvSpPr/>
          <p:nvPr/>
        </p:nvSpPr>
        <p:spPr>
          <a:xfrm>
            <a:off x="11791995" y="7563819"/>
            <a:ext cx="502444" cy="502444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5186005-7CF7-1844-B5F0-2C3B933C65FD}"/>
              </a:ext>
            </a:extLst>
          </p:cNvPr>
          <p:cNvSpPr txBox="1"/>
          <p:nvPr/>
        </p:nvSpPr>
        <p:spPr>
          <a:xfrm>
            <a:off x="11844877" y="7607584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1E75F438-8F13-FC4D-9BE3-11711495B484}"/>
              </a:ext>
            </a:extLst>
          </p:cNvPr>
          <p:cNvSpPr/>
          <p:nvPr/>
        </p:nvSpPr>
        <p:spPr>
          <a:xfrm>
            <a:off x="12294438" y="7563819"/>
            <a:ext cx="502444" cy="502444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4527DA0-4EBC-594D-894D-9979D5232B1A}"/>
              </a:ext>
            </a:extLst>
          </p:cNvPr>
          <p:cNvSpPr txBox="1"/>
          <p:nvPr/>
        </p:nvSpPr>
        <p:spPr>
          <a:xfrm>
            <a:off x="12347320" y="7607584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C9DF93B2-36DC-9E41-926B-98788CA07442}"/>
              </a:ext>
            </a:extLst>
          </p:cNvPr>
          <p:cNvSpPr/>
          <p:nvPr/>
        </p:nvSpPr>
        <p:spPr>
          <a:xfrm>
            <a:off x="12796880" y="7563819"/>
            <a:ext cx="502444" cy="502444"/>
          </a:xfrm>
          <a:prstGeom prst="round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0AFFBEC-B4A5-AE4B-A68A-3DF26EF2072C}"/>
              </a:ext>
            </a:extLst>
          </p:cNvPr>
          <p:cNvSpPr txBox="1"/>
          <p:nvPr/>
        </p:nvSpPr>
        <p:spPr>
          <a:xfrm>
            <a:off x="12849762" y="7607584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174" name="Rounded Rectangle 173">
            <a:extLst>
              <a:ext uri="{FF2B5EF4-FFF2-40B4-BE49-F238E27FC236}">
                <a16:creationId xmlns:a16="http://schemas.microsoft.com/office/drawing/2014/main" id="{738D7F26-57A2-0B49-9752-B872E905E12D}"/>
              </a:ext>
            </a:extLst>
          </p:cNvPr>
          <p:cNvSpPr/>
          <p:nvPr/>
        </p:nvSpPr>
        <p:spPr>
          <a:xfrm>
            <a:off x="13299321" y="7563819"/>
            <a:ext cx="502444" cy="502444"/>
          </a:xfrm>
          <a:prstGeom prst="round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2001C91-662E-2E4F-A4DF-5EBD4A51730A}"/>
              </a:ext>
            </a:extLst>
          </p:cNvPr>
          <p:cNvSpPr txBox="1"/>
          <p:nvPr/>
        </p:nvSpPr>
        <p:spPr>
          <a:xfrm>
            <a:off x="13352203" y="7607584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223" name="Rounded Rectangle 222">
            <a:extLst>
              <a:ext uri="{FF2B5EF4-FFF2-40B4-BE49-F238E27FC236}">
                <a16:creationId xmlns:a16="http://schemas.microsoft.com/office/drawing/2014/main" id="{773A4E20-D51F-C94C-865D-E6D55923EBB6}"/>
              </a:ext>
            </a:extLst>
          </p:cNvPr>
          <p:cNvSpPr/>
          <p:nvPr/>
        </p:nvSpPr>
        <p:spPr>
          <a:xfrm>
            <a:off x="14557408" y="7563819"/>
            <a:ext cx="502444" cy="502444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4E27A70-77B2-4449-A6B1-6F8FC002A0C2}"/>
              </a:ext>
            </a:extLst>
          </p:cNvPr>
          <p:cNvSpPr txBox="1"/>
          <p:nvPr/>
        </p:nvSpPr>
        <p:spPr>
          <a:xfrm>
            <a:off x="14610290" y="7607584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225" name="Rounded Rectangle 224">
            <a:extLst>
              <a:ext uri="{FF2B5EF4-FFF2-40B4-BE49-F238E27FC236}">
                <a16:creationId xmlns:a16="http://schemas.microsoft.com/office/drawing/2014/main" id="{558E9793-8F4C-314C-A240-3478D7ABB04F}"/>
              </a:ext>
            </a:extLst>
          </p:cNvPr>
          <p:cNvSpPr/>
          <p:nvPr/>
        </p:nvSpPr>
        <p:spPr>
          <a:xfrm>
            <a:off x="15059851" y="7563819"/>
            <a:ext cx="502444" cy="502444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4B67CDF8-2ECA-9042-93A2-215E3AAA8A3A}"/>
              </a:ext>
            </a:extLst>
          </p:cNvPr>
          <p:cNvSpPr txBox="1"/>
          <p:nvPr/>
        </p:nvSpPr>
        <p:spPr>
          <a:xfrm>
            <a:off x="15112733" y="7607584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227" name="Rounded Rectangle 226">
            <a:extLst>
              <a:ext uri="{FF2B5EF4-FFF2-40B4-BE49-F238E27FC236}">
                <a16:creationId xmlns:a16="http://schemas.microsoft.com/office/drawing/2014/main" id="{EAB4E8EF-1498-D14E-82AD-30EAD7F5A74D}"/>
              </a:ext>
            </a:extLst>
          </p:cNvPr>
          <p:cNvSpPr/>
          <p:nvPr/>
        </p:nvSpPr>
        <p:spPr>
          <a:xfrm>
            <a:off x="15562293" y="7563819"/>
            <a:ext cx="502444" cy="502444"/>
          </a:xfrm>
          <a:prstGeom prst="round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9F953C74-43E6-5A49-BFA1-E363C8676B06}"/>
              </a:ext>
            </a:extLst>
          </p:cNvPr>
          <p:cNvSpPr txBox="1"/>
          <p:nvPr/>
        </p:nvSpPr>
        <p:spPr>
          <a:xfrm>
            <a:off x="15615175" y="7607584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229" name="Rounded Rectangle 228">
            <a:extLst>
              <a:ext uri="{FF2B5EF4-FFF2-40B4-BE49-F238E27FC236}">
                <a16:creationId xmlns:a16="http://schemas.microsoft.com/office/drawing/2014/main" id="{175A16E4-DFA7-E344-96FE-AC3CF8930478}"/>
              </a:ext>
            </a:extLst>
          </p:cNvPr>
          <p:cNvSpPr/>
          <p:nvPr/>
        </p:nvSpPr>
        <p:spPr>
          <a:xfrm>
            <a:off x="16064734" y="7563819"/>
            <a:ext cx="502444" cy="502444"/>
          </a:xfrm>
          <a:prstGeom prst="round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2AB2878-D806-A443-AF19-93679C6398DF}"/>
              </a:ext>
            </a:extLst>
          </p:cNvPr>
          <p:cNvSpPr txBox="1"/>
          <p:nvPr/>
        </p:nvSpPr>
        <p:spPr>
          <a:xfrm>
            <a:off x="16117616" y="7607584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278" name="Rounded Rectangle 277">
            <a:extLst>
              <a:ext uri="{FF2B5EF4-FFF2-40B4-BE49-F238E27FC236}">
                <a16:creationId xmlns:a16="http://schemas.microsoft.com/office/drawing/2014/main" id="{B6A9DDEF-3A90-C742-86C5-C16450086695}"/>
              </a:ext>
            </a:extLst>
          </p:cNvPr>
          <p:cNvSpPr/>
          <p:nvPr/>
        </p:nvSpPr>
        <p:spPr>
          <a:xfrm>
            <a:off x="17322820" y="7563819"/>
            <a:ext cx="502444" cy="502444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FFA97C03-F2F7-6440-8C14-A2377B530015}"/>
              </a:ext>
            </a:extLst>
          </p:cNvPr>
          <p:cNvSpPr txBox="1"/>
          <p:nvPr/>
        </p:nvSpPr>
        <p:spPr>
          <a:xfrm>
            <a:off x="17375702" y="7607584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280" name="Rounded Rectangle 279">
            <a:extLst>
              <a:ext uri="{FF2B5EF4-FFF2-40B4-BE49-F238E27FC236}">
                <a16:creationId xmlns:a16="http://schemas.microsoft.com/office/drawing/2014/main" id="{85F44DD1-4804-E440-8A3E-193314FC7ADE}"/>
              </a:ext>
            </a:extLst>
          </p:cNvPr>
          <p:cNvSpPr/>
          <p:nvPr/>
        </p:nvSpPr>
        <p:spPr>
          <a:xfrm>
            <a:off x="17825263" y="7563819"/>
            <a:ext cx="502444" cy="502444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C1C92379-424C-0647-A9C7-80A1A4520E6D}"/>
              </a:ext>
            </a:extLst>
          </p:cNvPr>
          <p:cNvSpPr txBox="1"/>
          <p:nvPr/>
        </p:nvSpPr>
        <p:spPr>
          <a:xfrm>
            <a:off x="17878145" y="7607584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282" name="Rounded Rectangle 281">
            <a:extLst>
              <a:ext uri="{FF2B5EF4-FFF2-40B4-BE49-F238E27FC236}">
                <a16:creationId xmlns:a16="http://schemas.microsoft.com/office/drawing/2014/main" id="{548F65E3-CC6D-3048-AE8A-87BEF86454B9}"/>
              </a:ext>
            </a:extLst>
          </p:cNvPr>
          <p:cNvSpPr/>
          <p:nvPr/>
        </p:nvSpPr>
        <p:spPr>
          <a:xfrm>
            <a:off x="18327705" y="7563819"/>
            <a:ext cx="502444" cy="502444"/>
          </a:xfrm>
          <a:prstGeom prst="round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01D34C1E-BFA4-5343-9959-6BCB9FBEBE35}"/>
              </a:ext>
            </a:extLst>
          </p:cNvPr>
          <p:cNvSpPr txBox="1"/>
          <p:nvPr/>
        </p:nvSpPr>
        <p:spPr>
          <a:xfrm>
            <a:off x="18380587" y="7607584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284" name="Rounded Rectangle 283">
            <a:extLst>
              <a:ext uri="{FF2B5EF4-FFF2-40B4-BE49-F238E27FC236}">
                <a16:creationId xmlns:a16="http://schemas.microsoft.com/office/drawing/2014/main" id="{9280B698-2EE5-A94F-A986-7460A9993F84}"/>
              </a:ext>
            </a:extLst>
          </p:cNvPr>
          <p:cNvSpPr/>
          <p:nvPr/>
        </p:nvSpPr>
        <p:spPr>
          <a:xfrm>
            <a:off x="18830146" y="7563819"/>
            <a:ext cx="502444" cy="502444"/>
          </a:xfrm>
          <a:prstGeom prst="round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91CEA7A2-6477-BE4E-8574-8613AB5119FB}"/>
              </a:ext>
            </a:extLst>
          </p:cNvPr>
          <p:cNvSpPr txBox="1"/>
          <p:nvPr/>
        </p:nvSpPr>
        <p:spPr>
          <a:xfrm>
            <a:off x="18883028" y="7607584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333" name="Rounded Rectangle 332">
            <a:extLst>
              <a:ext uri="{FF2B5EF4-FFF2-40B4-BE49-F238E27FC236}">
                <a16:creationId xmlns:a16="http://schemas.microsoft.com/office/drawing/2014/main" id="{06E3F1DC-4674-E041-A99D-358538F7BDC9}"/>
              </a:ext>
            </a:extLst>
          </p:cNvPr>
          <p:cNvSpPr/>
          <p:nvPr/>
        </p:nvSpPr>
        <p:spPr>
          <a:xfrm>
            <a:off x="20088233" y="7563819"/>
            <a:ext cx="502444" cy="502444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F8F2E08B-85FE-F54C-A1BF-6D1303EF9904}"/>
              </a:ext>
            </a:extLst>
          </p:cNvPr>
          <p:cNvSpPr txBox="1"/>
          <p:nvPr/>
        </p:nvSpPr>
        <p:spPr>
          <a:xfrm>
            <a:off x="20141115" y="7607584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335" name="Rounded Rectangle 334">
            <a:extLst>
              <a:ext uri="{FF2B5EF4-FFF2-40B4-BE49-F238E27FC236}">
                <a16:creationId xmlns:a16="http://schemas.microsoft.com/office/drawing/2014/main" id="{01FD45A7-E4EF-4948-8E26-9480542C1CAF}"/>
              </a:ext>
            </a:extLst>
          </p:cNvPr>
          <p:cNvSpPr/>
          <p:nvPr/>
        </p:nvSpPr>
        <p:spPr>
          <a:xfrm>
            <a:off x="20590676" y="7563819"/>
            <a:ext cx="502444" cy="502444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E47A60AE-F6C1-D64B-88F2-9A90720348F0}"/>
              </a:ext>
            </a:extLst>
          </p:cNvPr>
          <p:cNvSpPr txBox="1"/>
          <p:nvPr/>
        </p:nvSpPr>
        <p:spPr>
          <a:xfrm>
            <a:off x="20643558" y="7607584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337" name="Rounded Rectangle 336">
            <a:extLst>
              <a:ext uri="{FF2B5EF4-FFF2-40B4-BE49-F238E27FC236}">
                <a16:creationId xmlns:a16="http://schemas.microsoft.com/office/drawing/2014/main" id="{5A57B1CE-7D02-204F-837D-CCD79A785B6C}"/>
              </a:ext>
            </a:extLst>
          </p:cNvPr>
          <p:cNvSpPr/>
          <p:nvPr/>
        </p:nvSpPr>
        <p:spPr>
          <a:xfrm>
            <a:off x="21093118" y="7563819"/>
            <a:ext cx="502444" cy="502444"/>
          </a:xfrm>
          <a:prstGeom prst="round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C4F01912-ECEF-DE42-93EA-BB5BDE886425}"/>
              </a:ext>
            </a:extLst>
          </p:cNvPr>
          <p:cNvSpPr txBox="1"/>
          <p:nvPr/>
        </p:nvSpPr>
        <p:spPr>
          <a:xfrm>
            <a:off x="21146000" y="7607584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339" name="Rounded Rectangle 338">
            <a:extLst>
              <a:ext uri="{FF2B5EF4-FFF2-40B4-BE49-F238E27FC236}">
                <a16:creationId xmlns:a16="http://schemas.microsoft.com/office/drawing/2014/main" id="{9F88759C-29A6-A54B-95B9-9D10B1DBCC07}"/>
              </a:ext>
            </a:extLst>
          </p:cNvPr>
          <p:cNvSpPr/>
          <p:nvPr/>
        </p:nvSpPr>
        <p:spPr>
          <a:xfrm>
            <a:off x="21595559" y="7563819"/>
            <a:ext cx="502444" cy="502444"/>
          </a:xfrm>
          <a:prstGeom prst="round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7969F3B4-8729-A54F-BC09-FBC6EBD7A5E7}"/>
              </a:ext>
            </a:extLst>
          </p:cNvPr>
          <p:cNvSpPr txBox="1"/>
          <p:nvPr/>
        </p:nvSpPr>
        <p:spPr>
          <a:xfrm>
            <a:off x="21648441" y="7607584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430567DA-A201-E348-996D-DB7400B043DC}"/>
              </a:ext>
            </a:extLst>
          </p:cNvPr>
          <p:cNvSpPr/>
          <p:nvPr/>
        </p:nvSpPr>
        <p:spPr>
          <a:xfrm>
            <a:off x="6261169" y="8729451"/>
            <a:ext cx="502444" cy="502444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7492827-3024-DD4E-B014-80958F1C82C4}"/>
              </a:ext>
            </a:extLst>
          </p:cNvPr>
          <p:cNvSpPr txBox="1"/>
          <p:nvPr/>
        </p:nvSpPr>
        <p:spPr>
          <a:xfrm>
            <a:off x="6314051" y="8773216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DBFBE17-30BD-7642-B0D3-1D9706C010D1}"/>
              </a:ext>
            </a:extLst>
          </p:cNvPr>
          <p:cNvSpPr/>
          <p:nvPr/>
        </p:nvSpPr>
        <p:spPr>
          <a:xfrm>
            <a:off x="6763612" y="8729451"/>
            <a:ext cx="502444" cy="502444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2E54CB0-8E80-2A49-9D14-BBE81335F735}"/>
              </a:ext>
            </a:extLst>
          </p:cNvPr>
          <p:cNvSpPr txBox="1"/>
          <p:nvPr/>
        </p:nvSpPr>
        <p:spPr>
          <a:xfrm>
            <a:off x="6816494" y="8773216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32E6078C-F9A6-1D4F-90C3-14E1E1D761D8}"/>
              </a:ext>
            </a:extLst>
          </p:cNvPr>
          <p:cNvSpPr/>
          <p:nvPr/>
        </p:nvSpPr>
        <p:spPr>
          <a:xfrm>
            <a:off x="7266054" y="8729451"/>
            <a:ext cx="502444" cy="502444"/>
          </a:xfrm>
          <a:prstGeom prst="round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5DD081-054F-334D-BD39-45B186D49B77}"/>
              </a:ext>
            </a:extLst>
          </p:cNvPr>
          <p:cNvSpPr txBox="1"/>
          <p:nvPr/>
        </p:nvSpPr>
        <p:spPr>
          <a:xfrm>
            <a:off x="7318936" y="8773216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8227F416-31B0-BA48-8807-6F0665D02331}"/>
              </a:ext>
            </a:extLst>
          </p:cNvPr>
          <p:cNvSpPr/>
          <p:nvPr/>
        </p:nvSpPr>
        <p:spPr>
          <a:xfrm>
            <a:off x="7768495" y="8729451"/>
            <a:ext cx="502444" cy="502444"/>
          </a:xfrm>
          <a:prstGeom prst="round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3F4BC75-F3EE-8D4E-A649-37205CFBAAB8}"/>
              </a:ext>
            </a:extLst>
          </p:cNvPr>
          <p:cNvSpPr txBox="1"/>
          <p:nvPr/>
        </p:nvSpPr>
        <p:spPr>
          <a:xfrm>
            <a:off x="7821377" y="8773216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AC87267C-1EBF-EB4D-85C9-6EF46F7E8A73}"/>
              </a:ext>
            </a:extLst>
          </p:cNvPr>
          <p:cNvSpPr/>
          <p:nvPr/>
        </p:nvSpPr>
        <p:spPr>
          <a:xfrm>
            <a:off x="9026582" y="8729451"/>
            <a:ext cx="502444" cy="502444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1A1C26B-D818-EA40-8FE0-6E66206B7136}"/>
              </a:ext>
            </a:extLst>
          </p:cNvPr>
          <p:cNvSpPr txBox="1"/>
          <p:nvPr/>
        </p:nvSpPr>
        <p:spPr>
          <a:xfrm>
            <a:off x="9079464" y="8773216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B6C828EE-B986-004A-82D6-EC0827BDFB6B}"/>
              </a:ext>
            </a:extLst>
          </p:cNvPr>
          <p:cNvSpPr/>
          <p:nvPr/>
        </p:nvSpPr>
        <p:spPr>
          <a:xfrm>
            <a:off x="9529025" y="8729451"/>
            <a:ext cx="502444" cy="502444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24A461E-FD83-A04B-AD27-01A76BE0A32C}"/>
              </a:ext>
            </a:extLst>
          </p:cNvPr>
          <p:cNvSpPr txBox="1"/>
          <p:nvPr/>
        </p:nvSpPr>
        <p:spPr>
          <a:xfrm>
            <a:off x="9581907" y="8773216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D32ED930-923C-5B44-A935-03844B8592ED}"/>
              </a:ext>
            </a:extLst>
          </p:cNvPr>
          <p:cNvSpPr/>
          <p:nvPr/>
        </p:nvSpPr>
        <p:spPr>
          <a:xfrm>
            <a:off x="10031467" y="8729451"/>
            <a:ext cx="502444" cy="502444"/>
          </a:xfrm>
          <a:prstGeom prst="round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C2CBA06-879D-D444-8115-209523BD64A9}"/>
              </a:ext>
            </a:extLst>
          </p:cNvPr>
          <p:cNvSpPr txBox="1"/>
          <p:nvPr/>
        </p:nvSpPr>
        <p:spPr>
          <a:xfrm>
            <a:off x="10084349" y="8773216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CE89D406-74C5-BB4C-AAB0-FFA17AF133B4}"/>
              </a:ext>
            </a:extLst>
          </p:cNvPr>
          <p:cNvSpPr/>
          <p:nvPr/>
        </p:nvSpPr>
        <p:spPr>
          <a:xfrm>
            <a:off x="10533908" y="8729451"/>
            <a:ext cx="502444" cy="502444"/>
          </a:xfrm>
          <a:prstGeom prst="round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AAC6B6D-A666-7346-84BF-042C979EF2B5}"/>
              </a:ext>
            </a:extLst>
          </p:cNvPr>
          <p:cNvSpPr txBox="1"/>
          <p:nvPr/>
        </p:nvSpPr>
        <p:spPr>
          <a:xfrm>
            <a:off x="10586790" y="8773216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9C6AB97E-38E1-A54E-BDDB-BED3BF2AC08F}"/>
              </a:ext>
            </a:extLst>
          </p:cNvPr>
          <p:cNvSpPr/>
          <p:nvPr/>
        </p:nvSpPr>
        <p:spPr>
          <a:xfrm>
            <a:off x="11791995" y="8729451"/>
            <a:ext cx="502444" cy="502444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92D1786-1FFA-A947-B493-3DA360C80673}"/>
              </a:ext>
            </a:extLst>
          </p:cNvPr>
          <p:cNvSpPr txBox="1"/>
          <p:nvPr/>
        </p:nvSpPr>
        <p:spPr>
          <a:xfrm>
            <a:off x="11844877" y="8773216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EABC5873-71FB-4142-A87D-1BDFE3767998}"/>
              </a:ext>
            </a:extLst>
          </p:cNvPr>
          <p:cNvSpPr/>
          <p:nvPr/>
        </p:nvSpPr>
        <p:spPr>
          <a:xfrm>
            <a:off x="12294438" y="8729451"/>
            <a:ext cx="502444" cy="502444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3AC9108-FB49-1744-BABC-CCDF46D236D9}"/>
              </a:ext>
            </a:extLst>
          </p:cNvPr>
          <p:cNvSpPr txBox="1"/>
          <p:nvPr/>
        </p:nvSpPr>
        <p:spPr>
          <a:xfrm>
            <a:off x="12347320" y="8773216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164" name="Rounded Rectangle 163">
            <a:extLst>
              <a:ext uri="{FF2B5EF4-FFF2-40B4-BE49-F238E27FC236}">
                <a16:creationId xmlns:a16="http://schemas.microsoft.com/office/drawing/2014/main" id="{8CC7CB71-F840-1048-9DA7-57D793165C72}"/>
              </a:ext>
            </a:extLst>
          </p:cNvPr>
          <p:cNvSpPr/>
          <p:nvPr/>
        </p:nvSpPr>
        <p:spPr>
          <a:xfrm>
            <a:off x="12796880" y="8729451"/>
            <a:ext cx="502444" cy="502444"/>
          </a:xfrm>
          <a:prstGeom prst="round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49CDDD9-A599-2147-87BC-1944EE35C41A}"/>
              </a:ext>
            </a:extLst>
          </p:cNvPr>
          <p:cNvSpPr txBox="1"/>
          <p:nvPr/>
        </p:nvSpPr>
        <p:spPr>
          <a:xfrm>
            <a:off x="12849762" y="8773216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B9A56CA2-6BBB-1B45-8E85-A97F4E2DE6C4}"/>
              </a:ext>
            </a:extLst>
          </p:cNvPr>
          <p:cNvSpPr/>
          <p:nvPr/>
        </p:nvSpPr>
        <p:spPr>
          <a:xfrm>
            <a:off x="13299321" y="8729451"/>
            <a:ext cx="502444" cy="502444"/>
          </a:xfrm>
          <a:prstGeom prst="round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224E4DD-835A-5A4A-AD1B-DD66ED28BFCC}"/>
              </a:ext>
            </a:extLst>
          </p:cNvPr>
          <p:cNvSpPr txBox="1"/>
          <p:nvPr/>
        </p:nvSpPr>
        <p:spPr>
          <a:xfrm>
            <a:off x="13352203" y="8773216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215" name="Rounded Rectangle 214">
            <a:extLst>
              <a:ext uri="{FF2B5EF4-FFF2-40B4-BE49-F238E27FC236}">
                <a16:creationId xmlns:a16="http://schemas.microsoft.com/office/drawing/2014/main" id="{DA4FA971-B8D4-3247-96F7-E941773BF8FC}"/>
              </a:ext>
            </a:extLst>
          </p:cNvPr>
          <p:cNvSpPr/>
          <p:nvPr/>
        </p:nvSpPr>
        <p:spPr>
          <a:xfrm>
            <a:off x="14557408" y="8729451"/>
            <a:ext cx="502444" cy="502444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D3D35E6-54EA-2646-A18A-FBA443B5163E}"/>
              </a:ext>
            </a:extLst>
          </p:cNvPr>
          <p:cNvSpPr txBox="1"/>
          <p:nvPr/>
        </p:nvSpPr>
        <p:spPr>
          <a:xfrm>
            <a:off x="14610290" y="8773216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217" name="Rounded Rectangle 216">
            <a:extLst>
              <a:ext uri="{FF2B5EF4-FFF2-40B4-BE49-F238E27FC236}">
                <a16:creationId xmlns:a16="http://schemas.microsoft.com/office/drawing/2014/main" id="{155F8EB9-9F87-544A-8F3F-A0AA185CE6DA}"/>
              </a:ext>
            </a:extLst>
          </p:cNvPr>
          <p:cNvSpPr/>
          <p:nvPr/>
        </p:nvSpPr>
        <p:spPr>
          <a:xfrm>
            <a:off x="15059851" y="8729451"/>
            <a:ext cx="502444" cy="502444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6414DF61-B047-704A-92E1-8D832313ACF1}"/>
              </a:ext>
            </a:extLst>
          </p:cNvPr>
          <p:cNvSpPr txBox="1"/>
          <p:nvPr/>
        </p:nvSpPr>
        <p:spPr>
          <a:xfrm>
            <a:off x="15112733" y="8773216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219" name="Rounded Rectangle 218">
            <a:extLst>
              <a:ext uri="{FF2B5EF4-FFF2-40B4-BE49-F238E27FC236}">
                <a16:creationId xmlns:a16="http://schemas.microsoft.com/office/drawing/2014/main" id="{A4B14B2D-FE33-3D43-9691-DC584996A44F}"/>
              </a:ext>
            </a:extLst>
          </p:cNvPr>
          <p:cNvSpPr/>
          <p:nvPr/>
        </p:nvSpPr>
        <p:spPr>
          <a:xfrm>
            <a:off x="15562293" y="8729451"/>
            <a:ext cx="502444" cy="502444"/>
          </a:xfrm>
          <a:prstGeom prst="round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C3EB366-8F63-A247-8945-0043781D4807}"/>
              </a:ext>
            </a:extLst>
          </p:cNvPr>
          <p:cNvSpPr txBox="1"/>
          <p:nvPr/>
        </p:nvSpPr>
        <p:spPr>
          <a:xfrm>
            <a:off x="15615175" y="8773216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221" name="Rounded Rectangle 220">
            <a:extLst>
              <a:ext uri="{FF2B5EF4-FFF2-40B4-BE49-F238E27FC236}">
                <a16:creationId xmlns:a16="http://schemas.microsoft.com/office/drawing/2014/main" id="{5A2312E5-7158-3F45-B9F8-8AAFACAB1A1C}"/>
              </a:ext>
            </a:extLst>
          </p:cNvPr>
          <p:cNvSpPr/>
          <p:nvPr/>
        </p:nvSpPr>
        <p:spPr>
          <a:xfrm>
            <a:off x="16064734" y="8729451"/>
            <a:ext cx="502444" cy="502444"/>
          </a:xfrm>
          <a:prstGeom prst="round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107898A0-AA99-7344-B480-9B5973A7BE74}"/>
              </a:ext>
            </a:extLst>
          </p:cNvPr>
          <p:cNvSpPr txBox="1"/>
          <p:nvPr/>
        </p:nvSpPr>
        <p:spPr>
          <a:xfrm>
            <a:off x="16117616" y="8773216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270" name="Rounded Rectangle 269">
            <a:extLst>
              <a:ext uri="{FF2B5EF4-FFF2-40B4-BE49-F238E27FC236}">
                <a16:creationId xmlns:a16="http://schemas.microsoft.com/office/drawing/2014/main" id="{C9C1257B-BDE6-6F45-83BF-B8C0F83E0B15}"/>
              </a:ext>
            </a:extLst>
          </p:cNvPr>
          <p:cNvSpPr/>
          <p:nvPr/>
        </p:nvSpPr>
        <p:spPr>
          <a:xfrm>
            <a:off x="17322820" y="8729451"/>
            <a:ext cx="502444" cy="502444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A81C2D88-7670-0248-B06C-A4C326088B12}"/>
              </a:ext>
            </a:extLst>
          </p:cNvPr>
          <p:cNvSpPr txBox="1"/>
          <p:nvPr/>
        </p:nvSpPr>
        <p:spPr>
          <a:xfrm>
            <a:off x="17375702" y="8773216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272" name="Rounded Rectangle 271">
            <a:extLst>
              <a:ext uri="{FF2B5EF4-FFF2-40B4-BE49-F238E27FC236}">
                <a16:creationId xmlns:a16="http://schemas.microsoft.com/office/drawing/2014/main" id="{1BAB8A5F-8174-5E4C-8948-453A5DC81F04}"/>
              </a:ext>
            </a:extLst>
          </p:cNvPr>
          <p:cNvSpPr/>
          <p:nvPr/>
        </p:nvSpPr>
        <p:spPr>
          <a:xfrm>
            <a:off x="17825263" y="8729451"/>
            <a:ext cx="502444" cy="502444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81DC6D8F-0458-F84D-A9B3-B8ACB5AE5BF7}"/>
              </a:ext>
            </a:extLst>
          </p:cNvPr>
          <p:cNvSpPr txBox="1"/>
          <p:nvPr/>
        </p:nvSpPr>
        <p:spPr>
          <a:xfrm>
            <a:off x="17878145" y="8773216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274" name="Rounded Rectangle 273">
            <a:extLst>
              <a:ext uri="{FF2B5EF4-FFF2-40B4-BE49-F238E27FC236}">
                <a16:creationId xmlns:a16="http://schemas.microsoft.com/office/drawing/2014/main" id="{EB0DAC91-BAB9-0245-9E1C-BD8A577C1D5A}"/>
              </a:ext>
            </a:extLst>
          </p:cNvPr>
          <p:cNvSpPr/>
          <p:nvPr/>
        </p:nvSpPr>
        <p:spPr>
          <a:xfrm>
            <a:off x="18327705" y="8729451"/>
            <a:ext cx="502444" cy="502444"/>
          </a:xfrm>
          <a:prstGeom prst="round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0A4B2EBB-4DAC-1C48-A818-DC2C731F7B49}"/>
              </a:ext>
            </a:extLst>
          </p:cNvPr>
          <p:cNvSpPr txBox="1"/>
          <p:nvPr/>
        </p:nvSpPr>
        <p:spPr>
          <a:xfrm>
            <a:off x="18380587" y="8773216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276" name="Rounded Rectangle 275">
            <a:extLst>
              <a:ext uri="{FF2B5EF4-FFF2-40B4-BE49-F238E27FC236}">
                <a16:creationId xmlns:a16="http://schemas.microsoft.com/office/drawing/2014/main" id="{22609AF6-FE4A-934A-9856-32A748DE4565}"/>
              </a:ext>
            </a:extLst>
          </p:cNvPr>
          <p:cNvSpPr/>
          <p:nvPr/>
        </p:nvSpPr>
        <p:spPr>
          <a:xfrm>
            <a:off x="18830146" y="8729451"/>
            <a:ext cx="502444" cy="502444"/>
          </a:xfrm>
          <a:prstGeom prst="round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013CB329-19D4-FB4B-84A5-A95ACBCCBA39}"/>
              </a:ext>
            </a:extLst>
          </p:cNvPr>
          <p:cNvSpPr txBox="1"/>
          <p:nvPr/>
        </p:nvSpPr>
        <p:spPr>
          <a:xfrm>
            <a:off x="18883028" y="8773216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325" name="Rounded Rectangle 324">
            <a:extLst>
              <a:ext uri="{FF2B5EF4-FFF2-40B4-BE49-F238E27FC236}">
                <a16:creationId xmlns:a16="http://schemas.microsoft.com/office/drawing/2014/main" id="{20CAC308-9224-3947-9C0C-DD1F37274D9A}"/>
              </a:ext>
            </a:extLst>
          </p:cNvPr>
          <p:cNvSpPr/>
          <p:nvPr/>
        </p:nvSpPr>
        <p:spPr>
          <a:xfrm>
            <a:off x="20088233" y="8729451"/>
            <a:ext cx="502444" cy="502444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7E7CE250-17BD-1842-967F-3A5379068D8E}"/>
              </a:ext>
            </a:extLst>
          </p:cNvPr>
          <p:cNvSpPr txBox="1"/>
          <p:nvPr/>
        </p:nvSpPr>
        <p:spPr>
          <a:xfrm>
            <a:off x="20141115" y="8773216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327" name="Rounded Rectangle 326">
            <a:extLst>
              <a:ext uri="{FF2B5EF4-FFF2-40B4-BE49-F238E27FC236}">
                <a16:creationId xmlns:a16="http://schemas.microsoft.com/office/drawing/2014/main" id="{D405C5F6-D984-CF47-BEAB-6059FA7F8D12}"/>
              </a:ext>
            </a:extLst>
          </p:cNvPr>
          <p:cNvSpPr/>
          <p:nvPr/>
        </p:nvSpPr>
        <p:spPr>
          <a:xfrm>
            <a:off x="20590676" y="8729451"/>
            <a:ext cx="502444" cy="502444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71938109-E0C8-C849-BE9B-0A1B3DD22106}"/>
              </a:ext>
            </a:extLst>
          </p:cNvPr>
          <p:cNvSpPr txBox="1"/>
          <p:nvPr/>
        </p:nvSpPr>
        <p:spPr>
          <a:xfrm>
            <a:off x="20643558" y="8773216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329" name="Rounded Rectangle 328">
            <a:extLst>
              <a:ext uri="{FF2B5EF4-FFF2-40B4-BE49-F238E27FC236}">
                <a16:creationId xmlns:a16="http://schemas.microsoft.com/office/drawing/2014/main" id="{FB0FD50F-A523-AF4E-AB8F-F962F32AD280}"/>
              </a:ext>
            </a:extLst>
          </p:cNvPr>
          <p:cNvSpPr/>
          <p:nvPr/>
        </p:nvSpPr>
        <p:spPr>
          <a:xfrm>
            <a:off x="21093118" y="8729451"/>
            <a:ext cx="502444" cy="502444"/>
          </a:xfrm>
          <a:prstGeom prst="round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6CA8F987-27B0-3643-AF01-7AC59005BFCC}"/>
              </a:ext>
            </a:extLst>
          </p:cNvPr>
          <p:cNvSpPr txBox="1"/>
          <p:nvPr/>
        </p:nvSpPr>
        <p:spPr>
          <a:xfrm>
            <a:off x="21146000" y="8773216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331" name="Rounded Rectangle 330">
            <a:extLst>
              <a:ext uri="{FF2B5EF4-FFF2-40B4-BE49-F238E27FC236}">
                <a16:creationId xmlns:a16="http://schemas.microsoft.com/office/drawing/2014/main" id="{703B0C5A-E75D-D64D-A7A0-A2AAECCAFEB8}"/>
              </a:ext>
            </a:extLst>
          </p:cNvPr>
          <p:cNvSpPr/>
          <p:nvPr/>
        </p:nvSpPr>
        <p:spPr>
          <a:xfrm>
            <a:off x="21595559" y="8729451"/>
            <a:ext cx="502444" cy="502444"/>
          </a:xfrm>
          <a:prstGeom prst="round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9E005AFC-EAFC-6441-A124-C5225A3A4B8A}"/>
              </a:ext>
            </a:extLst>
          </p:cNvPr>
          <p:cNvSpPr txBox="1"/>
          <p:nvPr/>
        </p:nvSpPr>
        <p:spPr>
          <a:xfrm>
            <a:off x="21648441" y="8773216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15EAB251-D6A8-864A-A89F-5053C94787B5}"/>
              </a:ext>
            </a:extLst>
          </p:cNvPr>
          <p:cNvSpPr/>
          <p:nvPr/>
        </p:nvSpPr>
        <p:spPr>
          <a:xfrm>
            <a:off x="6261169" y="9895083"/>
            <a:ext cx="502444" cy="502444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FAD1F13-E684-D944-8CDB-BB4B6AF4EB76}"/>
              </a:ext>
            </a:extLst>
          </p:cNvPr>
          <p:cNvSpPr txBox="1"/>
          <p:nvPr/>
        </p:nvSpPr>
        <p:spPr>
          <a:xfrm>
            <a:off x="6314051" y="9938848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FB8FAB97-4374-EB40-9DEE-B3B4E8F6A55C}"/>
              </a:ext>
            </a:extLst>
          </p:cNvPr>
          <p:cNvSpPr/>
          <p:nvPr/>
        </p:nvSpPr>
        <p:spPr>
          <a:xfrm>
            <a:off x="6763612" y="9895083"/>
            <a:ext cx="502444" cy="502444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A1FE5C0-8752-804B-90C5-31803C112CB5}"/>
              </a:ext>
            </a:extLst>
          </p:cNvPr>
          <p:cNvSpPr txBox="1"/>
          <p:nvPr/>
        </p:nvSpPr>
        <p:spPr>
          <a:xfrm>
            <a:off x="6816494" y="9938848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F0233DFB-15D9-AF41-89D4-3665840622AC}"/>
              </a:ext>
            </a:extLst>
          </p:cNvPr>
          <p:cNvSpPr/>
          <p:nvPr/>
        </p:nvSpPr>
        <p:spPr>
          <a:xfrm>
            <a:off x="7266054" y="9895083"/>
            <a:ext cx="502444" cy="502444"/>
          </a:xfrm>
          <a:prstGeom prst="round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2E2B5D6-94AC-E240-B9D0-BCCB7E640672}"/>
              </a:ext>
            </a:extLst>
          </p:cNvPr>
          <p:cNvSpPr txBox="1"/>
          <p:nvPr/>
        </p:nvSpPr>
        <p:spPr>
          <a:xfrm>
            <a:off x="7318936" y="9938848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405E5EF1-8DC2-FD4D-A423-515E8563A564}"/>
              </a:ext>
            </a:extLst>
          </p:cNvPr>
          <p:cNvSpPr/>
          <p:nvPr/>
        </p:nvSpPr>
        <p:spPr>
          <a:xfrm>
            <a:off x="7768495" y="9895083"/>
            <a:ext cx="502444" cy="502444"/>
          </a:xfrm>
          <a:prstGeom prst="round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930B250-F916-B04D-870A-20A9E4477035}"/>
              </a:ext>
            </a:extLst>
          </p:cNvPr>
          <p:cNvSpPr txBox="1"/>
          <p:nvPr/>
        </p:nvSpPr>
        <p:spPr>
          <a:xfrm>
            <a:off x="7821377" y="9938848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32350A7E-9139-F949-88F0-D83CC422F5CA}"/>
              </a:ext>
            </a:extLst>
          </p:cNvPr>
          <p:cNvSpPr/>
          <p:nvPr/>
        </p:nvSpPr>
        <p:spPr>
          <a:xfrm>
            <a:off x="9026582" y="9895083"/>
            <a:ext cx="502444" cy="502444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78294B4-44EE-8044-A34B-0F638349C034}"/>
              </a:ext>
            </a:extLst>
          </p:cNvPr>
          <p:cNvSpPr txBox="1"/>
          <p:nvPr/>
        </p:nvSpPr>
        <p:spPr>
          <a:xfrm>
            <a:off x="9079464" y="9938848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90D996C7-22D3-224E-8CAC-E1FF8A20A8CA}"/>
              </a:ext>
            </a:extLst>
          </p:cNvPr>
          <p:cNvSpPr/>
          <p:nvPr/>
        </p:nvSpPr>
        <p:spPr>
          <a:xfrm>
            <a:off x="9529025" y="9895083"/>
            <a:ext cx="502444" cy="502444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8E73C86-74C2-D94B-BD64-9C60C7C9FAE6}"/>
              </a:ext>
            </a:extLst>
          </p:cNvPr>
          <p:cNvSpPr txBox="1"/>
          <p:nvPr/>
        </p:nvSpPr>
        <p:spPr>
          <a:xfrm>
            <a:off x="9581907" y="9938848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C76BEFE6-E391-B842-AF19-15EF7FF14C32}"/>
              </a:ext>
            </a:extLst>
          </p:cNvPr>
          <p:cNvSpPr/>
          <p:nvPr/>
        </p:nvSpPr>
        <p:spPr>
          <a:xfrm>
            <a:off x="10031467" y="9895083"/>
            <a:ext cx="502444" cy="502444"/>
          </a:xfrm>
          <a:prstGeom prst="round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5E989CF-73A8-F240-83E5-FE9CEB412F1C}"/>
              </a:ext>
            </a:extLst>
          </p:cNvPr>
          <p:cNvSpPr txBox="1"/>
          <p:nvPr/>
        </p:nvSpPr>
        <p:spPr>
          <a:xfrm>
            <a:off x="10084349" y="9938848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F75AE682-E941-4E43-B49B-32B8FD4D612D}"/>
              </a:ext>
            </a:extLst>
          </p:cNvPr>
          <p:cNvSpPr/>
          <p:nvPr/>
        </p:nvSpPr>
        <p:spPr>
          <a:xfrm>
            <a:off x="10533908" y="9895083"/>
            <a:ext cx="502444" cy="502444"/>
          </a:xfrm>
          <a:prstGeom prst="round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6E897FC-5F6D-D648-90EB-51F699F58023}"/>
              </a:ext>
            </a:extLst>
          </p:cNvPr>
          <p:cNvSpPr txBox="1"/>
          <p:nvPr/>
        </p:nvSpPr>
        <p:spPr>
          <a:xfrm>
            <a:off x="10586790" y="9938848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257ADCC6-265A-224C-A24B-595ACFB47E10}"/>
              </a:ext>
            </a:extLst>
          </p:cNvPr>
          <p:cNvSpPr/>
          <p:nvPr/>
        </p:nvSpPr>
        <p:spPr>
          <a:xfrm>
            <a:off x="11791995" y="9895083"/>
            <a:ext cx="502444" cy="502444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E433AA7-A015-A545-A170-41E677F38CDC}"/>
              </a:ext>
            </a:extLst>
          </p:cNvPr>
          <p:cNvSpPr txBox="1"/>
          <p:nvPr/>
        </p:nvSpPr>
        <p:spPr>
          <a:xfrm>
            <a:off x="11844877" y="9938848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376184A9-DEF2-404D-BE4A-272B2BEDE3DF}"/>
              </a:ext>
            </a:extLst>
          </p:cNvPr>
          <p:cNvSpPr/>
          <p:nvPr/>
        </p:nvSpPr>
        <p:spPr>
          <a:xfrm>
            <a:off x="12294438" y="9895083"/>
            <a:ext cx="502444" cy="502444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5DCBFAB-6FDB-FE4D-8D3B-47B2D06E0D3E}"/>
              </a:ext>
            </a:extLst>
          </p:cNvPr>
          <p:cNvSpPr txBox="1"/>
          <p:nvPr/>
        </p:nvSpPr>
        <p:spPr>
          <a:xfrm>
            <a:off x="12347320" y="9938848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172BBD29-7384-EC4A-957A-4F23464EA338}"/>
              </a:ext>
            </a:extLst>
          </p:cNvPr>
          <p:cNvSpPr/>
          <p:nvPr/>
        </p:nvSpPr>
        <p:spPr>
          <a:xfrm>
            <a:off x="12796880" y="9895083"/>
            <a:ext cx="502444" cy="502444"/>
          </a:xfrm>
          <a:prstGeom prst="round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20C9C17-6DEB-6348-A6DB-30AD02C8FD9C}"/>
              </a:ext>
            </a:extLst>
          </p:cNvPr>
          <p:cNvSpPr txBox="1"/>
          <p:nvPr/>
        </p:nvSpPr>
        <p:spPr>
          <a:xfrm>
            <a:off x="12849762" y="9938848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158" name="Rounded Rectangle 157">
            <a:extLst>
              <a:ext uri="{FF2B5EF4-FFF2-40B4-BE49-F238E27FC236}">
                <a16:creationId xmlns:a16="http://schemas.microsoft.com/office/drawing/2014/main" id="{5670A8CB-35D9-5A45-9240-37D3AB0E2602}"/>
              </a:ext>
            </a:extLst>
          </p:cNvPr>
          <p:cNvSpPr/>
          <p:nvPr/>
        </p:nvSpPr>
        <p:spPr>
          <a:xfrm>
            <a:off x="13299321" y="9895083"/>
            <a:ext cx="502444" cy="502444"/>
          </a:xfrm>
          <a:prstGeom prst="round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BEDB33C-A711-914C-A464-E40A0EB6E64C}"/>
              </a:ext>
            </a:extLst>
          </p:cNvPr>
          <p:cNvSpPr txBox="1"/>
          <p:nvPr/>
        </p:nvSpPr>
        <p:spPr>
          <a:xfrm>
            <a:off x="13352203" y="9938848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207" name="Rounded Rectangle 206">
            <a:extLst>
              <a:ext uri="{FF2B5EF4-FFF2-40B4-BE49-F238E27FC236}">
                <a16:creationId xmlns:a16="http://schemas.microsoft.com/office/drawing/2014/main" id="{BA0EDB4F-F08D-F641-8153-F41199EAAFA9}"/>
              </a:ext>
            </a:extLst>
          </p:cNvPr>
          <p:cNvSpPr/>
          <p:nvPr/>
        </p:nvSpPr>
        <p:spPr>
          <a:xfrm>
            <a:off x="14557408" y="9895083"/>
            <a:ext cx="502444" cy="502444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1FA32DDF-FE13-AF43-A62C-49DD31E2F6A4}"/>
              </a:ext>
            </a:extLst>
          </p:cNvPr>
          <p:cNvSpPr txBox="1"/>
          <p:nvPr/>
        </p:nvSpPr>
        <p:spPr>
          <a:xfrm>
            <a:off x="14610290" y="9938848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209" name="Rounded Rectangle 208">
            <a:extLst>
              <a:ext uri="{FF2B5EF4-FFF2-40B4-BE49-F238E27FC236}">
                <a16:creationId xmlns:a16="http://schemas.microsoft.com/office/drawing/2014/main" id="{448D0D23-424C-8747-9A77-400AAF832510}"/>
              </a:ext>
            </a:extLst>
          </p:cNvPr>
          <p:cNvSpPr/>
          <p:nvPr/>
        </p:nvSpPr>
        <p:spPr>
          <a:xfrm>
            <a:off x="15059851" y="9895083"/>
            <a:ext cx="502444" cy="502444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04F1FA3F-9E2E-5545-B0A3-D15540C8534C}"/>
              </a:ext>
            </a:extLst>
          </p:cNvPr>
          <p:cNvSpPr txBox="1"/>
          <p:nvPr/>
        </p:nvSpPr>
        <p:spPr>
          <a:xfrm>
            <a:off x="15112733" y="9938848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211" name="Rounded Rectangle 210">
            <a:extLst>
              <a:ext uri="{FF2B5EF4-FFF2-40B4-BE49-F238E27FC236}">
                <a16:creationId xmlns:a16="http://schemas.microsoft.com/office/drawing/2014/main" id="{89F6F5C2-B551-7045-821E-6F5456C35CFC}"/>
              </a:ext>
            </a:extLst>
          </p:cNvPr>
          <p:cNvSpPr/>
          <p:nvPr/>
        </p:nvSpPr>
        <p:spPr>
          <a:xfrm>
            <a:off x="15562293" y="9895083"/>
            <a:ext cx="502444" cy="502444"/>
          </a:xfrm>
          <a:prstGeom prst="round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26B83F7-00C3-D048-93F7-503B08107BCF}"/>
              </a:ext>
            </a:extLst>
          </p:cNvPr>
          <p:cNvSpPr txBox="1"/>
          <p:nvPr/>
        </p:nvSpPr>
        <p:spPr>
          <a:xfrm>
            <a:off x="15615175" y="9938848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213" name="Rounded Rectangle 212">
            <a:extLst>
              <a:ext uri="{FF2B5EF4-FFF2-40B4-BE49-F238E27FC236}">
                <a16:creationId xmlns:a16="http://schemas.microsoft.com/office/drawing/2014/main" id="{7D493382-D788-2B43-8195-E486611A74E1}"/>
              </a:ext>
            </a:extLst>
          </p:cNvPr>
          <p:cNvSpPr/>
          <p:nvPr/>
        </p:nvSpPr>
        <p:spPr>
          <a:xfrm>
            <a:off x="16064734" y="9895083"/>
            <a:ext cx="502444" cy="502444"/>
          </a:xfrm>
          <a:prstGeom prst="round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3402AE4D-F763-5C4D-94DE-E272D43CF079}"/>
              </a:ext>
            </a:extLst>
          </p:cNvPr>
          <p:cNvSpPr txBox="1"/>
          <p:nvPr/>
        </p:nvSpPr>
        <p:spPr>
          <a:xfrm>
            <a:off x="16117616" y="9938848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262" name="Rounded Rectangle 261">
            <a:extLst>
              <a:ext uri="{FF2B5EF4-FFF2-40B4-BE49-F238E27FC236}">
                <a16:creationId xmlns:a16="http://schemas.microsoft.com/office/drawing/2014/main" id="{3085259F-A491-4744-98A3-A472796ACEC5}"/>
              </a:ext>
            </a:extLst>
          </p:cNvPr>
          <p:cNvSpPr/>
          <p:nvPr/>
        </p:nvSpPr>
        <p:spPr>
          <a:xfrm>
            <a:off x="17322820" y="9895083"/>
            <a:ext cx="502444" cy="502444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D699D0E7-194E-494E-B90D-F7623AA63845}"/>
              </a:ext>
            </a:extLst>
          </p:cNvPr>
          <p:cNvSpPr txBox="1"/>
          <p:nvPr/>
        </p:nvSpPr>
        <p:spPr>
          <a:xfrm>
            <a:off x="17375702" y="9938848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264" name="Rounded Rectangle 263">
            <a:extLst>
              <a:ext uri="{FF2B5EF4-FFF2-40B4-BE49-F238E27FC236}">
                <a16:creationId xmlns:a16="http://schemas.microsoft.com/office/drawing/2014/main" id="{E8C53B2C-5C61-5940-B487-CF329A8BB004}"/>
              </a:ext>
            </a:extLst>
          </p:cNvPr>
          <p:cNvSpPr/>
          <p:nvPr/>
        </p:nvSpPr>
        <p:spPr>
          <a:xfrm>
            <a:off x="17825263" y="9895083"/>
            <a:ext cx="502444" cy="502444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AD6E8101-76E4-B346-8CBD-1628F5853736}"/>
              </a:ext>
            </a:extLst>
          </p:cNvPr>
          <p:cNvSpPr txBox="1"/>
          <p:nvPr/>
        </p:nvSpPr>
        <p:spPr>
          <a:xfrm>
            <a:off x="17878145" y="9938848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266" name="Rounded Rectangle 265">
            <a:extLst>
              <a:ext uri="{FF2B5EF4-FFF2-40B4-BE49-F238E27FC236}">
                <a16:creationId xmlns:a16="http://schemas.microsoft.com/office/drawing/2014/main" id="{141D5560-979A-BA4C-9534-E7146CFF9B60}"/>
              </a:ext>
            </a:extLst>
          </p:cNvPr>
          <p:cNvSpPr/>
          <p:nvPr/>
        </p:nvSpPr>
        <p:spPr>
          <a:xfrm>
            <a:off x="18327705" y="9895083"/>
            <a:ext cx="502444" cy="502444"/>
          </a:xfrm>
          <a:prstGeom prst="round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8F04CF01-D9CD-3C43-9058-4E570B88A0F2}"/>
              </a:ext>
            </a:extLst>
          </p:cNvPr>
          <p:cNvSpPr txBox="1"/>
          <p:nvPr/>
        </p:nvSpPr>
        <p:spPr>
          <a:xfrm>
            <a:off x="18380587" y="9938848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268" name="Rounded Rectangle 267">
            <a:extLst>
              <a:ext uri="{FF2B5EF4-FFF2-40B4-BE49-F238E27FC236}">
                <a16:creationId xmlns:a16="http://schemas.microsoft.com/office/drawing/2014/main" id="{322F72DC-9F85-AC4D-A1D5-542384FAE428}"/>
              </a:ext>
            </a:extLst>
          </p:cNvPr>
          <p:cNvSpPr/>
          <p:nvPr/>
        </p:nvSpPr>
        <p:spPr>
          <a:xfrm>
            <a:off x="18830146" y="9895083"/>
            <a:ext cx="502444" cy="502444"/>
          </a:xfrm>
          <a:prstGeom prst="round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7C1D1ABB-B605-4C4A-A7F4-77DF38B7E39F}"/>
              </a:ext>
            </a:extLst>
          </p:cNvPr>
          <p:cNvSpPr txBox="1"/>
          <p:nvPr/>
        </p:nvSpPr>
        <p:spPr>
          <a:xfrm>
            <a:off x="18883028" y="9938848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317" name="Rounded Rectangle 316">
            <a:extLst>
              <a:ext uri="{FF2B5EF4-FFF2-40B4-BE49-F238E27FC236}">
                <a16:creationId xmlns:a16="http://schemas.microsoft.com/office/drawing/2014/main" id="{39911C72-2350-5A49-A5A0-BB86DF432FC2}"/>
              </a:ext>
            </a:extLst>
          </p:cNvPr>
          <p:cNvSpPr/>
          <p:nvPr/>
        </p:nvSpPr>
        <p:spPr>
          <a:xfrm>
            <a:off x="20088233" y="9895083"/>
            <a:ext cx="502444" cy="502444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006BC5BF-48EE-0B4A-A9A1-E3B3BDFF4D4C}"/>
              </a:ext>
            </a:extLst>
          </p:cNvPr>
          <p:cNvSpPr txBox="1"/>
          <p:nvPr/>
        </p:nvSpPr>
        <p:spPr>
          <a:xfrm>
            <a:off x="20141115" y="9938848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319" name="Rounded Rectangle 318">
            <a:extLst>
              <a:ext uri="{FF2B5EF4-FFF2-40B4-BE49-F238E27FC236}">
                <a16:creationId xmlns:a16="http://schemas.microsoft.com/office/drawing/2014/main" id="{32F204ED-9CE1-CC42-9D24-AE89D5F4FFB8}"/>
              </a:ext>
            </a:extLst>
          </p:cNvPr>
          <p:cNvSpPr/>
          <p:nvPr/>
        </p:nvSpPr>
        <p:spPr>
          <a:xfrm>
            <a:off x="20590676" y="9895083"/>
            <a:ext cx="502444" cy="502444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BEFB40BC-1826-A04A-BF5E-58489DC050D5}"/>
              </a:ext>
            </a:extLst>
          </p:cNvPr>
          <p:cNvSpPr txBox="1"/>
          <p:nvPr/>
        </p:nvSpPr>
        <p:spPr>
          <a:xfrm>
            <a:off x="20643558" y="9938848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321" name="Rounded Rectangle 320">
            <a:extLst>
              <a:ext uri="{FF2B5EF4-FFF2-40B4-BE49-F238E27FC236}">
                <a16:creationId xmlns:a16="http://schemas.microsoft.com/office/drawing/2014/main" id="{3311AAB4-B69F-7548-8930-75A25D584944}"/>
              </a:ext>
            </a:extLst>
          </p:cNvPr>
          <p:cNvSpPr/>
          <p:nvPr/>
        </p:nvSpPr>
        <p:spPr>
          <a:xfrm>
            <a:off x="21093118" y="9895083"/>
            <a:ext cx="502444" cy="502444"/>
          </a:xfrm>
          <a:prstGeom prst="round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668C7F05-7926-5B46-9F0F-590C4D4595F2}"/>
              </a:ext>
            </a:extLst>
          </p:cNvPr>
          <p:cNvSpPr txBox="1"/>
          <p:nvPr/>
        </p:nvSpPr>
        <p:spPr>
          <a:xfrm>
            <a:off x="21146000" y="9938848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323" name="Rounded Rectangle 322">
            <a:extLst>
              <a:ext uri="{FF2B5EF4-FFF2-40B4-BE49-F238E27FC236}">
                <a16:creationId xmlns:a16="http://schemas.microsoft.com/office/drawing/2014/main" id="{440908F0-3E48-3449-8611-BBE08D273067}"/>
              </a:ext>
            </a:extLst>
          </p:cNvPr>
          <p:cNvSpPr/>
          <p:nvPr/>
        </p:nvSpPr>
        <p:spPr>
          <a:xfrm>
            <a:off x="21595559" y="9895083"/>
            <a:ext cx="502444" cy="502444"/>
          </a:xfrm>
          <a:prstGeom prst="round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3CE45A01-9581-524E-B318-44E3F94921C1}"/>
              </a:ext>
            </a:extLst>
          </p:cNvPr>
          <p:cNvSpPr txBox="1"/>
          <p:nvPr/>
        </p:nvSpPr>
        <p:spPr>
          <a:xfrm>
            <a:off x="21648441" y="9938848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954DD418-3836-B843-B762-D642B49A1430}"/>
              </a:ext>
            </a:extLst>
          </p:cNvPr>
          <p:cNvSpPr/>
          <p:nvPr/>
        </p:nvSpPr>
        <p:spPr>
          <a:xfrm>
            <a:off x="6261169" y="11060713"/>
            <a:ext cx="502444" cy="502444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4561032-9632-874A-94B8-5467F92062A3}"/>
              </a:ext>
            </a:extLst>
          </p:cNvPr>
          <p:cNvSpPr txBox="1"/>
          <p:nvPr/>
        </p:nvSpPr>
        <p:spPr>
          <a:xfrm>
            <a:off x="6314051" y="11104478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A081B3A6-D810-FD41-AB41-E85BC106A640}"/>
              </a:ext>
            </a:extLst>
          </p:cNvPr>
          <p:cNvSpPr/>
          <p:nvPr/>
        </p:nvSpPr>
        <p:spPr>
          <a:xfrm>
            <a:off x="6763612" y="11060713"/>
            <a:ext cx="502444" cy="502444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B954696-E38E-5844-A58F-61D4C7C88EB5}"/>
              </a:ext>
            </a:extLst>
          </p:cNvPr>
          <p:cNvSpPr txBox="1"/>
          <p:nvPr/>
        </p:nvSpPr>
        <p:spPr>
          <a:xfrm>
            <a:off x="6816494" y="11104478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6BEAAFD5-7589-C24D-A0CC-0A8D7D4CC376}"/>
              </a:ext>
            </a:extLst>
          </p:cNvPr>
          <p:cNvSpPr/>
          <p:nvPr/>
        </p:nvSpPr>
        <p:spPr>
          <a:xfrm>
            <a:off x="7266054" y="11060713"/>
            <a:ext cx="502444" cy="502444"/>
          </a:xfrm>
          <a:prstGeom prst="round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0187EFB-2591-FD47-A9FE-770106742811}"/>
              </a:ext>
            </a:extLst>
          </p:cNvPr>
          <p:cNvSpPr txBox="1"/>
          <p:nvPr/>
        </p:nvSpPr>
        <p:spPr>
          <a:xfrm>
            <a:off x="7318936" y="11104478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EF13552A-6E5C-6740-BBDD-752D1CC10CF9}"/>
              </a:ext>
            </a:extLst>
          </p:cNvPr>
          <p:cNvSpPr/>
          <p:nvPr/>
        </p:nvSpPr>
        <p:spPr>
          <a:xfrm>
            <a:off x="7768495" y="11060713"/>
            <a:ext cx="502444" cy="502444"/>
          </a:xfrm>
          <a:prstGeom prst="round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9E5AA68-73CE-324F-A36B-7C6801F79EE0}"/>
              </a:ext>
            </a:extLst>
          </p:cNvPr>
          <p:cNvSpPr txBox="1"/>
          <p:nvPr/>
        </p:nvSpPr>
        <p:spPr>
          <a:xfrm>
            <a:off x="7821377" y="11104478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768BECD7-A217-AD4A-B148-705D83FA1CE7}"/>
              </a:ext>
            </a:extLst>
          </p:cNvPr>
          <p:cNvSpPr/>
          <p:nvPr/>
        </p:nvSpPr>
        <p:spPr>
          <a:xfrm>
            <a:off x="9026582" y="11060713"/>
            <a:ext cx="502444" cy="502444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2DB24B0-BF9D-A343-864F-D4FE994F6B05}"/>
              </a:ext>
            </a:extLst>
          </p:cNvPr>
          <p:cNvSpPr txBox="1"/>
          <p:nvPr/>
        </p:nvSpPr>
        <p:spPr>
          <a:xfrm>
            <a:off x="9079464" y="11104478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D463D6B6-0615-6247-B832-7D80675885C8}"/>
              </a:ext>
            </a:extLst>
          </p:cNvPr>
          <p:cNvSpPr/>
          <p:nvPr/>
        </p:nvSpPr>
        <p:spPr>
          <a:xfrm>
            <a:off x="9529025" y="11060713"/>
            <a:ext cx="502444" cy="502444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11CF352-920B-604A-B4E4-1D78446F45A9}"/>
              </a:ext>
            </a:extLst>
          </p:cNvPr>
          <p:cNvSpPr txBox="1"/>
          <p:nvPr/>
        </p:nvSpPr>
        <p:spPr>
          <a:xfrm>
            <a:off x="9581907" y="11104478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5417FFA2-F413-F84D-8349-337E135B2FD3}"/>
              </a:ext>
            </a:extLst>
          </p:cNvPr>
          <p:cNvSpPr/>
          <p:nvPr/>
        </p:nvSpPr>
        <p:spPr>
          <a:xfrm>
            <a:off x="10031467" y="11060713"/>
            <a:ext cx="502444" cy="502444"/>
          </a:xfrm>
          <a:prstGeom prst="round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3DC1697-2F2D-A14E-8AA9-7E0F2B3D2A94}"/>
              </a:ext>
            </a:extLst>
          </p:cNvPr>
          <p:cNvSpPr txBox="1"/>
          <p:nvPr/>
        </p:nvSpPr>
        <p:spPr>
          <a:xfrm>
            <a:off x="10084349" y="11104478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3F4B5245-12FC-6940-93BE-15FD7E32E9C7}"/>
              </a:ext>
            </a:extLst>
          </p:cNvPr>
          <p:cNvSpPr/>
          <p:nvPr/>
        </p:nvSpPr>
        <p:spPr>
          <a:xfrm>
            <a:off x="10533908" y="11060713"/>
            <a:ext cx="502444" cy="502444"/>
          </a:xfrm>
          <a:prstGeom prst="round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FC12DC4-11FF-2348-A66A-BEB2118189C3}"/>
              </a:ext>
            </a:extLst>
          </p:cNvPr>
          <p:cNvSpPr txBox="1"/>
          <p:nvPr/>
        </p:nvSpPr>
        <p:spPr>
          <a:xfrm>
            <a:off x="10586790" y="11104478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1C5C431A-5587-C847-8D94-A518812072C7}"/>
              </a:ext>
            </a:extLst>
          </p:cNvPr>
          <p:cNvSpPr/>
          <p:nvPr/>
        </p:nvSpPr>
        <p:spPr>
          <a:xfrm>
            <a:off x="11791995" y="11060713"/>
            <a:ext cx="502444" cy="502444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B2DA2E5-81F1-FE4E-B701-62D2EC1F90A8}"/>
              </a:ext>
            </a:extLst>
          </p:cNvPr>
          <p:cNvSpPr txBox="1"/>
          <p:nvPr/>
        </p:nvSpPr>
        <p:spPr>
          <a:xfrm>
            <a:off x="11844877" y="11104478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18A87EC7-6746-1445-AF35-A0338A0FF991}"/>
              </a:ext>
            </a:extLst>
          </p:cNvPr>
          <p:cNvSpPr/>
          <p:nvPr/>
        </p:nvSpPr>
        <p:spPr>
          <a:xfrm>
            <a:off x="12294438" y="11060713"/>
            <a:ext cx="502444" cy="502444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8C7458C-1F68-7B44-AADE-B3B184CF8F6A}"/>
              </a:ext>
            </a:extLst>
          </p:cNvPr>
          <p:cNvSpPr txBox="1"/>
          <p:nvPr/>
        </p:nvSpPr>
        <p:spPr>
          <a:xfrm>
            <a:off x="12347320" y="11104478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48A91189-5843-084C-8428-E18449478B66}"/>
              </a:ext>
            </a:extLst>
          </p:cNvPr>
          <p:cNvSpPr/>
          <p:nvPr/>
        </p:nvSpPr>
        <p:spPr>
          <a:xfrm>
            <a:off x="12796880" y="11060713"/>
            <a:ext cx="502444" cy="502444"/>
          </a:xfrm>
          <a:prstGeom prst="round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C91845E-4C06-CB45-82C3-455D142F0817}"/>
              </a:ext>
            </a:extLst>
          </p:cNvPr>
          <p:cNvSpPr txBox="1"/>
          <p:nvPr/>
        </p:nvSpPr>
        <p:spPr>
          <a:xfrm>
            <a:off x="12849762" y="11104478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4510AF81-E08B-A54D-8CD8-72CA44609BB6}"/>
              </a:ext>
            </a:extLst>
          </p:cNvPr>
          <p:cNvSpPr/>
          <p:nvPr/>
        </p:nvSpPr>
        <p:spPr>
          <a:xfrm>
            <a:off x="13299321" y="11060713"/>
            <a:ext cx="502444" cy="502444"/>
          </a:xfrm>
          <a:prstGeom prst="round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B79F8DE-BBCF-E14B-8FAA-99BA0CC67C67}"/>
              </a:ext>
            </a:extLst>
          </p:cNvPr>
          <p:cNvSpPr txBox="1"/>
          <p:nvPr/>
        </p:nvSpPr>
        <p:spPr>
          <a:xfrm>
            <a:off x="13352203" y="11104478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199" name="Rounded Rectangle 198">
            <a:extLst>
              <a:ext uri="{FF2B5EF4-FFF2-40B4-BE49-F238E27FC236}">
                <a16:creationId xmlns:a16="http://schemas.microsoft.com/office/drawing/2014/main" id="{583BE0BF-03A9-A74C-B3FE-195A5D00AD69}"/>
              </a:ext>
            </a:extLst>
          </p:cNvPr>
          <p:cNvSpPr/>
          <p:nvPr/>
        </p:nvSpPr>
        <p:spPr>
          <a:xfrm>
            <a:off x="14557408" y="11060713"/>
            <a:ext cx="502444" cy="502444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DF032F6E-72D7-C74E-B2B5-3148A2E26A24}"/>
              </a:ext>
            </a:extLst>
          </p:cNvPr>
          <p:cNvSpPr txBox="1"/>
          <p:nvPr/>
        </p:nvSpPr>
        <p:spPr>
          <a:xfrm>
            <a:off x="14610290" y="11104478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22D6F945-3568-8F47-9A37-2D3B959D01E4}"/>
              </a:ext>
            </a:extLst>
          </p:cNvPr>
          <p:cNvSpPr/>
          <p:nvPr/>
        </p:nvSpPr>
        <p:spPr>
          <a:xfrm>
            <a:off x="15059851" y="11060713"/>
            <a:ext cx="502444" cy="502444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673C051E-2791-5E44-96C0-7AA11846B805}"/>
              </a:ext>
            </a:extLst>
          </p:cNvPr>
          <p:cNvSpPr txBox="1"/>
          <p:nvPr/>
        </p:nvSpPr>
        <p:spPr>
          <a:xfrm>
            <a:off x="15112733" y="11104478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203" name="Rounded Rectangle 202">
            <a:extLst>
              <a:ext uri="{FF2B5EF4-FFF2-40B4-BE49-F238E27FC236}">
                <a16:creationId xmlns:a16="http://schemas.microsoft.com/office/drawing/2014/main" id="{8967BF54-3843-2241-8D98-BFA9ACD8746C}"/>
              </a:ext>
            </a:extLst>
          </p:cNvPr>
          <p:cNvSpPr/>
          <p:nvPr/>
        </p:nvSpPr>
        <p:spPr>
          <a:xfrm>
            <a:off x="15562293" y="11060713"/>
            <a:ext cx="502444" cy="502444"/>
          </a:xfrm>
          <a:prstGeom prst="round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18A1F25C-DB14-3B49-9CCA-6AC08BDCFB3A}"/>
              </a:ext>
            </a:extLst>
          </p:cNvPr>
          <p:cNvSpPr txBox="1"/>
          <p:nvPr/>
        </p:nvSpPr>
        <p:spPr>
          <a:xfrm>
            <a:off x="15615175" y="11104478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205" name="Rounded Rectangle 204">
            <a:extLst>
              <a:ext uri="{FF2B5EF4-FFF2-40B4-BE49-F238E27FC236}">
                <a16:creationId xmlns:a16="http://schemas.microsoft.com/office/drawing/2014/main" id="{1F0EE614-466B-C047-87B3-EA1B775266CD}"/>
              </a:ext>
            </a:extLst>
          </p:cNvPr>
          <p:cNvSpPr/>
          <p:nvPr/>
        </p:nvSpPr>
        <p:spPr>
          <a:xfrm>
            <a:off x="16064734" y="11060713"/>
            <a:ext cx="502444" cy="502444"/>
          </a:xfrm>
          <a:prstGeom prst="round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40812B3-EAAE-C748-9CEF-59CD89A1D609}"/>
              </a:ext>
            </a:extLst>
          </p:cNvPr>
          <p:cNvSpPr txBox="1"/>
          <p:nvPr/>
        </p:nvSpPr>
        <p:spPr>
          <a:xfrm>
            <a:off x="16117616" y="11104478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254" name="Rounded Rectangle 253">
            <a:extLst>
              <a:ext uri="{FF2B5EF4-FFF2-40B4-BE49-F238E27FC236}">
                <a16:creationId xmlns:a16="http://schemas.microsoft.com/office/drawing/2014/main" id="{A2D57B1A-635C-F347-8227-9B1F03B9F8C3}"/>
              </a:ext>
            </a:extLst>
          </p:cNvPr>
          <p:cNvSpPr/>
          <p:nvPr/>
        </p:nvSpPr>
        <p:spPr>
          <a:xfrm>
            <a:off x="17322820" y="11060713"/>
            <a:ext cx="502444" cy="502444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2E16CC3A-F3DB-8F49-9E10-86AD9587954C}"/>
              </a:ext>
            </a:extLst>
          </p:cNvPr>
          <p:cNvSpPr txBox="1"/>
          <p:nvPr/>
        </p:nvSpPr>
        <p:spPr>
          <a:xfrm>
            <a:off x="17375702" y="11104478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256" name="Rounded Rectangle 255">
            <a:extLst>
              <a:ext uri="{FF2B5EF4-FFF2-40B4-BE49-F238E27FC236}">
                <a16:creationId xmlns:a16="http://schemas.microsoft.com/office/drawing/2014/main" id="{0D96EC2E-6148-074F-B775-5B2CA25A72CE}"/>
              </a:ext>
            </a:extLst>
          </p:cNvPr>
          <p:cNvSpPr/>
          <p:nvPr/>
        </p:nvSpPr>
        <p:spPr>
          <a:xfrm>
            <a:off x="17825263" y="11060713"/>
            <a:ext cx="502444" cy="502444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1F971997-C206-FB45-A089-A349FFFB267B}"/>
              </a:ext>
            </a:extLst>
          </p:cNvPr>
          <p:cNvSpPr txBox="1"/>
          <p:nvPr/>
        </p:nvSpPr>
        <p:spPr>
          <a:xfrm>
            <a:off x="17878145" y="11104478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258" name="Rounded Rectangle 257">
            <a:extLst>
              <a:ext uri="{FF2B5EF4-FFF2-40B4-BE49-F238E27FC236}">
                <a16:creationId xmlns:a16="http://schemas.microsoft.com/office/drawing/2014/main" id="{3CB3B2D1-E17D-9044-832E-6F482584D7B0}"/>
              </a:ext>
            </a:extLst>
          </p:cNvPr>
          <p:cNvSpPr/>
          <p:nvPr/>
        </p:nvSpPr>
        <p:spPr>
          <a:xfrm>
            <a:off x="18327705" y="11060713"/>
            <a:ext cx="502444" cy="502444"/>
          </a:xfrm>
          <a:prstGeom prst="round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2FC4E57A-731C-3B49-BBA7-18AEE992B392}"/>
              </a:ext>
            </a:extLst>
          </p:cNvPr>
          <p:cNvSpPr txBox="1"/>
          <p:nvPr/>
        </p:nvSpPr>
        <p:spPr>
          <a:xfrm>
            <a:off x="18380587" y="11104478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260" name="Rounded Rectangle 259">
            <a:extLst>
              <a:ext uri="{FF2B5EF4-FFF2-40B4-BE49-F238E27FC236}">
                <a16:creationId xmlns:a16="http://schemas.microsoft.com/office/drawing/2014/main" id="{A73B8068-1609-774C-A0C0-63F160AB600C}"/>
              </a:ext>
            </a:extLst>
          </p:cNvPr>
          <p:cNvSpPr/>
          <p:nvPr/>
        </p:nvSpPr>
        <p:spPr>
          <a:xfrm>
            <a:off x="18830146" y="11060713"/>
            <a:ext cx="502444" cy="502444"/>
          </a:xfrm>
          <a:prstGeom prst="round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85360856-D222-394D-8B73-D7ED0CD75B8F}"/>
              </a:ext>
            </a:extLst>
          </p:cNvPr>
          <p:cNvSpPr txBox="1"/>
          <p:nvPr/>
        </p:nvSpPr>
        <p:spPr>
          <a:xfrm>
            <a:off x="18883028" y="11104478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309" name="Rounded Rectangle 308">
            <a:extLst>
              <a:ext uri="{FF2B5EF4-FFF2-40B4-BE49-F238E27FC236}">
                <a16:creationId xmlns:a16="http://schemas.microsoft.com/office/drawing/2014/main" id="{319F55A2-AB2F-ED4C-BDA5-CB2211E7B9CF}"/>
              </a:ext>
            </a:extLst>
          </p:cNvPr>
          <p:cNvSpPr/>
          <p:nvPr/>
        </p:nvSpPr>
        <p:spPr>
          <a:xfrm>
            <a:off x="20088233" y="11060713"/>
            <a:ext cx="502444" cy="502444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4A4D4D46-0967-4F4B-81AD-CC39D2DA0CE2}"/>
              </a:ext>
            </a:extLst>
          </p:cNvPr>
          <p:cNvSpPr txBox="1"/>
          <p:nvPr/>
        </p:nvSpPr>
        <p:spPr>
          <a:xfrm>
            <a:off x="20141115" y="11104478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311" name="Rounded Rectangle 310">
            <a:extLst>
              <a:ext uri="{FF2B5EF4-FFF2-40B4-BE49-F238E27FC236}">
                <a16:creationId xmlns:a16="http://schemas.microsoft.com/office/drawing/2014/main" id="{CA35FCEF-7A19-0043-9871-94CFE576BF55}"/>
              </a:ext>
            </a:extLst>
          </p:cNvPr>
          <p:cNvSpPr/>
          <p:nvPr/>
        </p:nvSpPr>
        <p:spPr>
          <a:xfrm>
            <a:off x="20590676" y="11060713"/>
            <a:ext cx="502444" cy="502444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842BF400-25A9-CE49-B20E-DD723FB1E105}"/>
              </a:ext>
            </a:extLst>
          </p:cNvPr>
          <p:cNvSpPr txBox="1"/>
          <p:nvPr/>
        </p:nvSpPr>
        <p:spPr>
          <a:xfrm>
            <a:off x="20643558" y="11104478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313" name="Rounded Rectangle 312">
            <a:extLst>
              <a:ext uri="{FF2B5EF4-FFF2-40B4-BE49-F238E27FC236}">
                <a16:creationId xmlns:a16="http://schemas.microsoft.com/office/drawing/2014/main" id="{0876BD5D-6A89-5642-B469-E7DE3437C379}"/>
              </a:ext>
            </a:extLst>
          </p:cNvPr>
          <p:cNvSpPr/>
          <p:nvPr/>
        </p:nvSpPr>
        <p:spPr>
          <a:xfrm>
            <a:off x="21093118" y="11060713"/>
            <a:ext cx="502444" cy="502444"/>
          </a:xfrm>
          <a:prstGeom prst="round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B82B3FC7-B605-C642-BB82-EAB0CA2B5EBF}"/>
              </a:ext>
            </a:extLst>
          </p:cNvPr>
          <p:cNvSpPr txBox="1"/>
          <p:nvPr/>
        </p:nvSpPr>
        <p:spPr>
          <a:xfrm>
            <a:off x="21146000" y="11104478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315" name="Rounded Rectangle 314">
            <a:extLst>
              <a:ext uri="{FF2B5EF4-FFF2-40B4-BE49-F238E27FC236}">
                <a16:creationId xmlns:a16="http://schemas.microsoft.com/office/drawing/2014/main" id="{04588491-8E1E-7C4C-A89D-FB8DDFA47E74}"/>
              </a:ext>
            </a:extLst>
          </p:cNvPr>
          <p:cNvSpPr/>
          <p:nvPr/>
        </p:nvSpPr>
        <p:spPr>
          <a:xfrm>
            <a:off x="21595559" y="11060713"/>
            <a:ext cx="502444" cy="502444"/>
          </a:xfrm>
          <a:prstGeom prst="round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03C0207-A733-0A47-AD71-F8F89DC9B832}"/>
              </a:ext>
            </a:extLst>
          </p:cNvPr>
          <p:cNvSpPr txBox="1"/>
          <p:nvPr/>
        </p:nvSpPr>
        <p:spPr>
          <a:xfrm>
            <a:off x="21648441" y="11104478"/>
            <a:ext cx="39667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DB475C77-B1DD-B741-80BF-477A45705064}"/>
              </a:ext>
            </a:extLst>
          </p:cNvPr>
          <p:cNvSpPr/>
          <p:nvPr/>
        </p:nvSpPr>
        <p:spPr>
          <a:xfrm>
            <a:off x="4182984" y="12272132"/>
            <a:ext cx="600052" cy="600050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85AFA029-0DE9-8F48-BDC2-7CD9D0304436}"/>
              </a:ext>
            </a:extLst>
          </p:cNvPr>
          <p:cNvSpPr txBox="1"/>
          <p:nvPr/>
        </p:nvSpPr>
        <p:spPr>
          <a:xfrm>
            <a:off x="4265090" y="12361642"/>
            <a:ext cx="4358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B6FD9A4E-3054-DF45-B537-4A62234E1B31}"/>
              </a:ext>
            </a:extLst>
          </p:cNvPr>
          <p:cNvSpPr txBox="1"/>
          <p:nvPr/>
        </p:nvSpPr>
        <p:spPr>
          <a:xfrm>
            <a:off x="4860322" y="12361642"/>
            <a:ext cx="214404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spc="-30" dirty="0">
                <a:latin typeface="Poppins" pitchFamily="2" charset="77"/>
                <a:cs typeface="Poppins" pitchFamily="2" charset="77"/>
              </a:rPr>
              <a:t>Responsible</a:t>
            </a:r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6490B53A-D1F5-264A-9162-DDB765145FD9}"/>
              </a:ext>
            </a:extLst>
          </p:cNvPr>
          <p:cNvSpPr/>
          <p:nvPr/>
        </p:nvSpPr>
        <p:spPr>
          <a:xfrm>
            <a:off x="8579750" y="12272132"/>
            <a:ext cx="600052" cy="600050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ADC805DD-24B3-224C-BAB3-3D9401EF083E}"/>
              </a:ext>
            </a:extLst>
          </p:cNvPr>
          <p:cNvSpPr txBox="1"/>
          <p:nvPr/>
        </p:nvSpPr>
        <p:spPr>
          <a:xfrm>
            <a:off x="8661856" y="12361642"/>
            <a:ext cx="4358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26663F72-A9D8-7F48-85F5-8FC28D53562F}"/>
              </a:ext>
            </a:extLst>
          </p:cNvPr>
          <p:cNvSpPr txBox="1"/>
          <p:nvPr/>
        </p:nvSpPr>
        <p:spPr>
          <a:xfrm>
            <a:off x="9257088" y="12361642"/>
            <a:ext cx="214404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spc="-30" dirty="0">
                <a:latin typeface="Poppins" pitchFamily="2" charset="77"/>
                <a:cs typeface="Poppins" pitchFamily="2" charset="77"/>
              </a:rPr>
              <a:t>Accountable</a:t>
            </a:r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875EDB91-C100-4B45-BBB4-60225AB17EF0}"/>
              </a:ext>
            </a:extLst>
          </p:cNvPr>
          <p:cNvSpPr/>
          <p:nvPr/>
        </p:nvSpPr>
        <p:spPr>
          <a:xfrm>
            <a:off x="12976516" y="12272132"/>
            <a:ext cx="600052" cy="600050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B90A9AD6-7530-6D4A-A336-EDE924166A01}"/>
              </a:ext>
            </a:extLst>
          </p:cNvPr>
          <p:cNvSpPr txBox="1"/>
          <p:nvPr/>
        </p:nvSpPr>
        <p:spPr>
          <a:xfrm>
            <a:off x="13058622" y="12361642"/>
            <a:ext cx="4358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2E8F1C76-06DD-A546-9AB1-4B8D544D5A4B}"/>
              </a:ext>
            </a:extLst>
          </p:cNvPr>
          <p:cNvSpPr txBox="1"/>
          <p:nvPr/>
        </p:nvSpPr>
        <p:spPr>
          <a:xfrm>
            <a:off x="13653854" y="12361642"/>
            <a:ext cx="214404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spc="-30" dirty="0">
                <a:latin typeface="Poppins" pitchFamily="2" charset="77"/>
                <a:cs typeface="Poppins" pitchFamily="2" charset="77"/>
              </a:rPr>
              <a:t>Consulted</a:t>
            </a:r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875A788C-B59E-294D-BD77-5E4C5654B1B6}"/>
              </a:ext>
            </a:extLst>
          </p:cNvPr>
          <p:cNvSpPr/>
          <p:nvPr/>
        </p:nvSpPr>
        <p:spPr>
          <a:xfrm>
            <a:off x="17373282" y="12272132"/>
            <a:ext cx="600052" cy="600050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EE513739-517E-AC47-8674-250E4C05268A}"/>
              </a:ext>
            </a:extLst>
          </p:cNvPr>
          <p:cNvSpPr txBox="1"/>
          <p:nvPr/>
        </p:nvSpPr>
        <p:spPr>
          <a:xfrm>
            <a:off x="17455388" y="12361642"/>
            <a:ext cx="43583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C09AAFF5-A9EB-AF43-A454-EB046FC22A81}"/>
              </a:ext>
            </a:extLst>
          </p:cNvPr>
          <p:cNvSpPr txBox="1"/>
          <p:nvPr/>
        </p:nvSpPr>
        <p:spPr>
          <a:xfrm>
            <a:off x="18050620" y="12361642"/>
            <a:ext cx="214404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spc="-30" dirty="0">
                <a:latin typeface="Poppins" pitchFamily="2" charset="77"/>
                <a:cs typeface="Poppins" pitchFamily="2" charset="77"/>
              </a:rPr>
              <a:t>Informed</a:t>
            </a:r>
          </a:p>
        </p:txBody>
      </p:sp>
    </p:spTree>
    <p:extLst>
      <p:ext uri="{BB962C8B-B14F-4D97-AF65-F5344CB8AC3E}">
        <p14:creationId xmlns:p14="http://schemas.microsoft.com/office/powerpoint/2010/main" val="2462743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A95520-09AB-224A-B2E1-A7A07359615C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RACI MATRIX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90E9E-6495-8246-9DDC-5EA50C571569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8CF6AC3-FE67-5D48-BADD-39BE457A0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06774"/>
              </p:ext>
            </p:extLst>
          </p:nvPr>
        </p:nvGraphicFramePr>
        <p:xfrm>
          <a:off x="1520825" y="3126594"/>
          <a:ext cx="21335998" cy="9827410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2822575">
                  <a:extLst>
                    <a:ext uri="{9D8B030D-6E8A-4147-A177-3AD203B41FA5}">
                      <a16:colId xmlns:a16="http://schemas.microsoft.com/office/drawing/2014/main" val="504182254"/>
                    </a:ext>
                  </a:extLst>
                </a:gridCol>
                <a:gridCol w="2057047">
                  <a:extLst>
                    <a:ext uri="{9D8B030D-6E8A-4147-A177-3AD203B41FA5}">
                      <a16:colId xmlns:a16="http://schemas.microsoft.com/office/drawing/2014/main" val="328988419"/>
                    </a:ext>
                  </a:extLst>
                </a:gridCol>
                <a:gridCol w="2057047">
                  <a:extLst>
                    <a:ext uri="{9D8B030D-6E8A-4147-A177-3AD203B41FA5}">
                      <a16:colId xmlns:a16="http://schemas.microsoft.com/office/drawing/2014/main" val="3454459637"/>
                    </a:ext>
                  </a:extLst>
                </a:gridCol>
                <a:gridCol w="2057047">
                  <a:extLst>
                    <a:ext uri="{9D8B030D-6E8A-4147-A177-3AD203B41FA5}">
                      <a16:colId xmlns:a16="http://schemas.microsoft.com/office/drawing/2014/main" val="4192040597"/>
                    </a:ext>
                  </a:extLst>
                </a:gridCol>
                <a:gridCol w="2057047">
                  <a:extLst>
                    <a:ext uri="{9D8B030D-6E8A-4147-A177-3AD203B41FA5}">
                      <a16:colId xmlns:a16="http://schemas.microsoft.com/office/drawing/2014/main" val="2015177866"/>
                    </a:ext>
                  </a:extLst>
                </a:gridCol>
                <a:gridCol w="2057047">
                  <a:extLst>
                    <a:ext uri="{9D8B030D-6E8A-4147-A177-3AD203B41FA5}">
                      <a16:colId xmlns:a16="http://schemas.microsoft.com/office/drawing/2014/main" val="3411092765"/>
                    </a:ext>
                  </a:extLst>
                </a:gridCol>
                <a:gridCol w="2057047">
                  <a:extLst>
                    <a:ext uri="{9D8B030D-6E8A-4147-A177-3AD203B41FA5}">
                      <a16:colId xmlns:a16="http://schemas.microsoft.com/office/drawing/2014/main" val="2346976112"/>
                    </a:ext>
                  </a:extLst>
                </a:gridCol>
                <a:gridCol w="2057047">
                  <a:extLst>
                    <a:ext uri="{9D8B030D-6E8A-4147-A177-3AD203B41FA5}">
                      <a16:colId xmlns:a16="http://schemas.microsoft.com/office/drawing/2014/main" val="3574832866"/>
                    </a:ext>
                  </a:extLst>
                </a:gridCol>
                <a:gridCol w="2057047">
                  <a:extLst>
                    <a:ext uri="{9D8B030D-6E8A-4147-A177-3AD203B41FA5}">
                      <a16:colId xmlns:a16="http://schemas.microsoft.com/office/drawing/2014/main" val="2440463890"/>
                    </a:ext>
                  </a:extLst>
                </a:gridCol>
                <a:gridCol w="2057047">
                  <a:extLst>
                    <a:ext uri="{9D8B030D-6E8A-4147-A177-3AD203B41FA5}">
                      <a16:colId xmlns:a16="http://schemas.microsoft.com/office/drawing/2014/main" val="72631443"/>
                    </a:ext>
                  </a:extLst>
                </a:gridCol>
              </a:tblGrid>
              <a:tr h="1280040">
                <a:tc>
                  <a:txBody>
                    <a:bodyPr/>
                    <a:lstStyle/>
                    <a:p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PROJECT TASKS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PRODUCT OWNER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BUSINESS ANALYST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FINANCIAL LEAD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DESIGN DIRECTOR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DESIGN LEAD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CRM LEAD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HEAD OF CRM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SNR STAKE-HOLDERS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AGENCY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43916"/>
                  </a:ext>
                </a:extLst>
              </a:tr>
              <a:tr h="701958">
                <a:tc gridSpan="10">
                  <a:txBody>
                    <a:bodyPr/>
                    <a:lstStyle/>
                    <a:p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1. RESEARCH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725902"/>
                  </a:ext>
                </a:extLst>
              </a:tr>
              <a:tr h="578083"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Economic model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404823"/>
                  </a:ext>
                </a:extLst>
              </a:tr>
              <a:tr h="1032291"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Strategic framework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396363"/>
                  </a:ext>
                </a:extLst>
              </a:tr>
              <a:tr h="701958">
                <a:tc gridSpan="10">
                  <a:txBody>
                    <a:bodyPr/>
                    <a:lstStyle/>
                    <a:p>
                      <a:r>
                        <a:rPr lang="en-US" sz="28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2. DEFINE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742184"/>
                  </a:ext>
                </a:extLst>
              </a:tr>
              <a:tr h="578083"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Product concept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616335"/>
                  </a:ext>
                </a:extLst>
              </a:tr>
              <a:tr h="578083"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User testing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896473"/>
                  </a:ext>
                </a:extLst>
              </a:tr>
              <a:tr h="578083"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User journey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691061"/>
                  </a:ext>
                </a:extLst>
              </a:tr>
              <a:tr h="578083"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Design framework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69896"/>
                  </a:ext>
                </a:extLst>
              </a:tr>
              <a:tr h="1032291"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Tech recommendations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35233"/>
                  </a:ext>
                </a:extLst>
              </a:tr>
              <a:tr h="1032291"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Measurement framework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403206"/>
                  </a:ext>
                </a:extLst>
              </a:tr>
              <a:tr h="578083"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Product backlog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660576"/>
                  </a:ext>
                </a:extLst>
              </a:tr>
              <a:tr h="578083"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Delivery roadmap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i="0" dirty="0"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423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371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5B975C-6AE4-3846-B4BA-77B199767E6D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RACI MATRIX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B036FD-63EC-7948-B4EF-EAB30F80A8B4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3B599F3-7517-A64B-BA07-B206FB42B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918117"/>
              </p:ext>
            </p:extLst>
          </p:nvPr>
        </p:nvGraphicFramePr>
        <p:xfrm>
          <a:off x="7155174" y="6770172"/>
          <a:ext cx="13990320" cy="6129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8790">
                  <a:extLst>
                    <a:ext uri="{9D8B030D-6E8A-4147-A177-3AD203B41FA5}">
                      <a16:colId xmlns:a16="http://schemas.microsoft.com/office/drawing/2014/main" val="2989988484"/>
                    </a:ext>
                  </a:extLst>
                </a:gridCol>
                <a:gridCol w="1748790">
                  <a:extLst>
                    <a:ext uri="{9D8B030D-6E8A-4147-A177-3AD203B41FA5}">
                      <a16:colId xmlns:a16="http://schemas.microsoft.com/office/drawing/2014/main" val="880282157"/>
                    </a:ext>
                  </a:extLst>
                </a:gridCol>
                <a:gridCol w="1748790">
                  <a:extLst>
                    <a:ext uri="{9D8B030D-6E8A-4147-A177-3AD203B41FA5}">
                      <a16:colId xmlns:a16="http://schemas.microsoft.com/office/drawing/2014/main" val="916642854"/>
                    </a:ext>
                  </a:extLst>
                </a:gridCol>
                <a:gridCol w="1748790">
                  <a:extLst>
                    <a:ext uri="{9D8B030D-6E8A-4147-A177-3AD203B41FA5}">
                      <a16:colId xmlns:a16="http://schemas.microsoft.com/office/drawing/2014/main" val="129777238"/>
                    </a:ext>
                  </a:extLst>
                </a:gridCol>
                <a:gridCol w="1748790">
                  <a:extLst>
                    <a:ext uri="{9D8B030D-6E8A-4147-A177-3AD203B41FA5}">
                      <a16:colId xmlns:a16="http://schemas.microsoft.com/office/drawing/2014/main" val="997695194"/>
                    </a:ext>
                  </a:extLst>
                </a:gridCol>
                <a:gridCol w="1748790">
                  <a:extLst>
                    <a:ext uri="{9D8B030D-6E8A-4147-A177-3AD203B41FA5}">
                      <a16:colId xmlns:a16="http://schemas.microsoft.com/office/drawing/2014/main" val="839353248"/>
                    </a:ext>
                  </a:extLst>
                </a:gridCol>
                <a:gridCol w="1748790">
                  <a:extLst>
                    <a:ext uri="{9D8B030D-6E8A-4147-A177-3AD203B41FA5}">
                      <a16:colId xmlns:a16="http://schemas.microsoft.com/office/drawing/2014/main" val="3282080988"/>
                    </a:ext>
                  </a:extLst>
                </a:gridCol>
                <a:gridCol w="1748790">
                  <a:extLst>
                    <a:ext uri="{9D8B030D-6E8A-4147-A177-3AD203B41FA5}">
                      <a16:colId xmlns:a16="http://schemas.microsoft.com/office/drawing/2014/main" val="3985683161"/>
                    </a:ext>
                  </a:extLst>
                </a:gridCol>
              </a:tblGrid>
              <a:tr h="1225925">
                <a:tc>
                  <a:txBody>
                    <a:bodyPr/>
                    <a:lstStyle/>
                    <a:p>
                      <a:pPr algn="ctr"/>
                      <a:r>
                        <a:rPr lang="en-US" sz="3400" b="1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1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1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1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1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1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1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1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799262"/>
                  </a:ext>
                </a:extLst>
              </a:tr>
              <a:tr h="1225925">
                <a:tc>
                  <a:txBody>
                    <a:bodyPr/>
                    <a:lstStyle/>
                    <a:p>
                      <a:pPr algn="ctr"/>
                      <a:r>
                        <a:rPr lang="en-US" sz="3400" b="1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1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1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1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1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1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1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1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049968"/>
                  </a:ext>
                </a:extLst>
              </a:tr>
              <a:tr h="1225925">
                <a:tc>
                  <a:txBody>
                    <a:bodyPr/>
                    <a:lstStyle/>
                    <a:p>
                      <a:pPr algn="ctr"/>
                      <a:r>
                        <a:rPr lang="en-US" sz="3400" b="1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1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1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1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1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1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1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1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2276975"/>
                  </a:ext>
                </a:extLst>
              </a:tr>
              <a:tr h="1225925">
                <a:tc>
                  <a:txBody>
                    <a:bodyPr/>
                    <a:lstStyle/>
                    <a:p>
                      <a:pPr algn="ctr"/>
                      <a:r>
                        <a:rPr lang="en-US" sz="3400" b="1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1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1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1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1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1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1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1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510256"/>
                  </a:ext>
                </a:extLst>
              </a:tr>
              <a:tr h="1225925">
                <a:tc>
                  <a:txBody>
                    <a:bodyPr/>
                    <a:lstStyle/>
                    <a:p>
                      <a:pPr algn="ctr"/>
                      <a:r>
                        <a:rPr lang="en-US" sz="3400" b="1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1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1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1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1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1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1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1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723885"/>
                  </a:ext>
                </a:extLst>
              </a:tr>
            </a:tbl>
          </a:graphicData>
        </a:graphic>
      </p:graphicFrame>
      <p:sp>
        <p:nvSpPr>
          <p:cNvPr id="5" name="Round Same Side Corner Rectangle 4">
            <a:extLst>
              <a:ext uri="{FF2B5EF4-FFF2-40B4-BE49-F238E27FC236}">
                <a16:creationId xmlns:a16="http://schemas.microsoft.com/office/drawing/2014/main" id="{513DF6EE-C33E-DF4E-B93A-73F7442CF316}"/>
              </a:ext>
            </a:extLst>
          </p:cNvPr>
          <p:cNvSpPr/>
          <p:nvPr/>
        </p:nvSpPr>
        <p:spPr>
          <a:xfrm>
            <a:off x="7155174" y="3208473"/>
            <a:ext cx="1748790" cy="3561699"/>
          </a:xfrm>
          <a:prstGeom prst="round2SameRect">
            <a:avLst/>
          </a:prstGeom>
          <a:solidFill>
            <a:schemeClr val="accent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6" name="Round Same Side Corner Rectangle 5">
            <a:extLst>
              <a:ext uri="{FF2B5EF4-FFF2-40B4-BE49-F238E27FC236}">
                <a16:creationId xmlns:a16="http://schemas.microsoft.com/office/drawing/2014/main" id="{706E58B3-8A34-6846-895C-F5C86CF218E1}"/>
              </a:ext>
            </a:extLst>
          </p:cNvPr>
          <p:cNvSpPr/>
          <p:nvPr/>
        </p:nvSpPr>
        <p:spPr>
          <a:xfrm>
            <a:off x="8903964" y="3208473"/>
            <a:ext cx="1748790" cy="3561699"/>
          </a:xfrm>
          <a:prstGeom prst="round2SameRect">
            <a:avLst/>
          </a:prstGeom>
          <a:solidFill>
            <a:schemeClr val="accent2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68F0AEE5-6A83-3B41-84B1-F27BF32DDB6E}"/>
              </a:ext>
            </a:extLst>
          </p:cNvPr>
          <p:cNvSpPr/>
          <p:nvPr/>
        </p:nvSpPr>
        <p:spPr>
          <a:xfrm>
            <a:off x="10652754" y="3208473"/>
            <a:ext cx="1748790" cy="3561699"/>
          </a:xfrm>
          <a:prstGeom prst="round2SameRect">
            <a:avLst/>
          </a:prstGeom>
          <a:solidFill>
            <a:schemeClr val="accent3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8" name="Round Same Side Corner Rectangle 7">
            <a:extLst>
              <a:ext uri="{FF2B5EF4-FFF2-40B4-BE49-F238E27FC236}">
                <a16:creationId xmlns:a16="http://schemas.microsoft.com/office/drawing/2014/main" id="{4CE2AA9D-D454-4847-86AC-CDA66E988AF1}"/>
              </a:ext>
            </a:extLst>
          </p:cNvPr>
          <p:cNvSpPr/>
          <p:nvPr/>
        </p:nvSpPr>
        <p:spPr>
          <a:xfrm>
            <a:off x="12401544" y="3208473"/>
            <a:ext cx="1748790" cy="3561699"/>
          </a:xfrm>
          <a:prstGeom prst="round2SameRect">
            <a:avLst/>
          </a:prstGeom>
          <a:solidFill>
            <a:schemeClr val="accent4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9" name="Round Same Side Corner Rectangle 8">
            <a:extLst>
              <a:ext uri="{FF2B5EF4-FFF2-40B4-BE49-F238E27FC236}">
                <a16:creationId xmlns:a16="http://schemas.microsoft.com/office/drawing/2014/main" id="{9A3B7331-547C-0041-B247-C30555A6319F}"/>
              </a:ext>
            </a:extLst>
          </p:cNvPr>
          <p:cNvSpPr/>
          <p:nvPr/>
        </p:nvSpPr>
        <p:spPr>
          <a:xfrm>
            <a:off x="14150334" y="3208473"/>
            <a:ext cx="1748790" cy="3561699"/>
          </a:xfrm>
          <a:prstGeom prst="round2SameRect">
            <a:avLst/>
          </a:prstGeom>
          <a:solidFill>
            <a:schemeClr val="accent5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0" name="Round Same Side Corner Rectangle 9">
            <a:extLst>
              <a:ext uri="{FF2B5EF4-FFF2-40B4-BE49-F238E27FC236}">
                <a16:creationId xmlns:a16="http://schemas.microsoft.com/office/drawing/2014/main" id="{D7DDB2A5-12BF-0C48-B307-41E26D760B58}"/>
              </a:ext>
            </a:extLst>
          </p:cNvPr>
          <p:cNvSpPr/>
          <p:nvPr/>
        </p:nvSpPr>
        <p:spPr>
          <a:xfrm>
            <a:off x="15899124" y="3208473"/>
            <a:ext cx="1748790" cy="3561699"/>
          </a:xfrm>
          <a:prstGeom prst="round2SameRect">
            <a:avLst/>
          </a:prstGeom>
          <a:solidFill>
            <a:schemeClr val="accent6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1" name="Round Same Side Corner Rectangle 10">
            <a:extLst>
              <a:ext uri="{FF2B5EF4-FFF2-40B4-BE49-F238E27FC236}">
                <a16:creationId xmlns:a16="http://schemas.microsoft.com/office/drawing/2014/main" id="{4B00ABC7-1F63-EA41-B3B1-8B6767CD0C30}"/>
              </a:ext>
            </a:extLst>
          </p:cNvPr>
          <p:cNvSpPr/>
          <p:nvPr/>
        </p:nvSpPr>
        <p:spPr>
          <a:xfrm>
            <a:off x="17647914" y="3208473"/>
            <a:ext cx="1748790" cy="3561699"/>
          </a:xfrm>
          <a:prstGeom prst="round2SameRect">
            <a:avLst/>
          </a:prstGeom>
          <a:solidFill>
            <a:schemeClr val="accent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2" name="Round Same Side Corner Rectangle 11">
            <a:extLst>
              <a:ext uri="{FF2B5EF4-FFF2-40B4-BE49-F238E27FC236}">
                <a16:creationId xmlns:a16="http://schemas.microsoft.com/office/drawing/2014/main" id="{22BBE299-BFFD-E34C-8174-25F9F27619E9}"/>
              </a:ext>
            </a:extLst>
          </p:cNvPr>
          <p:cNvSpPr/>
          <p:nvPr/>
        </p:nvSpPr>
        <p:spPr>
          <a:xfrm>
            <a:off x="19396704" y="3208473"/>
            <a:ext cx="1748790" cy="3561699"/>
          </a:xfrm>
          <a:prstGeom prst="round2SameRect">
            <a:avLst/>
          </a:prstGeom>
          <a:solidFill>
            <a:schemeClr val="accent2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76AA9-1CB1-0A4E-9606-4A3EBD42CA08}"/>
              </a:ext>
            </a:extLst>
          </p:cNvPr>
          <p:cNvSpPr txBox="1"/>
          <p:nvPr/>
        </p:nvSpPr>
        <p:spPr>
          <a:xfrm rot="16200000">
            <a:off x="6542024" y="4727712"/>
            <a:ext cx="29750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ROLE 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CC0DD1-A5F7-3343-854C-4AD6B17EC71C}"/>
              </a:ext>
            </a:extLst>
          </p:cNvPr>
          <p:cNvSpPr txBox="1"/>
          <p:nvPr/>
        </p:nvSpPr>
        <p:spPr>
          <a:xfrm rot="16200000">
            <a:off x="8290813" y="4727713"/>
            <a:ext cx="29750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ROLE 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58186E-52EA-9D4E-B14D-A3F924A0DAA5}"/>
              </a:ext>
            </a:extLst>
          </p:cNvPr>
          <p:cNvSpPr txBox="1"/>
          <p:nvPr/>
        </p:nvSpPr>
        <p:spPr>
          <a:xfrm rot="16200000">
            <a:off x="10039604" y="4727713"/>
            <a:ext cx="29750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ROLE 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D5D584-204B-C64D-8D5B-A6D5E39EBE06}"/>
              </a:ext>
            </a:extLst>
          </p:cNvPr>
          <p:cNvSpPr txBox="1"/>
          <p:nvPr/>
        </p:nvSpPr>
        <p:spPr>
          <a:xfrm rot="16200000">
            <a:off x="11788394" y="4727713"/>
            <a:ext cx="29750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ROLE 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D36CB5-A658-A847-917A-F209B9C083F9}"/>
              </a:ext>
            </a:extLst>
          </p:cNvPr>
          <p:cNvSpPr txBox="1"/>
          <p:nvPr/>
        </p:nvSpPr>
        <p:spPr>
          <a:xfrm rot="16200000">
            <a:off x="13537184" y="4727713"/>
            <a:ext cx="29750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ROLE 05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859E83-6CBE-B34E-986C-EC0432A4AA48}"/>
              </a:ext>
            </a:extLst>
          </p:cNvPr>
          <p:cNvSpPr txBox="1"/>
          <p:nvPr/>
        </p:nvSpPr>
        <p:spPr>
          <a:xfrm rot="16200000">
            <a:off x="15285974" y="4727713"/>
            <a:ext cx="29750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ROLE 06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049B52-524D-C540-92C3-FE69A94282AB}"/>
              </a:ext>
            </a:extLst>
          </p:cNvPr>
          <p:cNvSpPr txBox="1"/>
          <p:nvPr/>
        </p:nvSpPr>
        <p:spPr>
          <a:xfrm rot="16200000">
            <a:off x="17034764" y="4727713"/>
            <a:ext cx="29750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ROLE 07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7C7E1B-D7AC-8F4A-87B7-271FCAB62896}"/>
              </a:ext>
            </a:extLst>
          </p:cNvPr>
          <p:cNvSpPr txBox="1"/>
          <p:nvPr/>
        </p:nvSpPr>
        <p:spPr>
          <a:xfrm rot="16200000">
            <a:off x="18783554" y="4727713"/>
            <a:ext cx="29750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ROLE 08</a:t>
            </a:r>
          </a:p>
        </p:txBody>
      </p:sp>
      <p:sp>
        <p:nvSpPr>
          <p:cNvPr id="25" name="Round Same Side Corner Rectangle 24">
            <a:extLst>
              <a:ext uri="{FF2B5EF4-FFF2-40B4-BE49-F238E27FC236}">
                <a16:creationId xmlns:a16="http://schemas.microsoft.com/office/drawing/2014/main" id="{F6FCE020-0DE6-A240-BB54-8D6172817CE4}"/>
              </a:ext>
            </a:extLst>
          </p:cNvPr>
          <p:cNvSpPr/>
          <p:nvPr/>
        </p:nvSpPr>
        <p:spPr>
          <a:xfrm rot="16200000">
            <a:off x="4493022" y="5333174"/>
            <a:ext cx="1225161" cy="4099157"/>
          </a:xfrm>
          <a:prstGeom prst="round2SameRect">
            <a:avLst/>
          </a:prstGeom>
          <a:solidFill>
            <a:schemeClr val="tx2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6" name="Round Same Side Corner Rectangle 25">
            <a:extLst>
              <a:ext uri="{FF2B5EF4-FFF2-40B4-BE49-F238E27FC236}">
                <a16:creationId xmlns:a16="http://schemas.microsoft.com/office/drawing/2014/main" id="{377DDB92-0B82-F340-B632-7A2910FB0CFC}"/>
              </a:ext>
            </a:extLst>
          </p:cNvPr>
          <p:cNvSpPr/>
          <p:nvPr/>
        </p:nvSpPr>
        <p:spPr>
          <a:xfrm rot="16200000">
            <a:off x="4493022" y="6559838"/>
            <a:ext cx="1225161" cy="4099156"/>
          </a:xfrm>
          <a:prstGeom prst="round2SameRect">
            <a:avLst/>
          </a:prstGeom>
          <a:solidFill>
            <a:schemeClr val="tx2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7" name="Round Same Side Corner Rectangle 26">
            <a:extLst>
              <a:ext uri="{FF2B5EF4-FFF2-40B4-BE49-F238E27FC236}">
                <a16:creationId xmlns:a16="http://schemas.microsoft.com/office/drawing/2014/main" id="{21EF39E9-1CC8-A34E-8D15-AF51BED6A1B8}"/>
              </a:ext>
            </a:extLst>
          </p:cNvPr>
          <p:cNvSpPr/>
          <p:nvPr/>
        </p:nvSpPr>
        <p:spPr>
          <a:xfrm rot="16200000">
            <a:off x="4493021" y="7787317"/>
            <a:ext cx="1225161" cy="4099157"/>
          </a:xfrm>
          <a:prstGeom prst="round2SameRect">
            <a:avLst/>
          </a:prstGeom>
          <a:solidFill>
            <a:schemeClr val="tx2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8" name="Round Same Side Corner Rectangle 27">
            <a:extLst>
              <a:ext uri="{FF2B5EF4-FFF2-40B4-BE49-F238E27FC236}">
                <a16:creationId xmlns:a16="http://schemas.microsoft.com/office/drawing/2014/main" id="{9E87DCDA-8EB9-7D46-8226-18E2DE434BE5}"/>
              </a:ext>
            </a:extLst>
          </p:cNvPr>
          <p:cNvSpPr/>
          <p:nvPr/>
        </p:nvSpPr>
        <p:spPr>
          <a:xfrm rot="16200000">
            <a:off x="4493021" y="9012476"/>
            <a:ext cx="1225161" cy="4099157"/>
          </a:xfrm>
          <a:prstGeom prst="round2SameRect">
            <a:avLst/>
          </a:prstGeom>
          <a:solidFill>
            <a:schemeClr val="tx2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9" name="Round Same Side Corner Rectangle 28">
            <a:extLst>
              <a:ext uri="{FF2B5EF4-FFF2-40B4-BE49-F238E27FC236}">
                <a16:creationId xmlns:a16="http://schemas.microsoft.com/office/drawing/2014/main" id="{898089A2-BFF4-784E-B330-555ADEBB26CB}"/>
              </a:ext>
            </a:extLst>
          </p:cNvPr>
          <p:cNvSpPr/>
          <p:nvPr/>
        </p:nvSpPr>
        <p:spPr>
          <a:xfrm rot="16200000">
            <a:off x="4493021" y="10237636"/>
            <a:ext cx="1225161" cy="4099157"/>
          </a:xfrm>
          <a:prstGeom prst="round2SameRect">
            <a:avLst/>
          </a:prstGeom>
          <a:solidFill>
            <a:schemeClr val="tx2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010874-C3D1-0C45-BB44-960CDF415BA1}"/>
              </a:ext>
            </a:extLst>
          </p:cNvPr>
          <p:cNvSpPr txBox="1"/>
          <p:nvPr/>
        </p:nvSpPr>
        <p:spPr>
          <a:xfrm>
            <a:off x="3618058" y="7119950"/>
            <a:ext cx="29750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2"/>
                </a:solidFill>
                <a:latin typeface="Poppins" pitchFamily="2" charset="77"/>
                <a:cs typeface="Poppins" pitchFamily="2" charset="77"/>
              </a:rPr>
              <a:t>TASK 01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4B2A4A-3B8E-4D41-950C-E1CF2CDFE3C3}"/>
              </a:ext>
            </a:extLst>
          </p:cNvPr>
          <p:cNvSpPr txBox="1"/>
          <p:nvPr/>
        </p:nvSpPr>
        <p:spPr>
          <a:xfrm>
            <a:off x="3618057" y="8344227"/>
            <a:ext cx="29750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2"/>
                </a:solidFill>
                <a:latin typeface="Poppins" pitchFamily="2" charset="77"/>
                <a:cs typeface="Poppins" pitchFamily="2" charset="77"/>
              </a:rPr>
              <a:t>TASK 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E20EB3-C866-1149-B2B9-06208C7E4E5A}"/>
              </a:ext>
            </a:extLst>
          </p:cNvPr>
          <p:cNvSpPr txBox="1"/>
          <p:nvPr/>
        </p:nvSpPr>
        <p:spPr>
          <a:xfrm>
            <a:off x="3618057" y="9569319"/>
            <a:ext cx="29750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2"/>
                </a:solidFill>
                <a:latin typeface="Poppins" pitchFamily="2" charset="77"/>
                <a:cs typeface="Poppins" pitchFamily="2" charset="77"/>
              </a:rPr>
              <a:t>TASK 03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0F5A55-6EFE-BB4B-971C-3B11387F0EDF}"/>
              </a:ext>
            </a:extLst>
          </p:cNvPr>
          <p:cNvSpPr txBox="1"/>
          <p:nvPr/>
        </p:nvSpPr>
        <p:spPr>
          <a:xfrm>
            <a:off x="3618057" y="10815470"/>
            <a:ext cx="29750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2"/>
                </a:solidFill>
                <a:latin typeface="Poppins" pitchFamily="2" charset="77"/>
                <a:cs typeface="Poppins" pitchFamily="2" charset="77"/>
              </a:rPr>
              <a:t>TASK 04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759832-1773-4642-BB10-F1A4C3351808}"/>
              </a:ext>
            </a:extLst>
          </p:cNvPr>
          <p:cNvSpPr txBox="1"/>
          <p:nvPr/>
        </p:nvSpPr>
        <p:spPr>
          <a:xfrm>
            <a:off x="3618057" y="12014872"/>
            <a:ext cx="297509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2"/>
                </a:solidFill>
                <a:latin typeface="Poppins" pitchFamily="2" charset="77"/>
                <a:cs typeface="Poppins" pitchFamily="2" charset="77"/>
              </a:rPr>
              <a:t>TASK 05</a:t>
            </a:r>
          </a:p>
        </p:txBody>
      </p:sp>
    </p:spTree>
    <p:extLst>
      <p:ext uri="{BB962C8B-B14F-4D97-AF65-F5344CB8AC3E}">
        <p14:creationId xmlns:p14="http://schemas.microsoft.com/office/powerpoint/2010/main" val="23320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60C427-F571-E640-8BD6-D703CD70E19E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RACI MATRIX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80C9B0-E5CC-A642-87F5-FBA0D9B36717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graphicFrame>
        <p:nvGraphicFramePr>
          <p:cNvPr id="4" name="Table 79">
            <a:extLst>
              <a:ext uri="{FF2B5EF4-FFF2-40B4-BE49-F238E27FC236}">
                <a16:creationId xmlns:a16="http://schemas.microsoft.com/office/drawing/2014/main" id="{6F806FB5-F0C4-144E-8490-D4DEFF236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727230"/>
              </p:ext>
            </p:extLst>
          </p:nvPr>
        </p:nvGraphicFramePr>
        <p:xfrm>
          <a:off x="1520825" y="3320716"/>
          <a:ext cx="21335998" cy="963328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195554">
                  <a:extLst>
                    <a:ext uri="{9D8B030D-6E8A-4147-A177-3AD203B41FA5}">
                      <a16:colId xmlns:a16="http://schemas.microsoft.com/office/drawing/2014/main" val="1237769614"/>
                    </a:ext>
                  </a:extLst>
                </a:gridCol>
                <a:gridCol w="2591492">
                  <a:extLst>
                    <a:ext uri="{9D8B030D-6E8A-4147-A177-3AD203B41FA5}">
                      <a16:colId xmlns:a16="http://schemas.microsoft.com/office/drawing/2014/main" val="506523928"/>
                    </a:ext>
                  </a:extLst>
                </a:gridCol>
                <a:gridCol w="2591492">
                  <a:extLst>
                    <a:ext uri="{9D8B030D-6E8A-4147-A177-3AD203B41FA5}">
                      <a16:colId xmlns:a16="http://schemas.microsoft.com/office/drawing/2014/main" val="3685029181"/>
                    </a:ext>
                  </a:extLst>
                </a:gridCol>
                <a:gridCol w="2591492">
                  <a:extLst>
                    <a:ext uri="{9D8B030D-6E8A-4147-A177-3AD203B41FA5}">
                      <a16:colId xmlns:a16="http://schemas.microsoft.com/office/drawing/2014/main" val="556918281"/>
                    </a:ext>
                  </a:extLst>
                </a:gridCol>
                <a:gridCol w="2591492">
                  <a:extLst>
                    <a:ext uri="{9D8B030D-6E8A-4147-A177-3AD203B41FA5}">
                      <a16:colId xmlns:a16="http://schemas.microsoft.com/office/drawing/2014/main" val="1775229978"/>
                    </a:ext>
                  </a:extLst>
                </a:gridCol>
                <a:gridCol w="2591492">
                  <a:extLst>
                    <a:ext uri="{9D8B030D-6E8A-4147-A177-3AD203B41FA5}">
                      <a16:colId xmlns:a16="http://schemas.microsoft.com/office/drawing/2014/main" val="3259711563"/>
                    </a:ext>
                  </a:extLst>
                </a:gridCol>
                <a:gridCol w="2591492">
                  <a:extLst>
                    <a:ext uri="{9D8B030D-6E8A-4147-A177-3AD203B41FA5}">
                      <a16:colId xmlns:a16="http://schemas.microsoft.com/office/drawing/2014/main" val="3879836368"/>
                    </a:ext>
                  </a:extLst>
                </a:gridCol>
                <a:gridCol w="2591492">
                  <a:extLst>
                    <a:ext uri="{9D8B030D-6E8A-4147-A177-3AD203B41FA5}">
                      <a16:colId xmlns:a16="http://schemas.microsoft.com/office/drawing/2014/main" val="2227116822"/>
                    </a:ext>
                  </a:extLst>
                </a:gridCol>
              </a:tblGrid>
              <a:tr h="1429840">
                <a:tc>
                  <a:txBody>
                    <a:bodyPr/>
                    <a:lstStyle/>
                    <a:p>
                      <a:pPr algn="ctr">
                        <a:lnSpc>
                          <a:spcPts val="3600"/>
                        </a:lnSpc>
                      </a:pPr>
                      <a:r>
                        <a:rPr lang="en-US" sz="34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FUNCTIONS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PROJECT OWNER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BUSINESS ANALYST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SOFTWARE ENGINEER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DEVELOPER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FUNCTIONAL LEAD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EXECUTIVE SPONSOR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1947874"/>
                  </a:ext>
                </a:extLst>
              </a:tr>
              <a:tr h="1171921">
                <a:tc>
                  <a:txBody>
                    <a:bodyPr/>
                    <a:lstStyle/>
                    <a:p>
                      <a:pPr algn="r">
                        <a:lnSpc>
                          <a:spcPts val="3600"/>
                        </a:lnSpc>
                      </a:pPr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PROJECT PLANNING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7584878"/>
                  </a:ext>
                </a:extLst>
              </a:tr>
              <a:tr h="1171921">
                <a:tc>
                  <a:txBody>
                    <a:bodyPr/>
                    <a:lstStyle/>
                    <a:p>
                      <a:pPr marL="0" marR="0" lvl="0" indent="0" algn="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PROJECT INITIATION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5283908"/>
                  </a:ext>
                </a:extLst>
              </a:tr>
              <a:tr h="1171921">
                <a:tc>
                  <a:txBody>
                    <a:bodyPr/>
                    <a:lstStyle/>
                    <a:p>
                      <a:pPr marL="0" marR="0" lvl="0" indent="0" algn="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BUSINESS REQUIREMENTS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2667074"/>
                  </a:ext>
                </a:extLst>
              </a:tr>
              <a:tr h="1171921">
                <a:tc>
                  <a:txBody>
                    <a:bodyPr/>
                    <a:lstStyle/>
                    <a:p>
                      <a:pPr marL="0" marR="0" lvl="0" indent="0" algn="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SOLUTION DESIGN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9284993"/>
                  </a:ext>
                </a:extLst>
              </a:tr>
              <a:tr h="1171921">
                <a:tc>
                  <a:txBody>
                    <a:bodyPr/>
                    <a:lstStyle/>
                    <a:p>
                      <a:pPr marL="0" marR="0" lvl="0" indent="0" algn="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ALPHA TESTING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9164095"/>
                  </a:ext>
                </a:extLst>
              </a:tr>
              <a:tr h="1171921">
                <a:tc>
                  <a:txBody>
                    <a:bodyPr/>
                    <a:lstStyle/>
                    <a:p>
                      <a:pPr marL="0" marR="0" lvl="0" indent="0" algn="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BETA TESTING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1695072"/>
                  </a:ext>
                </a:extLst>
              </a:tr>
              <a:tr h="1171921">
                <a:tc>
                  <a:txBody>
                    <a:bodyPr/>
                    <a:lstStyle/>
                    <a:p>
                      <a:pPr marL="0" marR="0" lvl="0" indent="0" algn="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SOLUTION DELIVERY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196616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918201C-63DB-5D45-BBA1-8FE58AAE1A5E}"/>
              </a:ext>
            </a:extLst>
          </p:cNvPr>
          <p:cNvSpPr/>
          <p:nvPr/>
        </p:nvSpPr>
        <p:spPr>
          <a:xfrm>
            <a:off x="10840244" y="4985573"/>
            <a:ext cx="708492" cy="708492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7E209E-D140-7F4B-90AE-AC7DC22245B7}"/>
              </a:ext>
            </a:extLst>
          </p:cNvPr>
          <p:cNvSpPr txBox="1"/>
          <p:nvPr/>
        </p:nvSpPr>
        <p:spPr>
          <a:xfrm>
            <a:off x="10914812" y="5078207"/>
            <a:ext cx="5593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0E0F81-9757-C74E-BEC2-B2B40086AC72}"/>
              </a:ext>
            </a:extLst>
          </p:cNvPr>
          <p:cNvSpPr/>
          <p:nvPr/>
        </p:nvSpPr>
        <p:spPr>
          <a:xfrm>
            <a:off x="5657575" y="4985573"/>
            <a:ext cx="708492" cy="708492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43DDC-8BB1-1541-A4BD-3121B363BBA1}"/>
              </a:ext>
            </a:extLst>
          </p:cNvPr>
          <p:cNvSpPr txBox="1"/>
          <p:nvPr/>
        </p:nvSpPr>
        <p:spPr>
          <a:xfrm>
            <a:off x="5732143" y="5078207"/>
            <a:ext cx="5593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D145C5-8303-2C42-AACA-DD185D496099}"/>
              </a:ext>
            </a:extLst>
          </p:cNvPr>
          <p:cNvSpPr/>
          <p:nvPr/>
        </p:nvSpPr>
        <p:spPr>
          <a:xfrm>
            <a:off x="5657575" y="10850718"/>
            <a:ext cx="708492" cy="708492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355101-DB38-CA46-B1F1-A15274CA24D3}"/>
              </a:ext>
            </a:extLst>
          </p:cNvPr>
          <p:cNvSpPr txBox="1"/>
          <p:nvPr/>
        </p:nvSpPr>
        <p:spPr>
          <a:xfrm>
            <a:off x="5732143" y="10943352"/>
            <a:ext cx="5593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1C8E8C-B344-2D4E-8147-04DF5EB7230E}"/>
              </a:ext>
            </a:extLst>
          </p:cNvPr>
          <p:cNvSpPr/>
          <p:nvPr/>
        </p:nvSpPr>
        <p:spPr>
          <a:xfrm>
            <a:off x="5657575" y="7331632"/>
            <a:ext cx="708492" cy="708492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46503F-4DE4-784D-A6AE-9D0F5737F611}"/>
              </a:ext>
            </a:extLst>
          </p:cNvPr>
          <p:cNvSpPr txBox="1"/>
          <p:nvPr/>
        </p:nvSpPr>
        <p:spPr>
          <a:xfrm>
            <a:off x="5732143" y="7424266"/>
            <a:ext cx="5593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16A8174-92BB-2348-9673-8D6505A0156C}"/>
              </a:ext>
            </a:extLst>
          </p:cNvPr>
          <p:cNvSpPr/>
          <p:nvPr/>
        </p:nvSpPr>
        <p:spPr>
          <a:xfrm>
            <a:off x="10840244" y="6158602"/>
            <a:ext cx="708492" cy="708492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0D1E35-5288-D44B-A1B0-7DDC69FC83C4}"/>
              </a:ext>
            </a:extLst>
          </p:cNvPr>
          <p:cNvSpPr txBox="1"/>
          <p:nvPr/>
        </p:nvSpPr>
        <p:spPr>
          <a:xfrm>
            <a:off x="10914812" y="6251236"/>
            <a:ext cx="5593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1EF0A08-21CE-2C47-A9EE-A65FD8F4FBDD}"/>
              </a:ext>
            </a:extLst>
          </p:cNvPr>
          <p:cNvSpPr/>
          <p:nvPr/>
        </p:nvSpPr>
        <p:spPr>
          <a:xfrm>
            <a:off x="8251409" y="7331632"/>
            <a:ext cx="708492" cy="708492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0834AA-8999-8D46-A879-44489169585E}"/>
              </a:ext>
            </a:extLst>
          </p:cNvPr>
          <p:cNvSpPr txBox="1"/>
          <p:nvPr/>
        </p:nvSpPr>
        <p:spPr>
          <a:xfrm>
            <a:off x="8325977" y="7424266"/>
            <a:ext cx="5593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CD1E6E8-F362-D344-BC07-84CC276AA7AF}"/>
              </a:ext>
            </a:extLst>
          </p:cNvPr>
          <p:cNvSpPr/>
          <p:nvPr/>
        </p:nvSpPr>
        <p:spPr>
          <a:xfrm>
            <a:off x="13433770" y="8504661"/>
            <a:ext cx="708492" cy="708492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E31097-B304-594B-AF4D-1B59927FF25F}"/>
              </a:ext>
            </a:extLst>
          </p:cNvPr>
          <p:cNvSpPr txBox="1"/>
          <p:nvPr/>
        </p:nvSpPr>
        <p:spPr>
          <a:xfrm>
            <a:off x="13508338" y="8597295"/>
            <a:ext cx="5593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E0C779E-5714-C243-8BF3-46DDF56D3A75}"/>
              </a:ext>
            </a:extLst>
          </p:cNvPr>
          <p:cNvSpPr/>
          <p:nvPr/>
        </p:nvSpPr>
        <p:spPr>
          <a:xfrm>
            <a:off x="13433770" y="9677690"/>
            <a:ext cx="708492" cy="708492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6908ED-68C1-A74F-A9B7-E31BB8AB10F1}"/>
              </a:ext>
            </a:extLst>
          </p:cNvPr>
          <p:cNvSpPr txBox="1"/>
          <p:nvPr/>
        </p:nvSpPr>
        <p:spPr>
          <a:xfrm>
            <a:off x="13508338" y="9770324"/>
            <a:ext cx="5593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13616C0-606E-4547-8431-DBBD5A78D8C7}"/>
              </a:ext>
            </a:extLst>
          </p:cNvPr>
          <p:cNvSpPr/>
          <p:nvPr/>
        </p:nvSpPr>
        <p:spPr>
          <a:xfrm>
            <a:off x="13433770" y="10850720"/>
            <a:ext cx="708492" cy="708492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1091F9-AD50-AB49-9907-18CB5622E86D}"/>
              </a:ext>
            </a:extLst>
          </p:cNvPr>
          <p:cNvSpPr txBox="1"/>
          <p:nvPr/>
        </p:nvSpPr>
        <p:spPr>
          <a:xfrm>
            <a:off x="13508338" y="10943354"/>
            <a:ext cx="5593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6B22DC3-1314-9241-9A82-BEF4C8EA51C1}"/>
              </a:ext>
            </a:extLst>
          </p:cNvPr>
          <p:cNvSpPr/>
          <p:nvPr/>
        </p:nvSpPr>
        <p:spPr>
          <a:xfrm>
            <a:off x="5657575" y="12023749"/>
            <a:ext cx="708492" cy="708492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E65DC89-638A-8D48-9FE0-C46515085660}"/>
              </a:ext>
            </a:extLst>
          </p:cNvPr>
          <p:cNvSpPr txBox="1"/>
          <p:nvPr/>
        </p:nvSpPr>
        <p:spPr>
          <a:xfrm>
            <a:off x="5732143" y="12116383"/>
            <a:ext cx="5593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3F410BB-4970-A045-82DC-06608FCBB089}"/>
              </a:ext>
            </a:extLst>
          </p:cNvPr>
          <p:cNvSpPr/>
          <p:nvPr/>
        </p:nvSpPr>
        <p:spPr>
          <a:xfrm>
            <a:off x="5657575" y="6158602"/>
            <a:ext cx="708492" cy="708492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216A294-E013-984B-AF61-0D7B5DCEB5B2}"/>
              </a:ext>
            </a:extLst>
          </p:cNvPr>
          <p:cNvSpPr txBox="1"/>
          <p:nvPr/>
        </p:nvSpPr>
        <p:spPr>
          <a:xfrm>
            <a:off x="5732143" y="6251236"/>
            <a:ext cx="5593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E9758D4-9FFC-8C46-BE3A-74477E485DB7}"/>
              </a:ext>
            </a:extLst>
          </p:cNvPr>
          <p:cNvSpPr/>
          <p:nvPr/>
        </p:nvSpPr>
        <p:spPr>
          <a:xfrm>
            <a:off x="10840244" y="10850720"/>
            <a:ext cx="708492" cy="708492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CB9E8C9-7647-7D4B-9B20-556FD91682A1}"/>
              </a:ext>
            </a:extLst>
          </p:cNvPr>
          <p:cNvSpPr txBox="1"/>
          <p:nvPr/>
        </p:nvSpPr>
        <p:spPr>
          <a:xfrm>
            <a:off x="10914812" y="10943354"/>
            <a:ext cx="5593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AFBE2FA-B15A-664F-96D4-3DFAC3D33C70}"/>
              </a:ext>
            </a:extLst>
          </p:cNvPr>
          <p:cNvSpPr/>
          <p:nvPr/>
        </p:nvSpPr>
        <p:spPr>
          <a:xfrm>
            <a:off x="16028043" y="9672777"/>
            <a:ext cx="708492" cy="708492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D5933D-6C9E-C443-ABE9-20B6ADF908BF}"/>
              </a:ext>
            </a:extLst>
          </p:cNvPr>
          <p:cNvSpPr txBox="1"/>
          <p:nvPr/>
        </p:nvSpPr>
        <p:spPr>
          <a:xfrm>
            <a:off x="16102611" y="9765411"/>
            <a:ext cx="5593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087682E-0D00-9C4D-ACE6-BF1F0FD22116}"/>
              </a:ext>
            </a:extLst>
          </p:cNvPr>
          <p:cNvSpPr/>
          <p:nvPr/>
        </p:nvSpPr>
        <p:spPr>
          <a:xfrm>
            <a:off x="18615134" y="8504659"/>
            <a:ext cx="708492" cy="708492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9601809-3B59-284E-97AF-9B8DC2242FB6}"/>
              </a:ext>
            </a:extLst>
          </p:cNvPr>
          <p:cNvSpPr txBox="1"/>
          <p:nvPr/>
        </p:nvSpPr>
        <p:spPr>
          <a:xfrm>
            <a:off x="18689702" y="8597293"/>
            <a:ext cx="5593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5DD2504-2911-7646-AD50-F51408F323D8}"/>
              </a:ext>
            </a:extLst>
          </p:cNvPr>
          <p:cNvSpPr/>
          <p:nvPr/>
        </p:nvSpPr>
        <p:spPr>
          <a:xfrm>
            <a:off x="21206764" y="7331632"/>
            <a:ext cx="708492" cy="708492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893F3A-7C64-2242-B534-8FFDDC4CD65F}"/>
              </a:ext>
            </a:extLst>
          </p:cNvPr>
          <p:cNvSpPr txBox="1"/>
          <p:nvPr/>
        </p:nvSpPr>
        <p:spPr>
          <a:xfrm>
            <a:off x="21281332" y="7424266"/>
            <a:ext cx="5593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3B51A92-65B4-914B-AE65-628D3BC663BE}"/>
              </a:ext>
            </a:extLst>
          </p:cNvPr>
          <p:cNvSpPr/>
          <p:nvPr/>
        </p:nvSpPr>
        <p:spPr>
          <a:xfrm>
            <a:off x="8251409" y="10850718"/>
            <a:ext cx="708492" cy="708492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EE1ED94-DBE8-FA42-920E-179B21A241D9}"/>
              </a:ext>
            </a:extLst>
          </p:cNvPr>
          <p:cNvSpPr txBox="1"/>
          <p:nvPr/>
        </p:nvSpPr>
        <p:spPr>
          <a:xfrm>
            <a:off x="8325977" y="10943352"/>
            <a:ext cx="5593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82838F4-2487-6B4B-A066-4F8B6BDE3260}"/>
              </a:ext>
            </a:extLst>
          </p:cNvPr>
          <p:cNvSpPr/>
          <p:nvPr/>
        </p:nvSpPr>
        <p:spPr>
          <a:xfrm>
            <a:off x="8251409" y="9672775"/>
            <a:ext cx="708492" cy="708492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19F2F7E-5488-C44A-B31F-1DCD31205BB9}"/>
              </a:ext>
            </a:extLst>
          </p:cNvPr>
          <p:cNvSpPr txBox="1"/>
          <p:nvPr/>
        </p:nvSpPr>
        <p:spPr>
          <a:xfrm>
            <a:off x="8325977" y="9765409"/>
            <a:ext cx="5593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486AE5E-9F8D-B045-B4A9-9BD739A6DEEA}"/>
              </a:ext>
            </a:extLst>
          </p:cNvPr>
          <p:cNvSpPr/>
          <p:nvPr/>
        </p:nvSpPr>
        <p:spPr>
          <a:xfrm>
            <a:off x="8251409" y="8504657"/>
            <a:ext cx="708492" cy="708492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050FDF0-553F-6F47-B3EC-D3FA33A0AB8D}"/>
              </a:ext>
            </a:extLst>
          </p:cNvPr>
          <p:cNvSpPr txBox="1"/>
          <p:nvPr/>
        </p:nvSpPr>
        <p:spPr>
          <a:xfrm>
            <a:off x="8325977" y="8597291"/>
            <a:ext cx="5593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5136EA2-E716-DE41-B65B-DF80D6D96C0C}"/>
              </a:ext>
            </a:extLst>
          </p:cNvPr>
          <p:cNvSpPr/>
          <p:nvPr/>
        </p:nvSpPr>
        <p:spPr>
          <a:xfrm>
            <a:off x="8251409" y="12028755"/>
            <a:ext cx="708492" cy="708492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9CFC948-E2BA-A341-8C9D-DDA71D8CC86E}"/>
              </a:ext>
            </a:extLst>
          </p:cNvPr>
          <p:cNvSpPr txBox="1"/>
          <p:nvPr/>
        </p:nvSpPr>
        <p:spPr>
          <a:xfrm>
            <a:off x="8325977" y="12121389"/>
            <a:ext cx="5593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5B580E1-4BC7-FC49-8E08-C85D24BFE778}"/>
              </a:ext>
            </a:extLst>
          </p:cNvPr>
          <p:cNvSpPr/>
          <p:nvPr/>
        </p:nvSpPr>
        <p:spPr>
          <a:xfrm>
            <a:off x="13433770" y="12028755"/>
            <a:ext cx="708492" cy="708492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222A183-7494-A64D-A2E6-787E44BC6F90}"/>
              </a:ext>
            </a:extLst>
          </p:cNvPr>
          <p:cNvSpPr txBox="1"/>
          <p:nvPr/>
        </p:nvSpPr>
        <p:spPr>
          <a:xfrm>
            <a:off x="13508338" y="12121389"/>
            <a:ext cx="5593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D99E7DA-7F3D-7946-B017-44AD9A1F1D02}"/>
              </a:ext>
            </a:extLst>
          </p:cNvPr>
          <p:cNvSpPr/>
          <p:nvPr/>
        </p:nvSpPr>
        <p:spPr>
          <a:xfrm>
            <a:off x="18615133" y="4985571"/>
            <a:ext cx="708492" cy="708492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2CC6D6-618F-7F4C-96C0-AD47EAB72A31}"/>
              </a:ext>
            </a:extLst>
          </p:cNvPr>
          <p:cNvSpPr txBox="1"/>
          <p:nvPr/>
        </p:nvSpPr>
        <p:spPr>
          <a:xfrm>
            <a:off x="18689701" y="5078205"/>
            <a:ext cx="5593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B5CC9F5-2D32-F44C-AB02-1BE3F4D02015}"/>
              </a:ext>
            </a:extLst>
          </p:cNvPr>
          <p:cNvSpPr/>
          <p:nvPr/>
        </p:nvSpPr>
        <p:spPr>
          <a:xfrm>
            <a:off x="16028043" y="4985573"/>
            <a:ext cx="708492" cy="708492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A424D5A-BBB8-4544-9CBC-2A3F8956F065}"/>
              </a:ext>
            </a:extLst>
          </p:cNvPr>
          <p:cNvSpPr txBox="1"/>
          <p:nvPr/>
        </p:nvSpPr>
        <p:spPr>
          <a:xfrm>
            <a:off x="16102611" y="5078207"/>
            <a:ext cx="5593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EFD9FCA-E506-394E-B31D-FCE33006BF30}"/>
              </a:ext>
            </a:extLst>
          </p:cNvPr>
          <p:cNvSpPr/>
          <p:nvPr/>
        </p:nvSpPr>
        <p:spPr>
          <a:xfrm>
            <a:off x="16028043" y="7331632"/>
            <a:ext cx="708492" cy="708492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3FCB2B4-BFC8-C74F-B3C3-0539193F2618}"/>
              </a:ext>
            </a:extLst>
          </p:cNvPr>
          <p:cNvSpPr txBox="1"/>
          <p:nvPr/>
        </p:nvSpPr>
        <p:spPr>
          <a:xfrm>
            <a:off x="16102611" y="7424266"/>
            <a:ext cx="5593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71D1B9B-0355-094F-9EE4-AD88BEA27BFF}"/>
              </a:ext>
            </a:extLst>
          </p:cNvPr>
          <p:cNvSpPr/>
          <p:nvPr/>
        </p:nvSpPr>
        <p:spPr>
          <a:xfrm>
            <a:off x="21206764" y="9672773"/>
            <a:ext cx="708492" cy="708492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9E1A228-A4D4-0449-9A6E-9234A5BC2C85}"/>
              </a:ext>
            </a:extLst>
          </p:cNvPr>
          <p:cNvSpPr txBox="1"/>
          <p:nvPr/>
        </p:nvSpPr>
        <p:spPr>
          <a:xfrm>
            <a:off x="21281332" y="9765407"/>
            <a:ext cx="5593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7BA1672-9164-C942-ABEA-915CD67EE359}"/>
              </a:ext>
            </a:extLst>
          </p:cNvPr>
          <p:cNvSpPr/>
          <p:nvPr/>
        </p:nvSpPr>
        <p:spPr>
          <a:xfrm>
            <a:off x="21206764" y="6158602"/>
            <a:ext cx="708492" cy="708492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619ACAE-5603-4449-9D7A-E97AF825743B}"/>
              </a:ext>
            </a:extLst>
          </p:cNvPr>
          <p:cNvSpPr txBox="1"/>
          <p:nvPr/>
        </p:nvSpPr>
        <p:spPr>
          <a:xfrm>
            <a:off x="21281332" y="6251236"/>
            <a:ext cx="5593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0739542-9419-8D47-8F10-D23CFFDA5B69}"/>
              </a:ext>
            </a:extLst>
          </p:cNvPr>
          <p:cNvSpPr/>
          <p:nvPr/>
        </p:nvSpPr>
        <p:spPr>
          <a:xfrm>
            <a:off x="21206764" y="12023749"/>
            <a:ext cx="708492" cy="708492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156B155-3BA1-7048-B5E9-082C96C50D23}"/>
              </a:ext>
            </a:extLst>
          </p:cNvPr>
          <p:cNvSpPr txBox="1"/>
          <p:nvPr/>
        </p:nvSpPr>
        <p:spPr>
          <a:xfrm>
            <a:off x="21281332" y="12116383"/>
            <a:ext cx="5593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62AF092-DF2A-C042-90EA-5A0670236302}"/>
              </a:ext>
            </a:extLst>
          </p:cNvPr>
          <p:cNvSpPr/>
          <p:nvPr/>
        </p:nvSpPr>
        <p:spPr>
          <a:xfrm>
            <a:off x="18615133" y="10851637"/>
            <a:ext cx="708492" cy="708492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106D989-7809-5841-A99B-6398F54FC9B3}"/>
              </a:ext>
            </a:extLst>
          </p:cNvPr>
          <p:cNvSpPr txBox="1"/>
          <p:nvPr/>
        </p:nvSpPr>
        <p:spPr>
          <a:xfrm>
            <a:off x="18689701" y="10944271"/>
            <a:ext cx="5593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5D0E70E-C391-E642-B1DA-2FBF12931AE1}"/>
              </a:ext>
            </a:extLst>
          </p:cNvPr>
          <p:cNvSpPr/>
          <p:nvPr/>
        </p:nvSpPr>
        <p:spPr>
          <a:xfrm>
            <a:off x="5657575" y="8504657"/>
            <a:ext cx="708492" cy="708492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0C3269F-B2D2-E140-9AB5-70FB44F6BFC2}"/>
              </a:ext>
            </a:extLst>
          </p:cNvPr>
          <p:cNvSpPr txBox="1"/>
          <p:nvPr/>
        </p:nvSpPr>
        <p:spPr>
          <a:xfrm>
            <a:off x="5732143" y="8597291"/>
            <a:ext cx="5593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25260C0-A731-CD4D-988D-6D9E3E69B5E9}"/>
              </a:ext>
            </a:extLst>
          </p:cNvPr>
          <p:cNvSpPr/>
          <p:nvPr/>
        </p:nvSpPr>
        <p:spPr>
          <a:xfrm>
            <a:off x="5657575" y="9672771"/>
            <a:ext cx="708492" cy="708492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3A8CB21-975D-0742-83B8-D616CD55C44A}"/>
              </a:ext>
            </a:extLst>
          </p:cNvPr>
          <p:cNvSpPr txBox="1"/>
          <p:nvPr/>
        </p:nvSpPr>
        <p:spPr>
          <a:xfrm>
            <a:off x="5732143" y="9765405"/>
            <a:ext cx="5593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F80B005-0C91-694C-83E0-E601D503FBF9}"/>
              </a:ext>
            </a:extLst>
          </p:cNvPr>
          <p:cNvSpPr/>
          <p:nvPr/>
        </p:nvSpPr>
        <p:spPr>
          <a:xfrm>
            <a:off x="10840244" y="7331632"/>
            <a:ext cx="708492" cy="708492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EEB8A3B-A1C0-D446-ACA6-829B08732A49}"/>
              </a:ext>
            </a:extLst>
          </p:cNvPr>
          <p:cNvSpPr txBox="1"/>
          <p:nvPr/>
        </p:nvSpPr>
        <p:spPr>
          <a:xfrm>
            <a:off x="10914812" y="7424266"/>
            <a:ext cx="5593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464173D-1EA9-2943-8548-C714229405AF}"/>
              </a:ext>
            </a:extLst>
          </p:cNvPr>
          <p:cNvSpPr/>
          <p:nvPr/>
        </p:nvSpPr>
        <p:spPr>
          <a:xfrm>
            <a:off x="10840244" y="8504657"/>
            <a:ext cx="708492" cy="708492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06E8B3D-F7F4-064E-8295-7AA4E7B10FDC}"/>
              </a:ext>
            </a:extLst>
          </p:cNvPr>
          <p:cNvSpPr txBox="1"/>
          <p:nvPr/>
        </p:nvSpPr>
        <p:spPr>
          <a:xfrm>
            <a:off x="10914812" y="8597291"/>
            <a:ext cx="5593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E25CB4C-F5F8-DF4A-9BC3-F0D0DF64755C}"/>
              </a:ext>
            </a:extLst>
          </p:cNvPr>
          <p:cNvSpPr/>
          <p:nvPr/>
        </p:nvSpPr>
        <p:spPr>
          <a:xfrm>
            <a:off x="10840244" y="9672771"/>
            <a:ext cx="708492" cy="708492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BD0A1DE-3FF6-CD44-87D3-964938A8AD15}"/>
              </a:ext>
            </a:extLst>
          </p:cNvPr>
          <p:cNvSpPr txBox="1"/>
          <p:nvPr/>
        </p:nvSpPr>
        <p:spPr>
          <a:xfrm>
            <a:off x="10914812" y="9765405"/>
            <a:ext cx="5593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664B85D-0937-0D45-A8DA-18450E980CE1}"/>
              </a:ext>
            </a:extLst>
          </p:cNvPr>
          <p:cNvSpPr/>
          <p:nvPr/>
        </p:nvSpPr>
        <p:spPr>
          <a:xfrm>
            <a:off x="13433770" y="4984631"/>
            <a:ext cx="708492" cy="708492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C27AFE5-C3E1-D74B-96EF-A8A018C47252}"/>
              </a:ext>
            </a:extLst>
          </p:cNvPr>
          <p:cNvSpPr txBox="1"/>
          <p:nvPr/>
        </p:nvSpPr>
        <p:spPr>
          <a:xfrm>
            <a:off x="13508338" y="5077265"/>
            <a:ext cx="5593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155C489-013B-F14B-BA4B-B94A0333A469}"/>
              </a:ext>
            </a:extLst>
          </p:cNvPr>
          <p:cNvSpPr/>
          <p:nvPr/>
        </p:nvSpPr>
        <p:spPr>
          <a:xfrm>
            <a:off x="13433770" y="6157656"/>
            <a:ext cx="708492" cy="708492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8ECC5F1-A630-4641-B528-BB304430D330}"/>
              </a:ext>
            </a:extLst>
          </p:cNvPr>
          <p:cNvSpPr txBox="1"/>
          <p:nvPr/>
        </p:nvSpPr>
        <p:spPr>
          <a:xfrm>
            <a:off x="13508338" y="6250290"/>
            <a:ext cx="5593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7BF627B-03DF-3343-9765-7E9E02069CF7}"/>
              </a:ext>
            </a:extLst>
          </p:cNvPr>
          <p:cNvSpPr/>
          <p:nvPr/>
        </p:nvSpPr>
        <p:spPr>
          <a:xfrm>
            <a:off x="13433770" y="7325770"/>
            <a:ext cx="708492" cy="708492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5C8174B-5BB9-2141-92C2-F8A47F7A2944}"/>
              </a:ext>
            </a:extLst>
          </p:cNvPr>
          <p:cNvSpPr txBox="1"/>
          <p:nvPr/>
        </p:nvSpPr>
        <p:spPr>
          <a:xfrm>
            <a:off x="13508338" y="7418404"/>
            <a:ext cx="5593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CD28333-EF9B-034A-957C-100F51E7F712}"/>
              </a:ext>
            </a:extLst>
          </p:cNvPr>
          <p:cNvSpPr/>
          <p:nvPr/>
        </p:nvSpPr>
        <p:spPr>
          <a:xfrm>
            <a:off x="8251409" y="4984631"/>
            <a:ext cx="708492" cy="708492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D0B5511-C4E8-4242-B233-827751E2689B}"/>
              </a:ext>
            </a:extLst>
          </p:cNvPr>
          <p:cNvSpPr txBox="1"/>
          <p:nvPr/>
        </p:nvSpPr>
        <p:spPr>
          <a:xfrm>
            <a:off x="8325977" y="5077265"/>
            <a:ext cx="5593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0E5C176-8A89-5D45-95AD-2E6FC21090E7}"/>
              </a:ext>
            </a:extLst>
          </p:cNvPr>
          <p:cNvSpPr/>
          <p:nvPr/>
        </p:nvSpPr>
        <p:spPr>
          <a:xfrm>
            <a:off x="8251409" y="6157656"/>
            <a:ext cx="708492" cy="708492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A3418DC-D89D-D946-B6FF-7EEDEA49932B}"/>
              </a:ext>
            </a:extLst>
          </p:cNvPr>
          <p:cNvSpPr txBox="1"/>
          <p:nvPr/>
        </p:nvSpPr>
        <p:spPr>
          <a:xfrm>
            <a:off x="8325977" y="6250290"/>
            <a:ext cx="5593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2DCDABC-708E-274C-85FB-B41F4C0073EF}"/>
              </a:ext>
            </a:extLst>
          </p:cNvPr>
          <p:cNvSpPr/>
          <p:nvPr/>
        </p:nvSpPr>
        <p:spPr>
          <a:xfrm>
            <a:off x="18611339" y="6164577"/>
            <a:ext cx="708492" cy="708492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62DC66B-757B-EF46-A9B0-6EB8AC7A6289}"/>
              </a:ext>
            </a:extLst>
          </p:cNvPr>
          <p:cNvSpPr txBox="1"/>
          <p:nvPr/>
        </p:nvSpPr>
        <p:spPr>
          <a:xfrm>
            <a:off x="18685907" y="6257211"/>
            <a:ext cx="5593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2CC7F5A-7AF6-584B-9D22-0717BF185D2D}"/>
              </a:ext>
            </a:extLst>
          </p:cNvPr>
          <p:cNvSpPr/>
          <p:nvPr/>
        </p:nvSpPr>
        <p:spPr>
          <a:xfrm>
            <a:off x="18611339" y="7337602"/>
            <a:ext cx="708492" cy="708492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713A6FA-8E02-C546-A1D6-263E869B7020}"/>
              </a:ext>
            </a:extLst>
          </p:cNvPr>
          <p:cNvSpPr txBox="1"/>
          <p:nvPr/>
        </p:nvSpPr>
        <p:spPr>
          <a:xfrm>
            <a:off x="18685907" y="7430236"/>
            <a:ext cx="5593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E1DB959-ED59-4541-9C41-06166E3D015B}"/>
              </a:ext>
            </a:extLst>
          </p:cNvPr>
          <p:cNvSpPr/>
          <p:nvPr/>
        </p:nvSpPr>
        <p:spPr>
          <a:xfrm>
            <a:off x="10839936" y="12023749"/>
            <a:ext cx="708492" cy="708492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3694067-769D-7140-B09B-0CD54C4F051A}"/>
              </a:ext>
            </a:extLst>
          </p:cNvPr>
          <p:cNvSpPr txBox="1"/>
          <p:nvPr/>
        </p:nvSpPr>
        <p:spPr>
          <a:xfrm>
            <a:off x="10914504" y="12116383"/>
            <a:ext cx="5593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618DA1E3-DF6D-644B-B4AC-3BAD9A5ABE89}"/>
              </a:ext>
            </a:extLst>
          </p:cNvPr>
          <p:cNvSpPr/>
          <p:nvPr/>
        </p:nvSpPr>
        <p:spPr>
          <a:xfrm>
            <a:off x="16028043" y="10850718"/>
            <a:ext cx="708492" cy="708492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7AF0866-CD6B-104B-8904-27E963968D04}"/>
              </a:ext>
            </a:extLst>
          </p:cNvPr>
          <p:cNvSpPr txBox="1"/>
          <p:nvPr/>
        </p:nvSpPr>
        <p:spPr>
          <a:xfrm>
            <a:off x="16102611" y="10943352"/>
            <a:ext cx="5593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A0C904F-A890-5148-88B5-4FF75C51997A}"/>
              </a:ext>
            </a:extLst>
          </p:cNvPr>
          <p:cNvSpPr/>
          <p:nvPr/>
        </p:nvSpPr>
        <p:spPr>
          <a:xfrm>
            <a:off x="16028043" y="12023743"/>
            <a:ext cx="708492" cy="708492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C3AA0E8-F2F4-6D41-A337-5BFEF0BFA037}"/>
              </a:ext>
            </a:extLst>
          </p:cNvPr>
          <p:cNvSpPr txBox="1"/>
          <p:nvPr/>
        </p:nvSpPr>
        <p:spPr>
          <a:xfrm>
            <a:off x="16102611" y="12116377"/>
            <a:ext cx="5593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39068DC-954E-1144-86C7-A5B4EDD3DB25}"/>
              </a:ext>
            </a:extLst>
          </p:cNvPr>
          <p:cNvSpPr/>
          <p:nvPr/>
        </p:nvSpPr>
        <p:spPr>
          <a:xfrm>
            <a:off x="16028043" y="8504655"/>
            <a:ext cx="708492" cy="708492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635B741-B18B-AE47-9168-A7CA6F1368ED}"/>
              </a:ext>
            </a:extLst>
          </p:cNvPr>
          <p:cNvSpPr txBox="1"/>
          <p:nvPr/>
        </p:nvSpPr>
        <p:spPr>
          <a:xfrm>
            <a:off x="16102611" y="8597289"/>
            <a:ext cx="5593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62ED5FD-3D64-B241-8FC0-4597C018EA15}"/>
              </a:ext>
            </a:extLst>
          </p:cNvPr>
          <p:cNvSpPr/>
          <p:nvPr/>
        </p:nvSpPr>
        <p:spPr>
          <a:xfrm>
            <a:off x="16028043" y="6156145"/>
            <a:ext cx="708492" cy="708492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466A443-802A-FD4A-9853-95BBA482B929}"/>
              </a:ext>
            </a:extLst>
          </p:cNvPr>
          <p:cNvSpPr txBox="1"/>
          <p:nvPr/>
        </p:nvSpPr>
        <p:spPr>
          <a:xfrm>
            <a:off x="16102611" y="6248779"/>
            <a:ext cx="5593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020F0A1-F2A4-A940-9A33-F193A02B234B}"/>
              </a:ext>
            </a:extLst>
          </p:cNvPr>
          <p:cNvSpPr/>
          <p:nvPr/>
        </p:nvSpPr>
        <p:spPr>
          <a:xfrm>
            <a:off x="18611339" y="12023743"/>
            <a:ext cx="708492" cy="708492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2715E65-DC33-7D41-827E-51B18D46DE56}"/>
              </a:ext>
            </a:extLst>
          </p:cNvPr>
          <p:cNvSpPr txBox="1"/>
          <p:nvPr/>
        </p:nvSpPr>
        <p:spPr>
          <a:xfrm>
            <a:off x="18685907" y="12116377"/>
            <a:ext cx="5593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228D54D-7BEC-C94D-93CE-C93F33BE8360}"/>
              </a:ext>
            </a:extLst>
          </p:cNvPr>
          <p:cNvSpPr/>
          <p:nvPr/>
        </p:nvSpPr>
        <p:spPr>
          <a:xfrm>
            <a:off x="18611339" y="9675233"/>
            <a:ext cx="708492" cy="708492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40D557E-FBD1-514E-9F2E-01D3F56E4B7F}"/>
              </a:ext>
            </a:extLst>
          </p:cNvPr>
          <p:cNvSpPr txBox="1"/>
          <p:nvPr/>
        </p:nvSpPr>
        <p:spPr>
          <a:xfrm>
            <a:off x="18685907" y="9767867"/>
            <a:ext cx="5593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372B6B91-9676-9F45-8F81-ED0750548805}"/>
              </a:ext>
            </a:extLst>
          </p:cNvPr>
          <p:cNvSpPr/>
          <p:nvPr/>
        </p:nvSpPr>
        <p:spPr>
          <a:xfrm>
            <a:off x="21208659" y="10850718"/>
            <a:ext cx="708492" cy="708492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0A2E0FD-C26D-4946-A14B-4EA8D36A26F1}"/>
              </a:ext>
            </a:extLst>
          </p:cNvPr>
          <p:cNvSpPr txBox="1"/>
          <p:nvPr/>
        </p:nvSpPr>
        <p:spPr>
          <a:xfrm>
            <a:off x="21283227" y="10943352"/>
            <a:ext cx="5593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7C71E86-4D1A-144E-B44C-74182CEF0EFF}"/>
              </a:ext>
            </a:extLst>
          </p:cNvPr>
          <p:cNvSpPr/>
          <p:nvPr/>
        </p:nvSpPr>
        <p:spPr>
          <a:xfrm>
            <a:off x="21208659" y="8502208"/>
            <a:ext cx="708492" cy="708492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F7CD238-058C-F24C-B547-D8C6514BC0E5}"/>
              </a:ext>
            </a:extLst>
          </p:cNvPr>
          <p:cNvSpPr txBox="1"/>
          <p:nvPr/>
        </p:nvSpPr>
        <p:spPr>
          <a:xfrm>
            <a:off x="21283227" y="8594842"/>
            <a:ext cx="5593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E5D78A28-9542-E841-AFF8-B3564428E882}"/>
              </a:ext>
            </a:extLst>
          </p:cNvPr>
          <p:cNvSpPr/>
          <p:nvPr/>
        </p:nvSpPr>
        <p:spPr>
          <a:xfrm>
            <a:off x="21202223" y="4980656"/>
            <a:ext cx="708492" cy="708492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C63DD49-333A-4347-877A-420F198AC7C8}"/>
              </a:ext>
            </a:extLst>
          </p:cNvPr>
          <p:cNvSpPr txBox="1"/>
          <p:nvPr/>
        </p:nvSpPr>
        <p:spPr>
          <a:xfrm>
            <a:off x="21276791" y="5073290"/>
            <a:ext cx="5593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080979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E00EC154-BF15-784A-A882-C825EC72C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148005"/>
              </p:ext>
            </p:extLst>
          </p:nvPr>
        </p:nvGraphicFramePr>
        <p:xfrm>
          <a:off x="2193062" y="3067021"/>
          <a:ext cx="19991527" cy="9869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9394">
                  <a:extLst>
                    <a:ext uri="{9D8B030D-6E8A-4147-A177-3AD203B41FA5}">
                      <a16:colId xmlns:a16="http://schemas.microsoft.com/office/drawing/2014/main" val="3539610824"/>
                    </a:ext>
                  </a:extLst>
                </a:gridCol>
                <a:gridCol w="1645818">
                  <a:extLst>
                    <a:ext uri="{9D8B030D-6E8A-4147-A177-3AD203B41FA5}">
                      <a16:colId xmlns:a16="http://schemas.microsoft.com/office/drawing/2014/main" val="2450339765"/>
                    </a:ext>
                  </a:extLst>
                </a:gridCol>
                <a:gridCol w="1002421">
                  <a:extLst>
                    <a:ext uri="{9D8B030D-6E8A-4147-A177-3AD203B41FA5}">
                      <a16:colId xmlns:a16="http://schemas.microsoft.com/office/drawing/2014/main" val="1993598604"/>
                    </a:ext>
                  </a:extLst>
                </a:gridCol>
                <a:gridCol w="1002421">
                  <a:extLst>
                    <a:ext uri="{9D8B030D-6E8A-4147-A177-3AD203B41FA5}">
                      <a16:colId xmlns:a16="http://schemas.microsoft.com/office/drawing/2014/main" val="4065954602"/>
                    </a:ext>
                  </a:extLst>
                </a:gridCol>
                <a:gridCol w="1002421">
                  <a:extLst>
                    <a:ext uri="{9D8B030D-6E8A-4147-A177-3AD203B41FA5}">
                      <a16:colId xmlns:a16="http://schemas.microsoft.com/office/drawing/2014/main" val="840323624"/>
                    </a:ext>
                  </a:extLst>
                </a:gridCol>
                <a:gridCol w="1002421">
                  <a:extLst>
                    <a:ext uri="{9D8B030D-6E8A-4147-A177-3AD203B41FA5}">
                      <a16:colId xmlns:a16="http://schemas.microsoft.com/office/drawing/2014/main" val="3396570865"/>
                    </a:ext>
                  </a:extLst>
                </a:gridCol>
                <a:gridCol w="1002421">
                  <a:extLst>
                    <a:ext uri="{9D8B030D-6E8A-4147-A177-3AD203B41FA5}">
                      <a16:colId xmlns:a16="http://schemas.microsoft.com/office/drawing/2014/main" val="25896222"/>
                    </a:ext>
                  </a:extLst>
                </a:gridCol>
                <a:gridCol w="1002421">
                  <a:extLst>
                    <a:ext uri="{9D8B030D-6E8A-4147-A177-3AD203B41FA5}">
                      <a16:colId xmlns:a16="http://schemas.microsoft.com/office/drawing/2014/main" val="3925015856"/>
                    </a:ext>
                  </a:extLst>
                </a:gridCol>
                <a:gridCol w="1002421">
                  <a:extLst>
                    <a:ext uri="{9D8B030D-6E8A-4147-A177-3AD203B41FA5}">
                      <a16:colId xmlns:a16="http://schemas.microsoft.com/office/drawing/2014/main" val="718881351"/>
                    </a:ext>
                  </a:extLst>
                </a:gridCol>
                <a:gridCol w="1002421">
                  <a:extLst>
                    <a:ext uri="{9D8B030D-6E8A-4147-A177-3AD203B41FA5}">
                      <a16:colId xmlns:a16="http://schemas.microsoft.com/office/drawing/2014/main" val="3526812136"/>
                    </a:ext>
                  </a:extLst>
                </a:gridCol>
                <a:gridCol w="1002421">
                  <a:extLst>
                    <a:ext uri="{9D8B030D-6E8A-4147-A177-3AD203B41FA5}">
                      <a16:colId xmlns:a16="http://schemas.microsoft.com/office/drawing/2014/main" val="2621783278"/>
                    </a:ext>
                  </a:extLst>
                </a:gridCol>
                <a:gridCol w="1002421">
                  <a:extLst>
                    <a:ext uri="{9D8B030D-6E8A-4147-A177-3AD203B41FA5}">
                      <a16:colId xmlns:a16="http://schemas.microsoft.com/office/drawing/2014/main" val="3996575319"/>
                    </a:ext>
                  </a:extLst>
                </a:gridCol>
                <a:gridCol w="1002421">
                  <a:extLst>
                    <a:ext uri="{9D8B030D-6E8A-4147-A177-3AD203B41FA5}">
                      <a16:colId xmlns:a16="http://schemas.microsoft.com/office/drawing/2014/main" val="935358589"/>
                    </a:ext>
                  </a:extLst>
                </a:gridCol>
                <a:gridCol w="1002421">
                  <a:extLst>
                    <a:ext uri="{9D8B030D-6E8A-4147-A177-3AD203B41FA5}">
                      <a16:colId xmlns:a16="http://schemas.microsoft.com/office/drawing/2014/main" val="1218143345"/>
                    </a:ext>
                  </a:extLst>
                </a:gridCol>
                <a:gridCol w="1002421">
                  <a:extLst>
                    <a:ext uri="{9D8B030D-6E8A-4147-A177-3AD203B41FA5}">
                      <a16:colId xmlns:a16="http://schemas.microsoft.com/office/drawing/2014/main" val="977567387"/>
                    </a:ext>
                  </a:extLst>
                </a:gridCol>
                <a:gridCol w="1002421">
                  <a:extLst>
                    <a:ext uri="{9D8B030D-6E8A-4147-A177-3AD203B41FA5}">
                      <a16:colId xmlns:a16="http://schemas.microsoft.com/office/drawing/2014/main" val="375808707"/>
                    </a:ext>
                  </a:extLst>
                </a:gridCol>
                <a:gridCol w="1002421">
                  <a:extLst>
                    <a:ext uri="{9D8B030D-6E8A-4147-A177-3AD203B41FA5}">
                      <a16:colId xmlns:a16="http://schemas.microsoft.com/office/drawing/2014/main" val="3748478126"/>
                    </a:ext>
                  </a:extLst>
                </a:gridCol>
              </a:tblGrid>
              <a:tr h="1543079"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ROLES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Role 01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Role 02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Role 03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Role 04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Role 05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Role 01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Role 02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Role 03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Role 04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Role 05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Role 01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Role 02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Role 03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Role 04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Role 05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620735"/>
                  </a:ext>
                </a:extLst>
              </a:tr>
              <a:tr h="547856">
                <a:tc>
                  <a:txBody>
                    <a:bodyPr/>
                    <a:lstStyle/>
                    <a:p>
                      <a:r>
                        <a:rPr lang="en-US" sz="2200" b="1" i="0" dirty="0">
                          <a:solidFill>
                            <a:schemeClr val="bg2"/>
                          </a:solidFill>
                          <a:latin typeface="Poppins" pitchFamily="2" charset="77"/>
                          <a:cs typeface="Poppins" pitchFamily="2" charset="77"/>
                        </a:rPr>
                        <a:t>PROJECT DELIVERABLE</a:t>
                      </a:r>
                      <a:endParaRPr lang="en-US" sz="2200" b="0" i="0" dirty="0">
                        <a:solidFill>
                          <a:schemeClr val="bg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i="0" kern="1200" dirty="0">
                          <a:solidFill>
                            <a:schemeClr val="bg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22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SPONSOR / LEADERSHIP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22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PROJECT TEAM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22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OTHER RESOURCES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 i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733650"/>
                  </a:ext>
                </a:extLst>
              </a:tr>
              <a:tr h="486133">
                <a:tc>
                  <a:txBody>
                    <a:bodyPr/>
                    <a:lstStyle/>
                    <a:p>
                      <a:pPr algn="l"/>
                      <a:r>
                        <a:rPr lang="en-US" sz="2200" b="1" i="0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Phase 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6">
                  <a:txBody>
                    <a:bodyPr/>
                    <a:lstStyle/>
                    <a:p>
                      <a:pPr algn="ctr"/>
                      <a:endParaRPr lang="en-US" sz="2000" b="1" i="0" kern="1200" dirty="0">
                        <a:solidFill>
                          <a:schemeClr val="tx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637168"/>
                  </a:ext>
                </a:extLst>
              </a:tr>
              <a:tr h="486133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1. Task 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Done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129079"/>
                  </a:ext>
                </a:extLst>
              </a:tr>
              <a:tr h="486133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2. Task 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Done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556776"/>
                  </a:ext>
                </a:extLst>
              </a:tr>
              <a:tr h="486133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3. Task 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Done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4155277"/>
                  </a:ext>
                </a:extLst>
              </a:tr>
              <a:tr h="486133">
                <a:tc>
                  <a:txBody>
                    <a:bodyPr/>
                    <a:lstStyle/>
                    <a:p>
                      <a:pPr algn="l"/>
                      <a:r>
                        <a:rPr lang="en-US" sz="2200" b="1" i="0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Phase 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6">
                  <a:txBody>
                    <a:bodyPr/>
                    <a:lstStyle/>
                    <a:p>
                      <a:pPr algn="ctr"/>
                      <a:endParaRPr lang="en-US" sz="2000" b="1" i="0" kern="1200" dirty="0">
                        <a:solidFill>
                          <a:schemeClr val="tx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47993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91176"/>
                  </a:ext>
                </a:extLst>
              </a:tr>
              <a:tr h="486133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1. Task 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47994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Done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47994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737698"/>
                  </a:ext>
                </a:extLst>
              </a:tr>
              <a:tr h="486133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2. Task 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47994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Done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47994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446621"/>
                  </a:ext>
                </a:extLst>
              </a:tr>
              <a:tr h="486133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3. Task 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47994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Done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923082"/>
                  </a:ext>
                </a:extLst>
              </a:tr>
              <a:tr h="486133">
                <a:tc>
                  <a:txBody>
                    <a:bodyPr/>
                    <a:lstStyle/>
                    <a:p>
                      <a:pPr algn="l"/>
                      <a:r>
                        <a:rPr lang="en-US" sz="2200" b="1" i="0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Phase 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6">
                  <a:txBody>
                    <a:bodyPr/>
                    <a:lstStyle/>
                    <a:p>
                      <a:pPr algn="ctr"/>
                      <a:endParaRPr lang="en-US" sz="2000" b="1" i="0" kern="1200" dirty="0">
                        <a:solidFill>
                          <a:schemeClr val="tx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47993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07089"/>
                  </a:ext>
                </a:extLst>
              </a:tr>
              <a:tr h="486133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1. Task 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In 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79048"/>
                  </a:ext>
                </a:extLst>
              </a:tr>
              <a:tr h="486133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2. Task 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47994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 Progress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8170"/>
                  </a:ext>
                </a:extLst>
              </a:tr>
              <a:tr h="486133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3. Task 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47994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 Progress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411384"/>
                  </a:ext>
                </a:extLst>
              </a:tr>
              <a:tr h="486133">
                <a:tc>
                  <a:txBody>
                    <a:bodyPr/>
                    <a:lstStyle/>
                    <a:p>
                      <a:pPr algn="l"/>
                      <a:r>
                        <a:rPr lang="en-US" sz="2200" b="1" i="0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Phase 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6">
                  <a:txBody>
                    <a:bodyPr/>
                    <a:lstStyle/>
                    <a:p>
                      <a:pPr algn="ctr"/>
                      <a:endParaRPr lang="en-US" sz="2000" b="1" i="0" kern="1200" dirty="0">
                        <a:solidFill>
                          <a:schemeClr val="tx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1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812935"/>
                  </a:ext>
                </a:extLst>
              </a:tr>
              <a:tr h="486133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1. Task 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47994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 Progress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4957339"/>
                  </a:ext>
                </a:extLst>
              </a:tr>
              <a:tr h="486133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2. Task 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47994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 Progress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6274130"/>
                  </a:ext>
                </a:extLst>
              </a:tr>
              <a:tr h="486133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3. Task 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47994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 Progress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897962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788C5DB-7790-3B49-AD7B-65FA795998AE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RACI MATRIX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6C9FB-B934-584C-9F01-FD2A019BF62B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327344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6BB61F-8759-5742-8D85-77419432CB1A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RACI MATRIX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1F8042-26B0-E144-99DD-B71EE1036077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C10FC72F-CFE1-2D44-84ED-5FE5F177B502}"/>
              </a:ext>
            </a:extLst>
          </p:cNvPr>
          <p:cNvSpPr/>
          <p:nvPr/>
        </p:nvSpPr>
        <p:spPr>
          <a:xfrm rot="5400000">
            <a:off x="2389370" y="2044004"/>
            <a:ext cx="2081780" cy="3818874"/>
          </a:xfrm>
          <a:prstGeom prst="homePlate">
            <a:avLst>
              <a:gd name="adj" fmla="val 16486"/>
            </a:avLst>
          </a:prstGeom>
          <a:solidFill>
            <a:schemeClr val="bg2">
              <a:lumMod val="85000"/>
            </a:schemeClr>
          </a:solidFill>
          <a:ln w="3810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076919-24E1-5E4A-8813-0B052DA3DB86}"/>
              </a:ext>
            </a:extLst>
          </p:cNvPr>
          <p:cNvSpPr txBox="1"/>
          <p:nvPr/>
        </p:nvSpPr>
        <p:spPr>
          <a:xfrm>
            <a:off x="1724022" y="3241728"/>
            <a:ext cx="3412475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PROJECT DELIVERABLE (ACTIVITY)</a:t>
            </a:r>
          </a:p>
        </p:txBody>
      </p:sp>
      <p:graphicFrame>
        <p:nvGraphicFramePr>
          <p:cNvPr id="16" name="Table 79">
            <a:extLst>
              <a:ext uri="{FF2B5EF4-FFF2-40B4-BE49-F238E27FC236}">
                <a16:creationId xmlns:a16="http://schemas.microsoft.com/office/drawing/2014/main" id="{AB5DE53D-80D2-F943-8D5A-8F7E25ACF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002040"/>
              </p:ext>
            </p:extLst>
          </p:nvPr>
        </p:nvGraphicFramePr>
        <p:xfrm>
          <a:off x="1520825" y="4622620"/>
          <a:ext cx="21335998" cy="83209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816892">
                  <a:extLst>
                    <a:ext uri="{9D8B030D-6E8A-4147-A177-3AD203B41FA5}">
                      <a16:colId xmlns:a16="http://schemas.microsoft.com/office/drawing/2014/main" val="1237769614"/>
                    </a:ext>
                  </a:extLst>
                </a:gridCol>
                <a:gridCol w="2919851">
                  <a:extLst>
                    <a:ext uri="{9D8B030D-6E8A-4147-A177-3AD203B41FA5}">
                      <a16:colId xmlns:a16="http://schemas.microsoft.com/office/drawing/2014/main" val="506523928"/>
                    </a:ext>
                  </a:extLst>
                </a:gridCol>
                <a:gridCol w="2919851">
                  <a:extLst>
                    <a:ext uri="{9D8B030D-6E8A-4147-A177-3AD203B41FA5}">
                      <a16:colId xmlns:a16="http://schemas.microsoft.com/office/drawing/2014/main" val="3685029181"/>
                    </a:ext>
                  </a:extLst>
                </a:gridCol>
                <a:gridCol w="2919851">
                  <a:extLst>
                    <a:ext uri="{9D8B030D-6E8A-4147-A177-3AD203B41FA5}">
                      <a16:colId xmlns:a16="http://schemas.microsoft.com/office/drawing/2014/main" val="556918281"/>
                    </a:ext>
                  </a:extLst>
                </a:gridCol>
                <a:gridCol w="2919851">
                  <a:extLst>
                    <a:ext uri="{9D8B030D-6E8A-4147-A177-3AD203B41FA5}">
                      <a16:colId xmlns:a16="http://schemas.microsoft.com/office/drawing/2014/main" val="1775229978"/>
                    </a:ext>
                  </a:extLst>
                </a:gridCol>
                <a:gridCol w="2919851">
                  <a:extLst>
                    <a:ext uri="{9D8B030D-6E8A-4147-A177-3AD203B41FA5}">
                      <a16:colId xmlns:a16="http://schemas.microsoft.com/office/drawing/2014/main" val="3259711563"/>
                    </a:ext>
                  </a:extLst>
                </a:gridCol>
                <a:gridCol w="2919851">
                  <a:extLst>
                    <a:ext uri="{9D8B030D-6E8A-4147-A177-3AD203B41FA5}">
                      <a16:colId xmlns:a16="http://schemas.microsoft.com/office/drawing/2014/main" val="3967829623"/>
                    </a:ext>
                  </a:extLst>
                </a:gridCol>
              </a:tblGrid>
              <a:tr h="1663880">
                <a:tc>
                  <a:txBody>
                    <a:bodyPr/>
                    <a:lstStyle/>
                    <a:p>
                      <a:pPr algn="ctr">
                        <a:lnSpc>
                          <a:spcPts val="36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Financial Study</a:t>
                      </a:r>
                    </a:p>
                  </a:txBody>
                  <a:tcPr marT="365760"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marT="365760"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marT="365760"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marT="365760"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marT="365760"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marT="365760"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marT="365760"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7584878"/>
                  </a:ext>
                </a:extLst>
              </a:tr>
              <a:tr h="1331413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Feasability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 Study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5283908"/>
                  </a:ext>
                </a:extLst>
              </a:tr>
              <a:tr h="1331413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Technology Recommendations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2667074"/>
                  </a:ext>
                </a:extLst>
              </a:tr>
              <a:tr h="1331413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Financial Plan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9284993"/>
                  </a:ext>
                </a:extLst>
              </a:tr>
              <a:tr h="1331413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Design UI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9164095"/>
                  </a:ext>
                </a:extLst>
              </a:tr>
              <a:tr h="1331413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User Testing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353578"/>
                  </a:ext>
                </a:extLst>
              </a:tr>
            </a:tbl>
          </a:graphicData>
        </a:graphic>
      </p:graphicFrame>
      <p:sp>
        <p:nvSpPr>
          <p:cNvPr id="5" name="Pentagon 4">
            <a:extLst>
              <a:ext uri="{FF2B5EF4-FFF2-40B4-BE49-F238E27FC236}">
                <a16:creationId xmlns:a16="http://schemas.microsoft.com/office/drawing/2014/main" id="{3DBD88D5-2B82-B440-B544-F8DD2C7FDFEE}"/>
              </a:ext>
            </a:extLst>
          </p:cNvPr>
          <p:cNvSpPr/>
          <p:nvPr/>
        </p:nvSpPr>
        <p:spPr>
          <a:xfrm rot="5400000">
            <a:off x="6005382" y="2740493"/>
            <a:ext cx="1588150" cy="2919522"/>
          </a:xfrm>
          <a:prstGeom prst="homePlate">
            <a:avLst>
              <a:gd name="adj" fmla="val 21462"/>
            </a:avLst>
          </a:prstGeom>
          <a:solidFill>
            <a:schemeClr val="accent1"/>
          </a:solidFill>
          <a:ln w="3810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967229F8-DB7C-274A-87A6-5DD68C7BA301}"/>
              </a:ext>
            </a:extLst>
          </p:cNvPr>
          <p:cNvSpPr/>
          <p:nvPr/>
        </p:nvSpPr>
        <p:spPr>
          <a:xfrm rot="5400000">
            <a:off x="8924904" y="2740495"/>
            <a:ext cx="1588150" cy="2919522"/>
          </a:xfrm>
          <a:prstGeom prst="homePlate">
            <a:avLst>
              <a:gd name="adj" fmla="val 21462"/>
            </a:avLst>
          </a:prstGeom>
          <a:solidFill>
            <a:schemeClr val="accent2"/>
          </a:solidFill>
          <a:ln w="3810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D81F89D3-6E6B-284E-B23D-281C8BDCD7D6}"/>
              </a:ext>
            </a:extLst>
          </p:cNvPr>
          <p:cNvSpPr/>
          <p:nvPr/>
        </p:nvSpPr>
        <p:spPr>
          <a:xfrm rot="5400000">
            <a:off x="11844426" y="2740497"/>
            <a:ext cx="1588150" cy="2919522"/>
          </a:xfrm>
          <a:prstGeom prst="homePlate">
            <a:avLst>
              <a:gd name="adj" fmla="val 21462"/>
            </a:avLst>
          </a:prstGeom>
          <a:solidFill>
            <a:schemeClr val="accent3"/>
          </a:solidFill>
          <a:ln w="3810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4B2ABCAE-820F-6540-A2CA-2D5F0CA3CB49}"/>
              </a:ext>
            </a:extLst>
          </p:cNvPr>
          <p:cNvSpPr/>
          <p:nvPr/>
        </p:nvSpPr>
        <p:spPr>
          <a:xfrm rot="5400000">
            <a:off x="14763947" y="2740495"/>
            <a:ext cx="1588150" cy="2919522"/>
          </a:xfrm>
          <a:prstGeom prst="homePlate">
            <a:avLst>
              <a:gd name="adj" fmla="val 21462"/>
            </a:avLst>
          </a:prstGeom>
          <a:solidFill>
            <a:schemeClr val="accent4"/>
          </a:solidFill>
          <a:ln w="3810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0" name="Pentagon 19">
            <a:extLst>
              <a:ext uri="{FF2B5EF4-FFF2-40B4-BE49-F238E27FC236}">
                <a16:creationId xmlns:a16="http://schemas.microsoft.com/office/drawing/2014/main" id="{D562A03E-8B54-2F4B-AB77-2AE822C3D129}"/>
              </a:ext>
            </a:extLst>
          </p:cNvPr>
          <p:cNvSpPr/>
          <p:nvPr/>
        </p:nvSpPr>
        <p:spPr>
          <a:xfrm rot="5400000">
            <a:off x="17683469" y="2740497"/>
            <a:ext cx="1588150" cy="2919522"/>
          </a:xfrm>
          <a:prstGeom prst="homePlate">
            <a:avLst>
              <a:gd name="adj" fmla="val 21462"/>
            </a:avLst>
          </a:prstGeom>
          <a:solidFill>
            <a:schemeClr val="accent5"/>
          </a:solidFill>
          <a:ln w="3810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583A52EA-132E-584F-98C3-D65492AD6A88}"/>
              </a:ext>
            </a:extLst>
          </p:cNvPr>
          <p:cNvSpPr/>
          <p:nvPr/>
        </p:nvSpPr>
        <p:spPr>
          <a:xfrm rot="5400000">
            <a:off x="20602991" y="2740499"/>
            <a:ext cx="1588150" cy="2919522"/>
          </a:xfrm>
          <a:prstGeom prst="homePlate">
            <a:avLst>
              <a:gd name="adj" fmla="val 21462"/>
            </a:avLst>
          </a:prstGeom>
          <a:solidFill>
            <a:schemeClr val="accent6"/>
          </a:solidFill>
          <a:ln w="3810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D60E10-803A-D24E-B2CA-2385AFA1D9B3}"/>
              </a:ext>
            </a:extLst>
          </p:cNvPr>
          <p:cNvSpPr txBox="1"/>
          <p:nvPr/>
        </p:nvSpPr>
        <p:spPr>
          <a:xfrm>
            <a:off x="5472719" y="3657871"/>
            <a:ext cx="265347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PROJECT MANAGER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F87C84-97EB-1E45-87DC-FEAFE1D08418}"/>
              </a:ext>
            </a:extLst>
          </p:cNvPr>
          <p:cNvSpPr txBox="1"/>
          <p:nvPr/>
        </p:nvSpPr>
        <p:spPr>
          <a:xfrm>
            <a:off x="8392240" y="3873314"/>
            <a:ext cx="265347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UI DESIGNER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9EE7DF-7297-344D-81B5-07AABCD2EE12}"/>
              </a:ext>
            </a:extLst>
          </p:cNvPr>
          <p:cNvSpPr txBox="1"/>
          <p:nvPr/>
        </p:nvSpPr>
        <p:spPr>
          <a:xfrm>
            <a:off x="11311762" y="3657871"/>
            <a:ext cx="265347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CONTENT WRITER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887513-C7B2-4247-8613-6B349B77CF89}"/>
              </a:ext>
            </a:extLst>
          </p:cNvPr>
          <p:cNvSpPr txBox="1"/>
          <p:nvPr/>
        </p:nvSpPr>
        <p:spPr>
          <a:xfrm>
            <a:off x="14231284" y="3657871"/>
            <a:ext cx="265347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FINANCIAL ANALYST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177708-B153-2245-8079-30E3700B49D6}"/>
              </a:ext>
            </a:extLst>
          </p:cNvPr>
          <p:cNvSpPr txBox="1"/>
          <p:nvPr/>
        </p:nvSpPr>
        <p:spPr>
          <a:xfrm>
            <a:off x="17150806" y="3657871"/>
            <a:ext cx="265347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PRODUCT OWNER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883EF7-A928-754A-8DC4-E74D79A464EE}"/>
              </a:ext>
            </a:extLst>
          </p:cNvPr>
          <p:cNvSpPr txBox="1"/>
          <p:nvPr/>
        </p:nvSpPr>
        <p:spPr>
          <a:xfrm>
            <a:off x="20070328" y="3873314"/>
            <a:ext cx="265347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CEO</a:t>
            </a:r>
          </a:p>
        </p:txBody>
      </p:sp>
    </p:spTree>
    <p:extLst>
      <p:ext uri="{BB962C8B-B14F-4D97-AF65-F5344CB8AC3E}">
        <p14:creationId xmlns:p14="http://schemas.microsoft.com/office/powerpoint/2010/main" val="3661521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3D04EC-64E2-524B-BC0E-E1C0549842ED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RACI MATRIX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1E4EE-CEB5-9E47-A8CA-7BAE8B70116A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graphicFrame>
        <p:nvGraphicFramePr>
          <p:cNvPr id="4" name="Table 79">
            <a:extLst>
              <a:ext uri="{FF2B5EF4-FFF2-40B4-BE49-F238E27FC236}">
                <a16:creationId xmlns:a16="http://schemas.microsoft.com/office/drawing/2014/main" id="{E6B6CDD0-52BF-5E45-AF86-F7271C716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000441"/>
              </p:ext>
            </p:extLst>
          </p:nvPr>
        </p:nvGraphicFramePr>
        <p:xfrm>
          <a:off x="1520825" y="3320716"/>
          <a:ext cx="21335998" cy="963328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195554">
                  <a:extLst>
                    <a:ext uri="{9D8B030D-6E8A-4147-A177-3AD203B41FA5}">
                      <a16:colId xmlns:a16="http://schemas.microsoft.com/office/drawing/2014/main" val="1237769614"/>
                    </a:ext>
                  </a:extLst>
                </a:gridCol>
                <a:gridCol w="2591492">
                  <a:extLst>
                    <a:ext uri="{9D8B030D-6E8A-4147-A177-3AD203B41FA5}">
                      <a16:colId xmlns:a16="http://schemas.microsoft.com/office/drawing/2014/main" val="506523928"/>
                    </a:ext>
                  </a:extLst>
                </a:gridCol>
                <a:gridCol w="2591492">
                  <a:extLst>
                    <a:ext uri="{9D8B030D-6E8A-4147-A177-3AD203B41FA5}">
                      <a16:colId xmlns:a16="http://schemas.microsoft.com/office/drawing/2014/main" val="3685029181"/>
                    </a:ext>
                  </a:extLst>
                </a:gridCol>
                <a:gridCol w="2591492">
                  <a:extLst>
                    <a:ext uri="{9D8B030D-6E8A-4147-A177-3AD203B41FA5}">
                      <a16:colId xmlns:a16="http://schemas.microsoft.com/office/drawing/2014/main" val="556918281"/>
                    </a:ext>
                  </a:extLst>
                </a:gridCol>
                <a:gridCol w="2591492">
                  <a:extLst>
                    <a:ext uri="{9D8B030D-6E8A-4147-A177-3AD203B41FA5}">
                      <a16:colId xmlns:a16="http://schemas.microsoft.com/office/drawing/2014/main" val="1775229978"/>
                    </a:ext>
                  </a:extLst>
                </a:gridCol>
                <a:gridCol w="2591492">
                  <a:extLst>
                    <a:ext uri="{9D8B030D-6E8A-4147-A177-3AD203B41FA5}">
                      <a16:colId xmlns:a16="http://schemas.microsoft.com/office/drawing/2014/main" val="3259711563"/>
                    </a:ext>
                  </a:extLst>
                </a:gridCol>
                <a:gridCol w="2591492">
                  <a:extLst>
                    <a:ext uri="{9D8B030D-6E8A-4147-A177-3AD203B41FA5}">
                      <a16:colId xmlns:a16="http://schemas.microsoft.com/office/drawing/2014/main" val="3879836368"/>
                    </a:ext>
                  </a:extLst>
                </a:gridCol>
                <a:gridCol w="2591492">
                  <a:extLst>
                    <a:ext uri="{9D8B030D-6E8A-4147-A177-3AD203B41FA5}">
                      <a16:colId xmlns:a16="http://schemas.microsoft.com/office/drawing/2014/main" val="2227116822"/>
                    </a:ext>
                  </a:extLst>
                </a:gridCol>
              </a:tblGrid>
              <a:tr h="1429840">
                <a:tc>
                  <a:txBody>
                    <a:bodyPr/>
                    <a:lstStyle/>
                    <a:p>
                      <a:pPr marL="0" algn="ctr" defTabSz="1828434" rtl="0" eaLnBrk="1" latinLnBrk="0" hangingPunct="1">
                        <a:lnSpc>
                          <a:spcPts val="3600"/>
                        </a:lnSpc>
                      </a:pPr>
                      <a:r>
                        <a:rPr lang="en-US" sz="3400" b="1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FUNCTIONS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1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ROLE 01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ROLE 02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ROLE 03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ROLE 04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ROLE 05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ROLE 06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1134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ROLE 07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1947874"/>
                  </a:ext>
                </a:extLst>
              </a:tr>
              <a:tr h="1171921">
                <a:tc>
                  <a:txBody>
                    <a:bodyPr/>
                    <a:lstStyle/>
                    <a:p>
                      <a:pPr algn="ctr">
                        <a:lnSpc>
                          <a:spcPts val="3600"/>
                        </a:lnSpc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oppins" pitchFamily="2" charset="77"/>
                          <a:cs typeface="Poppins" pitchFamily="2" charset="77"/>
                        </a:rPr>
                        <a:t>Task 01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7584878"/>
                  </a:ext>
                </a:extLst>
              </a:tr>
              <a:tr h="1171921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47993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Task 02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5283908"/>
                  </a:ext>
                </a:extLst>
              </a:tr>
              <a:tr h="1171921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47993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Task 03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2667074"/>
                  </a:ext>
                </a:extLst>
              </a:tr>
              <a:tr h="1171921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47993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Task 04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9284993"/>
                  </a:ext>
                </a:extLst>
              </a:tr>
              <a:tr h="1171921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47993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Task 05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9164095"/>
                  </a:ext>
                </a:extLst>
              </a:tr>
              <a:tr h="1171921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47993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Task 06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1695072"/>
                  </a:ext>
                </a:extLst>
              </a:tr>
              <a:tr h="1171921"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ts val="3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47993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Task 07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1966162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9C69EC45-00DA-714D-9EF9-50FE9CA51B3A}"/>
              </a:ext>
            </a:extLst>
          </p:cNvPr>
          <p:cNvSpPr/>
          <p:nvPr/>
        </p:nvSpPr>
        <p:spPr>
          <a:xfrm>
            <a:off x="10773359" y="4918688"/>
            <a:ext cx="842262" cy="842262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CE61DD-A0D3-3A41-89E5-CC3A7E5FE77A}"/>
              </a:ext>
            </a:extLst>
          </p:cNvPr>
          <p:cNvSpPr txBox="1"/>
          <p:nvPr/>
        </p:nvSpPr>
        <p:spPr>
          <a:xfrm>
            <a:off x="10899181" y="5032041"/>
            <a:ext cx="5906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BEA3EE-4A9F-C94A-8BA1-CD0B5BBC2701}"/>
              </a:ext>
            </a:extLst>
          </p:cNvPr>
          <p:cNvSpPr/>
          <p:nvPr/>
        </p:nvSpPr>
        <p:spPr>
          <a:xfrm>
            <a:off x="5590690" y="4918688"/>
            <a:ext cx="842262" cy="842262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2C7308-1B55-6D40-B16E-7B460946DFB2}"/>
              </a:ext>
            </a:extLst>
          </p:cNvPr>
          <p:cNvSpPr txBox="1"/>
          <p:nvPr/>
        </p:nvSpPr>
        <p:spPr>
          <a:xfrm>
            <a:off x="5716512" y="5032041"/>
            <a:ext cx="5906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3ED9AC4-A6E2-7B44-A2C6-08B4856C6665}"/>
              </a:ext>
            </a:extLst>
          </p:cNvPr>
          <p:cNvSpPr/>
          <p:nvPr/>
        </p:nvSpPr>
        <p:spPr>
          <a:xfrm>
            <a:off x="5590690" y="10783833"/>
            <a:ext cx="842262" cy="842262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FCB28-365A-4945-8C7E-4D2225AEA616}"/>
              </a:ext>
            </a:extLst>
          </p:cNvPr>
          <p:cNvSpPr txBox="1"/>
          <p:nvPr/>
        </p:nvSpPr>
        <p:spPr>
          <a:xfrm>
            <a:off x="5716512" y="10897186"/>
            <a:ext cx="5906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FBCB2A-D92F-FA48-9E2C-9212CC27CFD4}"/>
              </a:ext>
            </a:extLst>
          </p:cNvPr>
          <p:cNvSpPr/>
          <p:nvPr/>
        </p:nvSpPr>
        <p:spPr>
          <a:xfrm>
            <a:off x="5590690" y="7264747"/>
            <a:ext cx="842262" cy="842262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BD54A0-49B5-E547-8296-995A1794B8C4}"/>
              </a:ext>
            </a:extLst>
          </p:cNvPr>
          <p:cNvSpPr txBox="1"/>
          <p:nvPr/>
        </p:nvSpPr>
        <p:spPr>
          <a:xfrm>
            <a:off x="5716512" y="7378100"/>
            <a:ext cx="5906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3CEB811-B574-8947-9293-32CCE8CB74A9}"/>
              </a:ext>
            </a:extLst>
          </p:cNvPr>
          <p:cNvSpPr/>
          <p:nvPr/>
        </p:nvSpPr>
        <p:spPr>
          <a:xfrm>
            <a:off x="10773359" y="6091717"/>
            <a:ext cx="842262" cy="842262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A69319-A3AD-5B44-99C5-C8859E38C182}"/>
              </a:ext>
            </a:extLst>
          </p:cNvPr>
          <p:cNvSpPr txBox="1"/>
          <p:nvPr/>
        </p:nvSpPr>
        <p:spPr>
          <a:xfrm>
            <a:off x="10899181" y="6205070"/>
            <a:ext cx="5906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BCCF67D-EBB6-F244-8200-E72A61637BD5}"/>
              </a:ext>
            </a:extLst>
          </p:cNvPr>
          <p:cNvSpPr/>
          <p:nvPr/>
        </p:nvSpPr>
        <p:spPr>
          <a:xfrm>
            <a:off x="8184524" y="7264747"/>
            <a:ext cx="842262" cy="842262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7556FB-1AA8-B04B-9ED7-40DE6DAD3610}"/>
              </a:ext>
            </a:extLst>
          </p:cNvPr>
          <p:cNvSpPr txBox="1"/>
          <p:nvPr/>
        </p:nvSpPr>
        <p:spPr>
          <a:xfrm>
            <a:off x="8310346" y="7378100"/>
            <a:ext cx="5906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BB7E6A1-7B07-0541-B4CE-28CA6B5B2A3F}"/>
              </a:ext>
            </a:extLst>
          </p:cNvPr>
          <p:cNvSpPr/>
          <p:nvPr/>
        </p:nvSpPr>
        <p:spPr>
          <a:xfrm>
            <a:off x="13366885" y="8437776"/>
            <a:ext cx="842262" cy="842262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81CEE3-A8F5-4D4A-AA48-DCB2A6FB9FFA}"/>
              </a:ext>
            </a:extLst>
          </p:cNvPr>
          <p:cNvSpPr txBox="1"/>
          <p:nvPr/>
        </p:nvSpPr>
        <p:spPr>
          <a:xfrm>
            <a:off x="13492707" y="8551129"/>
            <a:ext cx="5906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8F3664-6818-8746-899D-A87DF8D9680D}"/>
              </a:ext>
            </a:extLst>
          </p:cNvPr>
          <p:cNvSpPr/>
          <p:nvPr/>
        </p:nvSpPr>
        <p:spPr>
          <a:xfrm>
            <a:off x="13366885" y="9610805"/>
            <a:ext cx="842262" cy="842262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294F8B-A935-F74C-90EC-CE34C23830F8}"/>
              </a:ext>
            </a:extLst>
          </p:cNvPr>
          <p:cNvSpPr txBox="1"/>
          <p:nvPr/>
        </p:nvSpPr>
        <p:spPr>
          <a:xfrm>
            <a:off x="13492707" y="9724158"/>
            <a:ext cx="5906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B6124DC-81FF-884D-BD62-8BED035D95E8}"/>
              </a:ext>
            </a:extLst>
          </p:cNvPr>
          <p:cNvSpPr/>
          <p:nvPr/>
        </p:nvSpPr>
        <p:spPr>
          <a:xfrm>
            <a:off x="13366885" y="10783835"/>
            <a:ext cx="842262" cy="842262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332DBB-D24E-5443-B89A-722C82EC45FD}"/>
              </a:ext>
            </a:extLst>
          </p:cNvPr>
          <p:cNvSpPr txBox="1"/>
          <p:nvPr/>
        </p:nvSpPr>
        <p:spPr>
          <a:xfrm>
            <a:off x="13492707" y="10897188"/>
            <a:ext cx="5906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15C46F2-7942-5942-89DA-59A6033F831C}"/>
              </a:ext>
            </a:extLst>
          </p:cNvPr>
          <p:cNvSpPr/>
          <p:nvPr/>
        </p:nvSpPr>
        <p:spPr>
          <a:xfrm>
            <a:off x="5590690" y="11956864"/>
            <a:ext cx="842262" cy="842262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7C89CB-DF55-B840-A6F9-3A68C0BFFAE8}"/>
              </a:ext>
            </a:extLst>
          </p:cNvPr>
          <p:cNvSpPr txBox="1"/>
          <p:nvPr/>
        </p:nvSpPr>
        <p:spPr>
          <a:xfrm>
            <a:off x="5716512" y="12070217"/>
            <a:ext cx="5906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54DD9E3-F21E-D04F-BADC-C1859FD9BB6F}"/>
              </a:ext>
            </a:extLst>
          </p:cNvPr>
          <p:cNvSpPr/>
          <p:nvPr/>
        </p:nvSpPr>
        <p:spPr>
          <a:xfrm>
            <a:off x="5590690" y="6091717"/>
            <a:ext cx="842262" cy="842262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312682-F022-4F4D-BF9C-6CAED303CC7D}"/>
              </a:ext>
            </a:extLst>
          </p:cNvPr>
          <p:cNvSpPr txBox="1"/>
          <p:nvPr/>
        </p:nvSpPr>
        <p:spPr>
          <a:xfrm>
            <a:off x="5716512" y="6205070"/>
            <a:ext cx="5906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CCF4090-D37B-5B45-9BC5-FA0DDDA6B96A}"/>
              </a:ext>
            </a:extLst>
          </p:cNvPr>
          <p:cNvSpPr/>
          <p:nvPr/>
        </p:nvSpPr>
        <p:spPr>
          <a:xfrm>
            <a:off x="10773359" y="10783835"/>
            <a:ext cx="842262" cy="842262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A6E9A8-36D0-5945-A809-0CC4CA30EA42}"/>
              </a:ext>
            </a:extLst>
          </p:cNvPr>
          <p:cNvSpPr txBox="1"/>
          <p:nvPr/>
        </p:nvSpPr>
        <p:spPr>
          <a:xfrm>
            <a:off x="10899181" y="10897188"/>
            <a:ext cx="5906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1D9E3CA-EFE5-2345-B94A-C607A7E7F162}"/>
              </a:ext>
            </a:extLst>
          </p:cNvPr>
          <p:cNvSpPr/>
          <p:nvPr/>
        </p:nvSpPr>
        <p:spPr>
          <a:xfrm>
            <a:off x="15961158" y="9605892"/>
            <a:ext cx="842262" cy="842262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FDAABE-8790-CF4A-BE6B-8B2C09AE5D41}"/>
              </a:ext>
            </a:extLst>
          </p:cNvPr>
          <p:cNvSpPr txBox="1"/>
          <p:nvPr/>
        </p:nvSpPr>
        <p:spPr>
          <a:xfrm>
            <a:off x="16086980" y="9719245"/>
            <a:ext cx="5906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F3DFF0D-B8C0-C844-BFF9-ACA29C9E8CF2}"/>
              </a:ext>
            </a:extLst>
          </p:cNvPr>
          <p:cNvSpPr/>
          <p:nvPr/>
        </p:nvSpPr>
        <p:spPr>
          <a:xfrm>
            <a:off x="18548249" y="8437774"/>
            <a:ext cx="842262" cy="842262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4E791B-6E44-394B-805D-A0C1739F0AA7}"/>
              </a:ext>
            </a:extLst>
          </p:cNvPr>
          <p:cNvSpPr txBox="1"/>
          <p:nvPr/>
        </p:nvSpPr>
        <p:spPr>
          <a:xfrm>
            <a:off x="18674071" y="8551127"/>
            <a:ext cx="5906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0CE96A4-9F5E-524D-9AD5-4B1B413E9433}"/>
              </a:ext>
            </a:extLst>
          </p:cNvPr>
          <p:cNvSpPr/>
          <p:nvPr/>
        </p:nvSpPr>
        <p:spPr>
          <a:xfrm>
            <a:off x="21139879" y="7264747"/>
            <a:ext cx="842262" cy="842262"/>
          </a:xfrm>
          <a:prstGeom prst="ellipse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463345-CD05-0941-A42F-1677CEA42FA9}"/>
              </a:ext>
            </a:extLst>
          </p:cNvPr>
          <p:cNvSpPr txBox="1"/>
          <p:nvPr/>
        </p:nvSpPr>
        <p:spPr>
          <a:xfrm>
            <a:off x="21265701" y="7378100"/>
            <a:ext cx="5906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5F19193-6454-ED45-A84E-5C9FA7742270}"/>
              </a:ext>
            </a:extLst>
          </p:cNvPr>
          <p:cNvSpPr/>
          <p:nvPr/>
        </p:nvSpPr>
        <p:spPr>
          <a:xfrm>
            <a:off x="8184524" y="10783833"/>
            <a:ext cx="842262" cy="842262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99B732C-D5E3-D147-ADA4-DCFC31C5EBC2}"/>
              </a:ext>
            </a:extLst>
          </p:cNvPr>
          <p:cNvSpPr txBox="1"/>
          <p:nvPr/>
        </p:nvSpPr>
        <p:spPr>
          <a:xfrm>
            <a:off x="8310346" y="10897186"/>
            <a:ext cx="5906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2CD99EE-3D87-4C43-9001-7258B3515A79}"/>
              </a:ext>
            </a:extLst>
          </p:cNvPr>
          <p:cNvSpPr/>
          <p:nvPr/>
        </p:nvSpPr>
        <p:spPr>
          <a:xfrm>
            <a:off x="8184524" y="9605890"/>
            <a:ext cx="842262" cy="842262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E09A572-27B9-984B-9CAA-FADD42E8D38D}"/>
              </a:ext>
            </a:extLst>
          </p:cNvPr>
          <p:cNvSpPr txBox="1"/>
          <p:nvPr/>
        </p:nvSpPr>
        <p:spPr>
          <a:xfrm>
            <a:off x="8310346" y="9719243"/>
            <a:ext cx="5906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70D9329-745C-3E44-BDCE-B968AF9D70BC}"/>
              </a:ext>
            </a:extLst>
          </p:cNvPr>
          <p:cNvSpPr/>
          <p:nvPr/>
        </p:nvSpPr>
        <p:spPr>
          <a:xfrm>
            <a:off x="8184524" y="8437772"/>
            <a:ext cx="842262" cy="842262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E842BF3-F87C-BF47-A152-6AF19602FD09}"/>
              </a:ext>
            </a:extLst>
          </p:cNvPr>
          <p:cNvSpPr txBox="1"/>
          <p:nvPr/>
        </p:nvSpPr>
        <p:spPr>
          <a:xfrm>
            <a:off x="8310346" y="8551125"/>
            <a:ext cx="5906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927C244-9298-1D4F-B70C-91642D29F936}"/>
              </a:ext>
            </a:extLst>
          </p:cNvPr>
          <p:cNvSpPr/>
          <p:nvPr/>
        </p:nvSpPr>
        <p:spPr>
          <a:xfrm>
            <a:off x="8184524" y="11961870"/>
            <a:ext cx="842262" cy="842262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42B0AF5-C0AD-5D45-ABE0-75D86252C4CC}"/>
              </a:ext>
            </a:extLst>
          </p:cNvPr>
          <p:cNvSpPr txBox="1"/>
          <p:nvPr/>
        </p:nvSpPr>
        <p:spPr>
          <a:xfrm>
            <a:off x="8310346" y="12075223"/>
            <a:ext cx="5906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C14B423-F84A-734D-AECE-6893775BBD56}"/>
              </a:ext>
            </a:extLst>
          </p:cNvPr>
          <p:cNvSpPr/>
          <p:nvPr/>
        </p:nvSpPr>
        <p:spPr>
          <a:xfrm>
            <a:off x="13366885" y="11961870"/>
            <a:ext cx="842262" cy="842262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451638-04F9-E841-AB7E-FF2E151ABC3C}"/>
              </a:ext>
            </a:extLst>
          </p:cNvPr>
          <p:cNvSpPr txBox="1"/>
          <p:nvPr/>
        </p:nvSpPr>
        <p:spPr>
          <a:xfrm>
            <a:off x="13492707" y="12075223"/>
            <a:ext cx="5906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548443C-C3FD-AF43-86DA-1190EC888750}"/>
              </a:ext>
            </a:extLst>
          </p:cNvPr>
          <p:cNvSpPr/>
          <p:nvPr/>
        </p:nvSpPr>
        <p:spPr>
          <a:xfrm>
            <a:off x="18548248" y="4918686"/>
            <a:ext cx="842262" cy="842262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1FC2D0-826D-E647-8FAF-6CD7E581BC1A}"/>
              </a:ext>
            </a:extLst>
          </p:cNvPr>
          <p:cNvSpPr txBox="1"/>
          <p:nvPr/>
        </p:nvSpPr>
        <p:spPr>
          <a:xfrm>
            <a:off x="18674070" y="5032039"/>
            <a:ext cx="5906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BCDDCA0-507B-A24D-8EE4-C26E330DBD47}"/>
              </a:ext>
            </a:extLst>
          </p:cNvPr>
          <p:cNvSpPr/>
          <p:nvPr/>
        </p:nvSpPr>
        <p:spPr>
          <a:xfrm>
            <a:off x="15961158" y="4918688"/>
            <a:ext cx="842262" cy="842262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2BA337-F5B0-434C-B7BD-F82C379FBC2A}"/>
              </a:ext>
            </a:extLst>
          </p:cNvPr>
          <p:cNvSpPr txBox="1"/>
          <p:nvPr/>
        </p:nvSpPr>
        <p:spPr>
          <a:xfrm>
            <a:off x="16086980" y="5032041"/>
            <a:ext cx="5906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B1A5EB7-9F7F-2A47-87A0-A16FB847E954}"/>
              </a:ext>
            </a:extLst>
          </p:cNvPr>
          <p:cNvSpPr/>
          <p:nvPr/>
        </p:nvSpPr>
        <p:spPr>
          <a:xfrm>
            <a:off x="15961158" y="7264747"/>
            <a:ext cx="842262" cy="842262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7883C83-C100-1D4B-80D0-865B4038B42F}"/>
              </a:ext>
            </a:extLst>
          </p:cNvPr>
          <p:cNvSpPr txBox="1"/>
          <p:nvPr/>
        </p:nvSpPr>
        <p:spPr>
          <a:xfrm>
            <a:off x="16086980" y="7378100"/>
            <a:ext cx="5906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DDD48AC-1227-A249-8D6A-1D7712EB85D4}"/>
              </a:ext>
            </a:extLst>
          </p:cNvPr>
          <p:cNvSpPr/>
          <p:nvPr/>
        </p:nvSpPr>
        <p:spPr>
          <a:xfrm>
            <a:off x="21139879" y="9605888"/>
            <a:ext cx="842262" cy="842262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E8AFEDE-C813-F84D-B80D-57D00B26ABE1}"/>
              </a:ext>
            </a:extLst>
          </p:cNvPr>
          <p:cNvSpPr txBox="1"/>
          <p:nvPr/>
        </p:nvSpPr>
        <p:spPr>
          <a:xfrm>
            <a:off x="21265701" y="9719241"/>
            <a:ext cx="5906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2DEB6F5-879B-B843-8BBE-B8F879F6C785}"/>
              </a:ext>
            </a:extLst>
          </p:cNvPr>
          <p:cNvSpPr/>
          <p:nvPr/>
        </p:nvSpPr>
        <p:spPr>
          <a:xfrm>
            <a:off x="21139879" y="6091717"/>
            <a:ext cx="842262" cy="842262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58AD609-7994-2346-B502-F93480808CC0}"/>
              </a:ext>
            </a:extLst>
          </p:cNvPr>
          <p:cNvSpPr txBox="1"/>
          <p:nvPr/>
        </p:nvSpPr>
        <p:spPr>
          <a:xfrm>
            <a:off x="21265701" y="6205070"/>
            <a:ext cx="5906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132CEDC-CF2A-E44D-8927-487EAE2AC90F}"/>
              </a:ext>
            </a:extLst>
          </p:cNvPr>
          <p:cNvSpPr/>
          <p:nvPr/>
        </p:nvSpPr>
        <p:spPr>
          <a:xfrm>
            <a:off x="21139879" y="11956864"/>
            <a:ext cx="842262" cy="842262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8D08772-BB4C-DB41-A4BA-D495BE780D52}"/>
              </a:ext>
            </a:extLst>
          </p:cNvPr>
          <p:cNvSpPr txBox="1"/>
          <p:nvPr/>
        </p:nvSpPr>
        <p:spPr>
          <a:xfrm>
            <a:off x="21265701" y="12070217"/>
            <a:ext cx="5906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72E3172-A39E-4A41-8BCB-6D669BEFBE3C}"/>
              </a:ext>
            </a:extLst>
          </p:cNvPr>
          <p:cNvSpPr/>
          <p:nvPr/>
        </p:nvSpPr>
        <p:spPr>
          <a:xfrm>
            <a:off x="18548248" y="10784752"/>
            <a:ext cx="842262" cy="842262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CA218C3-5A3D-034B-A8F8-C54254C4B604}"/>
              </a:ext>
            </a:extLst>
          </p:cNvPr>
          <p:cNvSpPr txBox="1"/>
          <p:nvPr/>
        </p:nvSpPr>
        <p:spPr>
          <a:xfrm>
            <a:off x="18674070" y="10898105"/>
            <a:ext cx="5906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EBBD186-5883-A941-80E9-FFA7EFFFE528}"/>
              </a:ext>
            </a:extLst>
          </p:cNvPr>
          <p:cNvSpPr/>
          <p:nvPr/>
        </p:nvSpPr>
        <p:spPr>
          <a:xfrm>
            <a:off x="5590690" y="8437772"/>
            <a:ext cx="842262" cy="842262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7EE213F-1C80-9545-885C-142F50D21B27}"/>
              </a:ext>
            </a:extLst>
          </p:cNvPr>
          <p:cNvSpPr txBox="1"/>
          <p:nvPr/>
        </p:nvSpPr>
        <p:spPr>
          <a:xfrm>
            <a:off x="5716512" y="8551125"/>
            <a:ext cx="5906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1E58848-8DA2-2D4E-B284-B8E12D03F4A9}"/>
              </a:ext>
            </a:extLst>
          </p:cNvPr>
          <p:cNvSpPr/>
          <p:nvPr/>
        </p:nvSpPr>
        <p:spPr>
          <a:xfrm>
            <a:off x="5590690" y="9605886"/>
            <a:ext cx="842262" cy="842262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56061CE-6C39-4F4D-B8A6-2E0FA493F3D0}"/>
              </a:ext>
            </a:extLst>
          </p:cNvPr>
          <p:cNvSpPr txBox="1"/>
          <p:nvPr/>
        </p:nvSpPr>
        <p:spPr>
          <a:xfrm>
            <a:off x="5716512" y="9719239"/>
            <a:ext cx="5906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2039EA4-E9AD-594F-9F21-A5B3D598AB82}"/>
              </a:ext>
            </a:extLst>
          </p:cNvPr>
          <p:cNvSpPr/>
          <p:nvPr/>
        </p:nvSpPr>
        <p:spPr>
          <a:xfrm>
            <a:off x="10773359" y="7264747"/>
            <a:ext cx="842262" cy="842262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702F127-C733-164C-B5C5-C96A287D75D1}"/>
              </a:ext>
            </a:extLst>
          </p:cNvPr>
          <p:cNvSpPr txBox="1"/>
          <p:nvPr/>
        </p:nvSpPr>
        <p:spPr>
          <a:xfrm>
            <a:off x="10899181" y="7378100"/>
            <a:ext cx="5906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7F77176-1DF2-7F45-A672-904A0581BD25}"/>
              </a:ext>
            </a:extLst>
          </p:cNvPr>
          <p:cNvSpPr/>
          <p:nvPr/>
        </p:nvSpPr>
        <p:spPr>
          <a:xfrm>
            <a:off x="10773359" y="8437772"/>
            <a:ext cx="842262" cy="842262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1040C76-FC28-1743-AAC5-974D8486558D}"/>
              </a:ext>
            </a:extLst>
          </p:cNvPr>
          <p:cNvSpPr txBox="1"/>
          <p:nvPr/>
        </p:nvSpPr>
        <p:spPr>
          <a:xfrm>
            <a:off x="10899181" y="8551125"/>
            <a:ext cx="5906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6E4E1D9-979B-BD4B-8893-B934F5F35841}"/>
              </a:ext>
            </a:extLst>
          </p:cNvPr>
          <p:cNvSpPr/>
          <p:nvPr/>
        </p:nvSpPr>
        <p:spPr>
          <a:xfrm>
            <a:off x="10773359" y="9605886"/>
            <a:ext cx="842262" cy="842262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B4E2E77-BE1D-2942-98A9-44F8EE1E13B4}"/>
              </a:ext>
            </a:extLst>
          </p:cNvPr>
          <p:cNvSpPr txBox="1"/>
          <p:nvPr/>
        </p:nvSpPr>
        <p:spPr>
          <a:xfrm>
            <a:off x="10899181" y="9719239"/>
            <a:ext cx="5906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F7B89D2-C6A2-7247-AE3B-729154BC9442}"/>
              </a:ext>
            </a:extLst>
          </p:cNvPr>
          <p:cNvSpPr/>
          <p:nvPr/>
        </p:nvSpPr>
        <p:spPr>
          <a:xfrm>
            <a:off x="13366885" y="4917746"/>
            <a:ext cx="842262" cy="842262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D55A0A8-9E16-6543-A7FB-6949F52561E9}"/>
              </a:ext>
            </a:extLst>
          </p:cNvPr>
          <p:cNvSpPr txBox="1"/>
          <p:nvPr/>
        </p:nvSpPr>
        <p:spPr>
          <a:xfrm>
            <a:off x="13492707" y="5031099"/>
            <a:ext cx="5906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538DDF84-4BAF-CF47-89F0-C5AE58C2212B}"/>
              </a:ext>
            </a:extLst>
          </p:cNvPr>
          <p:cNvSpPr/>
          <p:nvPr/>
        </p:nvSpPr>
        <p:spPr>
          <a:xfrm>
            <a:off x="13366885" y="6090771"/>
            <a:ext cx="842262" cy="842262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3CFB69B-C8EC-9746-93B5-CE0159204BDC}"/>
              </a:ext>
            </a:extLst>
          </p:cNvPr>
          <p:cNvSpPr txBox="1"/>
          <p:nvPr/>
        </p:nvSpPr>
        <p:spPr>
          <a:xfrm>
            <a:off x="13492707" y="6204124"/>
            <a:ext cx="5906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451F3D2-6B13-F14B-931B-781E3EC32F26}"/>
              </a:ext>
            </a:extLst>
          </p:cNvPr>
          <p:cNvSpPr/>
          <p:nvPr/>
        </p:nvSpPr>
        <p:spPr>
          <a:xfrm>
            <a:off x="13366885" y="7258885"/>
            <a:ext cx="842262" cy="842262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76EE6EA-775D-0742-8CA3-C8455AC0366B}"/>
              </a:ext>
            </a:extLst>
          </p:cNvPr>
          <p:cNvSpPr txBox="1"/>
          <p:nvPr/>
        </p:nvSpPr>
        <p:spPr>
          <a:xfrm>
            <a:off x="13492707" y="7372238"/>
            <a:ext cx="5906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55B2BADF-2450-074F-A730-F33C942354A8}"/>
              </a:ext>
            </a:extLst>
          </p:cNvPr>
          <p:cNvSpPr/>
          <p:nvPr/>
        </p:nvSpPr>
        <p:spPr>
          <a:xfrm>
            <a:off x="8184524" y="4917746"/>
            <a:ext cx="842262" cy="842262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BEC5767-15BB-414A-BDAA-EAFAAF5CF48F}"/>
              </a:ext>
            </a:extLst>
          </p:cNvPr>
          <p:cNvSpPr txBox="1"/>
          <p:nvPr/>
        </p:nvSpPr>
        <p:spPr>
          <a:xfrm>
            <a:off x="8310346" y="5031099"/>
            <a:ext cx="5906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37DCDAF-AF51-9640-9A6C-9BAB0E6EC51B}"/>
              </a:ext>
            </a:extLst>
          </p:cNvPr>
          <p:cNvSpPr/>
          <p:nvPr/>
        </p:nvSpPr>
        <p:spPr>
          <a:xfrm>
            <a:off x="8184524" y="6090771"/>
            <a:ext cx="842262" cy="842262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D900D5C-14DF-0D4E-BE18-3867C6AAC4BA}"/>
              </a:ext>
            </a:extLst>
          </p:cNvPr>
          <p:cNvSpPr txBox="1"/>
          <p:nvPr/>
        </p:nvSpPr>
        <p:spPr>
          <a:xfrm>
            <a:off x="8310346" y="6204124"/>
            <a:ext cx="5906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4CE3840-7081-9D44-A374-7C9871F3BAF9}"/>
              </a:ext>
            </a:extLst>
          </p:cNvPr>
          <p:cNvSpPr/>
          <p:nvPr/>
        </p:nvSpPr>
        <p:spPr>
          <a:xfrm>
            <a:off x="18544454" y="6097692"/>
            <a:ext cx="842262" cy="842262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4032C45-F35E-AB41-B540-61863D3849B2}"/>
              </a:ext>
            </a:extLst>
          </p:cNvPr>
          <p:cNvSpPr txBox="1"/>
          <p:nvPr/>
        </p:nvSpPr>
        <p:spPr>
          <a:xfrm>
            <a:off x="18670276" y="6211045"/>
            <a:ext cx="5906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3DAA936-3E1D-9341-8001-546241BC94C1}"/>
              </a:ext>
            </a:extLst>
          </p:cNvPr>
          <p:cNvSpPr/>
          <p:nvPr/>
        </p:nvSpPr>
        <p:spPr>
          <a:xfrm>
            <a:off x="18544454" y="7270717"/>
            <a:ext cx="842262" cy="842262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928010D-059A-CE4B-8E11-D99E2AC54E4D}"/>
              </a:ext>
            </a:extLst>
          </p:cNvPr>
          <p:cNvSpPr txBox="1"/>
          <p:nvPr/>
        </p:nvSpPr>
        <p:spPr>
          <a:xfrm>
            <a:off x="18670276" y="7384070"/>
            <a:ext cx="5906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8F6BB08-9826-3742-9C62-ADBE100ADF32}"/>
              </a:ext>
            </a:extLst>
          </p:cNvPr>
          <p:cNvSpPr/>
          <p:nvPr/>
        </p:nvSpPr>
        <p:spPr>
          <a:xfrm>
            <a:off x="10773051" y="11956864"/>
            <a:ext cx="842262" cy="842262"/>
          </a:xfrm>
          <a:prstGeom prst="ellipse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0826966-9192-2F44-89B1-81AFEF838F07}"/>
              </a:ext>
            </a:extLst>
          </p:cNvPr>
          <p:cNvSpPr txBox="1"/>
          <p:nvPr/>
        </p:nvSpPr>
        <p:spPr>
          <a:xfrm>
            <a:off x="10898873" y="12070217"/>
            <a:ext cx="5906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E7ADEDA3-C6AC-AA45-AC1A-8FA667B50B3D}"/>
              </a:ext>
            </a:extLst>
          </p:cNvPr>
          <p:cNvSpPr/>
          <p:nvPr/>
        </p:nvSpPr>
        <p:spPr>
          <a:xfrm>
            <a:off x="15961158" y="10783833"/>
            <a:ext cx="842262" cy="842262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E6A076A-ED0F-E747-A4F4-73C97D7EC8DC}"/>
              </a:ext>
            </a:extLst>
          </p:cNvPr>
          <p:cNvSpPr txBox="1"/>
          <p:nvPr/>
        </p:nvSpPr>
        <p:spPr>
          <a:xfrm>
            <a:off x="16086980" y="10897186"/>
            <a:ext cx="5906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72845D75-A301-6347-9B9C-C8908F3A2A0B}"/>
              </a:ext>
            </a:extLst>
          </p:cNvPr>
          <p:cNvSpPr/>
          <p:nvPr/>
        </p:nvSpPr>
        <p:spPr>
          <a:xfrm>
            <a:off x="15961158" y="11956858"/>
            <a:ext cx="842262" cy="842262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B68F537-CB45-CE4E-B998-57E83911007E}"/>
              </a:ext>
            </a:extLst>
          </p:cNvPr>
          <p:cNvSpPr txBox="1"/>
          <p:nvPr/>
        </p:nvSpPr>
        <p:spPr>
          <a:xfrm>
            <a:off x="16086980" y="12070211"/>
            <a:ext cx="5906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4E87FE95-DA04-F747-B887-DB3DD8B73BFE}"/>
              </a:ext>
            </a:extLst>
          </p:cNvPr>
          <p:cNvSpPr/>
          <p:nvPr/>
        </p:nvSpPr>
        <p:spPr>
          <a:xfrm>
            <a:off x="15961158" y="8437770"/>
            <a:ext cx="842262" cy="842262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0AC1A13-20CE-E143-9C75-077568E91C1C}"/>
              </a:ext>
            </a:extLst>
          </p:cNvPr>
          <p:cNvSpPr txBox="1"/>
          <p:nvPr/>
        </p:nvSpPr>
        <p:spPr>
          <a:xfrm>
            <a:off x="16086980" y="8551123"/>
            <a:ext cx="5906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344D2758-A5E0-9F46-ABE7-A9D1B4EB954B}"/>
              </a:ext>
            </a:extLst>
          </p:cNvPr>
          <p:cNvSpPr/>
          <p:nvPr/>
        </p:nvSpPr>
        <p:spPr>
          <a:xfrm>
            <a:off x="15961158" y="6089260"/>
            <a:ext cx="842262" cy="842262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8249032-AEC0-0E43-B413-D812D4C6D80F}"/>
              </a:ext>
            </a:extLst>
          </p:cNvPr>
          <p:cNvSpPr txBox="1"/>
          <p:nvPr/>
        </p:nvSpPr>
        <p:spPr>
          <a:xfrm>
            <a:off x="16086980" y="6202613"/>
            <a:ext cx="5906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7D2ED93D-CFAB-9A4C-8AD7-7362519149FA}"/>
              </a:ext>
            </a:extLst>
          </p:cNvPr>
          <p:cNvSpPr/>
          <p:nvPr/>
        </p:nvSpPr>
        <p:spPr>
          <a:xfrm>
            <a:off x="18544454" y="11956858"/>
            <a:ext cx="842262" cy="842262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F65F19C-FE67-9646-8C5E-49EB85C43BB2}"/>
              </a:ext>
            </a:extLst>
          </p:cNvPr>
          <p:cNvSpPr txBox="1"/>
          <p:nvPr/>
        </p:nvSpPr>
        <p:spPr>
          <a:xfrm>
            <a:off x="18670276" y="12070211"/>
            <a:ext cx="5906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84AC6683-CA45-FD4B-AC34-61884BC0606C}"/>
              </a:ext>
            </a:extLst>
          </p:cNvPr>
          <p:cNvSpPr/>
          <p:nvPr/>
        </p:nvSpPr>
        <p:spPr>
          <a:xfrm>
            <a:off x="18544454" y="9608348"/>
            <a:ext cx="842262" cy="842262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62E1E6D-E27C-E848-892F-2AD092B214CD}"/>
              </a:ext>
            </a:extLst>
          </p:cNvPr>
          <p:cNvSpPr txBox="1"/>
          <p:nvPr/>
        </p:nvSpPr>
        <p:spPr>
          <a:xfrm>
            <a:off x="18670276" y="9721701"/>
            <a:ext cx="5906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B1F5DF73-10BE-714E-A172-D9E7FB8B81D5}"/>
              </a:ext>
            </a:extLst>
          </p:cNvPr>
          <p:cNvSpPr/>
          <p:nvPr/>
        </p:nvSpPr>
        <p:spPr>
          <a:xfrm>
            <a:off x="21141774" y="10783833"/>
            <a:ext cx="842262" cy="842262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15310C0-AAB9-3A4F-B700-E971A335BE20}"/>
              </a:ext>
            </a:extLst>
          </p:cNvPr>
          <p:cNvSpPr txBox="1"/>
          <p:nvPr/>
        </p:nvSpPr>
        <p:spPr>
          <a:xfrm>
            <a:off x="21267596" y="10897186"/>
            <a:ext cx="5906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D72E0B68-5537-0243-BCB3-63E2ECF0E7D2}"/>
              </a:ext>
            </a:extLst>
          </p:cNvPr>
          <p:cNvSpPr/>
          <p:nvPr/>
        </p:nvSpPr>
        <p:spPr>
          <a:xfrm>
            <a:off x="21141774" y="8435323"/>
            <a:ext cx="842262" cy="842262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54C2927-B6C4-D643-B0F3-34BEAE2310B6}"/>
              </a:ext>
            </a:extLst>
          </p:cNvPr>
          <p:cNvSpPr txBox="1"/>
          <p:nvPr/>
        </p:nvSpPr>
        <p:spPr>
          <a:xfrm>
            <a:off x="21267596" y="8548676"/>
            <a:ext cx="5906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1B95540D-2F63-C74B-8FE8-519E9295A22D}"/>
              </a:ext>
            </a:extLst>
          </p:cNvPr>
          <p:cNvSpPr/>
          <p:nvPr/>
        </p:nvSpPr>
        <p:spPr>
          <a:xfrm>
            <a:off x="21135338" y="4913771"/>
            <a:ext cx="842262" cy="842262"/>
          </a:xfrm>
          <a:prstGeom prst="ellipse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oppins" pitchFamily="2" charset="7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6618881-C922-E440-A885-B2D458F8551C}"/>
              </a:ext>
            </a:extLst>
          </p:cNvPr>
          <p:cNvSpPr txBox="1"/>
          <p:nvPr/>
        </p:nvSpPr>
        <p:spPr>
          <a:xfrm>
            <a:off x="21261160" y="5027124"/>
            <a:ext cx="590616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649979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F430C3-DFDC-5A42-85D5-AD5CD57A9D6E}"/>
              </a:ext>
            </a:extLst>
          </p:cNvPr>
          <p:cNvSpPr txBox="1"/>
          <p:nvPr/>
        </p:nvSpPr>
        <p:spPr>
          <a:xfrm>
            <a:off x="1520826" y="751491"/>
            <a:ext cx="21336000" cy="123110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RACI MATRIX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1CD8BF-F710-7640-BDFA-B5A357343748}"/>
              </a:ext>
            </a:extLst>
          </p:cNvPr>
          <p:cNvSpPr txBox="1"/>
          <p:nvPr/>
        </p:nvSpPr>
        <p:spPr>
          <a:xfrm>
            <a:off x="1520827" y="1895487"/>
            <a:ext cx="21335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pc="-120" dirty="0">
                <a:latin typeface="Poppins" pitchFamily="2" charset="77"/>
                <a:cs typeface="Poppins" pitchFamily="2" charset="77"/>
              </a:rPr>
              <a:t>Make a big impact with our professional slides and charts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44262B7-DFE7-FC43-B09F-C499E78A8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486332"/>
              </p:ext>
            </p:extLst>
          </p:nvPr>
        </p:nvGraphicFramePr>
        <p:xfrm>
          <a:off x="1520826" y="3067021"/>
          <a:ext cx="21336006" cy="98869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0126">
                  <a:extLst>
                    <a:ext uri="{9D8B030D-6E8A-4147-A177-3AD203B41FA5}">
                      <a16:colId xmlns:a16="http://schemas.microsoft.com/office/drawing/2014/main" val="3539610824"/>
                    </a:ext>
                  </a:extLst>
                </a:gridCol>
                <a:gridCol w="899794">
                  <a:extLst>
                    <a:ext uri="{9D8B030D-6E8A-4147-A177-3AD203B41FA5}">
                      <a16:colId xmlns:a16="http://schemas.microsoft.com/office/drawing/2014/main" val="1993598604"/>
                    </a:ext>
                  </a:extLst>
                </a:gridCol>
                <a:gridCol w="899794">
                  <a:extLst>
                    <a:ext uri="{9D8B030D-6E8A-4147-A177-3AD203B41FA5}">
                      <a16:colId xmlns:a16="http://schemas.microsoft.com/office/drawing/2014/main" val="4065954602"/>
                    </a:ext>
                  </a:extLst>
                </a:gridCol>
                <a:gridCol w="899794">
                  <a:extLst>
                    <a:ext uri="{9D8B030D-6E8A-4147-A177-3AD203B41FA5}">
                      <a16:colId xmlns:a16="http://schemas.microsoft.com/office/drawing/2014/main" val="840323624"/>
                    </a:ext>
                  </a:extLst>
                </a:gridCol>
                <a:gridCol w="899794">
                  <a:extLst>
                    <a:ext uri="{9D8B030D-6E8A-4147-A177-3AD203B41FA5}">
                      <a16:colId xmlns:a16="http://schemas.microsoft.com/office/drawing/2014/main" val="3396570865"/>
                    </a:ext>
                  </a:extLst>
                </a:gridCol>
                <a:gridCol w="899794">
                  <a:extLst>
                    <a:ext uri="{9D8B030D-6E8A-4147-A177-3AD203B41FA5}">
                      <a16:colId xmlns:a16="http://schemas.microsoft.com/office/drawing/2014/main" val="25896222"/>
                    </a:ext>
                  </a:extLst>
                </a:gridCol>
                <a:gridCol w="899794">
                  <a:extLst>
                    <a:ext uri="{9D8B030D-6E8A-4147-A177-3AD203B41FA5}">
                      <a16:colId xmlns:a16="http://schemas.microsoft.com/office/drawing/2014/main" val="3925015856"/>
                    </a:ext>
                  </a:extLst>
                </a:gridCol>
                <a:gridCol w="899794">
                  <a:extLst>
                    <a:ext uri="{9D8B030D-6E8A-4147-A177-3AD203B41FA5}">
                      <a16:colId xmlns:a16="http://schemas.microsoft.com/office/drawing/2014/main" val="718881351"/>
                    </a:ext>
                  </a:extLst>
                </a:gridCol>
                <a:gridCol w="899794">
                  <a:extLst>
                    <a:ext uri="{9D8B030D-6E8A-4147-A177-3AD203B41FA5}">
                      <a16:colId xmlns:a16="http://schemas.microsoft.com/office/drawing/2014/main" val="3526812136"/>
                    </a:ext>
                  </a:extLst>
                </a:gridCol>
                <a:gridCol w="899794">
                  <a:extLst>
                    <a:ext uri="{9D8B030D-6E8A-4147-A177-3AD203B41FA5}">
                      <a16:colId xmlns:a16="http://schemas.microsoft.com/office/drawing/2014/main" val="2621783278"/>
                    </a:ext>
                  </a:extLst>
                </a:gridCol>
                <a:gridCol w="899794">
                  <a:extLst>
                    <a:ext uri="{9D8B030D-6E8A-4147-A177-3AD203B41FA5}">
                      <a16:colId xmlns:a16="http://schemas.microsoft.com/office/drawing/2014/main" val="3996575319"/>
                    </a:ext>
                  </a:extLst>
                </a:gridCol>
                <a:gridCol w="899794">
                  <a:extLst>
                    <a:ext uri="{9D8B030D-6E8A-4147-A177-3AD203B41FA5}">
                      <a16:colId xmlns:a16="http://schemas.microsoft.com/office/drawing/2014/main" val="935358589"/>
                    </a:ext>
                  </a:extLst>
                </a:gridCol>
                <a:gridCol w="899794">
                  <a:extLst>
                    <a:ext uri="{9D8B030D-6E8A-4147-A177-3AD203B41FA5}">
                      <a16:colId xmlns:a16="http://schemas.microsoft.com/office/drawing/2014/main" val="1218143345"/>
                    </a:ext>
                  </a:extLst>
                </a:gridCol>
                <a:gridCol w="899794">
                  <a:extLst>
                    <a:ext uri="{9D8B030D-6E8A-4147-A177-3AD203B41FA5}">
                      <a16:colId xmlns:a16="http://schemas.microsoft.com/office/drawing/2014/main" val="977567387"/>
                    </a:ext>
                  </a:extLst>
                </a:gridCol>
                <a:gridCol w="899794">
                  <a:extLst>
                    <a:ext uri="{9D8B030D-6E8A-4147-A177-3AD203B41FA5}">
                      <a16:colId xmlns:a16="http://schemas.microsoft.com/office/drawing/2014/main" val="375808707"/>
                    </a:ext>
                  </a:extLst>
                </a:gridCol>
                <a:gridCol w="899794">
                  <a:extLst>
                    <a:ext uri="{9D8B030D-6E8A-4147-A177-3AD203B41FA5}">
                      <a16:colId xmlns:a16="http://schemas.microsoft.com/office/drawing/2014/main" val="3748478126"/>
                    </a:ext>
                  </a:extLst>
                </a:gridCol>
                <a:gridCol w="899794">
                  <a:extLst>
                    <a:ext uri="{9D8B030D-6E8A-4147-A177-3AD203B41FA5}">
                      <a16:colId xmlns:a16="http://schemas.microsoft.com/office/drawing/2014/main" val="848191398"/>
                    </a:ext>
                  </a:extLst>
                </a:gridCol>
                <a:gridCol w="899794">
                  <a:extLst>
                    <a:ext uri="{9D8B030D-6E8A-4147-A177-3AD203B41FA5}">
                      <a16:colId xmlns:a16="http://schemas.microsoft.com/office/drawing/2014/main" val="1979168326"/>
                    </a:ext>
                  </a:extLst>
                </a:gridCol>
                <a:gridCol w="899794">
                  <a:extLst>
                    <a:ext uri="{9D8B030D-6E8A-4147-A177-3AD203B41FA5}">
                      <a16:colId xmlns:a16="http://schemas.microsoft.com/office/drawing/2014/main" val="3772015159"/>
                    </a:ext>
                  </a:extLst>
                </a:gridCol>
                <a:gridCol w="899794">
                  <a:extLst>
                    <a:ext uri="{9D8B030D-6E8A-4147-A177-3AD203B41FA5}">
                      <a16:colId xmlns:a16="http://schemas.microsoft.com/office/drawing/2014/main" val="2723451241"/>
                    </a:ext>
                  </a:extLst>
                </a:gridCol>
                <a:gridCol w="899794">
                  <a:extLst>
                    <a:ext uri="{9D8B030D-6E8A-4147-A177-3AD203B41FA5}">
                      <a16:colId xmlns:a16="http://schemas.microsoft.com/office/drawing/2014/main" val="4281790635"/>
                    </a:ext>
                  </a:extLst>
                </a:gridCol>
              </a:tblGrid>
              <a:tr h="1677695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2"/>
                          </a:solidFill>
                          <a:latin typeface="Poppins" pitchFamily="2" charset="77"/>
                          <a:cs typeface="Poppins" pitchFamily="2" charset="77"/>
                        </a:rPr>
                        <a:t>PROJECT DELIVERABLE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Executive Sponsor</a:t>
                      </a:r>
                    </a:p>
                  </a:txBody>
                  <a:tcPr vert="vert270" anchor="ctr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Project Sponsor </a:t>
                      </a:r>
                    </a:p>
                  </a:txBody>
                  <a:tcPr vert="vert27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Steering Committee</a:t>
                      </a:r>
                    </a:p>
                  </a:txBody>
                  <a:tcPr vert="vert27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Advisory Committee</a:t>
                      </a:r>
                    </a:p>
                  </a:txBody>
                  <a:tcPr vert="vert27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Role 05</a:t>
                      </a:r>
                    </a:p>
                  </a:txBody>
                  <a:tcPr vert="vert27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</a:p>
                  </a:txBody>
                  <a:tcPr vert="vert270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Tech Lead</a:t>
                      </a:r>
                    </a:p>
                  </a:txBody>
                  <a:tcPr vert="vert270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Functional Lead</a:t>
                      </a:r>
                    </a:p>
                  </a:txBody>
                  <a:tcPr vert="vert270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SME</a:t>
                      </a:r>
                    </a:p>
                  </a:txBody>
                  <a:tcPr vert="vert270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Role 05</a:t>
                      </a:r>
                    </a:p>
                  </a:txBody>
                  <a:tcPr vert="vert270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Developer</a:t>
                      </a:r>
                    </a:p>
                  </a:txBody>
                  <a:tcPr vert="vert270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Admin Support</a:t>
                      </a:r>
                    </a:p>
                  </a:txBody>
                  <a:tcPr vert="vert270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Business Analyst</a:t>
                      </a:r>
                    </a:p>
                  </a:txBody>
                  <a:tcPr vert="vert270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Role 04</a:t>
                      </a:r>
                    </a:p>
                  </a:txBody>
                  <a:tcPr vert="vert270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Role 05</a:t>
                      </a:r>
                    </a:p>
                  </a:txBody>
                  <a:tcPr vert="vert270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Consultant</a:t>
                      </a:r>
                    </a:p>
                  </a:txBody>
                  <a:tcPr vert="vert270"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PMO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vert="vert270"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Role 03</a:t>
                      </a:r>
                    </a:p>
                  </a:txBody>
                  <a:tcPr vert="vert270"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Role 04</a:t>
                      </a:r>
                    </a:p>
                  </a:txBody>
                  <a:tcPr vert="vert270"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Role 05</a:t>
                      </a:r>
                    </a:p>
                  </a:txBody>
                  <a:tcPr vert="vert270"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620735"/>
                  </a:ext>
                </a:extLst>
              </a:tr>
              <a:tr h="502920">
                <a:tc vMerge="1">
                  <a:txBody>
                    <a:bodyPr/>
                    <a:lstStyle/>
                    <a:p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PROJECT LEADERSHIP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PROJECT TEAM MEMBERS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PROJECT SUB-TEAMS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 i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EXTERNAL RESOURCES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733650"/>
                  </a:ext>
                </a:extLst>
              </a:tr>
              <a:tr h="453316">
                <a:tc>
                  <a:txBody>
                    <a:bodyPr/>
                    <a:lstStyle/>
                    <a:p>
                      <a:pPr algn="l"/>
                      <a:r>
                        <a:rPr lang="en-US" sz="2200" b="1" i="0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Initiate Phase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637168"/>
                  </a:ext>
                </a:extLst>
              </a:tr>
              <a:tr h="453316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1. Task 01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A/C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R/A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R/A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A/C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129079"/>
                  </a:ext>
                </a:extLst>
              </a:tr>
              <a:tr h="453316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2. Task 02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556776"/>
                  </a:ext>
                </a:extLst>
              </a:tr>
              <a:tr h="453316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3. Task 03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47993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R/A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47993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47993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A/C</a:t>
                      </a:r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47993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A/C</a:t>
                      </a:r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4155277"/>
                  </a:ext>
                </a:extLst>
              </a:tr>
              <a:tr h="453316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4. Task 04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A/C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47993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R/A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91176"/>
                  </a:ext>
                </a:extLst>
              </a:tr>
              <a:tr h="453316">
                <a:tc>
                  <a:txBody>
                    <a:bodyPr/>
                    <a:lstStyle/>
                    <a:p>
                      <a:pPr marL="0" algn="l" defTabSz="1828434" rtl="0" eaLnBrk="1" latinLnBrk="0" hangingPunct="1"/>
                      <a:r>
                        <a:rPr lang="en-US" sz="2200" b="1" i="0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Plan Phase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737698"/>
                  </a:ext>
                </a:extLst>
              </a:tr>
              <a:tr h="453316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1. Task 01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47993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R/A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47993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446621"/>
                  </a:ext>
                </a:extLst>
              </a:tr>
              <a:tr h="453316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2. Task 02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47993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R/A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47993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923082"/>
                  </a:ext>
                </a:extLst>
              </a:tr>
              <a:tr h="453316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3. Task 03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I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47993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R/A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07089"/>
                  </a:ext>
                </a:extLst>
              </a:tr>
              <a:tr h="453316">
                <a:tc>
                  <a:txBody>
                    <a:bodyPr/>
                    <a:lstStyle/>
                    <a:p>
                      <a:pPr marL="0" algn="l" defTabSz="1828434" rtl="0" eaLnBrk="1" latinLnBrk="0" hangingPunct="1"/>
                      <a:r>
                        <a:rPr lang="en-US" sz="2200" b="1" i="0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Execute Phase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79048"/>
                  </a:ext>
                </a:extLst>
              </a:tr>
              <a:tr h="453316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1. Task 01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C/I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C/I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C/I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C/I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47993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R/A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47993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47993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R/A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47993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R/A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47993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47993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R/A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47993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47993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R/A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A/C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8170"/>
                  </a:ext>
                </a:extLst>
              </a:tr>
              <a:tr h="453316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2. Task 02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R/A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47993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R/A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47993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47993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R/A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47993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R/A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411384"/>
                  </a:ext>
                </a:extLst>
              </a:tr>
              <a:tr h="453316">
                <a:tc>
                  <a:txBody>
                    <a:bodyPr/>
                    <a:lstStyle/>
                    <a:p>
                      <a:pPr marL="0" algn="l" defTabSz="1828434" rtl="0" eaLnBrk="1" latinLnBrk="0" hangingPunct="1"/>
                      <a:r>
                        <a:rPr lang="en-US" sz="2200" b="1" i="0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Control Phase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812935"/>
                  </a:ext>
                </a:extLst>
              </a:tr>
              <a:tr h="453316">
                <a:tc>
                  <a:txBody>
                    <a:bodyPr/>
                    <a:lstStyle/>
                    <a:p>
                      <a:pPr marL="0" marR="0" lvl="0" indent="0" algn="l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1. Task 01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4957339"/>
                  </a:ext>
                </a:extLst>
              </a:tr>
              <a:tr h="453316">
                <a:tc>
                  <a:txBody>
                    <a:bodyPr/>
                    <a:lstStyle/>
                    <a:p>
                      <a:pPr marL="0" algn="l" defTabSz="1828434" rtl="0" eaLnBrk="1" latinLnBrk="0" hangingPunct="1"/>
                      <a:r>
                        <a:rPr lang="en-US" sz="2200" b="1" i="0" kern="1200" dirty="0">
                          <a:solidFill>
                            <a:schemeClr val="tx2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Close Phase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6274130"/>
                  </a:ext>
                </a:extLst>
              </a:tr>
              <a:tr h="453316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1. Task 01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47993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R/A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47993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8979626"/>
                  </a:ext>
                </a:extLst>
              </a:tr>
              <a:tr h="453316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Poppins" pitchFamily="2" charset="77"/>
                          <a:cs typeface="Poppins" pitchFamily="2" charset="77"/>
                        </a:rPr>
                        <a:t>2. Task 02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47993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R/A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" pitchFamily="2" charset="77"/>
                          <a:cs typeface="Poppins" pitchFamily="2" charset="77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320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134255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AI - RACI Matrix Slides">
      <a:dk1>
        <a:srgbClr val="747994"/>
      </a:dk1>
      <a:lt1>
        <a:srgbClr val="FFFFFF"/>
      </a:lt1>
      <a:dk2>
        <a:srgbClr val="111340"/>
      </a:dk2>
      <a:lt2>
        <a:srgbClr val="FFFFFF"/>
      </a:lt2>
      <a:accent1>
        <a:srgbClr val="577590"/>
      </a:accent1>
      <a:accent2>
        <a:srgbClr val="43AA8B"/>
      </a:accent2>
      <a:accent3>
        <a:srgbClr val="90BE6D"/>
      </a:accent3>
      <a:accent4>
        <a:srgbClr val="F9C74F"/>
      </a:accent4>
      <a:accent5>
        <a:srgbClr val="F8961E"/>
      </a:accent5>
      <a:accent6>
        <a:srgbClr val="F94144"/>
      </a:accent6>
      <a:hlink>
        <a:srgbClr val="335FFE"/>
      </a:hlink>
      <a:folHlink>
        <a:srgbClr val="CA64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82481</TotalTime>
  <Words>2499</Words>
  <Application>Microsoft Macintosh PowerPoint</Application>
  <PresentationFormat>Custom</PresentationFormat>
  <Paragraphs>1721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Poppins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/>
  <cp:keywords/>
  <dc:description/>
  <cp:lastModifiedBy>Johanna Jovel Hernández</cp:lastModifiedBy>
  <cp:revision>9752</cp:revision>
  <cp:lastPrinted>2019-09-18T23:04:43Z</cp:lastPrinted>
  <dcterms:created xsi:type="dcterms:W3CDTF">2014-11-12T21:47:38Z</dcterms:created>
  <dcterms:modified xsi:type="dcterms:W3CDTF">2021-02-23T20:31:44Z</dcterms:modified>
  <cp:category/>
</cp:coreProperties>
</file>