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1" autoAdjust="0"/>
    <p:restoredTop sz="91973" autoAdjust="0"/>
  </p:normalViewPr>
  <p:slideViewPr>
    <p:cSldViewPr snapToGrid="0" snapToObjects="1">
      <p:cViewPr varScale="1">
        <p:scale>
          <a:sx n="42" d="100"/>
          <a:sy n="42" d="100"/>
        </p:scale>
        <p:origin x="216" y="1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60 90 Days Plan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0619FB4-4D65-F34B-BFFB-DE358D997D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23104" y="2680"/>
            <a:ext cx="8853545" cy="13709397"/>
          </a:xfrm>
          <a:custGeom>
            <a:avLst/>
            <a:gdLst>
              <a:gd name="connsiteX0" fmla="*/ 7325225 w 8853545"/>
              <a:gd name="connsiteY0" fmla="*/ 0 h 13709397"/>
              <a:gd name="connsiteX1" fmla="*/ 8853545 w 8853545"/>
              <a:gd name="connsiteY1" fmla="*/ 0 h 13709397"/>
              <a:gd name="connsiteX2" fmla="*/ 8853545 w 8853545"/>
              <a:gd name="connsiteY2" fmla="*/ 13709397 h 13709397"/>
              <a:gd name="connsiteX3" fmla="*/ 2214631 w 8853545"/>
              <a:gd name="connsiteY3" fmla="*/ 13709397 h 13709397"/>
              <a:gd name="connsiteX4" fmla="*/ 0 w 8853545"/>
              <a:gd name="connsiteY4" fmla="*/ 8119521 h 13709397"/>
              <a:gd name="connsiteX5" fmla="*/ 7325225 w 8853545"/>
              <a:gd name="connsiteY5" fmla="*/ 0 h 1370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3545" h="13709397">
                <a:moveTo>
                  <a:pt x="7325225" y="0"/>
                </a:moveTo>
                <a:lnTo>
                  <a:pt x="8853545" y="0"/>
                </a:lnTo>
                <a:lnTo>
                  <a:pt x="8853545" y="13709397"/>
                </a:lnTo>
                <a:lnTo>
                  <a:pt x="2214631" y="13709397"/>
                </a:lnTo>
                <a:cubicBezTo>
                  <a:pt x="842008" y="12248407"/>
                  <a:pt x="0" y="10282982"/>
                  <a:pt x="0" y="8119521"/>
                </a:cubicBezTo>
                <a:cubicBezTo>
                  <a:pt x="0" y="3895975"/>
                  <a:pt x="3209845" y="419739"/>
                  <a:pt x="732522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60 90 Days Plan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DF83B4-8D7F-8C49-A380-E17FED1D86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47" y="2680"/>
            <a:ext cx="8238326" cy="13709397"/>
          </a:xfrm>
          <a:custGeom>
            <a:avLst/>
            <a:gdLst>
              <a:gd name="connsiteX0" fmla="*/ 0 w 8238326"/>
              <a:gd name="connsiteY0" fmla="*/ 0 h 13709397"/>
              <a:gd name="connsiteX1" fmla="*/ 8238326 w 8238326"/>
              <a:gd name="connsiteY1" fmla="*/ 0 h 13709397"/>
              <a:gd name="connsiteX2" fmla="*/ 8238326 w 8238326"/>
              <a:gd name="connsiteY2" fmla="*/ 13709397 h 13709397"/>
              <a:gd name="connsiteX3" fmla="*/ 0 w 8238326"/>
              <a:gd name="connsiteY3" fmla="*/ 13709397 h 1370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8326" h="13709397">
                <a:moveTo>
                  <a:pt x="0" y="0"/>
                </a:moveTo>
                <a:lnTo>
                  <a:pt x="8238326" y="0"/>
                </a:lnTo>
                <a:lnTo>
                  <a:pt x="8238326" y="13709397"/>
                </a:lnTo>
                <a:lnTo>
                  <a:pt x="0" y="1370939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60 90 Days Plan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EF9E64E-EC2A-5A47-BF6C-2A4F27D83D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37785" y="884726"/>
            <a:ext cx="3806921" cy="3806924"/>
          </a:xfrm>
          <a:custGeom>
            <a:avLst/>
            <a:gdLst>
              <a:gd name="connsiteX0" fmla="*/ 1903461 w 3806921"/>
              <a:gd name="connsiteY0" fmla="*/ 0 h 3806924"/>
              <a:gd name="connsiteX1" fmla="*/ 3806921 w 3806921"/>
              <a:gd name="connsiteY1" fmla="*/ 1902839 h 3806924"/>
              <a:gd name="connsiteX2" fmla="*/ 1903461 w 3806921"/>
              <a:gd name="connsiteY2" fmla="*/ 3806924 h 3806924"/>
              <a:gd name="connsiteX3" fmla="*/ 0 w 3806921"/>
              <a:gd name="connsiteY3" fmla="*/ 1902839 h 3806924"/>
              <a:gd name="connsiteX4" fmla="*/ 1903461 w 3806921"/>
              <a:gd name="connsiteY4" fmla="*/ 0 h 380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21" h="3806924">
                <a:moveTo>
                  <a:pt x="1903461" y="0"/>
                </a:moveTo>
                <a:cubicBezTo>
                  <a:pt x="2954848" y="0"/>
                  <a:pt x="3806921" y="853040"/>
                  <a:pt x="3806921" y="1902839"/>
                </a:cubicBezTo>
                <a:cubicBezTo>
                  <a:pt x="3806921" y="2953884"/>
                  <a:pt x="2954848" y="3806924"/>
                  <a:pt x="1903461" y="3806924"/>
                </a:cubicBezTo>
                <a:cubicBezTo>
                  <a:pt x="852073" y="3806924"/>
                  <a:pt x="0" y="2953884"/>
                  <a:pt x="0" y="1902839"/>
                </a:cubicBezTo>
                <a:cubicBezTo>
                  <a:pt x="0" y="853040"/>
                  <a:pt x="852073" y="0"/>
                  <a:pt x="190346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B59CC87-DD73-824E-9579-2A11DD1309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37785" y="4954538"/>
            <a:ext cx="3806921" cy="3806924"/>
          </a:xfrm>
          <a:custGeom>
            <a:avLst/>
            <a:gdLst>
              <a:gd name="connsiteX0" fmla="*/ 1903461 w 3806921"/>
              <a:gd name="connsiteY0" fmla="*/ 0 h 3806924"/>
              <a:gd name="connsiteX1" fmla="*/ 3806921 w 3806921"/>
              <a:gd name="connsiteY1" fmla="*/ 1902839 h 3806924"/>
              <a:gd name="connsiteX2" fmla="*/ 1903461 w 3806921"/>
              <a:gd name="connsiteY2" fmla="*/ 3806924 h 3806924"/>
              <a:gd name="connsiteX3" fmla="*/ 0 w 3806921"/>
              <a:gd name="connsiteY3" fmla="*/ 1902839 h 3806924"/>
              <a:gd name="connsiteX4" fmla="*/ 1903461 w 3806921"/>
              <a:gd name="connsiteY4" fmla="*/ 0 h 380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21" h="3806924">
                <a:moveTo>
                  <a:pt x="1903461" y="0"/>
                </a:moveTo>
                <a:cubicBezTo>
                  <a:pt x="2954848" y="0"/>
                  <a:pt x="3806921" y="853040"/>
                  <a:pt x="3806921" y="1902839"/>
                </a:cubicBezTo>
                <a:cubicBezTo>
                  <a:pt x="3806921" y="2953884"/>
                  <a:pt x="2954848" y="3806924"/>
                  <a:pt x="1903461" y="3806924"/>
                </a:cubicBezTo>
                <a:cubicBezTo>
                  <a:pt x="852073" y="3806924"/>
                  <a:pt x="0" y="2953884"/>
                  <a:pt x="0" y="1902839"/>
                </a:cubicBezTo>
                <a:cubicBezTo>
                  <a:pt x="0" y="853040"/>
                  <a:pt x="852073" y="0"/>
                  <a:pt x="190346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64CBCA7-AFE9-4244-B09E-AFA12DD9F3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37785" y="9023109"/>
            <a:ext cx="3806921" cy="3806924"/>
          </a:xfrm>
          <a:custGeom>
            <a:avLst/>
            <a:gdLst>
              <a:gd name="connsiteX0" fmla="*/ 1903461 w 3806921"/>
              <a:gd name="connsiteY0" fmla="*/ 0 h 3806924"/>
              <a:gd name="connsiteX1" fmla="*/ 3806921 w 3806921"/>
              <a:gd name="connsiteY1" fmla="*/ 1902839 h 3806924"/>
              <a:gd name="connsiteX2" fmla="*/ 1903461 w 3806921"/>
              <a:gd name="connsiteY2" fmla="*/ 3806924 h 3806924"/>
              <a:gd name="connsiteX3" fmla="*/ 0 w 3806921"/>
              <a:gd name="connsiteY3" fmla="*/ 1902839 h 3806924"/>
              <a:gd name="connsiteX4" fmla="*/ 1903461 w 3806921"/>
              <a:gd name="connsiteY4" fmla="*/ 0 h 380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921" h="3806924">
                <a:moveTo>
                  <a:pt x="1903461" y="0"/>
                </a:moveTo>
                <a:cubicBezTo>
                  <a:pt x="2954848" y="0"/>
                  <a:pt x="3806921" y="853040"/>
                  <a:pt x="3806921" y="1902839"/>
                </a:cubicBezTo>
                <a:cubicBezTo>
                  <a:pt x="3806921" y="2953884"/>
                  <a:pt x="2954848" y="3806924"/>
                  <a:pt x="1903461" y="3806924"/>
                </a:cubicBezTo>
                <a:cubicBezTo>
                  <a:pt x="852073" y="3806924"/>
                  <a:pt x="0" y="2953884"/>
                  <a:pt x="0" y="1902839"/>
                </a:cubicBezTo>
                <a:cubicBezTo>
                  <a:pt x="0" y="853040"/>
                  <a:pt x="852073" y="0"/>
                  <a:pt x="190346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5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">
            <a:extLst>
              <a:ext uri="{FF2B5EF4-FFF2-40B4-BE49-F238E27FC236}">
                <a16:creationId xmlns:a16="http://schemas.microsoft.com/office/drawing/2014/main" id="{0B57A1F9-C848-284A-ABF1-CB5B22760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7857736"/>
            <a:ext cx="24378141" cy="532827"/>
          </a:xfrm>
          <a:custGeom>
            <a:avLst/>
            <a:gdLst>
              <a:gd name="T0" fmla="*/ 0 w 19570"/>
              <a:gd name="T1" fmla="*/ 426 h 427"/>
              <a:gd name="T2" fmla="*/ 19569 w 19570"/>
              <a:gd name="T3" fmla="*/ 426 h 427"/>
              <a:gd name="T4" fmla="*/ 19569 w 19570"/>
              <a:gd name="T5" fmla="*/ 0 h 427"/>
              <a:gd name="T6" fmla="*/ 0 w 19570"/>
              <a:gd name="T7" fmla="*/ 0 h 427"/>
              <a:gd name="T8" fmla="*/ 0 w 19570"/>
              <a:gd name="T9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427">
                <a:moveTo>
                  <a:pt x="0" y="426"/>
                </a:moveTo>
                <a:lnTo>
                  <a:pt x="19569" y="426"/>
                </a:lnTo>
                <a:lnTo>
                  <a:pt x="19569" y="0"/>
                </a:lnTo>
                <a:lnTo>
                  <a:pt x="0" y="0"/>
                </a:lnTo>
                <a:lnTo>
                  <a:pt x="0" y="42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1803DB52-46A3-AC4B-A6E0-C197AE692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363" y="6561376"/>
            <a:ext cx="3125545" cy="3120051"/>
          </a:xfrm>
          <a:custGeom>
            <a:avLst/>
            <a:gdLst>
              <a:gd name="T0" fmla="*/ 1254 w 2508"/>
              <a:gd name="T1" fmla="*/ 2505 h 2506"/>
              <a:gd name="T2" fmla="*/ 1254 w 2508"/>
              <a:gd name="T3" fmla="*/ 2505 h 2506"/>
              <a:gd name="T4" fmla="*/ 0 w 2508"/>
              <a:gd name="T5" fmla="*/ 1252 h 2506"/>
              <a:gd name="T6" fmla="*/ 0 w 2508"/>
              <a:gd name="T7" fmla="*/ 1252 h 2506"/>
              <a:gd name="T8" fmla="*/ 1254 w 2508"/>
              <a:gd name="T9" fmla="*/ 0 h 2506"/>
              <a:gd name="T10" fmla="*/ 1254 w 2508"/>
              <a:gd name="T11" fmla="*/ 0 h 2506"/>
              <a:gd name="T12" fmla="*/ 2507 w 2508"/>
              <a:gd name="T13" fmla="*/ 1252 h 2506"/>
              <a:gd name="T14" fmla="*/ 2507 w 2508"/>
              <a:gd name="T15" fmla="*/ 1252 h 2506"/>
              <a:gd name="T16" fmla="*/ 1254 w 2508"/>
              <a:gd name="T17" fmla="*/ 2505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8" h="2506">
                <a:moveTo>
                  <a:pt x="1254" y="2505"/>
                </a:moveTo>
                <a:lnTo>
                  <a:pt x="1254" y="2505"/>
                </a:lnTo>
                <a:cubicBezTo>
                  <a:pt x="562" y="2505"/>
                  <a:pt x="0" y="1944"/>
                  <a:pt x="0" y="1252"/>
                </a:cubicBezTo>
                <a:lnTo>
                  <a:pt x="0" y="1252"/>
                </a:lnTo>
                <a:cubicBezTo>
                  <a:pt x="0" y="561"/>
                  <a:pt x="562" y="0"/>
                  <a:pt x="1254" y="0"/>
                </a:cubicBezTo>
                <a:lnTo>
                  <a:pt x="1254" y="0"/>
                </a:lnTo>
                <a:cubicBezTo>
                  <a:pt x="1945" y="0"/>
                  <a:pt x="2507" y="561"/>
                  <a:pt x="2507" y="1252"/>
                </a:cubicBezTo>
                <a:lnTo>
                  <a:pt x="2507" y="1252"/>
                </a:lnTo>
                <a:cubicBezTo>
                  <a:pt x="2507" y="1944"/>
                  <a:pt x="1945" y="2505"/>
                  <a:pt x="1254" y="2505"/>
                </a:cubicBez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A3A1AB0F-647A-B040-BF68-97B75557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797" y="6561376"/>
            <a:ext cx="3125545" cy="3120051"/>
          </a:xfrm>
          <a:custGeom>
            <a:avLst/>
            <a:gdLst>
              <a:gd name="T0" fmla="*/ 1254 w 2508"/>
              <a:gd name="T1" fmla="*/ 2505 h 2506"/>
              <a:gd name="T2" fmla="*/ 1254 w 2508"/>
              <a:gd name="T3" fmla="*/ 2505 h 2506"/>
              <a:gd name="T4" fmla="*/ 0 w 2508"/>
              <a:gd name="T5" fmla="*/ 1252 h 2506"/>
              <a:gd name="T6" fmla="*/ 0 w 2508"/>
              <a:gd name="T7" fmla="*/ 1252 h 2506"/>
              <a:gd name="T8" fmla="*/ 1254 w 2508"/>
              <a:gd name="T9" fmla="*/ 0 h 2506"/>
              <a:gd name="T10" fmla="*/ 1254 w 2508"/>
              <a:gd name="T11" fmla="*/ 0 h 2506"/>
              <a:gd name="T12" fmla="*/ 2507 w 2508"/>
              <a:gd name="T13" fmla="*/ 1252 h 2506"/>
              <a:gd name="T14" fmla="*/ 2507 w 2508"/>
              <a:gd name="T15" fmla="*/ 1252 h 2506"/>
              <a:gd name="T16" fmla="*/ 1254 w 2508"/>
              <a:gd name="T17" fmla="*/ 2505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8" h="2506">
                <a:moveTo>
                  <a:pt x="1254" y="2505"/>
                </a:moveTo>
                <a:lnTo>
                  <a:pt x="1254" y="2505"/>
                </a:lnTo>
                <a:cubicBezTo>
                  <a:pt x="563" y="2505"/>
                  <a:pt x="0" y="1944"/>
                  <a:pt x="0" y="1252"/>
                </a:cubicBezTo>
                <a:lnTo>
                  <a:pt x="0" y="1252"/>
                </a:lnTo>
                <a:cubicBezTo>
                  <a:pt x="0" y="561"/>
                  <a:pt x="563" y="0"/>
                  <a:pt x="1254" y="0"/>
                </a:cubicBezTo>
                <a:lnTo>
                  <a:pt x="1254" y="0"/>
                </a:lnTo>
                <a:cubicBezTo>
                  <a:pt x="1944" y="0"/>
                  <a:pt x="2507" y="561"/>
                  <a:pt x="2507" y="1252"/>
                </a:cubicBezTo>
                <a:lnTo>
                  <a:pt x="2507" y="1252"/>
                </a:lnTo>
                <a:cubicBezTo>
                  <a:pt x="2507" y="1944"/>
                  <a:pt x="1944" y="2505"/>
                  <a:pt x="1254" y="2505"/>
                </a:cubicBezTo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A25DFF0A-D0BF-574B-A233-38F3B24E5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0741" y="6561376"/>
            <a:ext cx="3125542" cy="3120051"/>
          </a:xfrm>
          <a:custGeom>
            <a:avLst/>
            <a:gdLst>
              <a:gd name="T0" fmla="*/ 1254 w 2508"/>
              <a:gd name="T1" fmla="*/ 2505 h 2506"/>
              <a:gd name="T2" fmla="*/ 1254 w 2508"/>
              <a:gd name="T3" fmla="*/ 2505 h 2506"/>
              <a:gd name="T4" fmla="*/ 0 w 2508"/>
              <a:gd name="T5" fmla="*/ 1252 h 2506"/>
              <a:gd name="T6" fmla="*/ 0 w 2508"/>
              <a:gd name="T7" fmla="*/ 1252 h 2506"/>
              <a:gd name="T8" fmla="*/ 1254 w 2508"/>
              <a:gd name="T9" fmla="*/ 0 h 2506"/>
              <a:gd name="T10" fmla="*/ 1254 w 2508"/>
              <a:gd name="T11" fmla="*/ 0 h 2506"/>
              <a:gd name="T12" fmla="*/ 2507 w 2508"/>
              <a:gd name="T13" fmla="*/ 1252 h 2506"/>
              <a:gd name="T14" fmla="*/ 2507 w 2508"/>
              <a:gd name="T15" fmla="*/ 1252 h 2506"/>
              <a:gd name="T16" fmla="*/ 1254 w 2508"/>
              <a:gd name="T17" fmla="*/ 2505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8" h="2506">
                <a:moveTo>
                  <a:pt x="1254" y="2505"/>
                </a:moveTo>
                <a:lnTo>
                  <a:pt x="1254" y="2505"/>
                </a:lnTo>
                <a:cubicBezTo>
                  <a:pt x="562" y="2505"/>
                  <a:pt x="0" y="1944"/>
                  <a:pt x="0" y="1252"/>
                </a:cubicBezTo>
                <a:lnTo>
                  <a:pt x="0" y="1252"/>
                </a:lnTo>
                <a:cubicBezTo>
                  <a:pt x="0" y="561"/>
                  <a:pt x="562" y="0"/>
                  <a:pt x="1254" y="0"/>
                </a:cubicBezTo>
                <a:lnTo>
                  <a:pt x="1254" y="0"/>
                </a:lnTo>
                <a:cubicBezTo>
                  <a:pt x="1945" y="0"/>
                  <a:pt x="2507" y="561"/>
                  <a:pt x="2507" y="1252"/>
                </a:cubicBezTo>
                <a:lnTo>
                  <a:pt x="2507" y="1252"/>
                </a:lnTo>
                <a:cubicBezTo>
                  <a:pt x="2507" y="1944"/>
                  <a:pt x="1945" y="2505"/>
                  <a:pt x="1254" y="2505"/>
                </a:cubicBezTo>
              </a:path>
            </a:pathLst>
          </a:custGeom>
          <a:solidFill>
            <a:schemeClr val="accent3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6">
            <a:extLst>
              <a:ext uri="{FF2B5EF4-FFF2-40B4-BE49-F238E27FC236}">
                <a16:creationId xmlns:a16="http://schemas.microsoft.com/office/drawing/2014/main" id="{44266764-2CE0-D842-BCE9-92462807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043" y="6819552"/>
            <a:ext cx="2614690" cy="2614690"/>
          </a:xfrm>
          <a:custGeom>
            <a:avLst/>
            <a:gdLst>
              <a:gd name="T0" fmla="*/ 2100 w 2101"/>
              <a:gd name="T1" fmla="*/ 1049 h 2100"/>
              <a:gd name="T2" fmla="*/ 2100 w 2101"/>
              <a:gd name="T3" fmla="*/ 1049 h 2100"/>
              <a:gd name="T4" fmla="*/ 1050 w 2101"/>
              <a:gd name="T5" fmla="*/ 2099 h 2100"/>
              <a:gd name="T6" fmla="*/ 1050 w 2101"/>
              <a:gd name="T7" fmla="*/ 2099 h 2100"/>
              <a:gd name="T8" fmla="*/ 0 w 2101"/>
              <a:gd name="T9" fmla="*/ 1049 h 2100"/>
              <a:gd name="T10" fmla="*/ 0 w 2101"/>
              <a:gd name="T11" fmla="*/ 1049 h 2100"/>
              <a:gd name="T12" fmla="*/ 1050 w 2101"/>
              <a:gd name="T13" fmla="*/ 0 h 2100"/>
              <a:gd name="T14" fmla="*/ 1050 w 2101"/>
              <a:gd name="T15" fmla="*/ 0 h 2100"/>
              <a:gd name="T16" fmla="*/ 2100 w 2101"/>
              <a:gd name="T17" fmla="*/ 1049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1" h="2100">
                <a:moveTo>
                  <a:pt x="2100" y="1049"/>
                </a:moveTo>
                <a:lnTo>
                  <a:pt x="2100" y="1049"/>
                </a:lnTo>
                <a:cubicBezTo>
                  <a:pt x="2100" y="1629"/>
                  <a:pt x="1629" y="2099"/>
                  <a:pt x="1050" y="2099"/>
                </a:cubicBezTo>
                <a:lnTo>
                  <a:pt x="1050" y="2099"/>
                </a:lnTo>
                <a:cubicBezTo>
                  <a:pt x="470" y="2099"/>
                  <a:pt x="0" y="1629"/>
                  <a:pt x="0" y="1049"/>
                </a:cubicBezTo>
                <a:lnTo>
                  <a:pt x="0" y="1049"/>
                </a:lnTo>
                <a:cubicBezTo>
                  <a:pt x="0" y="470"/>
                  <a:pt x="470" y="0"/>
                  <a:pt x="1050" y="0"/>
                </a:cubicBezTo>
                <a:lnTo>
                  <a:pt x="1050" y="0"/>
                </a:lnTo>
                <a:cubicBezTo>
                  <a:pt x="1629" y="0"/>
                  <a:pt x="2100" y="470"/>
                  <a:pt x="2100" y="10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97">
            <a:extLst>
              <a:ext uri="{FF2B5EF4-FFF2-40B4-BE49-F238E27FC236}">
                <a16:creationId xmlns:a16="http://schemas.microsoft.com/office/drawing/2014/main" id="{423F96A2-2ABD-1B42-858D-57D2DB87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476" y="6819552"/>
            <a:ext cx="2614690" cy="2614690"/>
          </a:xfrm>
          <a:custGeom>
            <a:avLst/>
            <a:gdLst>
              <a:gd name="T0" fmla="*/ 2098 w 2099"/>
              <a:gd name="T1" fmla="*/ 1049 h 2100"/>
              <a:gd name="T2" fmla="*/ 2098 w 2099"/>
              <a:gd name="T3" fmla="*/ 1049 h 2100"/>
              <a:gd name="T4" fmla="*/ 1049 w 2099"/>
              <a:gd name="T5" fmla="*/ 2099 h 2100"/>
              <a:gd name="T6" fmla="*/ 1049 w 2099"/>
              <a:gd name="T7" fmla="*/ 2099 h 2100"/>
              <a:gd name="T8" fmla="*/ 0 w 2099"/>
              <a:gd name="T9" fmla="*/ 1049 h 2100"/>
              <a:gd name="T10" fmla="*/ 0 w 2099"/>
              <a:gd name="T11" fmla="*/ 1049 h 2100"/>
              <a:gd name="T12" fmla="*/ 1049 w 2099"/>
              <a:gd name="T13" fmla="*/ 0 h 2100"/>
              <a:gd name="T14" fmla="*/ 1049 w 2099"/>
              <a:gd name="T15" fmla="*/ 0 h 2100"/>
              <a:gd name="T16" fmla="*/ 2098 w 2099"/>
              <a:gd name="T17" fmla="*/ 1049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9" h="2100">
                <a:moveTo>
                  <a:pt x="2098" y="1049"/>
                </a:moveTo>
                <a:lnTo>
                  <a:pt x="2098" y="1049"/>
                </a:lnTo>
                <a:cubicBezTo>
                  <a:pt x="2098" y="1629"/>
                  <a:pt x="1628" y="2099"/>
                  <a:pt x="1049" y="2099"/>
                </a:cubicBezTo>
                <a:lnTo>
                  <a:pt x="1049" y="2099"/>
                </a:lnTo>
                <a:cubicBezTo>
                  <a:pt x="469" y="2099"/>
                  <a:pt x="0" y="1629"/>
                  <a:pt x="0" y="1049"/>
                </a:cubicBezTo>
                <a:lnTo>
                  <a:pt x="0" y="1049"/>
                </a:lnTo>
                <a:cubicBezTo>
                  <a:pt x="0" y="470"/>
                  <a:pt x="469" y="0"/>
                  <a:pt x="1049" y="0"/>
                </a:cubicBezTo>
                <a:lnTo>
                  <a:pt x="1049" y="0"/>
                </a:lnTo>
                <a:cubicBezTo>
                  <a:pt x="1628" y="0"/>
                  <a:pt x="2098" y="470"/>
                  <a:pt x="2098" y="10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18">
            <a:extLst>
              <a:ext uri="{FF2B5EF4-FFF2-40B4-BE49-F238E27FC236}">
                <a16:creationId xmlns:a16="http://schemas.microsoft.com/office/drawing/2014/main" id="{71884908-7A5B-2742-A4E4-B5D1AE45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3419" y="6819552"/>
            <a:ext cx="2614690" cy="2614690"/>
          </a:xfrm>
          <a:custGeom>
            <a:avLst/>
            <a:gdLst>
              <a:gd name="T0" fmla="*/ 2100 w 2101"/>
              <a:gd name="T1" fmla="*/ 1049 h 2100"/>
              <a:gd name="T2" fmla="*/ 2100 w 2101"/>
              <a:gd name="T3" fmla="*/ 1049 h 2100"/>
              <a:gd name="T4" fmla="*/ 1051 w 2101"/>
              <a:gd name="T5" fmla="*/ 2099 h 2100"/>
              <a:gd name="T6" fmla="*/ 1051 w 2101"/>
              <a:gd name="T7" fmla="*/ 2099 h 2100"/>
              <a:gd name="T8" fmla="*/ 0 w 2101"/>
              <a:gd name="T9" fmla="*/ 1049 h 2100"/>
              <a:gd name="T10" fmla="*/ 0 w 2101"/>
              <a:gd name="T11" fmla="*/ 1049 h 2100"/>
              <a:gd name="T12" fmla="*/ 1051 w 2101"/>
              <a:gd name="T13" fmla="*/ 0 h 2100"/>
              <a:gd name="T14" fmla="*/ 1051 w 2101"/>
              <a:gd name="T15" fmla="*/ 0 h 2100"/>
              <a:gd name="T16" fmla="*/ 2100 w 2101"/>
              <a:gd name="T17" fmla="*/ 1049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1" h="2100">
                <a:moveTo>
                  <a:pt x="2100" y="1049"/>
                </a:moveTo>
                <a:lnTo>
                  <a:pt x="2100" y="1049"/>
                </a:lnTo>
                <a:cubicBezTo>
                  <a:pt x="2100" y="1629"/>
                  <a:pt x="1630" y="2099"/>
                  <a:pt x="1051" y="2099"/>
                </a:cubicBezTo>
                <a:lnTo>
                  <a:pt x="1051" y="2099"/>
                </a:lnTo>
                <a:cubicBezTo>
                  <a:pt x="471" y="2099"/>
                  <a:pt x="0" y="1629"/>
                  <a:pt x="0" y="1049"/>
                </a:cubicBezTo>
                <a:lnTo>
                  <a:pt x="0" y="1049"/>
                </a:lnTo>
                <a:cubicBezTo>
                  <a:pt x="0" y="470"/>
                  <a:pt x="471" y="0"/>
                  <a:pt x="1051" y="0"/>
                </a:cubicBezTo>
                <a:lnTo>
                  <a:pt x="1051" y="0"/>
                </a:lnTo>
                <a:cubicBezTo>
                  <a:pt x="1630" y="0"/>
                  <a:pt x="2100" y="470"/>
                  <a:pt x="2100" y="10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439">
            <a:extLst>
              <a:ext uri="{FF2B5EF4-FFF2-40B4-BE49-F238E27FC236}">
                <a16:creationId xmlns:a16="http://schemas.microsoft.com/office/drawing/2014/main" id="{D08CD14D-E7E0-1F48-8904-59FE008AA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1388" y="5951652"/>
            <a:ext cx="0" cy="867902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441">
            <a:extLst>
              <a:ext uri="{FF2B5EF4-FFF2-40B4-BE49-F238E27FC236}">
                <a16:creationId xmlns:a16="http://schemas.microsoft.com/office/drawing/2014/main" id="{1CA28841-891B-2E46-8F16-6F5442CE1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052" y="5825310"/>
            <a:ext cx="252680" cy="252680"/>
          </a:xfrm>
          <a:custGeom>
            <a:avLst/>
            <a:gdLst>
              <a:gd name="T0" fmla="*/ 200 w 201"/>
              <a:gd name="T1" fmla="*/ 100 h 201"/>
              <a:gd name="T2" fmla="*/ 200 w 201"/>
              <a:gd name="T3" fmla="*/ 100 h 201"/>
              <a:gd name="T4" fmla="*/ 100 w 201"/>
              <a:gd name="T5" fmla="*/ 200 h 201"/>
              <a:gd name="T6" fmla="*/ 100 w 201"/>
              <a:gd name="T7" fmla="*/ 200 h 201"/>
              <a:gd name="T8" fmla="*/ 0 w 201"/>
              <a:gd name="T9" fmla="*/ 100 h 201"/>
              <a:gd name="T10" fmla="*/ 0 w 201"/>
              <a:gd name="T11" fmla="*/ 100 h 201"/>
              <a:gd name="T12" fmla="*/ 100 w 201"/>
              <a:gd name="T13" fmla="*/ 0 h 201"/>
              <a:gd name="T14" fmla="*/ 100 w 201"/>
              <a:gd name="T15" fmla="*/ 0 h 201"/>
              <a:gd name="T16" fmla="*/ 200 w 201"/>
              <a:gd name="T17" fmla="*/ 1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" h="201">
                <a:moveTo>
                  <a:pt x="200" y="100"/>
                </a:moveTo>
                <a:lnTo>
                  <a:pt x="200" y="100"/>
                </a:lnTo>
                <a:cubicBezTo>
                  <a:pt x="200" y="155"/>
                  <a:pt x="155" y="200"/>
                  <a:pt x="100" y="200"/>
                </a:cubicBezTo>
                <a:lnTo>
                  <a:pt x="100" y="200"/>
                </a:lnTo>
                <a:cubicBezTo>
                  <a:pt x="44" y="200"/>
                  <a:pt x="0" y="155"/>
                  <a:pt x="0" y="100"/>
                </a:cubicBezTo>
                <a:lnTo>
                  <a:pt x="0" y="100"/>
                </a:lnTo>
                <a:cubicBezTo>
                  <a:pt x="0" y="45"/>
                  <a:pt x="44" y="0"/>
                  <a:pt x="100" y="0"/>
                </a:cubicBezTo>
                <a:lnTo>
                  <a:pt x="100" y="0"/>
                </a:lnTo>
                <a:cubicBezTo>
                  <a:pt x="155" y="0"/>
                  <a:pt x="200" y="45"/>
                  <a:pt x="200" y="10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Line 442">
            <a:extLst>
              <a:ext uri="{FF2B5EF4-FFF2-40B4-BE49-F238E27FC236}">
                <a16:creationId xmlns:a16="http://schemas.microsoft.com/office/drawing/2014/main" id="{2DF88EE3-4795-F244-B55C-A1AD0DCA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56255" y="5951652"/>
            <a:ext cx="0" cy="867902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444">
            <a:extLst>
              <a:ext uri="{FF2B5EF4-FFF2-40B4-BE49-F238E27FC236}">
                <a16:creationId xmlns:a16="http://schemas.microsoft.com/office/drawing/2014/main" id="{79536A92-BA08-814B-BD74-123B3699D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919" y="5825310"/>
            <a:ext cx="252680" cy="252680"/>
          </a:xfrm>
          <a:custGeom>
            <a:avLst/>
            <a:gdLst>
              <a:gd name="T0" fmla="*/ 200 w 201"/>
              <a:gd name="T1" fmla="*/ 100 h 201"/>
              <a:gd name="T2" fmla="*/ 200 w 201"/>
              <a:gd name="T3" fmla="*/ 100 h 201"/>
              <a:gd name="T4" fmla="*/ 101 w 201"/>
              <a:gd name="T5" fmla="*/ 200 h 201"/>
              <a:gd name="T6" fmla="*/ 101 w 201"/>
              <a:gd name="T7" fmla="*/ 200 h 201"/>
              <a:gd name="T8" fmla="*/ 0 w 201"/>
              <a:gd name="T9" fmla="*/ 100 h 201"/>
              <a:gd name="T10" fmla="*/ 0 w 201"/>
              <a:gd name="T11" fmla="*/ 100 h 201"/>
              <a:gd name="T12" fmla="*/ 101 w 201"/>
              <a:gd name="T13" fmla="*/ 0 h 201"/>
              <a:gd name="T14" fmla="*/ 101 w 201"/>
              <a:gd name="T15" fmla="*/ 0 h 201"/>
              <a:gd name="T16" fmla="*/ 200 w 201"/>
              <a:gd name="T17" fmla="*/ 1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" h="201">
                <a:moveTo>
                  <a:pt x="200" y="100"/>
                </a:moveTo>
                <a:lnTo>
                  <a:pt x="200" y="100"/>
                </a:lnTo>
                <a:cubicBezTo>
                  <a:pt x="200" y="155"/>
                  <a:pt x="156" y="200"/>
                  <a:pt x="101" y="200"/>
                </a:cubicBezTo>
                <a:lnTo>
                  <a:pt x="101" y="200"/>
                </a:lnTo>
                <a:cubicBezTo>
                  <a:pt x="45" y="200"/>
                  <a:pt x="0" y="155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1" y="0"/>
                </a:cubicBezTo>
                <a:lnTo>
                  <a:pt x="101" y="0"/>
                </a:lnTo>
                <a:cubicBezTo>
                  <a:pt x="156" y="0"/>
                  <a:pt x="200" y="45"/>
                  <a:pt x="200" y="10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Line 445">
            <a:extLst>
              <a:ext uri="{FF2B5EF4-FFF2-40B4-BE49-F238E27FC236}">
                <a16:creationId xmlns:a16="http://schemas.microsoft.com/office/drawing/2014/main" id="{92A15BB6-3ABE-014C-BAD6-86DCE6B13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88823" y="9417763"/>
            <a:ext cx="0" cy="889873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447">
            <a:extLst>
              <a:ext uri="{FF2B5EF4-FFF2-40B4-BE49-F238E27FC236}">
                <a16:creationId xmlns:a16="http://schemas.microsoft.com/office/drawing/2014/main" id="{52157971-CF37-CE41-AD1D-6E8E76C2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484" y="10170311"/>
            <a:ext cx="247186" cy="252680"/>
          </a:xfrm>
          <a:custGeom>
            <a:avLst/>
            <a:gdLst>
              <a:gd name="T0" fmla="*/ 0 w 200"/>
              <a:gd name="T1" fmla="*/ 100 h 201"/>
              <a:gd name="T2" fmla="*/ 0 w 200"/>
              <a:gd name="T3" fmla="*/ 100 h 201"/>
              <a:gd name="T4" fmla="*/ 100 w 200"/>
              <a:gd name="T5" fmla="*/ 0 h 201"/>
              <a:gd name="T6" fmla="*/ 100 w 200"/>
              <a:gd name="T7" fmla="*/ 0 h 201"/>
              <a:gd name="T8" fmla="*/ 199 w 200"/>
              <a:gd name="T9" fmla="*/ 100 h 201"/>
              <a:gd name="T10" fmla="*/ 199 w 200"/>
              <a:gd name="T11" fmla="*/ 100 h 201"/>
              <a:gd name="T12" fmla="*/ 100 w 200"/>
              <a:gd name="T13" fmla="*/ 200 h 201"/>
              <a:gd name="T14" fmla="*/ 100 w 200"/>
              <a:gd name="T15" fmla="*/ 200 h 201"/>
              <a:gd name="T16" fmla="*/ 0 w 200"/>
              <a:gd name="T17" fmla="*/ 1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201">
                <a:moveTo>
                  <a:pt x="0" y="100"/>
                </a:moveTo>
                <a:lnTo>
                  <a:pt x="0" y="100"/>
                </a:lnTo>
                <a:cubicBezTo>
                  <a:pt x="0" y="45"/>
                  <a:pt x="45" y="0"/>
                  <a:pt x="100" y="0"/>
                </a:cubicBezTo>
                <a:lnTo>
                  <a:pt x="100" y="0"/>
                </a:lnTo>
                <a:cubicBezTo>
                  <a:pt x="154" y="0"/>
                  <a:pt x="199" y="45"/>
                  <a:pt x="199" y="100"/>
                </a:cubicBezTo>
                <a:lnTo>
                  <a:pt x="199" y="100"/>
                </a:lnTo>
                <a:cubicBezTo>
                  <a:pt x="199" y="155"/>
                  <a:pt x="154" y="200"/>
                  <a:pt x="100" y="200"/>
                </a:cubicBezTo>
                <a:lnTo>
                  <a:pt x="100" y="200"/>
                </a:lnTo>
                <a:cubicBezTo>
                  <a:pt x="45" y="200"/>
                  <a:pt x="0" y="155"/>
                  <a:pt x="0" y="10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4354106" y="8223917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1808611" y="3097575"/>
            <a:ext cx="7222351" cy="23775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 algn="ctr"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5CF46-EE0A-294C-B91C-92C615E74767}"/>
              </a:ext>
            </a:extLst>
          </p:cNvPr>
          <p:cNvSpPr txBox="1"/>
          <p:nvPr/>
        </p:nvSpPr>
        <p:spPr>
          <a:xfrm>
            <a:off x="4354106" y="7258253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904317-00F8-1842-864F-AA84E84BF315}"/>
              </a:ext>
            </a:extLst>
          </p:cNvPr>
          <p:cNvSpPr txBox="1"/>
          <p:nvPr/>
        </p:nvSpPr>
        <p:spPr>
          <a:xfrm>
            <a:off x="8577649" y="10566081"/>
            <a:ext cx="7222351" cy="2377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 algn="ctr"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EBAA9F-7EC5-3A44-92DB-BB809F0DC5C5}"/>
              </a:ext>
            </a:extLst>
          </p:cNvPr>
          <p:cNvSpPr txBox="1"/>
          <p:nvPr/>
        </p:nvSpPr>
        <p:spPr>
          <a:xfrm>
            <a:off x="11123144" y="8223917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96D5BA-1B87-C840-ACF5-A41B771EB8F5}"/>
              </a:ext>
            </a:extLst>
          </p:cNvPr>
          <p:cNvSpPr txBox="1"/>
          <p:nvPr/>
        </p:nvSpPr>
        <p:spPr>
          <a:xfrm>
            <a:off x="11123144" y="7258253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65577-568B-C748-B46D-DAF73B30A187}"/>
              </a:ext>
            </a:extLst>
          </p:cNvPr>
          <p:cNvSpPr txBox="1"/>
          <p:nvPr/>
        </p:nvSpPr>
        <p:spPr>
          <a:xfrm>
            <a:off x="17892185" y="8223917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D2C0E0-D044-FE4C-93C1-8DAC38419A2E}"/>
              </a:ext>
            </a:extLst>
          </p:cNvPr>
          <p:cNvSpPr txBox="1"/>
          <p:nvPr/>
        </p:nvSpPr>
        <p:spPr>
          <a:xfrm>
            <a:off x="15346690" y="3097575"/>
            <a:ext cx="7222351" cy="23775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 algn="ctr"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383A8-FB66-0F47-BF91-CF594194D86A}"/>
              </a:ext>
            </a:extLst>
          </p:cNvPr>
          <p:cNvSpPr txBox="1"/>
          <p:nvPr/>
        </p:nvSpPr>
        <p:spPr>
          <a:xfrm>
            <a:off x="17892185" y="7258253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78">
            <a:extLst>
              <a:ext uri="{FF2B5EF4-FFF2-40B4-BE49-F238E27FC236}">
                <a16:creationId xmlns:a16="http://schemas.microsoft.com/office/drawing/2014/main" id="{D0CB2985-CFEA-0642-89D7-AD3535542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770" y="3759925"/>
            <a:ext cx="6421372" cy="8733943"/>
          </a:xfrm>
          <a:prstGeom prst="roundRect">
            <a:avLst>
              <a:gd name="adj" fmla="val 10610"/>
            </a:avLst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6594B8-2B12-8647-A41B-FCF3C986803E}"/>
              </a:ext>
            </a:extLst>
          </p:cNvPr>
          <p:cNvGrpSpPr/>
          <p:nvPr/>
        </p:nvGrpSpPr>
        <p:grpSpPr>
          <a:xfrm>
            <a:off x="1576255" y="4583883"/>
            <a:ext cx="2642156" cy="1516080"/>
            <a:chOff x="1576255" y="4583883"/>
            <a:chExt cx="2642156" cy="1516080"/>
          </a:xfrm>
        </p:grpSpPr>
        <p:sp>
          <p:nvSpPr>
            <p:cNvPr id="30" name="Freeform 2">
              <a:extLst>
                <a:ext uri="{FF2B5EF4-FFF2-40B4-BE49-F238E27FC236}">
                  <a16:creationId xmlns:a16="http://schemas.microsoft.com/office/drawing/2014/main" id="{C102610E-8BBD-3446-80C1-B3BF1421A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257" y="5830805"/>
              <a:ext cx="390007" cy="269158"/>
            </a:xfrm>
            <a:custGeom>
              <a:avLst/>
              <a:gdLst>
                <a:gd name="T0" fmla="*/ 311 w 312"/>
                <a:gd name="T1" fmla="*/ 0 h 214"/>
                <a:gd name="T2" fmla="*/ 106 w 312"/>
                <a:gd name="T3" fmla="*/ 0 h 214"/>
                <a:gd name="T4" fmla="*/ 106 w 312"/>
                <a:gd name="T5" fmla="*/ 0 h 214"/>
                <a:gd name="T6" fmla="*/ 0 w 312"/>
                <a:gd name="T7" fmla="*/ 107 h 214"/>
                <a:gd name="T8" fmla="*/ 0 w 312"/>
                <a:gd name="T9" fmla="*/ 107 h 214"/>
                <a:gd name="T10" fmla="*/ 106 w 312"/>
                <a:gd name="T11" fmla="*/ 213 h 214"/>
                <a:gd name="T12" fmla="*/ 311 w 312"/>
                <a:gd name="T13" fmla="*/ 213 h 214"/>
                <a:gd name="T14" fmla="*/ 311 w 312"/>
                <a:gd name="T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214">
                  <a:moveTo>
                    <a:pt x="311" y="0"/>
                  </a:moveTo>
                  <a:lnTo>
                    <a:pt x="106" y="0"/>
                  </a:lnTo>
                  <a:lnTo>
                    <a:pt x="106" y="0"/>
                  </a:lnTo>
                  <a:cubicBezTo>
                    <a:pt x="48" y="0"/>
                    <a:pt x="0" y="48"/>
                    <a:pt x="0" y="107"/>
                  </a:cubicBezTo>
                  <a:lnTo>
                    <a:pt x="0" y="107"/>
                  </a:lnTo>
                  <a:cubicBezTo>
                    <a:pt x="0" y="165"/>
                    <a:pt x="48" y="213"/>
                    <a:pt x="106" y="213"/>
                  </a:cubicBezTo>
                  <a:lnTo>
                    <a:pt x="311" y="213"/>
                  </a:lnTo>
                  <a:lnTo>
                    <a:pt x="31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665BB3E9-8039-014C-AE0D-D9EF819BB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257" y="5830805"/>
              <a:ext cx="390007" cy="269158"/>
            </a:xfrm>
            <a:custGeom>
              <a:avLst/>
              <a:gdLst>
                <a:gd name="T0" fmla="*/ 311 w 312"/>
                <a:gd name="T1" fmla="*/ 0 h 214"/>
                <a:gd name="T2" fmla="*/ 106 w 312"/>
                <a:gd name="T3" fmla="*/ 0 h 214"/>
                <a:gd name="T4" fmla="*/ 106 w 312"/>
                <a:gd name="T5" fmla="*/ 0 h 214"/>
                <a:gd name="T6" fmla="*/ 0 w 312"/>
                <a:gd name="T7" fmla="*/ 107 h 214"/>
                <a:gd name="T8" fmla="*/ 0 w 312"/>
                <a:gd name="T9" fmla="*/ 107 h 214"/>
                <a:gd name="T10" fmla="*/ 106 w 312"/>
                <a:gd name="T11" fmla="*/ 213 h 214"/>
                <a:gd name="T12" fmla="*/ 311 w 312"/>
                <a:gd name="T13" fmla="*/ 213 h 214"/>
                <a:gd name="T14" fmla="*/ 311 w 312"/>
                <a:gd name="T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214">
                  <a:moveTo>
                    <a:pt x="311" y="0"/>
                  </a:moveTo>
                  <a:lnTo>
                    <a:pt x="106" y="0"/>
                  </a:lnTo>
                  <a:lnTo>
                    <a:pt x="106" y="0"/>
                  </a:lnTo>
                  <a:cubicBezTo>
                    <a:pt x="48" y="0"/>
                    <a:pt x="0" y="48"/>
                    <a:pt x="0" y="107"/>
                  </a:cubicBezTo>
                  <a:lnTo>
                    <a:pt x="0" y="107"/>
                  </a:lnTo>
                  <a:cubicBezTo>
                    <a:pt x="0" y="165"/>
                    <a:pt x="48" y="213"/>
                    <a:pt x="106" y="213"/>
                  </a:cubicBezTo>
                  <a:lnTo>
                    <a:pt x="311" y="213"/>
                  </a:lnTo>
                  <a:lnTo>
                    <a:pt x="311" y="0"/>
                  </a:lnTo>
                </a:path>
              </a:pathLst>
            </a:custGeom>
            <a:solidFill>
              <a:srgbClr val="121143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23F4F7B3-3A7B-DC4A-8647-D6CA8BD1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255" y="4583883"/>
              <a:ext cx="2642156" cy="1444672"/>
            </a:xfrm>
            <a:custGeom>
              <a:avLst/>
              <a:gdLst>
                <a:gd name="T0" fmla="*/ 1371 w 2122"/>
                <a:gd name="T1" fmla="*/ 1119 h 1158"/>
                <a:gd name="T2" fmla="*/ 1371 w 2122"/>
                <a:gd name="T3" fmla="*/ 1033 h 1158"/>
                <a:gd name="T4" fmla="*/ 1371 w 2122"/>
                <a:gd name="T5" fmla="*/ 1033 h 1158"/>
                <a:gd name="T6" fmla="*/ 1342 w 2122"/>
                <a:gd name="T7" fmla="*/ 1003 h 1158"/>
                <a:gd name="T8" fmla="*/ 106 w 2122"/>
                <a:gd name="T9" fmla="*/ 1003 h 1158"/>
                <a:gd name="T10" fmla="*/ 106 w 2122"/>
                <a:gd name="T11" fmla="*/ 1003 h 1158"/>
                <a:gd name="T12" fmla="*/ 0 w 2122"/>
                <a:gd name="T13" fmla="*/ 1110 h 1158"/>
                <a:gd name="T14" fmla="*/ 0 w 2122"/>
                <a:gd name="T15" fmla="*/ 260 h 1158"/>
                <a:gd name="T16" fmla="*/ 0 w 2122"/>
                <a:gd name="T17" fmla="*/ 260 h 1158"/>
                <a:gd name="T18" fmla="*/ 106 w 2122"/>
                <a:gd name="T19" fmla="*/ 154 h 1158"/>
                <a:gd name="T20" fmla="*/ 1342 w 2122"/>
                <a:gd name="T21" fmla="*/ 154 h 1158"/>
                <a:gd name="T22" fmla="*/ 1342 w 2122"/>
                <a:gd name="T23" fmla="*/ 154 h 1158"/>
                <a:gd name="T24" fmla="*/ 1371 w 2122"/>
                <a:gd name="T25" fmla="*/ 124 h 1158"/>
                <a:gd name="T26" fmla="*/ 1371 w 2122"/>
                <a:gd name="T27" fmla="*/ 38 h 1158"/>
                <a:gd name="T28" fmla="*/ 1371 w 2122"/>
                <a:gd name="T29" fmla="*/ 38 h 1158"/>
                <a:gd name="T30" fmla="*/ 1418 w 2122"/>
                <a:gd name="T31" fmla="*/ 15 h 1158"/>
                <a:gd name="T32" fmla="*/ 2106 w 2122"/>
                <a:gd name="T33" fmla="*/ 556 h 1158"/>
                <a:gd name="T34" fmla="*/ 2106 w 2122"/>
                <a:gd name="T35" fmla="*/ 556 h 1158"/>
                <a:gd name="T36" fmla="*/ 2106 w 2122"/>
                <a:gd name="T37" fmla="*/ 601 h 1158"/>
                <a:gd name="T38" fmla="*/ 1418 w 2122"/>
                <a:gd name="T39" fmla="*/ 1142 h 1158"/>
                <a:gd name="T40" fmla="*/ 1418 w 2122"/>
                <a:gd name="T41" fmla="*/ 1142 h 1158"/>
                <a:gd name="T42" fmla="*/ 1371 w 2122"/>
                <a:gd name="T43" fmla="*/ 1119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22" h="1158">
                  <a:moveTo>
                    <a:pt x="1371" y="1119"/>
                  </a:moveTo>
                  <a:lnTo>
                    <a:pt x="1371" y="1033"/>
                  </a:lnTo>
                  <a:lnTo>
                    <a:pt x="1371" y="1033"/>
                  </a:lnTo>
                  <a:cubicBezTo>
                    <a:pt x="1371" y="1016"/>
                    <a:pt x="1358" y="1003"/>
                    <a:pt x="1342" y="1003"/>
                  </a:cubicBezTo>
                  <a:lnTo>
                    <a:pt x="106" y="1003"/>
                  </a:lnTo>
                  <a:lnTo>
                    <a:pt x="106" y="1003"/>
                  </a:lnTo>
                  <a:cubicBezTo>
                    <a:pt x="48" y="1003"/>
                    <a:pt x="0" y="1051"/>
                    <a:pt x="0" y="1110"/>
                  </a:cubicBezTo>
                  <a:lnTo>
                    <a:pt x="0" y="260"/>
                  </a:lnTo>
                  <a:lnTo>
                    <a:pt x="0" y="260"/>
                  </a:lnTo>
                  <a:cubicBezTo>
                    <a:pt x="0" y="201"/>
                    <a:pt x="48" y="154"/>
                    <a:pt x="106" y="154"/>
                  </a:cubicBezTo>
                  <a:lnTo>
                    <a:pt x="1342" y="154"/>
                  </a:lnTo>
                  <a:lnTo>
                    <a:pt x="1342" y="154"/>
                  </a:lnTo>
                  <a:cubicBezTo>
                    <a:pt x="1358" y="154"/>
                    <a:pt x="1371" y="140"/>
                    <a:pt x="1371" y="124"/>
                  </a:cubicBezTo>
                  <a:lnTo>
                    <a:pt x="1371" y="38"/>
                  </a:lnTo>
                  <a:lnTo>
                    <a:pt x="1371" y="38"/>
                  </a:lnTo>
                  <a:cubicBezTo>
                    <a:pt x="1371" y="13"/>
                    <a:pt x="1399" y="0"/>
                    <a:pt x="1418" y="15"/>
                  </a:cubicBezTo>
                  <a:lnTo>
                    <a:pt x="2106" y="556"/>
                  </a:lnTo>
                  <a:lnTo>
                    <a:pt x="2106" y="556"/>
                  </a:lnTo>
                  <a:cubicBezTo>
                    <a:pt x="2121" y="567"/>
                    <a:pt x="2121" y="590"/>
                    <a:pt x="2106" y="601"/>
                  </a:cubicBezTo>
                  <a:lnTo>
                    <a:pt x="1418" y="1142"/>
                  </a:lnTo>
                  <a:lnTo>
                    <a:pt x="1418" y="1142"/>
                  </a:lnTo>
                  <a:cubicBezTo>
                    <a:pt x="1399" y="1157"/>
                    <a:pt x="1371" y="1143"/>
                    <a:pt x="1371" y="11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8" name="Freeform 200">
            <a:extLst>
              <a:ext uri="{FF2B5EF4-FFF2-40B4-BE49-F238E27FC236}">
                <a16:creationId xmlns:a16="http://schemas.microsoft.com/office/drawing/2014/main" id="{0F6AF5D0-87F6-1641-A2BA-E4003065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142" y="3759925"/>
            <a:ext cx="6421371" cy="8733943"/>
          </a:xfrm>
          <a:prstGeom prst="roundRect">
            <a:avLst>
              <a:gd name="adj" fmla="val 10503"/>
            </a:avLst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4D9EE1A-6549-914C-94B1-DA241D9EA1A4}"/>
              </a:ext>
            </a:extLst>
          </p:cNvPr>
          <p:cNvGrpSpPr/>
          <p:nvPr/>
        </p:nvGrpSpPr>
        <p:grpSpPr>
          <a:xfrm>
            <a:off x="8783133" y="4583883"/>
            <a:ext cx="2642156" cy="1516080"/>
            <a:chOff x="8783133" y="4583883"/>
            <a:chExt cx="2642156" cy="1516080"/>
          </a:xfrm>
        </p:grpSpPr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5B9B800A-A243-F544-A9A4-1C85EC88A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135" y="5830805"/>
              <a:ext cx="390007" cy="269158"/>
            </a:xfrm>
            <a:custGeom>
              <a:avLst/>
              <a:gdLst>
                <a:gd name="T0" fmla="*/ 311 w 312"/>
                <a:gd name="T1" fmla="*/ 0 h 214"/>
                <a:gd name="T2" fmla="*/ 107 w 312"/>
                <a:gd name="T3" fmla="*/ 0 h 214"/>
                <a:gd name="T4" fmla="*/ 107 w 312"/>
                <a:gd name="T5" fmla="*/ 0 h 214"/>
                <a:gd name="T6" fmla="*/ 0 w 312"/>
                <a:gd name="T7" fmla="*/ 107 h 214"/>
                <a:gd name="T8" fmla="*/ 0 w 312"/>
                <a:gd name="T9" fmla="*/ 107 h 214"/>
                <a:gd name="T10" fmla="*/ 107 w 312"/>
                <a:gd name="T11" fmla="*/ 213 h 214"/>
                <a:gd name="T12" fmla="*/ 311 w 312"/>
                <a:gd name="T13" fmla="*/ 213 h 214"/>
                <a:gd name="T14" fmla="*/ 311 w 312"/>
                <a:gd name="T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214">
                  <a:moveTo>
                    <a:pt x="311" y="0"/>
                  </a:moveTo>
                  <a:lnTo>
                    <a:pt x="107" y="0"/>
                  </a:lnTo>
                  <a:lnTo>
                    <a:pt x="107" y="0"/>
                  </a:lnTo>
                  <a:cubicBezTo>
                    <a:pt x="48" y="0"/>
                    <a:pt x="0" y="48"/>
                    <a:pt x="0" y="107"/>
                  </a:cubicBezTo>
                  <a:lnTo>
                    <a:pt x="0" y="107"/>
                  </a:lnTo>
                  <a:cubicBezTo>
                    <a:pt x="0" y="165"/>
                    <a:pt x="48" y="213"/>
                    <a:pt x="107" y="213"/>
                  </a:cubicBezTo>
                  <a:lnTo>
                    <a:pt x="311" y="213"/>
                  </a:lnTo>
                  <a:lnTo>
                    <a:pt x="31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3FA7566C-5518-F94A-87CD-A11F0150C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135" y="5830805"/>
              <a:ext cx="390007" cy="269158"/>
            </a:xfrm>
            <a:custGeom>
              <a:avLst/>
              <a:gdLst>
                <a:gd name="T0" fmla="*/ 311 w 312"/>
                <a:gd name="T1" fmla="*/ 0 h 214"/>
                <a:gd name="T2" fmla="*/ 107 w 312"/>
                <a:gd name="T3" fmla="*/ 0 h 214"/>
                <a:gd name="T4" fmla="*/ 107 w 312"/>
                <a:gd name="T5" fmla="*/ 0 h 214"/>
                <a:gd name="T6" fmla="*/ 0 w 312"/>
                <a:gd name="T7" fmla="*/ 107 h 214"/>
                <a:gd name="T8" fmla="*/ 0 w 312"/>
                <a:gd name="T9" fmla="*/ 107 h 214"/>
                <a:gd name="T10" fmla="*/ 107 w 312"/>
                <a:gd name="T11" fmla="*/ 213 h 214"/>
                <a:gd name="T12" fmla="*/ 311 w 312"/>
                <a:gd name="T13" fmla="*/ 213 h 214"/>
                <a:gd name="T14" fmla="*/ 311 w 312"/>
                <a:gd name="T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214">
                  <a:moveTo>
                    <a:pt x="311" y="0"/>
                  </a:moveTo>
                  <a:lnTo>
                    <a:pt x="107" y="0"/>
                  </a:lnTo>
                  <a:lnTo>
                    <a:pt x="107" y="0"/>
                  </a:lnTo>
                  <a:cubicBezTo>
                    <a:pt x="48" y="0"/>
                    <a:pt x="0" y="48"/>
                    <a:pt x="0" y="107"/>
                  </a:cubicBezTo>
                  <a:lnTo>
                    <a:pt x="0" y="107"/>
                  </a:lnTo>
                  <a:cubicBezTo>
                    <a:pt x="0" y="165"/>
                    <a:pt x="48" y="213"/>
                    <a:pt x="107" y="213"/>
                  </a:cubicBezTo>
                  <a:lnTo>
                    <a:pt x="311" y="213"/>
                  </a:lnTo>
                  <a:lnTo>
                    <a:pt x="311" y="0"/>
                  </a:lnTo>
                </a:path>
              </a:pathLst>
            </a:custGeom>
            <a:solidFill>
              <a:srgbClr val="121143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205">
              <a:extLst>
                <a:ext uri="{FF2B5EF4-FFF2-40B4-BE49-F238E27FC236}">
                  <a16:creationId xmlns:a16="http://schemas.microsoft.com/office/drawing/2014/main" id="{7C4EAB06-30CC-6C4E-BACB-1EADCC1D0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133" y="4583883"/>
              <a:ext cx="2642156" cy="1444672"/>
            </a:xfrm>
            <a:custGeom>
              <a:avLst/>
              <a:gdLst>
                <a:gd name="T0" fmla="*/ 1371 w 2122"/>
                <a:gd name="T1" fmla="*/ 1119 h 1158"/>
                <a:gd name="T2" fmla="*/ 1371 w 2122"/>
                <a:gd name="T3" fmla="*/ 1033 h 1158"/>
                <a:gd name="T4" fmla="*/ 1371 w 2122"/>
                <a:gd name="T5" fmla="*/ 1033 h 1158"/>
                <a:gd name="T6" fmla="*/ 1342 w 2122"/>
                <a:gd name="T7" fmla="*/ 1003 h 1158"/>
                <a:gd name="T8" fmla="*/ 106 w 2122"/>
                <a:gd name="T9" fmla="*/ 1003 h 1158"/>
                <a:gd name="T10" fmla="*/ 106 w 2122"/>
                <a:gd name="T11" fmla="*/ 1003 h 1158"/>
                <a:gd name="T12" fmla="*/ 0 w 2122"/>
                <a:gd name="T13" fmla="*/ 1110 h 1158"/>
                <a:gd name="T14" fmla="*/ 0 w 2122"/>
                <a:gd name="T15" fmla="*/ 260 h 1158"/>
                <a:gd name="T16" fmla="*/ 0 w 2122"/>
                <a:gd name="T17" fmla="*/ 260 h 1158"/>
                <a:gd name="T18" fmla="*/ 107 w 2122"/>
                <a:gd name="T19" fmla="*/ 154 h 1158"/>
                <a:gd name="T20" fmla="*/ 1342 w 2122"/>
                <a:gd name="T21" fmla="*/ 154 h 1158"/>
                <a:gd name="T22" fmla="*/ 1342 w 2122"/>
                <a:gd name="T23" fmla="*/ 154 h 1158"/>
                <a:gd name="T24" fmla="*/ 1371 w 2122"/>
                <a:gd name="T25" fmla="*/ 124 h 1158"/>
                <a:gd name="T26" fmla="*/ 1371 w 2122"/>
                <a:gd name="T27" fmla="*/ 38 h 1158"/>
                <a:gd name="T28" fmla="*/ 1371 w 2122"/>
                <a:gd name="T29" fmla="*/ 38 h 1158"/>
                <a:gd name="T30" fmla="*/ 1418 w 2122"/>
                <a:gd name="T31" fmla="*/ 15 h 1158"/>
                <a:gd name="T32" fmla="*/ 2106 w 2122"/>
                <a:gd name="T33" fmla="*/ 556 h 1158"/>
                <a:gd name="T34" fmla="*/ 2106 w 2122"/>
                <a:gd name="T35" fmla="*/ 556 h 1158"/>
                <a:gd name="T36" fmla="*/ 2106 w 2122"/>
                <a:gd name="T37" fmla="*/ 601 h 1158"/>
                <a:gd name="T38" fmla="*/ 1418 w 2122"/>
                <a:gd name="T39" fmla="*/ 1142 h 1158"/>
                <a:gd name="T40" fmla="*/ 1418 w 2122"/>
                <a:gd name="T41" fmla="*/ 1142 h 1158"/>
                <a:gd name="T42" fmla="*/ 1371 w 2122"/>
                <a:gd name="T43" fmla="*/ 1119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22" h="1158">
                  <a:moveTo>
                    <a:pt x="1371" y="1119"/>
                  </a:moveTo>
                  <a:lnTo>
                    <a:pt x="1371" y="1033"/>
                  </a:lnTo>
                  <a:lnTo>
                    <a:pt x="1371" y="1033"/>
                  </a:lnTo>
                  <a:cubicBezTo>
                    <a:pt x="1371" y="1016"/>
                    <a:pt x="1358" y="1003"/>
                    <a:pt x="1342" y="1003"/>
                  </a:cubicBezTo>
                  <a:lnTo>
                    <a:pt x="106" y="1003"/>
                  </a:lnTo>
                  <a:lnTo>
                    <a:pt x="106" y="1003"/>
                  </a:lnTo>
                  <a:cubicBezTo>
                    <a:pt x="48" y="1003"/>
                    <a:pt x="0" y="1051"/>
                    <a:pt x="0" y="1110"/>
                  </a:cubicBezTo>
                  <a:lnTo>
                    <a:pt x="0" y="260"/>
                  </a:lnTo>
                  <a:lnTo>
                    <a:pt x="0" y="260"/>
                  </a:lnTo>
                  <a:cubicBezTo>
                    <a:pt x="0" y="201"/>
                    <a:pt x="48" y="154"/>
                    <a:pt x="107" y="154"/>
                  </a:cubicBezTo>
                  <a:lnTo>
                    <a:pt x="1342" y="154"/>
                  </a:lnTo>
                  <a:lnTo>
                    <a:pt x="1342" y="154"/>
                  </a:lnTo>
                  <a:cubicBezTo>
                    <a:pt x="1358" y="154"/>
                    <a:pt x="1371" y="140"/>
                    <a:pt x="1371" y="124"/>
                  </a:cubicBezTo>
                  <a:lnTo>
                    <a:pt x="1371" y="38"/>
                  </a:lnTo>
                  <a:lnTo>
                    <a:pt x="1371" y="38"/>
                  </a:lnTo>
                  <a:cubicBezTo>
                    <a:pt x="1371" y="13"/>
                    <a:pt x="1400" y="0"/>
                    <a:pt x="1418" y="15"/>
                  </a:cubicBezTo>
                  <a:lnTo>
                    <a:pt x="2106" y="556"/>
                  </a:lnTo>
                  <a:lnTo>
                    <a:pt x="2106" y="556"/>
                  </a:lnTo>
                  <a:cubicBezTo>
                    <a:pt x="2121" y="567"/>
                    <a:pt x="2121" y="590"/>
                    <a:pt x="2106" y="601"/>
                  </a:cubicBezTo>
                  <a:lnTo>
                    <a:pt x="1418" y="1142"/>
                  </a:lnTo>
                  <a:lnTo>
                    <a:pt x="1418" y="1142"/>
                  </a:lnTo>
                  <a:cubicBezTo>
                    <a:pt x="1400" y="1157"/>
                    <a:pt x="1371" y="1143"/>
                    <a:pt x="1371" y="1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0" name="Freeform 322">
            <a:extLst>
              <a:ext uri="{FF2B5EF4-FFF2-40B4-BE49-F238E27FC236}">
                <a16:creationId xmlns:a16="http://schemas.microsoft.com/office/drawing/2014/main" id="{E8B01A7C-D08F-954C-A23C-0933C1D75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510" y="3759925"/>
            <a:ext cx="6421372" cy="8733943"/>
          </a:xfrm>
          <a:prstGeom prst="roundRect">
            <a:avLst>
              <a:gd name="adj" fmla="val 10503"/>
            </a:avLst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ED9809-FA51-DF48-B621-FC8FFC3D061B}"/>
              </a:ext>
            </a:extLst>
          </p:cNvPr>
          <p:cNvGrpSpPr/>
          <p:nvPr/>
        </p:nvGrpSpPr>
        <p:grpSpPr>
          <a:xfrm>
            <a:off x="15995505" y="4583883"/>
            <a:ext cx="2642157" cy="1516080"/>
            <a:chOff x="15995505" y="4583883"/>
            <a:chExt cx="2642157" cy="1516080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B4685D47-5549-1042-AA8A-16C585F17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5505" y="5830805"/>
              <a:ext cx="390005" cy="269158"/>
            </a:xfrm>
            <a:custGeom>
              <a:avLst/>
              <a:gdLst>
                <a:gd name="T0" fmla="*/ 312 w 313"/>
                <a:gd name="T1" fmla="*/ 0 h 214"/>
                <a:gd name="T2" fmla="*/ 107 w 313"/>
                <a:gd name="T3" fmla="*/ 0 h 214"/>
                <a:gd name="T4" fmla="*/ 107 w 313"/>
                <a:gd name="T5" fmla="*/ 0 h 214"/>
                <a:gd name="T6" fmla="*/ 0 w 313"/>
                <a:gd name="T7" fmla="*/ 107 h 214"/>
                <a:gd name="T8" fmla="*/ 0 w 313"/>
                <a:gd name="T9" fmla="*/ 107 h 214"/>
                <a:gd name="T10" fmla="*/ 107 w 313"/>
                <a:gd name="T11" fmla="*/ 213 h 214"/>
                <a:gd name="T12" fmla="*/ 312 w 313"/>
                <a:gd name="T13" fmla="*/ 213 h 214"/>
                <a:gd name="T14" fmla="*/ 312 w 313"/>
                <a:gd name="T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214">
                  <a:moveTo>
                    <a:pt x="312" y="0"/>
                  </a:moveTo>
                  <a:lnTo>
                    <a:pt x="107" y="0"/>
                  </a:lnTo>
                  <a:lnTo>
                    <a:pt x="107" y="0"/>
                  </a:lnTo>
                  <a:cubicBezTo>
                    <a:pt x="48" y="0"/>
                    <a:pt x="0" y="48"/>
                    <a:pt x="0" y="107"/>
                  </a:cubicBezTo>
                  <a:lnTo>
                    <a:pt x="0" y="107"/>
                  </a:lnTo>
                  <a:cubicBezTo>
                    <a:pt x="0" y="165"/>
                    <a:pt x="48" y="213"/>
                    <a:pt x="107" y="213"/>
                  </a:cubicBezTo>
                  <a:lnTo>
                    <a:pt x="312" y="213"/>
                  </a:lnTo>
                  <a:lnTo>
                    <a:pt x="31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94964A33-EAE5-FF48-BA84-2533AF77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5505" y="5830805"/>
              <a:ext cx="390005" cy="269158"/>
            </a:xfrm>
            <a:custGeom>
              <a:avLst/>
              <a:gdLst>
                <a:gd name="T0" fmla="*/ 312 w 313"/>
                <a:gd name="T1" fmla="*/ 0 h 214"/>
                <a:gd name="T2" fmla="*/ 107 w 313"/>
                <a:gd name="T3" fmla="*/ 0 h 214"/>
                <a:gd name="T4" fmla="*/ 107 w 313"/>
                <a:gd name="T5" fmla="*/ 0 h 214"/>
                <a:gd name="T6" fmla="*/ 0 w 313"/>
                <a:gd name="T7" fmla="*/ 107 h 214"/>
                <a:gd name="T8" fmla="*/ 0 w 313"/>
                <a:gd name="T9" fmla="*/ 107 h 214"/>
                <a:gd name="T10" fmla="*/ 107 w 313"/>
                <a:gd name="T11" fmla="*/ 213 h 214"/>
                <a:gd name="T12" fmla="*/ 312 w 313"/>
                <a:gd name="T13" fmla="*/ 213 h 214"/>
                <a:gd name="T14" fmla="*/ 312 w 313"/>
                <a:gd name="T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214">
                  <a:moveTo>
                    <a:pt x="312" y="0"/>
                  </a:moveTo>
                  <a:lnTo>
                    <a:pt x="107" y="0"/>
                  </a:lnTo>
                  <a:lnTo>
                    <a:pt x="107" y="0"/>
                  </a:lnTo>
                  <a:cubicBezTo>
                    <a:pt x="48" y="0"/>
                    <a:pt x="0" y="48"/>
                    <a:pt x="0" y="107"/>
                  </a:cubicBezTo>
                  <a:lnTo>
                    <a:pt x="0" y="107"/>
                  </a:lnTo>
                  <a:cubicBezTo>
                    <a:pt x="0" y="165"/>
                    <a:pt x="48" y="213"/>
                    <a:pt x="107" y="213"/>
                  </a:cubicBezTo>
                  <a:lnTo>
                    <a:pt x="312" y="213"/>
                  </a:lnTo>
                  <a:lnTo>
                    <a:pt x="312" y="0"/>
                  </a:lnTo>
                </a:path>
              </a:pathLst>
            </a:custGeom>
            <a:solidFill>
              <a:srgbClr val="121143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327">
              <a:extLst>
                <a:ext uri="{FF2B5EF4-FFF2-40B4-BE49-F238E27FC236}">
                  <a16:creationId xmlns:a16="http://schemas.microsoft.com/office/drawing/2014/main" id="{E16AB691-0D81-C64D-A93E-A0E467A2C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5507" y="4583883"/>
              <a:ext cx="2642155" cy="1444672"/>
            </a:xfrm>
            <a:custGeom>
              <a:avLst/>
              <a:gdLst>
                <a:gd name="T0" fmla="*/ 1371 w 2122"/>
                <a:gd name="T1" fmla="*/ 1119 h 1158"/>
                <a:gd name="T2" fmla="*/ 1371 w 2122"/>
                <a:gd name="T3" fmla="*/ 1033 h 1158"/>
                <a:gd name="T4" fmla="*/ 1371 w 2122"/>
                <a:gd name="T5" fmla="*/ 1033 h 1158"/>
                <a:gd name="T6" fmla="*/ 1342 w 2122"/>
                <a:gd name="T7" fmla="*/ 1003 h 1158"/>
                <a:gd name="T8" fmla="*/ 106 w 2122"/>
                <a:gd name="T9" fmla="*/ 1003 h 1158"/>
                <a:gd name="T10" fmla="*/ 106 w 2122"/>
                <a:gd name="T11" fmla="*/ 1003 h 1158"/>
                <a:gd name="T12" fmla="*/ 0 w 2122"/>
                <a:gd name="T13" fmla="*/ 1110 h 1158"/>
                <a:gd name="T14" fmla="*/ 0 w 2122"/>
                <a:gd name="T15" fmla="*/ 260 h 1158"/>
                <a:gd name="T16" fmla="*/ 0 w 2122"/>
                <a:gd name="T17" fmla="*/ 260 h 1158"/>
                <a:gd name="T18" fmla="*/ 107 w 2122"/>
                <a:gd name="T19" fmla="*/ 154 h 1158"/>
                <a:gd name="T20" fmla="*/ 1342 w 2122"/>
                <a:gd name="T21" fmla="*/ 154 h 1158"/>
                <a:gd name="T22" fmla="*/ 1342 w 2122"/>
                <a:gd name="T23" fmla="*/ 154 h 1158"/>
                <a:gd name="T24" fmla="*/ 1371 w 2122"/>
                <a:gd name="T25" fmla="*/ 124 h 1158"/>
                <a:gd name="T26" fmla="*/ 1371 w 2122"/>
                <a:gd name="T27" fmla="*/ 38 h 1158"/>
                <a:gd name="T28" fmla="*/ 1371 w 2122"/>
                <a:gd name="T29" fmla="*/ 38 h 1158"/>
                <a:gd name="T30" fmla="*/ 1419 w 2122"/>
                <a:gd name="T31" fmla="*/ 15 h 1158"/>
                <a:gd name="T32" fmla="*/ 2106 w 2122"/>
                <a:gd name="T33" fmla="*/ 556 h 1158"/>
                <a:gd name="T34" fmla="*/ 2106 w 2122"/>
                <a:gd name="T35" fmla="*/ 556 h 1158"/>
                <a:gd name="T36" fmla="*/ 2106 w 2122"/>
                <a:gd name="T37" fmla="*/ 601 h 1158"/>
                <a:gd name="T38" fmla="*/ 1419 w 2122"/>
                <a:gd name="T39" fmla="*/ 1142 h 1158"/>
                <a:gd name="T40" fmla="*/ 1419 w 2122"/>
                <a:gd name="T41" fmla="*/ 1142 h 1158"/>
                <a:gd name="T42" fmla="*/ 1371 w 2122"/>
                <a:gd name="T43" fmla="*/ 1119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22" h="1158">
                  <a:moveTo>
                    <a:pt x="1371" y="1119"/>
                  </a:moveTo>
                  <a:lnTo>
                    <a:pt x="1371" y="1033"/>
                  </a:lnTo>
                  <a:lnTo>
                    <a:pt x="1371" y="1033"/>
                  </a:lnTo>
                  <a:cubicBezTo>
                    <a:pt x="1371" y="1016"/>
                    <a:pt x="1358" y="1003"/>
                    <a:pt x="1342" y="1003"/>
                  </a:cubicBezTo>
                  <a:lnTo>
                    <a:pt x="106" y="1003"/>
                  </a:lnTo>
                  <a:lnTo>
                    <a:pt x="106" y="1003"/>
                  </a:lnTo>
                  <a:cubicBezTo>
                    <a:pt x="48" y="1003"/>
                    <a:pt x="0" y="1051"/>
                    <a:pt x="0" y="1110"/>
                  </a:cubicBezTo>
                  <a:lnTo>
                    <a:pt x="0" y="260"/>
                  </a:lnTo>
                  <a:lnTo>
                    <a:pt x="0" y="260"/>
                  </a:lnTo>
                  <a:cubicBezTo>
                    <a:pt x="0" y="201"/>
                    <a:pt x="48" y="154"/>
                    <a:pt x="107" y="154"/>
                  </a:cubicBezTo>
                  <a:lnTo>
                    <a:pt x="1342" y="154"/>
                  </a:lnTo>
                  <a:lnTo>
                    <a:pt x="1342" y="154"/>
                  </a:lnTo>
                  <a:cubicBezTo>
                    <a:pt x="1358" y="154"/>
                    <a:pt x="1371" y="140"/>
                    <a:pt x="1371" y="124"/>
                  </a:cubicBezTo>
                  <a:lnTo>
                    <a:pt x="1371" y="38"/>
                  </a:lnTo>
                  <a:lnTo>
                    <a:pt x="1371" y="38"/>
                  </a:lnTo>
                  <a:cubicBezTo>
                    <a:pt x="1371" y="13"/>
                    <a:pt x="1399" y="0"/>
                    <a:pt x="1419" y="15"/>
                  </a:cubicBezTo>
                  <a:lnTo>
                    <a:pt x="2106" y="556"/>
                  </a:lnTo>
                  <a:lnTo>
                    <a:pt x="2106" y="556"/>
                  </a:lnTo>
                  <a:cubicBezTo>
                    <a:pt x="2121" y="567"/>
                    <a:pt x="2121" y="590"/>
                    <a:pt x="2106" y="601"/>
                  </a:cubicBezTo>
                  <a:lnTo>
                    <a:pt x="1419" y="1142"/>
                  </a:lnTo>
                  <a:lnTo>
                    <a:pt x="1419" y="1142"/>
                  </a:lnTo>
                  <a:cubicBezTo>
                    <a:pt x="1399" y="1157"/>
                    <a:pt x="1371" y="1143"/>
                    <a:pt x="1371" y="1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2BC3D2-8C11-B446-A5B8-FC421ECE40C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C02FE-A422-7A4C-A6A5-85BC49C0955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6208F-5955-9341-8063-E71238D45DD6}"/>
              </a:ext>
            </a:extLst>
          </p:cNvPr>
          <p:cNvSpPr txBox="1"/>
          <p:nvPr/>
        </p:nvSpPr>
        <p:spPr>
          <a:xfrm>
            <a:off x="4380757" y="5007145"/>
            <a:ext cx="34597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7D4B4-F7EA-F641-91ED-FFDA36009DD4}"/>
              </a:ext>
            </a:extLst>
          </p:cNvPr>
          <p:cNvSpPr txBox="1"/>
          <p:nvPr/>
        </p:nvSpPr>
        <p:spPr>
          <a:xfrm>
            <a:off x="1945532" y="4728552"/>
            <a:ext cx="160937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2B52E-D9A6-A849-B7BD-74E6BF1B7125}"/>
              </a:ext>
            </a:extLst>
          </p:cNvPr>
          <p:cNvSpPr txBox="1"/>
          <p:nvPr/>
        </p:nvSpPr>
        <p:spPr>
          <a:xfrm>
            <a:off x="2476224" y="7110421"/>
            <a:ext cx="5364269" cy="28392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</a:t>
            </a: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easy-to-understand infographics.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48969-04E2-6E48-BD72-E5F1CE82CE15}"/>
              </a:ext>
            </a:extLst>
          </p:cNvPr>
          <p:cNvSpPr txBox="1"/>
          <p:nvPr/>
        </p:nvSpPr>
        <p:spPr>
          <a:xfrm>
            <a:off x="11588952" y="5007145"/>
            <a:ext cx="34597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0FED9-3216-614B-8975-FC666CBE56D2}"/>
              </a:ext>
            </a:extLst>
          </p:cNvPr>
          <p:cNvSpPr txBox="1"/>
          <p:nvPr/>
        </p:nvSpPr>
        <p:spPr>
          <a:xfrm>
            <a:off x="9153727" y="4728552"/>
            <a:ext cx="160937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5E27B-CDA0-4943-AAD1-ACE430104E38}"/>
              </a:ext>
            </a:extLst>
          </p:cNvPr>
          <p:cNvSpPr txBox="1"/>
          <p:nvPr/>
        </p:nvSpPr>
        <p:spPr>
          <a:xfrm>
            <a:off x="9684419" y="7110421"/>
            <a:ext cx="5364269" cy="28392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</a:t>
            </a: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easy-to-understand infographics.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21223F-4B1C-004D-A9E1-90F5E0BDF4E9}"/>
              </a:ext>
            </a:extLst>
          </p:cNvPr>
          <p:cNvSpPr txBox="1"/>
          <p:nvPr/>
        </p:nvSpPr>
        <p:spPr>
          <a:xfrm>
            <a:off x="18792392" y="5007145"/>
            <a:ext cx="34597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B7018B-9C96-F447-BF3F-38ACEB454B56}"/>
              </a:ext>
            </a:extLst>
          </p:cNvPr>
          <p:cNvSpPr txBox="1"/>
          <p:nvPr/>
        </p:nvSpPr>
        <p:spPr>
          <a:xfrm>
            <a:off x="16357167" y="4728552"/>
            <a:ext cx="160937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46CBB-94B3-E349-A111-022394F3D360}"/>
              </a:ext>
            </a:extLst>
          </p:cNvPr>
          <p:cNvSpPr txBox="1"/>
          <p:nvPr/>
        </p:nvSpPr>
        <p:spPr>
          <a:xfrm>
            <a:off x="16887859" y="7110421"/>
            <a:ext cx="5364269" cy="28392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</a:t>
            </a: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easy-to-understand infographics.</a:t>
            </a:r>
          </a:p>
        </p:txBody>
      </p:sp>
    </p:spTree>
    <p:extLst>
      <p:ext uri="{BB962C8B-B14F-4D97-AF65-F5344CB8AC3E}">
        <p14:creationId xmlns:p14="http://schemas.microsoft.com/office/powerpoint/2010/main" val="162526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>
            <a:extLst>
              <a:ext uri="{FF2B5EF4-FFF2-40B4-BE49-F238E27FC236}">
                <a16:creationId xmlns:a16="http://schemas.microsoft.com/office/drawing/2014/main" id="{8CD80F31-F730-EA4F-BC2F-A4C272EBB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884" y="760722"/>
            <a:ext cx="4877827" cy="1549038"/>
          </a:xfrm>
          <a:custGeom>
            <a:avLst/>
            <a:gdLst>
              <a:gd name="T0" fmla="*/ 3916 w 3917"/>
              <a:gd name="T1" fmla="*/ 1244 h 1245"/>
              <a:gd name="T2" fmla="*/ 0 w 3917"/>
              <a:gd name="T3" fmla="*/ 1244 h 1245"/>
              <a:gd name="T4" fmla="*/ 0 w 3917"/>
              <a:gd name="T5" fmla="*/ 385 h 1245"/>
              <a:gd name="T6" fmla="*/ 0 w 3917"/>
              <a:gd name="T7" fmla="*/ 385 h 1245"/>
              <a:gd name="T8" fmla="*/ 386 w 3917"/>
              <a:gd name="T9" fmla="*/ 0 h 1245"/>
              <a:gd name="T10" fmla="*/ 3530 w 3917"/>
              <a:gd name="T11" fmla="*/ 0 h 1245"/>
              <a:gd name="T12" fmla="*/ 3530 w 3917"/>
              <a:gd name="T13" fmla="*/ 0 h 1245"/>
              <a:gd name="T14" fmla="*/ 3916 w 3917"/>
              <a:gd name="T15" fmla="*/ 385 h 1245"/>
              <a:gd name="T16" fmla="*/ 3916 w 3917"/>
              <a:gd name="T17" fmla="*/ 1244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1245">
                <a:moveTo>
                  <a:pt x="3916" y="1244"/>
                </a:moveTo>
                <a:lnTo>
                  <a:pt x="0" y="1244"/>
                </a:lnTo>
                <a:lnTo>
                  <a:pt x="0" y="385"/>
                </a:lnTo>
                <a:lnTo>
                  <a:pt x="0" y="385"/>
                </a:lnTo>
                <a:cubicBezTo>
                  <a:pt x="0" y="173"/>
                  <a:pt x="173" y="0"/>
                  <a:pt x="386" y="0"/>
                </a:cubicBezTo>
                <a:lnTo>
                  <a:pt x="3530" y="0"/>
                </a:lnTo>
                <a:lnTo>
                  <a:pt x="3530" y="0"/>
                </a:lnTo>
                <a:cubicBezTo>
                  <a:pt x="3743" y="0"/>
                  <a:pt x="3916" y="173"/>
                  <a:pt x="3916" y="385"/>
                </a:cubicBezTo>
                <a:lnTo>
                  <a:pt x="3916" y="12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4648B045-0066-D14C-ADDC-1B76BD83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203" y="760722"/>
            <a:ext cx="4877827" cy="1549038"/>
          </a:xfrm>
          <a:custGeom>
            <a:avLst/>
            <a:gdLst>
              <a:gd name="T0" fmla="*/ 3916 w 3917"/>
              <a:gd name="T1" fmla="*/ 1244 h 1245"/>
              <a:gd name="T2" fmla="*/ 0 w 3917"/>
              <a:gd name="T3" fmla="*/ 1244 h 1245"/>
              <a:gd name="T4" fmla="*/ 0 w 3917"/>
              <a:gd name="T5" fmla="*/ 385 h 1245"/>
              <a:gd name="T6" fmla="*/ 0 w 3917"/>
              <a:gd name="T7" fmla="*/ 385 h 1245"/>
              <a:gd name="T8" fmla="*/ 385 w 3917"/>
              <a:gd name="T9" fmla="*/ 0 h 1245"/>
              <a:gd name="T10" fmla="*/ 3531 w 3917"/>
              <a:gd name="T11" fmla="*/ 0 h 1245"/>
              <a:gd name="T12" fmla="*/ 3531 w 3917"/>
              <a:gd name="T13" fmla="*/ 0 h 1245"/>
              <a:gd name="T14" fmla="*/ 3916 w 3917"/>
              <a:gd name="T15" fmla="*/ 385 h 1245"/>
              <a:gd name="T16" fmla="*/ 3916 w 3917"/>
              <a:gd name="T17" fmla="*/ 1244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1245">
                <a:moveTo>
                  <a:pt x="3916" y="1244"/>
                </a:moveTo>
                <a:lnTo>
                  <a:pt x="0" y="1244"/>
                </a:lnTo>
                <a:lnTo>
                  <a:pt x="0" y="385"/>
                </a:lnTo>
                <a:lnTo>
                  <a:pt x="0" y="385"/>
                </a:lnTo>
                <a:cubicBezTo>
                  <a:pt x="0" y="173"/>
                  <a:pt x="172" y="0"/>
                  <a:pt x="385" y="0"/>
                </a:cubicBezTo>
                <a:lnTo>
                  <a:pt x="3531" y="0"/>
                </a:lnTo>
                <a:lnTo>
                  <a:pt x="3531" y="0"/>
                </a:lnTo>
                <a:cubicBezTo>
                  <a:pt x="3744" y="0"/>
                  <a:pt x="3916" y="173"/>
                  <a:pt x="3916" y="385"/>
                </a:cubicBezTo>
                <a:lnTo>
                  <a:pt x="3916" y="12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75E3B60A-7841-3E41-8839-B372E16F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030" y="760722"/>
            <a:ext cx="4877827" cy="1549038"/>
          </a:xfrm>
          <a:custGeom>
            <a:avLst/>
            <a:gdLst>
              <a:gd name="T0" fmla="*/ 3916 w 3917"/>
              <a:gd name="T1" fmla="*/ 1244 h 1245"/>
              <a:gd name="T2" fmla="*/ 0 w 3917"/>
              <a:gd name="T3" fmla="*/ 1244 h 1245"/>
              <a:gd name="T4" fmla="*/ 0 w 3917"/>
              <a:gd name="T5" fmla="*/ 385 h 1245"/>
              <a:gd name="T6" fmla="*/ 0 w 3917"/>
              <a:gd name="T7" fmla="*/ 385 h 1245"/>
              <a:gd name="T8" fmla="*/ 385 w 3917"/>
              <a:gd name="T9" fmla="*/ 0 h 1245"/>
              <a:gd name="T10" fmla="*/ 3531 w 3917"/>
              <a:gd name="T11" fmla="*/ 0 h 1245"/>
              <a:gd name="T12" fmla="*/ 3531 w 3917"/>
              <a:gd name="T13" fmla="*/ 0 h 1245"/>
              <a:gd name="T14" fmla="*/ 3916 w 3917"/>
              <a:gd name="T15" fmla="*/ 385 h 1245"/>
              <a:gd name="T16" fmla="*/ 3916 w 3917"/>
              <a:gd name="T17" fmla="*/ 1244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1245">
                <a:moveTo>
                  <a:pt x="3916" y="1244"/>
                </a:moveTo>
                <a:lnTo>
                  <a:pt x="0" y="1244"/>
                </a:lnTo>
                <a:lnTo>
                  <a:pt x="0" y="385"/>
                </a:lnTo>
                <a:lnTo>
                  <a:pt x="0" y="385"/>
                </a:lnTo>
                <a:cubicBezTo>
                  <a:pt x="0" y="173"/>
                  <a:pt x="173" y="0"/>
                  <a:pt x="385" y="0"/>
                </a:cubicBezTo>
                <a:lnTo>
                  <a:pt x="3531" y="0"/>
                </a:lnTo>
                <a:lnTo>
                  <a:pt x="3531" y="0"/>
                </a:lnTo>
                <a:cubicBezTo>
                  <a:pt x="3743" y="0"/>
                  <a:pt x="3916" y="173"/>
                  <a:pt x="3916" y="385"/>
                </a:cubicBezTo>
                <a:lnTo>
                  <a:pt x="3916" y="12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F3FCBAD-F6CB-2C48-9AB1-D562E7FD5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" y="2679"/>
            <a:ext cx="8239571" cy="13710643"/>
          </a:xfrm>
          <a:custGeom>
            <a:avLst/>
            <a:gdLst>
              <a:gd name="T0" fmla="*/ 6615 w 6616"/>
              <a:gd name="T1" fmla="*/ 11007 h 11008"/>
              <a:gd name="T2" fmla="*/ 0 w 6616"/>
              <a:gd name="T3" fmla="*/ 11007 h 11008"/>
              <a:gd name="T4" fmla="*/ 0 w 6616"/>
              <a:gd name="T5" fmla="*/ 0 h 11008"/>
              <a:gd name="T6" fmla="*/ 6615 w 6616"/>
              <a:gd name="T7" fmla="*/ 0 h 11008"/>
              <a:gd name="T8" fmla="*/ 6615 w 6616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16" h="11008">
                <a:moveTo>
                  <a:pt x="6615" y="11007"/>
                </a:moveTo>
                <a:lnTo>
                  <a:pt x="0" y="11007"/>
                </a:lnTo>
                <a:lnTo>
                  <a:pt x="0" y="0"/>
                </a:lnTo>
                <a:lnTo>
                  <a:pt x="6615" y="0"/>
                </a:lnTo>
                <a:lnTo>
                  <a:pt x="6615" y="1100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C650F-7EC7-104D-B265-24F53A0253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631EC5B1-E5BF-D247-8D12-0220776A6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" y="2679"/>
            <a:ext cx="8239571" cy="13710643"/>
          </a:xfrm>
          <a:custGeom>
            <a:avLst/>
            <a:gdLst>
              <a:gd name="T0" fmla="*/ 6615 w 6616"/>
              <a:gd name="T1" fmla="*/ 11007 h 11008"/>
              <a:gd name="T2" fmla="*/ 0 w 6616"/>
              <a:gd name="T3" fmla="*/ 11007 h 11008"/>
              <a:gd name="T4" fmla="*/ 0 w 6616"/>
              <a:gd name="T5" fmla="*/ 0 h 11008"/>
              <a:gd name="T6" fmla="*/ 6615 w 6616"/>
              <a:gd name="T7" fmla="*/ 0 h 11008"/>
              <a:gd name="T8" fmla="*/ 6615 w 6616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16" h="11008">
                <a:moveTo>
                  <a:pt x="6615" y="11007"/>
                </a:moveTo>
                <a:lnTo>
                  <a:pt x="0" y="11007"/>
                </a:lnTo>
                <a:lnTo>
                  <a:pt x="0" y="0"/>
                </a:lnTo>
                <a:lnTo>
                  <a:pt x="6615" y="0"/>
                </a:lnTo>
                <a:lnTo>
                  <a:pt x="6615" y="11007"/>
                </a:lnTo>
              </a:path>
            </a:pathLst>
          </a:custGeom>
          <a:gradFill>
            <a:gsLst>
              <a:gs pos="1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7">
            <a:extLst>
              <a:ext uri="{FF2B5EF4-FFF2-40B4-BE49-F238E27FC236}">
                <a16:creationId xmlns:a16="http://schemas.microsoft.com/office/drawing/2014/main" id="{06E08DB8-F1DB-E140-A5F0-CE4AA597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884" y="2309758"/>
            <a:ext cx="4877827" cy="5322763"/>
          </a:xfrm>
          <a:custGeom>
            <a:avLst/>
            <a:gdLst>
              <a:gd name="T0" fmla="*/ 3916 w 3917"/>
              <a:gd name="T1" fmla="*/ 4274 h 4275"/>
              <a:gd name="T2" fmla="*/ 0 w 3917"/>
              <a:gd name="T3" fmla="*/ 4274 h 4275"/>
              <a:gd name="T4" fmla="*/ 0 w 3917"/>
              <a:gd name="T5" fmla="*/ 0 h 4275"/>
              <a:gd name="T6" fmla="*/ 3916 w 3917"/>
              <a:gd name="T7" fmla="*/ 0 h 4275"/>
              <a:gd name="T8" fmla="*/ 3916 w 3917"/>
              <a:gd name="T9" fmla="*/ 4274 h 4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7" h="4275">
                <a:moveTo>
                  <a:pt x="3916" y="4274"/>
                </a:moveTo>
                <a:lnTo>
                  <a:pt x="0" y="4274"/>
                </a:lnTo>
                <a:lnTo>
                  <a:pt x="0" y="0"/>
                </a:lnTo>
                <a:lnTo>
                  <a:pt x="3916" y="0"/>
                </a:lnTo>
                <a:lnTo>
                  <a:pt x="3916" y="4274"/>
                </a:lnTo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48">
            <a:extLst>
              <a:ext uri="{FF2B5EF4-FFF2-40B4-BE49-F238E27FC236}">
                <a16:creationId xmlns:a16="http://schemas.microsoft.com/office/drawing/2014/main" id="{14CDA7B6-787A-A64F-B3A1-58DA369B4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884" y="7638016"/>
            <a:ext cx="4877827" cy="5328254"/>
          </a:xfrm>
          <a:custGeom>
            <a:avLst/>
            <a:gdLst>
              <a:gd name="T0" fmla="*/ 3916 w 3917"/>
              <a:gd name="T1" fmla="*/ 4276 h 4277"/>
              <a:gd name="T2" fmla="*/ 0 w 3917"/>
              <a:gd name="T3" fmla="*/ 4276 h 4277"/>
              <a:gd name="T4" fmla="*/ 0 w 3917"/>
              <a:gd name="T5" fmla="*/ 0 h 4277"/>
              <a:gd name="T6" fmla="*/ 3916 w 3917"/>
              <a:gd name="T7" fmla="*/ 0 h 4277"/>
              <a:gd name="T8" fmla="*/ 3916 w 3917"/>
              <a:gd name="T9" fmla="*/ 4276 h 4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7" h="4277">
                <a:moveTo>
                  <a:pt x="3916" y="4276"/>
                </a:moveTo>
                <a:lnTo>
                  <a:pt x="0" y="4276"/>
                </a:lnTo>
                <a:lnTo>
                  <a:pt x="0" y="0"/>
                </a:lnTo>
                <a:lnTo>
                  <a:pt x="3916" y="0"/>
                </a:lnTo>
                <a:lnTo>
                  <a:pt x="3916" y="4276"/>
                </a:ln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49">
            <a:extLst>
              <a:ext uri="{FF2B5EF4-FFF2-40B4-BE49-F238E27FC236}">
                <a16:creationId xmlns:a16="http://schemas.microsoft.com/office/drawing/2014/main" id="{05B762AC-A75D-2447-B23F-E0E4E0632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203" y="2309758"/>
            <a:ext cx="4877827" cy="5322763"/>
          </a:xfrm>
          <a:custGeom>
            <a:avLst/>
            <a:gdLst>
              <a:gd name="T0" fmla="*/ 3916 w 3917"/>
              <a:gd name="T1" fmla="*/ 4274 h 4275"/>
              <a:gd name="T2" fmla="*/ 0 w 3917"/>
              <a:gd name="T3" fmla="*/ 4274 h 4275"/>
              <a:gd name="T4" fmla="*/ 0 w 3917"/>
              <a:gd name="T5" fmla="*/ 0 h 4275"/>
              <a:gd name="T6" fmla="*/ 3916 w 3917"/>
              <a:gd name="T7" fmla="*/ 0 h 4275"/>
              <a:gd name="T8" fmla="*/ 3916 w 3917"/>
              <a:gd name="T9" fmla="*/ 4274 h 4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7" h="4275">
                <a:moveTo>
                  <a:pt x="3916" y="4274"/>
                </a:moveTo>
                <a:lnTo>
                  <a:pt x="0" y="4274"/>
                </a:lnTo>
                <a:lnTo>
                  <a:pt x="0" y="0"/>
                </a:lnTo>
                <a:lnTo>
                  <a:pt x="3916" y="0"/>
                </a:lnTo>
                <a:lnTo>
                  <a:pt x="3916" y="4274"/>
                </a:ln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6D74BBB8-A99F-E745-8EE5-307556B09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203" y="7638016"/>
            <a:ext cx="4877827" cy="5328254"/>
          </a:xfrm>
          <a:custGeom>
            <a:avLst/>
            <a:gdLst>
              <a:gd name="T0" fmla="*/ 3916 w 3917"/>
              <a:gd name="T1" fmla="*/ 4276 h 4277"/>
              <a:gd name="T2" fmla="*/ 0 w 3917"/>
              <a:gd name="T3" fmla="*/ 4276 h 4277"/>
              <a:gd name="T4" fmla="*/ 0 w 3917"/>
              <a:gd name="T5" fmla="*/ 0 h 4277"/>
              <a:gd name="T6" fmla="*/ 3916 w 3917"/>
              <a:gd name="T7" fmla="*/ 0 h 4277"/>
              <a:gd name="T8" fmla="*/ 3916 w 3917"/>
              <a:gd name="T9" fmla="*/ 4276 h 4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7" h="4277">
                <a:moveTo>
                  <a:pt x="3916" y="4276"/>
                </a:moveTo>
                <a:lnTo>
                  <a:pt x="0" y="4276"/>
                </a:lnTo>
                <a:lnTo>
                  <a:pt x="0" y="0"/>
                </a:lnTo>
                <a:lnTo>
                  <a:pt x="3916" y="0"/>
                </a:lnTo>
                <a:lnTo>
                  <a:pt x="3916" y="4276"/>
                </a:lnTo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51">
            <a:extLst>
              <a:ext uri="{FF2B5EF4-FFF2-40B4-BE49-F238E27FC236}">
                <a16:creationId xmlns:a16="http://schemas.microsoft.com/office/drawing/2014/main" id="{891860F6-01BC-6A40-8831-8C7338B9F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030" y="2309758"/>
            <a:ext cx="4877827" cy="5322763"/>
          </a:xfrm>
          <a:custGeom>
            <a:avLst/>
            <a:gdLst>
              <a:gd name="T0" fmla="*/ 3916 w 3917"/>
              <a:gd name="T1" fmla="*/ 4274 h 4275"/>
              <a:gd name="T2" fmla="*/ 0 w 3917"/>
              <a:gd name="T3" fmla="*/ 4274 h 4275"/>
              <a:gd name="T4" fmla="*/ 0 w 3917"/>
              <a:gd name="T5" fmla="*/ 0 h 4275"/>
              <a:gd name="T6" fmla="*/ 3916 w 3917"/>
              <a:gd name="T7" fmla="*/ 0 h 4275"/>
              <a:gd name="T8" fmla="*/ 3916 w 3917"/>
              <a:gd name="T9" fmla="*/ 4274 h 4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7" h="4275">
                <a:moveTo>
                  <a:pt x="3916" y="4274"/>
                </a:moveTo>
                <a:lnTo>
                  <a:pt x="0" y="4274"/>
                </a:lnTo>
                <a:lnTo>
                  <a:pt x="0" y="0"/>
                </a:lnTo>
                <a:lnTo>
                  <a:pt x="3916" y="0"/>
                </a:lnTo>
                <a:lnTo>
                  <a:pt x="3916" y="4274"/>
                </a:ln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52">
            <a:extLst>
              <a:ext uri="{FF2B5EF4-FFF2-40B4-BE49-F238E27FC236}">
                <a16:creationId xmlns:a16="http://schemas.microsoft.com/office/drawing/2014/main" id="{6C9EC825-E739-CE4B-9500-7660729F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030" y="7638016"/>
            <a:ext cx="4877827" cy="5328254"/>
          </a:xfrm>
          <a:custGeom>
            <a:avLst/>
            <a:gdLst>
              <a:gd name="T0" fmla="*/ 3916 w 3917"/>
              <a:gd name="T1" fmla="*/ 4276 h 4277"/>
              <a:gd name="T2" fmla="*/ 0 w 3917"/>
              <a:gd name="T3" fmla="*/ 4276 h 4277"/>
              <a:gd name="T4" fmla="*/ 0 w 3917"/>
              <a:gd name="T5" fmla="*/ 0 h 4277"/>
              <a:gd name="T6" fmla="*/ 3916 w 3917"/>
              <a:gd name="T7" fmla="*/ 0 h 4277"/>
              <a:gd name="T8" fmla="*/ 3916 w 3917"/>
              <a:gd name="T9" fmla="*/ 4276 h 4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7" h="4277">
                <a:moveTo>
                  <a:pt x="3916" y="4276"/>
                </a:moveTo>
                <a:lnTo>
                  <a:pt x="0" y="4276"/>
                </a:lnTo>
                <a:lnTo>
                  <a:pt x="0" y="0"/>
                </a:lnTo>
                <a:lnTo>
                  <a:pt x="3916" y="0"/>
                </a:lnTo>
                <a:lnTo>
                  <a:pt x="3916" y="4276"/>
                </a:lnTo>
              </a:path>
            </a:pathLst>
          </a:custGeom>
          <a:solidFill>
            <a:schemeClr val="accent3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43160-0F5A-C148-92E7-834EB140C0AC}"/>
              </a:ext>
            </a:extLst>
          </p:cNvPr>
          <p:cNvSpPr txBox="1"/>
          <p:nvPr/>
        </p:nvSpPr>
        <p:spPr>
          <a:xfrm>
            <a:off x="526598" y="10613148"/>
            <a:ext cx="7086145" cy="236988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4E853-7113-1C45-B2C9-D3D127D1379B}"/>
              </a:ext>
            </a:extLst>
          </p:cNvPr>
          <p:cNvSpPr txBox="1"/>
          <p:nvPr/>
        </p:nvSpPr>
        <p:spPr>
          <a:xfrm>
            <a:off x="9371596" y="924688"/>
            <a:ext cx="407277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21B42-C1FB-FE4F-BF48-6C2EFCDD6362}"/>
              </a:ext>
            </a:extLst>
          </p:cNvPr>
          <p:cNvSpPr txBox="1"/>
          <p:nvPr/>
        </p:nvSpPr>
        <p:spPr>
          <a:xfrm>
            <a:off x="9371597" y="3850036"/>
            <a:ext cx="41037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760B9-71E0-D949-9FBA-3C2BA5760DB4}"/>
              </a:ext>
            </a:extLst>
          </p:cNvPr>
          <p:cNvSpPr txBox="1"/>
          <p:nvPr/>
        </p:nvSpPr>
        <p:spPr>
          <a:xfrm>
            <a:off x="9371596" y="4497393"/>
            <a:ext cx="4103772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4E114-3504-9C48-B03E-E3D18C74F0CD}"/>
              </a:ext>
            </a:extLst>
          </p:cNvPr>
          <p:cNvSpPr txBox="1"/>
          <p:nvPr/>
        </p:nvSpPr>
        <p:spPr>
          <a:xfrm>
            <a:off x="9371597" y="9179457"/>
            <a:ext cx="41037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4F9D0-1E2A-0547-9968-64172EDEFBBE}"/>
              </a:ext>
            </a:extLst>
          </p:cNvPr>
          <p:cNvSpPr txBox="1"/>
          <p:nvPr/>
        </p:nvSpPr>
        <p:spPr>
          <a:xfrm>
            <a:off x="9371596" y="9826814"/>
            <a:ext cx="4103772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C9CDA-76FE-9F4D-8BD8-E839C89C2E60}"/>
              </a:ext>
            </a:extLst>
          </p:cNvPr>
          <p:cNvSpPr txBox="1"/>
          <p:nvPr/>
        </p:nvSpPr>
        <p:spPr>
          <a:xfrm>
            <a:off x="14250824" y="924688"/>
            <a:ext cx="407277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A7B26-0B7B-F54C-8315-3F43CA0326DD}"/>
              </a:ext>
            </a:extLst>
          </p:cNvPr>
          <p:cNvSpPr txBox="1"/>
          <p:nvPr/>
        </p:nvSpPr>
        <p:spPr>
          <a:xfrm>
            <a:off x="14250825" y="3850036"/>
            <a:ext cx="41037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E176B-98DE-3148-B760-689AC99FC08A}"/>
              </a:ext>
            </a:extLst>
          </p:cNvPr>
          <p:cNvSpPr txBox="1"/>
          <p:nvPr/>
        </p:nvSpPr>
        <p:spPr>
          <a:xfrm>
            <a:off x="14250824" y="4497393"/>
            <a:ext cx="4103772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BAB51-7093-D742-B462-20C441765AB1}"/>
              </a:ext>
            </a:extLst>
          </p:cNvPr>
          <p:cNvSpPr txBox="1"/>
          <p:nvPr/>
        </p:nvSpPr>
        <p:spPr>
          <a:xfrm>
            <a:off x="14250825" y="9179457"/>
            <a:ext cx="41037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248AA1-D379-F64E-819F-0DF68BAC3A33}"/>
              </a:ext>
            </a:extLst>
          </p:cNvPr>
          <p:cNvSpPr txBox="1"/>
          <p:nvPr/>
        </p:nvSpPr>
        <p:spPr>
          <a:xfrm>
            <a:off x="14250824" y="9826814"/>
            <a:ext cx="4103772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3F311-714B-E545-93B9-C78B8F749CBC}"/>
              </a:ext>
            </a:extLst>
          </p:cNvPr>
          <p:cNvSpPr txBox="1"/>
          <p:nvPr/>
        </p:nvSpPr>
        <p:spPr>
          <a:xfrm>
            <a:off x="19130052" y="924688"/>
            <a:ext cx="4072776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71E0E-D139-FF41-AFB9-E45D7B89756A}"/>
              </a:ext>
            </a:extLst>
          </p:cNvPr>
          <p:cNvSpPr txBox="1"/>
          <p:nvPr/>
        </p:nvSpPr>
        <p:spPr>
          <a:xfrm>
            <a:off x="19130053" y="3850036"/>
            <a:ext cx="41037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F97A2-8BFC-2747-AE1B-54EF9A7BC0BC}"/>
              </a:ext>
            </a:extLst>
          </p:cNvPr>
          <p:cNvSpPr txBox="1"/>
          <p:nvPr/>
        </p:nvSpPr>
        <p:spPr>
          <a:xfrm>
            <a:off x="19130052" y="4497393"/>
            <a:ext cx="4103772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9297D-628A-CF42-9EFA-E40DBC715905}"/>
              </a:ext>
            </a:extLst>
          </p:cNvPr>
          <p:cNvSpPr txBox="1"/>
          <p:nvPr/>
        </p:nvSpPr>
        <p:spPr>
          <a:xfrm>
            <a:off x="19130053" y="9179457"/>
            <a:ext cx="41037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1A5F2-A01B-C448-9FBB-7ECEC460EF9A}"/>
              </a:ext>
            </a:extLst>
          </p:cNvPr>
          <p:cNvSpPr txBox="1"/>
          <p:nvPr/>
        </p:nvSpPr>
        <p:spPr>
          <a:xfrm>
            <a:off x="19130052" y="9826814"/>
            <a:ext cx="4103772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0616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">
            <a:extLst>
              <a:ext uri="{FF2B5EF4-FFF2-40B4-BE49-F238E27FC236}">
                <a16:creationId xmlns:a16="http://schemas.microsoft.com/office/drawing/2014/main" id="{756AEE2A-6D2C-D243-852C-F482B594A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3402878"/>
            <a:ext cx="6608134" cy="3976965"/>
          </a:xfrm>
          <a:custGeom>
            <a:avLst/>
            <a:gdLst>
              <a:gd name="T0" fmla="*/ 5302 w 5303"/>
              <a:gd name="T1" fmla="*/ 1596 h 3191"/>
              <a:gd name="T2" fmla="*/ 3544 w 5303"/>
              <a:gd name="T3" fmla="*/ 0 h 3191"/>
              <a:gd name="T4" fmla="*/ 3544 w 5303"/>
              <a:gd name="T5" fmla="*/ 419 h 3191"/>
              <a:gd name="T6" fmla="*/ 0 w 5303"/>
              <a:gd name="T7" fmla="*/ 419 h 3191"/>
              <a:gd name="T8" fmla="*/ 0 w 5303"/>
              <a:gd name="T9" fmla="*/ 2773 h 3191"/>
              <a:gd name="T10" fmla="*/ 3544 w 5303"/>
              <a:gd name="T11" fmla="*/ 2773 h 3191"/>
              <a:gd name="T12" fmla="*/ 3544 w 5303"/>
              <a:gd name="T13" fmla="*/ 3190 h 3191"/>
              <a:gd name="T14" fmla="*/ 5302 w 5303"/>
              <a:gd name="T15" fmla="*/ 1596 h 3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3" h="3191">
                <a:moveTo>
                  <a:pt x="5302" y="1596"/>
                </a:moveTo>
                <a:lnTo>
                  <a:pt x="3544" y="0"/>
                </a:lnTo>
                <a:lnTo>
                  <a:pt x="3544" y="419"/>
                </a:lnTo>
                <a:lnTo>
                  <a:pt x="0" y="419"/>
                </a:lnTo>
                <a:lnTo>
                  <a:pt x="0" y="2773"/>
                </a:lnTo>
                <a:lnTo>
                  <a:pt x="3544" y="2773"/>
                </a:lnTo>
                <a:lnTo>
                  <a:pt x="3544" y="3190"/>
                </a:lnTo>
                <a:lnTo>
                  <a:pt x="5302" y="15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B885EC3-4212-D34D-945B-1DBBF857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95" y="3402878"/>
            <a:ext cx="6602641" cy="3976965"/>
          </a:xfrm>
          <a:custGeom>
            <a:avLst/>
            <a:gdLst>
              <a:gd name="T0" fmla="*/ 5301 w 5302"/>
              <a:gd name="T1" fmla="*/ 1596 h 3191"/>
              <a:gd name="T2" fmla="*/ 3543 w 5302"/>
              <a:gd name="T3" fmla="*/ 0 h 3191"/>
              <a:gd name="T4" fmla="*/ 3543 w 5302"/>
              <a:gd name="T5" fmla="*/ 419 h 3191"/>
              <a:gd name="T6" fmla="*/ 0 w 5302"/>
              <a:gd name="T7" fmla="*/ 419 h 3191"/>
              <a:gd name="T8" fmla="*/ 0 w 5302"/>
              <a:gd name="T9" fmla="*/ 2773 h 3191"/>
              <a:gd name="T10" fmla="*/ 3543 w 5302"/>
              <a:gd name="T11" fmla="*/ 2773 h 3191"/>
              <a:gd name="T12" fmla="*/ 3543 w 5302"/>
              <a:gd name="T13" fmla="*/ 3190 h 3191"/>
              <a:gd name="T14" fmla="*/ 5301 w 5302"/>
              <a:gd name="T15" fmla="*/ 1596 h 3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2" h="3191">
                <a:moveTo>
                  <a:pt x="5301" y="1596"/>
                </a:moveTo>
                <a:lnTo>
                  <a:pt x="3543" y="0"/>
                </a:lnTo>
                <a:lnTo>
                  <a:pt x="3543" y="419"/>
                </a:lnTo>
                <a:lnTo>
                  <a:pt x="0" y="419"/>
                </a:lnTo>
                <a:lnTo>
                  <a:pt x="0" y="2773"/>
                </a:lnTo>
                <a:lnTo>
                  <a:pt x="3543" y="2773"/>
                </a:lnTo>
                <a:lnTo>
                  <a:pt x="3543" y="3190"/>
                </a:lnTo>
                <a:lnTo>
                  <a:pt x="5301" y="15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06919C7E-A1AD-4242-829B-E78F7B06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44" y="3402878"/>
            <a:ext cx="6608134" cy="3976965"/>
          </a:xfrm>
          <a:custGeom>
            <a:avLst/>
            <a:gdLst>
              <a:gd name="T0" fmla="*/ 5303 w 5304"/>
              <a:gd name="T1" fmla="*/ 1596 h 3191"/>
              <a:gd name="T2" fmla="*/ 3545 w 5304"/>
              <a:gd name="T3" fmla="*/ 0 h 3191"/>
              <a:gd name="T4" fmla="*/ 3545 w 5304"/>
              <a:gd name="T5" fmla="*/ 419 h 3191"/>
              <a:gd name="T6" fmla="*/ 0 w 5304"/>
              <a:gd name="T7" fmla="*/ 419 h 3191"/>
              <a:gd name="T8" fmla="*/ 0 w 5304"/>
              <a:gd name="T9" fmla="*/ 2773 h 3191"/>
              <a:gd name="T10" fmla="*/ 3545 w 5304"/>
              <a:gd name="T11" fmla="*/ 2773 h 3191"/>
              <a:gd name="T12" fmla="*/ 3545 w 5304"/>
              <a:gd name="T13" fmla="*/ 3190 h 3191"/>
              <a:gd name="T14" fmla="*/ 5303 w 5304"/>
              <a:gd name="T15" fmla="*/ 1596 h 3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4" h="3191">
                <a:moveTo>
                  <a:pt x="5303" y="1596"/>
                </a:moveTo>
                <a:lnTo>
                  <a:pt x="3545" y="0"/>
                </a:lnTo>
                <a:lnTo>
                  <a:pt x="3545" y="419"/>
                </a:lnTo>
                <a:lnTo>
                  <a:pt x="0" y="419"/>
                </a:lnTo>
                <a:lnTo>
                  <a:pt x="0" y="2773"/>
                </a:lnTo>
                <a:lnTo>
                  <a:pt x="3545" y="2773"/>
                </a:lnTo>
                <a:lnTo>
                  <a:pt x="3545" y="3190"/>
                </a:lnTo>
                <a:lnTo>
                  <a:pt x="5303" y="15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85">
            <a:extLst>
              <a:ext uri="{FF2B5EF4-FFF2-40B4-BE49-F238E27FC236}">
                <a16:creationId xmlns:a16="http://schemas.microsoft.com/office/drawing/2014/main" id="{8A60DF2F-8B3F-C446-A062-993E5568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6858003"/>
            <a:ext cx="60421" cy="5245861"/>
          </a:xfrm>
          <a:custGeom>
            <a:avLst/>
            <a:gdLst>
              <a:gd name="T0" fmla="*/ 0 w 48"/>
              <a:gd name="T1" fmla="*/ 4212 h 4213"/>
              <a:gd name="T2" fmla="*/ 47 w 48"/>
              <a:gd name="T3" fmla="*/ 4212 h 4213"/>
              <a:gd name="T4" fmla="*/ 47 w 48"/>
              <a:gd name="T5" fmla="*/ 0 h 4213"/>
              <a:gd name="T6" fmla="*/ 0 w 48"/>
              <a:gd name="T7" fmla="*/ 0 h 4213"/>
              <a:gd name="T8" fmla="*/ 0 w 48"/>
              <a:gd name="T9" fmla="*/ 4212 h 4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13">
                <a:moveTo>
                  <a:pt x="0" y="4212"/>
                </a:moveTo>
                <a:lnTo>
                  <a:pt x="47" y="4212"/>
                </a:lnTo>
                <a:lnTo>
                  <a:pt x="47" y="0"/>
                </a:lnTo>
                <a:lnTo>
                  <a:pt x="0" y="0"/>
                </a:lnTo>
                <a:lnTo>
                  <a:pt x="0" y="421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86">
            <a:extLst>
              <a:ext uri="{FF2B5EF4-FFF2-40B4-BE49-F238E27FC236}">
                <a16:creationId xmlns:a16="http://schemas.microsoft.com/office/drawing/2014/main" id="{C108EDB3-5BFD-9643-95DC-CB2436AF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12048932"/>
            <a:ext cx="571276" cy="60421"/>
          </a:xfrm>
          <a:custGeom>
            <a:avLst/>
            <a:gdLst>
              <a:gd name="T0" fmla="*/ 458 w 459"/>
              <a:gd name="T1" fmla="*/ 0 h 48"/>
              <a:gd name="T2" fmla="*/ 0 w 459"/>
              <a:gd name="T3" fmla="*/ 0 h 48"/>
              <a:gd name="T4" fmla="*/ 0 w 459"/>
              <a:gd name="T5" fmla="*/ 47 h 48"/>
              <a:gd name="T6" fmla="*/ 458 w 459"/>
              <a:gd name="T7" fmla="*/ 47 h 48"/>
              <a:gd name="T8" fmla="*/ 458 w 459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8">
                <a:moveTo>
                  <a:pt x="458" y="0"/>
                </a:moveTo>
                <a:lnTo>
                  <a:pt x="0" y="0"/>
                </a:lnTo>
                <a:lnTo>
                  <a:pt x="0" y="47"/>
                </a:lnTo>
                <a:lnTo>
                  <a:pt x="458" y="47"/>
                </a:lnTo>
                <a:lnTo>
                  <a:pt x="45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87">
            <a:extLst>
              <a:ext uri="{FF2B5EF4-FFF2-40B4-BE49-F238E27FC236}">
                <a16:creationId xmlns:a16="http://schemas.microsoft.com/office/drawing/2014/main" id="{8C95453C-B41B-3D4B-98D1-5598FCCAD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10285665"/>
            <a:ext cx="571276" cy="60425"/>
          </a:xfrm>
          <a:custGeom>
            <a:avLst/>
            <a:gdLst>
              <a:gd name="T0" fmla="*/ 458 w 459"/>
              <a:gd name="T1" fmla="*/ 0 h 48"/>
              <a:gd name="T2" fmla="*/ 0 w 459"/>
              <a:gd name="T3" fmla="*/ 0 h 48"/>
              <a:gd name="T4" fmla="*/ 0 w 459"/>
              <a:gd name="T5" fmla="*/ 47 h 48"/>
              <a:gd name="T6" fmla="*/ 458 w 459"/>
              <a:gd name="T7" fmla="*/ 47 h 48"/>
              <a:gd name="T8" fmla="*/ 458 w 459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8">
                <a:moveTo>
                  <a:pt x="458" y="0"/>
                </a:moveTo>
                <a:lnTo>
                  <a:pt x="0" y="0"/>
                </a:lnTo>
                <a:lnTo>
                  <a:pt x="0" y="47"/>
                </a:lnTo>
                <a:lnTo>
                  <a:pt x="458" y="47"/>
                </a:lnTo>
                <a:lnTo>
                  <a:pt x="45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88">
            <a:extLst>
              <a:ext uri="{FF2B5EF4-FFF2-40B4-BE49-F238E27FC236}">
                <a16:creationId xmlns:a16="http://schemas.microsoft.com/office/drawing/2014/main" id="{DCDB657D-F4BF-9D41-8C3E-4C0FA2DAC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8522397"/>
            <a:ext cx="571276" cy="60421"/>
          </a:xfrm>
          <a:custGeom>
            <a:avLst/>
            <a:gdLst>
              <a:gd name="T0" fmla="*/ 458 w 459"/>
              <a:gd name="T1" fmla="*/ 0 h 47"/>
              <a:gd name="T2" fmla="*/ 0 w 459"/>
              <a:gd name="T3" fmla="*/ 0 h 47"/>
              <a:gd name="T4" fmla="*/ 0 w 459"/>
              <a:gd name="T5" fmla="*/ 46 h 47"/>
              <a:gd name="T6" fmla="*/ 458 w 459"/>
              <a:gd name="T7" fmla="*/ 46 h 47"/>
              <a:gd name="T8" fmla="*/ 458 w 459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7">
                <a:moveTo>
                  <a:pt x="458" y="0"/>
                </a:moveTo>
                <a:lnTo>
                  <a:pt x="0" y="0"/>
                </a:lnTo>
                <a:lnTo>
                  <a:pt x="0" y="46"/>
                </a:lnTo>
                <a:lnTo>
                  <a:pt x="458" y="46"/>
                </a:lnTo>
                <a:lnTo>
                  <a:pt x="45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81">
            <a:extLst>
              <a:ext uri="{FF2B5EF4-FFF2-40B4-BE49-F238E27FC236}">
                <a16:creationId xmlns:a16="http://schemas.microsoft.com/office/drawing/2014/main" id="{CB1651BB-A7EB-6C48-8EDB-A09A6018D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95" y="6858003"/>
            <a:ext cx="60425" cy="5245861"/>
          </a:xfrm>
          <a:custGeom>
            <a:avLst/>
            <a:gdLst>
              <a:gd name="T0" fmla="*/ 0 w 47"/>
              <a:gd name="T1" fmla="*/ 4212 h 4213"/>
              <a:gd name="T2" fmla="*/ 46 w 47"/>
              <a:gd name="T3" fmla="*/ 4212 h 4213"/>
              <a:gd name="T4" fmla="*/ 46 w 47"/>
              <a:gd name="T5" fmla="*/ 0 h 4213"/>
              <a:gd name="T6" fmla="*/ 0 w 47"/>
              <a:gd name="T7" fmla="*/ 0 h 4213"/>
              <a:gd name="T8" fmla="*/ 0 w 47"/>
              <a:gd name="T9" fmla="*/ 4212 h 4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213">
                <a:moveTo>
                  <a:pt x="0" y="4212"/>
                </a:moveTo>
                <a:lnTo>
                  <a:pt x="46" y="4212"/>
                </a:lnTo>
                <a:lnTo>
                  <a:pt x="46" y="0"/>
                </a:lnTo>
                <a:lnTo>
                  <a:pt x="0" y="0"/>
                </a:lnTo>
                <a:lnTo>
                  <a:pt x="0" y="42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482">
            <a:extLst>
              <a:ext uri="{FF2B5EF4-FFF2-40B4-BE49-F238E27FC236}">
                <a16:creationId xmlns:a16="http://schemas.microsoft.com/office/drawing/2014/main" id="{CB00B57F-8240-8E4C-BFE5-B46578B3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94" y="12048932"/>
            <a:ext cx="571276" cy="60421"/>
          </a:xfrm>
          <a:custGeom>
            <a:avLst/>
            <a:gdLst>
              <a:gd name="T0" fmla="*/ 457 w 458"/>
              <a:gd name="T1" fmla="*/ 0 h 48"/>
              <a:gd name="T2" fmla="*/ 0 w 458"/>
              <a:gd name="T3" fmla="*/ 0 h 48"/>
              <a:gd name="T4" fmla="*/ 0 w 458"/>
              <a:gd name="T5" fmla="*/ 47 h 48"/>
              <a:gd name="T6" fmla="*/ 457 w 458"/>
              <a:gd name="T7" fmla="*/ 47 h 48"/>
              <a:gd name="T8" fmla="*/ 457 w 45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8">
                <a:moveTo>
                  <a:pt x="457" y="0"/>
                </a:moveTo>
                <a:lnTo>
                  <a:pt x="0" y="0"/>
                </a:lnTo>
                <a:lnTo>
                  <a:pt x="0" y="47"/>
                </a:lnTo>
                <a:lnTo>
                  <a:pt x="457" y="47"/>
                </a:lnTo>
                <a:lnTo>
                  <a:pt x="4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483">
            <a:extLst>
              <a:ext uri="{FF2B5EF4-FFF2-40B4-BE49-F238E27FC236}">
                <a16:creationId xmlns:a16="http://schemas.microsoft.com/office/drawing/2014/main" id="{8DFB14F7-DCBC-D843-A7D1-6CCBE2F0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94" y="10285665"/>
            <a:ext cx="571276" cy="60425"/>
          </a:xfrm>
          <a:custGeom>
            <a:avLst/>
            <a:gdLst>
              <a:gd name="T0" fmla="*/ 457 w 458"/>
              <a:gd name="T1" fmla="*/ 0 h 48"/>
              <a:gd name="T2" fmla="*/ 0 w 458"/>
              <a:gd name="T3" fmla="*/ 0 h 48"/>
              <a:gd name="T4" fmla="*/ 0 w 458"/>
              <a:gd name="T5" fmla="*/ 47 h 48"/>
              <a:gd name="T6" fmla="*/ 457 w 458"/>
              <a:gd name="T7" fmla="*/ 47 h 48"/>
              <a:gd name="T8" fmla="*/ 457 w 45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8">
                <a:moveTo>
                  <a:pt x="457" y="0"/>
                </a:moveTo>
                <a:lnTo>
                  <a:pt x="0" y="0"/>
                </a:lnTo>
                <a:lnTo>
                  <a:pt x="0" y="47"/>
                </a:lnTo>
                <a:lnTo>
                  <a:pt x="457" y="47"/>
                </a:lnTo>
                <a:lnTo>
                  <a:pt x="4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484">
            <a:extLst>
              <a:ext uri="{FF2B5EF4-FFF2-40B4-BE49-F238E27FC236}">
                <a16:creationId xmlns:a16="http://schemas.microsoft.com/office/drawing/2014/main" id="{374F38D5-85A1-B544-A411-59E3960B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94" y="8522397"/>
            <a:ext cx="571276" cy="60421"/>
          </a:xfrm>
          <a:custGeom>
            <a:avLst/>
            <a:gdLst>
              <a:gd name="T0" fmla="*/ 457 w 458"/>
              <a:gd name="T1" fmla="*/ 0 h 47"/>
              <a:gd name="T2" fmla="*/ 0 w 458"/>
              <a:gd name="T3" fmla="*/ 0 h 47"/>
              <a:gd name="T4" fmla="*/ 0 w 458"/>
              <a:gd name="T5" fmla="*/ 46 h 47"/>
              <a:gd name="T6" fmla="*/ 457 w 458"/>
              <a:gd name="T7" fmla="*/ 46 h 47"/>
              <a:gd name="T8" fmla="*/ 457 w 458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7">
                <a:moveTo>
                  <a:pt x="457" y="0"/>
                </a:moveTo>
                <a:lnTo>
                  <a:pt x="0" y="0"/>
                </a:lnTo>
                <a:lnTo>
                  <a:pt x="0" y="46"/>
                </a:lnTo>
                <a:lnTo>
                  <a:pt x="457" y="46"/>
                </a:lnTo>
                <a:lnTo>
                  <a:pt x="4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677">
            <a:extLst>
              <a:ext uri="{FF2B5EF4-FFF2-40B4-BE49-F238E27FC236}">
                <a16:creationId xmlns:a16="http://schemas.microsoft.com/office/drawing/2014/main" id="{49911867-29EF-6A49-8C29-5641A8F76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44" y="6858003"/>
            <a:ext cx="60421" cy="5245861"/>
          </a:xfrm>
          <a:custGeom>
            <a:avLst/>
            <a:gdLst>
              <a:gd name="T0" fmla="*/ 0 w 48"/>
              <a:gd name="T1" fmla="*/ 4212 h 4213"/>
              <a:gd name="T2" fmla="*/ 47 w 48"/>
              <a:gd name="T3" fmla="*/ 4212 h 4213"/>
              <a:gd name="T4" fmla="*/ 47 w 48"/>
              <a:gd name="T5" fmla="*/ 0 h 4213"/>
              <a:gd name="T6" fmla="*/ 0 w 48"/>
              <a:gd name="T7" fmla="*/ 0 h 4213"/>
              <a:gd name="T8" fmla="*/ 0 w 48"/>
              <a:gd name="T9" fmla="*/ 4212 h 4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213">
                <a:moveTo>
                  <a:pt x="0" y="4212"/>
                </a:moveTo>
                <a:lnTo>
                  <a:pt x="47" y="4212"/>
                </a:lnTo>
                <a:lnTo>
                  <a:pt x="47" y="0"/>
                </a:lnTo>
                <a:lnTo>
                  <a:pt x="0" y="0"/>
                </a:lnTo>
                <a:lnTo>
                  <a:pt x="0" y="421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678">
            <a:extLst>
              <a:ext uri="{FF2B5EF4-FFF2-40B4-BE49-F238E27FC236}">
                <a16:creationId xmlns:a16="http://schemas.microsoft.com/office/drawing/2014/main" id="{C6B53181-9835-D24F-9DD4-1EA0F6D6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44" y="12048932"/>
            <a:ext cx="571276" cy="60421"/>
          </a:xfrm>
          <a:custGeom>
            <a:avLst/>
            <a:gdLst>
              <a:gd name="T0" fmla="*/ 458 w 459"/>
              <a:gd name="T1" fmla="*/ 0 h 48"/>
              <a:gd name="T2" fmla="*/ 0 w 459"/>
              <a:gd name="T3" fmla="*/ 0 h 48"/>
              <a:gd name="T4" fmla="*/ 0 w 459"/>
              <a:gd name="T5" fmla="*/ 47 h 48"/>
              <a:gd name="T6" fmla="*/ 458 w 459"/>
              <a:gd name="T7" fmla="*/ 47 h 48"/>
              <a:gd name="T8" fmla="*/ 458 w 459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8">
                <a:moveTo>
                  <a:pt x="458" y="0"/>
                </a:moveTo>
                <a:lnTo>
                  <a:pt x="0" y="0"/>
                </a:lnTo>
                <a:lnTo>
                  <a:pt x="0" y="47"/>
                </a:lnTo>
                <a:lnTo>
                  <a:pt x="458" y="47"/>
                </a:lnTo>
                <a:lnTo>
                  <a:pt x="45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679">
            <a:extLst>
              <a:ext uri="{FF2B5EF4-FFF2-40B4-BE49-F238E27FC236}">
                <a16:creationId xmlns:a16="http://schemas.microsoft.com/office/drawing/2014/main" id="{E4B30989-47DD-774C-AF9A-569C43703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44" y="10285665"/>
            <a:ext cx="571276" cy="60425"/>
          </a:xfrm>
          <a:custGeom>
            <a:avLst/>
            <a:gdLst>
              <a:gd name="T0" fmla="*/ 458 w 459"/>
              <a:gd name="T1" fmla="*/ 0 h 48"/>
              <a:gd name="T2" fmla="*/ 0 w 459"/>
              <a:gd name="T3" fmla="*/ 0 h 48"/>
              <a:gd name="T4" fmla="*/ 0 w 459"/>
              <a:gd name="T5" fmla="*/ 47 h 48"/>
              <a:gd name="T6" fmla="*/ 458 w 459"/>
              <a:gd name="T7" fmla="*/ 47 h 48"/>
              <a:gd name="T8" fmla="*/ 458 w 459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8">
                <a:moveTo>
                  <a:pt x="458" y="0"/>
                </a:moveTo>
                <a:lnTo>
                  <a:pt x="0" y="0"/>
                </a:lnTo>
                <a:lnTo>
                  <a:pt x="0" y="47"/>
                </a:lnTo>
                <a:lnTo>
                  <a:pt x="458" y="47"/>
                </a:lnTo>
                <a:lnTo>
                  <a:pt x="45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680">
            <a:extLst>
              <a:ext uri="{FF2B5EF4-FFF2-40B4-BE49-F238E27FC236}">
                <a16:creationId xmlns:a16="http://schemas.microsoft.com/office/drawing/2014/main" id="{ED6C5603-479F-B44E-AB2B-26F83AE5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44" y="8522397"/>
            <a:ext cx="571276" cy="60421"/>
          </a:xfrm>
          <a:custGeom>
            <a:avLst/>
            <a:gdLst>
              <a:gd name="T0" fmla="*/ 458 w 459"/>
              <a:gd name="T1" fmla="*/ 0 h 47"/>
              <a:gd name="T2" fmla="*/ 0 w 459"/>
              <a:gd name="T3" fmla="*/ 0 h 47"/>
              <a:gd name="T4" fmla="*/ 0 w 459"/>
              <a:gd name="T5" fmla="*/ 46 h 47"/>
              <a:gd name="T6" fmla="*/ 458 w 459"/>
              <a:gd name="T7" fmla="*/ 46 h 47"/>
              <a:gd name="T8" fmla="*/ 458 w 459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7">
                <a:moveTo>
                  <a:pt x="458" y="0"/>
                </a:moveTo>
                <a:lnTo>
                  <a:pt x="0" y="0"/>
                </a:lnTo>
                <a:lnTo>
                  <a:pt x="0" y="46"/>
                </a:lnTo>
                <a:lnTo>
                  <a:pt x="458" y="46"/>
                </a:lnTo>
                <a:lnTo>
                  <a:pt x="45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2BD28-AA64-FD45-9095-37BF296EF51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6BA25-11BF-9D4F-ADBB-9EDEB0AE6FA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E1A74-F245-B14E-9EC1-376AB0D832D2}"/>
              </a:ext>
            </a:extLst>
          </p:cNvPr>
          <p:cNvSpPr txBox="1"/>
          <p:nvPr/>
        </p:nvSpPr>
        <p:spPr>
          <a:xfrm>
            <a:off x="2291654" y="4614484"/>
            <a:ext cx="2958162" cy="1835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6500"/>
              </a:lnSpc>
            </a:pPr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4BE42-026C-344B-9254-64F62A377E2D}"/>
              </a:ext>
            </a:extLst>
          </p:cNvPr>
          <p:cNvSpPr txBox="1"/>
          <p:nvPr/>
        </p:nvSpPr>
        <p:spPr>
          <a:xfrm>
            <a:off x="2252106" y="7953067"/>
            <a:ext cx="5780270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F9777-131B-194E-B002-E03DA4F7B1B8}"/>
              </a:ext>
            </a:extLst>
          </p:cNvPr>
          <p:cNvSpPr txBox="1"/>
          <p:nvPr/>
        </p:nvSpPr>
        <p:spPr>
          <a:xfrm>
            <a:off x="2252106" y="9710150"/>
            <a:ext cx="5780270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F0E7A-B56F-734D-9753-5663825E411C}"/>
              </a:ext>
            </a:extLst>
          </p:cNvPr>
          <p:cNvSpPr txBox="1"/>
          <p:nvPr/>
        </p:nvSpPr>
        <p:spPr>
          <a:xfrm>
            <a:off x="2252106" y="11476785"/>
            <a:ext cx="5780270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CFC76-8F33-4241-A496-62A8DD7A6B38}"/>
              </a:ext>
            </a:extLst>
          </p:cNvPr>
          <p:cNvSpPr txBox="1"/>
          <p:nvPr/>
        </p:nvSpPr>
        <p:spPr>
          <a:xfrm>
            <a:off x="9674231" y="4614484"/>
            <a:ext cx="2958162" cy="1835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6500"/>
              </a:lnSpc>
            </a:pPr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2F92D-0711-6643-85FC-6557A8D24501}"/>
              </a:ext>
            </a:extLst>
          </p:cNvPr>
          <p:cNvSpPr txBox="1"/>
          <p:nvPr/>
        </p:nvSpPr>
        <p:spPr>
          <a:xfrm>
            <a:off x="9634683" y="7953067"/>
            <a:ext cx="5780270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67255-737B-BF40-ADF0-8F89730D4F23}"/>
              </a:ext>
            </a:extLst>
          </p:cNvPr>
          <p:cNvSpPr txBox="1"/>
          <p:nvPr/>
        </p:nvSpPr>
        <p:spPr>
          <a:xfrm>
            <a:off x="9634683" y="9710150"/>
            <a:ext cx="5780270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F8D09-3147-6748-BA33-60E00BEC0FF9}"/>
              </a:ext>
            </a:extLst>
          </p:cNvPr>
          <p:cNvSpPr txBox="1"/>
          <p:nvPr/>
        </p:nvSpPr>
        <p:spPr>
          <a:xfrm>
            <a:off x="9634683" y="11476785"/>
            <a:ext cx="5780270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CA7C5-C105-C242-8DDA-7C4E4E128657}"/>
              </a:ext>
            </a:extLst>
          </p:cNvPr>
          <p:cNvSpPr txBox="1"/>
          <p:nvPr/>
        </p:nvSpPr>
        <p:spPr>
          <a:xfrm>
            <a:off x="17065863" y="4614484"/>
            <a:ext cx="2958162" cy="1835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6500"/>
              </a:lnSpc>
            </a:pPr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 DAYS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05D27-AF56-D043-89C6-EAB23DE21761}"/>
              </a:ext>
            </a:extLst>
          </p:cNvPr>
          <p:cNvSpPr txBox="1"/>
          <p:nvPr/>
        </p:nvSpPr>
        <p:spPr>
          <a:xfrm>
            <a:off x="17026315" y="7953067"/>
            <a:ext cx="5780270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B2DB76-6D95-9040-B359-B8829B72BA18}"/>
              </a:ext>
            </a:extLst>
          </p:cNvPr>
          <p:cNvSpPr txBox="1"/>
          <p:nvPr/>
        </p:nvSpPr>
        <p:spPr>
          <a:xfrm>
            <a:off x="17026315" y="9710150"/>
            <a:ext cx="5780270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FC717-5B98-C045-A0AF-8607E1552190}"/>
              </a:ext>
            </a:extLst>
          </p:cNvPr>
          <p:cNvSpPr txBox="1"/>
          <p:nvPr/>
        </p:nvSpPr>
        <p:spPr>
          <a:xfrm>
            <a:off x="17026315" y="11476785"/>
            <a:ext cx="5780270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21010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CF1B5A5E-57B5-0949-B439-6B780D05F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12340062"/>
            <a:ext cx="24378141" cy="109861"/>
          </a:xfrm>
          <a:custGeom>
            <a:avLst/>
            <a:gdLst>
              <a:gd name="T0" fmla="*/ 0 w 19570"/>
              <a:gd name="T1" fmla="*/ 85 h 86"/>
              <a:gd name="T2" fmla="*/ 19569 w 19570"/>
              <a:gd name="T3" fmla="*/ 85 h 86"/>
              <a:gd name="T4" fmla="*/ 19569 w 19570"/>
              <a:gd name="T5" fmla="*/ 0 h 86"/>
              <a:gd name="T6" fmla="*/ 0 w 19570"/>
              <a:gd name="T7" fmla="*/ 0 h 86"/>
              <a:gd name="T8" fmla="*/ 0 w 19570"/>
              <a:gd name="T9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86">
                <a:moveTo>
                  <a:pt x="0" y="85"/>
                </a:moveTo>
                <a:lnTo>
                  <a:pt x="19569" y="85"/>
                </a:lnTo>
                <a:lnTo>
                  <a:pt x="19569" y="0"/>
                </a:lnTo>
                <a:lnTo>
                  <a:pt x="0" y="0"/>
                </a:lnTo>
                <a:lnTo>
                  <a:pt x="0" y="8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3">
            <a:extLst>
              <a:ext uri="{FF2B5EF4-FFF2-40B4-BE49-F238E27FC236}">
                <a16:creationId xmlns:a16="http://schemas.microsoft.com/office/drawing/2014/main" id="{8F8BCCC4-AF92-894E-AE67-A74A8545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033" y="3617105"/>
            <a:ext cx="5146986" cy="6822364"/>
          </a:xfrm>
          <a:prstGeom prst="roundRect">
            <a:avLst>
              <a:gd name="adj" fmla="val 8712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88">
            <a:extLst>
              <a:ext uri="{FF2B5EF4-FFF2-40B4-BE49-F238E27FC236}">
                <a16:creationId xmlns:a16="http://schemas.microsoft.com/office/drawing/2014/main" id="{04843F8B-3F13-6C40-B1E2-3DA93683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432" y="8637748"/>
            <a:ext cx="2620185" cy="2620184"/>
          </a:xfrm>
          <a:custGeom>
            <a:avLst/>
            <a:gdLst>
              <a:gd name="T0" fmla="*/ 2102 w 2103"/>
              <a:gd name="T1" fmla="*/ 1051 h 2103"/>
              <a:gd name="T2" fmla="*/ 2102 w 2103"/>
              <a:gd name="T3" fmla="*/ 1051 h 2103"/>
              <a:gd name="T4" fmla="*/ 1052 w 2103"/>
              <a:gd name="T5" fmla="*/ 2102 h 2103"/>
              <a:gd name="T6" fmla="*/ 1052 w 2103"/>
              <a:gd name="T7" fmla="*/ 2102 h 2103"/>
              <a:gd name="T8" fmla="*/ 0 w 2103"/>
              <a:gd name="T9" fmla="*/ 1051 h 2103"/>
              <a:gd name="T10" fmla="*/ 0 w 2103"/>
              <a:gd name="T11" fmla="*/ 1051 h 2103"/>
              <a:gd name="T12" fmla="*/ 1052 w 2103"/>
              <a:gd name="T13" fmla="*/ 0 h 2103"/>
              <a:gd name="T14" fmla="*/ 1052 w 2103"/>
              <a:gd name="T15" fmla="*/ 0 h 2103"/>
              <a:gd name="T16" fmla="*/ 2102 w 2103"/>
              <a:gd name="T17" fmla="*/ 1051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3" h="2103">
                <a:moveTo>
                  <a:pt x="2102" y="1051"/>
                </a:moveTo>
                <a:lnTo>
                  <a:pt x="2102" y="1051"/>
                </a:lnTo>
                <a:cubicBezTo>
                  <a:pt x="2102" y="1632"/>
                  <a:pt x="1632" y="2102"/>
                  <a:pt x="1052" y="2102"/>
                </a:cubicBezTo>
                <a:lnTo>
                  <a:pt x="1052" y="2102"/>
                </a:lnTo>
                <a:cubicBezTo>
                  <a:pt x="471" y="2102"/>
                  <a:pt x="0" y="1632"/>
                  <a:pt x="0" y="1051"/>
                </a:cubicBezTo>
                <a:lnTo>
                  <a:pt x="0" y="1051"/>
                </a:lnTo>
                <a:cubicBezTo>
                  <a:pt x="0" y="471"/>
                  <a:pt x="471" y="0"/>
                  <a:pt x="1052" y="0"/>
                </a:cubicBezTo>
                <a:lnTo>
                  <a:pt x="1052" y="0"/>
                </a:lnTo>
                <a:cubicBezTo>
                  <a:pt x="1632" y="0"/>
                  <a:pt x="2102" y="471"/>
                  <a:pt x="2102" y="10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89">
            <a:extLst>
              <a:ext uri="{FF2B5EF4-FFF2-40B4-BE49-F238E27FC236}">
                <a16:creationId xmlns:a16="http://schemas.microsoft.com/office/drawing/2014/main" id="{3AC56B59-6F6F-5B4D-B6C3-E07AB7928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432" y="8637748"/>
            <a:ext cx="2620185" cy="2620184"/>
          </a:xfrm>
          <a:custGeom>
            <a:avLst/>
            <a:gdLst>
              <a:gd name="T0" fmla="*/ 2102 w 2103"/>
              <a:gd name="T1" fmla="*/ 1051 h 2103"/>
              <a:gd name="T2" fmla="*/ 2102 w 2103"/>
              <a:gd name="T3" fmla="*/ 1051 h 2103"/>
              <a:gd name="T4" fmla="*/ 1052 w 2103"/>
              <a:gd name="T5" fmla="*/ 2102 h 2103"/>
              <a:gd name="T6" fmla="*/ 1052 w 2103"/>
              <a:gd name="T7" fmla="*/ 2102 h 2103"/>
              <a:gd name="T8" fmla="*/ 0 w 2103"/>
              <a:gd name="T9" fmla="*/ 1051 h 2103"/>
              <a:gd name="T10" fmla="*/ 0 w 2103"/>
              <a:gd name="T11" fmla="*/ 1051 h 2103"/>
              <a:gd name="T12" fmla="*/ 1052 w 2103"/>
              <a:gd name="T13" fmla="*/ 0 h 2103"/>
              <a:gd name="T14" fmla="*/ 1052 w 2103"/>
              <a:gd name="T15" fmla="*/ 0 h 2103"/>
              <a:gd name="T16" fmla="*/ 2102 w 2103"/>
              <a:gd name="T17" fmla="*/ 1051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3" h="2103">
                <a:moveTo>
                  <a:pt x="2102" y="1051"/>
                </a:moveTo>
                <a:lnTo>
                  <a:pt x="2102" y="1051"/>
                </a:lnTo>
                <a:cubicBezTo>
                  <a:pt x="2102" y="1632"/>
                  <a:pt x="1632" y="2102"/>
                  <a:pt x="1052" y="2102"/>
                </a:cubicBezTo>
                <a:lnTo>
                  <a:pt x="1052" y="2102"/>
                </a:lnTo>
                <a:cubicBezTo>
                  <a:pt x="471" y="2102"/>
                  <a:pt x="0" y="1632"/>
                  <a:pt x="0" y="1051"/>
                </a:cubicBezTo>
                <a:lnTo>
                  <a:pt x="0" y="1051"/>
                </a:lnTo>
                <a:cubicBezTo>
                  <a:pt x="0" y="471"/>
                  <a:pt x="471" y="0"/>
                  <a:pt x="1052" y="0"/>
                </a:cubicBezTo>
                <a:lnTo>
                  <a:pt x="1052" y="0"/>
                </a:lnTo>
                <a:cubicBezTo>
                  <a:pt x="1632" y="0"/>
                  <a:pt x="2102" y="471"/>
                  <a:pt x="2102" y="1051"/>
                </a:cubicBezTo>
              </a:path>
            </a:pathLst>
          </a:custGeom>
          <a:solidFill>
            <a:srgbClr val="121143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0">
            <a:extLst>
              <a:ext uri="{FF2B5EF4-FFF2-40B4-BE49-F238E27FC236}">
                <a16:creationId xmlns:a16="http://schemas.microsoft.com/office/drawing/2014/main" id="{95433924-D298-4541-A405-14D263A7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733" y="8797047"/>
            <a:ext cx="2301585" cy="2301585"/>
          </a:xfrm>
          <a:custGeom>
            <a:avLst/>
            <a:gdLst>
              <a:gd name="T0" fmla="*/ 1845 w 1846"/>
              <a:gd name="T1" fmla="*/ 922 h 1846"/>
              <a:gd name="T2" fmla="*/ 1845 w 1846"/>
              <a:gd name="T3" fmla="*/ 922 h 1846"/>
              <a:gd name="T4" fmla="*/ 923 w 1846"/>
              <a:gd name="T5" fmla="*/ 1845 h 1846"/>
              <a:gd name="T6" fmla="*/ 923 w 1846"/>
              <a:gd name="T7" fmla="*/ 1845 h 1846"/>
              <a:gd name="T8" fmla="*/ 0 w 1846"/>
              <a:gd name="T9" fmla="*/ 922 h 1846"/>
              <a:gd name="T10" fmla="*/ 0 w 1846"/>
              <a:gd name="T11" fmla="*/ 922 h 1846"/>
              <a:gd name="T12" fmla="*/ 923 w 1846"/>
              <a:gd name="T13" fmla="*/ 0 h 1846"/>
              <a:gd name="T14" fmla="*/ 923 w 1846"/>
              <a:gd name="T15" fmla="*/ 0 h 1846"/>
              <a:gd name="T16" fmla="*/ 1845 w 1846"/>
              <a:gd name="T17" fmla="*/ 922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6" h="1846">
                <a:moveTo>
                  <a:pt x="1845" y="922"/>
                </a:moveTo>
                <a:lnTo>
                  <a:pt x="1845" y="922"/>
                </a:lnTo>
                <a:cubicBezTo>
                  <a:pt x="1845" y="1431"/>
                  <a:pt x="1432" y="1845"/>
                  <a:pt x="923" y="1845"/>
                </a:cubicBezTo>
                <a:lnTo>
                  <a:pt x="923" y="1845"/>
                </a:lnTo>
                <a:cubicBezTo>
                  <a:pt x="413" y="1845"/>
                  <a:pt x="0" y="1431"/>
                  <a:pt x="0" y="922"/>
                </a:cubicBezTo>
                <a:lnTo>
                  <a:pt x="0" y="922"/>
                </a:lnTo>
                <a:cubicBezTo>
                  <a:pt x="0" y="413"/>
                  <a:pt x="413" y="0"/>
                  <a:pt x="923" y="0"/>
                </a:cubicBezTo>
                <a:lnTo>
                  <a:pt x="923" y="0"/>
                </a:lnTo>
                <a:cubicBezTo>
                  <a:pt x="1432" y="0"/>
                  <a:pt x="1845" y="413"/>
                  <a:pt x="1845" y="9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Line 197">
            <a:extLst>
              <a:ext uri="{FF2B5EF4-FFF2-40B4-BE49-F238E27FC236}">
                <a16:creationId xmlns:a16="http://schemas.microsoft.com/office/drawing/2014/main" id="{C2BB7438-7622-4543-A634-E2A6BE221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3778" y="11093141"/>
            <a:ext cx="0" cy="1296358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98">
            <a:extLst>
              <a:ext uri="{FF2B5EF4-FFF2-40B4-BE49-F238E27FC236}">
                <a16:creationId xmlns:a16="http://schemas.microsoft.com/office/drawing/2014/main" id="{F2B54832-6303-3340-AA94-C6596053A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86" y="12153299"/>
            <a:ext cx="477896" cy="477896"/>
          </a:xfrm>
          <a:custGeom>
            <a:avLst/>
            <a:gdLst>
              <a:gd name="T0" fmla="*/ 384 w 385"/>
              <a:gd name="T1" fmla="*/ 191 h 384"/>
              <a:gd name="T2" fmla="*/ 384 w 385"/>
              <a:gd name="T3" fmla="*/ 191 h 384"/>
              <a:gd name="T4" fmla="*/ 193 w 385"/>
              <a:gd name="T5" fmla="*/ 383 h 384"/>
              <a:gd name="T6" fmla="*/ 193 w 385"/>
              <a:gd name="T7" fmla="*/ 383 h 384"/>
              <a:gd name="T8" fmla="*/ 0 w 385"/>
              <a:gd name="T9" fmla="*/ 191 h 384"/>
              <a:gd name="T10" fmla="*/ 0 w 385"/>
              <a:gd name="T11" fmla="*/ 191 h 384"/>
              <a:gd name="T12" fmla="*/ 193 w 385"/>
              <a:gd name="T13" fmla="*/ 0 h 384"/>
              <a:gd name="T14" fmla="*/ 193 w 385"/>
              <a:gd name="T15" fmla="*/ 0 h 384"/>
              <a:gd name="T16" fmla="*/ 384 w 385"/>
              <a:gd name="T17" fmla="*/ 19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5" h="384">
                <a:moveTo>
                  <a:pt x="384" y="191"/>
                </a:moveTo>
                <a:lnTo>
                  <a:pt x="384" y="191"/>
                </a:lnTo>
                <a:cubicBezTo>
                  <a:pt x="384" y="297"/>
                  <a:pt x="298" y="383"/>
                  <a:pt x="193" y="383"/>
                </a:cubicBezTo>
                <a:lnTo>
                  <a:pt x="193" y="383"/>
                </a:lnTo>
                <a:cubicBezTo>
                  <a:pt x="87" y="383"/>
                  <a:pt x="0" y="297"/>
                  <a:pt x="0" y="191"/>
                </a:cubicBezTo>
                <a:lnTo>
                  <a:pt x="0" y="191"/>
                </a:lnTo>
                <a:cubicBezTo>
                  <a:pt x="0" y="85"/>
                  <a:pt x="87" y="0"/>
                  <a:pt x="193" y="0"/>
                </a:cubicBezTo>
                <a:lnTo>
                  <a:pt x="193" y="0"/>
                </a:lnTo>
                <a:cubicBezTo>
                  <a:pt x="298" y="0"/>
                  <a:pt x="384" y="85"/>
                  <a:pt x="384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99">
            <a:extLst>
              <a:ext uri="{FF2B5EF4-FFF2-40B4-BE49-F238E27FC236}">
                <a16:creationId xmlns:a16="http://schemas.microsoft.com/office/drawing/2014/main" id="{86E9C9C5-FE17-4E4D-9C81-D08517525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587" y="3617105"/>
            <a:ext cx="5146982" cy="6822364"/>
          </a:xfrm>
          <a:prstGeom prst="roundRect">
            <a:avLst>
              <a:gd name="adj" fmla="val 8845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14">
            <a:extLst>
              <a:ext uri="{FF2B5EF4-FFF2-40B4-BE49-F238E27FC236}">
                <a16:creationId xmlns:a16="http://schemas.microsoft.com/office/drawing/2014/main" id="{81262060-8AFA-6747-A462-1024CE14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477" y="8637748"/>
            <a:ext cx="2620185" cy="2620184"/>
          </a:xfrm>
          <a:custGeom>
            <a:avLst/>
            <a:gdLst>
              <a:gd name="T0" fmla="*/ 2101 w 2102"/>
              <a:gd name="T1" fmla="*/ 1051 h 2103"/>
              <a:gd name="T2" fmla="*/ 2101 w 2102"/>
              <a:gd name="T3" fmla="*/ 1051 h 2103"/>
              <a:gd name="T4" fmla="*/ 1051 w 2102"/>
              <a:gd name="T5" fmla="*/ 2102 h 2103"/>
              <a:gd name="T6" fmla="*/ 1051 w 2102"/>
              <a:gd name="T7" fmla="*/ 2102 h 2103"/>
              <a:gd name="T8" fmla="*/ 0 w 2102"/>
              <a:gd name="T9" fmla="*/ 1051 h 2103"/>
              <a:gd name="T10" fmla="*/ 0 w 2102"/>
              <a:gd name="T11" fmla="*/ 1051 h 2103"/>
              <a:gd name="T12" fmla="*/ 1051 w 2102"/>
              <a:gd name="T13" fmla="*/ 0 h 2103"/>
              <a:gd name="T14" fmla="*/ 1051 w 2102"/>
              <a:gd name="T15" fmla="*/ 0 h 2103"/>
              <a:gd name="T16" fmla="*/ 2101 w 2102"/>
              <a:gd name="T17" fmla="*/ 1051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2" h="2103">
                <a:moveTo>
                  <a:pt x="2101" y="1051"/>
                </a:moveTo>
                <a:lnTo>
                  <a:pt x="2101" y="1051"/>
                </a:lnTo>
                <a:cubicBezTo>
                  <a:pt x="2101" y="1632"/>
                  <a:pt x="1630" y="2102"/>
                  <a:pt x="1051" y="2102"/>
                </a:cubicBezTo>
                <a:lnTo>
                  <a:pt x="1051" y="2102"/>
                </a:lnTo>
                <a:cubicBezTo>
                  <a:pt x="471" y="2102"/>
                  <a:pt x="0" y="1632"/>
                  <a:pt x="0" y="1051"/>
                </a:cubicBezTo>
                <a:lnTo>
                  <a:pt x="0" y="1051"/>
                </a:lnTo>
                <a:cubicBezTo>
                  <a:pt x="0" y="471"/>
                  <a:pt x="471" y="0"/>
                  <a:pt x="1051" y="0"/>
                </a:cubicBezTo>
                <a:lnTo>
                  <a:pt x="1051" y="0"/>
                </a:lnTo>
                <a:cubicBezTo>
                  <a:pt x="1630" y="0"/>
                  <a:pt x="2101" y="471"/>
                  <a:pt x="2101" y="10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15">
            <a:extLst>
              <a:ext uri="{FF2B5EF4-FFF2-40B4-BE49-F238E27FC236}">
                <a16:creationId xmlns:a16="http://schemas.microsoft.com/office/drawing/2014/main" id="{98722225-7A3C-C749-B408-3EDF3DE74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477" y="8637748"/>
            <a:ext cx="2620185" cy="2620184"/>
          </a:xfrm>
          <a:custGeom>
            <a:avLst/>
            <a:gdLst>
              <a:gd name="T0" fmla="*/ 2101 w 2102"/>
              <a:gd name="T1" fmla="*/ 1051 h 2103"/>
              <a:gd name="T2" fmla="*/ 2101 w 2102"/>
              <a:gd name="T3" fmla="*/ 1051 h 2103"/>
              <a:gd name="T4" fmla="*/ 1051 w 2102"/>
              <a:gd name="T5" fmla="*/ 2102 h 2103"/>
              <a:gd name="T6" fmla="*/ 1051 w 2102"/>
              <a:gd name="T7" fmla="*/ 2102 h 2103"/>
              <a:gd name="T8" fmla="*/ 0 w 2102"/>
              <a:gd name="T9" fmla="*/ 1051 h 2103"/>
              <a:gd name="T10" fmla="*/ 0 w 2102"/>
              <a:gd name="T11" fmla="*/ 1051 h 2103"/>
              <a:gd name="T12" fmla="*/ 1051 w 2102"/>
              <a:gd name="T13" fmla="*/ 0 h 2103"/>
              <a:gd name="T14" fmla="*/ 1051 w 2102"/>
              <a:gd name="T15" fmla="*/ 0 h 2103"/>
              <a:gd name="T16" fmla="*/ 2101 w 2102"/>
              <a:gd name="T17" fmla="*/ 1051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2" h="2103">
                <a:moveTo>
                  <a:pt x="2101" y="1051"/>
                </a:moveTo>
                <a:lnTo>
                  <a:pt x="2101" y="1051"/>
                </a:lnTo>
                <a:cubicBezTo>
                  <a:pt x="2101" y="1632"/>
                  <a:pt x="1630" y="2102"/>
                  <a:pt x="1051" y="2102"/>
                </a:cubicBezTo>
                <a:lnTo>
                  <a:pt x="1051" y="2102"/>
                </a:lnTo>
                <a:cubicBezTo>
                  <a:pt x="471" y="2102"/>
                  <a:pt x="0" y="1632"/>
                  <a:pt x="0" y="1051"/>
                </a:cubicBezTo>
                <a:lnTo>
                  <a:pt x="0" y="1051"/>
                </a:lnTo>
                <a:cubicBezTo>
                  <a:pt x="0" y="471"/>
                  <a:pt x="471" y="0"/>
                  <a:pt x="1051" y="0"/>
                </a:cubicBezTo>
                <a:lnTo>
                  <a:pt x="1051" y="0"/>
                </a:lnTo>
                <a:cubicBezTo>
                  <a:pt x="1630" y="0"/>
                  <a:pt x="2101" y="471"/>
                  <a:pt x="2101" y="1051"/>
                </a:cubicBezTo>
              </a:path>
            </a:pathLst>
          </a:custGeom>
          <a:solidFill>
            <a:srgbClr val="121143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16">
            <a:extLst>
              <a:ext uri="{FF2B5EF4-FFF2-40B4-BE49-F238E27FC236}">
                <a16:creationId xmlns:a16="http://schemas.microsoft.com/office/drawing/2014/main" id="{CF831E44-67C8-5A48-BEE5-BA47071CD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0778" y="8797047"/>
            <a:ext cx="2296093" cy="2301585"/>
          </a:xfrm>
          <a:custGeom>
            <a:avLst/>
            <a:gdLst>
              <a:gd name="T0" fmla="*/ 1843 w 1844"/>
              <a:gd name="T1" fmla="*/ 922 h 1846"/>
              <a:gd name="T2" fmla="*/ 1843 w 1844"/>
              <a:gd name="T3" fmla="*/ 922 h 1846"/>
              <a:gd name="T4" fmla="*/ 922 w 1844"/>
              <a:gd name="T5" fmla="*/ 1845 h 1846"/>
              <a:gd name="T6" fmla="*/ 922 w 1844"/>
              <a:gd name="T7" fmla="*/ 1845 h 1846"/>
              <a:gd name="T8" fmla="*/ 0 w 1844"/>
              <a:gd name="T9" fmla="*/ 922 h 1846"/>
              <a:gd name="T10" fmla="*/ 0 w 1844"/>
              <a:gd name="T11" fmla="*/ 922 h 1846"/>
              <a:gd name="T12" fmla="*/ 922 w 1844"/>
              <a:gd name="T13" fmla="*/ 0 h 1846"/>
              <a:gd name="T14" fmla="*/ 922 w 1844"/>
              <a:gd name="T15" fmla="*/ 0 h 1846"/>
              <a:gd name="T16" fmla="*/ 1843 w 1844"/>
              <a:gd name="T17" fmla="*/ 922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4" h="1846">
                <a:moveTo>
                  <a:pt x="1843" y="922"/>
                </a:moveTo>
                <a:lnTo>
                  <a:pt x="1843" y="922"/>
                </a:lnTo>
                <a:cubicBezTo>
                  <a:pt x="1843" y="1431"/>
                  <a:pt x="1431" y="1845"/>
                  <a:pt x="922" y="1845"/>
                </a:cubicBezTo>
                <a:lnTo>
                  <a:pt x="922" y="1845"/>
                </a:lnTo>
                <a:cubicBezTo>
                  <a:pt x="413" y="1845"/>
                  <a:pt x="0" y="1431"/>
                  <a:pt x="0" y="922"/>
                </a:cubicBezTo>
                <a:lnTo>
                  <a:pt x="0" y="922"/>
                </a:lnTo>
                <a:cubicBezTo>
                  <a:pt x="0" y="413"/>
                  <a:pt x="413" y="0"/>
                  <a:pt x="922" y="0"/>
                </a:cubicBezTo>
                <a:lnTo>
                  <a:pt x="922" y="0"/>
                </a:lnTo>
                <a:cubicBezTo>
                  <a:pt x="1431" y="0"/>
                  <a:pt x="1843" y="413"/>
                  <a:pt x="1843" y="9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Line 323">
            <a:extLst>
              <a:ext uri="{FF2B5EF4-FFF2-40B4-BE49-F238E27FC236}">
                <a16:creationId xmlns:a16="http://schemas.microsoft.com/office/drawing/2014/main" id="{8144199E-B4F6-3744-8CFF-6378CDADD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11093141"/>
            <a:ext cx="0" cy="1296358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24">
            <a:extLst>
              <a:ext uri="{FF2B5EF4-FFF2-40B4-BE49-F238E27FC236}">
                <a16:creationId xmlns:a16="http://schemas.microsoft.com/office/drawing/2014/main" id="{C73CBA02-14CA-F849-880E-4D4E54779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623" y="12153299"/>
            <a:ext cx="477893" cy="477896"/>
          </a:xfrm>
          <a:custGeom>
            <a:avLst/>
            <a:gdLst>
              <a:gd name="T0" fmla="*/ 381 w 382"/>
              <a:gd name="T1" fmla="*/ 191 h 384"/>
              <a:gd name="T2" fmla="*/ 381 w 382"/>
              <a:gd name="T3" fmla="*/ 191 h 384"/>
              <a:gd name="T4" fmla="*/ 191 w 382"/>
              <a:gd name="T5" fmla="*/ 383 h 384"/>
              <a:gd name="T6" fmla="*/ 191 w 382"/>
              <a:gd name="T7" fmla="*/ 383 h 384"/>
              <a:gd name="T8" fmla="*/ 0 w 382"/>
              <a:gd name="T9" fmla="*/ 191 h 384"/>
              <a:gd name="T10" fmla="*/ 0 w 382"/>
              <a:gd name="T11" fmla="*/ 191 h 384"/>
              <a:gd name="T12" fmla="*/ 191 w 382"/>
              <a:gd name="T13" fmla="*/ 0 h 384"/>
              <a:gd name="T14" fmla="*/ 191 w 382"/>
              <a:gd name="T15" fmla="*/ 0 h 384"/>
              <a:gd name="T16" fmla="*/ 381 w 382"/>
              <a:gd name="T17" fmla="*/ 19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2" h="384">
                <a:moveTo>
                  <a:pt x="381" y="191"/>
                </a:moveTo>
                <a:lnTo>
                  <a:pt x="381" y="191"/>
                </a:lnTo>
                <a:cubicBezTo>
                  <a:pt x="381" y="297"/>
                  <a:pt x="296" y="383"/>
                  <a:pt x="191" y="383"/>
                </a:cubicBezTo>
                <a:lnTo>
                  <a:pt x="191" y="383"/>
                </a:lnTo>
                <a:cubicBezTo>
                  <a:pt x="85" y="383"/>
                  <a:pt x="0" y="297"/>
                  <a:pt x="0" y="191"/>
                </a:cubicBezTo>
                <a:lnTo>
                  <a:pt x="0" y="191"/>
                </a:lnTo>
                <a:cubicBezTo>
                  <a:pt x="0" y="85"/>
                  <a:pt x="85" y="0"/>
                  <a:pt x="191" y="0"/>
                </a:cubicBezTo>
                <a:lnTo>
                  <a:pt x="191" y="0"/>
                </a:lnTo>
                <a:cubicBezTo>
                  <a:pt x="296" y="0"/>
                  <a:pt x="381" y="85"/>
                  <a:pt x="381" y="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25">
            <a:extLst>
              <a:ext uri="{FF2B5EF4-FFF2-40B4-BE49-F238E27FC236}">
                <a16:creationId xmlns:a16="http://schemas.microsoft.com/office/drawing/2014/main" id="{174C055A-F963-8749-844C-CBBBA3893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630" y="3617105"/>
            <a:ext cx="5146982" cy="6822364"/>
          </a:xfrm>
          <a:prstGeom prst="roundRect">
            <a:avLst>
              <a:gd name="adj" fmla="val 8977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440">
            <a:extLst>
              <a:ext uri="{FF2B5EF4-FFF2-40B4-BE49-F238E27FC236}">
                <a16:creationId xmlns:a16="http://schemas.microsoft.com/office/drawing/2014/main" id="{7F835FEB-EA89-0A49-86AF-D34FDF25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032" y="8637748"/>
            <a:ext cx="2620181" cy="2620184"/>
          </a:xfrm>
          <a:custGeom>
            <a:avLst/>
            <a:gdLst>
              <a:gd name="T0" fmla="*/ 2102 w 2103"/>
              <a:gd name="T1" fmla="*/ 1051 h 2103"/>
              <a:gd name="T2" fmla="*/ 2102 w 2103"/>
              <a:gd name="T3" fmla="*/ 1051 h 2103"/>
              <a:gd name="T4" fmla="*/ 1051 w 2103"/>
              <a:gd name="T5" fmla="*/ 2102 h 2103"/>
              <a:gd name="T6" fmla="*/ 1051 w 2103"/>
              <a:gd name="T7" fmla="*/ 2102 h 2103"/>
              <a:gd name="T8" fmla="*/ 0 w 2103"/>
              <a:gd name="T9" fmla="*/ 1051 h 2103"/>
              <a:gd name="T10" fmla="*/ 0 w 2103"/>
              <a:gd name="T11" fmla="*/ 1051 h 2103"/>
              <a:gd name="T12" fmla="*/ 1051 w 2103"/>
              <a:gd name="T13" fmla="*/ 0 h 2103"/>
              <a:gd name="T14" fmla="*/ 1051 w 2103"/>
              <a:gd name="T15" fmla="*/ 0 h 2103"/>
              <a:gd name="T16" fmla="*/ 2102 w 2103"/>
              <a:gd name="T17" fmla="*/ 1051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3" h="2103">
                <a:moveTo>
                  <a:pt x="2102" y="1051"/>
                </a:moveTo>
                <a:lnTo>
                  <a:pt x="2102" y="1051"/>
                </a:lnTo>
                <a:cubicBezTo>
                  <a:pt x="2102" y="1632"/>
                  <a:pt x="1631" y="2102"/>
                  <a:pt x="1051" y="2102"/>
                </a:cubicBezTo>
                <a:lnTo>
                  <a:pt x="1051" y="2102"/>
                </a:lnTo>
                <a:cubicBezTo>
                  <a:pt x="470" y="2102"/>
                  <a:pt x="0" y="1632"/>
                  <a:pt x="0" y="1051"/>
                </a:cubicBezTo>
                <a:lnTo>
                  <a:pt x="0" y="1051"/>
                </a:lnTo>
                <a:cubicBezTo>
                  <a:pt x="0" y="471"/>
                  <a:pt x="470" y="0"/>
                  <a:pt x="1051" y="0"/>
                </a:cubicBezTo>
                <a:lnTo>
                  <a:pt x="1051" y="0"/>
                </a:lnTo>
                <a:cubicBezTo>
                  <a:pt x="1631" y="0"/>
                  <a:pt x="2102" y="471"/>
                  <a:pt x="2102" y="10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441">
            <a:extLst>
              <a:ext uri="{FF2B5EF4-FFF2-40B4-BE49-F238E27FC236}">
                <a16:creationId xmlns:a16="http://schemas.microsoft.com/office/drawing/2014/main" id="{150C4C73-BDB8-C34C-9FF8-A7B80C90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032" y="8637748"/>
            <a:ext cx="2620181" cy="2620184"/>
          </a:xfrm>
          <a:custGeom>
            <a:avLst/>
            <a:gdLst>
              <a:gd name="T0" fmla="*/ 2102 w 2103"/>
              <a:gd name="T1" fmla="*/ 1051 h 2103"/>
              <a:gd name="T2" fmla="*/ 2102 w 2103"/>
              <a:gd name="T3" fmla="*/ 1051 h 2103"/>
              <a:gd name="T4" fmla="*/ 1051 w 2103"/>
              <a:gd name="T5" fmla="*/ 2102 h 2103"/>
              <a:gd name="T6" fmla="*/ 1051 w 2103"/>
              <a:gd name="T7" fmla="*/ 2102 h 2103"/>
              <a:gd name="T8" fmla="*/ 0 w 2103"/>
              <a:gd name="T9" fmla="*/ 1051 h 2103"/>
              <a:gd name="T10" fmla="*/ 0 w 2103"/>
              <a:gd name="T11" fmla="*/ 1051 h 2103"/>
              <a:gd name="T12" fmla="*/ 1051 w 2103"/>
              <a:gd name="T13" fmla="*/ 0 h 2103"/>
              <a:gd name="T14" fmla="*/ 1051 w 2103"/>
              <a:gd name="T15" fmla="*/ 0 h 2103"/>
              <a:gd name="T16" fmla="*/ 2102 w 2103"/>
              <a:gd name="T17" fmla="*/ 1051 h 2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3" h="2103">
                <a:moveTo>
                  <a:pt x="2102" y="1051"/>
                </a:moveTo>
                <a:lnTo>
                  <a:pt x="2102" y="1051"/>
                </a:lnTo>
                <a:cubicBezTo>
                  <a:pt x="2102" y="1632"/>
                  <a:pt x="1631" y="2102"/>
                  <a:pt x="1051" y="2102"/>
                </a:cubicBezTo>
                <a:lnTo>
                  <a:pt x="1051" y="2102"/>
                </a:lnTo>
                <a:cubicBezTo>
                  <a:pt x="470" y="2102"/>
                  <a:pt x="0" y="1632"/>
                  <a:pt x="0" y="1051"/>
                </a:cubicBezTo>
                <a:lnTo>
                  <a:pt x="0" y="1051"/>
                </a:lnTo>
                <a:cubicBezTo>
                  <a:pt x="0" y="471"/>
                  <a:pt x="470" y="0"/>
                  <a:pt x="1051" y="0"/>
                </a:cubicBezTo>
                <a:lnTo>
                  <a:pt x="1051" y="0"/>
                </a:lnTo>
                <a:cubicBezTo>
                  <a:pt x="1631" y="0"/>
                  <a:pt x="2102" y="471"/>
                  <a:pt x="2102" y="1051"/>
                </a:cubicBezTo>
              </a:path>
            </a:pathLst>
          </a:custGeom>
          <a:solidFill>
            <a:srgbClr val="121143">
              <a:alpha val="1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442">
            <a:extLst>
              <a:ext uri="{FF2B5EF4-FFF2-40B4-BE49-F238E27FC236}">
                <a16:creationId xmlns:a16="http://schemas.microsoft.com/office/drawing/2014/main" id="{CBE779F7-02B8-4845-B35F-6047EF71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5823" y="8797047"/>
            <a:ext cx="2296093" cy="2301585"/>
          </a:xfrm>
          <a:custGeom>
            <a:avLst/>
            <a:gdLst>
              <a:gd name="T0" fmla="*/ 1844 w 1845"/>
              <a:gd name="T1" fmla="*/ 922 h 1846"/>
              <a:gd name="T2" fmla="*/ 1844 w 1845"/>
              <a:gd name="T3" fmla="*/ 922 h 1846"/>
              <a:gd name="T4" fmla="*/ 922 w 1845"/>
              <a:gd name="T5" fmla="*/ 1845 h 1846"/>
              <a:gd name="T6" fmla="*/ 922 w 1845"/>
              <a:gd name="T7" fmla="*/ 1845 h 1846"/>
              <a:gd name="T8" fmla="*/ 0 w 1845"/>
              <a:gd name="T9" fmla="*/ 922 h 1846"/>
              <a:gd name="T10" fmla="*/ 0 w 1845"/>
              <a:gd name="T11" fmla="*/ 922 h 1846"/>
              <a:gd name="T12" fmla="*/ 922 w 1845"/>
              <a:gd name="T13" fmla="*/ 0 h 1846"/>
              <a:gd name="T14" fmla="*/ 922 w 1845"/>
              <a:gd name="T15" fmla="*/ 0 h 1846"/>
              <a:gd name="T16" fmla="*/ 1844 w 1845"/>
              <a:gd name="T17" fmla="*/ 922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5" h="1846">
                <a:moveTo>
                  <a:pt x="1844" y="922"/>
                </a:moveTo>
                <a:lnTo>
                  <a:pt x="1844" y="922"/>
                </a:lnTo>
                <a:cubicBezTo>
                  <a:pt x="1844" y="1431"/>
                  <a:pt x="1431" y="1845"/>
                  <a:pt x="922" y="1845"/>
                </a:cubicBezTo>
                <a:lnTo>
                  <a:pt x="922" y="1845"/>
                </a:lnTo>
                <a:cubicBezTo>
                  <a:pt x="412" y="1845"/>
                  <a:pt x="0" y="1431"/>
                  <a:pt x="0" y="922"/>
                </a:cubicBezTo>
                <a:lnTo>
                  <a:pt x="0" y="922"/>
                </a:lnTo>
                <a:cubicBezTo>
                  <a:pt x="0" y="413"/>
                  <a:pt x="412" y="0"/>
                  <a:pt x="922" y="0"/>
                </a:cubicBezTo>
                <a:lnTo>
                  <a:pt x="922" y="0"/>
                </a:lnTo>
                <a:cubicBezTo>
                  <a:pt x="1431" y="0"/>
                  <a:pt x="1844" y="413"/>
                  <a:pt x="1844" y="9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Line 449">
            <a:extLst>
              <a:ext uri="{FF2B5EF4-FFF2-40B4-BE49-F238E27FC236}">
                <a16:creationId xmlns:a16="http://schemas.microsoft.com/office/drawing/2014/main" id="{9F89CF80-0A80-EE45-BD7C-FB71DC5F2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63866" y="11093141"/>
            <a:ext cx="0" cy="1296358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50">
            <a:extLst>
              <a:ext uri="{FF2B5EF4-FFF2-40B4-BE49-F238E27FC236}">
                <a16:creationId xmlns:a16="http://schemas.microsoft.com/office/drawing/2014/main" id="{F7371A31-13AF-3448-8629-5221C7C36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174" y="12153299"/>
            <a:ext cx="477896" cy="477896"/>
          </a:xfrm>
          <a:custGeom>
            <a:avLst/>
            <a:gdLst>
              <a:gd name="T0" fmla="*/ 384 w 385"/>
              <a:gd name="T1" fmla="*/ 191 h 384"/>
              <a:gd name="T2" fmla="*/ 384 w 385"/>
              <a:gd name="T3" fmla="*/ 191 h 384"/>
              <a:gd name="T4" fmla="*/ 192 w 385"/>
              <a:gd name="T5" fmla="*/ 383 h 384"/>
              <a:gd name="T6" fmla="*/ 192 w 385"/>
              <a:gd name="T7" fmla="*/ 383 h 384"/>
              <a:gd name="T8" fmla="*/ 0 w 385"/>
              <a:gd name="T9" fmla="*/ 191 h 384"/>
              <a:gd name="T10" fmla="*/ 0 w 385"/>
              <a:gd name="T11" fmla="*/ 191 h 384"/>
              <a:gd name="T12" fmla="*/ 192 w 385"/>
              <a:gd name="T13" fmla="*/ 0 h 384"/>
              <a:gd name="T14" fmla="*/ 192 w 385"/>
              <a:gd name="T15" fmla="*/ 0 h 384"/>
              <a:gd name="T16" fmla="*/ 384 w 385"/>
              <a:gd name="T17" fmla="*/ 19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5" h="384">
                <a:moveTo>
                  <a:pt x="384" y="191"/>
                </a:moveTo>
                <a:lnTo>
                  <a:pt x="384" y="191"/>
                </a:lnTo>
                <a:cubicBezTo>
                  <a:pt x="384" y="297"/>
                  <a:pt x="298" y="383"/>
                  <a:pt x="192" y="383"/>
                </a:cubicBezTo>
                <a:lnTo>
                  <a:pt x="192" y="383"/>
                </a:lnTo>
                <a:cubicBezTo>
                  <a:pt x="86" y="383"/>
                  <a:pt x="0" y="297"/>
                  <a:pt x="0" y="191"/>
                </a:cubicBezTo>
                <a:lnTo>
                  <a:pt x="0" y="191"/>
                </a:lnTo>
                <a:cubicBezTo>
                  <a:pt x="0" y="85"/>
                  <a:pt x="86" y="0"/>
                  <a:pt x="192" y="0"/>
                </a:cubicBezTo>
                <a:lnTo>
                  <a:pt x="192" y="0"/>
                </a:lnTo>
                <a:cubicBezTo>
                  <a:pt x="298" y="0"/>
                  <a:pt x="384" y="85"/>
                  <a:pt x="384" y="1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BCD1-CE6F-9448-85EF-9F06FB45D75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E812E-56AF-AA4E-9B25-B48ED75ABC1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2F0AD-6891-B647-9E72-01AE961C0406}"/>
              </a:ext>
            </a:extLst>
          </p:cNvPr>
          <p:cNvSpPr txBox="1"/>
          <p:nvPr/>
        </p:nvSpPr>
        <p:spPr>
          <a:xfrm>
            <a:off x="4045348" y="10082405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A6023-A93E-0F47-8BB3-66CC24509DD0}"/>
              </a:ext>
            </a:extLst>
          </p:cNvPr>
          <p:cNvSpPr txBox="1"/>
          <p:nvPr/>
        </p:nvSpPr>
        <p:spPr>
          <a:xfrm>
            <a:off x="2900762" y="4426908"/>
            <a:ext cx="4420534" cy="33009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 algn="ctr">
              <a:lnSpc>
                <a:spcPts val="3600"/>
              </a:lnSpc>
            </a:pPr>
            <a:endParaRPr lang="en-US" sz="24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06D2E-42C2-2B4C-BF76-CBCDE5AE0593}"/>
              </a:ext>
            </a:extLst>
          </p:cNvPr>
          <p:cNvSpPr txBox="1"/>
          <p:nvPr/>
        </p:nvSpPr>
        <p:spPr>
          <a:xfrm>
            <a:off x="4045348" y="9134555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526C3-9DBD-FA4F-95ED-8182E4529FA4}"/>
              </a:ext>
            </a:extLst>
          </p:cNvPr>
          <p:cNvSpPr txBox="1"/>
          <p:nvPr/>
        </p:nvSpPr>
        <p:spPr>
          <a:xfrm>
            <a:off x="11123144" y="10082405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DBBFB-9862-0D46-AC3F-AF0EB3FBD4EE}"/>
              </a:ext>
            </a:extLst>
          </p:cNvPr>
          <p:cNvSpPr txBox="1"/>
          <p:nvPr/>
        </p:nvSpPr>
        <p:spPr>
          <a:xfrm>
            <a:off x="9978558" y="4426908"/>
            <a:ext cx="4420534" cy="33009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 algn="ctr">
              <a:lnSpc>
                <a:spcPts val="3600"/>
              </a:lnSpc>
            </a:pPr>
            <a:endParaRPr lang="en-US" sz="24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1A730-8125-8F4A-A899-8B89D05C4FA1}"/>
              </a:ext>
            </a:extLst>
          </p:cNvPr>
          <p:cNvSpPr txBox="1"/>
          <p:nvPr/>
        </p:nvSpPr>
        <p:spPr>
          <a:xfrm>
            <a:off x="11123144" y="9134555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7581F-FAC2-CA47-95C2-3FCC7C64B97B}"/>
              </a:ext>
            </a:extLst>
          </p:cNvPr>
          <p:cNvSpPr txBox="1"/>
          <p:nvPr/>
        </p:nvSpPr>
        <p:spPr>
          <a:xfrm>
            <a:off x="18200942" y="10082405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793B3-0484-7B42-9F51-706A36529A5B}"/>
              </a:ext>
            </a:extLst>
          </p:cNvPr>
          <p:cNvSpPr txBox="1"/>
          <p:nvPr/>
        </p:nvSpPr>
        <p:spPr>
          <a:xfrm>
            <a:off x="17056356" y="4426908"/>
            <a:ext cx="4420534" cy="33009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 algn="ctr">
              <a:lnSpc>
                <a:spcPts val="3600"/>
              </a:lnSpc>
            </a:pPr>
            <a:endParaRPr lang="en-US" sz="24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16A70-731F-174D-BAEE-E5F19D019849}"/>
              </a:ext>
            </a:extLst>
          </p:cNvPr>
          <p:cNvSpPr txBox="1"/>
          <p:nvPr/>
        </p:nvSpPr>
        <p:spPr>
          <a:xfrm>
            <a:off x="18200942" y="9134555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55798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362A7049-D8FA-E646-93AF-CDC668BBA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" y="5729634"/>
            <a:ext cx="24368365" cy="7983688"/>
          </a:xfrm>
          <a:custGeom>
            <a:avLst/>
            <a:gdLst>
              <a:gd name="T0" fmla="*/ 0 w 19570"/>
              <a:gd name="T1" fmla="*/ 6409 h 6410"/>
              <a:gd name="T2" fmla="*/ 19569 w 19570"/>
              <a:gd name="T3" fmla="*/ 6409 h 6410"/>
              <a:gd name="T4" fmla="*/ 19569 w 19570"/>
              <a:gd name="T5" fmla="*/ 0 h 6410"/>
              <a:gd name="T6" fmla="*/ 0 w 19570"/>
              <a:gd name="T7" fmla="*/ 0 h 6410"/>
              <a:gd name="T8" fmla="*/ 0 w 19570"/>
              <a:gd name="T9" fmla="*/ 6409 h 6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6410">
                <a:moveTo>
                  <a:pt x="0" y="6409"/>
                </a:moveTo>
                <a:lnTo>
                  <a:pt x="19569" y="6409"/>
                </a:lnTo>
                <a:lnTo>
                  <a:pt x="19569" y="0"/>
                </a:lnTo>
                <a:lnTo>
                  <a:pt x="0" y="0"/>
                </a:lnTo>
                <a:lnTo>
                  <a:pt x="0" y="640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3">
            <a:extLst>
              <a:ext uri="{FF2B5EF4-FFF2-40B4-BE49-F238E27FC236}">
                <a16:creationId xmlns:a16="http://schemas.microsoft.com/office/drawing/2014/main" id="{34F530EE-DD05-1A43-96B1-360B9F51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352" y="3346606"/>
            <a:ext cx="3151745" cy="3519629"/>
          </a:xfrm>
          <a:custGeom>
            <a:avLst/>
            <a:gdLst>
              <a:gd name="T0" fmla="*/ 2530 w 2531"/>
              <a:gd name="T1" fmla="*/ 1897 h 2826"/>
              <a:gd name="T2" fmla="*/ 2530 w 2531"/>
              <a:gd name="T3" fmla="*/ 929 h 2826"/>
              <a:gd name="T4" fmla="*/ 2530 w 2531"/>
              <a:gd name="T5" fmla="*/ 929 h 2826"/>
              <a:gd name="T6" fmla="*/ 2317 w 2531"/>
              <a:gd name="T7" fmla="*/ 559 h 2826"/>
              <a:gd name="T8" fmla="*/ 1479 w 2531"/>
              <a:gd name="T9" fmla="*/ 75 h 2826"/>
              <a:gd name="T10" fmla="*/ 1479 w 2531"/>
              <a:gd name="T11" fmla="*/ 75 h 2826"/>
              <a:gd name="T12" fmla="*/ 1051 w 2531"/>
              <a:gd name="T13" fmla="*/ 75 h 2826"/>
              <a:gd name="T14" fmla="*/ 214 w 2531"/>
              <a:gd name="T15" fmla="*/ 559 h 2826"/>
              <a:gd name="T16" fmla="*/ 214 w 2531"/>
              <a:gd name="T17" fmla="*/ 559 h 2826"/>
              <a:gd name="T18" fmla="*/ 0 w 2531"/>
              <a:gd name="T19" fmla="*/ 929 h 2826"/>
              <a:gd name="T20" fmla="*/ 0 w 2531"/>
              <a:gd name="T21" fmla="*/ 1897 h 2826"/>
              <a:gd name="T22" fmla="*/ 0 w 2531"/>
              <a:gd name="T23" fmla="*/ 1897 h 2826"/>
              <a:gd name="T24" fmla="*/ 214 w 2531"/>
              <a:gd name="T25" fmla="*/ 2267 h 2826"/>
              <a:gd name="T26" fmla="*/ 1051 w 2531"/>
              <a:gd name="T27" fmla="*/ 2750 h 2826"/>
              <a:gd name="T28" fmla="*/ 1051 w 2531"/>
              <a:gd name="T29" fmla="*/ 2750 h 2826"/>
              <a:gd name="T30" fmla="*/ 1479 w 2531"/>
              <a:gd name="T31" fmla="*/ 2750 h 2826"/>
              <a:gd name="T32" fmla="*/ 2317 w 2531"/>
              <a:gd name="T33" fmla="*/ 2267 h 2826"/>
              <a:gd name="T34" fmla="*/ 2317 w 2531"/>
              <a:gd name="T35" fmla="*/ 2267 h 2826"/>
              <a:gd name="T36" fmla="*/ 2530 w 2531"/>
              <a:gd name="T37" fmla="*/ 1897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31" h="2826">
                <a:moveTo>
                  <a:pt x="2530" y="1897"/>
                </a:moveTo>
                <a:lnTo>
                  <a:pt x="2530" y="929"/>
                </a:lnTo>
                <a:lnTo>
                  <a:pt x="2530" y="929"/>
                </a:lnTo>
                <a:cubicBezTo>
                  <a:pt x="2530" y="777"/>
                  <a:pt x="2449" y="635"/>
                  <a:pt x="2317" y="559"/>
                </a:cubicBezTo>
                <a:lnTo>
                  <a:pt x="1479" y="75"/>
                </a:lnTo>
                <a:lnTo>
                  <a:pt x="1479" y="75"/>
                </a:lnTo>
                <a:cubicBezTo>
                  <a:pt x="1347" y="0"/>
                  <a:pt x="1184" y="0"/>
                  <a:pt x="1051" y="75"/>
                </a:cubicBezTo>
                <a:lnTo>
                  <a:pt x="214" y="559"/>
                </a:lnTo>
                <a:lnTo>
                  <a:pt x="214" y="559"/>
                </a:lnTo>
                <a:cubicBezTo>
                  <a:pt x="82" y="635"/>
                  <a:pt x="0" y="777"/>
                  <a:pt x="0" y="929"/>
                </a:cubicBezTo>
                <a:lnTo>
                  <a:pt x="0" y="1897"/>
                </a:lnTo>
                <a:lnTo>
                  <a:pt x="0" y="1897"/>
                </a:lnTo>
                <a:cubicBezTo>
                  <a:pt x="0" y="2049"/>
                  <a:pt x="82" y="2190"/>
                  <a:pt x="214" y="2267"/>
                </a:cubicBezTo>
                <a:lnTo>
                  <a:pt x="1051" y="2750"/>
                </a:lnTo>
                <a:lnTo>
                  <a:pt x="1051" y="2750"/>
                </a:lnTo>
                <a:cubicBezTo>
                  <a:pt x="1184" y="2825"/>
                  <a:pt x="1347" y="2825"/>
                  <a:pt x="1479" y="2750"/>
                </a:cubicBezTo>
                <a:lnTo>
                  <a:pt x="2317" y="2267"/>
                </a:lnTo>
                <a:lnTo>
                  <a:pt x="2317" y="2267"/>
                </a:lnTo>
                <a:cubicBezTo>
                  <a:pt x="2449" y="2190"/>
                  <a:pt x="2530" y="2049"/>
                  <a:pt x="2530" y="18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90">
            <a:extLst>
              <a:ext uri="{FF2B5EF4-FFF2-40B4-BE49-F238E27FC236}">
                <a16:creationId xmlns:a16="http://schemas.microsoft.com/office/drawing/2014/main" id="{A4D02AFF-4C4D-C245-BFE7-ED65ED80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2953" y="3346606"/>
            <a:ext cx="3151745" cy="3519629"/>
          </a:xfrm>
          <a:custGeom>
            <a:avLst/>
            <a:gdLst>
              <a:gd name="T0" fmla="*/ 2529 w 2530"/>
              <a:gd name="T1" fmla="*/ 1897 h 2826"/>
              <a:gd name="T2" fmla="*/ 2529 w 2530"/>
              <a:gd name="T3" fmla="*/ 929 h 2826"/>
              <a:gd name="T4" fmla="*/ 2529 w 2530"/>
              <a:gd name="T5" fmla="*/ 929 h 2826"/>
              <a:gd name="T6" fmla="*/ 2315 w 2530"/>
              <a:gd name="T7" fmla="*/ 559 h 2826"/>
              <a:gd name="T8" fmla="*/ 1477 w 2530"/>
              <a:gd name="T9" fmla="*/ 75 h 2826"/>
              <a:gd name="T10" fmla="*/ 1477 w 2530"/>
              <a:gd name="T11" fmla="*/ 75 h 2826"/>
              <a:gd name="T12" fmla="*/ 1052 w 2530"/>
              <a:gd name="T13" fmla="*/ 75 h 2826"/>
              <a:gd name="T14" fmla="*/ 214 w 2530"/>
              <a:gd name="T15" fmla="*/ 559 h 2826"/>
              <a:gd name="T16" fmla="*/ 214 w 2530"/>
              <a:gd name="T17" fmla="*/ 559 h 2826"/>
              <a:gd name="T18" fmla="*/ 0 w 2530"/>
              <a:gd name="T19" fmla="*/ 929 h 2826"/>
              <a:gd name="T20" fmla="*/ 0 w 2530"/>
              <a:gd name="T21" fmla="*/ 1897 h 2826"/>
              <a:gd name="T22" fmla="*/ 0 w 2530"/>
              <a:gd name="T23" fmla="*/ 1897 h 2826"/>
              <a:gd name="T24" fmla="*/ 214 w 2530"/>
              <a:gd name="T25" fmla="*/ 2267 h 2826"/>
              <a:gd name="T26" fmla="*/ 1052 w 2530"/>
              <a:gd name="T27" fmla="*/ 2750 h 2826"/>
              <a:gd name="T28" fmla="*/ 1052 w 2530"/>
              <a:gd name="T29" fmla="*/ 2750 h 2826"/>
              <a:gd name="T30" fmla="*/ 1477 w 2530"/>
              <a:gd name="T31" fmla="*/ 2750 h 2826"/>
              <a:gd name="T32" fmla="*/ 2315 w 2530"/>
              <a:gd name="T33" fmla="*/ 2267 h 2826"/>
              <a:gd name="T34" fmla="*/ 2315 w 2530"/>
              <a:gd name="T35" fmla="*/ 2267 h 2826"/>
              <a:gd name="T36" fmla="*/ 2529 w 2530"/>
              <a:gd name="T37" fmla="*/ 1897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30" h="2826">
                <a:moveTo>
                  <a:pt x="2529" y="1897"/>
                </a:moveTo>
                <a:lnTo>
                  <a:pt x="2529" y="929"/>
                </a:lnTo>
                <a:lnTo>
                  <a:pt x="2529" y="929"/>
                </a:lnTo>
                <a:cubicBezTo>
                  <a:pt x="2529" y="777"/>
                  <a:pt x="2447" y="635"/>
                  <a:pt x="2315" y="559"/>
                </a:cubicBezTo>
                <a:lnTo>
                  <a:pt x="1477" y="75"/>
                </a:lnTo>
                <a:lnTo>
                  <a:pt x="1477" y="75"/>
                </a:lnTo>
                <a:cubicBezTo>
                  <a:pt x="1345" y="0"/>
                  <a:pt x="1184" y="0"/>
                  <a:pt x="1052" y="75"/>
                </a:cubicBezTo>
                <a:lnTo>
                  <a:pt x="214" y="559"/>
                </a:lnTo>
                <a:lnTo>
                  <a:pt x="214" y="559"/>
                </a:lnTo>
                <a:cubicBezTo>
                  <a:pt x="82" y="635"/>
                  <a:pt x="0" y="777"/>
                  <a:pt x="0" y="929"/>
                </a:cubicBezTo>
                <a:lnTo>
                  <a:pt x="0" y="1897"/>
                </a:lnTo>
                <a:lnTo>
                  <a:pt x="0" y="1897"/>
                </a:lnTo>
                <a:cubicBezTo>
                  <a:pt x="0" y="2049"/>
                  <a:pt x="82" y="2190"/>
                  <a:pt x="214" y="2267"/>
                </a:cubicBezTo>
                <a:lnTo>
                  <a:pt x="1052" y="2750"/>
                </a:lnTo>
                <a:lnTo>
                  <a:pt x="1052" y="2750"/>
                </a:lnTo>
                <a:cubicBezTo>
                  <a:pt x="1184" y="2825"/>
                  <a:pt x="1345" y="2825"/>
                  <a:pt x="1477" y="2750"/>
                </a:cubicBezTo>
                <a:lnTo>
                  <a:pt x="2315" y="2267"/>
                </a:lnTo>
                <a:lnTo>
                  <a:pt x="2315" y="2267"/>
                </a:lnTo>
                <a:cubicBezTo>
                  <a:pt x="2447" y="2190"/>
                  <a:pt x="2529" y="2049"/>
                  <a:pt x="2529" y="18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07">
            <a:extLst>
              <a:ext uri="{FF2B5EF4-FFF2-40B4-BE49-F238E27FC236}">
                <a16:creationId xmlns:a16="http://schemas.microsoft.com/office/drawing/2014/main" id="{B6C87BC4-F8A8-584A-BB92-772CBB280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550" y="3346606"/>
            <a:ext cx="3151745" cy="3519629"/>
          </a:xfrm>
          <a:custGeom>
            <a:avLst/>
            <a:gdLst>
              <a:gd name="T0" fmla="*/ 2530 w 2531"/>
              <a:gd name="T1" fmla="*/ 1897 h 2826"/>
              <a:gd name="T2" fmla="*/ 2530 w 2531"/>
              <a:gd name="T3" fmla="*/ 929 h 2826"/>
              <a:gd name="T4" fmla="*/ 2530 w 2531"/>
              <a:gd name="T5" fmla="*/ 929 h 2826"/>
              <a:gd name="T6" fmla="*/ 2316 w 2531"/>
              <a:gd name="T7" fmla="*/ 559 h 2826"/>
              <a:gd name="T8" fmla="*/ 1479 w 2531"/>
              <a:gd name="T9" fmla="*/ 75 h 2826"/>
              <a:gd name="T10" fmla="*/ 1479 w 2531"/>
              <a:gd name="T11" fmla="*/ 75 h 2826"/>
              <a:gd name="T12" fmla="*/ 1051 w 2531"/>
              <a:gd name="T13" fmla="*/ 75 h 2826"/>
              <a:gd name="T14" fmla="*/ 213 w 2531"/>
              <a:gd name="T15" fmla="*/ 559 h 2826"/>
              <a:gd name="T16" fmla="*/ 213 w 2531"/>
              <a:gd name="T17" fmla="*/ 559 h 2826"/>
              <a:gd name="T18" fmla="*/ 0 w 2531"/>
              <a:gd name="T19" fmla="*/ 929 h 2826"/>
              <a:gd name="T20" fmla="*/ 0 w 2531"/>
              <a:gd name="T21" fmla="*/ 1897 h 2826"/>
              <a:gd name="T22" fmla="*/ 0 w 2531"/>
              <a:gd name="T23" fmla="*/ 1897 h 2826"/>
              <a:gd name="T24" fmla="*/ 213 w 2531"/>
              <a:gd name="T25" fmla="*/ 2267 h 2826"/>
              <a:gd name="T26" fmla="*/ 1051 w 2531"/>
              <a:gd name="T27" fmla="*/ 2750 h 2826"/>
              <a:gd name="T28" fmla="*/ 1051 w 2531"/>
              <a:gd name="T29" fmla="*/ 2750 h 2826"/>
              <a:gd name="T30" fmla="*/ 1479 w 2531"/>
              <a:gd name="T31" fmla="*/ 2750 h 2826"/>
              <a:gd name="T32" fmla="*/ 2316 w 2531"/>
              <a:gd name="T33" fmla="*/ 2267 h 2826"/>
              <a:gd name="T34" fmla="*/ 2316 w 2531"/>
              <a:gd name="T35" fmla="*/ 2267 h 2826"/>
              <a:gd name="T36" fmla="*/ 2530 w 2531"/>
              <a:gd name="T37" fmla="*/ 1897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31" h="2826">
                <a:moveTo>
                  <a:pt x="2530" y="1897"/>
                </a:moveTo>
                <a:lnTo>
                  <a:pt x="2530" y="929"/>
                </a:lnTo>
                <a:lnTo>
                  <a:pt x="2530" y="929"/>
                </a:lnTo>
                <a:cubicBezTo>
                  <a:pt x="2530" y="777"/>
                  <a:pt x="2448" y="635"/>
                  <a:pt x="2316" y="559"/>
                </a:cubicBezTo>
                <a:lnTo>
                  <a:pt x="1479" y="75"/>
                </a:lnTo>
                <a:lnTo>
                  <a:pt x="1479" y="75"/>
                </a:lnTo>
                <a:cubicBezTo>
                  <a:pt x="1346" y="0"/>
                  <a:pt x="1183" y="0"/>
                  <a:pt x="1051" y="75"/>
                </a:cubicBezTo>
                <a:lnTo>
                  <a:pt x="213" y="559"/>
                </a:lnTo>
                <a:lnTo>
                  <a:pt x="213" y="559"/>
                </a:lnTo>
                <a:cubicBezTo>
                  <a:pt x="81" y="635"/>
                  <a:pt x="0" y="777"/>
                  <a:pt x="0" y="929"/>
                </a:cubicBezTo>
                <a:lnTo>
                  <a:pt x="0" y="1897"/>
                </a:lnTo>
                <a:lnTo>
                  <a:pt x="0" y="1897"/>
                </a:lnTo>
                <a:cubicBezTo>
                  <a:pt x="0" y="2049"/>
                  <a:pt x="81" y="2190"/>
                  <a:pt x="213" y="2267"/>
                </a:cubicBezTo>
                <a:lnTo>
                  <a:pt x="1051" y="2750"/>
                </a:lnTo>
                <a:lnTo>
                  <a:pt x="1051" y="2750"/>
                </a:lnTo>
                <a:cubicBezTo>
                  <a:pt x="1183" y="2825"/>
                  <a:pt x="1346" y="2825"/>
                  <a:pt x="1479" y="2750"/>
                </a:cubicBezTo>
                <a:lnTo>
                  <a:pt x="2316" y="2267"/>
                </a:lnTo>
                <a:lnTo>
                  <a:pt x="2316" y="2267"/>
                </a:lnTo>
                <a:cubicBezTo>
                  <a:pt x="2448" y="2190"/>
                  <a:pt x="2530" y="2049"/>
                  <a:pt x="2530" y="18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33">
            <a:extLst>
              <a:ext uri="{FF2B5EF4-FFF2-40B4-BE49-F238E27FC236}">
                <a16:creationId xmlns:a16="http://schemas.microsoft.com/office/drawing/2014/main" id="{4DB2B6DD-4F1A-384C-A841-FB76AE01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097" y="5103675"/>
            <a:ext cx="2295172" cy="3969879"/>
          </a:xfrm>
          <a:custGeom>
            <a:avLst/>
            <a:gdLst>
              <a:gd name="T0" fmla="*/ 0 w 1843"/>
              <a:gd name="T1" fmla="*/ 0 h 3189"/>
              <a:gd name="T2" fmla="*/ 1842 w 1843"/>
              <a:gd name="T3" fmla="*/ 0 h 3189"/>
              <a:gd name="T4" fmla="*/ 1842 w 1843"/>
              <a:gd name="T5" fmla="*/ 3188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3" h="3189">
                <a:moveTo>
                  <a:pt x="0" y="0"/>
                </a:moveTo>
                <a:lnTo>
                  <a:pt x="1842" y="0"/>
                </a:lnTo>
                <a:lnTo>
                  <a:pt x="1842" y="3188"/>
                </a:lnTo>
              </a:path>
            </a:pathLst>
          </a:custGeom>
          <a:noFill/>
          <a:ln w="635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435">
            <a:extLst>
              <a:ext uri="{FF2B5EF4-FFF2-40B4-BE49-F238E27FC236}">
                <a16:creationId xmlns:a16="http://schemas.microsoft.com/office/drawing/2014/main" id="{24EBCC9D-F07F-5143-9442-AF1236B25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423" y="8387200"/>
            <a:ext cx="1378204" cy="1378200"/>
          </a:xfrm>
          <a:custGeom>
            <a:avLst/>
            <a:gdLst>
              <a:gd name="T0" fmla="*/ 1106 w 1107"/>
              <a:gd name="T1" fmla="*/ 553 h 1107"/>
              <a:gd name="T2" fmla="*/ 1106 w 1107"/>
              <a:gd name="T3" fmla="*/ 553 h 1107"/>
              <a:gd name="T4" fmla="*/ 553 w 1107"/>
              <a:gd name="T5" fmla="*/ 1106 h 1107"/>
              <a:gd name="T6" fmla="*/ 553 w 1107"/>
              <a:gd name="T7" fmla="*/ 1106 h 1107"/>
              <a:gd name="T8" fmla="*/ 0 w 1107"/>
              <a:gd name="T9" fmla="*/ 553 h 1107"/>
              <a:gd name="T10" fmla="*/ 0 w 1107"/>
              <a:gd name="T11" fmla="*/ 553 h 1107"/>
              <a:gd name="T12" fmla="*/ 553 w 1107"/>
              <a:gd name="T13" fmla="*/ 0 h 1107"/>
              <a:gd name="T14" fmla="*/ 553 w 1107"/>
              <a:gd name="T15" fmla="*/ 0 h 1107"/>
              <a:gd name="T16" fmla="*/ 1106 w 1107"/>
              <a:gd name="T17" fmla="*/ 553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7" h="1107">
                <a:moveTo>
                  <a:pt x="1106" y="553"/>
                </a:moveTo>
                <a:lnTo>
                  <a:pt x="1106" y="553"/>
                </a:lnTo>
                <a:cubicBezTo>
                  <a:pt x="1106" y="858"/>
                  <a:pt x="859" y="1106"/>
                  <a:pt x="553" y="1106"/>
                </a:cubicBezTo>
                <a:lnTo>
                  <a:pt x="553" y="1106"/>
                </a:lnTo>
                <a:cubicBezTo>
                  <a:pt x="248" y="1106"/>
                  <a:pt x="0" y="858"/>
                  <a:pt x="0" y="553"/>
                </a:cubicBezTo>
                <a:lnTo>
                  <a:pt x="0" y="553"/>
                </a:lnTo>
                <a:cubicBezTo>
                  <a:pt x="0" y="247"/>
                  <a:pt x="248" y="0"/>
                  <a:pt x="553" y="0"/>
                </a:cubicBezTo>
                <a:lnTo>
                  <a:pt x="553" y="0"/>
                </a:lnTo>
                <a:cubicBezTo>
                  <a:pt x="859" y="0"/>
                  <a:pt x="1106" y="247"/>
                  <a:pt x="1106" y="553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Line 436">
            <a:extLst>
              <a:ext uri="{FF2B5EF4-FFF2-40B4-BE49-F238E27FC236}">
                <a16:creationId xmlns:a16="http://schemas.microsoft.com/office/drawing/2014/main" id="{B083EB44-C6EA-7242-B33C-63A123D91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1856" y="9073554"/>
            <a:ext cx="702826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miter lim="800000"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438">
            <a:extLst>
              <a:ext uri="{FF2B5EF4-FFF2-40B4-BE49-F238E27FC236}">
                <a16:creationId xmlns:a16="http://schemas.microsoft.com/office/drawing/2014/main" id="{920848AA-F35B-0A49-8BDA-D601D289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698" y="5103675"/>
            <a:ext cx="2295172" cy="3969879"/>
          </a:xfrm>
          <a:custGeom>
            <a:avLst/>
            <a:gdLst>
              <a:gd name="T0" fmla="*/ 0 w 1843"/>
              <a:gd name="T1" fmla="*/ 0 h 3189"/>
              <a:gd name="T2" fmla="*/ 1842 w 1843"/>
              <a:gd name="T3" fmla="*/ 0 h 3189"/>
              <a:gd name="T4" fmla="*/ 1842 w 1843"/>
              <a:gd name="T5" fmla="*/ 3188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3" h="3189">
                <a:moveTo>
                  <a:pt x="0" y="0"/>
                </a:moveTo>
                <a:lnTo>
                  <a:pt x="1842" y="0"/>
                </a:lnTo>
                <a:lnTo>
                  <a:pt x="1842" y="3188"/>
                </a:lnTo>
              </a:path>
            </a:pathLst>
          </a:custGeom>
          <a:noFill/>
          <a:ln w="635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440">
            <a:extLst>
              <a:ext uri="{FF2B5EF4-FFF2-40B4-BE49-F238E27FC236}">
                <a16:creationId xmlns:a16="http://schemas.microsoft.com/office/drawing/2014/main" id="{223CBDB7-A310-4944-8D8C-6C384AF6D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8022" y="8387200"/>
            <a:ext cx="1378200" cy="1378200"/>
          </a:xfrm>
          <a:custGeom>
            <a:avLst/>
            <a:gdLst>
              <a:gd name="T0" fmla="*/ 1106 w 1107"/>
              <a:gd name="T1" fmla="*/ 553 h 1107"/>
              <a:gd name="T2" fmla="*/ 1106 w 1107"/>
              <a:gd name="T3" fmla="*/ 553 h 1107"/>
              <a:gd name="T4" fmla="*/ 553 w 1107"/>
              <a:gd name="T5" fmla="*/ 1106 h 1107"/>
              <a:gd name="T6" fmla="*/ 553 w 1107"/>
              <a:gd name="T7" fmla="*/ 1106 h 1107"/>
              <a:gd name="T8" fmla="*/ 0 w 1107"/>
              <a:gd name="T9" fmla="*/ 553 h 1107"/>
              <a:gd name="T10" fmla="*/ 0 w 1107"/>
              <a:gd name="T11" fmla="*/ 553 h 1107"/>
              <a:gd name="T12" fmla="*/ 553 w 1107"/>
              <a:gd name="T13" fmla="*/ 0 h 1107"/>
              <a:gd name="T14" fmla="*/ 553 w 1107"/>
              <a:gd name="T15" fmla="*/ 0 h 1107"/>
              <a:gd name="T16" fmla="*/ 1106 w 1107"/>
              <a:gd name="T17" fmla="*/ 553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7" h="1107">
                <a:moveTo>
                  <a:pt x="1106" y="553"/>
                </a:moveTo>
                <a:lnTo>
                  <a:pt x="1106" y="553"/>
                </a:lnTo>
                <a:cubicBezTo>
                  <a:pt x="1106" y="858"/>
                  <a:pt x="859" y="1106"/>
                  <a:pt x="553" y="1106"/>
                </a:cubicBezTo>
                <a:lnTo>
                  <a:pt x="553" y="1106"/>
                </a:lnTo>
                <a:cubicBezTo>
                  <a:pt x="248" y="1106"/>
                  <a:pt x="0" y="858"/>
                  <a:pt x="0" y="553"/>
                </a:cubicBezTo>
                <a:lnTo>
                  <a:pt x="0" y="553"/>
                </a:lnTo>
                <a:cubicBezTo>
                  <a:pt x="0" y="247"/>
                  <a:pt x="248" y="0"/>
                  <a:pt x="553" y="0"/>
                </a:cubicBezTo>
                <a:lnTo>
                  <a:pt x="553" y="0"/>
                </a:lnTo>
                <a:cubicBezTo>
                  <a:pt x="859" y="0"/>
                  <a:pt x="1106" y="247"/>
                  <a:pt x="1106" y="553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Line 441">
            <a:extLst>
              <a:ext uri="{FF2B5EF4-FFF2-40B4-BE49-F238E27FC236}">
                <a16:creationId xmlns:a16="http://schemas.microsoft.com/office/drawing/2014/main" id="{8CE7E910-A237-9943-B306-F7A26681D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2965" y="9073554"/>
            <a:ext cx="702826" cy="0"/>
          </a:xfrm>
          <a:prstGeom prst="line">
            <a:avLst/>
          </a:prstGeom>
          <a:noFill/>
          <a:ln w="63500" cap="flat">
            <a:solidFill>
              <a:schemeClr val="accent2"/>
            </a:solidFill>
            <a:miter lim="800000"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55A82-3D84-AE43-856C-C6579CF99CF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74E4B-3559-6E45-8DFB-C52438A9B1F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2BC6C-175D-A64F-851B-DA45F2FC0E01}"/>
              </a:ext>
            </a:extLst>
          </p:cNvPr>
          <p:cNvSpPr txBox="1"/>
          <p:nvPr/>
        </p:nvSpPr>
        <p:spPr>
          <a:xfrm>
            <a:off x="3053994" y="4022854"/>
            <a:ext cx="2782418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0" b="1" spc="-5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78D10-BB12-C341-B5ED-EB81A37A9007}"/>
              </a:ext>
            </a:extLst>
          </p:cNvPr>
          <p:cNvSpPr txBox="1"/>
          <p:nvPr/>
        </p:nvSpPr>
        <p:spPr>
          <a:xfrm>
            <a:off x="2234936" y="7321029"/>
            <a:ext cx="4420534" cy="33009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 algn="ctr">
              <a:lnSpc>
                <a:spcPts val="3600"/>
              </a:lnSpc>
            </a:pPr>
            <a:endParaRPr lang="en-US" sz="2400" spc="-2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68817-0EFF-1C43-88C3-B8E3294C356E}"/>
              </a:ext>
            </a:extLst>
          </p:cNvPr>
          <p:cNvSpPr txBox="1"/>
          <p:nvPr/>
        </p:nvSpPr>
        <p:spPr>
          <a:xfrm>
            <a:off x="2234935" y="11258228"/>
            <a:ext cx="4420533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B631C-06E3-8340-BC3A-F675A674400A}"/>
              </a:ext>
            </a:extLst>
          </p:cNvPr>
          <p:cNvSpPr txBox="1"/>
          <p:nvPr/>
        </p:nvSpPr>
        <p:spPr>
          <a:xfrm>
            <a:off x="10797616" y="4022854"/>
            <a:ext cx="2782418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0" b="1" spc="-5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15D5B-BBF7-0646-8D72-F1FF5B10F492}"/>
              </a:ext>
            </a:extLst>
          </p:cNvPr>
          <p:cNvSpPr txBox="1"/>
          <p:nvPr/>
        </p:nvSpPr>
        <p:spPr>
          <a:xfrm>
            <a:off x="9978558" y="7321029"/>
            <a:ext cx="4420534" cy="33009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 algn="ctr">
              <a:lnSpc>
                <a:spcPts val="3600"/>
              </a:lnSpc>
            </a:pPr>
            <a:endParaRPr lang="en-US" sz="2400" spc="-2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294B1-581C-834E-B146-990E3AA6C080}"/>
              </a:ext>
            </a:extLst>
          </p:cNvPr>
          <p:cNvSpPr txBox="1"/>
          <p:nvPr/>
        </p:nvSpPr>
        <p:spPr>
          <a:xfrm>
            <a:off x="9978557" y="11258228"/>
            <a:ext cx="4420533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DFB61-9D56-7A43-AFD0-9D47A8DB640A}"/>
              </a:ext>
            </a:extLst>
          </p:cNvPr>
          <p:cNvSpPr txBox="1"/>
          <p:nvPr/>
        </p:nvSpPr>
        <p:spPr>
          <a:xfrm>
            <a:off x="18541236" y="4022854"/>
            <a:ext cx="2782418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0" b="1" spc="-5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9CE21D-56E4-D840-985A-924A7B994B73}"/>
              </a:ext>
            </a:extLst>
          </p:cNvPr>
          <p:cNvSpPr txBox="1"/>
          <p:nvPr/>
        </p:nvSpPr>
        <p:spPr>
          <a:xfrm>
            <a:off x="17722178" y="7321029"/>
            <a:ext cx="4420534" cy="33009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 algn="ctr">
              <a:lnSpc>
                <a:spcPts val="3600"/>
              </a:lnSpc>
            </a:pPr>
            <a:endParaRPr lang="en-US" sz="2400" spc="-2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F26D7-A420-E746-9120-973A1B5E7DC5}"/>
              </a:ext>
            </a:extLst>
          </p:cNvPr>
          <p:cNvSpPr txBox="1"/>
          <p:nvPr/>
        </p:nvSpPr>
        <p:spPr>
          <a:xfrm>
            <a:off x="17722177" y="11258228"/>
            <a:ext cx="4420533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127440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">
            <a:extLst>
              <a:ext uri="{FF2B5EF4-FFF2-40B4-BE49-F238E27FC236}">
                <a16:creationId xmlns:a16="http://schemas.microsoft.com/office/drawing/2014/main" id="{F6D8B0F8-1695-AD46-BCFB-0784EA45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3487" y="8566342"/>
            <a:ext cx="1697352" cy="1697350"/>
          </a:xfrm>
          <a:custGeom>
            <a:avLst/>
            <a:gdLst>
              <a:gd name="T0" fmla="*/ 1361 w 1362"/>
              <a:gd name="T1" fmla="*/ 681 h 1362"/>
              <a:gd name="T2" fmla="*/ 1361 w 1362"/>
              <a:gd name="T3" fmla="*/ 681 h 1362"/>
              <a:gd name="T4" fmla="*/ 680 w 1362"/>
              <a:gd name="T5" fmla="*/ 1361 h 1362"/>
              <a:gd name="T6" fmla="*/ 680 w 1362"/>
              <a:gd name="T7" fmla="*/ 1361 h 1362"/>
              <a:gd name="T8" fmla="*/ 0 w 1362"/>
              <a:gd name="T9" fmla="*/ 681 h 1362"/>
              <a:gd name="T10" fmla="*/ 0 w 1362"/>
              <a:gd name="T11" fmla="*/ 681 h 1362"/>
              <a:gd name="T12" fmla="*/ 680 w 1362"/>
              <a:gd name="T13" fmla="*/ 0 h 1362"/>
              <a:gd name="T14" fmla="*/ 680 w 1362"/>
              <a:gd name="T15" fmla="*/ 0 h 1362"/>
              <a:gd name="T16" fmla="*/ 1361 w 1362"/>
              <a:gd name="T17" fmla="*/ 681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2" h="1362">
                <a:moveTo>
                  <a:pt x="1361" y="681"/>
                </a:moveTo>
                <a:lnTo>
                  <a:pt x="1361" y="681"/>
                </a:lnTo>
                <a:cubicBezTo>
                  <a:pt x="1361" y="1057"/>
                  <a:pt x="1056" y="1361"/>
                  <a:pt x="680" y="1361"/>
                </a:cubicBezTo>
                <a:lnTo>
                  <a:pt x="680" y="1361"/>
                </a:lnTo>
                <a:cubicBezTo>
                  <a:pt x="304" y="1361"/>
                  <a:pt x="0" y="1057"/>
                  <a:pt x="0" y="681"/>
                </a:cubicBezTo>
                <a:lnTo>
                  <a:pt x="0" y="681"/>
                </a:lnTo>
                <a:cubicBezTo>
                  <a:pt x="0" y="305"/>
                  <a:pt x="304" y="0"/>
                  <a:pt x="680" y="0"/>
                </a:cubicBezTo>
                <a:lnTo>
                  <a:pt x="680" y="0"/>
                </a:lnTo>
                <a:cubicBezTo>
                  <a:pt x="1056" y="0"/>
                  <a:pt x="1361" y="305"/>
                  <a:pt x="1361" y="6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649AF2-F204-754C-AE9C-3000DAD964E4}"/>
              </a:ext>
            </a:extLst>
          </p:cNvPr>
          <p:cNvGrpSpPr/>
          <p:nvPr/>
        </p:nvGrpSpPr>
        <p:grpSpPr>
          <a:xfrm>
            <a:off x="19664860" y="3287523"/>
            <a:ext cx="3207938" cy="7569418"/>
            <a:chOff x="19664860" y="3287523"/>
            <a:chExt cx="3207938" cy="7569418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B78CA41E-57B4-074C-88BA-4CD0D2143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4860" y="3287523"/>
              <a:ext cx="3202444" cy="7569418"/>
            </a:xfrm>
            <a:custGeom>
              <a:avLst/>
              <a:gdLst>
                <a:gd name="T0" fmla="*/ 2571 w 2572"/>
                <a:gd name="T1" fmla="*/ 742 h 6076"/>
                <a:gd name="T2" fmla="*/ 1286 w 2572"/>
                <a:gd name="T3" fmla="*/ 0 h 6076"/>
                <a:gd name="T4" fmla="*/ 0 w 2572"/>
                <a:gd name="T5" fmla="*/ 742 h 6076"/>
                <a:gd name="T6" fmla="*/ 0 w 2572"/>
                <a:gd name="T7" fmla="*/ 742 h 6076"/>
                <a:gd name="T8" fmla="*/ 0 w 2572"/>
                <a:gd name="T9" fmla="*/ 5334 h 6076"/>
                <a:gd name="T10" fmla="*/ 1286 w 2572"/>
                <a:gd name="T11" fmla="*/ 6075 h 6076"/>
                <a:gd name="T12" fmla="*/ 2571 w 2572"/>
                <a:gd name="T13" fmla="*/ 5334 h 6076"/>
                <a:gd name="T14" fmla="*/ 2571 w 2572"/>
                <a:gd name="T15" fmla="*/ 742 h 6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2" h="6076">
                  <a:moveTo>
                    <a:pt x="2571" y="742"/>
                  </a:moveTo>
                  <a:lnTo>
                    <a:pt x="1286" y="0"/>
                  </a:lnTo>
                  <a:lnTo>
                    <a:pt x="0" y="742"/>
                  </a:lnTo>
                  <a:lnTo>
                    <a:pt x="0" y="742"/>
                  </a:lnTo>
                  <a:lnTo>
                    <a:pt x="0" y="5334"/>
                  </a:lnTo>
                  <a:lnTo>
                    <a:pt x="1286" y="6075"/>
                  </a:lnTo>
                  <a:lnTo>
                    <a:pt x="2571" y="5334"/>
                  </a:lnTo>
                  <a:lnTo>
                    <a:pt x="2571" y="74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02921500-3D70-984D-B636-968548C8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4860" y="4210355"/>
              <a:ext cx="1603969" cy="6646586"/>
            </a:xfrm>
            <a:custGeom>
              <a:avLst/>
              <a:gdLst>
                <a:gd name="T0" fmla="*/ 0 w 1287"/>
                <a:gd name="T1" fmla="*/ 0 h 5334"/>
                <a:gd name="T2" fmla="*/ 0 w 1287"/>
                <a:gd name="T3" fmla="*/ 0 h 5334"/>
                <a:gd name="T4" fmla="*/ 0 w 1287"/>
                <a:gd name="T5" fmla="*/ 4592 h 5334"/>
                <a:gd name="T6" fmla="*/ 1286 w 1287"/>
                <a:gd name="T7" fmla="*/ 5333 h 5334"/>
                <a:gd name="T8" fmla="*/ 1286 w 1287"/>
                <a:gd name="T9" fmla="*/ 743 h 5334"/>
                <a:gd name="T10" fmla="*/ 0 w 1287"/>
                <a:gd name="T11" fmla="*/ 0 h 5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7" h="5334">
                  <a:moveTo>
                    <a:pt x="0" y="0"/>
                  </a:moveTo>
                  <a:lnTo>
                    <a:pt x="0" y="0"/>
                  </a:lnTo>
                  <a:lnTo>
                    <a:pt x="0" y="4592"/>
                  </a:lnTo>
                  <a:lnTo>
                    <a:pt x="1286" y="5333"/>
                  </a:lnTo>
                  <a:lnTo>
                    <a:pt x="1286" y="743"/>
                  </a:lnTo>
                  <a:lnTo>
                    <a:pt x="0" y="0"/>
                  </a:lnTo>
                </a:path>
              </a:pathLst>
            </a:custGeom>
            <a:solidFill>
              <a:srgbClr val="121143">
                <a:alpha val="3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5A30783-2EEF-F946-A2AF-00D10FC42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8829" y="4210355"/>
              <a:ext cx="1603969" cy="6646586"/>
            </a:xfrm>
            <a:custGeom>
              <a:avLst/>
              <a:gdLst>
                <a:gd name="T0" fmla="*/ 1285 w 1286"/>
                <a:gd name="T1" fmla="*/ 0 h 5334"/>
                <a:gd name="T2" fmla="*/ 1285 w 1286"/>
                <a:gd name="T3" fmla="*/ 0 h 5334"/>
                <a:gd name="T4" fmla="*/ 0 w 1286"/>
                <a:gd name="T5" fmla="*/ 743 h 5334"/>
                <a:gd name="T6" fmla="*/ 0 w 1286"/>
                <a:gd name="T7" fmla="*/ 5333 h 5334"/>
                <a:gd name="T8" fmla="*/ 1285 w 1286"/>
                <a:gd name="T9" fmla="*/ 4592 h 5334"/>
                <a:gd name="T10" fmla="*/ 1285 w 1286"/>
                <a:gd name="T11" fmla="*/ 0 h 5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5334">
                  <a:moveTo>
                    <a:pt x="1285" y="0"/>
                  </a:moveTo>
                  <a:lnTo>
                    <a:pt x="1285" y="0"/>
                  </a:lnTo>
                  <a:lnTo>
                    <a:pt x="0" y="743"/>
                  </a:lnTo>
                  <a:lnTo>
                    <a:pt x="0" y="5333"/>
                  </a:lnTo>
                  <a:lnTo>
                    <a:pt x="1285" y="4592"/>
                  </a:lnTo>
                  <a:lnTo>
                    <a:pt x="1285" y="0"/>
                  </a:lnTo>
                </a:path>
              </a:pathLst>
            </a:custGeom>
            <a:solidFill>
              <a:srgbClr val="121143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C8F8C6-CD78-2843-958B-D9DE187BBE6D}"/>
              </a:ext>
            </a:extLst>
          </p:cNvPr>
          <p:cNvGrpSpPr/>
          <p:nvPr/>
        </p:nvGrpSpPr>
        <p:grpSpPr>
          <a:xfrm>
            <a:off x="17841169" y="5891226"/>
            <a:ext cx="3207938" cy="6020378"/>
            <a:chOff x="17841169" y="5891226"/>
            <a:chExt cx="3207938" cy="6020378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CDD4C5D-5D49-E940-8577-C08CAA417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1169" y="5891226"/>
              <a:ext cx="3202444" cy="6020378"/>
            </a:xfrm>
            <a:custGeom>
              <a:avLst/>
              <a:gdLst>
                <a:gd name="T0" fmla="*/ 2571 w 2572"/>
                <a:gd name="T1" fmla="*/ 742 h 4833"/>
                <a:gd name="T2" fmla="*/ 1286 w 2572"/>
                <a:gd name="T3" fmla="*/ 0 h 4833"/>
                <a:gd name="T4" fmla="*/ 0 w 2572"/>
                <a:gd name="T5" fmla="*/ 742 h 4833"/>
                <a:gd name="T6" fmla="*/ 0 w 2572"/>
                <a:gd name="T7" fmla="*/ 742 h 4833"/>
                <a:gd name="T8" fmla="*/ 0 w 2572"/>
                <a:gd name="T9" fmla="*/ 4090 h 4833"/>
                <a:gd name="T10" fmla="*/ 1286 w 2572"/>
                <a:gd name="T11" fmla="*/ 4832 h 4833"/>
                <a:gd name="T12" fmla="*/ 2571 w 2572"/>
                <a:gd name="T13" fmla="*/ 4090 h 4833"/>
                <a:gd name="T14" fmla="*/ 2571 w 2572"/>
                <a:gd name="T15" fmla="*/ 742 h 4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2" h="4833">
                  <a:moveTo>
                    <a:pt x="2571" y="742"/>
                  </a:moveTo>
                  <a:lnTo>
                    <a:pt x="1286" y="0"/>
                  </a:lnTo>
                  <a:lnTo>
                    <a:pt x="0" y="742"/>
                  </a:lnTo>
                  <a:lnTo>
                    <a:pt x="0" y="742"/>
                  </a:lnTo>
                  <a:lnTo>
                    <a:pt x="0" y="4090"/>
                  </a:lnTo>
                  <a:lnTo>
                    <a:pt x="1286" y="4832"/>
                  </a:lnTo>
                  <a:lnTo>
                    <a:pt x="2571" y="4090"/>
                  </a:lnTo>
                  <a:lnTo>
                    <a:pt x="2571" y="74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1FA69B62-A89C-7046-AB81-C45940CD3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1169" y="6814056"/>
              <a:ext cx="1603969" cy="5097547"/>
            </a:xfrm>
            <a:custGeom>
              <a:avLst/>
              <a:gdLst>
                <a:gd name="T0" fmla="*/ 0 w 1287"/>
                <a:gd name="T1" fmla="*/ 0 h 4091"/>
                <a:gd name="T2" fmla="*/ 0 w 1287"/>
                <a:gd name="T3" fmla="*/ 0 h 4091"/>
                <a:gd name="T4" fmla="*/ 0 w 1287"/>
                <a:gd name="T5" fmla="*/ 3348 h 4091"/>
                <a:gd name="T6" fmla="*/ 1286 w 1287"/>
                <a:gd name="T7" fmla="*/ 4090 h 4091"/>
                <a:gd name="T8" fmla="*/ 1286 w 1287"/>
                <a:gd name="T9" fmla="*/ 741 h 4091"/>
                <a:gd name="T10" fmla="*/ 0 w 1287"/>
                <a:gd name="T11" fmla="*/ 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7" h="4091">
                  <a:moveTo>
                    <a:pt x="0" y="0"/>
                  </a:moveTo>
                  <a:lnTo>
                    <a:pt x="0" y="0"/>
                  </a:lnTo>
                  <a:lnTo>
                    <a:pt x="0" y="3348"/>
                  </a:lnTo>
                  <a:lnTo>
                    <a:pt x="1286" y="4090"/>
                  </a:lnTo>
                  <a:lnTo>
                    <a:pt x="1286" y="741"/>
                  </a:lnTo>
                  <a:lnTo>
                    <a:pt x="0" y="0"/>
                  </a:lnTo>
                </a:path>
              </a:pathLst>
            </a:custGeom>
            <a:solidFill>
              <a:srgbClr val="121143">
                <a:alpha val="3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1345193B-E86F-BD40-9D85-51F7CDF95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5138" y="6814056"/>
              <a:ext cx="1603969" cy="5097547"/>
            </a:xfrm>
            <a:custGeom>
              <a:avLst/>
              <a:gdLst>
                <a:gd name="T0" fmla="*/ 1285 w 1286"/>
                <a:gd name="T1" fmla="*/ 0 h 4091"/>
                <a:gd name="T2" fmla="*/ 1285 w 1286"/>
                <a:gd name="T3" fmla="*/ 0 h 4091"/>
                <a:gd name="T4" fmla="*/ 0 w 1286"/>
                <a:gd name="T5" fmla="*/ 741 h 4091"/>
                <a:gd name="T6" fmla="*/ 0 w 1286"/>
                <a:gd name="T7" fmla="*/ 4090 h 4091"/>
                <a:gd name="T8" fmla="*/ 1285 w 1286"/>
                <a:gd name="T9" fmla="*/ 3348 h 4091"/>
                <a:gd name="T10" fmla="*/ 1285 w 1286"/>
                <a:gd name="T11" fmla="*/ 0 h 4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4091">
                  <a:moveTo>
                    <a:pt x="1285" y="0"/>
                  </a:moveTo>
                  <a:lnTo>
                    <a:pt x="1285" y="0"/>
                  </a:lnTo>
                  <a:lnTo>
                    <a:pt x="0" y="741"/>
                  </a:lnTo>
                  <a:lnTo>
                    <a:pt x="0" y="4090"/>
                  </a:lnTo>
                  <a:lnTo>
                    <a:pt x="1285" y="3348"/>
                  </a:lnTo>
                  <a:lnTo>
                    <a:pt x="1285" y="0"/>
                  </a:lnTo>
                </a:path>
              </a:pathLst>
            </a:custGeom>
            <a:solidFill>
              <a:srgbClr val="121143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51F180-9342-5E42-964A-9F4B4E273362}"/>
              </a:ext>
            </a:extLst>
          </p:cNvPr>
          <p:cNvGrpSpPr/>
          <p:nvPr/>
        </p:nvGrpSpPr>
        <p:grpSpPr>
          <a:xfrm>
            <a:off x="14940840" y="8489440"/>
            <a:ext cx="4279081" cy="4471339"/>
            <a:chOff x="14940840" y="8489440"/>
            <a:chExt cx="4279081" cy="4471339"/>
          </a:xfrm>
        </p:grpSpPr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C851985F-5A71-F449-84CF-A0D534E95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7477" y="8489440"/>
              <a:ext cx="3202444" cy="4471339"/>
            </a:xfrm>
            <a:custGeom>
              <a:avLst/>
              <a:gdLst>
                <a:gd name="T0" fmla="*/ 2571 w 2572"/>
                <a:gd name="T1" fmla="*/ 742 h 3591"/>
                <a:gd name="T2" fmla="*/ 1286 w 2572"/>
                <a:gd name="T3" fmla="*/ 0 h 3591"/>
                <a:gd name="T4" fmla="*/ 0 w 2572"/>
                <a:gd name="T5" fmla="*/ 742 h 3591"/>
                <a:gd name="T6" fmla="*/ 0 w 2572"/>
                <a:gd name="T7" fmla="*/ 742 h 3591"/>
                <a:gd name="T8" fmla="*/ 0 w 2572"/>
                <a:gd name="T9" fmla="*/ 2848 h 3591"/>
                <a:gd name="T10" fmla="*/ 1286 w 2572"/>
                <a:gd name="T11" fmla="*/ 3590 h 3591"/>
                <a:gd name="T12" fmla="*/ 2571 w 2572"/>
                <a:gd name="T13" fmla="*/ 2848 h 3591"/>
                <a:gd name="T14" fmla="*/ 2571 w 2572"/>
                <a:gd name="T15" fmla="*/ 742 h 3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2" h="3591">
                  <a:moveTo>
                    <a:pt x="2571" y="742"/>
                  </a:moveTo>
                  <a:lnTo>
                    <a:pt x="1286" y="0"/>
                  </a:lnTo>
                  <a:lnTo>
                    <a:pt x="0" y="742"/>
                  </a:lnTo>
                  <a:lnTo>
                    <a:pt x="0" y="742"/>
                  </a:lnTo>
                  <a:lnTo>
                    <a:pt x="0" y="2848"/>
                  </a:lnTo>
                  <a:lnTo>
                    <a:pt x="1286" y="3590"/>
                  </a:lnTo>
                  <a:lnTo>
                    <a:pt x="2571" y="2848"/>
                  </a:lnTo>
                  <a:lnTo>
                    <a:pt x="2571" y="74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468BE2F9-D095-C34D-B190-A9C9D0DF8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7477" y="9412270"/>
              <a:ext cx="1603969" cy="3548507"/>
            </a:xfrm>
            <a:custGeom>
              <a:avLst/>
              <a:gdLst>
                <a:gd name="T0" fmla="*/ 0 w 1286"/>
                <a:gd name="T1" fmla="*/ 0 h 2849"/>
                <a:gd name="T2" fmla="*/ 0 w 1286"/>
                <a:gd name="T3" fmla="*/ 0 h 2849"/>
                <a:gd name="T4" fmla="*/ 0 w 1286"/>
                <a:gd name="T5" fmla="*/ 2106 h 2849"/>
                <a:gd name="T6" fmla="*/ 1285 w 1286"/>
                <a:gd name="T7" fmla="*/ 2848 h 2849"/>
                <a:gd name="T8" fmla="*/ 1285 w 1286"/>
                <a:gd name="T9" fmla="*/ 742 h 2849"/>
                <a:gd name="T10" fmla="*/ 0 w 1286"/>
                <a:gd name="T11" fmla="*/ 0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2849">
                  <a:moveTo>
                    <a:pt x="0" y="0"/>
                  </a:moveTo>
                  <a:lnTo>
                    <a:pt x="0" y="0"/>
                  </a:lnTo>
                  <a:lnTo>
                    <a:pt x="0" y="2106"/>
                  </a:lnTo>
                  <a:lnTo>
                    <a:pt x="1285" y="2848"/>
                  </a:lnTo>
                  <a:lnTo>
                    <a:pt x="1285" y="742"/>
                  </a:lnTo>
                  <a:lnTo>
                    <a:pt x="0" y="0"/>
                  </a:lnTo>
                </a:path>
              </a:pathLst>
            </a:custGeom>
            <a:solidFill>
              <a:srgbClr val="121143">
                <a:alpha val="3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3080E9C-818E-A14F-A312-7CE4FEF27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5951" y="9412270"/>
              <a:ext cx="1603969" cy="3548507"/>
            </a:xfrm>
            <a:custGeom>
              <a:avLst/>
              <a:gdLst>
                <a:gd name="T0" fmla="*/ 1285 w 1286"/>
                <a:gd name="T1" fmla="*/ 0 h 2849"/>
                <a:gd name="T2" fmla="*/ 1285 w 1286"/>
                <a:gd name="T3" fmla="*/ 0 h 2849"/>
                <a:gd name="T4" fmla="*/ 0 w 1286"/>
                <a:gd name="T5" fmla="*/ 742 h 2849"/>
                <a:gd name="T6" fmla="*/ 0 w 1286"/>
                <a:gd name="T7" fmla="*/ 2848 h 2849"/>
                <a:gd name="T8" fmla="*/ 1285 w 1286"/>
                <a:gd name="T9" fmla="*/ 2106 h 2849"/>
                <a:gd name="T10" fmla="*/ 1285 w 1286"/>
                <a:gd name="T11" fmla="*/ 0 h 2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6" h="2849">
                  <a:moveTo>
                    <a:pt x="1285" y="0"/>
                  </a:moveTo>
                  <a:lnTo>
                    <a:pt x="1285" y="0"/>
                  </a:lnTo>
                  <a:lnTo>
                    <a:pt x="0" y="742"/>
                  </a:lnTo>
                  <a:lnTo>
                    <a:pt x="0" y="2848"/>
                  </a:lnTo>
                  <a:lnTo>
                    <a:pt x="1285" y="2106"/>
                  </a:lnTo>
                  <a:lnTo>
                    <a:pt x="1285" y="0"/>
                  </a:lnTo>
                </a:path>
              </a:pathLst>
            </a:custGeom>
            <a:solidFill>
              <a:srgbClr val="121143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Line 198">
              <a:extLst>
                <a:ext uri="{FF2B5EF4-FFF2-40B4-BE49-F238E27FC236}">
                  <a16:creationId xmlns:a16="http://schemas.microsoft.com/office/drawing/2014/main" id="{FD4D2E8A-B00B-A84C-9DF4-3B033C4E8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0840" y="9412272"/>
              <a:ext cx="2675111" cy="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4" name="Freeform 199">
            <a:extLst>
              <a:ext uri="{FF2B5EF4-FFF2-40B4-BE49-F238E27FC236}">
                <a16:creationId xmlns:a16="http://schemas.microsoft.com/office/drawing/2014/main" id="{6F6D404E-C440-3D4B-9DCC-F3207974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3487" y="5968128"/>
            <a:ext cx="1697352" cy="1697352"/>
          </a:xfrm>
          <a:custGeom>
            <a:avLst/>
            <a:gdLst>
              <a:gd name="T0" fmla="*/ 1361 w 1362"/>
              <a:gd name="T1" fmla="*/ 680 h 1361"/>
              <a:gd name="T2" fmla="*/ 1361 w 1362"/>
              <a:gd name="T3" fmla="*/ 680 h 1361"/>
              <a:gd name="T4" fmla="*/ 680 w 1362"/>
              <a:gd name="T5" fmla="*/ 1360 h 1361"/>
              <a:gd name="T6" fmla="*/ 680 w 1362"/>
              <a:gd name="T7" fmla="*/ 1360 h 1361"/>
              <a:gd name="T8" fmla="*/ 0 w 1362"/>
              <a:gd name="T9" fmla="*/ 680 h 1361"/>
              <a:gd name="T10" fmla="*/ 0 w 1362"/>
              <a:gd name="T11" fmla="*/ 680 h 1361"/>
              <a:gd name="T12" fmla="*/ 680 w 1362"/>
              <a:gd name="T13" fmla="*/ 0 h 1361"/>
              <a:gd name="T14" fmla="*/ 680 w 1362"/>
              <a:gd name="T15" fmla="*/ 0 h 1361"/>
              <a:gd name="T16" fmla="*/ 1361 w 1362"/>
              <a:gd name="T17" fmla="*/ 680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2" h="1361">
                <a:moveTo>
                  <a:pt x="1361" y="680"/>
                </a:moveTo>
                <a:lnTo>
                  <a:pt x="1361" y="680"/>
                </a:lnTo>
                <a:cubicBezTo>
                  <a:pt x="1361" y="1055"/>
                  <a:pt x="1056" y="1360"/>
                  <a:pt x="680" y="1360"/>
                </a:cubicBezTo>
                <a:lnTo>
                  <a:pt x="680" y="1360"/>
                </a:lnTo>
                <a:cubicBezTo>
                  <a:pt x="304" y="1360"/>
                  <a:pt x="0" y="1055"/>
                  <a:pt x="0" y="680"/>
                </a:cubicBezTo>
                <a:lnTo>
                  <a:pt x="0" y="680"/>
                </a:lnTo>
                <a:cubicBezTo>
                  <a:pt x="0" y="304"/>
                  <a:pt x="304" y="0"/>
                  <a:pt x="680" y="0"/>
                </a:cubicBezTo>
                <a:lnTo>
                  <a:pt x="680" y="0"/>
                </a:lnTo>
                <a:cubicBezTo>
                  <a:pt x="1056" y="0"/>
                  <a:pt x="1361" y="304"/>
                  <a:pt x="1361" y="6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Line 202">
            <a:extLst>
              <a:ext uri="{FF2B5EF4-FFF2-40B4-BE49-F238E27FC236}">
                <a16:creationId xmlns:a16="http://schemas.microsoft.com/office/drawing/2014/main" id="{A19BE1C6-DF1E-2F47-8942-52AAAF173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40840" y="6814058"/>
            <a:ext cx="4504298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03">
            <a:extLst>
              <a:ext uri="{FF2B5EF4-FFF2-40B4-BE49-F238E27FC236}">
                <a16:creationId xmlns:a16="http://schemas.microsoft.com/office/drawing/2014/main" id="{08F9FA53-ECB8-A94F-8986-09AAA120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3487" y="3364425"/>
            <a:ext cx="1697352" cy="1697352"/>
          </a:xfrm>
          <a:custGeom>
            <a:avLst/>
            <a:gdLst>
              <a:gd name="T0" fmla="*/ 1361 w 1362"/>
              <a:gd name="T1" fmla="*/ 680 h 1362"/>
              <a:gd name="T2" fmla="*/ 1361 w 1362"/>
              <a:gd name="T3" fmla="*/ 680 h 1362"/>
              <a:gd name="T4" fmla="*/ 680 w 1362"/>
              <a:gd name="T5" fmla="*/ 1361 h 1362"/>
              <a:gd name="T6" fmla="*/ 680 w 1362"/>
              <a:gd name="T7" fmla="*/ 1361 h 1362"/>
              <a:gd name="T8" fmla="*/ 0 w 1362"/>
              <a:gd name="T9" fmla="*/ 680 h 1362"/>
              <a:gd name="T10" fmla="*/ 0 w 1362"/>
              <a:gd name="T11" fmla="*/ 680 h 1362"/>
              <a:gd name="T12" fmla="*/ 680 w 1362"/>
              <a:gd name="T13" fmla="*/ 0 h 1362"/>
              <a:gd name="T14" fmla="*/ 680 w 1362"/>
              <a:gd name="T15" fmla="*/ 0 h 1362"/>
              <a:gd name="T16" fmla="*/ 1361 w 1362"/>
              <a:gd name="T17" fmla="*/ 680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2" h="1362">
                <a:moveTo>
                  <a:pt x="1361" y="680"/>
                </a:moveTo>
                <a:lnTo>
                  <a:pt x="1361" y="680"/>
                </a:lnTo>
                <a:cubicBezTo>
                  <a:pt x="1361" y="1056"/>
                  <a:pt x="1056" y="1361"/>
                  <a:pt x="680" y="1361"/>
                </a:cubicBezTo>
                <a:lnTo>
                  <a:pt x="680" y="1361"/>
                </a:lnTo>
                <a:cubicBezTo>
                  <a:pt x="304" y="1361"/>
                  <a:pt x="0" y="1056"/>
                  <a:pt x="0" y="680"/>
                </a:cubicBezTo>
                <a:lnTo>
                  <a:pt x="0" y="680"/>
                </a:lnTo>
                <a:cubicBezTo>
                  <a:pt x="0" y="305"/>
                  <a:pt x="304" y="0"/>
                  <a:pt x="680" y="0"/>
                </a:cubicBezTo>
                <a:lnTo>
                  <a:pt x="680" y="0"/>
                </a:lnTo>
                <a:cubicBezTo>
                  <a:pt x="1056" y="0"/>
                  <a:pt x="1361" y="305"/>
                  <a:pt x="1361" y="6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Line 206">
            <a:extLst>
              <a:ext uri="{FF2B5EF4-FFF2-40B4-BE49-F238E27FC236}">
                <a16:creationId xmlns:a16="http://schemas.microsoft.com/office/drawing/2014/main" id="{D75019CE-03FA-8E43-9C2C-52346AC52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40840" y="4210353"/>
            <a:ext cx="6327989" cy="0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07">
            <a:extLst>
              <a:ext uri="{FF2B5EF4-FFF2-40B4-BE49-F238E27FC236}">
                <a16:creationId xmlns:a16="http://schemas.microsoft.com/office/drawing/2014/main" id="{610F4AB8-1721-9748-A314-0C2916C57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10351580"/>
            <a:ext cx="604235" cy="76902"/>
          </a:xfrm>
          <a:custGeom>
            <a:avLst/>
            <a:gdLst>
              <a:gd name="T0" fmla="*/ 485 w 486"/>
              <a:gd name="T1" fmla="*/ 60 h 61"/>
              <a:gd name="T2" fmla="*/ 0 w 486"/>
              <a:gd name="T3" fmla="*/ 60 h 61"/>
              <a:gd name="T4" fmla="*/ 0 w 486"/>
              <a:gd name="T5" fmla="*/ 0 h 61"/>
              <a:gd name="T6" fmla="*/ 485 w 486"/>
              <a:gd name="T7" fmla="*/ 0 h 61"/>
              <a:gd name="T8" fmla="*/ 485 w 486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61">
                <a:moveTo>
                  <a:pt x="485" y="60"/>
                </a:moveTo>
                <a:lnTo>
                  <a:pt x="0" y="60"/>
                </a:lnTo>
                <a:lnTo>
                  <a:pt x="0" y="0"/>
                </a:lnTo>
                <a:lnTo>
                  <a:pt x="485" y="0"/>
                </a:lnTo>
                <a:lnTo>
                  <a:pt x="485" y="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22">
            <a:extLst>
              <a:ext uri="{FF2B5EF4-FFF2-40B4-BE49-F238E27FC236}">
                <a16:creationId xmlns:a16="http://schemas.microsoft.com/office/drawing/2014/main" id="{D9F31283-ABAB-8B4F-AF66-B98BFFB0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7275475"/>
            <a:ext cx="604235" cy="76902"/>
          </a:xfrm>
          <a:custGeom>
            <a:avLst/>
            <a:gdLst>
              <a:gd name="T0" fmla="*/ 485 w 486"/>
              <a:gd name="T1" fmla="*/ 61 h 62"/>
              <a:gd name="T2" fmla="*/ 0 w 486"/>
              <a:gd name="T3" fmla="*/ 61 h 62"/>
              <a:gd name="T4" fmla="*/ 0 w 486"/>
              <a:gd name="T5" fmla="*/ 0 h 62"/>
              <a:gd name="T6" fmla="*/ 485 w 486"/>
              <a:gd name="T7" fmla="*/ 0 h 62"/>
              <a:gd name="T8" fmla="*/ 485 w 486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62">
                <a:moveTo>
                  <a:pt x="485" y="61"/>
                </a:moveTo>
                <a:lnTo>
                  <a:pt x="0" y="61"/>
                </a:lnTo>
                <a:lnTo>
                  <a:pt x="0" y="0"/>
                </a:lnTo>
                <a:lnTo>
                  <a:pt x="485" y="0"/>
                </a:lnTo>
                <a:lnTo>
                  <a:pt x="485" y="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437">
            <a:extLst>
              <a:ext uri="{FF2B5EF4-FFF2-40B4-BE49-F238E27FC236}">
                <a16:creationId xmlns:a16="http://schemas.microsoft.com/office/drawing/2014/main" id="{14FB8010-F6E9-DA4C-AE07-F2857E80C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4199370"/>
            <a:ext cx="604235" cy="76902"/>
          </a:xfrm>
          <a:custGeom>
            <a:avLst/>
            <a:gdLst>
              <a:gd name="T0" fmla="*/ 485 w 486"/>
              <a:gd name="T1" fmla="*/ 60 h 61"/>
              <a:gd name="T2" fmla="*/ 0 w 486"/>
              <a:gd name="T3" fmla="*/ 60 h 61"/>
              <a:gd name="T4" fmla="*/ 0 w 486"/>
              <a:gd name="T5" fmla="*/ 0 h 61"/>
              <a:gd name="T6" fmla="*/ 485 w 486"/>
              <a:gd name="T7" fmla="*/ 0 h 61"/>
              <a:gd name="T8" fmla="*/ 485 w 486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61">
                <a:moveTo>
                  <a:pt x="485" y="60"/>
                </a:moveTo>
                <a:lnTo>
                  <a:pt x="0" y="60"/>
                </a:lnTo>
                <a:lnTo>
                  <a:pt x="0" y="0"/>
                </a:lnTo>
                <a:lnTo>
                  <a:pt x="485" y="0"/>
                </a:lnTo>
                <a:lnTo>
                  <a:pt x="485" y="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Line 439">
            <a:extLst>
              <a:ext uri="{FF2B5EF4-FFF2-40B4-BE49-F238E27FC236}">
                <a16:creationId xmlns:a16="http://schemas.microsoft.com/office/drawing/2014/main" id="{39849314-90B1-3A42-99BE-5656EDDEB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7417" y="4160917"/>
            <a:ext cx="0" cy="7767169"/>
          </a:xfrm>
          <a:prstGeom prst="line">
            <a:avLst/>
          </a:prstGeom>
          <a:noFill/>
          <a:ln w="50800" cap="flat">
            <a:solidFill>
              <a:schemeClr val="accent6"/>
            </a:solidFill>
            <a:prstDash val="dash"/>
            <a:round/>
            <a:headEnd type="arrow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65E10-F053-7B43-8979-247EA31554B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A623E-1574-A643-AAAE-00F78C9E8FD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E3F7A-EB2D-DA4D-AAAE-836811E043AA}"/>
              </a:ext>
            </a:extLst>
          </p:cNvPr>
          <p:cNvSpPr txBox="1"/>
          <p:nvPr/>
        </p:nvSpPr>
        <p:spPr>
          <a:xfrm>
            <a:off x="2225310" y="10150857"/>
            <a:ext cx="8891869" cy="1915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4CCFC-0F4E-8C4C-B5E9-360020667E83}"/>
              </a:ext>
            </a:extLst>
          </p:cNvPr>
          <p:cNvSpPr txBox="1"/>
          <p:nvPr/>
        </p:nvSpPr>
        <p:spPr>
          <a:xfrm>
            <a:off x="13307966" y="8843892"/>
            <a:ext cx="157506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1C772-15C3-0D44-9198-94D8B3B9634C}"/>
              </a:ext>
            </a:extLst>
          </p:cNvPr>
          <p:cNvSpPr txBox="1"/>
          <p:nvPr/>
        </p:nvSpPr>
        <p:spPr>
          <a:xfrm>
            <a:off x="2225310" y="7070459"/>
            <a:ext cx="8891869" cy="1915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D7DEB-DFFB-7F4B-A8A2-388D8332008C}"/>
              </a:ext>
            </a:extLst>
          </p:cNvPr>
          <p:cNvSpPr txBox="1"/>
          <p:nvPr/>
        </p:nvSpPr>
        <p:spPr>
          <a:xfrm>
            <a:off x="13307966" y="6242447"/>
            <a:ext cx="157506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B4986-B66C-1048-ADAC-EEE6A47F5C61}"/>
              </a:ext>
            </a:extLst>
          </p:cNvPr>
          <p:cNvSpPr txBox="1"/>
          <p:nvPr/>
        </p:nvSpPr>
        <p:spPr>
          <a:xfrm>
            <a:off x="2225310" y="3995794"/>
            <a:ext cx="8891869" cy="1915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5C860-6DF1-AB4A-9600-7DDA9C5544BB}"/>
              </a:ext>
            </a:extLst>
          </p:cNvPr>
          <p:cNvSpPr txBox="1"/>
          <p:nvPr/>
        </p:nvSpPr>
        <p:spPr>
          <a:xfrm>
            <a:off x="13307966" y="3644793"/>
            <a:ext cx="1575065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64786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">
            <a:extLst>
              <a:ext uri="{FF2B5EF4-FFF2-40B4-BE49-F238E27FC236}">
                <a16:creationId xmlns:a16="http://schemas.microsoft.com/office/drawing/2014/main" id="{846ECFCB-EA75-9C40-A36F-2AB5D025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953" y="3803870"/>
            <a:ext cx="2257640" cy="2521310"/>
          </a:xfrm>
          <a:custGeom>
            <a:avLst/>
            <a:gdLst>
              <a:gd name="T0" fmla="*/ 1644 w 1814"/>
              <a:gd name="T1" fmla="*/ 2025 h 2026"/>
              <a:gd name="T2" fmla="*/ 169 w 1814"/>
              <a:gd name="T3" fmla="*/ 2025 h 2026"/>
              <a:gd name="T4" fmla="*/ 169 w 1814"/>
              <a:gd name="T5" fmla="*/ 2025 h 2026"/>
              <a:gd name="T6" fmla="*/ 0 w 1814"/>
              <a:gd name="T7" fmla="*/ 1856 h 2026"/>
              <a:gd name="T8" fmla="*/ 0 w 1814"/>
              <a:gd name="T9" fmla="*/ 169 h 2026"/>
              <a:gd name="T10" fmla="*/ 0 w 1814"/>
              <a:gd name="T11" fmla="*/ 169 h 2026"/>
              <a:gd name="T12" fmla="*/ 169 w 1814"/>
              <a:gd name="T13" fmla="*/ 0 h 2026"/>
              <a:gd name="T14" fmla="*/ 1644 w 1814"/>
              <a:gd name="T15" fmla="*/ 0 h 2026"/>
              <a:gd name="T16" fmla="*/ 1644 w 1814"/>
              <a:gd name="T17" fmla="*/ 0 h 2026"/>
              <a:gd name="T18" fmla="*/ 1813 w 1814"/>
              <a:gd name="T19" fmla="*/ 169 h 2026"/>
              <a:gd name="T20" fmla="*/ 1813 w 1814"/>
              <a:gd name="T21" fmla="*/ 1856 h 2026"/>
              <a:gd name="T22" fmla="*/ 1813 w 1814"/>
              <a:gd name="T23" fmla="*/ 1856 h 2026"/>
              <a:gd name="T24" fmla="*/ 1644 w 1814"/>
              <a:gd name="T25" fmla="*/ 2025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4" h="2026">
                <a:moveTo>
                  <a:pt x="1644" y="2025"/>
                </a:moveTo>
                <a:lnTo>
                  <a:pt x="169" y="2025"/>
                </a:lnTo>
                <a:lnTo>
                  <a:pt x="169" y="2025"/>
                </a:lnTo>
                <a:cubicBezTo>
                  <a:pt x="76" y="2025"/>
                  <a:pt x="0" y="1949"/>
                  <a:pt x="0" y="1856"/>
                </a:cubicBezTo>
                <a:lnTo>
                  <a:pt x="0" y="169"/>
                </a:lnTo>
                <a:lnTo>
                  <a:pt x="0" y="169"/>
                </a:lnTo>
                <a:cubicBezTo>
                  <a:pt x="0" y="76"/>
                  <a:pt x="76" y="0"/>
                  <a:pt x="169" y="0"/>
                </a:cubicBezTo>
                <a:lnTo>
                  <a:pt x="1644" y="0"/>
                </a:lnTo>
                <a:lnTo>
                  <a:pt x="1644" y="0"/>
                </a:lnTo>
                <a:cubicBezTo>
                  <a:pt x="1737" y="0"/>
                  <a:pt x="1813" y="76"/>
                  <a:pt x="1813" y="169"/>
                </a:cubicBezTo>
                <a:lnTo>
                  <a:pt x="1813" y="1856"/>
                </a:lnTo>
                <a:lnTo>
                  <a:pt x="1813" y="1856"/>
                </a:lnTo>
                <a:cubicBezTo>
                  <a:pt x="1813" y="1949"/>
                  <a:pt x="1737" y="2025"/>
                  <a:pt x="1644" y="20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C3284D66-F6B3-6E41-91B9-15CCF1CF6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3930212"/>
            <a:ext cx="6992647" cy="2274121"/>
          </a:xfrm>
          <a:custGeom>
            <a:avLst/>
            <a:gdLst>
              <a:gd name="T0" fmla="*/ 5443 w 5614"/>
              <a:gd name="T1" fmla="*/ 1825 h 1826"/>
              <a:gd name="T2" fmla="*/ 169 w 5614"/>
              <a:gd name="T3" fmla="*/ 1825 h 1826"/>
              <a:gd name="T4" fmla="*/ 169 w 5614"/>
              <a:gd name="T5" fmla="*/ 1825 h 1826"/>
              <a:gd name="T6" fmla="*/ 0 w 5614"/>
              <a:gd name="T7" fmla="*/ 1655 h 1826"/>
              <a:gd name="T8" fmla="*/ 0 w 5614"/>
              <a:gd name="T9" fmla="*/ 170 h 1826"/>
              <a:gd name="T10" fmla="*/ 0 w 5614"/>
              <a:gd name="T11" fmla="*/ 170 h 1826"/>
              <a:gd name="T12" fmla="*/ 169 w 5614"/>
              <a:gd name="T13" fmla="*/ 0 h 1826"/>
              <a:gd name="T14" fmla="*/ 5443 w 5614"/>
              <a:gd name="T15" fmla="*/ 0 h 1826"/>
              <a:gd name="T16" fmla="*/ 5443 w 5614"/>
              <a:gd name="T17" fmla="*/ 0 h 1826"/>
              <a:gd name="T18" fmla="*/ 5613 w 5614"/>
              <a:gd name="T19" fmla="*/ 170 h 1826"/>
              <a:gd name="T20" fmla="*/ 5613 w 5614"/>
              <a:gd name="T21" fmla="*/ 1655 h 1826"/>
              <a:gd name="T22" fmla="*/ 5613 w 5614"/>
              <a:gd name="T23" fmla="*/ 1655 h 1826"/>
              <a:gd name="T24" fmla="*/ 5443 w 5614"/>
              <a:gd name="T25" fmla="*/ 1825 h 1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4" h="1826">
                <a:moveTo>
                  <a:pt x="5443" y="1825"/>
                </a:moveTo>
                <a:lnTo>
                  <a:pt x="169" y="1825"/>
                </a:lnTo>
                <a:lnTo>
                  <a:pt x="169" y="1825"/>
                </a:lnTo>
                <a:cubicBezTo>
                  <a:pt x="75" y="1825"/>
                  <a:pt x="0" y="1749"/>
                  <a:pt x="0" y="1655"/>
                </a:cubicBezTo>
                <a:lnTo>
                  <a:pt x="0" y="170"/>
                </a:lnTo>
                <a:lnTo>
                  <a:pt x="0" y="170"/>
                </a:lnTo>
                <a:cubicBezTo>
                  <a:pt x="0" y="76"/>
                  <a:pt x="75" y="0"/>
                  <a:pt x="169" y="0"/>
                </a:cubicBezTo>
                <a:lnTo>
                  <a:pt x="5443" y="0"/>
                </a:lnTo>
                <a:lnTo>
                  <a:pt x="5443" y="0"/>
                </a:lnTo>
                <a:cubicBezTo>
                  <a:pt x="5537" y="0"/>
                  <a:pt x="5613" y="76"/>
                  <a:pt x="5613" y="170"/>
                </a:cubicBezTo>
                <a:lnTo>
                  <a:pt x="5613" y="1655"/>
                </a:lnTo>
                <a:lnTo>
                  <a:pt x="5613" y="1655"/>
                </a:lnTo>
                <a:cubicBezTo>
                  <a:pt x="5613" y="1749"/>
                  <a:pt x="5537" y="1825"/>
                  <a:pt x="5443" y="18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3F8D06EC-22F6-F34E-85FB-9B86AAA0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3930212"/>
            <a:ext cx="6992647" cy="2274121"/>
          </a:xfrm>
          <a:prstGeom prst="roundRect">
            <a:avLst>
              <a:gd name="adj" fmla="val 9457"/>
            </a:avLst>
          </a:prstGeom>
          <a:solidFill>
            <a:schemeClr val="accent6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5">
            <a:extLst>
              <a:ext uri="{FF2B5EF4-FFF2-40B4-BE49-F238E27FC236}">
                <a16:creationId xmlns:a16="http://schemas.microsoft.com/office/drawing/2014/main" id="{E88F5285-ACE5-5D4D-A534-D094B4EA4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952" y="3589643"/>
            <a:ext cx="4372466" cy="4954728"/>
          </a:xfrm>
          <a:custGeom>
            <a:avLst/>
            <a:gdLst>
              <a:gd name="T0" fmla="*/ 0 w 3508"/>
              <a:gd name="T1" fmla="*/ 2807 h 3976"/>
              <a:gd name="T2" fmla="*/ 0 w 3508"/>
              <a:gd name="T3" fmla="*/ 1167 h 3976"/>
              <a:gd name="T4" fmla="*/ 0 w 3508"/>
              <a:gd name="T5" fmla="*/ 1167 h 3976"/>
              <a:gd name="T6" fmla="*/ 167 w 3508"/>
              <a:gd name="T7" fmla="*/ 879 h 3976"/>
              <a:gd name="T8" fmla="*/ 1587 w 3508"/>
              <a:gd name="T9" fmla="*/ 59 h 3976"/>
              <a:gd name="T10" fmla="*/ 1587 w 3508"/>
              <a:gd name="T11" fmla="*/ 59 h 3976"/>
              <a:gd name="T12" fmla="*/ 1920 w 3508"/>
              <a:gd name="T13" fmla="*/ 59 h 3976"/>
              <a:gd name="T14" fmla="*/ 3341 w 3508"/>
              <a:gd name="T15" fmla="*/ 879 h 3976"/>
              <a:gd name="T16" fmla="*/ 3341 w 3508"/>
              <a:gd name="T17" fmla="*/ 879 h 3976"/>
              <a:gd name="T18" fmla="*/ 3507 w 3508"/>
              <a:gd name="T19" fmla="*/ 1167 h 3976"/>
              <a:gd name="T20" fmla="*/ 3507 w 3508"/>
              <a:gd name="T21" fmla="*/ 2807 h 3976"/>
              <a:gd name="T22" fmla="*/ 3507 w 3508"/>
              <a:gd name="T23" fmla="*/ 2807 h 3976"/>
              <a:gd name="T24" fmla="*/ 3341 w 3508"/>
              <a:gd name="T25" fmla="*/ 3095 h 3976"/>
              <a:gd name="T26" fmla="*/ 1920 w 3508"/>
              <a:gd name="T27" fmla="*/ 3916 h 3976"/>
              <a:gd name="T28" fmla="*/ 1920 w 3508"/>
              <a:gd name="T29" fmla="*/ 3916 h 3976"/>
              <a:gd name="T30" fmla="*/ 1587 w 3508"/>
              <a:gd name="T31" fmla="*/ 3916 h 3976"/>
              <a:gd name="T32" fmla="*/ 167 w 3508"/>
              <a:gd name="T33" fmla="*/ 3095 h 3976"/>
              <a:gd name="T34" fmla="*/ 167 w 3508"/>
              <a:gd name="T35" fmla="*/ 3095 h 3976"/>
              <a:gd name="T36" fmla="*/ 0 w 3508"/>
              <a:gd name="T37" fmla="*/ 2807 h 3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08" h="3976">
                <a:moveTo>
                  <a:pt x="0" y="2807"/>
                </a:moveTo>
                <a:lnTo>
                  <a:pt x="0" y="1167"/>
                </a:lnTo>
                <a:lnTo>
                  <a:pt x="0" y="1167"/>
                </a:lnTo>
                <a:cubicBezTo>
                  <a:pt x="0" y="1048"/>
                  <a:pt x="63" y="939"/>
                  <a:pt x="167" y="879"/>
                </a:cubicBezTo>
                <a:lnTo>
                  <a:pt x="1587" y="59"/>
                </a:lnTo>
                <a:lnTo>
                  <a:pt x="1587" y="59"/>
                </a:lnTo>
                <a:cubicBezTo>
                  <a:pt x="1690" y="0"/>
                  <a:pt x="1817" y="0"/>
                  <a:pt x="1920" y="59"/>
                </a:cubicBezTo>
                <a:lnTo>
                  <a:pt x="3341" y="879"/>
                </a:lnTo>
                <a:lnTo>
                  <a:pt x="3341" y="879"/>
                </a:lnTo>
                <a:cubicBezTo>
                  <a:pt x="3443" y="939"/>
                  <a:pt x="3507" y="1048"/>
                  <a:pt x="3507" y="1167"/>
                </a:cubicBezTo>
                <a:lnTo>
                  <a:pt x="3507" y="2807"/>
                </a:lnTo>
                <a:lnTo>
                  <a:pt x="3507" y="2807"/>
                </a:lnTo>
                <a:cubicBezTo>
                  <a:pt x="3507" y="2925"/>
                  <a:pt x="3443" y="3035"/>
                  <a:pt x="3341" y="3095"/>
                </a:cubicBezTo>
                <a:lnTo>
                  <a:pt x="1920" y="3916"/>
                </a:lnTo>
                <a:lnTo>
                  <a:pt x="1920" y="3916"/>
                </a:lnTo>
                <a:cubicBezTo>
                  <a:pt x="1817" y="3975"/>
                  <a:pt x="1690" y="3975"/>
                  <a:pt x="1587" y="3916"/>
                </a:cubicBezTo>
                <a:lnTo>
                  <a:pt x="167" y="3095"/>
                </a:lnTo>
                <a:lnTo>
                  <a:pt x="167" y="3095"/>
                </a:lnTo>
                <a:cubicBezTo>
                  <a:pt x="63" y="3035"/>
                  <a:pt x="0" y="2925"/>
                  <a:pt x="0" y="28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6">
            <a:extLst>
              <a:ext uri="{FF2B5EF4-FFF2-40B4-BE49-F238E27FC236}">
                <a16:creationId xmlns:a16="http://schemas.microsoft.com/office/drawing/2014/main" id="{3A52B78F-8AA6-0C48-B05D-819A5D8D1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949" y="7703931"/>
            <a:ext cx="4372466" cy="4954728"/>
          </a:xfrm>
          <a:custGeom>
            <a:avLst/>
            <a:gdLst>
              <a:gd name="T0" fmla="*/ 0 w 3509"/>
              <a:gd name="T1" fmla="*/ 2808 h 3977"/>
              <a:gd name="T2" fmla="*/ 0 w 3509"/>
              <a:gd name="T3" fmla="*/ 1168 h 3977"/>
              <a:gd name="T4" fmla="*/ 0 w 3509"/>
              <a:gd name="T5" fmla="*/ 1168 h 3977"/>
              <a:gd name="T6" fmla="*/ 167 w 3509"/>
              <a:gd name="T7" fmla="*/ 880 h 3977"/>
              <a:gd name="T8" fmla="*/ 1587 w 3509"/>
              <a:gd name="T9" fmla="*/ 59 h 3977"/>
              <a:gd name="T10" fmla="*/ 1587 w 3509"/>
              <a:gd name="T11" fmla="*/ 59 h 3977"/>
              <a:gd name="T12" fmla="*/ 1920 w 3509"/>
              <a:gd name="T13" fmla="*/ 59 h 3977"/>
              <a:gd name="T14" fmla="*/ 3341 w 3509"/>
              <a:gd name="T15" fmla="*/ 880 h 3977"/>
              <a:gd name="T16" fmla="*/ 3341 w 3509"/>
              <a:gd name="T17" fmla="*/ 880 h 3977"/>
              <a:gd name="T18" fmla="*/ 3508 w 3509"/>
              <a:gd name="T19" fmla="*/ 1168 h 3977"/>
              <a:gd name="T20" fmla="*/ 3508 w 3509"/>
              <a:gd name="T21" fmla="*/ 2808 h 3977"/>
              <a:gd name="T22" fmla="*/ 3508 w 3509"/>
              <a:gd name="T23" fmla="*/ 2808 h 3977"/>
              <a:gd name="T24" fmla="*/ 3341 w 3509"/>
              <a:gd name="T25" fmla="*/ 3097 h 3977"/>
              <a:gd name="T26" fmla="*/ 1920 w 3509"/>
              <a:gd name="T27" fmla="*/ 3916 h 3977"/>
              <a:gd name="T28" fmla="*/ 1920 w 3509"/>
              <a:gd name="T29" fmla="*/ 3916 h 3977"/>
              <a:gd name="T30" fmla="*/ 1587 w 3509"/>
              <a:gd name="T31" fmla="*/ 3916 h 3977"/>
              <a:gd name="T32" fmla="*/ 167 w 3509"/>
              <a:gd name="T33" fmla="*/ 3097 h 3977"/>
              <a:gd name="T34" fmla="*/ 167 w 3509"/>
              <a:gd name="T35" fmla="*/ 3097 h 3977"/>
              <a:gd name="T36" fmla="*/ 0 w 3509"/>
              <a:gd name="T37" fmla="*/ 2808 h 3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09" h="3977">
                <a:moveTo>
                  <a:pt x="0" y="2808"/>
                </a:moveTo>
                <a:lnTo>
                  <a:pt x="0" y="1168"/>
                </a:lnTo>
                <a:lnTo>
                  <a:pt x="0" y="1168"/>
                </a:lnTo>
                <a:cubicBezTo>
                  <a:pt x="0" y="1049"/>
                  <a:pt x="64" y="939"/>
                  <a:pt x="167" y="880"/>
                </a:cubicBezTo>
                <a:lnTo>
                  <a:pt x="1587" y="59"/>
                </a:lnTo>
                <a:lnTo>
                  <a:pt x="1587" y="59"/>
                </a:lnTo>
                <a:cubicBezTo>
                  <a:pt x="1690" y="0"/>
                  <a:pt x="1817" y="0"/>
                  <a:pt x="1920" y="59"/>
                </a:cubicBezTo>
                <a:lnTo>
                  <a:pt x="3341" y="880"/>
                </a:lnTo>
                <a:lnTo>
                  <a:pt x="3341" y="880"/>
                </a:lnTo>
                <a:cubicBezTo>
                  <a:pt x="3444" y="939"/>
                  <a:pt x="3508" y="1049"/>
                  <a:pt x="3508" y="1168"/>
                </a:cubicBezTo>
                <a:lnTo>
                  <a:pt x="3508" y="2808"/>
                </a:lnTo>
                <a:lnTo>
                  <a:pt x="3508" y="2808"/>
                </a:lnTo>
                <a:cubicBezTo>
                  <a:pt x="3508" y="2927"/>
                  <a:pt x="3444" y="3036"/>
                  <a:pt x="3341" y="3097"/>
                </a:cubicBezTo>
                <a:lnTo>
                  <a:pt x="1920" y="3916"/>
                </a:lnTo>
                <a:lnTo>
                  <a:pt x="1920" y="3916"/>
                </a:lnTo>
                <a:cubicBezTo>
                  <a:pt x="1817" y="3976"/>
                  <a:pt x="1690" y="3976"/>
                  <a:pt x="1587" y="3916"/>
                </a:cubicBezTo>
                <a:lnTo>
                  <a:pt x="167" y="3097"/>
                </a:lnTo>
                <a:lnTo>
                  <a:pt x="167" y="3097"/>
                </a:lnTo>
                <a:cubicBezTo>
                  <a:pt x="64" y="3036"/>
                  <a:pt x="0" y="2927"/>
                  <a:pt x="0" y="28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7">
            <a:extLst>
              <a:ext uri="{FF2B5EF4-FFF2-40B4-BE49-F238E27FC236}">
                <a16:creationId xmlns:a16="http://schemas.microsoft.com/office/drawing/2014/main" id="{6A8451E9-7B1A-AA48-ACD6-D835F2FAF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461" y="7703931"/>
            <a:ext cx="4372466" cy="4954728"/>
          </a:xfrm>
          <a:custGeom>
            <a:avLst/>
            <a:gdLst>
              <a:gd name="T0" fmla="*/ 0 w 3508"/>
              <a:gd name="T1" fmla="*/ 2808 h 3977"/>
              <a:gd name="T2" fmla="*/ 0 w 3508"/>
              <a:gd name="T3" fmla="*/ 1168 h 3977"/>
              <a:gd name="T4" fmla="*/ 0 w 3508"/>
              <a:gd name="T5" fmla="*/ 1168 h 3977"/>
              <a:gd name="T6" fmla="*/ 166 w 3508"/>
              <a:gd name="T7" fmla="*/ 880 h 3977"/>
              <a:gd name="T8" fmla="*/ 1587 w 3508"/>
              <a:gd name="T9" fmla="*/ 59 h 3977"/>
              <a:gd name="T10" fmla="*/ 1587 w 3508"/>
              <a:gd name="T11" fmla="*/ 59 h 3977"/>
              <a:gd name="T12" fmla="*/ 1920 w 3508"/>
              <a:gd name="T13" fmla="*/ 59 h 3977"/>
              <a:gd name="T14" fmla="*/ 3341 w 3508"/>
              <a:gd name="T15" fmla="*/ 880 h 3977"/>
              <a:gd name="T16" fmla="*/ 3341 w 3508"/>
              <a:gd name="T17" fmla="*/ 880 h 3977"/>
              <a:gd name="T18" fmla="*/ 3507 w 3508"/>
              <a:gd name="T19" fmla="*/ 1168 h 3977"/>
              <a:gd name="T20" fmla="*/ 3507 w 3508"/>
              <a:gd name="T21" fmla="*/ 2808 h 3977"/>
              <a:gd name="T22" fmla="*/ 3507 w 3508"/>
              <a:gd name="T23" fmla="*/ 2808 h 3977"/>
              <a:gd name="T24" fmla="*/ 3341 w 3508"/>
              <a:gd name="T25" fmla="*/ 3097 h 3977"/>
              <a:gd name="T26" fmla="*/ 1920 w 3508"/>
              <a:gd name="T27" fmla="*/ 3916 h 3977"/>
              <a:gd name="T28" fmla="*/ 1920 w 3508"/>
              <a:gd name="T29" fmla="*/ 3916 h 3977"/>
              <a:gd name="T30" fmla="*/ 1587 w 3508"/>
              <a:gd name="T31" fmla="*/ 3916 h 3977"/>
              <a:gd name="T32" fmla="*/ 166 w 3508"/>
              <a:gd name="T33" fmla="*/ 3097 h 3977"/>
              <a:gd name="T34" fmla="*/ 166 w 3508"/>
              <a:gd name="T35" fmla="*/ 3097 h 3977"/>
              <a:gd name="T36" fmla="*/ 0 w 3508"/>
              <a:gd name="T37" fmla="*/ 2808 h 3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08" h="3977">
                <a:moveTo>
                  <a:pt x="0" y="2808"/>
                </a:moveTo>
                <a:lnTo>
                  <a:pt x="0" y="1168"/>
                </a:lnTo>
                <a:lnTo>
                  <a:pt x="0" y="1168"/>
                </a:lnTo>
                <a:cubicBezTo>
                  <a:pt x="0" y="1049"/>
                  <a:pt x="63" y="939"/>
                  <a:pt x="166" y="880"/>
                </a:cubicBezTo>
                <a:lnTo>
                  <a:pt x="1587" y="59"/>
                </a:lnTo>
                <a:lnTo>
                  <a:pt x="1587" y="59"/>
                </a:lnTo>
                <a:cubicBezTo>
                  <a:pt x="1690" y="0"/>
                  <a:pt x="1817" y="0"/>
                  <a:pt x="1920" y="59"/>
                </a:cubicBezTo>
                <a:lnTo>
                  <a:pt x="3341" y="880"/>
                </a:lnTo>
                <a:lnTo>
                  <a:pt x="3341" y="880"/>
                </a:lnTo>
                <a:cubicBezTo>
                  <a:pt x="3443" y="939"/>
                  <a:pt x="3507" y="1049"/>
                  <a:pt x="3507" y="1168"/>
                </a:cubicBezTo>
                <a:lnTo>
                  <a:pt x="3507" y="2808"/>
                </a:lnTo>
                <a:lnTo>
                  <a:pt x="3507" y="2808"/>
                </a:lnTo>
                <a:cubicBezTo>
                  <a:pt x="3507" y="2927"/>
                  <a:pt x="3443" y="3036"/>
                  <a:pt x="3341" y="3097"/>
                </a:cubicBezTo>
                <a:lnTo>
                  <a:pt x="1920" y="3916"/>
                </a:lnTo>
                <a:lnTo>
                  <a:pt x="1920" y="3916"/>
                </a:lnTo>
                <a:cubicBezTo>
                  <a:pt x="1817" y="3976"/>
                  <a:pt x="1690" y="3976"/>
                  <a:pt x="1587" y="3916"/>
                </a:cubicBezTo>
                <a:lnTo>
                  <a:pt x="166" y="3097"/>
                </a:lnTo>
                <a:lnTo>
                  <a:pt x="166" y="3097"/>
                </a:lnTo>
                <a:cubicBezTo>
                  <a:pt x="63" y="3036"/>
                  <a:pt x="0" y="2927"/>
                  <a:pt x="0" y="28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8">
            <a:extLst>
              <a:ext uri="{FF2B5EF4-FFF2-40B4-BE49-F238E27FC236}">
                <a16:creationId xmlns:a16="http://schemas.microsoft.com/office/drawing/2014/main" id="{502635A0-3E62-4943-828E-BBE5359F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649" y="4441061"/>
            <a:ext cx="1104101" cy="1252415"/>
          </a:xfrm>
          <a:custGeom>
            <a:avLst/>
            <a:gdLst>
              <a:gd name="T0" fmla="*/ 845 w 888"/>
              <a:gd name="T1" fmla="*/ 223 h 1007"/>
              <a:gd name="T2" fmla="*/ 485 w 888"/>
              <a:gd name="T3" fmla="*/ 16 h 1007"/>
              <a:gd name="T4" fmla="*/ 485 w 888"/>
              <a:gd name="T5" fmla="*/ 16 h 1007"/>
              <a:gd name="T6" fmla="*/ 401 w 888"/>
              <a:gd name="T7" fmla="*/ 16 h 1007"/>
              <a:gd name="T8" fmla="*/ 42 w 888"/>
              <a:gd name="T9" fmla="*/ 223 h 1007"/>
              <a:gd name="T10" fmla="*/ 42 w 888"/>
              <a:gd name="T11" fmla="*/ 223 h 1007"/>
              <a:gd name="T12" fmla="*/ 0 w 888"/>
              <a:gd name="T13" fmla="*/ 296 h 1007"/>
              <a:gd name="T14" fmla="*/ 0 w 888"/>
              <a:gd name="T15" fmla="*/ 711 h 1007"/>
              <a:gd name="T16" fmla="*/ 0 w 888"/>
              <a:gd name="T17" fmla="*/ 711 h 1007"/>
              <a:gd name="T18" fmla="*/ 42 w 888"/>
              <a:gd name="T19" fmla="*/ 784 h 1007"/>
              <a:gd name="T20" fmla="*/ 401 w 888"/>
              <a:gd name="T21" fmla="*/ 991 h 1007"/>
              <a:gd name="T22" fmla="*/ 401 w 888"/>
              <a:gd name="T23" fmla="*/ 991 h 1007"/>
              <a:gd name="T24" fmla="*/ 485 w 888"/>
              <a:gd name="T25" fmla="*/ 991 h 1007"/>
              <a:gd name="T26" fmla="*/ 845 w 888"/>
              <a:gd name="T27" fmla="*/ 784 h 1007"/>
              <a:gd name="T28" fmla="*/ 845 w 888"/>
              <a:gd name="T29" fmla="*/ 784 h 1007"/>
              <a:gd name="T30" fmla="*/ 887 w 888"/>
              <a:gd name="T31" fmla="*/ 711 h 1007"/>
              <a:gd name="T32" fmla="*/ 887 w 888"/>
              <a:gd name="T33" fmla="*/ 296 h 1007"/>
              <a:gd name="T34" fmla="*/ 887 w 888"/>
              <a:gd name="T35" fmla="*/ 296 h 1007"/>
              <a:gd name="T36" fmla="*/ 845 w 888"/>
              <a:gd name="T37" fmla="*/ 223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8" h="1007">
                <a:moveTo>
                  <a:pt x="845" y="223"/>
                </a:moveTo>
                <a:lnTo>
                  <a:pt x="485" y="16"/>
                </a:lnTo>
                <a:lnTo>
                  <a:pt x="485" y="16"/>
                </a:lnTo>
                <a:cubicBezTo>
                  <a:pt x="459" y="0"/>
                  <a:pt x="427" y="0"/>
                  <a:pt x="401" y="16"/>
                </a:cubicBezTo>
                <a:lnTo>
                  <a:pt x="42" y="223"/>
                </a:lnTo>
                <a:lnTo>
                  <a:pt x="42" y="223"/>
                </a:lnTo>
                <a:cubicBezTo>
                  <a:pt x="16" y="238"/>
                  <a:pt x="0" y="266"/>
                  <a:pt x="0" y="296"/>
                </a:cubicBezTo>
                <a:lnTo>
                  <a:pt x="0" y="711"/>
                </a:lnTo>
                <a:lnTo>
                  <a:pt x="0" y="711"/>
                </a:lnTo>
                <a:cubicBezTo>
                  <a:pt x="0" y="741"/>
                  <a:pt x="16" y="768"/>
                  <a:pt x="42" y="784"/>
                </a:cubicBezTo>
                <a:lnTo>
                  <a:pt x="401" y="991"/>
                </a:lnTo>
                <a:lnTo>
                  <a:pt x="401" y="991"/>
                </a:lnTo>
                <a:cubicBezTo>
                  <a:pt x="427" y="1006"/>
                  <a:pt x="459" y="1006"/>
                  <a:pt x="485" y="991"/>
                </a:cubicBezTo>
                <a:lnTo>
                  <a:pt x="845" y="784"/>
                </a:lnTo>
                <a:lnTo>
                  <a:pt x="845" y="784"/>
                </a:lnTo>
                <a:cubicBezTo>
                  <a:pt x="871" y="768"/>
                  <a:pt x="887" y="741"/>
                  <a:pt x="887" y="711"/>
                </a:cubicBezTo>
                <a:lnTo>
                  <a:pt x="887" y="296"/>
                </a:lnTo>
                <a:lnTo>
                  <a:pt x="887" y="296"/>
                </a:lnTo>
                <a:cubicBezTo>
                  <a:pt x="887" y="266"/>
                  <a:pt x="871" y="238"/>
                  <a:pt x="845" y="2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0569704-EF59-1945-99DD-5738FCFBA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558" y="9137618"/>
            <a:ext cx="1355540" cy="1393989"/>
          </a:xfrm>
          <a:custGeom>
            <a:avLst/>
            <a:gdLst>
              <a:gd name="connsiteX0" fmla="*/ 1105344 w 1355540"/>
              <a:gd name="connsiteY0" fmla="*/ 453145 h 1393989"/>
              <a:gd name="connsiteX1" fmla="*/ 1034393 w 1355540"/>
              <a:gd name="connsiteY1" fmla="*/ 504102 h 1393989"/>
              <a:gd name="connsiteX2" fmla="*/ 999540 w 1355540"/>
              <a:gd name="connsiteY2" fmla="*/ 494159 h 1393989"/>
              <a:gd name="connsiteX3" fmla="*/ 999540 w 1355540"/>
              <a:gd name="connsiteY3" fmla="*/ 607923 h 1393989"/>
              <a:gd name="connsiteX4" fmla="*/ 999540 w 1355540"/>
              <a:gd name="connsiteY4" fmla="*/ 688045 h 1393989"/>
              <a:gd name="connsiteX5" fmla="*/ 967176 w 1355540"/>
              <a:gd name="connsiteY5" fmla="*/ 765102 h 1393989"/>
              <a:gd name="connsiteX6" fmla="*/ 867595 w 1355540"/>
              <a:gd name="connsiteY6" fmla="*/ 860802 h 1393989"/>
              <a:gd name="connsiteX7" fmla="*/ 867595 w 1355540"/>
              <a:gd name="connsiteY7" fmla="*/ 904303 h 1393989"/>
              <a:gd name="connsiteX8" fmla="*/ 870085 w 1355540"/>
              <a:gd name="connsiteY8" fmla="*/ 904303 h 1393989"/>
              <a:gd name="connsiteX9" fmla="*/ 1181274 w 1355540"/>
              <a:gd name="connsiteY9" fmla="*/ 904303 h 1393989"/>
              <a:gd name="connsiteX10" fmla="*/ 1228575 w 1355540"/>
              <a:gd name="connsiteY10" fmla="*/ 578673 h 1393989"/>
              <a:gd name="connsiteX11" fmla="*/ 1254715 w 1355540"/>
              <a:gd name="connsiteY11" fmla="*/ 560031 h 1393989"/>
              <a:gd name="connsiteX12" fmla="*/ 1273386 w 1355540"/>
              <a:gd name="connsiteY12" fmla="*/ 584888 h 1393989"/>
              <a:gd name="connsiteX13" fmla="*/ 1232309 w 1355540"/>
              <a:gd name="connsiteY13" fmla="*/ 864531 h 1393989"/>
              <a:gd name="connsiteX14" fmla="*/ 1292058 w 1355540"/>
              <a:gd name="connsiteY14" fmla="*/ 806117 h 1393989"/>
              <a:gd name="connsiteX15" fmla="*/ 1310729 w 1355540"/>
              <a:gd name="connsiteY15" fmla="*/ 762617 h 1393989"/>
              <a:gd name="connsiteX16" fmla="*/ 1310729 w 1355540"/>
              <a:gd name="connsiteY16" fmla="*/ 535173 h 1393989"/>
              <a:gd name="connsiteX17" fmla="*/ 1274631 w 1355540"/>
              <a:gd name="connsiteY17" fmla="*/ 482973 h 1393989"/>
              <a:gd name="connsiteX18" fmla="*/ 1235099 w 1355540"/>
              <a:gd name="connsiteY18" fmla="*/ 472119 h 1393989"/>
              <a:gd name="connsiteX19" fmla="*/ 1224841 w 1355540"/>
              <a:gd name="connsiteY19" fmla="*/ 469302 h 1393989"/>
              <a:gd name="connsiteX20" fmla="*/ 1109079 w 1355540"/>
              <a:gd name="connsiteY20" fmla="*/ 453145 h 1393989"/>
              <a:gd name="connsiteX21" fmla="*/ 246462 w 1355540"/>
              <a:gd name="connsiteY21" fmla="*/ 453145 h 1393989"/>
              <a:gd name="connsiteX22" fmla="*/ 130699 w 1355540"/>
              <a:gd name="connsiteY22" fmla="*/ 469302 h 1393989"/>
              <a:gd name="connsiteX23" fmla="*/ 80909 w 1355540"/>
              <a:gd name="connsiteY23" fmla="*/ 482973 h 1393989"/>
              <a:gd name="connsiteX24" fmla="*/ 44811 w 1355540"/>
              <a:gd name="connsiteY24" fmla="*/ 535173 h 1393989"/>
              <a:gd name="connsiteX25" fmla="*/ 44811 w 1355540"/>
              <a:gd name="connsiteY25" fmla="*/ 762617 h 1393989"/>
              <a:gd name="connsiteX26" fmla="*/ 63482 w 1355540"/>
              <a:gd name="connsiteY26" fmla="*/ 806117 h 1393989"/>
              <a:gd name="connsiteX27" fmla="*/ 123231 w 1355540"/>
              <a:gd name="connsiteY27" fmla="*/ 864531 h 1393989"/>
              <a:gd name="connsiteX28" fmla="*/ 82154 w 1355540"/>
              <a:gd name="connsiteY28" fmla="*/ 584888 h 1393989"/>
              <a:gd name="connsiteX29" fmla="*/ 102070 w 1355540"/>
              <a:gd name="connsiteY29" fmla="*/ 560031 h 1393989"/>
              <a:gd name="connsiteX30" fmla="*/ 126965 w 1355540"/>
              <a:gd name="connsiteY30" fmla="*/ 578673 h 1393989"/>
              <a:gd name="connsiteX31" fmla="*/ 174266 w 1355540"/>
              <a:gd name="connsiteY31" fmla="*/ 904303 h 1393989"/>
              <a:gd name="connsiteX32" fmla="*/ 485455 w 1355540"/>
              <a:gd name="connsiteY32" fmla="*/ 904303 h 1393989"/>
              <a:gd name="connsiteX33" fmla="*/ 491679 w 1355540"/>
              <a:gd name="connsiteY33" fmla="*/ 904303 h 1393989"/>
              <a:gd name="connsiteX34" fmla="*/ 491679 w 1355540"/>
              <a:gd name="connsiteY34" fmla="*/ 900715 h 1393989"/>
              <a:gd name="connsiteX35" fmla="*/ 491679 w 1355540"/>
              <a:gd name="connsiteY35" fmla="*/ 860802 h 1393989"/>
              <a:gd name="connsiteX36" fmla="*/ 392098 w 1355540"/>
              <a:gd name="connsiteY36" fmla="*/ 765102 h 1393989"/>
              <a:gd name="connsiteX37" fmla="*/ 360979 w 1355540"/>
              <a:gd name="connsiteY37" fmla="*/ 688045 h 1393989"/>
              <a:gd name="connsiteX38" fmla="*/ 360979 w 1355540"/>
              <a:gd name="connsiteY38" fmla="*/ 492916 h 1393989"/>
              <a:gd name="connsiteX39" fmla="*/ 321147 w 1355540"/>
              <a:gd name="connsiteY39" fmla="*/ 504102 h 1393989"/>
              <a:gd name="connsiteX40" fmla="*/ 250196 w 1355540"/>
              <a:gd name="connsiteY40" fmla="*/ 453145 h 1393989"/>
              <a:gd name="connsiteX41" fmla="*/ 607441 w 1355540"/>
              <a:gd name="connsiteY41" fmla="*/ 379816 h 1393989"/>
              <a:gd name="connsiteX42" fmla="*/ 490434 w 1355540"/>
              <a:gd name="connsiteY42" fmla="*/ 394730 h 1393989"/>
              <a:gd name="connsiteX43" fmla="*/ 440644 w 1355540"/>
              <a:gd name="connsiteY43" fmla="*/ 408402 h 1393989"/>
              <a:gd name="connsiteX44" fmla="*/ 404546 w 1355540"/>
              <a:gd name="connsiteY44" fmla="*/ 460602 h 1393989"/>
              <a:gd name="connsiteX45" fmla="*/ 404546 w 1355540"/>
              <a:gd name="connsiteY45" fmla="*/ 688045 h 1393989"/>
              <a:gd name="connsiteX46" fmla="*/ 423217 w 1355540"/>
              <a:gd name="connsiteY46" fmla="*/ 732788 h 1393989"/>
              <a:gd name="connsiteX47" fmla="*/ 482965 w 1355540"/>
              <a:gd name="connsiteY47" fmla="*/ 789960 h 1393989"/>
              <a:gd name="connsiteX48" fmla="*/ 441888 w 1355540"/>
              <a:gd name="connsiteY48" fmla="*/ 510316 h 1393989"/>
              <a:gd name="connsiteX49" fmla="*/ 460560 w 1355540"/>
              <a:gd name="connsiteY49" fmla="*/ 485459 h 1393989"/>
              <a:gd name="connsiteX50" fmla="*/ 486700 w 1355540"/>
              <a:gd name="connsiteY50" fmla="*/ 505345 h 1393989"/>
              <a:gd name="connsiteX51" fmla="*/ 534000 w 1355540"/>
              <a:gd name="connsiteY51" fmla="*/ 829731 h 1393989"/>
              <a:gd name="connsiteX52" fmla="*/ 614803 w 1355540"/>
              <a:gd name="connsiteY52" fmla="*/ 829731 h 1393989"/>
              <a:gd name="connsiteX53" fmla="*/ 825274 w 1355540"/>
              <a:gd name="connsiteY53" fmla="*/ 829731 h 1393989"/>
              <a:gd name="connsiteX54" fmla="*/ 844820 w 1355540"/>
              <a:gd name="connsiteY54" fmla="*/ 697122 h 1393989"/>
              <a:gd name="connsiteX55" fmla="*/ 873819 w 1355540"/>
              <a:gd name="connsiteY55" fmla="*/ 500373 h 1393989"/>
              <a:gd name="connsiteX56" fmla="*/ 898715 w 1355540"/>
              <a:gd name="connsiteY56" fmla="*/ 480488 h 1393989"/>
              <a:gd name="connsiteX57" fmla="*/ 918631 w 1355540"/>
              <a:gd name="connsiteY57" fmla="*/ 506588 h 1393989"/>
              <a:gd name="connsiteX58" fmla="*/ 894447 w 1355540"/>
              <a:gd name="connsiteY58" fmla="*/ 668511 h 1393989"/>
              <a:gd name="connsiteX59" fmla="*/ 876309 w 1355540"/>
              <a:gd name="connsiteY59" fmla="*/ 789960 h 1393989"/>
              <a:gd name="connsiteX60" fmla="*/ 937302 w 1355540"/>
              <a:gd name="connsiteY60" fmla="*/ 732788 h 1393989"/>
              <a:gd name="connsiteX61" fmla="*/ 954729 w 1355540"/>
              <a:gd name="connsiteY61" fmla="*/ 688045 h 1393989"/>
              <a:gd name="connsiteX62" fmla="*/ 954729 w 1355540"/>
              <a:gd name="connsiteY62" fmla="*/ 633758 h 1393989"/>
              <a:gd name="connsiteX63" fmla="*/ 954729 w 1355540"/>
              <a:gd name="connsiteY63" fmla="*/ 460602 h 1393989"/>
              <a:gd name="connsiteX64" fmla="*/ 918631 w 1355540"/>
              <a:gd name="connsiteY64" fmla="*/ 408402 h 1393989"/>
              <a:gd name="connsiteX65" fmla="*/ 868840 w 1355540"/>
              <a:gd name="connsiteY65" fmla="*/ 394730 h 1393989"/>
              <a:gd name="connsiteX66" fmla="*/ 753078 w 1355540"/>
              <a:gd name="connsiteY66" fmla="*/ 379816 h 1393989"/>
              <a:gd name="connsiteX67" fmla="*/ 750588 w 1355540"/>
              <a:gd name="connsiteY67" fmla="*/ 379816 h 1393989"/>
              <a:gd name="connsiteX68" fmla="*/ 714490 w 1355540"/>
              <a:gd name="connsiteY68" fmla="*/ 420830 h 1393989"/>
              <a:gd name="connsiteX69" fmla="*/ 745609 w 1355540"/>
              <a:gd name="connsiteY69" fmla="*/ 666916 h 1393989"/>
              <a:gd name="connsiteX70" fmla="*/ 731917 w 1355540"/>
              <a:gd name="connsiteY70" fmla="*/ 704202 h 1393989"/>
              <a:gd name="connsiteX71" fmla="*/ 694574 w 1355540"/>
              <a:gd name="connsiteY71" fmla="*/ 741488 h 1393989"/>
              <a:gd name="connsiteX72" fmla="*/ 665945 w 1355540"/>
              <a:gd name="connsiteY72" fmla="*/ 741488 h 1393989"/>
              <a:gd name="connsiteX73" fmla="*/ 628602 w 1355540"/>
              <a:gd name="connsiteY73" fmla="*/ 704202 h 1393989"/>
              <a:gd name="connsiteX74" fmla="*/ 616154 w 1355540"/>
              <a:gd name="connsiteY74" fmla="*/ 666916 h 1393989"/>
              <a:gd name="connsiteX75" fmla="*/ 646029 w 1355540"/>
              <a:gd name="connsiteY75" fmla="*/ 420830 h 1393989"/>
              <a:gd name="connsiteX76" fmla="*/ 609931 w 1355540"/>
              <a:gd name="connsiteY76" fmla="*/ 379816 h 1393989"/>
              <a:gd name="connsiteX77" fmla="*/ 607441 w 1355540"/>
              <a:gd name="connsiteY77" fmla="*/ 335073 h 1393989"/>
              <a:gd name="connsiteX78" fmla="*/ 753078 w 1355540"/>
              <a:gd name="connsiteY78" fmla="*/ 335073 h 1393989"/>
              <a:gd name="connsiteX79" fmla="*/ 881288 w 1355540"/>
              <a:gd name="connsiteY79" fmla="*/ 351230 h 1393989"/>
              <a:gd name="connsiteX80" fmla="*/ 932323 w 1355540"/>
              <a:gd name="connsiteY80" fmla="*/ 366144 h 1393989"/>
              <a:gd name="connsiteX81" fmla="*/ 933568 w 1355540"/>
              <a:gd name="connsiteY81" fmla="*/ 366144 h 1393989"/>
              <a:gd name="connsiteX82" fmla="*/ 984603 w 1355540"/>
              <a:gd name="connsiteY82" fmla="*/ 408402 h 1393989"/>
              <a:gd name="connsiteX83" fmla="*/ 1109079 w 1355540"/>
              <a:gd name="connsiteY83" fmla="*/ 408402 h 1393989"/>
              <a:gd name="connsiteX84" fmla="*/ 1237289 w 1355540"/>
              <a:gd name="connsiteY84" fmla="*/ 427045 h 1393989"/>
              <a:gd name="connsiteX85" fmla="*/ 1288324 w 1355540"/>
              <a:gd name="connsiteY85" fmla="*/ 440716 h 1393989"/>
              <a:gd name="connsiteX86" fmla="*/ 1289568 w 1355540"/>
              <a:gd name="connsiteY86" fmla="*/ 440716 h 1393989"/>
              <a:gd name="connsiteX87" fmla="*/ 1355540 w 1355540"/>
              <a:gd name="connsiteY87" fmla="*/ 535173 h 1393989"/>
              <a:gd name="connsiteX88" fmla="*/ 1355540 w 1355540"/>
              <a:gd name="connsiteY88" fmla="*/ 762617 h 1393989"/>
              <a:gd name="connsiteX89" fmla="*/ 1323177 w 1355540"/>
              <a:gd name="connsiteY89" fmla="*/ 838431 h 1393989"/>
              <a:gd name="connsiteX90" fmla="*/ 1223596 w 1355540"/>
              <a:gd name="connsiteY90" fmla="*/ 935374 h 1393989"/>
              <a:gd name="connsiteX91" fmla="*/ 1223596 w 1355540"/>
              <a:gd name="connsiteY91" fmla="*/ 1253546 h 1393989"/>
              <a:gd name="connsiteX92" fmla="*/ 1201191 w 1355540"/>
              <a:gd name="connsiteY92" fmla="*/ 1275918 h 1393989"/>
              <a:gd name="connsiteX93" fmla="*/ 1177540 w 1355540"/>
              <a:gd name="connsiteY93" fmla="*/ 1253546 h 1393989"/>
              <a:gd name="connsiteX94" fmla="*/ 1177540 w 1355540"/>
              <a:gd name="connsiteY94" fmla="*/ 947803 h 1393989"/>
              <a:gd name="connsiteX95" fmla="*/ 1055554 w 1355540"/>
              <a:gd name="connsiteY95" fmla="*/ 947803 h 1393989"/>
              <a:gd name="connsiteX96" fmla="*/ 1055554 w 1355540"/>
              <a:gd name="connsiteY96" fmla="*/ 1326875 h 1393989"/>
              <a:gd name="connsiteX97" fmla="*/ 1033148 w 1355540"/>
              <a:gd name="connsiteY97" fmla="*/ 1350489 h 1393989"/>
              <a:gd name="connsiteX98" fmla="*/ 1010743 w 1355540"/>
              <a:gd name="connsiteY98" fmla="*/ 1326875 h 1393989"/>
              <a:gd name="connsiteX99" fmla="*/ 1010743 w 1355540"/>
              <a:gd name="connsiteY99" fmla="*/ 947803 h 1393989"/>
              <a:gd name="connsiteX100" fmla="*/ 870085 w 1355540"/>
              <a:gd name="connsiteY100" fmla="*/ 947803 h 1393989"/>
              <a:gd name="connsiteX101" fmla="*/ 867595 w 1355540"/>
              <a:gd name="connsiteY101" fmla="*/ 947803 h 1393989"/>
              <a:gd name="connsiteX102" fmla="*/ 867595 w 1355540"/>
              <a:gd name="connsiteY102" fmla="*/ 1371618 h 1393989"/>
              <a:gd name="connsiteX103" fmla="*/ 845190 w 1355540"/>
              <a:gd name="connsiteY103" fmla="*/ 1393989 h 1393989"/>
              <a:gd name="connsiteX104" fmla="*/ 822784 w 1355540"/>
              <a:gd name="connsiteY104" fmla="*/ 1371618 h 1393989"/>
              <a:gd name="connsiteX105" fmla="*/ 822784 w 1355540"/>
              <a:gd name="connsiteY105" fmla="*/ 874474 h 1393989"/>
              <a:gd name="connsiteX106" fmla="*/ 704532 w 1355540"/>
              <a:gd name="connsiteY106" fmla="*/ 874474 h 1393989"/>
              <a:gd name="connsiteX107" fmla="*/ 704532 w 1355540"/>
              <a:gd name="connsiteY107" fmla="*/ 1371618 h 1393989"/>
              <a:gd name="connsiteX108" fmla="*/ 682127 w 1355540"/>
              <a:gd name="connsiteY108" fmla="*/ 1393989 h 1393989"/>
              <a:gd name="connsiteX109" fmla="*/ 660966 w 1355540"/>
              <a:gd name="connsiteY109" fmla="*/ 1371618 h 1393989"/>
              <a:gd name="connsiteX110" fmla="*/ 660966 w 1355540"/>
              <a:gd name="connsiteY110" fmla="*/ 874474 h 1393989"/>
              <a:gd name="connsiteX111" fmla="*/ 537735 w 1355540"/>
              <a:gd name="connsiteY111" fmla="*/ 874474 h 1393989"/>
              <a:gd name="connsiteX112" fmla="*/ 537735 w 1355540"/>
              <a:gd name="connsiteY112" fmla="*/ 1371618 h 1393989"/>
              <a:gd name="connsiteX113" fmla="*/ 515329 w 1355540"/>
              <a:gd name="connsiteY113" fmla="*/ 1393989 h 1393989"/>
              <a:gd name="connsiteX114" fmla="*/ 491679 w 1355540"/>
              <a:gd name="connsiteY114" fmla="*/ 1371618 h 1393989"/>
              <a:gd name="connsiteX115" fmla="*/ 491679 w 1355540"/>
              <a:gd name="connsiteY115" fmla="*/ 947803 h 1393989"/>
              <a:gd name="connsiteX116" fmla="*/ 485455 w 1355540"/>
              <a:gd name="connsiteY116" fmla="*/ 947803 h 1393989"/>
              <a:gd name="connsiteX117" fmla="*/ 344797 w 1355540"/>
              <a:gd name="connsiteY117" fmla="*/ 947803 h 1393989"/>
              <a:gd name="connsiteX118" fmla="*/ 344797 w 1355540"/>
              <a:gd name="connsiteY118" fmla="*/ 1326875 h 1393989"/>
              <a:gd name="connsiteX119" fmla="*/ 322392 w 1355540"/>
              <a:gd name="connsiteY119" fmla="*/ 1350489 h 1393989"/>
              <a:gd name="connsiteX120" fmla="*/ 299986 w 1355540"/>
              <a:gd name="connsiteY120" fmla="*/ 1326875 h 1393989"/>
              <a:gd name="connsiteX121" fmla="*/ 299986 w 1355540"/>
              <a:gd name="connsiteY121" fmla="*/ 947803 h 1393989"/>
              <a:gd name="connsiteX122" fmla="*/ 176755 w 1355540"/>
              <a:gd name="connsiteY122" fmla="*/ 947803 h 1393989"/>
              <a:gd name="connsiteX123" fmla="*/ 176755 w 1355540"/>
              <a:gd name="connsiteY123" fmla="*/ 1253546 h 1393989"/>
              <a:gd name="connsiteX124" fmla="*/ 154350 w 1355540"/>
              <a:gd name="connsiteY124" fmla="*/ 1275918 h 1393989"/>
              <a:gd name="connsiteX125" fmla="*/ 133189 w 1355540"/>
              <a:gd name="connsiteY125" fmla="*/ 1253546 h 1393989"/>
              <a:gd name="connsiteX126" fmla="*/ 133189 w 1355540"/>
              <a:gd name="connsiteY126" fmla="*/ 935374 h 1393989"/>
              <a:gd name="connsiteX127" fmla="*/ 32363 w 1355540"/>
              <a:gd name="connsiteY127" fmla="*/ 838431 h 1393989"/>
              <a:gd name="connsiteX128" fmla="*/ 0 w 1355540"/>
              <a:gd name="connsiteY128" fmla="*/ 762617 h 1393989"/>
              <a:gd name="connsiteX129" fmla="*/ 0 w 1355540"/>
              <a:gd name="connsiteY129" fmla="*/ 535173 h 1393989"/>
              <a:gd name="connsiteX130" fmla="*/ 67217 w 1355540"/>
              <a:gd name="connsiteY130" fmla="*/ 440716 h 1393989"/>
              <a:gd name="connsiteX131" fmla="*/ 68461 w 1355540"/>
              <a:gd name="connsiteY131" fmla="*/ 440716 h 1393989"/>
              <a:gd name="connsiteX132" fmla="*/ 119496 w 1355540"/>
              <a:gd name="connsiteY132" fmla="*/ 427045 h 1393989"/>
              <a:gd name="connsiteX133" fmla="*/ 246462 w 1355540"/>
              <a:gd name="connsiteY133" fmla="*/ 408402 h 1393989"/>
              <a:gd name="connsiteX134" fmla="*/ 374672 w 1355540"/>
              <a:gd name="connsiteY134" fmla="*/ 408402 h 1393989"/>
              <a:gd name="connsiteX135" fmla="*/ 425707 w 1355540"/>
              <a:gd name="connsiteY135" fmla="*/ 366144 h 1393989"/>
              <a:gd name="connsiteX136" fmla="*/ 428196 w 1355540"/>
              <a:gd name="connsiteY136" fmla="*/ 366144 h 1393989"/>
              <a:gd name="connsiteX137" fmla="*/ 477986 w 1355540"/>
              <a:gd name="connsiteY137" fmla="*/ 351230 h 1393989"/>
              <a:gd name="connsiteX138" fmla="*/ 607441 w 1355540"/>
              <a:gd name="connsiteY138" fmla="*/ 335073 h 1393989"/>
              <a:gd name="connsiteX139" fmla="*/ 1032694 w 1355540"/>
              <a:gd name="connsiteY139" fmla="*/ 121441 h 1393989"/>
              <a:gd name="connsiteX140" fmla="*/ 939906 w 1355540"/>
              <a:gd name="connsiteY140" fmla="*/ 214229 h 1393989"/>
              <a:gd name="connsiteX141" fmla="*/ 1032694 w 1355540"/>
              <a:gd name="connsiteY141" fmla="*/ 305780 h 1393989"/>
              <a:gd name="connsiteX142" fmla="*/ 1125482 w 1355540"/>
              <a:gd name="connsiteY142" fmla="*/ 214229 h 1393989"/>
              <a:gd name="connsiteX143" fmla="*/ 1032694 w 1355540"/>
              <a:gd name="connsiteY143" fmla="*/ 121441 h 1393989"/>
              <a:gd name="connsiteX144" fmla="*/ 320715 w 1355540"/>
              <a:gd name="connsiteY144" fmla="*/ 121441 h 1393989"/>
              <a:gd name="connsiteX145" fmla="*/ 226496 w 1355540"/>
              <a:gd name="connsiteY145" fmla="*/ 214229 h 1393989"/>
              <a:gd name="connsiteX146" fmla="*/ 320715 w 1355540"/>
              <a:gd name="connsiteY146" fmla="*/ 305780 h 1393989"/>
              <a:gd name="connsiteX147" fmla="*/ 414934 w 1355540"/>
              <a:gd name="connsiteY147" fmla="*/ 214229 h 1393989"/>
              <a:gd name="connsiteX148" fmla="*/ 320715 w 1355540"/>
              <a:gd name="connsiteY148" fmla="*/ 121441 h 1393989"/>
              <a:gd name="connsiteX149" fmla="*/ 1032694 w 1355540"/>
              <a:gd name="connsiteY149" fmla="*/ 76903 h 1393989"/>
              <a:gd name="connsiteX150" fmla="*/ 1168783 w 1355540"/>
              <a:gd name="connsiteY150" fmla="*/ 214229 h 1393989"/>
              <a:gd name="connsiteX151" fmla="*/ 1032694 w 1355540"/>
              <a:gd name="connsiteY151" fmla="*/ 350318 h 1393989"/>
              <a:gd name="connsiteX152" fmla="*/ 895368 w 1355540"/>
              <a:gd name="connsiteY152" fmla="*/ 214229 h 1393989"/>
              <a:gd name="connsiteX153" fmla="*/ 1032694 w 1355540"/>
              <a:gd name="connsiteY153" fmla="*/ 76903 h 1393989"/>
              <a:gd name="connsiteX154" fmla="*/ 320715 w 1355540"/>
              <a:gd name="connsiteY154" fmla="*/ 76903 h 1393989"/>
              <a:gd name="connsiteX155" fmla="*/ 460160 w 1355540"/>
              <a:gd name="connsiteY155" fmla="*/ 214229 h 1393989"/>
              <a:gd name="connsiteX156" fmla="*/ 320715 w 1355540"/>
              <a:gd name="connsiteY156" fmla="*/ 350318 h 1393989"/>
              <a:gd name="connsiteX157" fmla="*/ 181271 w 1355540"/>
              <a:gd name="connsiteY157" fmla="*/ 214229 h 1393989"/>
              <a:gd name="connsiteX158" fmla="*/ 320715 w 1355540"/>
              <a:gd name="connsiteY158" fmla="*/ 76903 h 1393989"/>
              <a:gd name="connsiteX159" fmla="*/ 681140 w 1355540"/>
              <a:gd name="connsiteY159" fmla="*/ 44538 h 1393989"/>
              <a:gd name="connsiteX160" fmla="*/ 588352 w 1355540"/>
              <a:gd name="connsiteY160" fmla="*/ 136089 h 1393989"/>
              <a:gd name="connsiteX161" fmla="*/ 681140 w 1355540"/>
              <a:gd name="connsiteY161" fmla="*/ 228877 h 1393989"/>
              <a:gd name="connsiteX162" fmla="*/ 772690 w 1355540"/>
              <a:gd name="connsiteY162" fmla="*/ 136089 h 1393989"/>
              <a:gd name="connsiteX163" fmla="*/ 681140 w 1355540"/>
              <a:gd name="connsiteY163" fmla="*/ 44538 h 1393989"/>
              <a:gd name="connsiteX164" fmla="*/ 681140 w 1355540"/>
              <a:gd name="connsiteY164" fmla="*/ 0 h 1393989"/>
              <a:gd name="connsiteX165" fmla="*/ 817229 w 1355540"/>
              <a:gd name="connsiteY165" fmla="*/ 136089 h 1393989"/>
              <a:gd name="connsiteX166" fmla="*/ 681140 w 1355540"/>
              <a:gd name="connsiteY166" fmla="*/ 273415 h 1393989"/>
              <a:gd name="connsiteX167" fmla="*/ 543814 w 1355540"/>
              <a:gd name="connsiteY167" fmla="*/ 136089 h 1393989"/>
              <a:gd name="connsiteX168" fmla="*/ 681140 w 1355540"/>
              <a:gd name="connsiteY168" fmla="*/ 0 h 139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355540" h="1393989">
                <a:moveTo>
                  <a:pt x="1105344" y="453145"/>
                </a:moveTo>
                <a:cubicBezTo>
                  <a:pt x="1095386" y="482973"/>
                  <a:pt x="1068002" y="504102"/>
                  <a:pt x="1034393" y="504102"/>
                </a:cubicBezTo>
                <a:cubicBezTo>
                  <a:pt x="1021946" y="504102"/>
                  <a:pt x="1010743" y="500373"/>
                  <a:pt x="999540" y="494159"/>
                </a:cubicBezTo>
                <a:lnTo>
                  <a:pt x="999540" y="607923"/>
                </a:lnTo>
                <a:lnTo>
                  <a:pt x="999540" y="688045"/>
                </a:lnTo>
                <a:cubicBezTo>
                  <a:pt x="999540" y="716631"/>
                  <a:pt x="988337" y="745217"/>
                  <a:pt x="967176" y="765102"/>
                </a:cubicBezTo>
                <a:lnTo>
                  <a:pt x="867595" y="860802"/>
                </a:lnTo>
                <a:lnTo>
                  <a:pt x="867595" y="904303"/>
                </a:lnTo>
                <a:cubicBezTo>
                  <a:pt x="868840" y="904303"/>
                  <a:pt x="868840" y="904303"/>
                  <a:pt x="870085" y="904303"/>
                </a:cubicBezTo>
                <a:lnTo>
                  <a:pt x="1181274" y="904303"/>
                </a:lnTo>
                <a:lnTo>
                  <a:pt x="1228575" y="578673"/>
                </a:lnTo>
                <a:cubicBezTo>
                  <a:pt x="1231065" y="566245"/>
                  <a:pt x="1242268" y="558788"/>
                  <a:pt x="1254715" y="560031"/>
                </a:cubicBezTo>
                <a:cubicBezTo>
                  <a:pt x="1265918" y="561273"/>
                  <a:pt x="1274631" y="572459"/>
                  <a:pt x="1273386" y="584888"/>
                </a:cubicBezTo>
                <a:lnTo>
                  <a:pt x="1232309" y="864531"/>
                </a:lnTo>
                <a:lnTo>
                  <a:pt x="1292058" y="806117"/>
                </a:lnTo>
                <a:cubicBezTo>
                  <a:pt x="1303261" y="794931"/>
                  <a:pt x="1310729" y="778774"/>
                  <a:pt x="1310729" y="762617"/>
                </a:cubicBezTo>
                <a:lnTo>
                  <a:pt x="1310729" y="535173"/>
                </a:lnTo>
                <a:cubicBezTo>
                  <a:pt x="1310729" y="512802"/>
                  <a:pt x="1295792" y="491673"/>
                  <a:pt x="1274631" y="482973"/>
                </a:cubicBezTo>
                <a:lnTo>
                  <a:pt x="1235099" y="472119"/>
                </a:lnTo>
                <a:lnTo>
                  <a:pt x="1224841" y="469302"/>
                </a:lnTo>
                <a:cubicBezTo>
                  <a:pt x="1187498" y="458116"/>
                  <a:pt x="1147666" y="453145"/>
                  <a:pt x="1109079" y="453145"/>
                </a:cubicBezTo>
                <a:close/>
                <a:moveTo>
                  <a:pt x="246462" y="453145"/>
                </a:moveTo>
                <a:cubicBezTo>
                  <a:pt x="207874" y="453145"/>
                  <a:pt x="168042" y="458116"/>
                  <a:pt x="130699" y="469302"/>
                </a:cubicBezTo>
                <a:lnTo>
                  <a:pt x="80909" y="482973"/>
                </a:lnTo>
                <a:cubicBezTo>
                  <a:pt x="59748" y="491673"/>
                  <a:pt x="44811" y="512802"/>
                  <a:pt x="44811" y="535173"/>
                </a:cubicBezTo>
                <a:lnTo>
                  <a:pt x="44811" y="762617"/>
                </a:lnTo>
                <a:cubicBezTo>
                  <a:pt x="44811" y="778774"/>
                  <a:pt x="52280" y="794931"/>
                  <a:pt x="63482" y="806117"/>
                </a:cubicBezTo>
                <a:lnTo>
                  <a:pt x="123231" y="864531"/>
                </a:lnTo>
                <a:lnTo>
                  <a:pt x="82154" y="584888"/>
                </a:lnTo>
                <a:cubicBezTo>
                  <a:pt x="80909" y="572459"/>
                  <a:pt x="89622" y="561273"/>
                  <a:pt x="102070" y="560031"/>
                </a:cubicBezTo>
                <a:cubicBezTo>
                  <a:pt x="113273" y="557545"/>
                  <a:pt x="124475" y="566245"/>
                  <a:pt x="126965" y="578673"/>
                </a:cubicBezTo>
                <a:lnTo>
                  <a:pt x="174266" y="904303"/>
                </a:lnTo>
                <a:lnTo>
                  <a:pt x="485455" y="904303"/>
                </a:lnTo>
                <a:cubicBezTo>
                  <a:pt x="487944" y="904303"/>
                  <a:pt x="490434" y="904303"/>
                  <a:pt x="491679" y="904303"/>
                </a:cubicBezTo>
                <a:lnTo>
                  <a:pt x="491679" y="900715"/>
                </a:lnTo>
                <a:lnTo>
                  <a:pt x="491679" y="860802"/>
                </a:lnTo>
                <a:lnTo>
                  <a:pt x="392098" y="765102"/>
                </a:lnTo>
                <a:cubicBezTo>
                  <a:pt x="372182" y="745217"/>
                  <a:pt x="360979" y="716631"/>
                  <a:pt x="360979" y="688045"/>
                </a:cubicBezTo>
                <a:lnTo>
                  <a:pt x="360979" y="492916"/>
                </a:lnTo>
                <a:cubicBezTo>
                  <a:pt x="348532" y="499130"/>
                  <a:pt x="334839" y="504102"/>
                  <a:pt x="321147" y="504102"/>
                </a:cubicBezTo>
                <a:cubicBezTo>
                  <a:pt x="287539" y="504102"/>
                  <a:pt x="260154" y="482973"/>
                  <a:pt x="250196" y="453145"/>
                </a:cubicBezTo>
                <a:close/>
                <a:moveTo>
                  <a:pt x="607441" y="379816"/>
                </a:moveTo>
                <a:cubicBezTo>
                  <a:pt x="567609" y="379816"/>
                  <a:pt x="529021" y="384787"/>
                  <a:pt x="490434" y="394730"/>
                </a:cubicBezTo>
                <a:lnTo>
                  <a:pt x="440644" y="408402"/>
                </a:lnTo>
                <a:cubicBezTo>
                  <a:pt x="419483" y="417102"/>
                  <a:pt x="404546" y="438230"/>
                  <a:pt x="404546" y="460602"/>
                </a:cubicBezTo>
                <a:lnTo>
                  <a:pt x="404546" y="688045"/>
                </a:lnTo>
                <a:cubicBezTo>
                  <a:pt x="404546" y="704202"/>
                  <a:pt x="412014" y="721602"/>
                  <a:pt x="423217" y="732788"/>
                </a:cubicBezTo>
                <a:lnTo>
                  <a:pt x="482965" y="789960"/>
                </a:lnTo>
                <a:lnTo>
                  <a:pt x="441888" y="510316"/>
                </a:lnTo>
                <a:cubicBezTo>
                  <a:pt x="440644" y="499130"/>
                  <a:pt x="448112" y="486702"/>
                  <a:pt x="460560" y="485459"/>
                </a:cubicBezTo>
                <a:cubicBezTo>
                  <a:pt x="473007" y="484216"/>
                  <a:pt x="484210" y="492916"/>
                  <a:pt x="486700" y="505345"/>
                </a:cubicBezTo>
                <a:lnTo>
                  <a:pt x="534000" y="829731"/>
                </a:lnTo>
                <a:lnTo>
                  <a:pt x="614803" y="829731"/>
                </a:lnTo>
                <a:lnTo>
                  <a:pt x="825274" y="829731"/>
                </a:lnTo>
                <a:lnTo>
                  <a:pt x="844820" y="697122"/>
                </a:lnTo>
                <a:lnTo>
                  <a:pt x="873819" y="500373"/>
                </a:lnTo>
                <a:cubicBezTo>
                  <a:pt x="876309" y="487945"/>
                  <a:pt x="887511" y="479245"/>
                  <a:pt x="898715" y="480488"/>
                </a:cubicBezTo>
                <a:cubicBezTo>
                  <a:pt x="911162" y="482973"/>
                  <a:pt x="919876" y="494159"/>
                  <a:pt x="918631" y="506588"/>
                </a:cubicBezTo>
                <a:lnTo>
                  <a:pt x="894447" y="668511"/>
                </a:lnTo>
                <a:lnTo>
                  <a:pt x="876309" y="789960"/>
                </a:lnTo>
                <a:lnTo>
                  <a:pt x="937302" y="732788"/>
                </a:lnTo>
                <a:cubicBezTo>
                  <a:pt x="948505" y="721602"/>
                  <a:pt x="954729" y="704202"/>
                  <a:pt x="954729" y="688045"/>
                </a:cubicBezTo>
                <a:lnTo>
                  <a:pt x="954729" y="633758"/>
                </a:lnTo>
                <a:lnTo>
                  <a:pt x="954729" y="460602"/>
                </a:lnTo>
                <a:cubicBezTo>
                  <a:pt x="954729" y="438230"/>
                  <a:pt x="941036" y="417102"/>
                  <a:pt x="918631" y="408402"/>
                </a:cubicBezTo>
                <a:lnTo>
                  <a:pt x="868840" y="394730"/>
                </a:lnTo>
                <a:cubicBezTo>
                  <a:pt x="831497" y="384787"/>
                  <a:pt x="791665" y="379816"/>
                  <a:pt x="753078" y="379816"/>
                </a:cubicBezTo>
                <a:lnTo>
                  <a:pt x="750588" y="379816"/>
                </a:lnTo>
                <a:cubicBezTo>
                  <a:pt x="745609" y="397216"/>
                  <a:pt x="731917" y="413373"/>
                  <a:pt x="714490" y="420830"/>
                </a:cubicBezTo>
                <a:lnTo>
                  <a:pt x="745609" y="666916"/>
                </a:lnTo>
                <a:cubicBezTo>
                  <a:pt x="746854" y="680588"/>
                  <a:pt x="741875" y="694259"/>
                  <a:pt x="731917" y="704202"/>
                </a:cubicBezTo>
                <a:lnTo>
                  <a:pt x="694574" y="741488"/>
                </a:lnTo>
                <a:cubicBezTo>
                  <a:pt x="685861" y="748945"/>
                  <a:pt x="673413" y="748945"/>
                  <a:pt x="665945" y="741488"/>
                </a:cubicBezTo>
                <a:lnTo>
                  <a:pt x="628602" y="704202"/>
                </a:lnTo>
                <a:cubicBezTo>
                  <a:pt x="618644" y="694259"/>
                  <a:pt x="612420" y="680588"/>
                  <a:pt x="616154" y="666916"/>
                </a:cubicBezTo>
                <a:lnTo>
                  <a:pt x="646029" y="420830"/>
                </a:lnTo>
                <a:cubicBezTo>
                  <a:pt x="629847" y="412130"/>
                  <a:pt x="616154" y="397216"/>
                  <a:pt x="609931" y="379816"/>
                </a:cubicBezTo>
                <a:close/>
                <a:moveTo>
                  <a:pt x="607441" y="335073"/>
                </a:moveTo>
                <a:lnTo>
                  <a:pt x="753078" y="335073"/>
                </a:lnTo>
                <a:cubicBezTo>
                  <a:pt x="795399" y="335073"/>
                  <a:pt x="838966" y="341287"/>
                  <a:pt x="881288" y="351230"/>
                </a:cubicBezTo>
                <a:lnTo>
                  <a:pt x="932323" y="366144"/>
                </a:lnTo>
                <a:cubicBezTo>
                  <a:pt x="932323" y="366144"/>
                  <a:pt x="932323" y="366144"/>
                  <a:pt x="933568" y="366144"/>
                </a:cubicBezTo>
                <a:cubicBezTo>
                  <a:pt x="955974" y="374844"/>
                  <a:pt x="973400" y="389759"/>
                  <a:pt x="984603" y="408402"/>
                </a:cubicBezTo>
                <a:lnTo>
                  <a:pt x="1109079" y="408402"/>
                </a:lnTo>
                <a:cubicBezTo>
                  <a:pt x="1151400" y="408402"/>
                  <a:pt x="1194967" y="414616"/>
                  <a:pt x="1237289" y="427045"/>
                </a:cubicBezTo>
                <a:lnTo>
                  <a:pt x="1288324" y="440716"/>
                </a:lnTo>
                <a:cubicBezTo>
                  <a:pt x="1288324" y="440716"/>
                  <a:pt x="1288324" y="440716"/>
                  <a:pt x="1289568" y="440716"/>
                </a:cubicBezTo>
                <a:cubicBezTo>
                  <a:pt x="1328156" y="455630"/>
                  <a:pt x="1355540" y="492916"/>
                  <a:pt x="1355540" y="535173"/>
                </a:cubicBezTo>
                <a:lnTo>
                  <a:pt x="1355540" y="762617"/>
                </a:lnTo>
                <a:cubicBezTo>
                  <a:pt x="1355540" y="791202"/>
                  <a:pt x="1343093" y="818545"/>
                  <a:pt x="1323177" y="838431"/>
                </a:cubicBezTo>
                <a:lnTo>
                  <a:pt x="1223596" y="935374"/>
                </a:lnTo>
                <a:lnTo>
                  <a:pt x="1223596" y="1253546"/>
                </a:lnTo>
                <a:cubicBezTo>
                  <a:pt x="1223596" y="1265975"/>
                  <a:pt x="1212393" y="1275918"/>
                  <a:pt x="1201191" y="1275918"/>
                </a:cubicBezTo>
                <a:cubicBezTo>
                  <a:pt x="1187498" y="1275918"/>
                  <a:pt x="1177540" y="1265975"/>
                  <a:pt x="1177540" y="1253546"/>
                </a:cubicBezTo>
                <a:lnTo>
                  <a:pt x="1177540" y="947803"/>
                </a:lnTo>
                <a:lnTo>
                  <a:pt x="1055554" y="947803"/>
                </a:lnTo>
                <a:lnTo>
                  <a:pt x="1055554" y="1326875"/>
                </a:lnTo>
                <a:cubicBezTo>
                  <a:pt x="1055554" y="1339303"/>
                  <a:pt x="1045596" y="1350489"/>
                  <a:pt x="1033148" y="1350489"/>
                </a:cubicBezTo>
                <a:cubicBezTo>
                  <a:pt x="1020701" y="1350489"/>
                  <a:pt x="1010743" y="1339303"/>
                  <a:pt x="1010743" y="1326875"/>
                </a:cubicBezTo>
                <a:lnTo>
                  <a:pt x="1010743" y="947803"/>
                </a:lnTo>
                <a:lnTo>
                  <a:pt x="870085" y="947803"/>
                </a:lnTo>
                <a:cubicBezTo>
                  <a:pt x="868840" y="947803"/>
                  <a:pt x="868840" y="947803"/>
                  <a:pt x="867595" y="947803"/>
                </a:cubicBezTo>
                <a:lnTo>
                  <a:pt x="867595" y="1371618"/>
                </a:lnTo>
                <a:cubicBezTo>
                  <a:pt x="867595" y="1384046"/>
                  <a:pt x="857637" y="1393989"/>
                  <a:pt x="845190" y="1393989"/>
                </a:cubicBezTo>
                <a:cubicBezTo>
                  <a:pt x="832742" y="1393989"/>
                  <a:pt x="822784" y="1384046"/>
                  <a:pt x="822784" y="1371618"/>
                </a:cubicBezTo>
                <a:lnTo>
                  <a:pt x="822784" y="874474"/>
                </a:lnTo>
                <a:lnTo>
                  <a:pt x="704532" y="874474"/>
                </a:lnTo>
                <a:lnTo>
                  <a:pt x="704532" y="1371618"/>
                </a:lnTo>
                <a:cubicBezTo>
                  <a:pt x="704532" y="1384046"/>
                  <a:pt x="694574" y="1393989"/>
                  <a:pt x="682127" y="1393989"/>
                </a:cubicBezTo>
                <a:cubicBezTo>
                  <a:pt x="669679" y="1393989"/>
                  <a:pt x="660966" y="1384046"/>
                  <a:pt x="660966" y="1371618"/>
                </a:cubicBezTo>
                <a:lnTo>
                  <a:pt x="660966" y="874474"/>
                </a:lnTo>
                <a:lnTo>
                  <a:pt x="537735" y="874474"/>
                </a:lnTo>
                <a:lnTo>
                  <a:pt x="537735" y="1371618"/>
                </a:lnTo>
                <a:cubicBezTo>
                  <a:pt x="537735" y="1384046"/>
                  <a:pt x="526532" y="1393989"/>
                  <a:pt x="515329" y="1393989"/>
                </a:cubicBezTo>
                <a:cubicBezTo>
                  <a:pt x="502882" y="1393989"/>
                  <a:pt x="491679" y="1384046"/>
                  <a:pt x="491679" y="1371618"/>
                </a:cubicBezTo>
                <a:lnTo>
                  <a:pt x="491679" y="947803"/>
                </a:lnTo>
                <a:cubicBezTo>
                  <a:pt x="490434" y="947803"/>
                  <a:pt x="487944" y="947803"/>
                  <a:pt x="485455" y="947803"/>
                </a:cubicBezTo>
                <a:lnTo>
                  <a:pt x="344797" y="947803"/>
                </a:lnTo>
                <a:lnTo>
                  <a:pt x="344797" y="1326875"/>
                </a:lnTo>
                <a:cubicBezTo>
                  <a:pt x="344797" y="1339303"/>
                  <a:pt x="334839" y="1350489"/>
                  <a:pt x="322392" y="1350489"/>
                </a:cubicBezTo>
                <a:cubicBezTo>
                  <a:pt x="309944" y="1350489"/>
                  <a:pt x="299986" y="1339303"/>
                  <a:pt x="299986" y="1326875"/>
                </a:cubicBezTo>
                <a:lnTo>
                  <a:pt x="299986" y="947803"/>
                </a:lnTo>
                <a:lnTo>
                  <a:pt x="176755" y="947803"/>
                </a:lnTo>
                <a:lnTo>
                  <a:pt x="176755" y="1253546"/>
                </a:lnTo>
                <a:cubicBezTo>
                  <a:pt x="176755" y="1265975"/>
                  <a:pt x="166797" y="1275918"/>
                  <a:pt x="154350" y="1275918"/>
                </a:cubicBezTo>
                <a:cubicBezTo>
                  <a:pt x="143147" y="1275918"/>
                  <a:pt x="133189" y="1265975"/>
                  <a:pt x="133189" y="1253546"/>
                </a:cubicBezTo>
                <a:lnTo>
                  <a:pt x="133189" y="935374"/>
                </a:lnTo>
                <a:lnTo>
                  <a:pt x="32363" y="838431"/>
                </a:lnTo>
                <a:cubicBezTo>
                  <a:pt x="11203" y="818545"/>
                  <a:pt x="0" y="791202"/>
                  <a:pt x="0" y="762617"/>
                </a:cubicBezTo>
                <a:lnTo>
                  <a:pt x="0" y="535173"/>
                </a:lnTo>
                <a:cubicBezTo>
                  <a:pt x="0" y="492916"/>
                  <a:pt x="27384" y="455630"/>
                  <a:pt x="67217" y="440716"/>
                </a:cubicBezTo>
                <a:cubicBezTo>
                  <a:pt x="67217" y="440716"/>
                  <a:pt x="67217" y="440716"/>
                  <a:pt x="68461" y="440716"/>
                </a:cubicBezTo>
                <a:lnTo>
                  <a:pt x="119496" y="427045"/>
                </a:lnTo>
                <a:cubicBezTo>
                  <a:pt x="160573" y="414616"/>
                  <a:pt x="204140" y="408402"/>
                  <a:pt x="246462" y="408402"/>
                </a:cubicBezTo>
                <a:lnTo>
                  <a:pt x="374672" y="408402"/>
                </a:lnTo>
                <a:cubicBezTo>
                  <a:pt x="387119" y="389759"/>
                  <a:pt x="404546" y="374844"/>
                  <a:pt x="425707" y="366144"/>
                </a:cubicBezTo>
                <a:cubicBezTo>
                  <a:pt x="426951" y="366144"/>
                  <a:pt x="426951" y="366144"/>
                  <a:pt x="428196" y="366144"/>
                </a:cubicBezTo>
                <a:lnTo>
                  <a:pt x="477986" y="351230"/>
                </a:lnTo>
                <a:cubicBezTo>
                  <a:pt x="520308" y="341287"/>
                  <a:pt x="563875" y="335073"/>
                  <a:pt x="607441" y="335073"/>
                </a:cubicBezTo>
                <a:close/>
                <a:moveTo>
                  <a:pt x="1032694" y="121441"/>
                </a:moveTo>
                <a:cubicBezTo>
                  <a:pt x="980733" y="121441"/>
                  <a:pt x="939906" y="162268"/>
                  <a:pt x="939906" y="214229"/>
                </a:cubicBezTo>
                <a:cubicBezTo>
                  <a:pt x="939906" y="264953"/>
                  <a:pt x="980733" y="305780"/>
                  <a:pt x="1032694" y="305780"/>
                </a:cubicBezTo>
                <a:cubicBezTo>
                  <a:pt x="1083418" y="305780"/>
                  <a:pt x="1125482" y="264953"/>
                  <a:pt x="1125482" y="214229"/>
                </a:cubicBezTo>
                <a:cubicBezTo>
                  <a:pt x="1125482" y="162268"/>
                  <a:pt x="1083418" y="121441"/>
                  <a:pt x="1032694" y="121441"/>
                </a:cubicBezTo>
                <a:close/>
                <a:moveTo>
                  <a:pt x="320715" y="121441"/>
                </a:moveTo>
                <a:cubicBezTo>
                  <a:pt x="269209" y="121441"/>
                  <a:pt x="226496" y="162268"/>
                  <a:pt x="226496" y="214229"/>
                </a:cubicBezTo>
                <a:cubicBezTo>
                  <a:pt x="226496" y="264953"/>
                  <a:pt x="269209" y="305780"/>
                  <a:pt x="320715" y="305780"/>
                </a:cubicBezTo>
                <a:cubicBezTo>
                  <a:pt x="372222" y="305780"/>
                  <a:pt x="414934" y="264953"/>
                  <a:pt x="414934" y="214229"/>
                </a:cubicBezTo>
                <a:cubicBezTo>
                  <a:pt x="414934" y="162268"/>
                  <a:pt x="372222" y="121441"/>
                  <a:pt x="320715" y="121441"/>
                </a:cubicBezTo>
                <a:close/>
                <a:moveTo>
                  <a:pt x="1032694" y="76903"/>
                </a:moveTo>
                <a:cubicBezTo>
                  <a:pt x="1108162" y="76903"/>
                  <a:pt x="1168783" y="137524"/>
                  <a:pt x="1168783" y="214229"/>
                </a:cubicBezTo>
                <a:cubicBezTo>
                  <a:pt x="1168783" y="288459"/>
                  <a:pt x="1108162" y="350318"/>
                  <a:pt x="1032694" y="350318"/>
                </a:cubicBezTo>
                <a:cubicBezTo>
                  <a:pt x="957227" y="350318"/>
                  <a:pt x="895368" y="288459"/>
                  <a:pt x="895368" y="214229"/>
                </a:cubicBezTo>
                <a:cubicBezTo>
                  <a:pt x="895368" y="137524"/>
                  <a:pt x="957227" y="76903"/>
                  <a:pt x="1032694" y="76903"/>
                </a:cubicBezTo>
                <a:close/>
                <a:moveTo>
                  <a:pt x="320715" y="76903"/>
                </a:moveTo>
                <a:cubicBezTo>
                  <a:pt x="397347" y="76903"/>
                  <a:pt x="460160" y="137524"/>
                  <a:pt x="460160" y="214229"/>
                </a:cubicBezTo>
                <a:cubicBezTo>
                  <a:pt x="460160" y="288459"/>
                  <a:pt x="397347" y="350318"/>
                  <a:pt x="320715" y="350318"/>
                </a:cubicBezTo>
                <a:cubicBezTo>
                  <a:pt x="244084" y="350318"/>
                  <a:pt x="181271" y="288459"/>
                  <a:pt x="181271" y="214229"/>
                </a:cubicBezTo>
                <a:cubicBezTo>
                  <a:pt x="181271" y="137524"/>
                  <a:pt x="244084" y="76903"/>
                  <a:pt x="320715" y="76903"/>
                </a:cubicBezTo>
                <a:close/>
                <a:moveTo>
                  <a:pt x="681140" y="44538"/>
                </a:moveTo>
                <a:cubicBezTo>
                  <a:pt x="629179" y="44538"/>
                  <a:pt x="588352" y="86602"/>
                  <a:pt x="588352" y="136089"/>
                </a:cubicBezTo>
                <a:cubicBezTo>
                  <a:pt x="588352" y="188050"/>
                  <a:pt x="629179" y="228877"/>
                  <a:pt x="681140" y="228877"/>
                </a:cubicBezTo>
                <a:cubicBezTo>
                  <a:pt x="731864" y="228877"/>
                  <a:pt x="772690" y="188050"/>
                  <a:pt x="772690" y="136089"/>
                </a:cubicBezTo>
                <a:cubicBezTo>
                  <a:pt x="772690" y="86602"/>
                  <a:pt x="731864" y="44538"/>
                  <a:pt x="681140" y="44538"/>
                </a:cubicBezTo>
                <a:close/>
                <a:moveTo>
                  <a:pt x="681140" y="0"/>
                </a:moveTo>
                <a:cubicBezTo>
                  <a:pt x="755370" y="0"/>
                  <a:pt x="817229" y="61859"/>
                  <a:pt x="817229" y="136089"/>
                </a:cubicBezTo>
                <a:cubicBezTo>
                  <a:pt x="817229" y="212793"/>
                  <a:pt x="755370" y="273415"/>
                  <a:pt x="681140" y="273415"/>
                </a:cubicBezTo>
                <a:cubicBezTo>
                  <a:pt x="604435" y="273415"/>
                  <a:pt x="543814" y="212793"/>
                  <a:pt x="543814" y="136089"/>
                </a:cubicBezTo>
                <a:cubicBezTo>
                  <a:pt x="543814" y="61859"/>
                  <a:pt x="604435" y="0"/>
                  <a:pt x="6811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B7B194E-5D98-464F-87F1-B6DCD7CBB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17" y="5012337"/>
            <a:ext cx="1613712" cy="1379356"/>
          </a:xfrm>
          <a:custGeom>
            <a:avLst/>
            <a:gdLst>
              <a:gd name="connsiteX0" fmla="*/ 788815 w 1613712"/>
              <a:gd name="connsiteY0" fmla="*/ 1139822 h 1379356"/>
              <a:gd name="connsiteX1" fmla="*/ 734071 w 1613712"/>
              <a:gd name="connsiteY1" fmla="*/ 1143563 h 1379356"/>
              <a:gd name="connsiteX2" fmla="*/ 734071 w 1613712"/>
              <a:gd name="connsiteY2" fmla="*/ 1334364 h 1379356"/>
              <a:gd name="connsiteX3" fmla="*/ 776374 w 1613712"/>
              <a:gd name="connsiteY3" fmla="*/ 1291964 h 1379356"/>
              <a:gd name="connsiteX4" fmla="*/ 838583 w 1613712"/>
              <a:gd name="connsiteY4" fmla="*/ 1291964 h 1379356"/>
              <a:gd name="connsiteX5" fmla="*/ 880885 w 1613712"/>
              <a:gd name="connsiteY5" fmla="*/ 1334364 h 1379356"/>
              <a:gd name="connsiteX6" fmla="*/ 880885 w 1613712"/>
              <a:gd name="connsiteY6" fmla="*/ 1143563 h 1379356"/>
              <a:gd name="connsiteX7" fmla="*/ 858490 w 1613712"/>
              <a:gd name="connsiteY7" fmla="*/ 1146057 h 1379356"/>
              <a:gd name="connsiteX8" fmla="*/ 824897 w 1613712"/>
              <a:gd name="connsiteY8" fmla="*/ 1139822 h 1379356"/>
              <a:gd name="connsiteX9" fmla="*/ 788815 w 1613712"/>
              <a:gd name="connsiteY9" fmla="*/ 1139822 h 1379356"/>
              <a:gd name="connsiteX10" fmla="*/ 1568921 w 1613712"/>
              <a:gd name="connsiteY10" fmla="*/ 1023844 h 1379356"/>
              <a:gd name="connsiteX11" fmla="*/ 1531596 w 1613712"/>
              <a:gd name="connsiteY11" fmla="*/ 1033821 h 1379356"/>
              <a:gd name="connsiteX12" fmla="*/ 1020234 w 1613712"/>
              <a:gd name="connsiteY12" fmla="*/ 1033821 h 1379356"/>
              <a:gd name="connsiteX13" fmla="*/ 987885 w 1613712"/>
              <a:gd name="connsiteY13" fmla="*/ 1064997 h 1379356"/>
              <a:gd name="connsiteX14" fmla="*/ 1531596 w 1613712"/>
              <a:gd name="connsiteY14" fmla="*/ 1064997 h 1379356"/>
              <a:gd name="connsiteX15" fmla="*/ 1568921 w 1613712"/>
              <a:gd name="connsiteY15" fmla="*/ 1026338 h 1379356"/>
              <a:gd name="connsiteX16" fmla="*/ 44791 w 1613712"/>
              <a:gd name="connsiteY16" fmla="*/ 1023844 h 1379356"/>
              <a:gd name="connsiteX17" fmla="*/ 44791 w 1613712"/>
              <a:gd name="connsiteY17" fmla="*/ 1026338 h 1379356"/>
              <a:gd name="connsiteX18" fmla="*/ 83361 w 1613712"/>
              <a:gd name="connsiteY18" fmla="*/ 1064997 h 1379356"/>
              <a:gd name="connsiteX19" fmla="*/ 625827 w 1613712"/>
              <a:gd name="connsiteY19" fmla="*/ 1064997 h 1379356"/>
              <a:gd name="connsiteX20" fmla="*/ 594722 w 1613712"/>
              <a:gd name="connsiteY20" fmla="*/ 1033821 h 1379356"/>
              <a:gd name="connsiteX21" fmla="*/ 83361 w 1613712"/>
              <a:gd name="connsiteY21" fmla="*/ 1033821 h 1379356"/>
              <a:gd name="connsiteX22" fmla="*/ 44791 w 1613712"/>
              <a:gd name="connsiteY22" fmla="*/ 1023844 h 1379356"/>
              <a:gd name="connsiteX23" fmla="*/ 1568921 w 1613712"/>
              <a:gd name="connsiteY23" fmla="*/ 947773 h 1379356"/>
              <a:gd name="connsiteX24" fmla="*/ 1531596 w 1613712"/>
              <a:gd name="connsiteY24" fmla="*/ 957749 h 1379356"/>
              <a:gd name="connsiteX25" fmla="*/ 1031432 w 1613712"/>
              <a:gd name="connsiteY25" fmla="*/ 957749 h 1379356"/>
              <a:gd name="connsiteX26" fmla="*/ 1032676 w 1613712"/>
              <a:gd name="connsiteY26" fmla="*/ 965232 h 1379356"/>
              <a:gd name="connsiteX27" fmla="*/ 1033920 w 1613712"/>
              <a:gd name="connsiteY27" fmla="*/ 988926 h 1379356"/>
              <a:gd name="connsiteX28" fmla="*/ 1531596 w 1613712"/>
              <a:gd name="connsiteY28" fmla="*/ 988926 h 1379356"/>
              <a:gd name="connsiteX29" fmla="*/ 1568921 w 1613712"/>
              <a:gd name="connsiteY29" fmla="*/ 950267 h 1379356"/>
              <a:gd name="connsiteX30" fmla="*/ 44791 w 1613712"/>
              <a:gd name="connsiteY30" fmla="*/ 947773 h 1379356"/>
              <a:gd name="connsiteX31" fmla="*/ 44791 w 1613712"/>
              <a:gd name="connsiteY31" fmla="*/ 950267 h 1379356"/>
              <a:gd name="connsiteX32" fmla="*/ 83361 w 1613712"/>
              <a:gd name="connsiteY32" fmla="*/ 988926 h 1379356"/>
              <a:gd name="connsiteX33" fmla="*/ 579792 w 1613712"/>
              <a:gd name="connsiteY33" fmla="*/ 988926 h 1379356"/>
              <a:gd name="connsiteX34" fmla="*/ 581036 w 1613712"/>
              <a:gd name="connsiteY34" fmla="*/ 965232 h 1379356"/>
              <a:gd name="connsiteX35" fmla="*/ 582280 w 1613712"/>
              <a:gd name="connsiteY35" fmla="*/ 957749 h 1379356"/>
              <a:gd name="connsiteX36" fmla="*/ 83361 w 1613712"/>
              <a:gd name="connsiteY36" fmla="*/ 957749 h 1379356"/>
              <a:gd name="connsiteX37" fmla="*/ 44791 w 1613712"/>
              <a:gd name="connsiteY37" fmla="*/ 947773 h 1379356"/>
              <a:gd name="connsiteX38" fmla="*/ 859647 w 1613712"/>
              <a:gd name="connsiteY38" fmla="*/ 819749 h 1379356"/>
              <a:gd name="connsiteX39" fmla="*/ 727596 w 1613712"/>
              <a:gd name="connsiteY39" fmla="*/ 953035 h 1379356"/>
              <a:gd name="connsiteX40" fmla="*/ 802877 w 1613712"/>
              <a:gd name="connsiteY40" fmla="*/ 992527 h 1379356"/>
              <a:gd name="connsiteX41" fmla="*/ 899139 w 1613712"/>
              <a:gd name="connsiteY41" fmla="*/ 897499 h 1379356"/>
              <a:gd name="connsiteX42" fmla="*/ 859647 w 1613712"/>
              <a:gd name="connsiteY42" fmla="*/ 819749 h 1379356"/>
              <a:gd name="connsiteX43" fmla="*/ 802877 w 1613712"/>
              <a:gd name="connsiteY43" fmla="*/ 802472 h 1379356"/>
              <a:gd name="connsiteX44" fmla="*/ 709084 w 1613712"/>
              <a:gd name="connsiteY44" fmla="*/ 897499 h 1379356"/>
              <a:gd name="connsiteX45" fmla="*/ 709084 w 1613712"/>
              <a:gd name="connsiteY45" fmla="*/ 908606 h 1379356"/>
              <a:gd name="connsiteX46" fmla="*/ 815218 w 1613712"/>
              <a:gd name="connsiteY46" fmla="*/ 803706 h 1379356"/>
              <a:gd name="connsiteX47" fmla="*/ 802877 w 1613712"/>
              <a:gd name="connsiteY47" fmla="*/ 802472 h 1379356"/>
              <a:gd name="connsiteX48" fmla="*/ 802877 w 1613712"/>
              <a:gd name="connsiteY48" fmla="*/ 758043 h 1379356"/>
              <a:gd name="connsiteX49" fmla="*/ 943567 w 1613712"/>
              <a:gd name="connsiteY49" fmla="*/ 897499 h 1379356"/>
              <a:gd name="connsiteX50" fmla="*/ 802877 w 1613712"/>
              <a:gd name="connsiteY50" fmla="*/ 1036955 h 1379356"/>
              <a:gd name="connsiteX51" fmla="*/ 664655 w 1613712"/>
              <a:gd name="connsiteY51" fmla="*/ 897499 h 1379356"/>
              <a:gd name="connsiteX52" fmla="*/ 802877 w 1613712"/>
              <a:gd name="connsiteY52" fmla="*/ 758043 h 1379356"/>
              <a:gd name="connsiteX53" fmla="*/ 807478 w 1613712"/>
              <a:gd name="connsiteY53" fmla="*/ 703971 h 1379356"/>
              <a:gd name="connsiteX54" fmla="*/ 773885 w 1613712"/>
              <a:gd name="connsiteY54" fmla="*/ 717065 h 1379356"/>
              <a:gd name="connsiteX55" fmla="*/ 710432 w 1613712"/>
              <a:gd name="connsiteY55" fmla="*/ 738265 h 1379356"/>
              <a:gd name="connsiteX56" fmla="*/ 658176 w 1613712"/>
              <a:gd name="connsiteY56" fmla="*/ 783160 h 1379356"/>
              <a:gd name="connsiteX57" fmla="*/ 625827 w 1613712"/>
              <a:gd name="connsiteY57" fmla="*/ 840525 h 1379356"/>
              <a:gd name="connsiteX58" fmla="*/ 613385 w 1613712"/>
              <a:gd name="connsiteY58" fmla="*/ 907867 h 1379356"/>
              <a:gd name="connsiteX59" fmla="*/ 624583 w 1613712"/>
              <a:gd name="connsiteY59" fmla="*/ 972714 h 1379356"/>
              <a:gd name="connsiteX60" fmla="*/ 659420 w 1613712"/>
              <a:gd name="connsiteY60" fmla="*/ 1032574 h 1379356"/>
              <a:gd name="connsiteX61" fmla="*/ 710432 w 1613712"/>
              <a:gd name="connsiteY61" fmla="*/ 1074974 h 1379356"/>
              <a:gd name="connsiteX62" fmla="*/ 773885 w 1613712"/>
              <a:gd name="connsiteY62" fmla="*/ 1097421 h 1379356"/>
              <a:gd name="connsiteX63" fmla="*/ 806234 w 1613712"/>
              <a:gd name="connsiteY63" fmla="*/ 1092433 h 1379356"/>
              <a:gd name="connsiteX64" fmla="*/ 839827 w 1613712"/>
              <a:gd name="connsiteY64" fmla="*/ 1097421 h 1379356"/>
              <a:gd name="connsiteX65" fmla="*/ 904525 w 1613712"/>
              <a:gd name="connsiteY65" fmla="*/ 1074974 h 1379356"/>
              <a:gd name="connsiteX66" fmla="*/ 955537 w 1613712"/>
              <a:gd name="connsiteY66" fmla="*/ 1032574 h 1379356"/>
              <a:gd name="connsiteX67" fmla="*/ 989130 w 1613712"/>
              <a:gd name="connsiteY67" fmla="*/ 972714 h 1379356"/>
              <a:gd name="connsiteX68" fmla="*/ 1001572 w 1613712"/>
              <a:gd name="connsiteY68" fmla="*/ 907867 h 1379356"/>
              <a:gd name="connsiteX69" fmla="*/ 989130 w 1613712"/>
              <a:gd name="connsiteY69" fmla="*/ 840525 h 1379356"/>
              <a:gd name="connsiteX70" fmla="*/ 955537 w 1613712"/>
              <a:gd name="connsiteY70" fmla="*/ 783160 h 1379356"/>
              <a:gd name="connsiteX71" fmla="*/ 903281 w 1613712"/>
              <a:gd name="connsiteY71" fmla="*/ 738265 h 1379356"/>
              <a:gd name="connsiteX72" fmla="*/ 841071 w 1613712"/>
              <a:gd name="connsiteY72" fmla="*/ 717065 h 1379356"/>
              <a:gd name="connsiteX73" fmla="*/ 807478 w 1613712"/>
              <a:gd name="connsiteY73" fmla="*/ 703971 h 1379356"/>
              <a:gd name="connsiteX74" fmla="*/ 681644 w 1613712"/>
              <a:gd name="connsiteY74" fmla="*/ 554801 h 1379356"/>
              <a:gd name="connsiteX75" fmla="*/ 1392230 w 1613712"/>
              <a:gd name="connsiteY75" fmla="*/ 554801 h 1379356"/>
              <a:gd name="connsiteX76" fmla="*/ 1415957 w 1613712"/>
              <a:gd name="connsiteY76" fmla="*/ 576179 h 1379356"/>
              <a:gd name="connsiteX77" fmla="*/ 1392230 w 1613712"/>
              <a:gd name="connsiteY77" fmla="*/ 597558 h 1379356"/>
              <a:gd name="connsiteX78" fmla="*/ 681644 w 1613712"/>
              <a:gd name="connsiteY78" fmla="*/ 597558 h 1379356"/>
              <a:gd name="connsiteX79" fmla="*/ 659165 w 1613712"/>
              <a:gd name="connsiteY79" fmla="*/ 576179 h 1379356"/>
              <a:gd name="connsiteX80" fmla="*/ 681644 w 1613712"/>
              <a:gd name="connsiteY80" fmla="*/ 554801 h 1379356"/>
              <a:gd name="connsiteX81" fmla="*/ 274927 w 1613712"/>
              <a:gd name="connsiteY81" fmla="*/ 554801 h 1379356"/>
              <a:gd name="connsiteX82" fmla="*/ 525822 w 1613712"/>
              <a:gd name="connsiteY82" fmla="*/ 554801 h 1379356"/>
              <a:gd name="connsiteX83" fmla="*/ 548068 w 1613712"/>
              <a:gd name="connsiteY83" fmla="*/ 576179 h 1379356"/>
              <a:gd name="connsiteX84" fmla="*/ 525822 w 1613712"/>
              <a:gd name="connsiteY84" fmla="*/ 597558 h 1379356"/>
              <a:gd name="connsiteX85" fmla="*/ 274927 w 1613712"/>
              <a:gd name="connsiteY85" fmla="*/ 597558 h 1379356"/>
              <a:gd name="connsiteX86" fmla="*/ 252680 w 1613712"/>
              <a:gd name="connsiteY86" fmla="*/ 576179 h 1379356"/>
              <a:gd name="connsiteX87" fmla="*/ 274927 w 1613712"/>
              <a:gd name="connsiteY87" fmla="*/ 554801 h 1379356"/>
              <a:gd name="connsiteX88" fmla="*/ 681644 w 1613712"/>
              <a:gd name="connsiteY88" fmla="*/ 455927 h 1379356"/>
              <a:gd name="connsiteX89" fmla="*/ 1392230 w 1613712"/>
              <a:gd name="connsiteY89" fmla="*/ 455927 h 1379356"/>
              <a:gd name="connsiteX90" fmla="*/ 1415957 w 1613712"/>
              <a:gd name="connsiteY90" fmla="*/ 477305 h 1379356"/>
              <a:gd name="connsiteX91" fmla="*/ 1392230 w 1613712"/>
              <a:gd name="connsiteY91" fmla="*/ 498684 h 1379356"/>
              <a:gd name="connsiteX92" fmla="*/ 681644 w 1613712"/>
              <a:gd name="connsiteY92" fmla="*/ 498684 h 1379356"/>
              <a:gd name="connsiteX93" fmla="*/ 659165 w 1613712"/>
              <a:gd name="connsiteY93" fmla="*/ 477305 h 1379356"/>
              <a:gd name="connsiteX94" fmla="*/ 681644 w 1613712"/>
              <a:gd name="connsiteY94" fmla="*/ 455927 h 1379356"/>
              <a:gd name="connsiteX95" fmla="*/ 274927 w 1613712"/>
              <a:gd name="connsiteY95" fmla="*/ 455927 h 1379356"/>
              <a:gd name="connsiteX96" fmla="*/ 525822 w 1613712"/>
              <a:gd name="connsiteY96" fmla="*/ 455927 h 1379356"/>
              <a:gd name="connsiteX97" fmla="*/ 548068 w 1613712"/>
              <a:gd name="connsiteY97" fmla="*/ 477305 h 1379356"/>
              <a:gd name="connsiteX98" fmla="*/ 525822 w 1613712"/>
              <a:gd name="connsiteY98" fmla="*/ 498684 h 1379356"/>
              <a:gd name="connsiteX99" fmla="*/ 274927 w 1613712"/>
              <a:gd name="connsiteY99" fmla="*/ 498684 h 1379356"/>
              <a:gd name="connsiteX100" fmla="*/ 252680 w 1613712"/>
              <a:gd name="connsiteY100" fmla="*/ 477305 h 1379356"/>
              <a:gd name="connsiteX101" fmla="*/ 274927 w 1613712"/>
              <a:gd name="connsiteY101" fmla="*/ 455927 h 1379356"/>
              <a:gd name="connsiteX102" fmla="*/ 373926 w 1613712"/>
              <a:gd name="connsiteY102" fmla="*/ 302120 h 1379356"/>
              <a:gd name="connsiteX103" fmla="*/ 1283730 w 1613712"/>
              <a:gd name="connsiteY103" fmla="*/ 302120 h 1379356"/>
              <a:gd name="connsiteX104" fmla="*/ 1306102 w 1613712"/>
              <a:gd name="connsiteY104" fmla="*/ 323498 h 1379356"/>
              <a:gd name="connsiteX105" fmla="*/ 1283730 w 1613712"/>
              <a:gd name="connsiteY105" fmla="*/ 344877 h 1379356"/>
              <a:gd name="connsiteX106" fmla="*/ 373926 w 1613712"/>
              <a:gd name="connsiteY106" fmla="*/ 344877 h 1379356"/>
              <a:gd name="connsiteX107" fmla="*/ 351554 w 1613712"/>
              <a:gd name="connsiteY107" fmla="*/ 323498 h 1379356"/>
              <a:gd name="connsiteX108" fmla="*/ 373926 w 1613712"/>
              <a:gd name="connsiteY108" fmla="*/ 302120 h 1379356"/>
              <a:gd name="connsiteX109" fmla="*/ 276393 w 1613712"/>
              <a:gd name="connsiteY109" fmla="*/ 148316 h 1379356"/>
              <a:gd name="connsiteX110" fmla="*/ 1392241 w 1613712"/>
              <a:gd name="connsiteY110" fmla="*/ 148316 h 1379356"/>
              <a:gd name="connsiteX111" fmla="*/ 1415956 w 1613712"/>
              <a:gd name="connsiteY111" fmla="*/ 173034 h 1379356"/>
              <a:gd name="connsiteX112" fmla="*/ 1392241 w 1613712"/>
              <a:gd name="connsiteY112" fmla="*/ 196451 h 1379356"/>
              <a:gd name="connsiteX113" fmla="*/ 276393 w 1613712"/>
              <a:gd name="connsiteY113" fmla="*/ 196451 h 1379356"/>
              <a:gd name="connsiteX114" fmla="*/ 252678 w 1613712"/>
              <a:gd name="connsiteY114" fmla="*/ 173034 h 1379356"/>
              <a:gd name="connsiteX115" fmla="*/ 276393 w 1613712"/>
              <a:gd name="connsiteY115" fmla="*/ 148316 h 1379356"/>
              <a:gd name="connsiteX116" fmla="*/ 83361 w 1613712"/>
              <a:gd name="connsiteY116" fmla="*/ 43648 h 1379356"/>
              <a:gd name="connsiteX117" fmla="*/ 44791 w 1613712"/>
              <a:gd name="connsiteY117" fmla="*/ 83554 h 1379356"/>
              <a:gd name="connsiteX118" fmla="*/ 44791 w 1613712"/>
              <a:gd name="connsiteY118" fmla="*/ 783160 h 1379356"/>
              <a:gd name="connsiteX119" fmla="*/ 44791 w 1613712"/>
              <a:gd name="connsiteY119" fmla="*/ 859231 h 1379356"/>
              <a:gd name="connsiteX120" fmla="*/ 44791 w 1613712"/>
              <a:gd name="connsiteY120" fmla="*/ 874196 h 1379356"/>
              <a:gd name="connsiteX121" fmla="*/ 83361 w 1613712"/>
              <a:gd name="connsiteY121" fmla="*/ 912855 h 1379356"/>
              <a:gd name="connsiteX122" fmla="*/ 567350 w 1613712"/>
              <a:gd name="connsiteY122" fmla="*/ 912855 h 1379356"/>
              <a:gd name="connsiteX123" fmla="*/ 597210 w 1613712"/>
              <a:gd name="connsiteY123" fmla="*/ 806854 h 1379356"/>
              <a:gd name="connsiteX124" fmla="*/ 614629 w 1613712"/>
              <a:gd name="connsiteY124" fmla="*/ 775677 h 1379356"/>
              <a:gd name="connsiteX125" fmla="*/ 710432 w 1613712"/>
              <a:gd name="connsiteY125" fmla="*/ 694618 h 1379356"/>
              <a:gd name="connsiteX126" fmla="*/ 744025 w 1613712"/>
              <a:gd name="connsiteY126" fmla="*/ 682147 h 1379356"/>
              <a:gd name="connsiteX127" fmla="*/ 869688 w 1613712"/>
              <a:gd name="connsiteY127" fmla="*/ 682147 h 1379356"/>
              <a:gd name="connsiteX128" fmla="*/ 903281 w 1613712"/>
              <a:gd name="connsiteY128" fmla="*/ 694618 h 1379356"/>
              <a:gd name="connsiteX129" fmla="*/ 999083 w 1613712"/>
              <a:gd name="connsiteY129" fmla="*/ 775677 h 1379356"/>
              <a:gd name="connsiteX130" fmla="*/ 1017746 w 1613712"/>
              <a:gd name="connsiteY130" fmla="*/ 806854 h 1379356"/>
              <a:gd name="connsiteX131" fmla="*/ 1046362 w 1613712"/>
              <a:gd name="connsiteY131" fmla="*/ 912855 h 1379356"/>
              <a:gd name="connsiteX132" fmla="*/ 1531596 w 1613712"/>
              <a:gd name="connsiteY132" fmla="*/ 912855 h 1379356"/>
              <a:gd name="connsiteX133" fmla="*/ 1568921 w 1613712"/>
              <a:gd name="connsiteY133" fmla="*/ 874196 h 1379356"/>
              <a:gd name="connsiteX134" fmla="*/ 1568921 w 1613712"/>
              <a:gd name="connsiteY134" fmla="*/ 859231 h 1379356"/>
              <a:gd name="connsiteX135" fmla="*/ 1568921 w 1613712"/>
              <a:gd name="connsiteY135" fmla="*/ 783160 h 1379356"/>
              <a:gd name="connsiteX136" fmla="*/ 1568921 w 1613712"/>
              <a:gd name="connsiteY136" fmla="*/ 83554 h 1379356"/>
              <a:gd name="connsiteX137" fmla="*/ 1531596 w 1613712"/>
              <a:gd name="connsiteY137" fmla="*/ 43648 h 1379356"/>
              <a:gd name="connsiteX138" fmla="*/ 83361 w 1613712"/>
              <a:gd name="connsiteY138" fmla="*/ 0 h 1379356"/>
              <a:gd name="connsiteX139" fmla="*/ 1531596 w 1613712"/>
              <a:gd name="connsiteY139" fmla="*/ 0 h 1379356"/>
              <a:gd name="connsiteX140" fmla="*/ 1613712 w 1613712"/>
              <a:gd name="connsiteY140" fmla="*/ 83554 h 1379356"/>
              <a:gd name="connsiteX141" fmla="*/ 1613712 w 1613712"/>
              <a:gd name="connsiteY141" fmla="*/ 783160 h 1379356"/>
              <a:gd name="connsiteX142" fmla="*/ 1613712 w 1613712"/>
              <a:gd name="connsiteY142" fmla="*/ 859231 h 1379356"/>
              <a:gd name="connsiteX143" fmla="*/ 1613712 w 1613712"/>
              <a:gd name="connsiteY143" fmla="*/ 874196 h 1379356"/>
              <a:gd name="connsiteX144" fmla="*/ 1613712 w 1613712"/>
              <a:gd name="connsiteY144" fmla="*/ 950267 h 1379356"/>
              <a:gd name="connsiteX145" fmla="*/ 1613712 w 1613712"/>
              <a:gd name="connsiteY145" fmla="*/ 1026338 h 1379356"/>
              <a:gd name="connsiteX146" fmla="*/ 1531596 w 1613712"/>
              <a:gd name="connsiteY146" fmla="*/ 1109892 h 1379356"/>
              <a:gd name="connsiteX147" fmla="*/ 933141 w 1613712"/>
              <a:gd name="connsiteY147" fmla="*/ 1109892 h 1379356"/>
              <a:gd name="connsiteX148" fmla="*/ 924432 w 1613712"/>
              <a:gd name="connsiteY148" fmla="*/ 1118621 h 1379356"/>
              <a:gd name="connsiteX149" fmla="*/ 924432 w 1613712"/>
              <a:gd name="connsiteY149" fmla="*/ 1334364 h 1379356"/>
              <a:gd name="connsiteX150" fmla="*/ 898304 w 1613712"/>
              <a:gd name="connsiteY150" fmla="*/ 1375518 h 1379356"/>
              <a:gd name="connsiteX151" fmla="*/ 880885 w 1613712"/>
              <a:gd name="connsiteY151" fmla="*/ 1379259 h 1379356"/>
              <a:gd name="connsiteX152" fmla="*/ 849781 w 1613712"/>
              <a:gd name="connsiteY152" fmla="*/ 1366788 h 1379356"/>
              <a:gd name="connsiteX153" fmla="*/ 806234 w 1613712"/>
              <a:gd name="connsiteY153" fmla="*/ 1324388 h 1379356"/>
              <a:gd name="connsiteX154" fmla="*/ 763932 w 1613712"/>
              <a:gd name="connsiteY154" fmla="*/ 1366788 h 1379356"/>
              <a:gd name="connsiteX155" fmla="*/ 716652 w 1613712"/>
              <a:gd name="connsiteY155" fmla="*/ 1375518 h 1379356"/>
              <a:gd name="connsiteX156" fmla="*/ 689280 w 1613712"/>
              <a:gd name="connsiteY156" fmla="*/ 1334364 h 1379356"/>
              <a:gd name="connsiteX157" fmla="*/ 689280 w 1613712"/>
              <a:gd name="connsiteY157" fmla="*/ 1118621 h 1379356"/>
              <a:gd name="connsiteX158" fmla="*/ 680571 w 1613712"/>
              <a:gd name="connsiteY158" fmla="*/ 1109892 h 1379356"/>
              <a:gd name="connsiteX159" fmla="*/ 83361 w 1613712"/>
              <a:gd name="connsiteY159" fmla="*/ 1109892 h 1379356"/>
              <a:gd name="connsiteX160" fmla="*/ 0 w 1613712"/>
              <a:gd name="connsiteY160" fmla="*/ 1026338 h 1379356"/>
              <a:gd name="connsiteX161" fmla="*/ 0 w 1613712"/>
              <a:gd name="connsiteY161" fmla="*/ 950267 h 1379356"/>
              <a:gd name="connsiteX162" fmla="*/ 0 w 1613712"/>
              <a:gd name="connsiteY162" fmla="*/ 874196 h 1379356"/>
              <a:gd name="connsiteX163" fmla="*/ 0 w 1613712"/>
              <a:gd name="connsiteY163" fmla="*/ 859231 h 1379356"/>
              <a:gd name="connsiteX164" fmla="*/ 0 w 1613712"/>
              <a:gd name="connsiteY164" fmla="*/ 783160 h 1379356"/>
              <a:gd name="connsiteX165" fmla="*/ 0 w 1613712"/>
              <a:gd name="connsiteY165" fmla="*/ 83554 h 1379356"/>
              <a:gd name="connsiteX166" fmla="*/ 83361 w 1613712"/>
              <a:gd name="connsiteY166" fmla="*/ 0 h 137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1613712" h="1379356">
                <a:moveTo>
                  <a:pt x="788815" y="1139822"/>
                </a:moveTo>
                <a:cubicBezTo>
                  <a:pt x="771397" y="1146057"/>
                  <a:pt x="752734" y="1147304"/>
                  <a:pt x="734071" y="1143563"/>
                </a:cubicBezTo>
                <a:lnTo>
                  <a:pt x="734071" y="1334364"/>
                </a:lnTo>
                <a:lnTo>
                  <a:pt x="776374" y="1291964"/>
                </a:lnTo>
                <a:cubicBezTo>
                  <a:pt x="793792" y="1275752"/>
                  <a:pt x="819920" y="1275752"/>
                  <a:pt x="838583" y="1291964"/>
                </a:cubicBezTo>
                <a:lnTo>
                  <a:pt x="880885" y="1334364"/>
                </a:lnTo>
                <a:lnTo>
                  <a:pt x="880885" y="1143563"/>
                </a:lnTo>
                <a:cubicBezTo>
                  <a:pt x="873420" y="1144810"/>
                  <a:pt x="865955" y="1146057"/>
                  <a:pt x="858490" y="1146057"/>
                </a:cubicBezTo>
                <a:cubicBezTo>
                  <a:pt x="847292" y="1146057"/>
                  <a:pt x="836095" y="1144810"/>
                  <a:pt x="824897" y="1139822"/>
                </a:cubicBezTo>
                <a:cubicBezTo>
                  <a:pt x="813699" y="1136080"/>
                  <a:pt x="801257" y="1136080"/>
                  <a:pt x="788815" y="1139822"/>
                </a:cubicBezTo>
                <a:close/>
                <a:moveTo>
                  <a:pt x="1568921" y="1023844"/>
                </a:moveTo>
                <a:cubicBezTo>
                  <a:pt x="1557724" y="1030080"/>
                  <a:pt x="1545282" y="1033821"/>
                  <a:pt x="1531596" y="1033821"/>
                </a:cubicBezTo>
                <a:lnTo>
                  <a:pt x="1020234" y="1033821"/>
                </a:lnTo>
                <a:cubicBezTo>
                  <a:pt x="1011525" y="1046291"/>
                  <a:pt x="1001572" y="1057515"/>
                  <a:pt x="987885" y="1064997"/>
                </a:cubicBezTo>
                <a:lnTo>
                  <a:pt x="1531596" y="1064997"/>
                </a:lnTo>
                <a:cubicBezTo>
                  <a:pt x="1552747" y="1064997"/>
                  <a:pt x="1568921" y="1047538"/>
                  <a:pt x="1568921" y="1026338"/>
                </a:cubicBezTo>
                <a:close/>
                <a:moveTo>
                  <a:pt x="44791" y="1023844"/>
                </a:moveTo>
                <a:lnTo>
                  <a:pt x="44791" y="1026338"/>
                </a:lnTo>
                <a:cubicBezTo>
                  <a:pt x="44791" y="1047538"/>
                  <a:pt x="62210" y="1064997"/>
                  <a:pt x="83361" y="1064997"/>
                </a:cubicBezTo>
                <a:lnTo>
                  <a:pt x="625827" y="1064997"/>
                </a:lnTo>
                <a:cubicBezTo>
                  <a:pt x="612141" y="1057515"/>
                  <a:pt x="602187" y="1046291"/>
                  <a:pt x="594722" y="1033821"/>
                </a:cubicBezTo>
                <a:lnTo>
                  <a:pt x="83361" y="1033821"/>
                </a:lnTo>
                <a:cubicBezTo>
                  <a:pt x="69675" y="1033821"/>
                  <a:pt x="55989" y="1030080"/>
                  <a:pt x="44791" y="1023844"/>
                </a:cubicBezTo>
                <a:close/>
                <a:moveTo>
                  <a:pt x="1568921" y="947773"/>
                </a:moveTo>
                <a:cubicBezTo>
                  <a:pt x="1557724" y="954008"/>
                  <a:pt x="1545282" y="957749"/>
                  <a:pt x="1531596" y="957749"/>
                </a:cubicBezTo>
                <a:lnTo>
                  <a:pt x="1031432" y="957749"/>
                </a:lnTo>
                <a:cubicBezTo>
                  <a:pt x="1031432" y="960244"/>
                  <a:pt x="1032676" y="962738"/>
                  <a:pt x="1032676" y="965232"/>
                </a:cubicBezTo>
                <a:cubicBezTo>
                  <a:pt x="1033920" y="973961"/>
                  <a:pt x="1033920" y="981444"/>
                  <a:pt x="1033920" y="988926"/>
                </a:cubicBezTo>
                <a:lnTo>
                  <a:pt x="1531596" y="988926"/>
                </a:lnTo>
                <a:cubicBezTo>
                  <a:pt x="1552747" y="988926"/>
                  <a:pt x="1568921" y="971467"/>
                  <a:pt x="1568921" y="950267"/>
                </a:cubicBezTo>
                <a:close/>
                <a:moveTo>
                  <a:pt x="44791" y="947773"/>
                </a:moveTo>
                <a:lnTo>
                  <a:pt x="44791" y="950267"/>
                </a:lnTo>
                <a:cubicBezTo>
                  <a:pt x="44791" y="971467"/>
                  <a:pt x="62210" y="988926"/>
                  <a:pt x="83361" y="988926"/>
                </a:cubicBezTo>
                <a:lnTo>
                  <a:pt x="579792" y="988926"/>
                </a:lnTo>
                <a:cubicBezTo>
                  <a:pt x="579792" y="981444"/>
                  <a:pt x="579792" y="973961"/>
                  <a:pt x="581036" y="965232"/>
                </a:cubicBezTo>
                <a:cubicBezTo>
                  <a:pt x="581036" y="962738"/>
                  <a:pt x="581036" y="960244"/>
                  <a:pt x="582280" y="957749"/>
                </a:cubicBezTo>
                <a:lnTo>
                  <a:pt x="83361" y="957749"/>
                </a:lnTo>
                <a:cubicBezTo>
                  <a:pt x="69675" y="957749"/>
                  <a:pt x="55989" y="954008"/>
                  <a:pt x="44791" y="947773"/>
                </a:cubicBezTo>
                <a:close/>
                <a:moveTo>
                  <a:pt x="859647" y="819749"/>
                </a:moveTo>
                <a:lnTo>
                  <a:pt x="727596" y="953035"/>
                </a:lnTo>
                <a:cubicBezTo>
                  <a:pt x="744873" y="976483"/>
                  <a:pt x="772024" y="992527"/>
                  <a:pt x="802877" y="992527"/>
                </a:cubicBezTo>
                <a:cubicBezTo>
                  <a:pt x="855944" y="992527"/>
                  <a:pt x="899139" y="949332"/>
                  <a:pt x="899139" y="897499"/>
                </a:cubicBezTo>
                <a:cubicBezTo>
                  <a:pt x="899139" y="865412"/>
                  <a:pt x="883095" y="838261"/>
                  <a:pt x="859647" y="819749"/>
                </a:cubicBezTo>
                <a:close/>
                <a:moveTo>
                  <a:pt x="802877" y="802472"/>
                </a:moveTo>
                <a:cubicBezTo>
                  <a:pt x="751044" y="802472"/>
                  <a:pt x="709084" y="844432"/>
                  <a:pt x="709084" y="897499"/>
                </a:cubicBezTo>
                <a:cubicBezTo>
                  <a:pt x="709084" y="901202"/>
                  <a:pt x="709084" y="903670"/>
                  <a:pt x="709084" y="908606"/>
                </a:cubicBezTo>
                <a:lnTo>
                  <a:pt x="815218" y="803706"/>
                </a:lnTo>
                <a:cubicBezTo>
                  <a:pt x="811516" y="802472"/>
                  <a:pt x="807814" y="802472"/>
                  <a:pt x="802877" y="802472"/>
                </a:cubicBezTo>
                <a:close/>
                <a:moveTo>
                  <a:pt x="802877" y="758043"/>
                </a:moveTo>
                <a:cubicBezTo>
                  <a:pt x="880627" y="758043"/>
                  <a:pt x="943567" y="819749"/>
                  <a:pt x="943567" y="897499"/>
                </a:cubicBezTo>
                <a:cubicBezTo>
                  <a:pt x="943567" y="974015"/>
                  <a:pt x="880627" y="1036955"/>
                  <a:pt x="802877" y="1036955"/>
                </a:cubicBezTo>
                <a:cubicBezTo>
                  <a:pt x="727596" y="1036955"/>
                  <a:pt x="664655" y="974015"/>
                  <a:pt x="664655" y="897499"/>
                </a:cubicBezTo>
                <a:cubicBezTo>
                  <a:pt x="664655" y="819749"/>
                  <a:pt x="727596" y="758043"/>
                  <a:pt x="802877" y="758043"/>
                </a:cubicBezTo>
                <a:close/>
                <a:moveTo>
                  <a:pt x="807478" y="703971"/>
                </a:moveTo>
                <a:cubicBezTo>
                  <a:pt x="795659" y="703971"/>
                  <a:pt x="783839" y="708336"/>
                  <a:pt x="773885" y="717065"/>
                </a:cubicBezTo>
                <a:cubicBezTo>
                  <a:pt x="755222" y="730783"/>
                  <a:pt x="734071" y="738265"/>
                  <a:pt x="710432" y="738265"/>
                </a:cubicBezTo>
                <a:cubicBezTo>
                  <a:pt x="685548" y="738265"/>
                  <a:pt x="663152" y="758218"/>
                  <a:pt x="658176" y="783160"/>
                </a:cubicBezTo>
                <a:cubicBezTo>
                  <a:pt x="654443" y="805607"/>
                  <a:pt x="643245" y="825560"/>
                  <a:pt x="625827" y="840525"/>
                </a:cubicBezTo>
                <a:cubicBezTo>
                  <a:pt x="605920" y="856737"/>
                  <a:pt x="600943" y="885419"/>
                  <a:pt x="613385" y="907867"/>
                </a:cubicBezTo>
                <a:cubicBezTo>
                  <a:pt x="624583" y="926573"/>
                  <a:pt x="629559" y="950267"/>
                  <a:pt x="624583" y="972714"/>
                </a:cubicBezTo>
                <a:cubicBezTo>
                  <a:pt x="620850" y="998903"/>
                  <a:pt x="634536" y="1023844"/>
                  <a:pt x="659420" y="1032574"/>
                </a:cubicBezTo>
                <a:cubicBezTo>
                  <a:pt x="680571" y="1040056"/>
                  <a:pt x="699234" y="1055021"/>
                  <a:pt x="710432" y="1074974"/>
                </a:cubicBezTo>
                <a:cubicBezTo>
                  <a:pt x="722873" y="1097421"/>
                  <a:pt x="750246" y="1107398"/>
                  <a:pt x="773885" y="1097421"/>
                </a:cubicBezTo>
                <a:cubicBezTo>
                  <a:pt x="785083" y="1093680"/>
                  <a:pt x="796281" y="1092433"/>
                  <a:pt x="806234" y="1092433"/>
                </a:cubicBezTo>
                <a:cubicBezTo>
                  <a:pt x="818676" y="1092433"/>
                  <a:pt x="829874" y="1093680"/>
                  <a:pt x="839827" y="1097421"/>
                </a:cubicBezTo>
                <a:cubicBezTo>
                  <a:pt x="864711" y="1107398"/>
                  <a:pt x="890839" y="1097421"/>
                  <a:pt x="904525" y="1074974"/>
                </a:cubicBezTo>
                <a:cubicBezTo>
                  <a:pt x="915723" y="1055021"/>
                  <a:pt x="933141" y="1040056"/>
                  <a:pt x="955537" y="1032574"/>
                </a:cubicBezTo>
                <a:cubicBezTo>
                  <a:pt x="979176" y="1023844"/>
                  <a:pt x="992862" y="998903"/>
                  <a:pt x="989130" y="972714"/>
                </a:cubicBezTo>
                <a:cubicBezTo>
                  <a:pt x="985397" y="950267"/>
                  <a:pt x="989130" y="926573"/>
                  <a:pt x="1001572" y="907867"/>
                </a:cubicBezTo>
                <a:cubicBezTo>
                  <a:pt x="1012769" y="885419"/>
                  <a:pt x="1009037" y="856737"/>
                  <a:pt x="989130" y="840525"/>
                </a:cubicBezTo>
                <a:cubicBezTo>
                  <a:pt x="971711" y="825560"/>
                  <a:pt x="959269" y="805607"/>
                  <a:pt x="955537" y="783160"/>
                </a:cubicBezTo>
                <a:cubicBezTo>
                  <a:pt x="951804" y="758218"/>
                  <a:pt x="929409" y="738265"/>
                  <a:pt x="903281" y="738265"/>
                </a:cubicBezTo>
                <a:cubicBezTo>
                  <a:pt x="880885" y="738265"/>
                  <a:pt x="858490" y="730783"/>
                  <a:pt x="841071" y="717065"/>
                </a:cubicBezTo>
                <a:cubicBezTo>
                  <a:pt x="831118" y="708336"/>
                  <a:pt x="819298" y="703971"/>
                  <a:pt x="807478" y="703971"/>
                </a:cubicBezTo>
                <a:close/>
                <a:moveTo>
                  <a:pt x="681644" y="554801"/>
                </a:moveTo>
                <a:lnTo>
                  <a:pt x="1392230" y="554801"/>
                </a:lnTo>
                <a:cubicBezTo>
                  <a:pt x="1405967" y="554801"/>
                  <a:pt x="1415957" y="564303"/>
                  <a:pt x="1415957" y="576179"/>
                </a:cubicBezTo>
                <a:cubicBezTo>
                  <a:pt x="1415957" y="588056"/>
                  <a:pt x="1405967" y="597558"/>
                  <a:pt x="1392230" y="597558"/>
                </a:cubicBezTo>
                <a:lnTo>
                  <a:pt x="681644" y="597558"/>
                </a:lnTo>
                <a:cubicBezTo>
                  <a:pt x="669156" y="597558"/>
                  <a:pt x="659165" y="588056"/>
                  <a:pt x="659165" y="576179"/>
                </a:cubicBezTo>
                <a:cubicBezTo>
                  <a:pt x="659165" y="564303"/>
                  <a:pt x="669156" y="554801"/>
                  <a:pt x="681644" y="554801"/>
                </a:cubicBezTo>
                <a:close/>
                <a:moveTo>
                  <a:pt x="274927" y="554801"/>
                </a:moveTo>
                <a:lnTo>
                  <a:pt x="525822" y="554801"/>
                </a:lnTo>
                <a:cubicBezTo>
                  <a:pt x="538181" y="554801"/>
                  <a:pt x="548068" y="564303"/>
                  <a:pt x="548068" y="576179"/>
                </a:cubicBezTo>
                <a:cubicBezTo>
                  <a:pt x="548068" y="588056"/>
                  <a:pt x="538181" y="597558"/>
                  <a:pt x="525822" y="597558"/>
                </a:cubicBezTo>
                <a:lnTo>
                  <a:pt x="274927" y="597558"/>
                </a:lnTo>
                <a:cubicBezTo>
                  <a:pt x="262568" y="597558"/>
                  <a:pt x="252680" y="588056"/>
                  <a:pt x="252680" y="576179"/>
                </a:cubicBezTo>
                <a:cubicBezTo>
                  <a:pt x="252680" y="564303"/>
                  <a:pt x="262568" y="554801"/>
                  <a:pt x="274927" y="554801"/>
                </a:cubicBezTo>
                <a:close/>
                <a:moveTo>
                  <a:pt x="681644" y="455927"/>
                </a:moveTo>
                <a:lnTo>
                  <a:pt x="1392230" y="455927"/>
                </a:lnTo>
                <a:cubicBezTo>
                  <a:pt x="1405967" y="455927"/>
                  <a:pt x="1415957" y="465429"/>
                  <a:pt x="1415957" y="477305"/>
                </a:cubicBezTo>
                <a:cubicBezTo>
                  <a:pt x="1415957" y="489182"/>
                  <a:pt x="1405967" y="498684"/>
                  <a:pt x="1392230" y="498684"/>
                </a:cubicBezTo>
                <a:lnTo>
                  <a:pt x="681644" y="498684"/>
                </a:lnTo>
                <a:cubicBezTo>
                  <a:pt x="669156" y="498684"/>
                  <a:pt x="659165" y="489182"/>
                  <a:pt x="659165" y="477305"/>
                </a:cubicBezTo>
                <a:cubicBezTo>
                  <a:pt x="659165" y="465429"/>
                  <a:pt x="669156" y="455927"/>
                  <a:pt x="681644" y="455927"/>
                </a:cubicBezTo>
                <a:close/>
                <a:moveTo>
                  <a:pt x="274927" y="455927"/>
                </a:moveTo>
                <a:lnTo>
                  <a:pt x="525822" y="455927"/>
                </a:lnTo>
                <a:cubicBezTo>
                  <a:pt x="538181" y="455927"/>
                  <a:pt x="548068" y="465429"/>
                  <a:pt x="548068" y="477305"/>
                </a:cubicBezTo>
                <a:cubicBezTo>
                  <a:pt x="548068" y="489182"/>
                  <a:pt x="538181" y="498684"/>
                  <a:pt x="525822" y="498684"/>
                </a:cubicBezTo>
                <a:lnTo>
                  <a:pt x="274927" y="498684"/>
                </a:lnTo>
                <a:cubicBezTo>
                  <a:pt x="262568" y="498684"/>
                  <a:pt x="252680" y="489182"/>
                  <a:pt x="252680" y="477305"/>
                </a:cubicBezTo>
                <a:cubicBezTo>
                  <a:pt x="252680" y="465429"/>
                  <a:pt x="262568" y="455927"/>
                  <a:pt x="274927" y="455927"/>
                </a:cubicBezTo>
                <a:close/>
                <a:moveTo>
                  <a:pt x="373926" y="302120"/>
                </a:moveTo>
                <a:lnTo>
                  <a:pt x="1283730" y="302120"/>
                </a:lnTo>
                <a:cubicBezTo>
                  <a:pt x="1296159" y="302120"/>
                  <a:pt x="1306102" y="311622"/>
                  <a:pt x="1306102" y="323498"/>
                </a:cubicBezTo>
                <a:cubicBezTo>
                  <a:pt x="1306102" y="334187"/>
                  <a:pt x="1296159" y="344877"/>
                  <a:pt x="1283730" y="344877"/>
                </a:cubicBezTo>
                <a:lnTo>
                  <a:pt x="373926" y="344877"/>
                </a:lnTo>
                <a:cubicBezTo>
                  <a:pt x="361497" y="344877"/>
                  <a:pt x="351554" y="334187"/>
                  <a:pt x="351554" y="323498"/>
                </a:cubicBezTo>
                <a:cubicBezTo>
                  <a:pt x="351554" y="311622"/>
                  <a:pt x="361497" y="302120"/>
                  <a:pt x="373926" y="302120"/>
                </a:cubicBezTo>
                <a:close/>
                <a:moveTo>
                  <a:pt x="276393" y="148316"/>
                </a:moveTo>
                <a:lnTo>
                  <a:pt x="1392241" y="148316"/>
                </a:lnTo>
                <a:cubicBezTo>
                  <a:pt x="1405971" y="148316"/>
                  <a:pt x="1415956" y="160025"/>
                  <a:pt x="1415956" y="173034"/>
                </a:cubicBezTo>
                <a:cubicBezTo>
                  <a:pt x="1415956" y="186044"/>
                  <a:pt x="1405971" y="196451"/>
                  <a:pt x="1392241" y="196451"/>
                </a:cubicBezTo>
                <a:lnTo>
                  <a:pt x="276393" y="196451"/>
                </a:lnTo>
                <a:cubicBezTo>
                  <a:pt x="263912" y="196451"/>
                  <a:pt x="252678" y="186044"/>
                  <a:pt x="252678" y="173034"/>
                </a:cubicBezTo>
                <a:cubicBezTo>
                  <a:pt x="252678" y="160025"/>
                  <a:pt x="263912" y="148316"/>
                  <a:pt x="276393" y="148316"/>
                </a:cubicBezTo>
                <a:close/>
                <a:moveTo>
                  <a:pt x="83361" y="43648"/>
                </a:moveTo>
                <a:cubicBezTo>
                  <a:pt x="62210" y="43648"/>
                  <a:pt x="44791" y="61107"/>
                  <a:pt x="44791" y="83554"/>
                </a:cubicBezTo>
                <a:lnTo>
                  <a:pt x="44791" y="783160"/>
                </a:lnTo>
                <a:lnTo>
                  <a:pt x="44791" y="859231"/>
                </a:lnTo>
                <a:lnTo>
                  <a:pt x="44791" y="874196"/>
                </a:lnTo>
                <a:cubicBezTo>
                  <a:pt x="44791" y="895396"/>
                  <a:pt x="62210" y="912855"/>
                  <a:pt x="83361" y="912855"/>
                </a:cubicBezTo>
                <a:lnTo>
                  <a:pt x="567350" y="912855"/>
                </a:lnTo>
                <a:cubicBezTo>
                  <a:pt x="553664" y="875443"/>
                  <a:pt x="566106" y="833043"/>
                  <a:pt x="597210" y="806854"/>
                </a:cubicBezTo>
                <a:cubicBezTo>
                  <a:pt x="605920" y="798125"/>
                  <a:pt x="612141" y="786901"/>
                  <a:pt x="614629" y="775677"/>
                </a:cubicBezTo>
                <a:cubicBezTo>
                  <a:pt x="623338" y="728289"/>
                  <a:pt x="663152" y="694618"/>
                  <a:pt x="710432" y="694618"/>
                </a:cubicBezTo>
                <a:cubicBezTo>
                  <a:pt x="722873" y="694618"/>
                  <a:pt x="735315" y="689630"/>
                  <a:pt x="744025" y="682147"/>
                </a:cubicBezTo>
                <a:cubicBezTo>
                  <a:pt x="781350" y="652217"/>
                  <a:pt x="833606" y="652217"/>
                  <a:pt x="869688" y="682147"/>
                </a:cubicBezTo>
                <a:cubicBezTo>
                  <a:pt x="879641" y="689630"/>
                  <a:pt x="890839" y="694618"/>
                  <a:pt x="903281" y="694618"/>
                </a:cubicBezTo>
                <a:cubicBezTo>
                  <a:pt x="950560" y="694618"/>
                  <a:pt x="990374" y="728289"/>
                  <a:pt x="999083" y="775677"/>
                </a:cubicBezTo>
                <a:cubicBezTo>
                  <a:pt x="1001572" y="786901"/>
                  <a:pt x="1007792" y="798125"/>
                  <a:pt x="1017746" y="806854"/>
                </a:cubicBezTo>
                <a:cubicBezTo>
                  <a:pt x="1048851" y="833043"/>
                  <a:pt x="1060048" y="875443"/>
                  <a:pt x="1046362" y="912855"/>
                </a:cubicBezTo>
                <a:lnTo>
                  <a:pt x="1531596" y="912855"/>
                </a:lnTo>
                <a:cubicBezTo>
                  <a:pt x="1552747" y="912855"/>
                  <a:pt x="1568921" y="895396"/>
                  <a:pt x="1568921" y="874196"/>
                </a:cubicBezTo>
                <a:lnTo>
                  <a:pt x="1568921" y="859231"/>
                </a:lnTo>
                <a:lnTo>
                  <a:pt x="1568921" y="783160"/>
                </a:lnTo>
                <a:lnTo>
                  <a:pt x="1568921" y="83554"/>
                </a:lnTo>
                <a:cubicBezTo>
                  <a:pt x="1568921" y="61107"/>
                  <a:pt x="1552747" y="43648"/>
                  <a:pt x="1531596" y="43648"/>
                </a:cubicBezTo>
                <a:close/>
                <a:moveTo>
                  <a:pt x="83361" y="0"/>
                </a:moveTo>
                <a:lnTo>
                  <a:pt x="1531596" y="0"/>
                </a:lnTo>
                <a:cubicBezTo>
                  <a:pt x="1576386" y="0"/>
                  <a:pt x="1613712" y="37412"/>
                  <a:pt x="1613712" y="83554"/>
                </a:cubicBezTo>
                <a:lnTo>
                  <a:pt x="1613712" y="783160"/>
                </a:lnTo>
                <a:lnTo>
                  <a:pt x="1613712" y="859231"/>
                </a:lnTo>
                <a:lnTo>
                  <a:pt x="1613712" y="874196"/>
                </a:lnTo>
                <a:lnTo>
                  <a:pt x="1613712" y="950267"/>
                </a:lnTo>
                <a:lnTo>
                  <a:pt x="1613712" y="1026338"/>
                </a:lnTo>
                <a:cubicBezTo>
                  <a:pt x="1613712" y="1072480"/>
                  <a:pt x="1576386" y="1109892"/>
                  <a:pt x="1531596" y="1109892"/>
                </a:cubicBezTo>
                <a:lnTo>
                  <a:pt x="933141" y="1109892"/>
                </a:lnTo>
                <a:cubicBezTo>
                  <a:pt x="930653" y="1113633"/>
                  <a:pt x="928164" y="1116127"/>
                  <a:pt x="924432" y="1118621"/>
                </a:cubicBezTo>
                <a:lnTo>
                  <a:pt x="924432" y="1334364"/>
                </a:lnTo>
                <a:cubicBezTo>
                  <a:pt x="924432" y="1353070"/>
                  <a:pt x="914478" y="1368035"/>
                  <a:pt x="898304" y="1375518"/>
                </a:cubicBezTo>
                <a:cubicBezTo>
                  <a:pt x="892083" y="1378012"/>
                  <a:pt x="887106" y="1379259"/>
                  <a:pt x="880885" y="1379259"/>
                </a:cubicBezTo>
                <a:cubicBezTo>
                  <a:pt x="869688" y="1379259"/>
                  <a:pt x="858490" y="1374271"/>
                  <a:pt x="849781" y="1366788"/>
                </a:cubicBezTo>
                <a:lnTo>
                  <a:pt x="806234" y="1324388"/>
                </a:lnTo>
                <a:lnTo>
                  <a:pt x="763932" y="1366788"/>
                </a:lnTo>
                <a:cubicBezTo>
                  <a:pt x="751490" y="1379259"/>
                  <a:pt x="732827" y="1383000"/>
                  <a:pt x="716652" y="1375518"/>
                </a:cubicBezTo>
                <a:cubicBezTo>
                  <a:pt x="700478" y="1368035"/>
                  <a:pt x="689280" y="1353070"/>
                  <a:pt x="689280" y="1334364"/>
                </a:cubicBezTo>
                <a:lnTo>
                  <a:pt x="689280" y="1118621"/>
                </a:lnTo>
                <a:cubicBezTo>
                  <a:pt x="685548" y="1116127"/>
                  <a:pt x="683059" y="1113633"/>
                  <a:pt x="680571" y="1109892"/>
                </a:cubicBezTo>
                <a:lnTo>
                  <a:pt x="83361" y="1109892"/>
                </a:lnTo>
                <a:cubicBezTo>
                  <a:pt x="37326" y="1109892"/>
                  <a:pt x="0" y="1072480"/>
                  <a:pt x="0" y="1026338"/>
                </a:cubicBezTo>
                <a:lnTo>
                  <a:pt x="0" y="950267"/>
                </a:lnTo>
                <a:lnTo>
                  <a:pt x="0" y="874196"/>
                </a:lnTo>
                <a:lnTo>
                  <a:pt x="0" y="859231"/>
                </a:lnTo>
                <a:lnTo>
                  <a:pt x="0" y="783160"/>
                </a:lnTo>
                <a:lnTo>
                  <a:pt x="0" y="83554"/>
                </a:lnTo>
                <a:cubicBezTo>
                  <a:pt x="0" y="37412"/>
                  <a:pt x="37326" y="0"/>
                  <a:pt x="83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09">
            <a:extLst>
              <a:ext uri="{FF2B5EF4-FFF2-40B4-BE49-F238E27FC236}">
                <a16:creationId xmlns:a16="http://schemas.microsoft.com/office/drawing/2014/main" id="{2EBF6417-7981-714E-ADE5-57D642E18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210" y="9071701"/>
            <a:ext cx="1620446" cy="1576503"/>
          </a:xfrm>
          <a:custGeom>
            <a:avLst/>
            <a:gdLst>
              <a:gd name="T0" fmla="*/ 413 w 1302"/>
              <a:gd name="T1" fmla="*/ 102 h 1267"/>
              <a:gd name="T2" fmla="*/ 413 w 1302"/>
              <a:gd name="T3" fmla="*/ 36 h 1267"/>
              <a:gd name="T4" fmla="*/ 1266 w 1302"/>
              <a:gd name="T5" fmla="*/ 69 h 1267"/>
              <a:gd name="T6" fmla="*/ 675 w 1302"/>
              <a:gd name="T7" fmla="*/ 492 h 1267"/>
              <a:gd name="T8" fmla="*/ 675 w 1302"/>
              <a:gd name="T9" fmla="*/ 493 h 1267"/>
              <a:gd name="T10" fmla="*/ 300 w 1302"/>
              <a:gd name="T11" fmla="*/ 889 h 1267"/>
              <a:gd name="T12" fmla="*/ 240 w 1302"/>
              <a:gd name="T13" fmla="*/ 789 h 1267"/>
              <a:gd name="T14" fmla="*/ 148 w 1302"/>
              <a:gd name="T15" fmla="*/ 499 h 1267"/>
              <a:gd name="T16" fmla="*/ 146 w 1302"/>
              <a:gd name="T17" fmla="*/ 488 h 1267"/>
              <a:gd name="T18" fmla="*/ 683 w 1302"/>
              <a:gd name="T19" fmla="*/ 446 h 1267"/>
              <a:gd name="T20" fmla="*/ 765 w 1302"/>
              <a:gd name="T21" fmla="*/ 514 h 1267"/>
              <a:gd name="T22" fmla="*/ 787 w 1302"/>
              <a:gd name="T23" fmla="*/ 565 h 1267"/>
              <a:gd name="T24" fmla="*/ 625 w 1302"/>
              <a:gd name="T25" fmla="*/ 778 h 1267"/>
              <a:gd name="T26" fmla="*/ 479 w 1302"/>
              <a:gd name="T27" fmla="*/ 1027 h 1267"/>
              <a:gd name="T28" fmla="*/ 344 w 1302"/>
              <a:gd name="T29" fmla="*/ 1027 h 1267"/>
              <a:gd name="T30" fmla="*/ 479 w 1302"/>
              <a:gd name="T31" fmla="*/ 1027 h 1267"/>
              <a:gd name="T32" fmla="*/ 283 w 1302"/>
              <a:gd name="T33" fmla="*/ 1230 h 1267"/>
              <a:gd name="T34" fmla="*/ 325 w 1302"/>
              <a:gd name="T35" fmla="*/ 1164 h 1267"/>
              <a:gd name="T36" fmla="*/ 525 w 1302"/>
              <a:gd name="T37" fmla="*/ 1184 h 1267"/>
              <a:gd name="T38" fmla="*/ 310 w 1302"/>
              <a:gd name="T39" fmla="*/ 938 h 1267"/>
              <a:gd name="T40" fmla="*/ 513 w 1302"/>
              <a:gd name="T41" fmla="*/ 938 h 1267"/>
              <a:gd name="T42" fmla="*/ 310 w 1302"/>
              <a:gd name="T43" fmla="*/ 940 h 1267"/>
              <a:gd name="T44" fmla="*/ 364 w 1302"/>
              <a:gd name="T45" fmla="*/ 991 h 1267"/>
              <a:gd name="T46" fmla="*/ 497 w 1302"/>
              <a:gd name="T47" fmla="*/ 976 h 1267"/>
              <a:gd name="T48" fmla="*/ 36 w 1302"/>
              <a:gd name="T49" fmla="*/ 536 h 1267"/>
              <a:gd name="T50" fmla="*/ 115 w 1302"/>
              <a:gd name="T51" fmla="*/ 514 h 1267"/>
              <a:gd name="T52" fmla="*/ 197 w 1302"/>
              <a:gd name="T53" fmla="*/ 778 h 1267"/>
              <a:gd name="T54" fmla="*/ 1301 w 1302"/>
              <a:gd name="T55" fmla="*/ 69 h 1267"/>
              <a:gd name="T56" fmla="*/ 413 w 1302"/>
              <a:gd name="T57" fmla="*/ 0 h 1267"/>
              <a:gd name="T58" fmla="*/ 411 w 1302"/>
              <a:gd name="T59" fmla="*/ 139 h 1267"/>
              <a:gd name="T60" fmla="*/ 121 w 1302"/>
              <a:gd name="T61" fmla="*/ 410 h 1267"/>
              <a:gd name="T62" fmla="*/ 108 w 1302"/>
              <a:gd name="T63" fmla="*/ 478 h 1267"/>
              <a:gd name="T64" fmla="*/ 0 w 1302"/>
              <a:gd name="T65" fmla="*/ 536 h 1267"/>
              <a:gd name="T66" fmla="*/ 214 w 1302"/>
              <a:gd name="T67" fmla="*/ 818 h 1267"/>
              <a:gd name="T68" fmla="*/ 274 w 1302"/>
              <a:gd name="T69" fmla="*/ 938 h 1267"/>
              <a:gd name="T70" fmla="*/ 308 w 1302"/>
              <a:gd name="T71" fmla="*/ 1008 h 1267"/>
              <a:gd name="T72" fmla="*/ 308 w 1302"/>
              <a:gd name="T73" fmla="*/ 1131 h 1267"/>
              <a:gd name="T74" fmla="*/ 223 w 1302"/>
              <a:gd name="T75" fmla="*/ 1230 h 1267"/>
              <a:gd name="T76" fmla="*/ 206 w 1302"/>
              <a:gd name="T77" fmla="*/ 1248 h 1267"/>
              <a:gd name="T78" fmla="*/ 565 w 1302"/>
              <a:gd name="T79" fmla="*/ 1266 h 1267"/>
              <a:gd name="T80" fmla="*/ 618 w 1302"/>
              <a:gd name="T81" fmla="*/ 1248 h 1267"/>
              <a:gd name="T82" fmla="*/ 578 w 1302"/>
              <a:gd name="T83" fmla="*/ 1230 h 1267"/>
              <a:gd name="T84" fmla="*/ 515 w 1302"/>
              <a:gd name="T85" fmla="*/ 1131 h 1267"/>
              <a:gd name="T86" fmla="*/ 515 w 1302"/>
              <a:gd name="T87" fmla="*/ 1008 h 1267"/>
              <a:gd name="T88" fmla="*/ 549 w 1302"/>
              <a:gd name="T89" fmla="*/ 913 h 1267"/>
              <a:gd name="T90" fmla="*/ 606 w 1302"/>
              <a:gd name="T91" fmla="*/ 818 h 1267"/>
              <a:gd name="T92" fmla="*/ 823 w 1302"/>
              <a:gd name="T93" fmla="*/ 536 h 1267"/>
              <a:gd name="T94" fmla="*/ 714 w 1302"/>
              <a:gd name="T95" fmla="*/ 478 h 1267"/>
              <a:gd name="T96" fmla="*/ 702 w 1302"/>
              <a:gd name="T97" fmla="*/ 410 h 1267"/>
              <a:gd name="T98" fmla="*/ 833 w 1302"/>
              <a:gd name="T99" fmla="*/ 462 h 1267"/>
              <a:gd name="T100" fmla="*/ 846 w 1302"/>
              <a:gd name="T101" fmla="*/ 468 h 1267"/>
              <a:gd name="T102" fmla="*/ 1059 w 1302"/>
              <a:gd name="T103" fmla="*/ 299 h 1267"/>
              <a:gd name="T104" fmla="*/ 1077 w 1302"/>
              <a:gd name="T105" fmla="*/ 317 h 1267"/>
              <a:gd name="T106" fmla="*/ 1095 w 1302"/>
              <a:gd name="T107" fmla="*/ 223 h 1267"/>
              <a:gd name="T108" fmla="*/ 1004 w 1302"/>
              <a:gd name="T109" fmla="*/ 205 h 1267"/>
              <a:gd name="T110" fmla="*/ 1004 w 1302"/>
              <a:gd name="T111" fmla="*/ 241 h 1267"/>
              <a:gd name="T112" fmla="*/ 735 w 1302"/>
              <a:gd name="T113" fmla="*/ 314 h 1267"/>
              <a:gd name="T114" fmla="*/ 613 w 1302"/>
              <a:gd name="T115" fmla="*/ 410 h 1267"/>
              <a:gd name="T116" fmla="*/ 1198 w 1302"/>
              <a:gd name="T117" fmla="*/ 139 h 1267"/>
              <a:gd name="T118" fmla="*/ 1159 w 1302"/>
              <a:gd name="T119" fmla="*/ 616 h 1267"/>
              <a:gd name="T120" fmla="*/ 855 w 1302"/>
              <a:gd name="T121" fmla="*/ 633 h 1267"/>
              <a:gd name="T122" fmla="*/ 1159 w 1302"/>
              <a:gd name="T123" fmla="*/ 651 h 1267"/>
              <a:gd name="T124" fmla="*/ 1234 w 1302"/>
              <a:gd name="T125" fmla="*/ 139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02" h="1267">
                <a:moveTo>
                  <a:pt x="1232" y="102"/>
                </a:moveTo>
                <a:lnTo>
                  <a:pt x="413" y="102"/>
                </a:lnTo>
                <a:lnTo>
                  <a:pt x="413" y="102"/>
                </a:lnTo>
                <a:cubicBezTo>
                  <a:pt x="395" y="102"/>
                  <a:pt x="380" y="88"/>
                  <a:pt x="380" y="69"/>
                </a:cubicBezTo>
                <a:lnTo>
                  <a:pt x="380" y="69"/>
                </a:lnTo>
                <a:cubicBezTo>
                  <a:pt x="380" y="51"/>
                  <a:pt x="395" y="36"/>
                  <a:pt x="413" y="36"/>
                </a:cubicBezTo>
                <a:lnTo>
                  <a:pt x="1232" y="36"/>
                </a:lnTo>
                <a:lnTo>
                  <a:pt x="1232" y="36"/>
                </a:lnTo>
                <a:cubicBezTo>
                  <a:pt x="1250" y="36"/>
                  <a:pt x="1266" y="51"/>
                  <a:pt x="1266" y="69"/>
                </a:cubicBezTo>
                <a:lnTo>
                  <a:pt x="1266" y="69"/>
                </a:lnTo>
                <a:cubicBezTo>
                  <a:pt x="1266" y="88"/>
                  <a:pt x="1250" y="102"/>
                  <a:pt x="1232" y="102"/>
                </a:cubicBezTo>
                <a:close/>
                <a:moveTo>
                  <a:pt x="675" y="492"/>
                </a:moveTo>
                <a:lnTo>
                  <a:pt x="675" y="492"/>
                </a:lnTo>
                <a:lnTo>
                  <a:pt x="675" y="493"/>
                </a:lnTo>
                <a:lnTo>
                  <a:pt x="675" y="493"/>
                </a:lnTo>
                <a:cubicBezTo>
                  <a:pt x="652" y="606"/>
                  <a:pt x="589" y="812"/>
                  <a:pt x="523" y="889"/>
                </a:cubicBezTo>
                <a:lnTo>
                  <a:pt x="300" y="889"/>
                </a:lnTo>
                <a:lnTo>
                  <a:pt x="300" y="889"/>
                </a:lnTo>
                <a:cubicBezTo>
                  <a:pt x="282" y="869"/>
                  <a:pt x="263" y="837"/>
                  <a:pt x="245" y="801"/>
                </a:cubicBezTo>
                <a:lnTo>
                  <a:pt x="245" y="801"/>
                </a:lnTo>
                <a:cubicBezTo>
                  <a:pt x="245" y="796"/>
                  <a:pt x="243" y="792"/>
                  <a:pt x="240" y="789"/>
                </a:cubicBezTo>
                <a:lnTo>
                  <a:pt x="240" y="789"/>
                </a:lnTo>
                <a:cubicBezTo>
                  <a:pt x="199" y="699"/>
                  <a:pt x="164" y="580"/>
                  <a:pt x="148" y="499"/>
                </a:cubicBezTo>
                <a:lnTo>
                  <a:pt x="148" y="499"/>
                </a:lnTo>
                <a:cubicBezTo>
                  <a:pt x="148" y="498"/>
                  <a:pt x="149" y="497"/>
                  <a:pt x="149" y="496"/>
                </a:cubicBezTo>
                <a:lnTo>
                  <a:pt x="149" y="496"/>
                </a:lnTo>
                <a:cubicBezTo>
                  <a:pt x="149" y="493"/>
                  <a:pt x="148" y="490"/>
                  <a:pt x="146" y="488"/>
                </a:cubicBezTo>
                <a:lnTo>
                  <a:pt x="146" y="488"/>
                </a:lnTo>
                <a:cubicBezTo>
                  <a:pt x="143" y="472"/>
                  <a:pt x="141" y="458"/>
                  <a:pt x="140" y="446"/>
                </a:cubicBezTo>
                <a:lnTo>
                  <a:pt x="683" y="446"/>
                </a:lnTo>
                <a:lnTo>
                  <a:pt x="683" y="446"/>
                </a:lnTo>
                <a:cubicBezTo>
                  <a:pt x="681" y="458"/>
                  <a:pt x="679" y="474"/>
                  <a:pt x="675" y="492"/>
                </a:cubicBezTo>
                <a:close/>
                <a:moveTo>
                  <a:pt x="765" y="514"/>
                </a:moveTo>
                <a:lnTo>
                  <a:pt x="765" y="514"/>
                </a:lnTo>
                <a:cubicBezTo>
                  <a:pt x="777" y="514"/>
                  <a:pt x="787" y="524"/>
                  <a:pt x="787" y="536"/>
                </a:cubicBezTo>
                <a:lnTo>
                  <a:pt x="787" y="565"/>
                </a:lnTo>
                <a:lnTo>
                  <a:pt x="787" y="565"/>
                </a:lnTo>
                <a:cubicBezTo>
                  <a:pt x="787" y="666"/>
                  <a:pt x="719" y="752"/>
                  <a:pt x="625" y="778"/>
                </a:cubicBezTo>
                <a:lnTo>
                  <a:pt x="625" y="778"/>
                </a:lnTo>
                <a:cubicBezTo>
                  <a:pt x="661" y="691"/>
                  <a:pt x="690" y="588"/>
                  <a:pt x="707" y="514"/>
                </a:cubicBezTo>
                <a:lnTo>
                  <a:pt x="765" y="514"/>
                </a:lnTo>
                <a:close/>
                <a:moveTo>
                  <a:pt x="479" y="1027"/>
                </a:moveTo>
                <a:lnTo>
                  <a:pt x="479" y="1128"/>
                </a:lnTo>
                <a:lnTo>
                  <a:pt x="344" y="1128"/>
                </a:lnTo>
                <a:lnTo>
                  <a:pt x="344" y="1027"/>
                </a:lnTo>
                <a:lnTo>
                  <a:pt x="364" y="1027"/>
                </a:lnTo>
                <a:lnTo>
                  <a:pt x="460" y="1027"/>
                </a:lnTo>
                <a:lnTo>
                  <a:pt x="479" y="1027"/>
                </a:lnTo>
                <a:close/>
                <a:moveTo>
                  <a:pt x="525" y="1184"/>
                </a:moveTo>
                <a:lnTo>
                  <a:pt x="541" y="1230"/>
                </a:lnTo>
                <a:lnTo>
                  <a:pt x="283" y="1230"/>
                </a:lnTo>
                <a:lnTo>
                  <a:pt x="299" y="1184"/>
                </a:lnTo>
                <a:lnTo>
                  <a:pt x="299" y="1184"/>
                </a:lnTo>
                <a:cubicBezTo>
                  <a:pt x="302" y="1172"/>
                  <a:pt x="313" y="1164"/>
                  <a:pt x="325" y="1164"/>
                </a:cubicBezTo>
                <a:lnTo>
                  <a:pt x="499" y="1164"/>
                </a:lnTo>
                <a:lnTo>
                  <a:pt x="499" y="1164"/>
                </a:lnTo>
                <a:cubicBezTo>
                  <a:pt x="510" y="1164"/>
                  <a:pt x="521" y="1172"/>
                  <a:pt x="525" y="1184"/>
                </a:cubicBezTo>
                <a:close/>
                <a:moveTo>
                  <a:pt x="310" y="940"/>
                </a:moveTo>
                <a:lnTo>
                  <a:pt x="310" y="940"/>
                </a:lnTo>
                <a:cubicBezTo>
                  <a:pt x="310" y="939"/>
                  <a:pt x="310" y="938"/>
                  <a:pt x="310" y="938"/>
                </a:cubicBezTo>
                <a:lnTo>
                  <a:pt x="310" y="926"/>
                </a:lnTo>
                <a:lnTo>
                  <a:pt x="513" y="926"/>
                </a:lnTo>
                <a:lnTo>
                  <a:pt x="513" y="938"/>
                </a:lnTo>
                <a:lnTo>
                  <a:pt x="513" y="938"/>
                </a:lnTo>
                <a:cubicBezTo>
                  <a:pt x="513" y="938"/>
                  <a:pt x="513" y="939"/>
                  <a:pt x="513" y="940"/>
                </a:cubicBezTo>
                <a:lnTo>
                  <a:pt x="310" y="940"/>
                </a:lnTo>
                <a:close/>
                <a:moveTo>
                  <a:pt x="460" y="991"/>
                </a:moveTo>
                <a:lnTo>
                  <a:pt x="364" y="991"/>
                </a:lnTo>
                <a:lnTo>
                  <a:pt x="364" y="991"/>
                </a:lnTo>
                <a:cubicBezTo>
                  <a:pt x="349" y="991"/>
                  <a:pt x="335" y="985"/>
                  <a:pt x="326" y="976"/>
                </a:cubicBezTo>
                <a:lnTo>
                  <a:pt x="497" y="976"/>
                </a:lnTo>
                <a:lnTo>
                  <a:pt x="497" y="976"/>
                </a:lnTo>
                <a:cubicBezTo>
                  <a:pt x="488" y="985"/>
                  <a:pt x="475" y="991"/>
                  <a:pt x="460" y="991"/>
                </a:cubicBezTo>
                <a:close/>
                <a:moveTo>
                  <a:pt x="36" y="565"/>
                </a:moveTo>
                <a:lnTo>
                  <a:pt x="36" y="536"/>
                </a:lnTo>
                <a:lnTo>
                  <a:pt x="36" y="536"/>
                </a:lnTo>
                <a:cubicBezTo>
                  <a:pt x="36" y="524"/>
                  <a:pt x="46" y="514"/>
                  <a:pt x="58" y="514"/>
                </a:cubicBezTo>
                <a:lnTo>
                  <a:pt x="115" y="514"/>
                </a:lnTo>
                <a:lnTo>
                  <a:pt x="115" y="514"/>
                </a:lnTo>
                <a:cubicBezTo>
                  <a:pt x="130" y="590"/>
                  <a:pt x="160" y="692"/>
                  <a:pt x="197" y="778"/>
                </a:cubicBezTo>
                <a:lnTo>
                  <a:pt x="197" y="778"/>
                </a:lnTo>
                <a:cubicBezTo>
                  <a:pt x="103" y="751"/>
                  <a:pt x="36" y="664"/>
                  <a:pt x="36" y="565"/>
                </a:cubicBezTo>
                <a:close/>
                <a:moveTo>
                  <a:pt x="1301" y="69"/>
                </a:moveTo>
                <a:lnTo>
                  <a:pt x="1301" y="69"/>
                </a:lnTo>
                <a:cubicBezTo>
                  <a:pt x="1301" y="31"/>
                  <a:pt x="1270" y="0"/>
                  <a:pt x="1232" y="0"/>
                </a:cubicBezTo>
                <a:lnTo>
                  <a:pt x="413" y="0"/>
                </a:lnTo>
                <a:lnTo>
                  <a:pt x="413" y="0"/>
                </a:lnTo>
                <a:cubicBezTo>
                  <a:pt x="375" y="0"/>
                  <a:pt x="344" y="31"/>
                  <a:pt x="344" y="69"/>
                </a:cubicBezTo>
                <a:lnTo>
                  <a:pt x="344" y="69"/>
                </a:lnTo>
                <a:cubicBezTo>
                  <a:pt x="344" y="107"/>
                  <a:pt x="374" y="137"/>
                  <a:pt x="411" y="139"/>
                </a:cubicBezTo>
                <a:lnTo>
                  <a:pt x="411" y="410"/>
                </a:lnTo>
                <a:lnTo>
                  <a:pt x="121" y="410"/>
                </a:lnTo>
                <a:lnTo>
                  <a:pt x="121" y="410"/>
                </a:lnTo>
                <a:cubicBezTo>
                  <a:pt x="112" y="410"/>
                  <a:pt x="103" y="418"/>
                  <a:pt x="103" y="428"/>
                </a:cubicBezTo>
                <a:lnTo>
                  <a:pt x="103" y="428"/>
                </a:lnTo>
                <a:cubicBezTo>
                  <a:pt x="103" y="440"/>
                  <a:pt x="105" y="458"/>
                  <a:pt x="108" y="478"/>
                </a:cubicBezTo>
                <a:lnTo>
                  <a:pt x="58" y="478"/>
                </a:lnTo>
                <a:lnTo>
                  <a:pt x="58" y="478"/>
                </a:lnTo>
                <a:cubicBezTo>
                  <a:pt x="26" y="478"/>
                  <a:pt x="0" y="504"/>
                  <a:pt x="0" y="536"/>
                </a:cubicBezTo>
                <a:lnTo>
                  <a:pt x="0" y="565"/>
                </a:lnTo>
                <a:lnTo>
                  <a:pt x="0" y="565"/>
                </a:lnTo>
                <a:cubicBezTo>
                  <a:pt x="0" y="691"/>
                  <a:pt x="92" y="798"/>
                  <a:pt x="214" y="818"/>
                </a:cubicBezTo>
                <a:lnTo>
                  <a:pt x="214" y="818"/>
                </a:lnTo>
                <a:cubicBezTo>
                  <a:pt x="233" y="858"/>
                  <a:pt x="253" y="891"/>
                  <a:pt x="274" y="914"/>
                </a:cubicBezTo>
                <a:lnTo>
                  <a:pt x="274" y="938"/>
                </a:lnTo>
                <a:lnTo>
                  <a:pt x="274" y="938"/>
                </a:lnTo>
                <a:cubicBezTo>
                  <a:pt x="274" y="967"/>
                  <a:pt x="288" y="991"/>
                  <a:pt x="308" y="1008"/>
                </a:cubicBezTo>
                <a:lnTo>
                  <a:pt x="308" y="1008"/>
                </a:lnTo>
                <a:cubicBezTo>
                  <a:pt x="308" y="1009"/>
                  <a:pt x="308" y="1009"/>
                  <a:pt x="308" y="1009"/>
                </a:cubicBezTo>
                <a:lnTo>
                  <a:pt x="308" y="1131"/>
                </a:lnTo>
                <a:lnTo>
                  <a:pt x="308" y="1131"/>
                </a:lnTo>
                <a:cubicBezTo>
                  <a:pt x="288" y="1137"/>
                  <a:pt x="272" y="1151"/>
                  <a:pt x="264" y="1172"/>
                </a:cubicBezTo>
                <a:lnTo>
                  <a:pt x="245" y="1230"/>
                </a:lnTo>
                <a:lnTo>
                  <a:pt x="223" y="1230"/>
                </a:lnTo>
                <a:lnTo>
                  <a:pt x="223" y="1230"/>
                </a:lnTo>
                <a:cubicBezTo>
                  <a:pt x="214" y="1230"/>
                  <a:pt x="206" y="1238"/>
                  <a:pt x="206" y="1248"/>
                </a:cubicBezTo>
                <a:lnTo>
                  <a:pt x="206" y="1248"/>
                </a:lnTo>
                <a:cubicBezTo>
                  <a:pt x="206" y="1258"/>
                  <a:pt x="214" y="1266"/>
                  <a:pt x="223" y="1266"/>
                </a:cubicBezTo>
                <a:lnTo>
                  <a:pt x="258" y="1266"/>
                </a:lnTo>
                <a:lnTo>
                  <a:pt x="565" y="1266"/>
                </a:lnTo>
                <a:lnTo>
                  <a:pt x="600" y="1266"/>
                </a:lnTo>
                <a:lnTo>
                  <a:pt x="600" y="1266"/>
                </a:lnTo>
                <a:cubicBezTo>
                  <a:pt x="609" y="1266"/>
                  <a:pt x="618" y="1258"/>
                  <a:pt x="618" y="1248"/>
                </a:cubicBezTo>
                <a:lnTo>
                  <a:pt x="618" y="1248"/>
                </a:lnTo>
                <a:cubicBezTo>
                  <a:pt x="618" y="1238"/>
                  <a:pt x="609" y="1230"/>
                  <a:pt x="600" y="1230"/>
                </a:cubicBezTo>
                <a:lnTo>
                  <a:pt x="578" y="1230"/>
                </a:lnTo>
                <a:lnTo>
                  <a:pt x="559" y="1172"/>
                </a:lnTo>
                <a:lnTo>
                  <a:pt x="559" y="1172"/>
                </a:lnTo>
                <a:cubicBezTo>
                  <a:pt x="552" y="1151"/>
                  <a:pt x="535" y="1137"/>
                  <a:pt x="515" y="1131"/>
                </a:cubicBezTo>
                <a:lnTo>
                  <a:pt x="515" y="1009"/>
                </a:lnTo>
                <a:lnTo>
                  <a:pt x="515" y="1009"/>
                </a:lnTo>
                <a:cubicBezTo>
                  <a:pt x="515" y="1009"/>
                  <a:pt x="515" y="1009"/>
                  <a:pt x="515" y="1008"/>
                </a:cubicBezTo>
                <a:lnTo>
                  <a:pt x="515" y="1008"/>
                </a:lnTo>
                <a:cubicBezTo>
                  <a:pt x="536" y="991"/>
                  <a:pt x="549" y="967"/>
                  <a:pt x="549" y="938"/>
                </a:cubicBezTo>
                <a:lnTo>
                  <a:pt x="549" y="913"/>
                </a:lnTo>
                <a:lnTo>
                  <a:pt x="549" y="913"/>
                </a:lnTo>
                <a:cubicBezTo>
                  <a:pt x="569" y="891"/>
                  <a:pt x="589" y="857"/>
                  <a:pt x="606" y="818"/>
                </a:cubicBezTo>
                <a:lnTo>
                  <a:pt x="606" y="818"/>
                </a:lnTo>
                <a:cubicBezTo>
                  <a:pt x="731" y="798"/>
                  <a:pt x="823" y="691"/>
                  <a:pt x="823" y="565"/>
                </a:cubicBezTo>
                <a:lnTo>
                  <a:pt x="823" y="536"/>
                </a:lnTo>
                <a:lnTo>
                  <a:pt x="823" y="536"/>
                </a:lnTo>
                <a:cubicBezTo>
                  <a:pt x="823" y="504"/>
                  <a:pt x="797" y="478"/>
                  <a:pt x="765" y="478"/>
                </a:cubicBezTo>
                <a:lnTo>
                  <a:pt x="714" y="478"/>
                </a:lnTo>
                <a:lnTo>
                  <a:pt x="714" y="478"/>
                </a:lnTo>
                <a:cubicBezTo>
                  <a:pt x="718" y="456"/>
                  <a:pt x="720" y="439"/>
                  <a:pt x="720" y="428"/>
                </a:cubicBezTo>
                <a:lnTo>
                  <a:pt x="720" y="428"/>
                </a:lnTo>
                <a:cubicBezTo>
                  <a:pt x="720" y="418"/>
                  <a:pt x="712" y="410"/>
                  <a:pt x="702" y="410"/>
                </a:cubicBezTo>
                <a:lnTo>
                  <a:pt x="663" y="410"/>
                </a:lnTo>
                <a:lnTo>
                  <a:pt x="722" y="352"/>
                </a:lnTo>
                <a:lnTo>
                  <a:pt x="833" y="462"/>
                </a:lnTo>
                <a:lnTo>
                  <a:pt x="833" y="462"/>
                </a:lnTo>
                <a:cubicBezTo>
                  <a:pt x="836" y="466"/>
                  <a:pt x="841" y="468"/>
                  <a:pt x="846" y="468"/>
                </a:cubicBezTo>
                <a:lnTo>
                  <a:pt x="846" y="468"/>
                </a:lnTo>
                <a:cubicBezTo>
                  <a:pt x="850" y="468"/>
                  <a:pt x="854" y="466"/>
                  <a:pt x="858" y="462"/>
                </a:cubicBezTo>
                <a:lnTo>
                  <a:pt x="1059" y="261"/>
                </a:lnTo>
                <a:lnTo>
                  <a:pt x="1059" y="299"/>
                </a:lnTo>
                <a:lnTo>
                  <a:pt x="1059" y="299"/>
                </a:lnTo>
                <a:cubicBezTo>
                  <a:pt x="1059" y="309"/>
                  <a:pt x="1067" y="317"/>
                  <a:pt x="1077" y="317"/>
                </a:cubicBezTo>
                <a:lnTo>
                  <a:pt x="1077" y="317"/>
                </a:lnTo>
                <a:cubicBezTo>
                  <a:pt x="1087" y="317"/>
                  <a:pt x="1095" y="309"/>
                  <a:pt x="1095" y="299"/>
                </a:cubicBezTo>
                <a:lnTo>
                  <a:pt x="1095" y="223"/>
                </a:lnTo>
                <a:lnTo>
                  <a:pt x="1095" y="223"/>
                </a:lnTo>
                <a:cubicBezTo>
                  <a:pt x="1095" y="213"/>
                  <a:pt x="1087" y="205"/>
                  <a:pt x="1077" y="205"/>
                </a:cubicBezTo>
                <a:lnTo>
                  <a:pt x="1004" y="205"/>
                </a:lnTo>
                <a:lnTo>
                  <a:pt x="1004" y="205"/>
                </a:lnTo>
                <a:cubicBezTo>
                  <a:pt x="994" y="205"/>
                  <a:pt x="986" y="213"/>
                  <a:pt x="986" y="223"/>
                </a:cubicBezTo>
                <a:lnTo>
                  <a:pt x="986" y="223"/>
                </a:lnTo>
                <a:cubicBezTo>
                  <a:pt x="986" y="233"/>
                  <a:pt x="994" y="241"/>
                  <a:pt x="1004" y="241"/>
                </a:cubicBezTo>
                <a:lnTo>
                  <a:pt x="1029" y="241"/>
                </a:lnTo>
                <a:lnTo>
                  <a:pt x="846" y="425"/>
                </a:lnTo>
                <a:lnTo>
                  <a:pt x="735" y="314"/>
                </a:lnTo>
                <a:lnTo>
                  <a:pt x="735" y="314"/>
                </a:lnTo>
                <a:cubicBezTo>
                  <a:pt x="728" y="307"/>
                  <a:pt x="716" y="307"/>
                  <a:pt x="709" y="314"/>
                </a:cubicBezTo>
                <a:lnTo>
                  <a:pt x="613" y="410"/>
                </a:lnTo>
                <a:lnTo>
                  <a:pt x="447" y="410"/>
                </a:lnTo>
                <a:lnTo>
                  <a:pt x="447" y="139"/>
                </a:lnTo>
                <a:lnTo>
                  <a:pt x="1198" y="139"/>
                </a:lnTo>
                <a:lnTo>
                  <a:pt x="1198" y="576"/>
                </a:lnTo>
                <a:lnTo>
                  <a:pt x="1198" y="576"/>
                </a:lnTo>
                <a:cubicBezTo>
                  <a:pt x="1198" y="598"/>
                  <a:pt x="1181" y="616"/>
                  <a:pt x="1159" y="616"/>
                </a:cubicBezTo>
                <a:lnTo>
                  <a:pt x="873" y="616"/>
                </a:lnTo>
                <a:lnTo>
                  <a:pt x="873" y="616"/>
                </a:lnTo>
                <a:cubicBezTo>
                  <a:pt x="863" y="616"/>
                  <a:pt x="855" y="623"/>
                  <a:pt x="855" y="633"/>
                </a:cubicBezTo>
                <a:lnTo>
                  <a:pt x="855" y="633"/>
                </a:lnTo>
                <a:cubicBezTo>
                  <a:pt x="855" y="643"/>
                  <a:pt x="863" y="651"/>
                  <a:pt x="873" y="651"/>
                </a:cubicBezTo>
                <a:lnTo>
                  <a:pt x="1159" y="651"/>
                </a:lnTo>
                <a:lnTo>
                  <a:pt x="1159" y="651"/>
                </a:lnTo>
                <a:cubicBezTo>
                  <a:pt x="1201" y="651"/>
                  <a:pt x="1234" y="617"/>
                  <a:pt x="1234" y="576"/>
                </a:cubicBezTo>
                <a:lnTo>
                  <a:pt x="1234" y="139"/>
                </a:lnTo>
                <a:lnTo>
                  <a:pt x="1234" y="139"/>
                </a:lnTo>
                <a:cubicBezTo>
                  <a:pt x="1272" y="137"/>
                  <a:pt x="1301" y="107"/>
                  <a:pt x="1301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81">
            <a:extLst>
              <a:ext uri="{FF2B5EF4-FFF2-40B4-BE49-F238E27FC236}">
                <a16:creationId xmlns:a16="http://schemas.microsoft.com/office/drawing/2014/main" id="{C53F5765-BCE5-DC4C-8B81-7A8A38E5D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953" y="6863496"/>
            <a:ext cx="2257640" cy="2521307"/>
          </a:xfrm>
          <a:custGeom>
            <a:avLst/>
            <a:gdLst>
              <a:gd name="T0" fmla="*/ 1644 w 1814"/>
              <a:gd name="T1" fmla="*/ 2025 h 2026"/>
              <a:gd name="T2" fmla="*/ 169 w 1814"/>
              <a:gd name="T3" fmla="*/ 2025 h 2026"/>
              <a:gd name="T4" fmla="*/ 169 w 1814"/>
              <a:gd name="T5" fmla="*/ 2025 h 2026"/>
              <a:gd name="T6" fmla="*/ 0 w 1814"/>
              <a:gd name="T7" fmla="*/ 1856 h 2026"/>
              <a:gd name="T8" fmla="*/ 0 w 1814"/>
              <a:gd name="T9" fmla="*/ 168 h 2026"/>
              <a:gd name="T10" fmla="*/ 0 w 1814"/>
              <a:gd name="T11" fmla="*/ 168 h 2026"/>
              <a:gd name="T12" fmla="*/ 169 w 1814"/>
              <a:gd name="T13" fmla="*/ 0 h 2026"/>
              <a:gd name="T14" fmla="*/ 1644 w 1814"/>
              <a:gd name="T15" fmla="*/ 0 h 2026"/>
              <a:gd name="T16" fmla="*/ 1644 w 1814"/>
              <a:gd name="T17" fmla="*/ 0 h 2026"/>
              <a:gd name="T18" fmla="*/ 1813 w 1814"/>
              <a:gd name="T19" fmla="*/ 168 h 2026"/>
              <a:gd name="T20" fmla="*/ 1813 w 1814"/>
              <a:gd name="T21" fmla="*/ 1856 h 2026"/>
              <a:gd name="T22" fmla="*/ 1813 w 1814"/>
              <a:gd name="T23" fmla="*/ 1856 h 2026"/>
              <a:gd name="T24" fmla="*/ 1644 w 1814"/>
              <a:gd name="T25" fmla="*/ 2025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4" h="2026">
                <a:moveTo>
                  <a:pt x="1644" y="2025"/>
                </a:moveTo>
                <a:lnTo>
                  <a:pt x="169" y="2025"/>
                </a:lnTo>
                <a:lnTo>
                  <a:pt x="169" y="2025"/>
                </a:lnTo>
                <a:cubicBezTo>
                  <a:pt x="76" y="2025"/>
                  <a:pt x="0" y="1949"/>
                  <a:pt x="0" y="1856"/>
                </a:cubicBezTo>
                <a:lnTo>
                  <a:pt x="0" y="168"/>
                </a:lnTo>
                <a:lnTo>
                  <a:pt x="0" y="168"/>
                </a:lnTo>
                <a:cubicBezTo>
                  <a:pt x="0" y="75"/>
                  <a:pt x="76" y="0"/>
                  <a:pt x="169" y="0"/>
                </a:cubicBezTo>
                <a:lnTo>
                  <a:pt x="1644" y="0"/>
                </a:lnTo>
                <a:lnTo>
                  <a:pt x="1644" y="0"/>
                </a:lnTo>
                <a:cubicBezTo>
                  <a:pt x="1737" y="0"/>
                  <a:pt x="1813" y="75"/>
                  <a:pt x="1813" y="168"/>
                </a:cubicBezTo>
                <a:lnTo>
                  <a:pt x="1813" y="1856"/>
                </a:lnTo>
                <a:lnTo>
                  <a:pt x="1813" y="1856"/>
                </a:lnTo>
                <a:cubicBezTo>
                  <a:pt x="1813" y="1949"/>
                  <a:pt x="1737" y="2025"/>
                  <a:pt x="1644" y="20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82">
            <a:extLst>
              <a:ext uri="{FF2B5EF4-FFF2-40B4-BE49-F238E27FC236}">
                <a16:creationId xmlns:a16="http://schemas.microsoft.com/office/drawing/2014/main" id="{72CE64D9-4425-E24C-B908-B55A521B4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6989836"/>
            <a:ext cx="6992647" cy="2274121"/>
          </a:xfrm>
          <a:custGeom>
            <a:avLst/>
            <a:gdLst>
              <a:gd name="T0" fmla="*/ 5443 w 5614"/>
              <a:gd name="T1" fmla="*/ 1824 h 1825"/>
              <a:gd name="T2" fmla="*/ 169 w 5614"/>
              <a:gd name="T3" fmla="*/ 1824 h 1825"/>
              <a:gd name="T4" fmla="*/ 169 w 5614"/>
              <a:gd name="T5" fmla="*/ 1824 h 1825"/>
              <a:gd name="T6" fmla="*/ 0 w 5614"/>
              <a:gd name="T7" fmla="*/ 1655 h 1825"/>
              <a:gd name="T8" fmla="*/ 0 w 5614"/>
              <a:gd name="T9" fmla="*/ 169 h 1825"/>
              <a:gd name="T10" fmla="*/ 0 w 5614"/>
              <a:gd name="T11" fmla="*/ 169 h 1825"/>
              <a:gd name="T12" fmla="*/ 169 w 5614"/>
              <a:gd name="T13" fmla="*/ 0 h 1825"/>
              <a:gd name="T14" fmla="*/ 5443 w 5614"/>
              <a:gd name="T15" fmla="*/ 0 h 1825"/>
              <a:gd name="T16" fmla="*/ 5443 w 5614"/>
              <a:gd name="T17" fmla="*/ 0 h 1825"/>
              <a:gd name="T18" fmla="*/ 5613 w 5614"/>
              <a:gd name="T19" fmla="*/ 169 h 1825"/>
              <a:gd name="T20" fmla="*/ 5613 w 5614"/>
              <a:gd name="T21" fmla="*/ 1655 h 1825"/>
              <a:gd name="T22" fmla="*/ 5613 w 5614"/>
              <a:gd name="T23" fmla="*/ 1655 h 1825"/>
              <a:gd name="T24" fmla="*/ 5443 w 5614"/>
              <a:gd name="T25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4" h="1825">
                <a:moveTo>
                  <a:pt x="5443" y="1824"/>
                </a:moveTo>
                <a:lnTo>
                  <a:pt x="169" y="1824"/>
                </a:lnTo>
                <a:lnTo>
                  <a:pt x="169" y="1824"/>
                </a:lnTo>
                <a:cubicBezTo>
                  <a:pt x="75" y="1824"/>
                  <a:pt x="0" y="1749"/>
                  <a:pt x="0" y="1655"/>
                </a:cubicBezTo>
                <a:lnTo>
                  <a:pt x="0" y="169"/>
                </a:lnTo>
                <a:lnTo>
                  <a:pt x="0" y="169"/>
                </a:lnTo>
                <a:cubicBezTo>
                  <a:pt x="0" y="76"/>
                  <a:pt x="75" y="0"/>
                  <a:pt x="169" y="0"/>
                </a:cubicBezTo>
                <a:lnTo>
                  <a:pt x="5443" y="0"/>
                </a:lnTo>
                <a:lnTo>
                  <a:pt x="5443" y="0"/>
                </a:lnTo>
                <a:cubicBezTo>
                  <a:pt x="5537" y="0"/>
                  <a:pt x="5613" y="76"/>
                  <a:pt x="5613" y="169"/>
                </a:cubicBezTo>
                <a:lnTo>
                  <a:pt x="5613" y="1655"/>
                </a:lnTo>
                <a:lnTo>
                  <a:pt x="5613" y="1655"/>
                </a:lnTo>
                <a:cubicBezTo>
                  <a:pt x="5613" y="1749"/>
                  <a:pt x="5537" y="1824"/>
                  <a:pt x="5443" y="18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83">
            <a:extLst>
              <a:ext uri="{FF2B5EF4-FFF2-40B4-BE49-F238E27FC236}">
                <a16:creationId xmlns:a16="http://schemas.microsoft.com/office/drawing/2014/main" id="{A5147B67-C8F8-D144-9917-94DF9DC6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6989836"/>
            <a:ext cx="6992647" cy="2274121"/>
          </a:xfrm>
          <a:prstGeom prst="roundRect">
            <a:avLst>
              <a:gd name="adj" fmla="val 9180"/>
            </a:avLst>
          </a:prstGeom>
          <a:solidFill>
            <a:schemeClr val="accent6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255">
            <a:extLst>
              <a:ext uri="{FF2B5EF4-FFF2-40B4-BE49-F238E27FC236}">
                <a16:creationId xmlns:a16="http://schemas.microsoft.com/office/drawing/2014/main" id="{27ACE549-044D-E749-A103-B9B1F8213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953" y="9917629"/>
            <a:ext cx="2257640" cy="2526801"/>
          </a:xfrm>
          <a:custGeom>
            <a:avLst/>
            <a:gdLst>
              <a:gd name="T0" fmla="*/ 1644 w 1814"/>
              <a:gd name="T1" fmla="*/ 2026 h 2027"/>
              <a:gd name="T2" fmla="*/ 169 w 1814"/>
              <a:gd name="T3" fmla="*/ 2026 h 2027"/>
              <a:gd name="T4" fmla="*/ 169 w 1814"/>
              <a:gd name="T5" fmla="*/ 2026 h 2027"/>
              <a:gd name="T6" fmla="*/ 0 w 1814"/>
              <a:gd name="T7" fmla="*/ 1856 h 2027"/>
              <a:gd name="T8" fmla="*/ 0 w 1814"/>
              <a:gd name="T9" fmla="*/ 169 h 2027"/>
              <a:gd name="T10" fmla="*/ 0 w 1814"/>
              <a:gd name="T11" fmla="*/ 169 h 2027"/>
              <a:gd name="T12" fmla="*/ 169 w 1814"/>
              <a:gd name="T13" fmla="*/ 0 h 2027"/>
              <a:gd name="T14" fmla="*/ 1644 w 1814"/>
              <a:gd name="T15" fmla="*/ 0 h 2027"/>
              <a:gd name="T16" fmla="*/ 1644 w 1814"/>
              <a:gd name="T17" fmla="*/ 0 h 2027"/>
              <a:gd name="T18" fmla="*/ 1813 w 1814"/>
              <a:gd name="T19" fmla="*/ 169 h 2027"/>
              <a:gd name="T20" fmla="*/ 1813 w 1814"/>
              <a:gd name="T21" fmla="*/ 1856 h 2027"/>
              <a:gd name="T22" fmla="*/ 1813 w 1814"/>
              <a:gd name="T23" fmla="*/ 1856 h 2027"/>
              <a:gd name="T24" fmla="*/ 1644 w 1814"/>
              <a:gd name="T25" fmla="*/ 2026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4" h="2027">
                <a:moveTo>
                  <a:pt x="1644" y="2026"/>
                </a:moveTo>
                <a:lnTo>
                  <a:pt x="169" y="2026"/>
                </a:lnTo>
                <a:lnTo>
                  <a:pt x="169" y="2026"/>
                </a:lnTo>
                <a:cubicBezTo>
                  <a:pt x="76" y="2026"/>
                  <a:pt x="0" y="1950"/>
                  <a:pt x="0" y="1856"/>
                </a:cubicBezTo>
                <a:lnTo>
                  <a:pt x="0" y="169"/>
                </a:lnTo>
                <a:lnTo>
                  <a:pt x="0" y="169"/>
                </a:lnTo>
                <a:cubicBezTo>
                  <a:pt x="0" y="76"/>
                  <a:pt x="76" y="0"/>
                  <a:pt x="169" y="0"/>
                </a:cubicBezTo>
                <a:lnTo>
                  <a:pt x="1644" y="0"/>
                </a:lnTo>
                <a:lnTo>
                  <a:pt x="1644" y="0"/>
                </a:lnTo>
                <a:cubicBezTo>
                  <a:pt x="1737" y="0"/>
                  <a:pt x="1813" y="76"/>
                  <a:pt x="1813" y="169"/>
                </a:cubicBezTo>
                <a:lnTo>
                  <a:pt x="1813" y="1856"/>
                </a:lnTo>
                <a:lnTo>
                  <a:pt x="1813" y="1856"/>
                </a:lnTo>
                <a:cubicBezTo>
                  <a:pt x="1813" y="1950"/>
                  <a:pt x="1737" y="2026"/>
                  <a:pt x="1644" y="20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256">
            <a:extLst>
              <a:ext uri="{FF2B5EF4-FFF2-40B4-BE49-F238E27FC236}">
                <a16:creationId xmlns:a16="http://schemas.microsoft.com/office/drawing/2014/main" id="{D8D3B9FB-B638-AE4A-A543-DF7EFB6E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10043969"/>
            <a:ext cx="6992647" cy="2274121"/>
          </a:xfrm>
          <a:custGeom>
            <a:avLst/>
            <a:gdLst>
              <a:gd name="T0" fmla="*/ 5443 w 5614"/>
              <a:gd name="T1" fmla="*/ 1824 h 1825"/>
              <a:gd name="T2" fmla="*/ 169 w 5614"/>
              <a:gd name="T3" fmla="*/ 1824 h 1825"/>
              <a:gd name="T4" fmla="*/ 169 w 5614"/>
              <a:gd name="T5" fmla="*/ 1824 h 1825"/>
              <a:gd name="T6" fmla="*/ 0 w 5614"/>
              <a:gd name="T7" fmla="*/ 1655 h 1825"/>
              <a:gd name="T8" fmla="*/ 0 w 5614"/>
              <a:gd name="T9" fmla="*/ 169 h 1825"/>
              <a:gd name="T10" fmla="*/ 0 w 5614"/>
              <a:gd name="T11" fmla="*/ 169 h 1825"/>
              <a:gd name="T12" fmla="*/ 169 w 5614"/>
              <a:gd name="T13" fmla="*/ 0 h 1825"/>
              <a:gd name="T14" fmla="*/ 5443 w 5614"/>
              <a:gd name="T15" fmla="*/ 0 h 1825"/>
              <a:gd name="T16" fmla="*/ 5443 w 5614"/>
              <a:gd name="T17" fmla="*/ 0 h 1825"/>
              <a:gd name="T18" fmla="*/ 5613 w 5614"/>
              <a:gd name="T19" fmla="*/ 169 h 1825"/>
              <a:gd name="T20" fmla="*/ 5613 w 5614"/>
              <a:gd name="T21" fmla="*/ 1655 h 1825"/>
              <a:gd name="T22" fmla="*/ 5613 w 5614"/>
              <a:gd name="T23" fmla="*/ 1655 h 1825"/>
              <a:gd name="T24" fmla="*/ 5443 w 5614"/>
              <a:gd name="T25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4" h="1825">
                <a:moveTo>
                  <a:pt x="5443" y="1824"/>
                </a:moveTo>
                <a:lnTo>
                  <a:pt x="169" y="1824"/>
                </a:lnTo>
                <a:lnTo>
                  <a:pt x="169" y="1824"/>
                </a:lnTo>
                <a:cubicBezTo>
                  <a:pt x="75" y="1824"/>
                  <a:pt x="0" y="1748"/>
                  <a:pt x="0" y="1655"/>
                </a:cubicBezTo>
                <a:lnTo>
                  <a:pt x="0" y="169"/>
                </a:lnTo>
                <a:lnTo>
                  <a:pt x="0" y="169"/>
                </a:lnTo>
                <a:cubicBezTo>
                  <a:pt x="0" y="76"/>
                  <a:pt x="75" y="0"/>
                  <a:pt x="169" y="0"/>
                </a:cubicBezTo>
                <a:lnTo>
                  <a:pt x="5443" y="0"/>
                </a:lnTo>
                <a:lnTo>
                  <a:pt x="5443" y="0"/>
                </a:lnTo>
                <a:cubicBezTo>
                  <a:pt x="5537" y="0"/>
                  <a:pt x="5613" y="76"/>
                  <a:pt x="5613" y="169"/>
                </a:cubicBezTo>
                <a:lnTo>
                  <a:pt x="5613" y="1655"/>
                </a:lnTo>
                <a:lnTo>
                  <a:pt x="5613" y="1655"/>
                </a:lnTo>
                <a:cubicBezTo>
                  <a:pt x="5613" y="1748"/>
                  <a:pt x="5537" y="1824"/>
                  <a:pt x="5443" y="18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257">
            <a:extLst>
              <a:ext uri="{FF2B5EF4-FFF2-40B4-BE49-F238E27FC236}">
                <a16:creationId xmlns:a16="http://schemas.microsoft.com/office/drawing/2014/main" id="{D241192F-A7E3-F544-AD5B-0C8CF2C49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38" y="10043969"/>
            <a:ext cx="6992647" cy="2274121"/>
          </a:xfrm>
          <a:prstGeom prst="roundRect">
            <a:avLst>
              <a:gd name="adj" fmla="val 9457"/>
            </a:avLst>
          </a:prstGeom>
          <a:solidFill>
            <a:schemeClr val="accent6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30">
            <a:extLst>
              <a:ext uri="{FF2B5EF4-FFF2-40B4-BE49-F238E27FC236}">
                <a16:creationId xmlns:a16="http://schemas.microsoft.com/office/drawing/2014/main" id="{D79F0F8A-2BA1-8648-B4AE-F0D7F6F8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649" y="7495195"/>
            <a:ext cx="1104101" cy="1252415"/>
          </a:xfrm>
          <a:custGeom>
            <a:avLst/>
            <a:gdLst>
              <a:gd name="T0" fmla="*/ 845 w 888"/>
              <a:gd name="T1" fmla="*/ 223 h 1007"/>
              <a:gd name="T2" fmla="*/ 485 w 888"/>
              <a:gd name="T3" fmla="*/ 15 h 1007"/>
              <a:gd name="T4" fmla="*/ 485 w 888"/>
              <a:gd name="T5" fmla="*/ 15 h 1007"/>
              <a:gd name="T6" fmla="*/ 401 w 888"/>
              <a:gd name="T7" fmla="*/ 15 h 1007"/>
              <a:gd name="T8" fmla="*/ 42 w 888"/>
              <a:gd name="T9" fmla="*/ 223 h 1007"/>
              <a:gd name="T10" fmla="*/ 42 w 888"/>
              <a:gd name="T11" fmla="*/ 223 h 1007"/>
              <a:gd name="T12" fmla="*/ 0 w 888"/>
              <a:gd name="T13" fmla="*/ 295 h 1007"/>
              <a:gd name="T14" fmla="*/ 0 w 888"/>
              <a:gd name="T15" fmla="*/ 711 h 1007"/>
              <a:gd name="T16" fmla="*/ 0 w 888"/>
              <a:gd name="T17" fmla="*/ 711 h 1007"/>
              <a:gd name="T18" fmla="*/ 42 w 888"/>
              <a:gd name="T19" fmla="*/ 784 h 1007"/>
              <a:gd name="T20" fmla="*/ 401 w 888"/>
              <a:gd name="T21" fmla="*/ 991 h 1007"/>
              <a:gd name="T22" fmla="*/ 401 w 888"/>
              <a:gd name="T23" fmla="*/ 991 h 1007"/>
              <a:gd name="T24" fmla="*/ 485 w 888"/>
              <a:gd name="T25" fmla="*/ 991 h 1007"/>
              <a:gd name="T26" fmla="*/ 845 w 888"/>
              <a:gd name="T27" fmla="*/ 784 h 1007"/>
              <a:gd name="T28" fmla="*/ 845 w 888"/>
              <a:gd name="T29" fmla="*/ 784 h 1007"/>
              <a:gd name="T30" fmla="*/ 887 w 888"/>
              <a:gd name="T31" fmla="*/ 711 h 1007"/>
              <a:gd name="T32" fmla="*/ 887 w 888"/>
              <a:gd name="T33" fmla="*/ 295 h 1007"/>
              <a:gd name="T34" fmla="*/ 887 w 888"/>
              <a:gd name="T35" fmla="*/ 295 h 1007"/>
              <a:gd name="T36" fmla="*/ 845 w 888"/>
              <a:gd name="T37" fmla="*/ 223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8" h="1007">
                <a:moveTo>
                  <a:pt x="845" y="223"/>
                </a:moveTo>
                <a:lnTo>
                  <a:pt x="485" y="15"/>
                </a:lnTo>
                <a:lnTo>
                  <a:pt x="485" y="15"/>
                </a:lnTo>
                <a:cubicBezTo>
                  <a:pt x="459" y="0"/>
                  <a:pt x="427" y="0"/>
                  <a:pt x="401" y="15"/>
                </a:cubicBezTo>
                <a:lnTo>
                  <a:pt x="42" y="223"/>
                </a:lnTo>
                <a:lnTo>
                  <a:pt x="42" y="223"/>
                </a:lnTo>
                <a:cubicBezTo>
                  <a:pt x="16" y="238"/>
                  <a:pt x="0" y="266"/>
                  <a:pt x="0" y="295"/>
                </a:cubicBezTo>
                <a:lnTo>
                  <a:pt x="0" y="711"/>
                </a:lnTo>
                <a:lnTo>
                  <a:pt x="0" y="711"/>
                </a:lnTo>
                <a:cubicBezTo>
                  <a:pt x="0" y="741"/>
                  <a:pt x="16" y="768"/>
                  <a:pt x="42" y="784"/>
                </a:cubicBezTo>
                <a:lnTo>
                  <a:pt x="401" y="991"/>
                </a:lnTo>
                <a:lnTo>
                  <a:pt x="401" y="991"/>
                </a:lnTo>
                <a:cubicBezTo>
                  <a:pt x="427" y="1006"/>
                  <a:pt x="459" y="1006"/>
                  <a:pt x="485" y="991"/>
                </a:cubicBezTo>
                <a:lnTo>
                  <a:pt x="845" y="784"/>
                </a:lnTo>
                <a:lnTo>
                  <a:pt x="845" y="784"/>
                </a:lnTo>
                <a:cubicBezTo>
                  <a:pt x="871" y="768"/>
                  <a:pt x="887" y="741"/>
                  <a:pt x="887" y="711"/>
                </a:cubicBezTo>
                <a:lnTo>
                  <a:pt x="887" y="295"/>
                </a:lnTo>
                <a:lnTo>
                  <a:pt x="887" y="295"/>
                </a:lnTo>
                <a:cubicBezTo>
                  <a:pt x="887" y="266"/>
                  <a:pt x="871" y="238"/>
                  <a:pt x="845" y="2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32">
            <a:extLst>
              <a:ext uri="{FF2B5EF4-FFF2-40B4-BE49-F238E27FC236}">
                <a16:creationId xmlns:a16="http://schemas.microsoft.com/office/drawing/2014/main" id="{B4361D96-DF84-F146-BD5F-EFF278A18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649" y="10554822"/>
            <a:ext cx="1104101" cy="1252415"/>
          </a:xfrm>
          <a:custGeom>
            <a:avLst/>
            <a:gdLst>
              <a:gd name="T0" fmla="*/ 845 w 888"/>
              <a:gd name="T1" fmla="*/ 223 h 1007"/>
              <a:gd name="T2" fmla="*/ 485 w 888"/>
              <a:gd name="T3" fmla="*/ 15 h 1007"/>
              <a:gd name="T4" fmla="*/ 485 w 888"/>
              <a:gd name="T5" fmla="*/ 15 h 1007"/>
              <a:gd name="T6" fmla="*/ 401 w 888"/>
              <a:gd name="T7" fmla="*/ 15 h 1007"/>
              <a:gd name="T8" fmla="*/ 42 w 888"/>
              <a:gd name="T9" fmla="*/ 223 h 1007"/>
              <a:gd name="T10" fmla="*/ 42 w 888"/>
              <a:gd name="T11" fmla="*/ 223 h 1007"/>
              <a:gd name="T12" fmla="*/ 0 w 888"/>
              <a:gd name="T13" fmla="*/ 295 h 1007"/>
              <a:gd name="T14" fmla="*/ 0 w 888"/>
              <a:gd name="T15" fmla="*/ 711 h 1007"/>
              <a:gd name="T16" fmla="*/ 0 w 888"/>
              <a:gd name="T17" fmla="*/ 711 h 1007"/>
              <a:gd name="T18" fmla="*/ 42 w 888"/>
              <a:gd name="T19" fmla="*/ 783 h 1007"/>
              <a:gd name="T20" fmla="*/ 401 w 888"/>
              <a:gd name="T21" fmla="*/ 991 h 1007"/>
              <a:gd name="T22" fmla="*/ 401 w 888"/>
              <a:gd name="T23" fmla="*/ 991 h 1007"/>
              <a:gd name="T24" fmla="*/ 485 w 888"/>
              <a:gd name="T25" fmla="*/ 991 h 1007"/>
              <a:gd name="T26" fmla="*/ 845 w 888"/>
              <a:gd name="T27" fmla="*/ 783 h 1007"/>
              <a:gd name="T28" fmla="*/ 845 w 888"/>
              <a:gd name="T29" fmla="*/ 783 h 1007"/>
              <a:gd name="T30" fmla="*/ 887 w 888"/>
              <a:gd name="T31" fmla="*/ 711 h 1007"/>
              <a:gd name="T32" fmla="*/ 887 w 888"/>
              <a:gd name="T33" fmla="*/ 295 h 1007"/>
              <a:gd name="T34" fmla="*/ 887 w 888"/>
              <a:gd name="T35" fmla="*/ 295 h 1007"/>
              <a:gd name="T36" fmla="*/ 845 w 888"/>
              <a:gd name="T37" fmla="*/ 223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8" h="1007">
                <a:moveTo>
                  <a:pt x="845" y="223"/>
                </a:moveTo>
                <a:lnTo>
                  <a:pt x="485" y="15"/>
                </a:lnTo>
                <a:lnTo>
                  <a:pt x="485" y="15"/>
                </a:lnTo>
                <a:cubicBezTo>
                  <a:pt x="459" y="0"/>
                  <a:pt x="427" y="0"/>
                  <a:pt x="401" y="15"/>
                </a:cubicBezTo>
                <a:lnTo>
                  <a:pt x="42" y="223"/>
                </a:lnTo>
                <a:lnTo>
                  <a:pt x="42" y="223"/>
                </a:lnTo>
                <a:cubicBezTo>
                  <a:pt x="16" y="238"/>
                  <a:pt x="0" y="265"/>
                  <a:pt x="0" y="295"/>
                </a:cubicBezTo>
                <a:lnTo>
                  <a:pt x="0" y="711"/>
                </a:lnTo>
                <a:lnTo>
                  <a:pt x="0" y="711"/>
                </a:lnTo>
                <a:cubicBezTo>
                  <a:pt x="0" y="741"/>
                  <a:pt x="16" y="768"/>
                  <a:pt x="42" y="783"/>
                </a:cubicBezTo>
                <a:lnTo>
                  <a:pt x="401" y="991"/>
                </a:lnTo>
                <a:lnTo>
                  <a:pt x="401" y="991"/>
                </a:lnTo>
                <a:cubicBezTo>
                  <a:pt x="427" y="1006"/>
                  <a:pt x="459" y="1006"/>
                  <a:pt x="485" y="991"/>
                </a:cubicBezTo>
                <a:lnTo>
                  <a:pt x="845" y="783"/>
                </a:lnTo>
                <a:lnTo>
                  <a:pt x="845" y="783"/>
                </a:lnTo>
                <a:cubicBezTo>
                  <a:pt x="871" y="768"/>
                  <a:pt x="887" y="741"/>
                  <a:pt x="887" y="711"/>
                </a:cubicBezTo>
                <a:lnTo>
                  <a:pt x="887" y="295"/>
                </a:lnTo>
                <a:lnTo>
                  <a:pt x="887" y="295"/>
                </a:lnTo>
                <a:cubicBezTo>
                  <a:pt x="887" y="265"/>
                  <a:pt x="871" y="238"/>
                  <a:pt x="845" y="2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0E37D-CEFE-C843-877E-753C8E40998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07372-0AAA-3641-A238-82C03F5DA39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F0E93-88EC-B547-A7A8-849ED6D5C048}"/>
              </a:ext>
            </a:extLst>
          </p:cNvPr>
          <p:cNvSpPr txBox="1"/>
          <p:nvPr/>
        </p:nvSpPr>
        <p:spPr>
          <a:xfrm>
            <a:off x="14932901" y="4178569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9A8DE-8EDD-6B43-920D-D8008DF49B87}"/>
              </a:ext>
            </a:extLst>
          </p:cNvPr>
          <p:cNvSpPr txBox="1"/>
          <p:nvPr/>
        </p:nvSpPr>
        <p:spPr>
          <a:xfrm>
            <a:off x="14932900" y="4825926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5B1CF-E159-C443-A2BF-78EAF59DCBF5}"/>
              </a:ext>
            </a:extLst>
          </p:cNvPr>
          <p:cNvSpPr txBox="1"/>
          <p:nvPr/>
        </p:nvSpPr>
        <p:spPr>
          <a:xfrm>
            <a:off x="13774212" y="4745009"/>
            <a:ext cx="58724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FB38F-7841-C04C-B14F-B8275A05CA91}"/>
              </a:ext>
            </a:extLst>
          </p:cNvPr>
          <p:cNvSpPr txBox="1"/>
          <p:nvPr/>
        </p:nvSpPr>
        <p:spPr>
          <a:xfrm>
            <a:off x="14932901" y="7234381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0686D-F338-7B42-844C-B40CE96DA106}"/>
              </a:ext>
            </a:extLst>
          </p:cNvPr>
          <p:cNvSpPr txBox="1"/>
          <p:nvPr/>
        </p:nvSpPr>
        <p:spPr>
          <a:xfrm>
            <a:off x="14932900" y="7881738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50E27-EC89-624D-9D23-0BD6E34795FE}"/>
              </a:ext>
            </a:extLst>
          </p:cNvPr>
          <p:cNvSpPr txBox="1"/>
          <p:nvPr/>
        </p:nvSpPr>
        <p:spPr>
          <a:xfrm>
            <a:off x="13774212" y="7800821"/>
            <a:ext cx="58724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2BD37-648A-E049-8DF1-0F68B0641336}"/>
              </a:ext>
            </a:extLst>
          </p:cNvPr>
          <p:cNvSpPr txBox="1"/>
          <p:nvPr/>
        </p:nvSpPr>
        <p:spPr>
          <a:xfrm>
            <a:off x="14932901" y="10293840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47963-F9B6-9A47-BA96-B48F5F63D984}"/>
              </a:ext>
            </a:extLst>
          </p:cNvPr>
          <p:cNvSpPr txBox="1"/>
          <p:nvPr/>
        </p:nvSpPr>
        <p:spPr>
          <a:xfrm>
            <a:off x="14932900" y="10941197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62EC3-BE5E-A242-ACB8-9F81AE18F3D6}"/>
              </a:ext>
            </a:extLst>
          </p:cNvPr>
          <p:cNvSpPr txBox="1"/>
          <p:nvPr/>
        </p:nvSpPr>
        <p:spPr>
          <a:xfrm>
            <a:off x="13774212" y="10860280"/>
            <a:ext cx="58724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21C42-EA68-C649-AF68-BB0FD8B1AEAF}"/>
              </a:ext>
            </a:extLst>
          </p:cNvPr>
          <p:cNvSpPr txBox="1"/>
          <p:nvPr/>
        </p:nvSpPr>
        <p:spPr>
          <a:xfrm>
            <a:off x="3397973" y="10924891"/>
            <a:ext cx="354526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D43493-8E37-6240-8A8C-322C063C4E35}"/>
              </a:ext>
            </a:extLst>
          </p:cNvPr>
          <p:cNvSpPr txBox="1"/>
          <p:nvPr/>
        </p:nvSpPr>
        <p:spPr>
          <a:xfrm>
            <a:off x="5781281" y="6809889"/>
            <a:ext cx="354526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EB0AB-83F4-8E4C-9D4E-7E42FE0D6FC2}"/>
              </a:ext>
            </a:extLst>
          </p:cNvPr>
          <p:cNvSpPr txBox="1"/>
          <p:nvPr/>
        </p:nvSpPr>
        <p:spPr>
          <a:xfrm>
            <a:off x="8154687" y="10924891"/>
            <a:ext cx="354526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 DAYS</a:t>
            </a:r>
          </a:p>
        </p:txBody>
      </p:sp>
    </p:spTree>
    <p:extLst>
      <p:ext uri="{BB962C8B-B14F-4D97-AF65-F5344CB8AC3E}">
        <p14:creationId xmlns:p14="http://schemas.microsoft.com/office/powerpoint/2010/main" val="298060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203">
            <a:extLst>
              <a:ext uri="{FF2B5EF4-FFF2-40B4-BE49-F238E27FC236}">
                <a16:creationId xmlns:a16="http://schemas.microsoft.com/office/drawing/2014/main" id="{BFA3C8C2-0FFB-0E4F-BE24-5B198E640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0994" y="4287256"/>
            <a:ext cx="0" cy="1933551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Line 334">
            <a:extLst>
              <a:ext uri="{FF2B5EF4-FFF2-40B4-BE49-F238E27FC236}">
                <a16:creationId xmlns:a16="http://schemas.microsoft.com/office/drawing/2014/main" id="{5D1EB27C-550B-0D40-8201-EFC582EA4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0994" y="7121668"/>
            <a:ext cx="0" cy="1928060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Line 465">
            <a:extLst>
              <a:ext uri="{FF2B5EF4-FFF2-40B4-BE49-F238E27FC236}">
                <a16:creationId xmlns:a16="http://schemas.microsoft.com/office/drawing/2014/main" id="{DCA33376-B935-3042-906D-83F1C241D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0994" y="10027490"/>
            <a:ext cx="0" cy="1933551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80">
            <a:extLst>
              <a:ext uri="{FF2B5EF4-FFF2-40B4-BE49-F238E27FC236}">
                <a16:creationId xmlns:a16="http://schemas.microsoft.com/office/drawing/2014/main" id="{14A20F08-EA38-EE4D-ACA3-EDA6AC47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" y="2534978"/>
            <a:ext cx="2312570" cy="3965978"/>
          </a:xfrm>
          <a:custGeom>
            <a:avLst/>
            <a:gdLst>
              <a:gd name="T0" fmla="*/ 1855 w 1856"/>
              <a:gd name="T1" fmla="*/ 3185 h 3186"/>
              <a:gd name="T2" fmla="*/ 0 w 1856"/>
              <a:gd name="T3" fmla="*/ 2718 h 3186"/>
              <a:gd name="T4" fmla="*/ 0 w 1856"/>
              <a:gd name="T5" fmla="*/ 0 h 3186"/>
              <a:gd name="T6" fmla="*/ 1855 w 1856"/>
              <a:gd name="T7" fmla="*/ 1184 h 3186"/>
              <a:gd name="T8" fmla="*/ 1855 w 1856"/>
              <a:gd name="T9" fmla="*/ 3185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6" h="3186">
                <a:moveTo>
                  <a:pt x="1855" y="3185"/>
                </a:moveTo>
                <a:lnTo>
                  <a:pt x="0" y="2718"/>
                </a:lnTo>
                <a:lnTo>
                  <a:pt x="0" y="0"/>
                </a:lnTo>
                <a:lnTo>
                  <a:pt x="1855" y="1184"/>
                </a:lnTo>
                <a:lnTo>
                  <a:pt x="1855" y="31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81">
            <a:extLst>
              <a:ext uri="{FF2B5EF4-FFF2-40B4-BE49-F238E27FC236}">
                <a16:creationId xmlns:a16="http://schemas.microsoft.com/office/drawing/2014/main" id="{C69BD7A4-8E98-0C48-A87B-B135DDE3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" y="6385599"/>
            <a:ext cx="2312570" cy="3383715"/>
          </a:xfrm>
          <a:custGeom>
            <a:avLst/>
            <a:gdLst>
              <a:gd name="T0" fmla="*/ 1855 w 1856"/>
              <a:gd name="T1" fmla="*/ 2369 h 2718"/>
              <a:gd name="T2" fmla="*/ 0 w 1856"/>
              <a:gd name="T3" fmla="*/ 2717 h 2718"/>
              <a:gd name="T4" fmla="*/ 0 w 1856"/>
              <a:gd name="T5" fmla="*/ 0 h 2718"/>
              <a:gd name="T6" fmla="*/ 1855 w 1856"/>
              <a:gd name="T7" fmla="*/ 369 h 2718"/>
              <a:gd name="T8" fmla="*/ 1855 w 1856"/>
              <a:gd name="T9" fmla="*/ 2369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6" h="2718">
                <a:moveTo>
                  <a:pt x="1855" y="2369"/>
                </a:moveTo>
                <a:lnTo>
                  <a:pt x="0" y="2717"/>
                </a:lnTo>
                <a:lnTo>
                  <a:pt x="0" y="0"/>
                </a:lnTo>
                <a:lnTo>
                  <a:pt x="1855" y="369"/>
                </a:lnTo>
                <a:lnTo>
                  <a:pt x="1855" y="23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482">
            <a:extLst>
              <a:ext uri="{FF2B5EF4-FFF2-40B4-BE49-F238E27FC236}">
                <a16:creationId xmlns:a16="http://schemas.microsoft.com/office/drawing/2014/main" id="{26E496AB-90C9-BE4E-99DC-B325C32EA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" y="9747344"/>
            <a:ext cx="2312570" cy="3965978"/>
          </a:xfrm>
          <a:custGeom>
            <a:avLst/>
            <a:gdLst>
              <a:gd name="T0" fmla="*/ 1855 w 1856"/>
              <a:gd name="T1" fmla="*/ 2001 h 3186"/>
              <a:gd name="T2" fmla="*/ 0 w 1856"/>
              <a:gd name="T3" fmla="*/ 3185 h 3186"/>
              <a:gd name="T4" fmla="*/ 0 w 1856"/>
              <a:gd name="T5" fmla="*/ 467 h 3186"/>
              <a:gd name="T6" fmla="*/ 1855 w 1856"/>
              <a:gd name="T7" fmla="*/ 0 h 3186"/>
              <a:gd name="T8" fmla="*/ 1855 w 1856"/>
              <a:gd name="T9" fmla="*/ 2001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6" h="3186">
                <a:moveTo>
                  <a:pt x="1855" y="2001"/>
                </a:moveTo>
                <a:lnTo>
                  <a:pt x="0" y="3185"/>
                </a:lnTo>
                <a:lnTo>
                  <a:pt x="0" y="467"/>
                </a:lnTo>
                <a:lnTo>
                  <a:pt x="1855" y="0"/>
                </a:lnTo>
                <a:lnTo>
                  <a:pt x="1855" y="200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483">
            <a:extLst>
              <a:ext uri="{FF2B5EF4-FFF2-40B4-BE49-F238E27FC236}">
                <a16:creationId xmlns:a16="http://schemas.microsoft.com/office/drawing/2014/main" id="{2B3319C7-5AF9-7345-BF3F-ED065EE87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" y="2534978"/>
            <a:ext cx="2312570" cy="3965978"/>
          </a:xfrm>
          <a:custGeom>
            <a:avLst/>
            <a:gdLst>
              <a:gd name="T0" fmla="*/ 1855 w 1856"/>
              <a:gd name="T1" fmla="*/ 3185 h 3186"/>
              <a:gd name="T2" fmla="*/ 0 w 1856"/>
              <a:gd name="T3" fmla="*/ 2718 h 3186"/>
              <a:gd name="T4" fmla="*/ 0 w 1856"/>
              <a:gd name="T5" fmla="*/ 0 h 3186"/>
              <a:gd name="T6" fmla="*/ 1855 w 1856"/>
              <a:gd name="T7" fmla="*/ 1184 h 3186"/>
              <a:gd name="T8" fmla="*/ 1855 w 1856"/>
              <a:gd name="T9" fmla="*/ 3185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6" h="3186">
                <a:moveTo>
                  <a:pt x="1855" y="3185"/>
                </a:moveTo>
                <a:lnTo>
                  <a:pt x="0" y="2718"/>
                </a:lnTo>
                <a:lnTo>
                  <a:pt x="0" y="0"/>
                </a:lnTo>
                <a:lnTo>
                  <a:pt x="1855" y="1184"/>
                </a:lnTo>
                <a:lnTo>
                  <a:pt x="1855" y="3185"/>
                </a:lnTo>
              </a:path>
            </a:pathLst>
          </a:custGeom>
          <a:solidFill>
            <a:srgbClr val="121143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484">
            <a:extLst>
              <a:ext uri="{FF2B5EF4-FFF2-40B4-BE49-F238E27FC236}">
                <a16:creationId xmlns:a16="http://schemas.microsoft.com/office/drawing/2014/main" id="{64255E6C-5C72-7742-A109-A69532FF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" y="6385599"/>
            <a:ext cx="2312570" cy="3383715"/>
          </a:xfrm>
          <a:custGeom>
            <a:avLst/>
            <a:gdLst>
              <a:gd name="T0" fmla="*/ 1855 w 1856"/>
              <a:gd name="T1" fmla="*/ 2369 h 2718"/>
              <a:gd name="T2" fmla="*/ 0 w 1856"/>
              <a:gd name="T3" fmla="*/ 2717 h 2718"/>
              <a:gd name="T4" fmla="*/ 0 w 1856"/>
              <a:gd name="T5" fmla="*/ 0 h 2718"/>
              <a:gd name="T6" fmla="*/ 1855 w 1856"/>
              <a:gd name="T7" fmla="*/ 369 h 2718"/>
              <a:gd name="T8" fmla="*/ 1855 w 1856"/>
              <a:gd name="T9" fmla="*/ 2369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6" h="2718">
                <a:moveTo>
                  <a:pt x="1855" y="2369"/>
                </a:moveTo>
                <a:lnTo>
                  <a:pt x="0" y="2717"/>
                </a:lnTo>
                <a:lnTo>
                  <a:pt x="0" y="0"/>
                </a:lnTo>
                <a:lnTo>
                  <a:pt x="1855" y="369"/>
                </a:lnTo>
                <a:lnTo>
                  <a:pt x="1855" y="2369"/>
                </a:lnTo>
              </a:path>
            </a:pathLst>
          </a:custGeom>
          <a:solidFill>
            <a:srgbClr val="121143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485">
            <a:extLst>
              <a:ext uri="{FF2B5EF4-FFF2-40B4-BE49-F238E27FC236}">
                <a16:creationId xmlns:a16="http://schemas.microsoft.com/office/drawing/2014/main" id="{80304E7F-F85E-6545-96BF-B78FAF8AF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" y="9747344"/>
            <a:ext cx="2312570" cy="3965978"/>
          </a:xfrm>
          <a:custGeom>
            <a:avLst/>
            <a:gdLst>
              <a:gd name="T0" fmla="*/ 1855 w 1856"/>
              <a:gd name="T1" fmla="*/ 2001 h 3186"/>
              <a:gd name="T2" fmla="*/ 0 w 1856"/>
              <a:gd name="T3" fmla="*/ 3185 h 3186"/>
              <a:gd name="T4" fmla="*/ 0 w 1856"/>
              <a:gd name="T5" fmla="*/ 467 h 3186"/>
              <a:gd name="T6" fmla="*/ 1855 w 1856"/>
              <a:gd name="T7" fmla="*/ 0 h 3186"/>
              <a:gd name="T8" fmla="*/ 1855 w 1856"/>
              <a:gd name="T9" fmla="*/ 2001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6" h="3186">
                <a:moveTo>
                  <a:pt x="1855" y="2001"/>
                </a:moveTo>
                <a:lnTo>
                  <a:pt x="0" y="3185"/>
                </a:lnTo>
                <a:lnTo>
                  <a:pt x="0" y="467"/>
                </a:lnTo>
                <a:lnTo>
                  <a:pt x="1855" y="0"/>
                </a:lnTo>
                <a:lnTo>
                  <a:pt x="1855" y="2001"/>
                </a:lnTo>
              </a:path>
            </a:pathLst>
          </a:custGeom>
          <a:solidFill>
            <a:srgbClr val="121143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Round Same Side Corner Rectangle 30">
            <a:extLst>
              <a:ext uri="{FF2B5EF4-FFF2-40B4-BE49-F238E27FC236}">
                <a16:creationId xmlns:a16="http://schemas.microsoft.com/office/drawing/2014/main" id="{35B8D7F0-3A48-BC42-AE9F-CF783FD2AA71}"/>
              </a:ext>
            </a:extLst>
          </p:cNvPr>
          <p:cNvSpPr/>
          <p:nvPr/>
        </p:nvSpPr>
        <p:spPr>
          <a:xfrm rot="5400000">
            <a:off x="3822914" y="2496529"/>
            <a:ext cx="2493843" cy="551501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" name="Round Same Side Corner Rectangle 31">
            <a:extLst>
              <a:ext uri="{FF2B5EF4-FFF2-40B4-BE49-F238E27FC236}">
                <a16:creationId xmlns:a16="http://schemas.microsoft.com/office/drawing/2014/main" id="{5C4A8049-D904-E144-BDE1-4BD2BC94547D}"/>
              </a:ext>
            </a:extLst>
          </p:cNvPr>
          <p:cNvSpPr/>
          <p:nvPr/>
        </p:nvSpPr>
        <p:spPr>
          <a:xfrm rot="5400000">
            <a:off x="3822914" y="5330938"/>
            <a:ext cx="2493843" cy="551501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3" name="Round Same Side Corner Rectangle 32">
            <a:extLst>
              <a:ext uri="{FF2B5EF4-FFF2-40B4-BE49-F238E27FC236}">
                <a16:creationId xmlns:a16="http://schemas.microsoft.com/office/drawing/2014/main" id="{ED1D40E3-6CA5-8F4B-AC7E-BF42FBA75297}"/>
              </a:ext>
            </a:extLst>
          </p:cNvPr>
          <p:cNvSpPr/>
          <p:nvPr/>
        </p:nvSpPr>
        <p:spPr>
          <a:xfrm rot="5400000">
            <a:off x="3822914" y="8236757"/>
            <a:ext cx="2493843" cy="551501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C3ADE-FCE9-964B-80ED-AB9DC50249D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0B62-839E-1949-9D02-298E141A280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DC6F5-CD66-8546-966C-0A5249350FAF}"/>
              </a:ext>
            </a:extLst>
          </p:cNvPr>
          <p:cNvSpPr txBox="1"/>
          <p:nvPr/>
        </p:nvSpPr>
        <p:spPr>
          <a:xfrm>
            <a:off x="2486309" y="4714772"/>
            <a:ext cx="45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36634-4486-5A47-B2AC-5BC43A5C1A73}"/>
              </a:ext>
            </a:extLst>
          </p:cNvPr>
          <p:cNvSpPr txBox="1"/>
          <p:nvPr/>
        </p:nvSpPr>
        <p:spPr>
          <a:xfrm>
            <a:off x="2486309" y="7545816"/>
            <a:ext cx="45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E9812-E427-E945-9171-316BA06C1531}"/>
              </a:ext>
            </a:extLst>
          </p:cNvPr>
          <p:cNvSpPr txBox="1"/>
          <p:nvPr/>
        </p:nvSpPr>
        <p:spPr>
          <a:xfrm>
            <a:off x="2486309" y="10457327"/>
            <a:ext cx="4513932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9C9B5-1AB9-6F4F-82D1-25A8144908F3}"/>
              </a:ext>
            </a:extLst>
          </p:cNvPr>
          <p:cNvSpPr txBox="1"/>
          <p:nvPr/>
        </p:nvSpPr>
        <p:spPr>
          <a:xfrm>
            <a:off x="9515975" y="5199667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C1EFE-22D3-644B-ACD1-6AD95AAE4EB4}"/>
              </a:ext>
            </a:extLst>
          </p:cNvPr>
          <p:cNvSpPr txBox="1"/>
          <p:nvPr/>
        </p:nvSpPr>
        <p:spPr>
          <a:xfrm>
            <a:off x="9515976" y="4087343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4B927E-0F3D-534F-9D97-48EA3935AD62}"/>
              </a:ext>
            </a:extLst>
          </p:cNvPr>
          <p:cNvSpPr txBox="1"/>
          <p:nvPr/>
        </p:nvSpPr>
        <p:spPr>
          <a:xfrm>
            <a:off x="16734254" y="5199667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4073F-0733-6449-9021-27E0C37EA3C3}"/>
              </a:ext>
            </a:extLst>
          </p:cNvPr>
          <p:cNvSpPr txBox="1"/>
          <p:nvPr/>
        </p:nvSpPr>
        <p:spPr>
          <a:xfrm>
            <a:off x="16734255" y="4087343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EF65A-A3F5-B744-A042-B4B9AF26D7EB}"/>
              </a:ext>
            </a:extLst>
          </p:cNvPr>
          <p:cNvSpPr txBox="1"/>
          <p:nvPr/>
        </p:nvSpPr>
        <p:spPr>
          <a:xfrm>
            <a:off x="9515975" y="8031767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24129-1519-8D48-AB68-27DABE7FCEB4}"/>
              </a:ext>
            </a:extLst>
          </p:cNvPr>
          <p:cNvSpPr txBox="1"/>
          <p:nvPr/>
        </p:nvSpPr>
        <p:spPr>
          <a:xfrm>
            <a:off x="9515976" y="6919443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05C63-25D5-374C-8B6D-462C3F81C0DD}"/>
              </a:ext>
            </a:extLst>
          </p:cNvPr>
          <p:cNvSpPr txBox="1"/>
          <p:nvPr/>
        </p:nvSpPr>
        <p:spPr>
          <a:xfrm>
            <a:off x="16734254" y="8031767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B7B34-3C3F-2F4A-8C5C-B4AE1A8FA79C}"/>
              </a:ext>
            </a:extLst>
          </p:cNvPr>
          <p:cNvSpPr txBox="1"/>
          <p:nvPr/>
        </p:nvSpPr>
        <p:spPr>
          <a:xfrm>
            <a:off x="16734255" y="6919443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211D0-7A9F-CF44-8F4E-784568B1F435}"/>
              </a:ext>
            </a:extLst>
          </p:cNvPr>
          <p:cNvSpPr txBox="1"/>
          <p:nvPr/>
        </p:nvSpPr>
        <p:spPr>
          <a:xfrm>
            <a:off x="9515975" y="10935561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ABAA8-661A-9B41-800E-D59762DC1652}"/>
              </a:ext>
            </a:extLst>
          </p:cNvPr>
          <p:cNvSpPr txBox="1"/>
          <p:nvPr/>
        </p:nvSpPr>
        <p:spPr>
          <a:xfrm>
            <a:off x="9515976" y="9823237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B8B8B-5841-4646-B3CC-BAE497B4C380}"/>
              </a:ext>
            </a:extLst>
          </p:cNvPr>
          <p:cNvSpPr txBox="1"/>
          <p:nvPr/>
        </p:nvSpPr>
        <p:spPr>
          <a:xfrm>
            <a:off x="16734254" y="10935561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512EA4-394D-1145-8CCE-98EC8B89C096}"/>
              </a:ext>
            </a:extLst>
          </p:cNvPr>
          <p:cNvSpPr txBox="1"/>
          <p:nvPr/>
        </p:nvSpPr>
        <p:spPr>
          <a:xfrm>
            <a:off x="16734255" y="9823237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414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47BF934-BD32-1B46-81BC-CF34C508C7E8}"/>
              </a:ext>
            </a:extLst>
          </p:cNvPr>
          <p:cNvGrpSpPr/>
          <p:nvPr/>
        </p:nvGrpSpPr>
        <p:grpSpPr>
          <a:xfrm>
            <a:off x="-247" y="9934108"/>
            <a:ext cx="24378143" cy="2977230"/>
            <a:chOff x="-247" y="9934108"/>
            <a:chExt cx="24378143" cy="2977230"/>
          </a:xfrm>
        </p:grpSpPr>
        <p:sp>
          <p:nvSpPr>
            <p:cNvPr id="16" name="Freeform 2">
              <a:extLst>
                <a:ext uri="{FF2B5EF4-FFF2-40B4-BE49-F238E27FC236}">
                  <a16:creationId xmlns:a16="http://schemas.microsoft.com/office/drawing/2014/main" id="{12FD73C0-A6DB-2646-AF22-A7215EA7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7" y="10587783"/>
              <a:ext cx="14748830" cy="400990"/>
            </a:xfrm>
            <a:custGeom>
              <a:avLst/>
              <a:gdLst>
                <a:gd name="T0" fmla="*/ 11609 w 11840"/>
                <a:gd name="T1" fmla="*/ 158 h 322"/>
                <a:gd name="T2" fmla="*/ 11641 w 11840"/>
                <a:gd name="T3" fmla="*/ 161 h 322"/>
                <a:gd name="T4" fmla="*/ 11651 w 11840"/>
                <a:gd name="T5" fmla="*/ 162 h 322"/>
                <a:gd name="T6" fmla="*/ 11668 w 11840"/>
                <a:gd name="T7" fmla="*/ 166 h 322"/>
                <a:gd name="T8" fmla="*/ 11670 w 11840"/>
                <a:gd name="T9" fmla="*/ 166 h 322"/>
                <a:gd name="T10" fmla="*/ 11690 w 11840"/>
                <a:gd name="T11" fmla="*/ 172 h 322"/>
                <a:gd name="T12" fmla="*/ 11705 w 11840"/>
                <a:gd name="T13" fmla="*/ 177 h 322"/>
                <a:gd name="T14" fmla="*/ 11719 w 11840"/>
                <a:gd name="T15" fmla="*/ 182 h 322"/>
                <a:gd name="T16" fmla="*/ 11722 w 11840"/>
                <a:gd name="T17" fmla="*/ 183 h 322"/>
                <a:gd name="T18" fmla="*/ 11735 w 11840"/>
                <a:gd name="T19" fmla="*/ 189 h 322"/>
                <a:gd name="T20" fmla="*/ 11747 w 11840"/>
                <a:gd name="T21" fmla="*/ 195 h 322"/>
                <a:gd name="T22" fmla="*/ 11758 w 11840"/>
                <a:gd name="T23" fmla="*/ 201 h 322"/>
                <a:gd name="T24" fmla="*/ 11761 w 11840"/>
                <a:gd name="T25" fmla="*/ 203 h 322"/>
                <a:gd name="T26" fmla="*/ 11772 w 11840"/>
                <a:gd name="T27" fmla="*/ 210 h 322"/>
                <a:gd name="T28" fmla="*/ 11782 w 11840"/>
                <a:gd name="T29" fmla="*/ 218 h 322"/>
                <a:gd name="T30" fmla="*/ 11791 w 11840"/>
                <a:gd name="T31" fmla="*/ 225 h 322"/>
                <a:gd name="T32" fmla="*/ 11794 w 11840"/>
                <a:gd name="T33" fmla="*/ 228 h 322"/>
                <a:gd name="T34" fmla="*/ 11802 w 11840"/>
                <a:gd name="T35" fmla="*/ 236 h 322"/>
                <a:gd name="T36" fmla="*/ 11810 w 11840"/>
                <a:gd name="T37" fmla="*/ 245 h 322"/>
                <a:gd name="T38" fmla="*/ 11816 w 11840"/>
                <a:gd name="T39" fmla="*/ 254 h 322"/>
                <a:gd name="T40" fmla="*/ 11818 w 11840"/>
                <a:gd name="T41" fmla="*/ 256 h 322"/>
                <a:gd name="T42" fmla="*/ 11825 w 11840"/>
                <a:gd name="T43" fmla="*/ 267 h 322"/>
                <a:gd name="T44" fmla="*/ 11829 w 11840"/>
                <a:gd name="T45" fmla="*/ 275 h 322"/>
                <a:gd name="T46" fmla="*/ 11833 w 11840"/>
                <a:gd name="T47" fmla="*/ 286 h 322"/>
                <a:gd name="T48" fmla="*/ 11834 w 11840"/>
                <a:gd name="T49" fmla="*/ 288 h 322"/>
                <a:gd name="T50" fmla="*/ 11837 w 11840"/>
                <a:gd name="T51" fmla="*/ 300 h 322"/>
                <a:gd name="T52" fmla="*/ 11838 w 11840"/>
                <a:gd name="T53" fmla="*/ 308 h 322"/>
                <a:gd name="T54" fmla="*/ 11839 w 11840"/>
                <a:gd name="T55" fmla="*/ 321 h 322"/>
                <a:gd name="T56" fmla="*/ 11838 w 11840"/>
                <a:gd name="T57" fmla="*/ 154 h 322"/>
                <a:gd name="T58" fmla="*/ 11838 w 11840"/>
                <a:gd name="T59" fmla="*/ 152 h 322"/>
                <a:gd name="T60" fmla="*/ 11837 w 11840"/>
                <a:gd name="T61" fmla="*/ 141 h 322"/>
                <a:gd name="T62" fmla="*/ 11834 w 11840"/>
                <a:gd name="T63" fmla="*/ 131 h 322"/>
                <a:gd name="T64" fmla="*/ 11830 w 11840"/>
                <a:gd name="T65" fmla="*/ 121 h 322"/>
                <a:gd name="T66" fmla="*/ 11829 w 11840"/>
                <a:gd name="T67" fmla="*/ 119 h 322"/>
                <a:gd name="T68" fmla="*/ 11824 w 11840"/>
                <a:gd name="T69" fmla="*/ 109 h 322"/>
                <a:gd name="T70" fmla="*/ 11818 w 11840"/>
                <a:gd name="T71" fmla="*/ 100 h 322"/>
                <a:gd name="T72" fmla="*/ 11811 w 11840"/>
                <a:gd name="T73" fmla="*/ 91 h 322"/>
                <a:gd name="T74" fmla="*/ 11810 w 11840"/>
                <a:gd name="T75" fmla="*/ 89 h 322"/>
                <a:gd name="T76" fmla="*/ 11802 w 11840"/>
                <a:gd name="T77" fmla="*/ 80 h 322"/>
                <a:gd name="T78" fmla="*/ 11794 w 11840"/>
                <a:gd name="T79" fmla="*/ 72 h 322"/>
                <a:gd name="T80" fmla="*/ 11784 w 11840"/>
                <a:gd name="T81" fmla="*/ 63 h 322"/>
                <a:gd name="T82" fmla="*/ 11782 w 11840"/>
                <a:gd name="T83" fmla="*/ 62 h 322"/>
                <a:gd name="T84" fmla="*/ 11770 w 11840"/>
                <a:gd name="T85" fmla="*/ 53 h 322"/>
                <a:gd name="T86" fmla="*/ 11761 w 11840"/>
                <a:gd name="T87" fmla="*/ 47 h 322"/>
                <a:gd name="T88" fmla="*/ 11749 w 11840"/>
                <a:gd name="T89" fmla="*/ 40 h 322"/>
                <a:gd name="T90" fmla="*/ 11747 w 11840"/>
                <a:gd name="T91" fmla="*/ 38 h 322"/>
                <a:gd name="T92" fmla="*/ 11732 w 11840"/>
                <a:gd name="T93" fmla="*/ 31 h 322"/>
                <a:gd name="T94" fmla="*/ 11722 w 11840"/>
                <a:gd name="T95" fmla="*/ 27 h 322"/>
                <a:gd name="T96" fmla="*/ 11707 w 11840"/>
                <a:gd name="T97" fmla="*/ 21 h 322"/>
                <a:gd name="T98" fmla="*/ 11706 w 11840"/>
                <a:gd name="T99" fmla="*/ 21 h 322"/>
                <a:gd name="T100" fmla="*/ 11690 w 11840"/>
                <a:gd name="T101" fmla="*/ 15 h 322"/>
                <a:gd name="T102" fmla="*/ 11686 w 11840"/>
                <a:gd name="T103" fmla="*/ 15 h 322"/>
                <a:gd name="T104" fmla="*/ 11669 w 11840"/>
                <a:gd name="T105" fmla="*/ 10 h 322"/>
                <a:gd name="T106" fmla="*/ 11668 w 11840"/>
                <a:gd name="T107" fmla="*/ 10 h 322"/>
                <a:gd name="T108" fmla="*/ 11651 w 11840"/>
                <a:gd name="T109" fmla="*/ 6 h 322"/>
                <a:gd name="T110" fmla="*/ 11641 w 11840"/>
                <a:gd name="T111" fmla="*/ 5 h 322"/>
                <a:gd name="T112" fmla="*/ 11637 w 11840"/>
                <a:gd name="T113" fmla="*/ 4 h 322"/>
                <a:gd name="T114" fmla="*/ 11609 w 11840"/>
                <a:gd name="T115" fmla="*/ 1 h 322"/>
                <a:gd name="T116" fmla="*/ 11609 w 11840"/>
                <a:gd name="T117" fmla="*/ 1 h 322"/>
                <a:gd name="T118" fmla="*/ 0 w 11840"/>
                <a:gd name="T119" fmla="*/ 156 h 322"/>
                <a:gd name="T120" fmla="*/ 11609 w 11840"/>
                <a:gd name="T121" fmla="*/ 1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40" h="322">
                  <a:moveTo>
                    <a:pt x="11609" y="157"/>
                  </a:moveTo>
                  <a:lnTo>
                    <a:pt x="11609" y="158"/>
                  </a:lnTo>
                  <a:lnTo>
                    <a:pt x="11609" y="158"/>
                  </a:lnTo>
                  <a:cubicBezTo>
                    <a:pt x="11619" y="158"/>
                    <a:pt x="11628" y="159"/>
                    <a:pt x="11637" y="160"/>
                  </a:cubicBezTo>
                  <a:lnTo>
                    <a:pt x="11637" y="160"/>
                  </a:lnTo>
                  <a:cubicBezTo>
                    <a:pt x="11638" y="161"/>
                    <a:pt x="11640" y="161"/>
                    <a:pt x="11641" y="161"/>
                  </a:cubicBezTo>
                  <a:lnTo>
                    <a:pt x="11641" y="161"/>
                  </a:lnTo>
                  <a:cubicBezTo>
                    <a:pt x="11644" y="161"/>
                    <a:pt x="11648" y="162"/>
                    <a:pt x="11651" y="162"/>
                  </a:cubicBezTo>
                  <a:lnTo>
                    <a:pt x="11651" y="162"/>
                  </a:lnTo>
                  <a:cubicBezTo>
                    <a:pt x="11653" y="162"/>
                    <a:pt x="11654" y="163"/>
                    <a:pt x="11656" y="163"/>
                  </a:cubicBezTo>
                  <a:lnTo>
                    <a:pt x="11656" y="163"/>
                  </a:lnTo>
                  <a:cubicBezTo>
                    <a:pt x="11660" y="164"/>
                    <a:pt x="11663" y="165"/>
                    <a:pt x="11668" y="166"/>
                  </a:cubicBezTo>
                  <a:lnTo>
                    <a:pt x="11668" y="166"/>
                  </a:lnTo>
                  <a:cubicBezTo>
                    <a:pt x="11668" y="166"/>
                    <a:pt x="11669" y="166"/>
                    <a:pt x="11670" y="166"/>
                  </a:cubicBezTo>
                  <a:lnTo>
                    <a:pt x="11670" y="166"/>
                  </a:lnTo>
                  <a:cubicBezTo>
                    <a:pt x="11675" y="167"/>
                    <a:pt x="11680" y="169"/>
                    <a:pt x="11686" y="171"/>
                  </a:cubicBezTo>
                  <a:lnTo>
                    <a:pt x="11686" y="171"/>
                  </a:lnTo>
                  <a:cubicBezTo>
                    <a:pt x="11687" y="171"/>
                    <a:pt x="11689" y="171"/>
                    <a:pt x="11690" y="172"/>
                  </a:cubicBezTo>
                  <a:lnTo>
                    <a:pt x="11690" y="172"/>
                  </a:lnTo>
                  <a:cubicBezTo>
                    <a:pt x="11695" y="173"/>
                    <a:pt x="11700" y="175"/>
                    <a:pt x="11705" y="177"/>
                  </a:cubicBezTo>
                  <a:lnTo>
                    <a:pt x="11705" y="177"/>
                  </a:lnTo>
                  <a:cubicBezTo>
                    <a:pt x="11706" y="177"/>
                    <a:pt x="11706" y="177"/>
                    <a:pt x="11707" y="177"/>
                  </a:cubicBezTo>
                  <a:lnTo>
                    <a:pt x="11707" y="177"/>
                  </a:lnTo>
                  <a:cubicBezTo>
                    <a:pt x="11711" y="178"/>
                    <a:pt x="11714" y="180"/>
                    <a:pt x="11719" y="182"/>
                  </a:cubicBezTo>
                  <a:lnTo>
                    <a:pt x="11719" y="182"/>
                  </a:lnTo>
                  <a:cubicBezTo>
                    <a:pt x="11720" y="182"/>
                    <a:pt x="11721" y="183"/>
                    <a:pt x="11722" y="183"/>
                  </a:cubicBezTo>
                  <a:lnTo>
                    <a:pt x="11722" y="183"/>
                  </a:lnTo>
                  <a:cubicBezTo>
                    <a:pt x="11725" y="184"/>
                    <a:pt x="11729" y="186"/>
                    <a:pt x="11732" y="188"/>
                  </a:cubicBezTo>
                  <a:lnTo>
                    <a:pt x="11732" y="188"/>
                  </a:lnTo>
                  <a:cubicBezTo>
                    <a:pt x="11732" y="188"/>
                    <a:pt x="11734" y="188"/>
                    <a:pt x="11735" y="189"/>
                  </a:cubicBezTo>
                  <a:lnTo>
                    <a:pt x="11735" y="189"/>
                  </a:lnTo>
                  <a:cubicBezTo>
                    <a:pt x="11739" y="190"/>
                    <a:pt x="11743" y="193"/>
                    <a:pt x="11747" y="195"/>
                  </a:cubicBezTo>
                  <a:lnTo>
                    <a:pt x="11747" y="195"/>
                  </a:lnTo>
                  <a:cubicBezTo>
                    <a:pt x="11747" y="195"/>
                    <a:pt x="11748" y="195"/>
                    <a:pt x="11749" y="196"/>
                  </a:cubicBezTo>
                  <a:lnTo>
                    <a:pt x="11749" y="196"/>
                  </a:lnTo>
                  <a:cubicBezTo>
                    <a:pt x="11752" y="198"/>
                    <a:pt x="11755" y="200"/>
                    <a:pt x="11758" y="201"/>
                  </a:cubicBezTo>
                  <a:lnTo>
                    <a:pt x="11758" y="201"/>
                  </a:lnTo>
                  <a:cubicBezTo>
                    <a:pt x="11759" y="201"/>
                    <a:pt x="11760" y="203"/>
                    <a:pt x="11761" y="203"/>
                  </a:cubicBezTo>
                  <a:lnTo>
                    <a:pt x="11761" y="203"/>
                  </a:lnTo>
                  <a:cubicBezTo>
                    <a:pt x="11764" y="205"/>
                    <a:pt x="11767" y="207"/>
                    <a:pt x="11770" y="210"/>
                  </a:cubicBezTo>
                  <a:lnTo>
                    <a:pt x="11770" y="210"/>
                  </a:lnTo>
                  <a:cubicBezTo>
                    <a:pt x="11771" y="210"/>
                    <a:pt x="11772" y="210"/>
                    <a:pt x="11772" y="210"/>
                  </a:cubicBezTo>
                  <a:lnTo>
                    <a:pt x="11772" y="210"/>
                  </a:lnTo>
                  <a:cubicBezTo>
                    <a:pt x="11775" y="213"/>
                    <a:pt x="11778" y="215"/>
                    <a:pt x="11782" y="218"/>
                  </a:cubicBezTo>
                  <a:lnTo>
                    <a:pt x="11782" y="218"/>
                  </a:lnTo>
                  <a:cubicBezTo>
                    <a:pt x="11783" y="218"/>
                    <a:pt x="11783" y="219"/>
                    <a:pt x="11784" y="219"/>
                  </a:cubicBezTo>
                  <a:lnTo>
                    <a:pt x="11784" y="219"/>
                  </a:lnTo>
                  <a:cubicBezTo>
                    <a:pt x="11787" y="222"/>
                    <a:pt x="11789" y="224"/>
                    <a:pt x="11791" y="225"/>
                  </a:cubicBezTo>
                  <a:lnTo>
                    <a:pt x="11791" y="225"/>
                  </a:lnTo>
                  <a:cubicBezTo>
                    <a:pt x="11792" y="226"/>
                    <a:pt x="11793" y="227"/>
                    <a:pt x="11794" y="228"/>
                  </a:cubicBezTo>
                  <a:lnTo>
                    <a:pt x="11794" y="228"/>
                  </a:lnTo>
                  <a:cubicBezTo>
                    <a:pt x="11797" y="230"/>
                    <a:pt x="11799" y="234"/>
                    <a:pt x="11802" y="236"/>
                  </a:cubicBezTo>
                  <a:lnTo>
                    <a:pt x="11802" y="236"/>
                  </a:lnTo>
                  <a:lnTo>
                    <a:pt x="11802" y="236"/>
                  </a:lnTo>
                  <a:lnTo>
                    <a:pt x="11802" y="236"/>
                  </a:lnTo>
                  <a:cubicBezTo>
                    <a:pt x="11805" y="240"/>
                    <a:pt x="11807" y="242"/>
                    <a:pt x="11810" y="245"/>
                  </a:cubicBezTo>
                  <a:lnTo>
                    <a:pt x="11810" y="245"/>
                  </a:lnTo>
                  <a:cubicBezTo>
                    <a:pt x="11810" y="246"/>
                    <a:pt x="11811" y="246"/>
                    <a:pt x="11811" y="247"/>
                  </a:cubicBezTo>
                  <a:lnTo>
                    <a:pt x="11811" y="247"/>
                  </a:lnTo>
                  <a:cubicBezTo>
                    <a:pt x="11813" y="249"/>
                    <a:pt x="11815" y="252"/>
                    <a:pt x="11816" y="254"/>
                  </a:cubicBezTo>
                  <a:lnTo>
                    <a:pt x="11816" y="254"/>
                  </a:lnTo>
                  <a:cubicBezTo>
                    <a:pt x="11817" y="255"/>
                    <a:pt x="11817" y="256"/>
                    <a:pt x="11818" y="256"/>
                  </a:cubicBezTo>
                  <a:lnTo>
                    <a:pt x="11818" y="256"/>
                  </a:lnTo>
                  <a:cubicBezTo>
                    <a:pt x="11820" y="259"/>
                    <a:pt x="11822" y="262"/>
                    <a:pt x="11824" y="265"/>
                  </a:cubicBezTo>
                  <a:lnTo>
                    <a:pt x="11824" y="265"/>
                  </a:lnTo>
                  <a:cubicBezTo>
                    <a:pt x="11824" y="266"/>
                    <a:pt x="11824" y="266"/>
                    <a:pt x="11825" y="267"/>
                  </a:cubicBezTo>
                  <a:lnTo>
                    <a:pt x="11825" y="267"/>
                  </a:lnTo>
                  <a:cubicBezTo>
                    <a:pt x="11826" y="269"/>
                    <a:pt x="11827" y="273"/>
                    <a:pt x="11829" y="275"/>
                  </a:cubicBezTo>
                  <a:lnTo>
                    <a:pt x="11829" y="275"/>
                  </a:lnTo>
                  <a:cubicBezTo>
                    <a:pt x="11829" y="276"/>
                    <a:pt x="11830" y="277"/>
                    <a:pt x="11830" y="278"/>
                  </a:cubicBezTo>
                  <a:lnTo>
                    <a:pt x="11830" y="278"/>
                  </a:lnTo>
                  <a:cubicBezTo>
                    <a:pt x="11831" y="281"/>
                    <a:pt x="11832" y="283"/>
                    <a:pt x="11833" y="286"/>
                  </a:cubicBezTo>
                  <a:lnTo>
                    <a:pt x="11833" y="286"/>
                  </a:lnTo>
                  <a:cubicBezTo>
                    <a:pt x="11834" y="287"/>
                    <a:pt x="11834" y="287"/>
                    <a:pt x="11834" y="288"/>
                  </a:cubicBezTo>
                  <a:lnTo>
                    <a:pt x="11834" y="288"/>
                  </a:lnTo>
                  <a:cubicBezTo>
                    <a:pt x="11835" y="291"/>
                    <a:pt x="11836" y="294"/>
                    <a:pt x="11837" y="298"/>
                  </a:cubicBezTo>
                  <a:lnTo>
                    <a:pt x="11837" y="298"/>
                  </a:lnTo>
                  <a:cubicBezTo>
                    <a:pt x="11837" y="298"/>
                    <a:pt x="11837" y="299"/>
                    <a:pt x="11837" y="300"/>
                  </a:cubicBezTo>
                  <a:lnTo>
                    <a:pt x="11837" y="300"/>
                  </a:lnTo>
                  <a:cubicBezTo>
                    <a:pt x="11837" y="303"/>
                    <a:pt x="11838" y="305"/>
                    <a:pt x="11838" y="308"/>
                  </a:cubicBezTo>
                  <a:lnTo>
                    <a:pt x="11838" y="308"/>
                  </a:lnTo>
                  <a:cubicBezTo>
                    <a:pt x="11838" y="309"/>
                    <a:pt x="11838" y="310"/>
                    <a:pt x="11838" y="311"/>
                  </a:cubicBezTo>
                  <a:lnTo>
                    <a:pt x="11838" y="311"/>
                  </a:lnTo>
                  <a:cubicBezTo>
                    <a:pt x="11839" y="314"/>
                    <a:pt x="11839" y="318"/>
                    <a:pt x="11839" y="321"/>
                  </a:cubicBezTo>
                  <a:lnTo>
                    <a:pt x="11839" y="165"/>
                  </a:lnTo>
                  <a:lnTo>
                    <a:pt x="11839" y="165"/>
                  </a:lnTo>
                  <a:cubicBezTo>
                    <a:pt x="11839" y="162"/>
                    <a:pt x="11839" y="158"/>
                    <a:pt x="11838" y="154"/>
                  </a:cubicBezTo>
                  <a:lnTo>
                    <a:pt x="11838" y="154"/>
                  </a:lnTo>
                  <a:cubicBezTo>
                    <a:pt x="11838" y="154"/>
                    <a:pt x="11838" y="153"/>
                    <a:pt x="11838" y="152"/>
                  </a:cubicBezTo>
                  <a:lnTo>
                    <a:pt x="11838" y="152"/>
                  </a:lnTo>
                  <a:cubicBezTo>
                    <a:pt x="11838" y="149"/>
                    <a:pt x="11837" y="147"/>
                    <a:pt x="11837" y="144"/>
                  </a:cubicBezTo>
                  <a:lnTo>
                    <a:pt x="11837" y="144"/>
                  </a:lnTo>
                  <a:cubicBezTo>
                    <a:pt x="11837" y="143"/>
                    <a:pt x="11837" y="142"/>
                    <a:pt x="11837" y="141"/>
                  </a:cubicBezTo>
                  <a:lnTo>
                    <a:pt x="11837" y="141"/>
                  </a:lnTo>
                  <a:cubicBezTo>
                    <a:pt x="11836" y="138"/>
                    <a:pt x="11835" y="135"/>
                    <a:pt x="11834" y="131"/>
                  </a:cubicBezTo>
                  <a:lnTo>
                    <a:pt x="11834" y="131"/>
                  </a:lnTo>
                  <a:cubicBezTo>
                    <a:pt x="11834" y="131"/>
                    <a:pt x="11834" y="130"/>
                    <a:pt x="11833" y="130"/>
                  </a:cubicBezTo>
                  <a:lnTo>
                    <a:pt x="11833" y="130"/>
                  </a:lnTo>
                  <a:cubicBezTo>
                    <a:pt x="11832" y="127"/>
                    <a:pt x="11831" y="125"/>
                    <a:pt x="11830" y="121"/>
                  </a:cubicBezTo>
                  <a:lnTo>
                    <a:pt x="11830" y="121"/>
                  </a:lnTo>
                  <a:cubicBezTo>
                    <a:pt x="11830" y="121"/>
                    <a:pt x="11829" y="120"/>
                    <a:pt x="11829" y="119"/>
                  </a:cubicBezTo>
                  <a:lnTo>
                    <a:pt x="11829" y="119"/>
                  </a:lnTo>
                  <a:cubicBezTo>
                    <a:pt x="11827" y="116"/>
                    <a:pt x="11826" y="114"/>
                    <a:pt x="11825" y="111"/>
                  </a:cubicBezTo>
                  <a:lnTo>
                    <a:pt x="11825" y="111"/>
                  </a:lnTo>
                  <a:cubicBezTo>
                    <a:pt x="11824" y="110"/>
                    <a:pt x="11824" y="110"/>
                    <a:pt x="11824" y="109"/>
                  </a:cubicBezTo>
                  <a:lnTo>
                    <a:pt x="11824" y="109"/>
                  </a:lnTo>
                  <a:cubicBezTo>
                    <a:pt x="11822" y="106"/>
                    <a:pt x="11820" y="103"/>
                    <a:pt x="11818" y="100"/>
                  </a:cubicBezTo>
                  <a:lnTo>
                    <a:pt x="11818" y="100"/>
                  </a:lnTo>
                  <a:cubicBezTo>
                    <a:pt x="11817" y="99"/>
                    <a:pt x="11817" y="99"/>
                    <a:pt x="11816" y="98"/>
                  </a:cubicBezTo>
                  <a:lnTo>
                    <a:pt x="11816" y="98"/>
                  </a:lnTo>
                  <a:cubicBezTo>
                    <a:pt x="11815" y="95"/>
                    <a:pt x="11813" y="93"/>
                    <a:pt x="11811" y="91"/>
                  </a:cubicBezTo>
                  <a:lnTo>
                    <a:pt x="11811" y="91"/>
                  </a:lnTo>
                  <a:cubicBezTo>
                    <a:pt x="11811" y="90"/>
                    <a:pt x="11810" y="89"/>
                    <a:pt x="11810" y="89"/>
                  </a:cubicBezTo>
                  <a:lnTo>
                    <a:pt x="11810" y="89"/>
                  </a:lnTo>
                  <a:cubicBezTo>
                    <a:pt x="11807" y="85"/>
                    <a:pt x="11805" y="83"/>
                    <a:pt x="11802" y="80"/>
                  </a:cubicBezTo>
                  <a:lnTo>
                    <a:pt x="11802" y="80"/>
                  </a:lnTo>
                  <a:lnTo>
                    <a:pt x="11802" y="80"/>
                  </a:lnTo>
                  <a:lnTo>
                    <a:pt x="11802" y="80"/>
                  </a:lnTo>
                  <a:cubicBezTo>
                    <a:pt x="11799" y="77"/>
                    <a:pt x="11797" y="74"/>
                    <a:pt x="11794" y="72"/>
                  </a:cubicBezTo>
                  <a:lnTo>
                    <a:pt x="11794" y="72"/>
                  </a:lnTo>
                  <a:cubicBezTo>
                    <a:pt x="11793" y="71"/>
                    <a:pt x="11792" y="70"/>
                    <a:pt x="11791" y="69"/>
                  </a:cubicBezTo>
                  <a:lnTo>
                    <a:pt x="11791" y="69"/>
                  </a:lnTo>
                  <a:cubicBezTo>
                    <a:pt x="11789" y="68"/>
                    <a:pt x="11787" y="65"/>
                    <a:pt x="11784" y="63"/>
                  </a:cubicBezTo>
                  <a:lnTo>
                    <a:pt x="11784" y="63"/>
                  </a:lnTo>
                  <a:cubicBezTo>
                    <a:pt x="11783" y="63"/>
                    <a:pt x="11783" y="62"/>
                    <a:pt x="11782" y="62"/>
                  </a:cubicBezTo>
                  <a:lnTo>
                    <a:pt x="11782" y="62"/>
                  </a:lnTo>
                  <a:cubicBezTo>
                    <a:pt x="11778" y="59"/>
                    <a:pt x="11775" y="57"/>
                    <a:pt x="11772" y="54"/>
                  </a:cubicBezTo>
                  <a:lnTo>
                    <a:pt x="11772" y="54"/>
                  </a:lnTo>
                  <a:cubicBezTo>
                    <a:pt x="11772" y="54"/>
                    <a:pt x="11771" y="54"/>
                    <a:pt x="11770" y="53"/>
                  </a:cubicBezTo>
                  <a:lnTo>
                    <a:pt x="11770" y="53"/>
                  </a:lnTo>
                  <a:cubicBezTo>
                    <a:pt x="11767" y="51"/>
                    <a:pt x="11764" y="49"/>
                    <a:pt x="11761" y="47"/>
                  </a:cubicBezTo>
                  <a:lnTo>
                    <a:pt x="11761" y="47"/>
                  </a:lnTo>
                  <a:cubicBezTo>
                    <a:pt x="11760" y="46"/>
                    <a:pt x="11759" y="46"/>
                    <a:pt x="11758" y="45"/>
                  </a:cubicBezTo>
                  <a:lnTo>
                    <a:pt x="11758" y="45"/>
                  </a:lnTo>
                  <a:cubicBezTo>
                    <a:pt x="11755" y="43"/>
                    <a:pt x="11752" y="41"/>
                    <a:pt x="11749" y="40"/>
                  </a:cubicBezTo>
                  <a:lnTo>
                    <a:pt x="11749" y="40"/>
                  </a:lnTo>
                  <a:cubicBezTo>
                    <a:pt x="11748" y="40"/>
                    <a:pt x="11747" y="39"/>
                    <a:pt x="11747" y="38"/>
                  </a:cubicBezTo>
                  <a:lnTo>
                    <a:pt x="11747" y="38"/>
                  </a:lnTo>
                  <a:cubicBezTo>
                    <a:pt x="11743" y="37"/>
                    <a:pt x="11739" y="35"/>
                    <a:pt x="11735" y="33"/>
                  </a:cubicBezTo>
                  <a:lnTo>
                    <a:pt x="11735" y="33"/>
                  </a:lnTo>
                  <a:cubicBezTo>
                    <a:pt x="11734" y="32"/>
                    <a:pt x="11732" y="32"/>
                    <a:pt x="11732" y="31"/>
                  </a:cubicBezTo>
                  <a:lnTo>
                    <a:pt x="11732" y="31"/>
                  </a:lnTo>
                  <a:cubicBezTo>
                    <a:pt x="11729" y="30"/>
                    <a:pt x="11725" y="28"/>
                    <a:pt x="11722" y="27"/>
                  </a:cubicBezTo>
                  <a:lnTo>
                    <a:pt x="11722" y="27"/>
                  </a:lnTo>
                  <a:cubicBezTo>
                    <a:pt x="11721" y="26"/>
                    <a:pt x="11720" y="26"/>
                    <a:pt x="11719" y="26"/>
                  </a:cubicBezTo>
                  <a:lnTo>
                    <a:pt x="11719" y="26"/>
                  </a:lnTo>
                  <a:cubicBezTo>
                    <a:pt x="11714" y="24"/>
                    <a:pt x="11711" y="22"/>
                    <a:pt x="11707" y="21"/>
                  </a:cubicBezTo>
                  <a:lnTo>
                    <a:pt x="11707" y="21"/>
                  </a:lnTo>
                  <a:cubicBezTo>
                    <a:pt x="11706" y="21"/>
                    <a:pt x="11706" y="21"/>
                    <a:pt x="11706" y="21"/>
                  </a:cubicBezTo>
                  <a:lnTo>
                    <a:pt x="11706" y="21"/>
                  </a:lnTo>
                  <a:cubicBezTo>
                    <a:pt x="11705" y="21"/>
                    <a:pt x="11705" y="21"/>
                    <a:pt x="11705" y="21"/>
                  </a:cubicBezTo>
                  <a:lnTo>
                    <a:pt x="11705" y="21"/>
                  </a:lnTo>
                  <a:cubicBezTo>
                    <a:pt x="11700" y="19"/>
                    <a:pt x="11695" y="17"/>
                    <a:pt x="11690" y="15"/>
                  </a:cubicBezTo>
                  <a:lnTo>
                    <a:pt x="11690" y="15"/>
                  </a:lnTo>
                  <a:cubicBezTo>
                    <a:pt x="11689" y="15"/>
                    <a:pt x="11687" y="15"/>
                    <a:pt x="11686" y="15"/>
                  </a:cubicBezTo>
                  <a:lnTo>
                    <a:pt x="11686" y="15"/>
                  </a:lnTo>
                  <a:cubicBezTo>
                    <a:pt x="11680" y="13"/>
                    <a:pt x="11676" y="11"/>
                    <a:pt x="11670" y="10"/>
                  </a:cubicBezTo>
                  <a:lnTo>
                    <a:pt x="11670" y="10"/>
                  </a:lnTo>
                  <a:cubicBezTo>
                    <a:pt x="11669" y="10"/>
                    <a:pt x="11669" y="10"/>
                    <a:pt x="11669" y="10"/>
                  </a:cubicBezTo>
                  <a:lnTo>
                    <a:pt x="11669" y="10"/>
                  </a:lnTo>
                  <a:lnTo>
                    <a:pt x="11668" y="10"/>
                  </a:lnTo>
                  <a:lnTo>
                    <a:pt x="11668" y="10"/>
                  </a:lnTo>
                  <a:cubicBezTo>
                    <a:pt x="11663" y="9"/>
                    <a:pt x="11660" y="8"/>
                    <a:pt x="11656" y="7"/>
                  </a:cubicBezTo>
                  <a:lnTo>
                    <a:pt x="11656" y="7"/>
                  </a:lnTo>
                  <a:cubicBezTo>
                    <a:pt x="11654" y="7"/>
                    <a:pt x="11653" y="6"/>
                    <a:pt x="11651" y="6"/>
                  </a:cubicBezTo>
                  <a:lnTo>
                    <a:pt x="11651" y="6"/>
                  </a:lnTo>
                  <a:cubicBezTo>
                    <a:pt x="11648" y="6"/>
                    <a:pt x="11644" y="5"/>
                    <a:pt x="11641" y="5"/>
                  </a:cubicBezTo>
                  <a:lnTo>
                    <a:pt x="11641" y="5"/>
                  </a:lnTo>
                  <a:cubicBezTo>
                    <a:pt x="11640" y="5"/>
                    <a:pt x="11640" y="4"/>
                    <a:pt x="11638" y="4"/>
                  </a:cubicBezTo>
                  <a:lnTo>
                    <a:pt x="11638" y="4"/>
                  </a:lnTo>
                  <a:cubicBezTo>
                    <a:pt x="11638" y="4"/>
                    <a:pt x="11638" y="4"/>
                    <a:pt x="11637" y="4"/>
                  </a:cubicBezTo>
                  <a:lnTo>
                    <a:pt x="11637" y="4"/>
                  </a:lnTo>
                  <a:cubicBezTo>
                    <a:pt x="11628" y="3"/>
                    <a:pt x="11619" y="2"/>
                    <a:pt x="11609" y="1"/>
                  </a:cubicBezTo>
                  <a:lnTo>
                    <a:pt x="11609" y="1"/>
                  </a:lnTo>
                  <a:lnTo>
                    <a:pt x="11609" y="1"/>
                  </a:lnTo>
                  <a:lnTo>
                    <a:pt x="11609" y="1"/>
                  </a:lnTo>
                  <a:lnTo>
                    <a:pt x="11609" y="1"/>
                  </a:lnTo>
                  <a:cubicBezTo>
                    <a:pt x="11600" y="0"/>
                    <a:pt x="11591" y="0"/>
                    <a:pt x="11582" y="0"/>
                  </a:cubicBezTo>
                  <a:lnTo>
                    <a:pt x="0" y="0"/>
                  </a:lnTo>
                  <a:lnTo>
                    <a:pt x="0" y="156"/>
                  </a:lnTo>
                  <a:lnTo>
                    <a:pt x="11582" y="156"/>
                  </a:lnTo>
                  <a:lnTo>
                    <a:pt x="11582" y="156"/>
                  </a:lnTo>
                  <a:cubicBezTo>
                    <a:pt x="11591" y="156"/>
                    <a:pt x="11600" y="157"/>
                    <a:pt x="11609" y="15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B62A23AA-B913-EB49-BBC0-B459B6739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0049" y="10791021"/>
              <a:ext cx="6124749" cy="1257909"/>
            </a:xfrm>
            <a:custGeom>
              <a:avLst/>
              <a:gdLst>
                <a:gd name="T0" fmla="*/ 4013 w 4915"/>
                <a:gd name="T1" fmla="*/ 680 h 1011"/>
                <a:gd name="T2" fmla="*/ 3948 w 4915"/>
                <a:gd name="T3" fmla="*/ 686 h 1011"/>
                <a:gd name="T4" fmla="*/ 3862 w 4915"/>
                <a:gd name="T5" fmla="*/ 689 h 1011"/>
                <a:gd name="T6" fmla="*/ 241 w 4915"/>
                <a:gd name="T7" fmla="*/ 690 h 1011"/>
                <a:gd name="T8" fmla="*/ 221 w 4915"/>
                <a:gd name="T9" fmla="*/ 691 h 1011"/>
                <a:gd name="T10" fmla="*/ 189 w 4915"/>
                <a:gd name="T11" fmla="*/ 695 h 1011"/>
                <a:gd name="T12" fmla="*/ 150 w 4915"/>
                <a:gd name="T13" fmla="*/ 704 h 1011"/>
                <a:gd name="T14" fmla="*/ 116 w 4915"/>
                <a:gd name="T15" fmla="*/ 717 h 1011"/>
                <a:gd name="T16" fmla="*/ 86 w 4915"/>
                <a:gd name="T17" fmla="*/ 731 h 1011"/>
                <a:gd name="T18" fmla="*/ 49 w 4915"/>
                <a:gd name="T19" fmla="*/ 758 h 1011"/>
                <a:gd name="T20" fmla="*/ 28 w 4915"/>
                <a:gd name="T21" fmla="*/ 780 h 1011"/>
                <a:gd name="T22" fmla="*/ 14 w 4915"/>
                <a:gd name="T23" fmla="*/ 802 h 1011"/>
                <a:gd name="T24" fmla="*/ 7 w 4915"/>
                <a:gd name="T25" fmla="*/ 816 h 1011"/>
                <a:gd name="T26" fmla="*/ 2 w 4915"/>
                <a:gd name="T27" fmla="*/ 835 h 1011"/>
                <a:gd name="T28" fmla="*/ 1 w 4915"/>
                <a:gd name="T29" fmla="*/ 852 h 1011"/>
                <a:gd name="T30" fmla="*/ 1 w 4915"/>
                <a:gd name="T31" fmla="*/ 996 h 1011"/>
                <a:gd name="T32" fmla="*/ 7 w 4915"/>
                <a:gd name="T33" fmla="*/ 972 h 1011"/>
                <a:gd name="T34" fmla="*/ 18 w 4915"/>
                <a:gd name="T35" fmla="*/ 951 h 1011"/>
                <a:gd name="T36" fmla="*/ 37 w 4915"/>
                <a:gd name="T37" fmla="*/ 925 h 1011"/>
                <a:gd name="T38" fmla="*/ 60 w 4915"/>
                <a:gd name="T39" fmla="*/ 904 h 1011"/>
                <a:gd name="T40" fmla="*/ 100 w 4915"/>
                <a:gd name="T41" fmla="*/ 880 h 1011"/>
                <a:gd name="T42" fmla="*/ 132 w 4915"/>
                <a:gd name="T43" fmla="*/ 867 h 1011"/>
                <a:gd name="T44" fmla="*/ 172 w 4915"/>
                <a:gd name="T45" fmla="*/ 855 h 1011"/>
                <a:gd name="T46" fmla="*/ 209 w 4915"/>
                <a:gd name="T47" fmla="*/ 848 h 1011"/>
                <a:gd name="T48" fmla="*/ 250 w 4915"/>
                <a:gd name="T49" fmla="*/ 846 h 1011"/>
                <a:gd name="T50" fmla="*/ 3881 w 4915"/>
                <a:gd name="T51" fmla="*/ 845 h 1011"/>
                <a:gd name="T52" fmla="*/ 3949 w 4915"/>
                <a:gd name="T53" fmla="*/ 842 h 1011"/>
                <a:gd name="T54" fmla="*/ 4013 w 4915"/>
                <a:gd name="T55" fmla="*/ 837 h 1011"/>
                <a:gd name="T56" fmla="*/ 4086 w 4915"/>
                <a:gd name="T57" fmla="*/ 827 h 1011"/>
                <a:gd name="T58" fmla="*/ 4162 w 4915"/>
                <a:gd name="T59" fmla="*/ 814 h 1011"/>
                <a:gd name="T60" fmla="*/ 4243 w 4915"/>
                <a:gd name="T61" fmla="*/ 795 h 1011"/>
                <a:gd name="T62" fmla="*/ 4318 w 4915"/>
                <a:gd name="T63" fmla="*/ 774 h 1011"/>
                <a:gd name="T64" fmla="*/ 4389 w 4915"/>
                <a:gd name="T65" fmla="*/ 748 h 1011"/>
                <a:gd name="T66" fmla="*/ 4462 w 4915"/>
                <a:gd name="T67" fmla="*/ 719 h 1011"/>
                <a:gd name="T68" fmla="*/ 4525 w 4915"/>
                <a:gd name="T69" fmla="*/ 687 h 1011"/>
                <a:gd name="T70" fmla="*/ 4610 w 4915"/>
                <a:gd name="T71" fmla="*/ 637 h 1011"/>
                <a:gd name="T72" fmla="*/ 4663 w 4915"/>
                <a:gd name="T73" fmla="*/ 599 h 1011"/>
                <a:gd name="T74" fmla="*/ 4715 w 4915"/>
                <a:gd name="T75" fmla="*/ 556 h 1011"/>
                <a:gd name="T76" fmla="*/ 4759 w 4915"/>
                <a:gd name="T77" fmla="*/ 513 h 1011"/>
                <a:gd name="T78" fmla="*/ 4804 w 4915"/>
                <a:gd name="T79" fmla="*/ 461 h 1011"/>
                <a:gd name="T80" fmla="*/ 4838 w 4915"/>
                <a:gd name="T81" fmla="*/ 411 h 1011"/>
                <a:gd name="T82" fmla="*/ 4863 w 4915"/>
                <a:gd name="T83" fmla="*/ 366 h 1011"/>
                <a:gd name="T84" fmla="*/ 4882 w 4915"/>
                <a:gd name="T85" fmla="*/ 326 h 1011"/>
                <a:gd name="T86" fmla="*/ 4897 w 4915"/>
                <a:gd name="T87" fmla="*/ 283 h 1011"/>
                <a:gd name="T88" fmla="*/ 4906 w 4915"/>
                <a:gd name="T89" fmla="*/ 246 h 1011"/>
                <a:gd name="T90" fmla="*/ 4912 w 4915"/>
                <a:gd name="T91" fmla="*/ 202 h 1011"/>
                <a:gd name="T92" fmla="*/ 4914 w 4915"/>
                <a:gd name="T93" fmla="*/ 167 h 1011"/>
                <a:gd name="T94" fmla="*/ 4913 w 4915"/>
                <a:gd name="T95" fmla="*/ 33 h 1011"/>
                <a:gd name="T96" fmla="*/ 4906 w 4915"/>
                <a:gd name="T97" fmla="*/ 89 h 1011"/>
                <a:gd name="T98" fmla="*/ 4897 w 4915"/>
                <a:gd name="T99" fmla="*/ 127 h 1011"/>
                <a:gd name="T100" fmla="*/ 4881 w 4915"/>
                <a:gd name="T101" fmla="*/ 171 h 1011"/>
                <a:gd name="T102" fmla="*/ 4860 w 4915"/>
                <a:gd name="T103" fmla="*/ 216 h 1011"/>
                <a:gd name="T104" fmla="*/ 4823 w 4915"/>
                <a:gd name="T105" fmla="*/ 279 h 1011"/>
                <a:gd name="T106" fmla="*/ 4783 w 4915"/>
                <a:gd name="T107" fmla="*/ 331 h 1011"/>
                <a:gd name="T108" fmla="*/ 4736 w 4915"/>
                <a:gd name="T109" fmla="*/ 381 h 1011"/>
                <a:gd name="T110" fmla="*/ 4689 w 4915"/>
                <a:gd name="T111" fmla="*/ 422 h 1011"/>
                <a:gd name="T112" fmla="*/ 4615 w 4915"/>
                <a:gd name="T113" fmla="*/ 478 h 1011"/>
                <a:gd name="T114" fmla="*/ 4558 w 4915"/>
                <a:gd name="T115" fmla="*/ 513 h 1011"/>
                <a:gd name="T116" fmla="*/ 4490 w 4915"/>
                <a:gd name="T117" fmla="*/ 549 h 1011"/>
                <a:gd name="T118" fmla="*/ 4425 w 4915"/>
                <a:gd name="T119" fmla="*/ 578 h 1011"/>
                <a:gd name="T120" fmla="*/ 4325 w 4915"/>
                <a:gd name="T121" fmla="*/ 615 h 1011"/>
                <a:gd name="T122" fmla="*/ 4249 w 4915"/>
                <a:gd name="T123" fmla="*/ 638 h 1011"/>
                <a:gd name="T124" fmla="*/ 4162 w 4915"/>
                <a:gd name="T125" fmla="*/ 658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15" h="1011">
                  <a:moveTo>
                    <a:pt x="4086" y="672"/>
                  </a:moveTo>
                  <a:lnTo>
                    <a:pt x="4086" y="672"/>
                  </a:lnTo>
                  <a:cubicBezTo>
                    <a:pt x="4075" y="673"/>
                    <a:pt x="4065" y="674"/>
                    <a:pt x="4054" y="676"/>
                  </a:cubicBezTo>
                  <a:lnTo>
                    <a:pt x="4054" y="676"/>
                  </a:lnTo>
                  <a:cubicBezTo>
                    <a:pt x="4052" y="676"/>
                    <a:pt x="4049" y="676"/>
                    <a:pt x="4046" y="677"/>
                  </a:cubicBezTo>
                  <a:lnTo>
                    <a:pt x="4046" y="677"/>
                  </a:lnTo>
                  <a:cubicBezTo>
                    <a:pt x="4038" y="678"/>
                    <a:pt x="4030" y="679"/>
                    <a:pt x="4023" y="679"/>
                  </a:cubicBezTo>
                  <a:lnTo>
                    <a:pt x="4023" y="679"/>
                  </a:lnTo>
                  <a:cubicBezTo>
                    <a:pt x="4019" y="680"/>
                    <a:pt x="4016" y="680"/>
                    <a:pt x="4013" y="680"/>
                  </a:cubicBezTo>
                  <a:lnTo>
                    <a:pt x="4013" y="680"/>
                  </a:lnTo>
                  <a:cubicBezTo>
                    <a:pt x="4005" y="681"/>
                    <a:pt x="3996" y="683"/>
                    <a:pt x="3988" y="683"/>
                  </a:cubicBezTo>
                  <a:lnTo>
                    <a:pt x="3988" y="683"/>
                  </a:lnTo>
                  <a:cubicBezTo>
                    <a:pt x="3986" y="683"/>
                    <a:pt x="3984" y="683"/>
                    <a:pt x="3981" y="684"/>
                  </a:cubicBezTo>
                  <a:lnTo>
                    <a:pt x="3981" y="684"/>
                  </a:lnTo>
                  <a:cubicBezTo>
                    <a:pt x="3971" y="684"/>
                    <a:pt x="3961" y="685"/>
                    <a:pt x="3951" y="685"/>
                  </a:cubicBezTo>
                  <a:lnTo>
                    <a:pt x="3951" y="685"/>
                  </a:lnTo>
                  <a:cubicBezTo>
                    <a:pt x="3950" y="686"/>
                    <a:pt x="3949" y="686"/>
                    <a:pt x="3948" y="686"/>
                  </a:cubicBezTo>
                  <a:lnTo>
                    <a:pt x="3948" y="686"/>
                  </a:lnTo>
                  <a:cubicBezTo>
                    <a:pt x="3939" y="687"/>
                    <a:pt x="3931" y="687"/>
                    <a:pt x="3922" y="687"/>
                  </a:cubicBezTo>
                  <a:lnTo>
                    <a:pt x="3922" y="687"/>
                  </a:lnTo>
                  <a:cubicBezTo>
                    <a:pt x="3919" y="687"/>
                    <a:pt x="3915" y="688"/>
                    <a:pt x="3912" y="688"/>
                  </a:cubicBezTo>
                  <a:lnTo>
                    <a:pt x="3912" y="688"/>
                  </a:lnTo>
                  <a:cubicBezTo>
                    <a:pt x="3905" y="688"/>
                    <a:pt x="3898" y="689"/>
                    <a:pt x="3892" y="689"/>
                  </a:cubicBezTo>
                  <a:lnTo>
                    <a:pt x="3892" y="689"/>
                  </a:lnTo>
                  <a:cubicBezTo>
                    <a:pt x="3888" y="689"/>
                    <a:pt x="3884" y="689"/>
                    <a:pt x="3881" y="689"/>
                  </a:cubicBezTo>
                  <a:lnTo>
                    <a:pt x="3881" y="689"/>
                  </a:lnTo>
                  <a:cubicBezTo>
                    <a:pt x="3874" y="689"/>
                    <a:pt x="3868" y="689"/>
                    <a:pt x="3862" y="689"/>
                  </a:cubicBezTo>
                  <a:lnTo>
                    <a:pt x="3862" y="689"/>
                  </a:lnTo>
                  <a:cubicBezTo>
                    <a:pt x="3855" y="689"/>
                    <a:pt x="3849" y="689"/>
                    <a:pt x="3842" y="689"/>
                  </a:cubicBezTo>
                  <a:lnTo>
                    <a:pt x="257" y="689"/>
                  </a:lnTo>
                  <a:lnTo>
                    <a:pt x="257" y="689"/>
                  </a:lnTo>
                  <a:cubicBezTo>
                    <a:pt x="256" y="689"/>
                    <a:pt x="255" y="689"/>
                    <a:pt x="254" y="689"/>
                  </a:cubicBezTo>
                  <a:lnTo>
                    <a:pt x="254" y="689"/>
                  </a:lnTo>
                  <a:cubicBezTo>
                    <a:pt x="253" y="689"/>
                    <a:pt x="251" y="689"/>
                    <a:pt x="250" y="689"/>
                  </a:cubicBezTo>
                  <a:lnTo>
                    <a:pt x="250" y="689"/>
                  </a:lnTo>
                  <a:cubicBezTo>
                    <a:pt x="247" y="689"/>
                    <a:pt x="244" y="690"/>
                    <a:pt x="241" y="690"/>
                  </a:cubicBezTo>
                  <a:lnTo>
                    <a:pt x="241" y="690"/>
                  </a:lnTo>
                  <a:cubicBezTo>
                    <a:pt x="239" y="690"/>
                    <a:pt x="237" y="690"/>
                    <a:pt x="236" y="690"/>
                  </a:cubicBezTo>
                  <a:lnTo>
                    <a:pt x="236" y="690"/>
                  </a:lnTo>
                  <a:cubicBezTo>
                    <a:pt x="232" y="690"/>
                    <a:pt x="229" y="690"/>
                    <a:pt x="226" y="690"/>
                  </a:cubicBezTo>
                  <a:lnTo>
                    <a:pt x="226" y="690"/>
                  </a:lnTo>
                  <a:cubicBezTo>
                    <a:pt x="226" y="690"/>
                    <a:pt x="225" y="690"/>
                    <a:pt x="223" y="690"/>
                  </a:cubicBezTo>
                  <a:lnTo>
                    <a:pt x="223" y="690"/>
                  </a:lnTo>
                  <a:cubicBezTo>
                    <a:pt x="223" y="691"/>
                    <a:pt x="222" y="691"/>
                    <a:pt x="221" y="691"/>
                  </a:cubicBezTo>
                  <a:lnTo>
                    <a:pt x="221" y="691"/>
                  </a:lnTo>
                  <a:cubicBezTo>
                    <a:pt x="217" y="691"/>
                    <a:pt x="213" y="691"/>
                    <a:pt x="209" y="692"/>
                  </a:cubicBezTo>
                  <a:lnTo>
                    <a:pt x="209" y="692"/>
                  </a:lnTo>
                  <a:cubicBezTo>
                    <a:pt x="208" y="692"/>
                    <a:pt x="207" y="692"/>
                    <a:pt x="206" y="693"/>
                  </a:cubicBezTo>
                  <a:lnTo>
                    <a:pt x="206" y="693"/>
                  </a:lnTo>
                  <a:cubicBezTo>
                    <a:pt x="201" y="693"/>
                    <a:pt x="196" y="694"/>
                    <a:pt x="191" y="695"/>
                  </a:cubicBezTo>
                  <a:lnTo>
                    <a:pt x="191" y="695"/>
                  </a:lnTo>
                  <a:lnTo>
                    <a:pt x="191" y="695"/>
                  </a:lnTo>
                  <a:lnTo>
                    <a:pt x="191" y="695"/>
                  </a:lnTo>
                  <a:cubicBezTo>
                    <a:pt x="190" y="695"/>
                    <a:pt x="190" y="695"/>
                    <a:pt x="189" y="695"/>
                  </a:cubicBezTo>
                  <a:lnTo>
                    <a:pt x="189" y="695"/>
                  </a:lnTo>
                  <a:cubicBezTo>
                    <a:pt x="183" y="696"/>
                    <a:pt x="177" y="698"/>
                    <a:pt x="172" y="699"/>
                  </a:cubicBezTo>
                  <a:lnTo>
                    <a:pt x="172" y="699"/>
                  </a:lnTo>
                  <a:cubicBezTo>
                    <a:pt x="171" y="699"/>
                    <a:pt x="171" y="699"/>
                    <a:pt x="170" y="699"/>
                  </a:cubicBezTo>
                  <a:lnTo>
                    <a:pt x="170" y="699"/>
                  </a:lnTo>
                  <a:cubicBezTo>
                    <a:pt x="164" y="700"/>
                    <a:pt x="158" y="702"/>
                    <a:pt x="152" y="704"/>
                  </a:cubicBezTo>
                  <a:lnTo>
                    <a:pt x="152" y="704"/>
                  </a:lnTo>
                  <a:cubicBezTo>
                    <a:pt x="152" y="704"/>
                    <a:pt x="151" y="704"/>
                    <a:pt x="150" y="704"/>
                  </a:cubicBezTo>
                  <a:lnTo>
                    <a:pt x="150" y="704"/>
                  </a:lnTo>
                  <a:cubicBezTo>
                    <a:pt x="150" y="704"/>
                    <a:pt x="150" y="704"/>
                    <a:pt x="149" y="704"/>
                  </a:cubicBezTo>
                  <a:lnTo>
                    <a:pt x="149" y="704"/>
                  </a:lnTo>
                  <a:cubicBezTo>
                    <a:pt x="144" y="706"/>
                    <a:pt x="139" y="707"/>
                    <a:pt x="134" y="709"/>
                  </a:cubicBezTo>
                  <a:lnTo>
                    <a:pt x="134" y="709"/>
                  </a:lnTo>
                  <a:cubicBezTo>
                    <a:pt x="133" y="710"/>
                    <a:pt x="133" y="710"/>
                    <a:pt x="132" y="710"/>
                  </a:cubicBezTo>
                  <a:lnTo>
                    <a:pt x="132" y="710"/>
                  </a:lnTo>
                  <a:cubicBezTo>
                    <a:pt x="127" y="712"/>
                    <a:pt x="123" y="714"/>
                    <a:pt x="119" y="715"/>
                  </a:cubicBezTo>
                  <a:lnTo>
                    <a:pt x="119" y="715"/>
                  </a:lnTo>
                  <a:cubicBezTo>
                    <a:pt x="118" y="716"/>
                    <a:pt x="117" y="716"/>
                    <a:pt x="116" y="717"/>
                  </a:cubicBezTo>
                  <a:lnTo>
                    <a:pt x="116" y="717"/>
                  </a:lnTo>
                  <a:cubicBezTo>
                    <a:pt x="111" y="719"/>
                    <a:pt x="106" y="721"/>
                    <a:pt x="102" y="723"/>
                  </a:cubicBezTo>
                  <a:lnTo>
                    <a:pt x="102" y="723"/>
                  </a:lnTo>
                  <a:cubicBezTo>
                    <a:pt x="101" y="724"/>
                    <a:pt x="100" y="724"/>
                    <a:pt x="100" y="724"/>
                  </a:cubicBezTo>
                  <a:lnTo>
                    <a:pt x="100" y="724"/>
                  </a:lnTo>
                  <a:cubicBezTo>
                    <a:pt x="95" y="726"/>
                    <a:pt x="92" y="728"/>
                    <a:pt x="88" y="730"/>
                  </a:cubicBezTo>
                  <a:lnTo>
                    <a:pt x="88" y="730"/>
                  </a:lnTo>
                  <a:cubicBezTo>
                    <a:pt x="87" y="731"/>
                    <a:pt x="86" y="731"/>
                    <a:pt x="86" y="731"/>
                  </a:cubicBezTo>
                  <a:lnTo>
                    <a:pt x="86" y="731"/>
                  </a:lnTo>
                  <a:cubicBezTo>
                    <a:pt x="81" y="734"/>
                    <a:pt x="78" y="736"/>
                    <a:pt x="73" y="739"/>
                  </a:cubicBezTo>
                  <a:lnTo>
                    <a:pt x="73" y="739"/>
                  </a:lnTo>
                  <a:cubicBezTo>
                    <a:pt x="73" y="739"/>
                    <a:pt x="72" y="740"/>
                    <a:pt x="71" y="741"/>
                  </a:cubicBezTo>
                  <a:lnTo>
                    <a:pt x="71" y="741"/>
                  </a:lnTo>
                  <a:cubicBezTo>
                    <a:pt x="67" y="743"/>
                    <a:pt x="64" y="745"/>
                    <a:pt x="60" y="748"/>
                  </a:cubicBezTo>
                  <a:lnTo>
                    <a:pt x="60" y="748"/>
                  </a:lnTo>
                  <a:cubicBezTo>
                    <a:pt x="60" y="748"/>
                    <a:pt x="60" y="748"/>
                    <a:pt x="59" y="749"/>
                  </a:cubicBezTo>
                  <a:lnTo>
                    <a:pt x="59" y="749"/>
                  </a:lnTo>
                  <a:cubicBezTo>
                    <a:pt x="56" y="752"/>
                    <a:pt x="53" y="754"/>
                    <a:pt x="49" y="758"/>
                  </a:cubicBezTo>
                  <a:lnTo>
                    <a:pt x="49" y="758"/>
                  </a:lnTo>
                  <a:cubicBezTo>
                    <a:pt x="48" y="758"/>
                    <a:pt x="48" y="759"/>
                    <a:pt x="47" y="759"/>
                  </a:cubicBezTo>
                  <a:lnTo>
                    <a:pt x="47" y="759"/>
                  </a:lnTo>
                  <a:cubicBezTo>
                    <a:pt x="43" y="763"/>
                    <a:pt x="41" y="766"/>
                    <a:pt x="37" y="769"/>
                  </a:cubicBezTo>
                  <a:lnTo>
                    <a:pt x="37" y="769"/>
                  </a:lnTo>
                  <a:lnTo>
                    <a:pt x="37" y="769"/>
                  </a:lnTo>
                  <a:lnTo>
                    <a:pt x="37" y="769"/>
                  </a:lnTo>
                  <a:cubicBezTo>
                    <a:pt x="34" y="772"/>
                    <a:pt x="31" y="776"/>
                    <a:pt x="28" y="780"/>
                  </a:cubicBezTo>
                  <a:lnTo>
                    <a:pt x="28" y="780"/>
                  </a:lnTo>
                  <a:cubicBezTo>
                    <a:pt x="28" y="780"/>
                    <a:pt x="27" y="781"/>
                    <a:pt x="27" y="782"/>
                  </a:cubicBezTo>
                  <a:lnTo>
                    <a:pt x="27" y="782"/>
                  </a:lnTo>
                  <a:cubicBezTo>
                    <a:pt x="24" y="785"/>
                    <a:pt x="21" y="789"/>
                    <a:pt x="19" y="793"/>
                  </a:cubicBezTo>
                  <a:lnTo>
                    <a:pt x="19" y="793"/>
                  </a:lnTo>
                  <a:cubicBezTo>
                    <a:pt x="19" y="793"/>
                    <a:pt x="19" y="793"/>
                    <a:pt x="18" y="793"/>
                  </a:cubicBezTo>
                  <a:lnTo>
                    <a:pt x="18" y="793"/>
                  </a:lnTo>
                  <a:cubicBezTo>
                    <a:pt x="18" y="794"/>
                    <a:pt x="18" y="794"/>
                    <a:pt x="18" y="795"/>
                  </a:cubicBezTo>
                  <a:lnTo>
                    <a:pt x="18" y="795"/>
                  </a:lnTo>
                  <a:cubicBezTo>
                    <a:pt x="17" y="797"/>
                    <a:pt x="15" y="799"/>
                    <a:pt x="14" y="802"/>
                  </a:cubicBezTo>
                  <a:lnTo>
                    <a:pt x="14" y="802"/>
                  </a:lnTo>
                  <a:cubicBezTo>
                    <a:pt x="13" y="802"/>
                    <a:pt x="13" y="804"/>
                    <a:pt x="12" y="804"/>
                  </a:cubicBezTo>
                  <a:lnTo>
                    <a:pt x="12" y="804"/>
                  </a:lnTo>
                  <a:cubicBezTo>
                    <a:pt x="11" y="807"/>
                    <a:pt x="10" y="810"/>
                    <a:pt x="8" y="813"/>
                  </a:cubicBezTo>
                  <a:lnTo>
                    <a:pt x="8" y="813"/>
                  </a:lnTo>
                  <a:lnTo>
                    <a:pt x="8" y="814"/>
                  </a:lnTo>
                  <a:lnTo>
                    <a:pt x="8" y="814"/>
                  </a:lnTo>
                  <a:cubicBezTo>
                    <a:pt x="8" y="815"/>
                    <a:pt x="8" y="815"/>
                    <a:pt x="7" y="816"/>
                  </a:cubicBezTo>
                  <a:lnTo>
                    <a:pt x="7" y="816"/>
                  </a:lnTo>
                  <a:cubicBezTo>
                    <a:pt x="7" y="817"/>
                    <a:pt x="6" y="820"/>
                    <a:pt x="5" y="822"/>
                  </a:cubicBezTo>
                  <a:lnTo>
                    <a:pt x="5" y="822"/>
                  </a:lnTo>
                  <a:cubicBezTo>
                    <a:pt x="5" y="823"/>
                    <a:pt x="5" y="824"/>
                    <a:pt x="4" y="826"/>
                  </a:cubicBezTo>
                  <a:lnTo>
                    <a:pt x="4" y="826"/>
                  </a:lnTo>
                  <a:cubicBezTo>
                    <a:pt x="4" y="827"/>
                    <a:pt x="3" y="829"/>
                    <a:pt x="3" y="831"/>
                  </a:cubicBezTo>
                  <a:lnTo>
                    <a:pt x="3" y="831"/>
                  </a:lnTo>
                  <a:cubicBezTo>
                    <a:pt x="2" y="832"/>
                    <a:pt x="2" y="832"/>
                    <a:pt x="2" y="833"/>
                  </a:cubicBezTo>
                  <a:lnTo>
                    <a:pt x="2" y="833"/>
                  </a:lnTo>
                  <a:cubicBezTo>
                    <a:pt x="2" y="834"/>
                    <a:pt x="2" y="834"/>
                    <a:pt x="2" y="835"/>
                  </a:cubicBezTo>
                  <a:lnTo>
                    <a:pt x="2" y="835"/>
                  </a:lnTo>
                  <a:cubicBezTo>
                    <a:pt x="2" y="837"/>
                    <a:pt x="2" y="838"/>
                    <a:pt x="1" y="840"/>
                  </a:cubicBezTo>
                  <a:lnTo>
                    <a:pt x="1" y="840"/>
                  </a:lnTo>
                  <a:cubicBezTo>
                    <a:pt x="1" y="841"/>
                    <a:pt x="1" y="843"/>
                    <a:pt x="1" y="844"/>
                  </a:cubicBezTo>
                  <a:lnTo>
                    <a:pt x="1" y="844"/>
                  </a:lnTo>
                  <a:cubicBezTo>
                    <a:pt x="1" y="846"/>
                    <a:pt x="1" y="847"/>
                    <a:pt x="1" y="850"/>
                  </a:cubicBezTo>
                  <a:lnTo>
                    <a:pt x="1" y="850"/>
                  </a:lnTo>
                  <a:cubicBezTo>
                    <a:pt x="1" y="850"/>
                    <a:pt x="1" y="851"/>
                    <a:pt x="1" y="852"/>
                  </a:cubicBezTo>
                  <a:lnTo>
                    <a:pt x="1" y="852"/>
                  </a:lnTo>
                  <a:cubicBezTo>
                    <a:pt x="0" y="852"/>
                    <a:pt x="0" y="854"/>
                    <a:pt x="0" y="854"/>
                  </a:cubicBezTo>
                  <a:lnTo>
                    <a:pt x="0" y="1010"/>
                  </a:lnTo>
                  <a:lnTo>
                    <a:pt x="0" y="1010"/>
                  </a:lnTo>
                  <a:cubicBezTo>
                    <a:pt x="0" y="1009"/>
                    <a:pt x="1" y="1007"/>
                    <a:pt x="1" y="1005"/>
                  </a:cubicBezTo>
                  <a:lnTo>
                    <a:pt x="1" y="1005"/>
                  </a:lnTo>
                  <a:cubicBezTo>
                    <a:pt x="1" y="1004"/>
                    <a:pt x="1" y="1002"/>
                    <a:pt x="1" y="1000"/>
                  </a:cubicBezTo>
                  <a:lnTo>
                    <a:pt x="1" y="1000"/>
                  </a:lnTo>
                  <a:cubicBezTo>
                    <a:pt x="1" y="999"/>
                    <a:pt x="1" y="997"/>
                    <a:pt x="1" y="996"/>
                  </a:cubicBezTo>
                  <a:lnTo>
                    <a:pt x="1" y="996"/>
                  </a:lnTo>
                  <a:cubicBezTo>
                    <a:pt x="2" y="994"/>
                    <a:pt x="2" y="993"/>
                    <a:pt x="2" y="991"/>
                  </a:cubicBezTo>
                  <a:lnTo>
                    <a:pt x="2" y="991"/>
                  </a:lnTo>
                  <a:cubicBezTo>
                    <a:pt x="2" y="990"/>
                    <a:pt x="2" y="989"/>
                    <a:pt x="3" y="988"/>
                  </a:cubicBezTo>
                  <a:lnTo>
                    <a:pt x="3" y="988"/>
                  </a:lnTo>
                  <a:cubicBezTo>
                    <a:pt x="3" y="985"/>
                    <a:pt x="4" y="983"/>
                    <a:pt x="4" y="982"/>
                  </a:cubicBezTo>
                  <a:lnTo>
                    <a:pt x="4" y="982"/>
                  </a:lnTo>
                  <a:cubicBezTo>
                    <a:pt x="5" y="980"/>
                    <a:pt x="5" y="980"/>
                    <a:pt x="5" y="978"/>
                  </a:cubicBezTo>
                  <a:lnTo>
                    <a:pt x="5" y="978"/>
                  </a:lnTo>
                  <a:cubicBezTo>
                    <a:pt x="6" y="976"/>
                    <a:pt x="7" y="974"/>
                    <a:pt x="7" y="972"/>
                  </a:cubicBezTo>
                  <a:lnTo>
                    <a:pt x="7" y="972"/>
                  </a:lnTo>
                  <a:cubicBezTo>
                    <a:pt x="8" y="971"/>
                    <a:pt x="8" y="971"/>
                    <a:pt x="8" y="970"/>
                  </a:cubicBezTo>
                  <a:lnTo>
                    <a:pt x="8" y="970"/>
                  </a:lnTo>
                  <a:cubicBezTo>
                    <a:pt x="10" y="966"/>
                    <a:pt x="11" y="963"/>
                    <a:pt x="12" y="960"/>
                  </a:cubicBezTo>
                  <a:lnTo>
                    <a:pt x="12" y="960"/>
                  </a:lnTo>
                  <a:cubicBezTo>
                    <a:pt x="13" y="960"/>
                    <a:pt x="13" y="959"/>
                    <a:pt x="14" y="958"/>
                  </a:cubicBezTo>
                  <a:lnTo>
                    <a:pt x="14" y="958"/>
                  </a:lnTo>
                  <a:cubicBezTo>
                    <a:pt x="15" y="955"/>
                    <a:pt x="17" y="953"/>
                    <a:pt x="18" y="951"/>
                  </a:cubicBezTo>
                  <a:lnTo>
                    <a:pt x="18" y="951"/>
                  </a:lnTo>
                  <a:cubicBezTo>
                    <a:pt x="18" y="950"/>
                    <a:pt x="18" y="949"/>
                    <a:pt x="19" y="948"/>
                  </a:cubicBezTo>
                  <a:lnTo>
                    <a:pt x="19" y="948"/>
                  </a:lnTo>
                  <a:cubicBezTo>
                    <a:pt x="21" y="945"/>
                    <a:pt x="24" y="941"/>
                    <a:pt x="27" y="937"/>
                  </a:cubicBezTo>
                  <a:lnTo>
                    <a:pt x="27" y="937"/>
                  </a:lnTo>
                  <a:lnTo>
                    <a:pt x="28" y="936"/>
                  </a:lnTo>
                  <a:lnTo>
                    <a:pt x="28" y="936"/>
                  </a:lnTo>
                  <a:cubicBezTo>
                    <a:pt x="31" y="932"/>
                    <a:pt x="34" y="929"/>
                    <a:pt x="37" y="925"/>
                  </a:cubicBezTo>
                  <a:lnTo>
                    <a:pt x="37" y="925"/>
                  </a:lnTo>
                  <a:lnTo>
                    <a:pt x="37" y="925"/>
                  </a:lnTo>
                  <a:lnTo>
                    <a:pt x="37" y="925"/>
                  </a:lnTo>
                  <a:cubicBezTo>
                    <a:pt x="41" y="922"/>
                    <a:pt x="43" y="919"/>
                    <a:pt x="47" y="916"/>
                  </a:cubicBezTo>
                  <a:lnTo>
                    <a:pt x="47" y="916"/>
                  </a:lnTo>
                  <a:cubicBezTo>
                    <a:pt x="48" y="915"/>
                    <a:pt x="48" y="914"/>
                    <a:pt x="49" y="914"/>
                  </a:cubicBezTo>
                  <a:lnTo>
                    <a:pt x="49" y="914"/>
                  </a:lnTo>
                  <a:cubicBezTo>
                    <a:pt x="53" y="910"/>
                    <a:pt x="56" y="908"/>
                    <a:pt x="59" y="905"/>
                  </a:cubicBezTo>
                  <a:lnTo>
                    <a:pt x="59" y="905"/>
                  </a:lnTo>
                  <a:cubicBezTo>
                    <a:pt x="60" y="905"/>
                    <a:pt x="60" y="904"/>
                    <a:pt x="60" y="904"/>
                  </a:cubicBezTo>
                  <a:lnTo>
                    <a:pt x="60" y="904"/>
                  </a:lnTo>
                  <a:cubicBezTo>
                    <a:pt x="64" y="902"/>
                    <a:pt x="67" y="899"/>
                    <a:pt x="71" y="897"/>
                  </a:cubicBezTo>
                  <a:lnTo>
                    <a:pt x="71" y="897"/>
                  </a:lnTo>
                  <a:cubicBezTo>
                    <a:pt x="72" y="897"/>
                    <a:pt x="73" y="896"/>
                    <a:pt x="73" y="895"/>
                  </a:cubicBezTo>
                  <a:lnTo>
                    <a:pt x="73" y="895"/>
                  </a:lnTo>
                  <a:cubicBezTo>
                    <a:pt x="78" y="893"/>
                    <a:pt x="81" y="890"/>
                    <a:pt x="86" y="888"/>
                  </a:cubicBezTo>
                  <a:lnTo>
                    <a:pt x="86" y="888"/>
                  </a:lnTo>
                  <a:cubicBezTo>
                    <a:pt x="86" y="887"/>
                    <a:pt x="87" y="887"/>
                    <a:pt x="88" y="887"/>
                  </a:cubicBezTo>
                  <a:lnTo>
                    <a:pt x="88" y="887"/>
                  </a:lnTo>
                  <a:cubicBezTo>
                    <a:pt x="92" y="884"/>
                    <a:pt x="95" y="882"/>
                    <a:pt x="100" y="880"/>
                  </a:cubicBezTo>
                  <a:lnTo>
                    <a:pt x="100" y="880"/>
                  </a:lnTo>
                  <a:cubicBezTo>
                    <a:pt x="100" y="880"/>
                    <a:pt x="101" y="879"/>
                    <a:pt x="102" y="879"/>
                  </a:cubicBezTo>
                  <a:lnTo>
                    <a:pt x="102" y="879"/>
                  </a:lnTo>
                  <a:cubicBezTo>
                    <a:pt x="106" y="877"/>
                    <a:pt x="111" y="874"/>
                    <a:pt x="116" y="873"/>
                  </a:cubicBezTo>
                  <a:lnTo>
                    <a:pt x="116" y="873"/>
                  </a:lnTo>
                  <a:cubicBezTo>
                    <a:pt x="117" y="873"/>
                    <a:pt x="118" y="872"/>
                    <a:pt x="119" y="871"/>
                  </a:cubicBezTo>
                  <a:lnTo>
                    <a:pt x="119" y="871"/>
                  </a:lnTo>
                  <a:cubicBezTo>
                    <a:pt x="123" y="869"/>
                    <a:pt x="127" y="868"/>
                    <a:pt x="132" y="867"/>
                  </a:cubicBezTo>
                  <a:lnTo>
                    <a:pt x="132" y="867"/>
                  </a:lnTo>
                  <a:cubicBezTo>
                    <a:pt x="133" y="866"/>
                    <a:pt x="133" y="866"/>
                    <a:pt x="134" y="866"/>
                  </a:cubicBezTo>
                  <a:lnTo>
                    <a:pt x="134" y="866"/>
                  </a:lnTo>
                  <a:cubicBezTo>
                    <a:pt x="139" y="864"/>
                    <a:pt x="144" y="862"/>
                    <a:pt x="149" y="861"/>
                  </a:cubicBezTo>
                  <a:lnTo>
                    <a:pt x="149" y="861"/>
                  </a:lnTo>
                  <a:cubicBezTo>
                    <a:pt x="150" y="860"/>
                    <a:pt x="151" y="860"/>
                    <a:pt x="152" y="860"/>
                  </a:cubicBezTo>
                  <a:lnTo>
                    <a:pt x="152" y="860"/>
                  </a:lnTo>
                  <a:cubicBezTo>
                    <a:pt x="158" y="858"/>
                    <a:pt x="164" y="857"/>
                    <a:pt x="170" y="856"/>
                  </a:cubicBezTo>
                  <a:lnTo>
                    <a:pt x="170" y="856"/>
                  </a:lnTo>
                  <a:cubicBezTo>
                    <a:pt x="171" y="855"/>
                    <a:pt x="171" y="855"/>
                    <a:pt x="172" y="855"/>
                  </a:cubicBezTo>
                  <a:lnTo>
                    <a:pt x="172" y="855"/>
                  </a:lnTo>
                  <a:cubicBezTo>
                    <a:pt x="177" y="854"/>
                    <a:pt x="183" y="852"/>
                    <a:pt x="189" y="851"/>
                  </a:cubicBezTo>
                  <a:lnTo>
                    <a:pt x="189" y="851"/>
                  </a:lnTo>
                  <a:cubicBezTo>
                    <a:pt x="190" y="851"/>
                    <a:pt x="191" y="851"/>
                    <a:pt x="191" y="851"/>
                  </a:cubicBezTo>
                  <a:lnTo>
                    <a:pt x="191" y="851"/>
                  </a:lnTo>
                  <a:cubicBezTo>
                    <a:pt x="196" y="850"/>
                    <a:pt x="201" y="850"/>
                    <a:pt x="206" y="849"/>
                  </a:cubicBezTo>
                  <a:lnTo>
                    <a:pt x="206" y="849"/>
                  </a:lnTo>
                  <a:cubicBezTo>
                    <a:pt x="207" y="849"/>
                    <a:pt x="208" y="848"/>
                    <a:pt x="209" y="848"/>
                  </a:cubicBezTo>
                  <a:lnTo>
                    <a:pt x="209" y="848"/>
                  </a:lnTo>
                  <a:cubicBezTo>
                    <a:pt x="214" y="848"/>
                    <a:pt x="217" y="847"/>
                    <a:pt x="221" y="847"/>
                  </a:cubicBezTo>
                  <a:lnTo>
                    <a:pt x="221" y="847"/>
                  </a:lnTo>
                  <a:cubicBezTo>
                    <a:pt x="223" y="847"/>
                    <a:pt x="225" y="847"/>
                    <a:pt x="226" y="847"/>
                  </a:cubicBezTo>
                  <a:lnTo>
                    <a:pt x="226" y="847"/>
                  </a:lnTo>
                  <a:cubicBezTo>
                    <a:pt x="229" y="846"/>
                    <a:pt x="232" y="846"/>
                    <a:pt x="236" y="846"/>
                  </a:cubicBezTo>
                  <a:lnTo>
                    <a:pt x="236" y="846"/>
                  </a:lnTo>
                  <a:cubicBezTo>
                    <a:pt x="237" y="846"/>
                    <a:pt x="239" y="846"/>
                    <a:pt x="241" y="846"/>
                  </a:cubicBezTo>
                  <a:lnTo>
                    <a:pt x="241" y="846"/>
                  </a:lnTo>
                  <a:cubicBezTo>
                    <a:pt x="244" y="846"/>
                    <a:pt x="247" y="846"/>
                    <a:pt x="250" y="846"/>
                  </a:cubicBezTo>
                  <a:lnTo>
                    <a:pt x="250" y="846"/>
                  </a:lnTo>
                  <a:cubicBezTo>
                    <a:pt x="253" y="846"/>
                    <a:pt x="254" y="846"/>
                    <a:pt x="257" y="846"/>
                  </a:cubicBezTo>
                  <a:lnTo>
                    <a:pt x="3842" y="846"/>
                  </a:lnTo>
                  <a:lnTo>
                    <a:pt x="3842" y="846"/>
                  </a:lnTo>
                  <a:cubicBezTo>
                    <a:pt x="3846" y="846"/>
                    <a:pt x="3851" y="846"/>
                    <a:pt x="3855" y="845"/>
                  </a:cubicBezTo>
                  <a:lnTo>
                    <a:pt x="3855" y="845"/>
                  </a:lnTo>
                  <a:cubicBezTo>
                    <a:pt x="3857" y="845"/>
                    <a:pt x="3859" y="845"/>
                    <a:pt x="3862" y="845"/>
                  </a:cubicBezTo>
                  <a:lnTo>
                    <a:pt x="3862" y="845"/>
                  </a:lnTo>
                  <a:cubicBezTo>
                    <a:pt x="3868" y="845"/>
                    <a:pt x="3874" y="845"/>
                    <a:pt x="3881" y="845"/>
                  </a:cubicBezTo>
                  <a:lnTo>
                    <a:pt x="3881" y="845"/>
                  </a:lnTo>
                  <a:cubicBezTo>
                    <a:pt x="3884" y="845"/>
                    <a:pt x="3888" y="845"/>
                    <a:pt x="3892" y="845"/>
                  </a:cubicBezTo>
                  <a:lnTo>
                    <a:pt x="3892" y="845"/>
                  </a:lnTo>
                  <a:cubicBezTo>
                    <a:pt x="3898" y="845"/>
                    <a:pt x="3905" y="845"/>
                    <a:pt x="3912" y="844"/>
                  </a:cubicBezTo>
                  <a:lnTo>
                    <a:pt x="3912" y="844"/>
                  </a:lnTo>
                  <a:cubicBezTo>
                    <a:pt x="3916" y="844"/>
                    <a:pt x="3919" y="844"/>
                    <a:pt x="3922" y="843"/>
                  </a:cubicBezTo>
                  <a:lnTo>
                    <a:pt x="3922" y="843"/>
                  </a:lnTo>
                  <a:cubicBezTo>
                    <a:pt x="3931" y="843"/>
                    <a:pt x="3939" y="843"/>
                    <a:pt x="3949" y="842"/>
                  </a:cubicBezTo>
                  <a:lnTo>
                    <a:pt x="3949" y="842"/>
                  </a:lnTo>
                  <a:cubicBezTo>
                    <a:pt x="3950" y="842"/>
                    <a:pt x="3950" y="842"/>
                    <a:pt x="3951" y="842"/>
                  </a:cubicBezTo>
                  <a:lnTo>
                    <a:pt x="3951" y="842"/>
                  </a:lnTo>
                  <a:cubicBezTo>
                    <a:pt x="3961" y="841"/>
                    <a:pt x="3971" y="840"/>
                    <a:pt x="3981" y="840"/>
                  </a:cubicBezTo>
                  <a:lnTo>
                    <a:pt x="3981" y="840"/>
                  </a:lnTo>
                  <a:cubicBezTo>
                    <a:pt x="3982" y="840"/>
                    <a:pt x="3982" y="840"/>
                    <a:pt x="3983" y="840"/>
                  </a:cubicBezTo>
                  <a:lnTo>
                    <a:pt x="3983" y="840"/>
                  </a:lnTo>
                  <a:cubicBezTo>
                    <a:pt x="3985" y="840"/>
                    <a:pt x="3986" y="839"/>
                    <a:pt x="3988" y="839"/>
                  </a:cubicBezTo>
                  <a:lnTo>
                    <a:pt x="3988" y="839"/>
                  </a:lnTo>
                  <a:cubicBezTo>
                    <a:pt x="3996" y="838"/>
                    <a:pt x="4005" y="838"/>
                    <a:pt x="4013" y="837"/>
                  </a:cubicBezTo>
                  <a:lnTo>
                    <a:pt x="4013" y="837"/>
                  </a:lnTo>
                  <a:cubicBezTo>
                    <a:pt x="4016" y="837"/>
                    <a:pt x="4019" y="836"/>
                    <a:pt x="4023" y="835"/>
                  </a:cubicBezTo>
                  <a:lnTo>
                    <a:pt x="4023" y="835"/>
                  </a:lnTo>
                  <a:cubicBezTo>
                    <a:pt x="4030" y="835"/>
                    <a:pt x="4038" y="834"/>
                    <a:pt x="4046" y="833"/>
                  </a:cubicBezTo>
                  <a:lnTo>
                    <a:pt x="4046" y="833"/>
                  </a:lnTo>
                  <a:cubicBezTo>
                    <a:pt x="4049" y="832"/>
                    <a:pt x="4052" y="832"/>
                    <a:pt x="4054" y="832"/>
                  </a:cubicBezTo>
                  <a:lnTo>
                    <a:pt x="4054" y="832"/>
                  </a:lnTo>
                  <a:cubicBezTo>
                    <a:pt x="4065" y="830"/>
                    <a:pt x="4075" y="829"/>
                    <a:pt x="4086" y="827"/>
                  </a:cubicBezTo>
                  <a:lnTo>
                    <a:pt x="4086" y="827"/>
                  </a:lnTo>
                  <a:cubicBezTo>
                    <a:pt x="4087" y="827"/>
                    <a:pt x="4089" y="827"/>
                    <a:pt x="4090" y="827"/>
                  </a:cubicBezTo>
                  <a:lnTo>
                    <a:pt x="4090" y="827"/>
                  </a:lnTo>
                  <a:cubicBezTo>
                    <a:pt x="4098" y="826"/>
                    <a:pt x="4107" y="824"/>
                    <a:pt x="4116" y="822"/>
                  </a:cubicBezTo>
                  <a:lnTo>
                    <a:pt x="4116" y="822"/>
                  </a:lnTo>
                  <a:cubicBezTo>
                    <a:pt x="4117" y="822"/>
                    <a:pt x="4118" y="822"/>
                    <a:pt x="4120" y="822"/>
                  </a:cubicBezTo>
                  <a:lnTo>
                    <a:pt x="4120" y="822"/>
                  </a:lnTo>
                  <a:cubicBezTo>
                    <a:pt x="4121" y="822"/>
                    <a:pt x="4122" y="821"/>
                    <a:pt x="4124" y="821"/>
                  </a:cubicBezTo>
                  <a:lnTo>
                    <a:pt x="4124" y="821"/>
                  </a:lnTo>
                  <a:cubicBezTo>
                    <a:pt x="4137" y="819"/>
                    <a:pt x="4149" y="817"/>
                    <a:pt x="4162" y="814"/>
                  </a:cubicBezTo>
                  <a:lnTo>
                    <a:pt x="4162" y="814"/>
                  </a:lnTo>
                  <a:cubicBezTo>
                    <a:pt x="4163" y="814"/>
                    <a:pt x="4164" y="814"/>
                    <a:pt x="4164" y="814"/>
                  </a:cubicBezTo>
                  <a:lnTo>
                    <a:pt x="4164" y="814"/>
                  </a:lnTo>
                  <a:cubicBezTo>
                    <a:pt x="4177" y="811"/>
                    <a:pt x="4189" y="808"/>
                    <a:pt x="4201" y="806"/>
                  </a:cubicBezTo>
                  <a:lnTo>
                    <a:pt x="4201" y="806"/>
                  </a:lnTo>
                  <a:cubicBezTo>
                    <a:pt x="4203" y="805"/>
                    <a:pt x="4205" y="805"/>
                    <a:pt x="4207" y="805"/>
                  </a:cubicBezTo>
                  <a:lnTo>
                    <a:pt x="4207" y="805"/>
                  </a:lnTo>
                  <a:cubicBezTo>
                    <a:pt x="4219" y="802"/>
                    <a:pt x="4231" y="799"/>
                    <a:pt x="4243" y="795"/>
                  </a:cubicBezTo>
                  <a:lnTo>
                    <a:pt x="4243" y="795"/>
                  </a:lnTo>
                  <a:cubicBezTo>
                    <a:pt x="4245" y="795"/>
                    <a:pt x="4247" y="794"/>
                    <a:pt x="4249" y="794"/>
                  </a:cubicBezTo>
                  <a:lnTo>
                    <a:pt x="4249" y="794"/>
                  </a:lnTo>
                  <a:cubicBezTo>
                    <a:pt x="4262" y="791"/>
                    <a:pt x="4273" y="787"/>
                    <a:pt x="4285" y="784"/>
                  </a:cubicBezTo>
                  <a:lnTo>
                    <a:pt x="4285" y="784"/>
                  </a:lnTo>
                  <a:cubicBezTo>
                    <a:pt x="4285" y="784"/>
                    <a:pt x="4286" y="784"/>
                    <a:pt x="4286" y="783"/>
                  </a:cubicBezTo>
                  <a:lnTo>
                    <a:pt x="4286" y="783"/>
                  </a:lnTo>
                  <a:cubicBezTo>
                    <a:pt x="4287" y="783"/>
                    <a:pt x="4289" y="783"/>
                    <a:pt x="4290" y="783"/>
                  </a:cubicBezTo>
                  <a:lnTo>
                    <a:pt x="4290" y="783"/>
                  </a:lnTo>
                  <a:cubicBezTo>
                    <a:pt x="4300" y="780"/>
                    <a:pt x="4309" y="777"/>
                    <a:pt x="4318" y="774"/>
                  </a:cubicBezTo>
                  <a:lnTo>
                    <a:pt x="4318" y="774"/>
                  </a:lnTo>
                  <a:cubicBezTo>
                    <a:pt x="4321" y="773"/>
                    <a:pt x="4323" y="772"/>
                    <a:pt x="4325" y="772"/>
                  </a:cubicBezTo>
                  <a:lnTo>
                    <a:pt x="4325" y="772"/>
                  </a:lnTo>
                  <a:cubicBezTo>
                    <a:pt x="4336" y="768"/>
                    <a:pt x="4346" y="764"/>
                    <a:pt x="4357" y="761"/>
                  </a:cubicBezTo>
                  <a:lnTo>
                    <a:pt x="4357" y="761"/>
                  </a:lnTo>
                  <a:cubicBezTo>
                    <a:pt x="4358" y="760"/>
                    <a:pt x="4361" y="759"/>
                    <a:pt x="4363" y="759"/>
                  </a:cubicBezTo>
                  <a:lnTo>
                    <a:pt x="4363" y="759"/>
                  </a:lnTo>
                  <a:cubicBezTo>
                    <a:pt x="4372" y="755"/>
                    <a:pt x="4381" y="752"/>
                    <a:pt x="4389" y="748"/>
                  </a:cubicBezTo>
                  <a:lnTo>
                    <a:pt x="4389" y="748"/>
                  </a:lnTo>
                  <a:cubicBezTo>
                    <a:pt x="4391" y="748"/>
                    <a:pt x="4393" y="747"/>
                    <a:pt x="4395" y="747"/>
                  </a:cubicBezTo>
                  <a:lnTo>
                    <a:pt x="4395" y="747"/>
                  </a:lnTo>
                  <a:cubicBezTo>
                    <a:pt x="4405" y="743"/>
                    <a:pt x="4415" y="739"/>
                    <a:pt x="4425" y="735"/>
                  </a:cubicBezTo>
                  <a:lnTo>
                    <a:pt x="4425" y="735"/>
                  </a:lnTo>
                  <a:cubicBezTo>
                    <a:pt x="4427" y="734"/>
                    <a:pt x="4429" y="732"/>
                    <a:pt x="4432" y="732"/>
                  </a:cubicBezTo>
                  <a:lnTo>
                    <a:pt x="4432" y="732"/>
                  </a:lnTo>
                  <a:cubicBezTo>
                    <a:pt x="4441" y="728"/>
                    <a:pt x="4449" y="724"/>
                    <a:pt x="4459" y="720"/>
                  </a:cubicBezTo>
                  <a:lnTo>
                    <a:pt x="4459" y="720"/>
                  </a:lnTo>
                  <a:cubicBezTo>
                    <a:pt x="4460" y="720"/>
                    <a:pt x="4460" y="719"/>
                    <a:pt x="4462" y="719"/>
                  </a:cubicBezTo>
                  <a:lnTo>
                    <a:pt x="4462" y="719"/>
                  </a:lnTo>
                  <a:cubicBezTo>
                    <a:pt x="4471" y="714"/>
                    <a:pt x="4481" y="710"/>
                    <a:pt x="4490" y="705"/>
                  </a:cubicBezTo>
                  <a:lnTo>
                    <a:pt x="4490" y="705"/>
                  </a:lnTo>
                  <a:cubicBezTo>
                    <a:pt x="4492" y="704"/>
                    <a:pt x="4494" y="703"/>
                    <a:pt x="4496" y="702"/>
                  </a:cubicBezTo>
                  <a:lnTo>
                    <a:pt x="4496" y="702"/>
                  </a:lnTo>
                  <a:cubicBezTo>
                    <a:pt x="4506" y="697"/>
                    <a:pt x="4515" y="692"/>
                    <a:pt x="4524" y="688"/>
                  </a:cubicBezTo>
                  <a:lnTo>
                    <a:pt x="4524" y="688"/>
                  </a:lnTo>
                  <a:cubicBezTo>
                    <a:pt x="4525" y="687"/>
                    <a:pt x="4525" y="687"/>
                    <a:pt x="4525" y="687"/>
                  </a:cubicBezTo>
                  <a:lnTo>
                    <a:pt x="4525" y="687"/>
                  </a:lnTo>
                  <a:cubicBezTo>
                    <a:pt x="4535" y="683"/>
                    <a:pt x="4543" y="678"/>
                    <a:pt x="4552" y="673"/>
                  </a:cubicBezTo>
                  <a:lnTo>
                    <a:pt x="4552" y="673"/>
                  </a:lnTo>
                  <a:cubicBezTo>
                    <a:pt x="4553" y="672"/>
                    <a:pt x="4556" y="670"/>
                    <a:pt x="4558" y="669"/>
                  </a:cubicBezTo>
                  <a:lnTo>
                    <a:pt x="4558" y="669"/>
                  </a:lnTo>
                  <a:cubicBezTo>
                    <a:pt x="4566" y="664"/>
                    <a:pt x="4575" y="659"/>
                    <a:pt x="4583" y="654"/>
                  </a:cubicBezTo>
                  <a:lnTo>
                    <a:pt x="4583" y="654"/>
                  </a:lnTo>
                  <a:cubicBezTo>
                    <a:pt x="4585" y="653"/>
                    <a:pt x="4586" y="652"/>
                    <a:pt x="4587" y="652"/>
                  </a:cubicBezTo>
                  <a:lnTo>
                    <a:pt x="4587" y="652"/>
                  </a:lnTo>
                  <a:cubicBezTo>
                    <a:pt x="4594" y="647"/>
                    <a:pt x="4602" y="642"/>
                    <a:pt x="4610" y="637"/>
                  </a:cubicBezTo>
                  <a:lnTo>
                    <a:pt x="4610" y="637"/>
                  </a:lnTo>
                  <a:cubicBezTo>
                    <a:pt x="4611" y="636"/>
                    <a:pt x="4613" y="635"/>
                    <a:pt x="4615" y="634"/>
                  </a:cubicBezTo>
                  <a:lnTo>
                    <a:pt x="4615" y="634"/>
                  </a:lnTo>
                  <a:cubicBezTo>
                    <a:pt x="4622" y="628"/>
                    <a:pt x="4630" y="623"/>
                    <a:pt x="4638" y="618"/>
                  </a:cubicBezTo>
                  <a:lnTo>
                    <a:pt x="4638" y="618"/>
                  </a:lnTo>
                  <a:cubicBezTo>
                    <a:pt x="4640" y="616"/>
                    <a:pt x="4641" y="615"/>
                    <a:pt x="4643" y="614"/>
                  </a:cubicBezTo>
                  <a:lnTo>
                    <a:pt x="4643" y="614"/>
                  </a:lnTo>
                  <a:cubicBezTo>
                    <a:pt x="4650" y="609"/>
                    <a:pt x="4657" y="604"/>
                    <a:pt x="4663" y="599"/>
                  </a:cubicBezTo>
                  <a:lnTo>
                    <a:pt x="4663" y="599"/>
                  </a:lnTo>
                  <a:cubicBezTo>
                    <a:pt x="4665" y="598"/>
                    <a:pt x="4666" y="597"/>
                    <a:pt x="4667" y="596"/>
                  </a:cubicBezTo>
                  <a:lnTo>
                    <a:pt x="4667" y="596"/>
                  </a:lnTo>
                  <a:cubicBezTo>
                    <a:pt x="4675" y="590"/>
                    <a:pt x="4682" y="584"/>
                    <a:pt x="4689" y="578"/>
                  </a:cubicBezTo>
                  <a:lnTo>
                    <a:pt x="4689" y="578"/>
                  </a:lnTo>
                  <a:cubicBezTo>
                    <a:pt x="4691" y="577"/>
                    <a:pt x="4692" y="575"/>
                    <a:pt x="4694" y="574"/>
                  </a:cubicBezTo>
                  <a:lnTo>
                    <a:pt x="4694" y="574"/>
                  </a:lnTo>
                  <a:cubicBezTo>
                    <a:pt x="4701" y="569"/>
                    <a:pt x="4708" y="563"/>
                    <a:pt x="4714" y="557"/>
                  </a:cubicBezTo>
                  <a:lnTo>
                    <a:pt x="4714" y="557"/>
                  </a:lnTo>
                  <a:cubicBezTo>
                    <a:pt x="4714" y="557"/>
                    <a:pt x="4715" y="557"/>
                    <a:pt x="4715" y="556"/>
                  </a:cubicBezTo>
                  <a:lnTo>
                    <a:pt x="4715" y="556"/>
                  </a:lnTo>
                  <a:cubicBezTo>
                    <a:pt x="4723" y="549"/>
                    <a:pt x="4729" y="543"/>
                    <a:pt x="4736" y="537"/>
                  </a:cubicBezTo>
                  <a:lnTo>
                    <a:pt x="4736" y="537"/>
                  </a:lnTo>
                  <a:cubicBezTo>
                    <a:pt x="4737" y="535"/>
                    <a:pt x="4739" y="534"/>
                    <a:pt x="4741" y="533"/>
                  </a:cubicBezTo>
                  <a:lnTo>
                    <a:pt x="4741" y="533"/>
                  </a:lnTo>
                  <a:cubicBezTo>
                    <a:pt x="4747" y="526"/>
                    <a:pt x="4753" y="520"/>
                    <a:pt x="4759" y="513"/>
                  </a:cubicBezTo>
                  <a:lnTo>
                    <a:pt x="4759" y="513"/>
                  </a:lnTo>
                  <a:lnTo>
                    <a:pt x="4759" y="513"/>
                  </a:lnTo>
                  <a:lnTo>
                    <a:pt x="4759" y="513"/>
                  </a:lnTo>
                  <a:cubicBezTo>
                    <a:pt x="4759" y="512"/>
                    <a:pt x="4760" y="512"/>
                    <a:pt x="4760" y="512"/>
                  </a:cubicBezTo>
                  <a:lnTo>
                    <a:pt x="4760" y="512"/>
                  </a:lnTo>
                  <a:cubicBezTo>
                    <a:pt x="4767" y="505"/>
                    <a:pt x="4773" y="498"/>
                    <a:pt x="4780" y="490"/>
                  </a:cubicBezTo>
                  <a:lnTo>
                    <a:pt x="4780" y="490"/>
                  </a:lnTo>
                  <a:cubicBezTo>
                    <a:pt x="4781" y="489"/>
                    <a:pt x="4782" y="488"/>
                    <a:pt x="4783" y="487"/>
                  </a:cubicBezTo>
                  <a:lnTo>
                    <a:pt x="4783" y="487"/>
                  </a:lnTo>
                  <a:cubicBezTo>
                    <a:pt x="4789" y="480"/>
                    <a:pt x="4795" y="473"/>
                    <a:pt x="4800" y="465"/>
                  </a:cubicBezTo>
                  <a:lnTo>
                    <a:pt x="4800" y="465"/>
                  </a:lnTo>
                  <a:cubicBezTo>
                    <a:pt x="4802" y="464"/>
                    <a:pt x="4803" y="462"/>
                    <a:pt x="4804" y="461"/>
                  </a:cubicBezTo>
                  <a:lnTo>
                    <a:pt x="4804" y="461"/>
                  </a:lnTo>
                  <a:cubicBezTo>
                    <a:pt x="4810" y="453"/>
                    <a:pt x="4815" y="446"/>
                    <a:pt x="4821" y="438"/>
                  </a:cubicBezTo>
                  <a:lnTo>
                    <a:pt x="4821" y="438"/>
                  </a:lnTo>
                  <a:cubicBezTo>
                    <a:pt x="4821" y="437"/>
                    <a:pt x="4822" y="437"/>
                    <a:pt x="4823" y="435"/>
                  </a:cubicBezTo>
                  <a:lnTo>
                    <a:pt x="4823" y="435"/>
                  </a:lnTo>
                  <a:cubicBezTo>
                    <a:pt x="4827" y="428"/>
                    <a:pt x="4832" y="421"/>
                    <a:pt x="4837" y="413"/>
                  </a:cubicBezTo>
                  <a:lnTo>
                    <a:pt x="4837" y="413"/>
                  </a:lnTo>
                  <a:cubicBezTo>
                    <a:pt x="4838" y="413"/>
                    <a:pt x="4838" y="412"/>
                    <a:pt x="4838" y="411"/>
                  </a:cubicBezTo>
                  <a:lnTo>
                    <a:pt x="4838" y="411"/>
                  </a:lnTo>
                  <a:lnTo>
                    <a:pt x="4839" y="410"/>
                  </a:lnTo>
                  <a:lnTo>
                    <a:pt x="4839" y="410"/>
                  </a:lnTo>
                  <a:cubicBezTo>
                    <a:pt x="4843" y="404"/>
                    <a:pt x="4846" y="397"/>
                    <a:pt x="4850" y="391"/>
                  </a:cubicBezTo>
                  <a:lnTo>
                    <a:pt x="4850" y="391"/>
                  </a:lnTo>
                  <a:cubicBezTo>
                    <a:pt x="4851" y="390"/>
                    <a:pt x="4852" y="388"/>
                    <a:pt x="4852" y="387"/>
                  </a:cubicBezTo>
                  <a:lnTo>
                    <a:pt x="4852" y="387"/>
                  </a:lnTo>
                  <a:cubicBezTo>
                    <a:pt x="4856" y="382"/>
                    <a:pt x="4858" y="377"/>
                    <a:pt x="4860" y="372"/>
                  </a:cubicBezTo>
                  <a:lnTo>
                    <a:pt x="4860" y="372"/>
                  </a:lnTo>
                  <a:cubicBezTo>
                    <a:pt x="4862" y="370"/>
                    <a:pt x="4863" y="368"/>
                    <a:pt x="4863" y="366"/>
                  </a:cubicBezTo>
                  <a:lnTo>
                    <a:pt x="4863" y="366"/>
                  </a:lnTo>
                  <a:cubicBezTo>
                    <a:pt x="4866" y="361"/>
                    <a:pt x="4868" y="356"/>
                    <a:pt x="4871" y="351"/>
                  </a:cubicBezTo>
                  <a:lnTo>
                    <a:pt x="4871" y="351"/>
                  </a:lnTo>
                  <a:cubicBezTo>
                    <a:pt x="4871" y="349"/>
                    <a:pt x="4872" y="348"/>
                    <a:pt x="4873" y="346"/>
                  </a:cubicBezTo>
                  <a:lnTo>
                    <a:pt x="4873" y="346"/>
                  </a:lnTo>
                  <a:cubicBezTo>
                    <a:pt x="4876" y="340"/>
                    <a:pt x="4879" y="333"/>
                    <a:pt x="4881" y="327"/>
                  </a:cubicBezTo>
                  <a:lnTo>
                    <a:pt x="4881" y="327"/>
                  </a:lnTo>
                  <a:lnTo>
                    <a:pt x="4882" y="326"/>
                  </a:lnTo>
                  <a:lnTo>
                    <a:pt x="4882" y="326"/>
                  </a:lnTo>
                  <a:cubicBezTo>
                    <a:pt x="4882" y="324"/>
                    <a:pt x="4883" y="323"/>
                    <a:pt x="4884" y="321"/>
                  </a:cubicBezTo>
                  <a:lnTo>
                    <a:pt x="4884" y="321"/>
                  </a:lnTo>
                  <a:cubicBezTo>
                    <a:pt x="4885" y="317"/>
                    <a:pt x="4887" y="313"/>
                    <a:pt x="4888" y="309"/>
                  </a:cubicBezTo>
                  <a:lnTo>
                    <a:pt x="4888" y="309"/>
                  </a:lnTo>
                  <a:cubicBezTo>
                    <a:pt x="4889" y="306"/>
                    <a:pt x="4890" y="304"/>
                    <a:pt x="4890" y="301"/>
                  </a:cubicBezTo>
                  <a:lnTo>
                    <a:pt x="4890" y="301"/>
                  </a:lnTo>
                  <a:cubicBezTo>
                    <a:pt x="4892" y="298"/>
                    <a:pt x="4893" y="294"/>
                    <a:pt x="4894" y="290"/>
                  </a:cubicBezTo>
                  <a:lnTo>
                    <a:pt x="4894" y="290"/>
                  </a:lnTo>
                  <a:cubicBezTo>
                    <a:pt x="4895" y="287"/>
                    <a:pt x="4896" y="285"/>
                    <a:pt x="4897" y="283"/>
                  </a:cubicBezTo>
                  <a:lnTo>
                    <a:pt x="4897" y="283"/>
                  </a:lnTo>
                  <a:cubicBezTo>
                    <a:pt x="4898" y="279"/>
                    <a:pt x="4898" y="275"/>
                    <a:pt x="4899" y="271"/>
                  </a:cubicBezTo>
                  <a:lnTo>
                    <a:pt x="4899" y="271"/>
                  </a:lnTo>
                  <a:cubicBezTo>
                    <a:pt x="4900" y="268"/>
                    <a:pt x="4901" y="266"/>
                    <a:pt x="4901" y="264"/>
                  </a:cubicBezTo>
                  <a:lnTo>
                    <a:pt x="4901" y="264"/>
                  </a:lnTo>
                  <a:cubicBezTo>
                    <a:pt x="4903" y="259"/>
                    <a:pt x="4903" y="255"/>
                    <a:pt x="4904" y="251"/>
                  </a:cubicBezTo>
                  <a:lnTo>
                    <a:pt x="4904" y="251"/>
                  </a:lnTo>
                  <a:cubicBezTo>
                    <a:pt x="4904" y="249"/>
                    <a:pt x="4905" y="248"/>
                    <a:pt x="4906" y="246"/>
                  </a:cubicBezTo>
                  <a:lnTo>
                    <a:pt x="4906" y="246"/>
                  </a:lnTo>
                  <a:lnTo>
                    <a:pt x="4906" y="245"/>
                  </a:lnTo>
                  <a:lnTo>
                    <a:pt x="4906" y="245"/>
                  </a:lnTo>
                  <a:cubicBezTo>
                    <a:pt x="4907" y="239"/>
                    <a:pt x="4908" y="233"/>
                    <a:pt x="4909" y="227"/>
                  </a:cubicBezTo>
                  <a:lnTo>
                    <a:pt x="4909" y="227"/>
                  </a:lnTo>
                  <a:cubicBezTo>
                    <a:pt x="4909" y="226"/>
                    <a:pt x="4909" y="226"/>
                    <a:pt x="4909" y="226"/>
                  </a:cubicBezTo>
                  <a:lnTo>
                    <a:pt x="4909" y="226"/>
                  </a:lnTo>
                  <a:cubicBezTo>
                    <a:pt x="4910" y="220"/>
                    <a:pt x="4910" y="214"/>
                    <a:pt x="4911" y="208"/>
                  </a:cubicBezTo>
                  <a:lnTo>
                    <a:pt x="4911" y="208"/>
                  </a:lnTo>
                  <a:cubicBezTo>
                    <a:pt x="4912" y="206"/>
                    <a:pt x="4912" y="203"/>
                    <a:pt x="4912" y="202"/>
                  </a:cubicBezTo>
                  <a:lnTo>
                    <a:pt x="4912" y="202"/>
                  </a:lnTo>
                  <a:cubicBezTo>
                    <a:pt x="4912" y="197"/>
                    <a:pt x="4913" y="193"/>
                    <a:pt x="4913" y="189"/>
                  </a:cubicBezTo>
                  <a:lnTo>
                    <a:pt x="4913" y="189"/>
                  </a:lnTo>
                  <a:cubicBezTo>
                    <a:pt x="4914" y="186"/>
                    <a:pt x="4914" y="184"/>
                    <a:pt x="4914" y="182"/>
                  </a:cubicBezTo>
                  <a:lnTo>
                    <a:pt x="4914" y="182"/>
                  </a:lnTo>
                  <a:cubicBezTo>
                    <a:pt x="4914" y="178"/>
                    <a:pt x="4914" y="174"/>
                    <a:pt x="4914" y="170"/>
                  </a:cubicBezTo>
                  <a:lnTo>
                    <a:pt x="4914" y="170"/>
                  </a:lnTo>
                  <a:cubicBezTo>
                    <a:pt x="4914" y="169"/>
                    <a:pt x="4914" y="168"/>
                    <a:pt x="4914" y="167"/>
                  </a:cubicBezTo>
                  <a:lnTo>
                    <a:pt x="4914" y="167"/>
                  </a:lnTo>
                  <a:cubicBezTo>
                    <a:pt x="4914" y="163"/>
                    <a:pt x="4914" y="160"/>
                    <a:pt x="4914" y="156"/>
                  </a:cubicBezTo>
                  <a:lnTo>
                    <a:pt x="4914" y="0"/>
                  </a:lnTo>
                  <a:lnTo>
                    <a:pt x="4914" y="0"/>
                  </a:lnTo>
                  <a:cubicBezTo>
                    <a:pt x="4914" y="5"/>
                    <a:pt x="4914" y="10"/>
                    <a:pt x="4914" y="14"/>
                  </a:cubicBezTo>
                  <a:lnTo>
                    <a:pt x="4914" y="14"/>
                  </a:lnTo>
                  <a:cubicBezTo>
                    <a:pt x="4914" y="18"/>
                    <a:pt x="4914" y="22"/>
                    <a:pt x="4914" y="25"/>
                  </a:cubicBezTo>
                  <a:lnTo>
                    <a:pt x="4914" y="25"/>
                  </a:lnTo>
                  <a:cubicBezTo>
                    <a:pt x="4914" y="28"/>
                    <a:pt x="4914" y="30"/>
                    <a:pt x="4913" y="33"/>
                  </a:cubicBezTo>
                  <a:lnTo>
                    <a:pt x="4913" y="33"/>
                  </a:lnTo>
                  <a:cubicBezTo>
                    <a:pt x="4913" y="37"/>
                    <a:pt x="4912" y="41"/>
                    <a:pt x="4912" y="46"/>
                  </a:cubicBezTo>
                  <a:lnTo>
                    <a:pt x="4912" y="46"/>
                  </a:lnTo>
                  <a:cubicBezTo>
                    <a:pt x="4912" y="48"/>
                    <a:pt x="4912" y="50"/>
                    <a:pt x="4911" y="52"/>
                  </a:cubicBezTo>
                  <a:lnTo>
                    <a:pt x="4911" y="52"/>
                  </a:lnTo>
                  <a:cubicBezTo>
                    <a:pt x="4910" y="58"/>
                    <a:pt x="4910" y="64"/>
                    <a:pt x="4909" y="70"/>
                  </a:cubicBezTo>
                  <a:lnTo>
                    <a:pt x="4909" y="70"/>
                  </a:lnTo>
                  <a:lnTo>
                    <a:pt x="4909" y="70"/>
                  </a:lnTo>
                  <a:lnTo>
                    <a:pt x="4909" y="70"/>
                  </a:lnTo>
                  <a:cubicBezTo>
                    <a:pt x="4908" y="76"/>
                    <a:pt x="4907" y="83"/>
                    <a:pt x="4906" y="89"/>
                  </a:cubicBezTo>
                  <a:lnTo>
                    <a:pt x="4906" y="89"/>
                  </a:lnTo>
                  <a:cubicBezTo>
                    <a:pt x="4905" y="91"/>
                    <a:pt x="4905" y="92"/>
                    <a:pt x="4904" y="94"/>
                  </a:cubicBezTo>
                  <a:lnTo>
                    <a:pt x="4904" y="94"/>
                  </a:lnTo>
                  <a:cubicBezTo>
                    <a:pt x="4903" y="99"/>
                    <a:pt x="4903" y="103"/>
                    <a:pt x="4901" y="108"/>
                  </a:cubicBezTo>
                  <a:lnTo>
                    <a:pt x="4901" y="108"/>
                  </a:lnTo>
                  <a:cubicBezTo>
                    <a:pt x="4901" y="110"/>
                    <a:pt x="4900" y="112"/>
                    <a:pt x="4899" y="115"/>
                  </a:cubicBezTo>
                  <a:lnTo>
                    <a:pt x="4899" y="115"/>
                  </a:lnTo>
                  <a:cubicBezTo>
                    <a:pt x="4898" y="119"/>
                    <a:pt x="4898" y="123"/>
                    <a:pt x="4897" y="127"/>
                  </a:cubicBezTo>
                  <a:lnTo>
                    <a:pt x="4897" y="127"/>
                  </a:lnTo>
                  <a:cubicBezTo>
                    <a:pt x="4896" y="129"/>
                    <a:pt x="4895" y="132"/>
                    <a:pt x="4894" y="134"/>
                  </a:cubicBezTo>
                  <a:lnTo>
                    <a:pt x="4894" y="134"/>
                  </a:lnTo>
                  <a:cubicBezTo>
                    <a:pt x="4893" y="138"/>
                    <a:pt x="4892" y="142"/>
                    <a:pt x="4890" y="145"/>
                  </a:cubicBezTo>
                  <a:lnTo>
                    <a:pt x="4890" y="145"/>
                  </a:lnTo>
                  <a:cubicBezTo>
                    <a:pt x="4890" y="148"/>
                    <a:pt x="4889" y="150"/>
                    <a:pt x="4888" y="152"/>
                  </a:cubicBezTo>
                  <a:lnTo>
                    <a:pt x="4888" y="152"/>
                  </a:lnTo>
                  <a:cubicBezTo>
                    <a:pt x="4887" y="156"/>
                    <a:pt x="4885" y="161"/>
                    <a:pt x="4884" y="165"/>
                  </a:cubicBezTo>
                  <a:lnTo>
                    <a:pt x="4884" y="165"/>
                  </a:lnTo>
                  <a:cubicBezTo>
                    <a:pt x="4882" y="167"/>
                    <a:pt x="4882" y="169"/>
                    <a:pt x="4881" y="171"/>
                  </a:cubicBezTo>
                  <a:lnTo>
                    <a:pt x="4881" y="171"/>
                  </a:lnTo>
                  <a:cubicBezTo>
                    <a:pt x="4879" y="177"/>
                    <a:pt x="4876" y="183"/>
                    <a:pt x="4873" y="190"/>
                  </a:cubicBezTo>
                  <a:lnTo>
                    <a:pt x="4873" y="190"/>
                  </a:lnTo>
                  <a:cubicBezTo>
                    <a:pt x="4872" y="192"/>
                    <a:pt x="4871" y="193"/>
                    <a:pt x="4871" y="195"/>
                  </a:cubicBezTo>
                  <a:lnTo>
                    <a:pt x="4871" y="195"/>
                  </a:lnTo>
                  <a:cubicBezTo>
                    <a:pt x="4868" y="200"/>
                    <a:pt x="4866" y="205"/>
                    <a:pt x="4863" y="210"/>
                  </a:cubicBezTo>
                  <a:lnTo>
                    <a:pt x="4863" y="210"/>
                  </a:lnTo>
                  <a:cubicBezTo>
                    <a:pt x="4863" y="212"/>
                    <a:pt x="4862" y="214"/>
                    <a:pt x="4860" y="216"/>
                  </a:cubicBezTo>
                  <a:lnTo>
                    <a:pt x="4860" y="216"/>
                  </a:lnTo>
                  <a:cubicBezTo>
                    <a:pt x="4858" y="221"/>
                    <a:pt x="4856" y="226"/>
                    <a:pt x="4852" y="230"/>
                  </a:cubicBezTo>
                  <a:lnTo>
                    <a:pt x="4852" y="230"/>
                  </a:lnTo>
                  <a:cubicBezTo>
                    <a:pt x="4852" y="232"/>
                    <a:pt x="4851" y="234"/>
                    <a:pt x="4850" y="235"/>
                  </a:cubicBezTo>
                  <a:lnTo>
                    <a:pt x="4850" y="235"/>
                  </a:lnTo>
                  <a:cubicBezTo>
                    <a:pt x="4846" y="242"/>
                    <a:pt x="4843" y="248"/>
                    <a:pt x="4839" y="254"/>
                  </a:cubicBezTo>
                  <a:lnTo>
                    <a:pt x="4839" y="254"/>
                  </a:lnTo>
                  <a:cubicBezTo>
                    <a:pt x="4838" y="255"/>
                    <a:pt x="4838" y="256"/>
                    <a:pt x="4837" y="257"/>
                  </a:cubicBezTo>
                  <a:lnTo>
                    <a:pt x="4837" y="257"/>
                  </a:lnTo>
                  <a:cubicBezTo>
                    <a:pt x="4832" y="265"/>
                    <a:pt x="4827" y="272"/>
                    <a:pt x="4823" y="279"/>
                  </a:cubicBezTo>
                  <a:lnTo>
                    <a:pt x="4823" y="279"/>
                  </a:lnTo>
                  <a:cubicBezTo>
                    <a:pt x="4822" y="280"/>
                    <a:pt x="4821" y="281"/>
                    <a:pt x="4821" y="282"/>
                  </a:cubicBezTo>
                  <a:lnTo>
                    <a:pt x="4821" y="282"/>
                  </a:lnTo>
                  <a:cubicBezTo>
                    <a:pt x="4815" y="290"/>
                    <a:pt x="4810" y="297"/>
                    <a:pt x="4804" y="305"/>
                  </a:cubicBezTo>
                  <a:lnTo>
                    <a:pt x="4804" y="305"/>
                  </a:lnTo>
                  <a:cubicBezTo>
                    <a:pt x="4803" y="306"/>
                    <a:pt x="4802" y="307"/>
                    <a:pt x="4800" y="309"/>
                  </a:cubicBezTo>
                  <a:lnTo>
                    <a:pt x="4800" y="309"/>
                  </a:lnTo>
                  <a:cubicBezTo>
                    <a:pt x="4795" y="316"/>
                    <a:pt x="4789" y="323"/>
                    <a:pt x="4783" y="331"/>
                  </a:cubicBezTo>
                  <a:lnTo>
                    <a:pt x="4783" y="331"/>
                  </a:lnTo>
                  <a:cubicBezTo>
                    <a:pt x="4782" y="332"/>
                    <a:pt x="4781" y="333"/>
                    <a:pt x="4780" y="334"/>
                  </a:cubicBezTo>
                  <a:lnTo>
                    <a:pt x="4780" y="334"/>
                  </a:lnTo>
                  <a:cubicBezTo>
                    <a:pt x="4773" y="342"/>
                    <a:pt x="4767" y="349"/>
                    <a:pt x="4760" y="356"/>
                  </a:cubicBezTo>
                  <a:lnTo>
                    <a:pt x="4760" y="356"/>
                  </a:lnTo>
                  <a:cubicBezTo>
                    <a:pt x="4760" y="356"/>
                    <a:pt x="4759" y="356"/>
                    <a:pt x="4759" y="357"/>
                  </a:cubicBezTo>
                  <a:lnTo>
                    <a:pt x="4759" y="357"/>
                  </a:lnTo>
                  <a:cubicBezTo>
                    <a:pt x="4753" y="363"/>
                    <a:pt x="4747" y="370"/>
                    <a:pt x="4741" y="376"/>
                  </a:cubicBezTo>
                  <a:lnTo>
                    <a:pt x="4741" y="376"/>
                  </a:lnTo>
                  <a:cubicBezTo>
                    <a:pt x="4739" y="378"/>
                    <a:pt x="4737" y="379"/>
                    <a:pt x="4736" y="381"/>
                  </a:cubicBezTo>
                  <a:lnTo>
                    <a:pt x="4736" y="381"/>
                  </a:lnTo>
                  <a:cubicBezTo>
                    <a:pt x="4729" y="387"/>
                    <a:pt x="4723" y="393"/>
                    <a:pt x="4715" y="399"/>
                  </a:cubicBezTo>
                  <a:lnTo>
                    <a:pt x="4715" y="399"/>
                  </a:lnTo>
                  <a:cubicBezTo>
                    <a:pt x="4715" y="400"/>
                    <a:pt x="4714" y="401"/>
                    <a:pt x="4714" y="401"/>
                  </a:cubicBezTo>
                  <a:lnTo>
                    <a:pt x="4714" y="401"/>
                  </a:lnTo>
                  <a:cubicBezTo>
                    <a:pt x="4708" y="407"/>
                    <a:pt x="4701" y="413"/>
                    <a:pt x="4694" y="418"/>
                  </a:cubicBezTo>
                  <a:lnTo>
                    <a:pt x="4694" y="418"/>
                  </a:lnTo>
                  <a:cubicBezTo>
                    <a:pt x="4692" y="420"/>
                    <a:pt x="4691" y="421"/>
                    <a:pt x="4689" y="422"/>
                  </a:cubicBezTo>
                  <a:lnTo>
                    <a:pt x="4689" y="422"/>
                  </a:lnTo>
                  <a:cubicBezTo>
                    <a:pt x="4682" y="428"/>
                    <a:pt x="4675" y="434"/>
                    <a:pt x="4667" y="440"/>
                  </a:cubicBezTo>
                  <a:lnTo>
                    <a:pt x="4667" y="440"/>
                  </a:lnTo>
                  <a:cubicBezTo>
                    <a:pt x="4666" y="441"/>
                    <a:pt x="4665" y="442"/>
                    <a:pt x="4663" y="443"/>
                  </a:cubicBezTo>
                  <a:lnTo>
                    <a:pt x="4663" y="443"/>
                  </a:lnTo>
                  <a:cubicBezTo>
                    <a:pt x="4657" y="448"/>
                    <a:pt x="4650" y="453"/>
                    <a:pt x="4643" y="458"/>
                  </a:cubicBezTo>
                  <a:lnTo>
                    <a:pt x="4643" y="458"/>
                  </a:lnTo>
                  <a:cubicBezTo>
                    <a:pt x="4641" y="459"/>
                    <a:pt x="4640" y="460"/>
                    <a:pt x="4638" y="461"/>
                  </a:cubicBezTo>
                  <a:lnTo>
                    <a:pt x="4638" y="461"/>
                  </a:lnTo>
                  <a:cubicBezTo>
                    <a:pt x="4630" y="466"/>
                    <a:pt x="4622" y="472"/>
                    <a:pt x="4615" y="478"/>
                  </a:cubicBezTo>
                  <a:lnTo>
                    <a:pt x="4615" y="478"/>
                  </a:lnTo>
                  <a:cubicBezTo>
                    <a:pt x="4613" y="479"/>
                    <a:pt x="4611" y="480"/>
                    <a:pt x="4610" y="481"/>
                  </a:cubicBezTo>
                  <a:lnTo>
                    <a:pt x="4610" y="481"/>
                  </a:lnTo>
                  <a:cubicBezTo>
                    <a:pt x="4602" y="486"/>
                    <a:pt x="4594" y="491"/>
                    <a:pt x="4587" y="495"/>
                  </a:cubicBezTo>
                  <a:lnTo>
                    <a:pt x="4587" y="495"/>
                  </a:lnTo>
                  <a:cubicBezTo>
                    <a:pt x="4586" y="496"/>
                    <a:pt x="4585" y="497"/>
                    <a:pt x="4583" y="498"/>
                  </a:cubicBezTo>
                  <a:lnTo>
                    <a:pt x="4583" y="498"/>
                  </a:lnTo>
                  <a:cubicBezTo>
                    <a:pt x="4575" y="503"/>
                    <a:pt x="4566" y="508"/>
                    <a:pt x="4558" y="513"/>
                  </a:cubicBezTo>
                  <a:lnTo>
                    <a:pt x="4558" y="513"/>
                  </a:lnTo>
                  <a:cubicBezTo>
                    <a:pt x="4556" y="514"/>
                    <a:pt x="4553" y="516"/>
                    <a:pt x="4552" y="517"/>
                  </a:cubicBezTo>
                  <a:lnTo>
                    <a:pt x="4552" y="517"/>
                  </a:lnTo>
                  <a:cubicBezTo>
                    <a:pt x="4543" y="522"/>
                    <a:pt x="4535" y="526"/>
                    <a:pt x="4525" y="531"/>
                  </a:cubicBezTo>
                  <a:lnTo>
                    <a:pt x="4525" y="531"/>
                  </a:lnTo>
                  <a:cubicBezTo>
                    <a:pt x="4525" y="531"/>
                    <a:pt x="4525" y="531"/>
                    <a:pt x="4524" y="531"/>
                  </a:cubicBezTo>
                  <a:lnTo>
                    <a:pt x="4524" y="531"/>
                  </a:lnTo>
                  <a:cubicBezTo>
                    <a:pt x="4515" y="536"/>
                    <a:pt x="4506" y="541"/>
                    <a:pt x="4496" y="546"/>
                  </a:cubicBezTo>
                  <a:lnTo>
                    <a:pt x="4496" y="546"/>
                  </a:lnTo>
                  <a:cubicBezTo>
                    <a:pt x="4494" y="547"/>
                    <a:pt x="4492" y="548"/>
                    <a:pt x="4490" y="549"/>
                  </a:cubicBezTo>
                  <a:lnTo>
                    <a:pt x="4490" y="549"/>
                  </a:lnTo>
                  <a:cubicBezTo>
                    <a:pt x="4481" y="553"/>
                    <a:pt x="4471" y="558"/>
                    <a:pt x="4462" y="563"/>
                  </a:cubicBezTo>
                  <a:lnTo>
                    <a:pt x="4462" y="563"/>
                  </a:lnTo>
                  <a:cubicBezTo>
                    <a:pt x="4460" y="563"/>
                    <a:pt x="4460" y="563"/>
                    <a:pt x="4459" y="564"/>
                  </a:cubicBezTo>
                  <a:lnTo>
                    <a:pt x="4459" y="564"/>
                  </a:lnTo>
                  <a:cubicBezTo>
                    <a:pt x="4449" y="568"/>
                    <a:pt x="4441" y="572"/>
                    <a:pt x="4432" y="575"/>
                  </a:cubicBezTo>
                  <a:lnTo>
                    <a:pt x="4432" y="575"/>
                  </a:lnTo>
                  <a:cubicBezTo>
                    <a:pt x="4429" y="576"/>
                    <a:pt x="4427" y="577"/>
                    <a:pt x="4425" y="578"/>
                  </a:cubicBezTo>
                  <a:lnTo>
                    <a:pt x="4425" y="578"/>
                  </a:lnTo>
                  <a:cubicBezTo>
                    <a:pt x="4415" y="583"/>
                    <a:pt x="4405" y="586"/>
                    <a:pt x="4395" y="591"/>
                  </a:cubicBezTo>
                  <a:lnTo>
                    <a:pt x="4395" y="591"/>
                  </a:lnTo>
                  <a:cubicBezTo>
                    <a:pt x="4393" y="591"/>
                    <a:pt x="4391" y="592"/>
                    <a:pt x="4389" y="593"/>
                  </a:cubicBezTo>
                  <a:lnTo>
                    <a:pt x="4389" y="593"/>
                  </a:lnTo>
                  <a:cubicBezTo>
                    <a:pt x="4381" y="596"/>
                    <a:pt x="4372" y="599"/>
                    <a:pt x="4363" y="602"/>
                  </a:cubicBezTo>
                  <a:lnTo>
                    <a:pt x="4363" y="602"/>
                  </a:lnTo>
                  <a:cubicBezTo>
                    <a:pt x="4361" y="604"/>
                    <a:pt x="4358" y="604"/>
                    <a:pt x="4357" y="605"/>
                  </a:cubicBezTo>
                  <a:lnTo>
                    <a:pt x="4357" y="605"/>
                  </a:lnTo>
                  <a:cubicBezTo>
                    <a:pt x="4346" y="609"/>
                    <a:pt x="4336" y="612"/>
                    <a:pt x="4325" y="615"/>
                  </a:cubicBezTo>
                  <a:lnTo>
                    <a:pt x="4325" y="615"/>
                  </a:lnTo>
                  <a:cubicBezTo>
                    <a:pt x="4323" y="616"/>
                    <a:pt x="4321" y="617"/>
                    <a:pt x="4318" y="618"/>
                  </a:cubicBezTo>
                  <a:lnTo>
                    <a:pt x="4318" y="618"/>
                  </a:lnTo>
                  <a:cubicBezTo>
                    <a:pt x="4309" y="621"/>
                    <a:pt x="4300" y="624"/>
                    <a:pt x="4290" y="626"/>
                  </a:cubicBezTo>
                  <a:lnTo>
                    <a:pt x="4290" y="626"/>
                  </a:lnTo>
                  <a:cubicBezTo>
                    <a:pt x="4288" y="627"/>
                    <a:pt x="4287" y="627"/>
                    <a:pt x="4285" y="628"/>
                  </a:cubicBezTo>
                  <a:lnTo>
                    <a:pt x="4285" y="628"/>
                  </a:lnTo>
                  <a:cubicBezTo>
                    <a:pt x="4273" y="631"/>
                    <a:pt x="4262" y="634"/>
                    <a:pt x="4249" y="638"/>
                  </a:cubicBezTo>
                  <a:lnTo>
                    <a:pt x="4249" y="638"/>
                  </a:lnTo>
                  <a:cubicBezTo>
                    <a:pt x="4247" y="638"/>
                    <a:pt x="4245" y="639"/>
                    <a:pt x="4243" y="640"/>
                  </a:cubicBezTo>
                  <a:lnTo>
                    <a:pt x="4243" y="640"/>
                  </a:lnTo>
                  <a:cubicBezTo>
                    <a:pt x="4231" y="643"/>
                    <a:pt x="4219" y="646"/>
                    <a:pt x="4207" y="648"/>
                  </a:cubicBezTo>
                  <a:lnTo>
                    <a:pt x="4207" y="648"/>
                  </a:lnTo>
                  <a:cubicBezTo>
                    <a:pt x="4205" y="649"/>
                    <a:pt x="4203" y="649"/>
                    <a:pt x="4201" y="649"/>
                  </a:cubicBezTo>
                  <a:lnTo>
                    <a:pt x="4201" y="649"/>
                  </a:lnTo>
                  <a:cubicBezTo>
                    <a:pt x="4189" y="652"/>
                    <a:pt x="4177" y="655"/>
                    <a:pt x="4164" y="657"/>
                  </a:cubicBezTo>
                  <a:lnTo>
                    <a:pt x="4164" y="657"/>
                  </a:lnTo>
                  <a:cubicBezTo>
                    <a:pt x="4164" y="657"/>
                    <a:pt x="4163" y="658"/>
                    <a:pt x="4162" y="658"/>
                  </a:cubicBezTo>
                  <a:lnTo>
                    <a:pt x="4162" y="658"/>
                  </a:lnTo>
                  <a:cubicBezTo>
                    <a:pt x="4149" y="660"/>
                    <a:pt x="4137" y="663"/>
                    <a:pt x="4124" y="665"/>
                  </a:cubicBezTo>
                  <a:lnTo>
                    <a:pt x="4124" y="665"/>
                  </a:lnTo>
                  <a:cubicBezTo>
                    <a:pt x="4121" y="665"/>
                    <a:pt x="4118" y="666"/>
                    <a:pt x="4116" y="667"/>
                  </a:cubicBezTo>
                  <a:lnTo>
                    <a:pt x="4116" y="667"/>
                  </a:lnTo>
                  <a:cubicBezTo>
                    <a:pt x="4107" y="668"/>
                    <a:pt x="4098" y="670"/>
                    <a:pt x="4090" y="671"/>
                  </a:cubicBezTo>
                  <a:lnTo>
                    <a:pt x="4090" y="671"/>
                  </a:lnTo>
                  <a:cubicBezTo>
                    <a:pt x="4089" y="671"/>
                    <a:pt x="4087" y="672"/>
                    <a:pt x="4086" y="67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91120897-80BF-2141-BB60-7C97B5458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836" y="11856673"/>
              <a:ext cx="15754059" cy="1054665"/>
            </a:xfrm>
            <a:custGeom>
              <a:avLst/>
              <a:gdLst>
                <a:gd name="T0" fmla="*/ 1016 w 12645"/>
                <a:gd name="T1" fmla="*/ 688 h 847"/>
                <a:gd name="T2" fmla="*/ 932 w 12645"/>
                <a:gd name="T3" fmla="*/ 683 h 847"/>
                <a:gd name="T4" fmla="*/ 892 w 12645"/>
                <a:gd name="T5" fmla="*/ 680 h 847"/>
                <a:gd name="T6" fmla="*/ 845 w 12645"/>
                <a:gd name="T7" fmla="*/ 674 h 847"/>
                <a:gd name="T8" fmla="*/ 805 w 12645"/>
                <a:gd name="T9" fmla="*/ 668 h 847"/>
                <a:gd name="T10" fmla="*/ 745 w 12645"/>
                <a:gd name="T11" fmla="*/ 657 h 847"/>
                <a:gd name="T12" fmla="*/ 706 w 12645"/>
                <a:gd name="T13" fmla="*/ 648 h 847"/>
                <a:gd name="T14" fmla="*/ 632 w 12645"/>
                <a:gd name="T15" fmla="*/ 629 h 847"/>
                <a:gd name="T16" fmla="*/ 591 w 12645"/>
                <a:gd name="T17" fmla="*/ 616 h 847"/>
                <a:gd name="T18" fmla="*/ 532 w 12645"/>
                <a:gd name="T19" fmla="*/ 595 h 847"/>
                <a:gd name="T20" fmla="*/ 496 w 12645"/>
                <a:gd name="T21" fmla="*/ 581 h 847"/>
                <a:gd name="T22" fmla="*/ 443 w 12645"/>
                <a:gd name="T23" fmla="*/ 558 h 847"/>
                <a:gd name="T24" fmla="*/ 411 w 12645"/>
                <a:gd name="T25" fmla="*/ 542 h 847"/>
                <a:gd name="T26" fmla="*/ 361 w 12645"/>
                <a:gd name="T27" fmla="*/ 515 h 847"/>
                <a:gd name="T28" fmla="*/ 328 w 12645"/>
                <a:gd name="T29" fmla="*/ 496 h 847"/>
                <a:gd name="T30" fmla="*/ 285 w 12645"/>
                <a:gd name="T31" fmla="*/ 468 h 847"/>
                <a:gd name="T32" fmla="*/ 255 w 12645"/>
                <a:gd name="T33" fmla="*/ 445 h 847"/>
                <a:gd name="T34" fmla="*/ 215 w 12645"/>
                <a:gd name="T35" fmla="*/ 414 h 847"/>
                <a:gd name="T36" fmla="*/ 190 w 12645"/>
                <a:gd name="T37" fmla="*/ 392 h 847"/>
                <a:gd name="T38" fmla="*/ 155 w 12645"/>
                <a:gd name="T39" fmla="*/ 357 h 847"/>
                <a:gd name="T40" fmla="*/ 134 w 12645"/>
                <a:gd name="T41" fmla="*/ 334 h 847"/>
                <a:gd name="T42" fmla="*/ 104 w 12645"/>
                <a:gd name="T43" fmla="*/ 297 h 847"/>
                <a:gd name="T44" fmla="*/ 87 w 12645"/>
                <a:gd name="T45" fmla="*/ 272 h 847"/>
                <a:gd name="T46" fmla="*/ 63 w 12645"/>
                <a:gd name="T47" fmla="*/ 234 h 847"/>
                <a:gd name="T48" fmla="*/ 50 w 12645"/>
                <a:gd name="T49" fmla="*/ 208 h 847"/>
                <a:gd name="T50" fmla="*/ 32 w 12645"/>
                <a:gd name="T51" fmla="*/ 168 h 847"/>
                <a:gd name="T52" fmla="*/ 23 w 12645"/>
                <a:gd name="T53" fmla="*/ 141 h 847"/>
                <a:gd name="T54" fmla="*/ 11 w 12645"/>
                <a:gd name="T55" fmla="*/ 99 h 847"/>
                <a:gd name="T56" fmla="*/ 6 w 12645"/>
                <a:gd name="T57" fmla="*/ 72 h 847"/>
                <a:gd name="T58" fmla="*/ 1 w 12645"/>
                <a:gd name="T59" fmla="*/ 28 h 847"/>
                <a:gd name="T60" fmla="*/ 0 w 12645"/>
                <a:gd name="T61" fmla="*/ 178 h 847"/>
                <a:gd name="T62" fmla="*/ 3 w 12645"/>
                <a:gd name="T63" fmla="*/ 206 h 847"/>
                <a:gd name="T64" fmla="*/ 10 w 12645"/>
                <a:gd name="T65" fmla="*/ 249 h 847"/>
                <a:gd name="T66" fmla="*/ 16 w 12645"/>
                <a:gd name="T67" fmla="*/ 277 h 847"/>
                <a:gd name="T68" fmla="*/ 30 w 12645"/>
                <a:gd name="T69" fmla="*/ 318 h 847"/>
                <a:gd name="T70" fmla="*/ 41 w 12645"/>
                <a:gd name="T71" fmla="*/ 345 h 847"/>
                <a:gd name="T72" fmla="*/ 60 w 12645"/>
                <a:gd name="T73" fmla="*/ 385 h 847"/>
                <a:gd name="T74" fmla="*/ 76 w 12645"/>
                <a:gd name="T75" fmla="*/ 412 h 847"/>
                <a:gd name="T76" fmla="*/ 101 w 12645"/>
                <a:gd name="T77" fmla="*/ 449 h 847"/>
                <a:gd name="T78" fmla="*/ 122 w 12645"/>
                <a:gd name="T79" fmla="*/ 475 h 847"/>
                <a:gd name="T80" fmla="*/ 153 w 12645"/>
                <a:gd name="T81" fmla="*/ 511 h 847"/>
                <a:gd name="T82" fmla="*/ 177 w 12645"/>
                <a:gd name="T83" fmla="*/ 535 h 847"/>
                <a:gd name="T84" fmla="*/ 214 w 12645"/>
                <a:gd name="T85" fmla="*/ 569 h 847"/>
                <a:gd name="T86" fmla="*/ 239 w 12645"/>
                <a:gd name="T87" fmla="*/ 590 h 847"/>
                <a:gd name="T88" fmla="*/ 281 w 12645"/>
                <a:gd name="T89" fmla="*/ 620 h 847"/>
                <a:gd name="T90" fmla="*/ 309 w 12645"/>
                <a:gd name="T91" fmla="*/ 640 h 847"/>
                <a:gd name="T92" fmla="*/ 355 w 12645"/>
                <a:gd name="T93" fmla="*/ 668 h 847"/>
                <a:gd name="T94" fmla="*/ 386 w 12645"/>
                <a:gd name="T95" fmla="*/ 686 h 847"/>
                <a:gd name="T96" fmla="*/ 436 w 12645"/>
                <a:gd name="T97" fmla="*/ 711 h 847"/>
                <a:gd name="T98" fmla="*/ 470 w 12645"/>
                <a:gd name="T99" fmla="*/ 726 h 847"/>
                <a:gd name="T100" fmla="*/ 523 w 12645"/>
                <a:gd name="T101" fmla="*/ 748 h 847"/>
                <a:gd name="T102" fmla="*/ 558 w 12645"/>
                <a:gd name="T103" fmla="*/ 761 h 847"/>
                <a:gd name="T104" fmla="*/ 599 w 12645"/>
                <a:gd name="T105" fmla="*/ 774 h 847"/>
                <a:gd name="T106" fmla="*/ 665 w 12645"/>
                <a:gd name="T107" fmla="*/ 794 h 847"/>
                <a:gd name="T108" fmla="*/ 708 w 12645"/>
                <a:gd name="T109" fmla="*/ 804 h 847"/>
                <a:gd name="T110" fmla="*/ 745 w 12645"/>
                <a:gd name="T111" fmla="*/ 813 h 847"/>
                <a:gd name="T112" fmla="*/ 805 w 12645"/>
                <a:gd name="T113" fmla="*/ 824 h 847"/>
                <a:gd name="T114" fmla="*/ 838 w 12645"/>
                <a:gd name="T115" fmla="*/ 829 h 847"/>
                <a:gd name="T116" fmla="*/ 874 w 12645"/>
                <a:gd name="T117" fmla="*/ 834 h 847"/>
                <a:gd name="T118" fmla="*/ 922 w 12645"/>
                <a:gd name="T119" fmla="*/ 839 h 847"/>
                <a:gd name="T120" fmla="*/ 961 w 12645"/>
                <a:gd name="T121" fmla="*/ 842 h 847"/>
                <a:gd name="T122" fmla="*/ 1016 w 12645"/>
                <a:gd name="T123" fmla="*/ 845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45" h="847">
                  <a:moveTo>
                    <a:pt x="1072" y="690"/>
                  </a:moveTo>
                  <a:lnTo>
                    <a:pt x="1072" y="690"/>
                  </a:lnTo>
                  <a:cubicBezTo>
                    <a:pt x="1053" y="690"/>
                    <a:pt x="1035" y="689"/>
                    <a:pt x="1016" y="688"/>
                  </a:cubicBezTo>
                  <a:lnTo>
                    <a:pt x="1016" y="688"/>
                  </a:lnTo>
                  <a:lnTo>
                    <a:pt x="1016" y="688"/>
                  </a:lnTo>
                  <a:lnTo>
                    <a:pt x="1016" y="688"/>
                  </a:lnTo>
                  <a:cubicBezTo>
                    <a:pt x="997" y="688"/>
                    <a:pt x="979" y="687"/>
                    <a:pt x="962" y="686"/>
                  </a:cubicBezTo>
                  <a:lnTo>
                    <a:pt x="962" y="686"/>
                  </a:lnTo>
                  <a:cubicBezTo>
                    <a:pt x="959" y="686"/>
                    <a:pt x="958" y="685"/>
                    <a:pt x="956" y="685"/>
                  </a:cubicBezTo>
                  <a:lnTo>
                    <a:pt x="956" y="685"/>
                  </a:lnTo>
                  <a:cubicBezTo>
                    <a:pt x="948" y="685"/>
                    <a:pt x="940" y="684"/>
                    <a:pt x="932" y="683"/>
                  </a:cubicBezTo>
                  <a:lnTo>
                    <a:pt x="932" y="683"/>
                  </a:lnTo>
                  <a:cubicBezTo>
                    <a:pt x="929" y="683"/>
                    <a:pt x="926" y="683"/>
                    <a:pt x="922" y="683"/>
                  </a:cubicBezTo>
                  <a:lnTo>
                    <a:pt x="922" y="683"/>
                  </a:lnTo>
                  <a:cubicBezTo>
                    <a:pt x="916" y="682"/>
                    <a:pt x="910" y="681"/>
                    <a:pt x="903" y="681"/>
                  </a:cubicBezTo>
                  <a:lnTo>
                    <a:pt x="903" y="681"/>
                  </a:lnTo>
                  <a:cubicBezTo>
                    <a:pt x="899" y="680"/>
                    <a:pt x="896" y="680"/>
                    <a:pt x="892" y="680"/>
                  </a:cubicBezTo>
                  <a:lnTo>
                    <a:pt x="892" y="680"/>
                  </a:lnTo>
                  <a:cubicBezTo>
                    <a:pt x="886" y="679"/>
                    <a:pt x="880" y="679"/>
                    <a:pt x="874" y="678"/>
                  </a:cubicBezTo>
                  <a:lnTo>
                    <a:pt x="874" y="678"/>
                  </a:lnTo>
                  <a:cubicBezTo>
                    <a:pt x="871" y="677"/>
                    <a:pt x="867" y="677"/>
                    <a:pt x="863" y="676"/>
                  </a:cubicBezTo>
                  <a:lnTo>
                    <a:pt x="863" y="676"/>
                  </a:lnTo>
                  <a:cubicBezTo>
                    <a:pt x="857" y="675"/>
                    <a:pt x="851" y="675"/>
                    <a:pt x="845" y="674"/>
                  </a:cubicBezTo>
                  <a:lnTo>
                    <a:pt x="845" y="674"/>
                  </a:lnTo>
                  <a:cubicBezTo>
                    <a:pt x="841" y="674"/>
                    <a:pt x="838" y="673"/>
                    <a:pt x="835" y="672"/>
                  </a:cubicBezTo>
                  <a:lnTo>
                    <a:pt x="835" y="672"/>
                  </a:lnTo>
                  <a:cubicBezTo>
                    <a:pt x="825" y="671"/>
                    <a:pt x="816" y="669"/>
                    <a:pt x="806" y="668"/>
                  </a:cubicBezTo>
                  <a:lnTo>
                    <a:pt x="806" y="668"/>
                  </a:lnTo>
                  <a:cubicBezTo>
                    <a:pt x="805" y="668"/>
                    <a:pt x="805" y="668"/>
                    <a:pt x="805" y="668"/>
                  </a:cubicBezTo>
                  <a:lnTo>
                    <a:pt x="805" y="668"/>
                  </a:lnTo>
                  <a:cubicBezTo>
                    <a:pt x="795" y="666"/>
                    <a:pt x="785" y="664"/>
                    <a:pt x="775" y="663"/>
                  </a:cubicBezTo>
                  <a:lnTo>
                    <a:pt x="775" y="663"/>
                  </a:lnTo>
                  <a:cubicBezTo>
                    <a:pt x="772" y="662"/>
                    <a:pt x="769" y="661"/>
                    <a:pt x="766" y="661"/>
                  </a:cubicBezTo>
                  <a:lnTo>
                    <a:pt x="766" y="661"/>
                  </a:lnTo>
                  <a:cubicBezTo>
                    <a:pt x="759" y="659"/>
                    <a:pt x="752" y="658"/>
                    <a:pt x="745" y="657"/>
                  </a:cubicBezTo>
                  <a:lnTo>
                    <a:pt x="745" y="657"/>
                  </a:lnTo>
                  <a:cubicBezTo>
                    <a:pt x="742" y="656"/>
                    <a:pt x="739" y="655"/>
                    <a:pt x="736" y="655"/>
                  </a:cubicBezTo>
                  <a:lnTo>
                    <a:pt x="736" y="655"/>
                  </a:lnTo>
                  <a:cubicBezTo>
                    <a:pt x="728" y="653"/>
                    <a:pt x="721" y="652"/>
                    <a:pt x="713" y="650"/>
                  </a:cubicBezTo>
                  <a:lnTo>
                    <a:pt x="713" y="650"/>
                  </a:lnTo>
                  <a:cubicBezTo>
                    <a:pt x="711" y="649"/>
                    <a:pt x="709" y="648"/>
                    <a:pt x="706" y="648"/>
                  </a:cubicBezTo>
                  <a:lnTo>
                    <a:pt x="706" y="648"/>
                  </a:lnTo>
                  <a:cubicBezTo>
                    <a:pt x="695" y="646"/>
                    <a:pt x="684" y="642"/>
                    <a:pt x="673" y="640"/>
                  </a:cubicBezTo>
                  <a:lnTo>
                    <a:pt x="673" y="640"/>
                  </a:lnTo>
                  <a:cubicBezTo>
                    <a:pt x="670" y="639"/>
                    <a:pt x="668" y="639"/>
                    <a:pt x="665" y="637"/>
                  </a:cubicBezTo>
                  <a:lnTo>
                    <a:pt x="665" y="637"/>
                  </a:lnTo>
                  <a:cubicBezTo>
                    <a:pt x="654" y="635"/>
                    <a:pt x="643" y="632"/>
                    <a:pt x="632" y="629"/>
                  </a:cubicBezTo>
                  <a:lnTo>
                    <a:pt x="632" y="629"/>
                  </a:lnTo>
                  <a:cubicBezTo>
                    <a:pt x="632" y="628"/>
                    <a:pt x="632" y="628"/>
                    <a:pt x="632" y="628"/>
                  </a:cubicBezTo>
                  <a:lnTo>
                    <a:pt x="632" y="628"/>
                  </a:lnTo>
                  <a:cubicBezTo>
                    <a:pt x="621" y="625"/>
                    <a:pt x="610" y="622"/>
                    <a:pt x="599" y="618"/>
                  </a:cubicBezTo>
                  <a:lnTo>
                    <a:pt x="599" y="618"/>
                  </a:lnTo>
                  <a:cubicBezTo>
                    <a:pt x="596" y="618"/>
                    <a:pt x="594" y="617"/>
                    <a:pt x="591" y="616"/>
                  </a:cubicBezTo>
                  <a:lnTo>
                    <a:pt x="591" y="616"/>
                  </a:lnTo>
                  <a:cubicBezTo>
                    <a:pt x="581" y="612"/>
                    <a:pt x="570" y="609"/>
                    <a:pt x="559" y="606"/>
                  </a:cubicBezTo>
                  <a:lnTo>
                    <a:pt x="559" y="606"/>
                  </a:lnTo>
                  <a:cubicBezTo>
                    <a:pt x="558" y="605"/>
                    <a:pt x="556" y="604"/>
                    <a:pt x="554" y="603"/>
                  </a:cubicBezTo>
                  <a:lnTo>
                    <a:pt x="554" y="603"/>
                  </a:lnTo>
                  <a:cubicBezTo>
                    <a:pt x="547" y="601"/>
                    <a:pt x="539" y="598"/>
                    <a:pt x="532" y="595"/>
                  </a:cubicBezTo>
                  <a:lnTo>
                    <a:pt x="532" y="595"/>
                  </a:lnTo>
                  <a:cubicBezTo>
                    <a:pt x="529" y="594"/>
                    <a:pt x="526" y="593"/>
                    <a:pt x="523" y="592"/>
                  </a:cubicBezTo>
                  <a:lnTo>
                    <a:pt x="523" y="592"/>
                  </a:lnTo>
                  <a:cubicBezTo>
                    <a:pt x="516" y="589"/>
                    <a:pt x="509" y="586"/>
                    <a:pt x="501" y="583"/>
                  </a:cubicBezTo>
                  <a:lnTo>
                    <a:pt x="501" y="583"/>
                  </a:lnTo>
                  <a:cubicBezTo>
                    <a:pt x="500" y="583"/>
                    <a:pt x="498" y="582"/>
                    <a:pt x="496" y="581"/>
                  </a:cubicBezTo>
                  <a:lnTo>
                    <a:pt x="496" y="581"/>
                  </a:lnTo>
                  <a:cubicBezTo>
                    <a:pt x="487" y="578"/>
                    <a:pt x="479" y="574"/>
                    <a:pt x="470" y="570"/>
                  </a:cubicBezTo>
                  <a:lnTo>
                    <a:pt x="470" y="570"/>
                  </a:lnTo>
                  <a:cubicBezTo>
                    <a:pt x="468" y="569"/>
                    <a:pt x="465" y="568"/>
                    <a:pt x="463" y="567"/>
                  </a:cubicBezTo>
                  <a:lnTo>
                    <a:pt x="463" y="567"/>
                  </a:lnTo>
                  <a:cubicBezTo>
                    <a:pt x="457" y="564"/>
                    <a:pt x="450" y="561"/>
                    <a:pt x="443" y="558"/>
                  </a:cubicBezTo>
                  <a:lnTo>
                    <a:pt x="443" y="558"/>
                  </a:lnTo>
                  <a:cubicBezTo>
                    <a:pt x="441" y="557"/>
                    <a:pt x="438" y="555"/>
                    <a:pt x="436" y="554"/>
                  </a:cubicBezTo>
                  <a:lnTo>
                    <a:pt x="436" y="554"/>
                  </a:lnTo>
                  <a:cubicBezTo>
                    <a:pt x="427" y="551"/>
                    <a:pt x="419" y="546"/>
                    <a:pt x="411" y="543"/>
                  </a:cubicBezTo>
                  <a:lnTo>
                    <a:pt x="411" y="543"/>
                  </a:lnTo>
                  <a:lnTo>
                    <a:pt x="411" y="542"/>
                  </a:lnTo>
                  <a:lnTo>
                    <a:pt x="411" y="542"/>
                  </a:lnTo>
                  <a:cubicBezTo>
                    <a:pt x="402" y="538"/>
                    <a:pt x="394" y="533"/>
                    <a:pt x="386" y="529"/>
                  </a:cubicBezTo>
                  <a:lnTo>
                    <a:pt x="386" y="529"/>
                  </a:lnTo>
                  <a:cubicBezTo>
                    <a:pt x="384" y="528"/>
                    <a:pt x="381" y="527"/>
                    <a:pt x="379" y="526"/>
                  </a:cubicBezTo>
                  <a:lnTo>
                    <a:pt x="379" y="526"/>
                  </a:lnTo>
                  <a:cubicBezTo>
                    <a:pt x="373" y="523"/>
                    <a:pt x="367" y="519"/>
                    <a:pt x="361" y="515"/>
                  </a:cubicBezTo>
                  <a:lnTo>
                    <a:pt x="361" y="515"/>
                  </a:lnTo>
                  <a:cubicBezTo>
                    <a:pt x="359" y="515"/>
                    <a:pt x="357" y="513"/>
                    <a:pt x="355" y="512"/>
                  </a:cubicBezTo>
                  <a:lnTo>
                    <a:pt x="355" y="512"/>
                  </a:lnTo>
                  <a:cubicBezTo>
                    <a:pt x="346" y="507"/>
                    <a:pt x="339" y="503"/>
                    <a:pt x="331" y="498"/>
                  </a:cubicBezTo>
                  <a:lnTo>
                    <a:pt x="331" y="498"/>
                  </a:lnTo>
                  <a:cubicBezTo>
                    <a:pt x="330" y="497"/>
                    <a:pt x="329" y="497"/>
                    <a:pt x="328" y="496"/>
                  </a:cubicBezTo>
                  <a:lnTo>
                    <a:pt x="328" y="496"/>
                  </a:lnTo>
                  <a:cubicBezTo>
                    <a:pt x="322" y="492"/>
                    <a:pt x="315" y="488"/>
                    <a:pt x="309" y="484"/>
                  </a:cubicBezTo>
                  <a:lnTo>
                    <a:pt x="309" y="484"/>
                  </a:lnTo>
                  <a:cubicBezTo>
                    <a:pt x="307" y="482"/>
                    <a:pt x="304" y="481"/>
                    <a:pt x="302" y="480"/>
                  </a:cubicBezTo>
                  <a:lnTo>
                    <a:pt x="302" y="480"/>
                  </a:lnTo>
                  <a:cubicBezTo>
                    <a:pt x="296" y="475"/>
                    <a:pt x="291" y="472"/>
                    <a:pt x="285" y="468"/>
                  </a:cubicBezTo>
                  <a:lnTo>
                    <a:pt x="285" y="468"/>
                  </a:lnTo>
                  <a:cubicBezTo>
                    <a:pt x="283" y="466"/>
                    <a:pt x="282" y="466"/>
                    <a:pt x="281" y="464"/>
                  </a:cubicBezTo>
                  <a:lnTo>
                    <a:pt x="281" y="464"/>
                  </a:lnTo>
                  <a:cubicBezTo>
                    <a:pt x="273" y="460"/>
                    <a:pt x="266" y="455"/>
                    <a:pt x="260" y="449"/>
                  </a:cubicBezTo>
                  <a:lnTo>
                    <a:pt x="260" y="449"/>
                  </a:lnTo>
                  <a:cubicBezTo>
                    <a:pt x="258" y="448"/>
                    <a:pt x="256" y="447"/>
                    <a:pt x="255" y="445"/>
                  </a:cubicBezTo>
                  <a:lnTo>
                    <a:pt x="255" y="445"/>
                  </a:lnTo>
                  <a:cubicBezTo>
                    <a:pt x="249" y="442"/>
                    <a:pt x="244" y="438"/>
                    <a:pt x="239" y="433"/>
                  </a:cubicBezTo>
                  <a:lnTo>
                    <a:pt x="239" y="433"/>
                  </a:lnTo>
                  <a:cubicBezTo>
                    <a:pt x="237" y="432"/>
                    <a:pt x="235" y="430"/>
                    <a:pt x="233" y="429"/>
                  </a:cubicBezTo>
                  <a:lnTo>
                    <a:pt x="233" y="429"/>
                  </a:lnTo>
                  <a:cubicBezTo>
                    <a:pt x="227" y="424"/>
                    <a:pt x="221" y="419"/>
                    <a:pt x="215" y="414"/>
                  </a:cubicBezTo>
                  <a:lnTo>
                    <a:pt x="215" y="414"/>
                  </a:lnTo>
                  <a:cubicBezTo>
                    <a:pt x="214" y="414"/>
                    <a:pt x="214" y="413"/>
                    <a:pt x="214" y="412"/>
                  </a:cubicBezTo>
                  <a:lnTo>
                    <a:pt x="214" y="412"/>
                  </a:lnTo>
                  <a:cubicBezTo>
                    <a:pt x="207" y="407"/>
                    <a:pt x="201" y="401"/>
                    <a:pt x="195" y="396"/>
                  </a:cubicBezTo>
                  <a:lnTo>
                    <a:pt x="195" y="396"/>
                  </a:lnTo>
                  <a:cubicBezTo>
                    <a:pt x="193" y="395"/>
                    <a:pt x="192" y="393"/>
                    <a:pt x="190" y="392"/>
                  </a:cubicBezTo>
                  <a:lnTo>
                    <a:pt x="190" y="392"/>
                  </a:lnTo>
                  <a:cubicBezTo>
                    <a:pt x="185" y="387"/>
                    <a:pt x="181" y="383"/>
                    <a:pt x="177" y="379"/>
                  </a:cubicBezTo>
                  <a:lnTo>
                    <a:pt x="177" y="379"/>
                  </a:lnTo>
                  <a:cubicBezTo>
                    <a:pt x="175" y="377"/>
                    <a:pt x="173" y="376"/>
                    <a:pt x="172" y="374"/>
                  </a:cubicBezTo>
                  <a:lnTo>
                    <a:pt x="172" y="374"/>
                  </a:lnTo>
                  <a:cubicBezTo>
                    <a:pt x="166" y="369"/>
                    <a:pt x="160" y="362"/>
                    <a:pt x="155" y="357"/>
                  </a:cubicBezTo>
                  <a:lnTo>
                    <a:pt x="155" y="357"/>
                  </a:lnTo>
                  <a:cubicBezTo>
                    <a:pt x="154" y="356"/>
                    <a:pt x="153" y="356"/>
                    <a:pt x="153" y="354"/>
                  </a:cubicBezTo>
                  <a:lnTo>
                    <a:pt x="153" y="354"/>
                  </a:lnTo>
                  <a:cubicBezTo>
                    <a:pt x="148" y="349"/>
                    <a:pt x="144" y="344"/>
                    <a:pt x="139" y="339"/>
                  </a:cubicBezTo>
                  <a:lnTo>
                    <a:pt x="139" y="339"/>
                  </a:lnTo>
                  <a:cubicBezTo>
                    <a:pt x="138" y="337"/>
                    <a:pt x="135" y="335"/>
                    <a:pt x="134" y="334"/>
                  </a:cubicBezTo>
                  <a:lnTo>
                    <a:pt x="134" y="334"/>
                  </a:lnTo>
                  <a:cubicBezTo>
                    <a:pt x="130" y="329"/>
                    <a:pt x="126" y="324"/>
                    <a:pt x="122" y="319"/>
                  </a:cubicBezTo>
                  <a:lnTo>
                    <a:pt x="122" y="319"/>
                  </a:lnTo>
                  <a:cubicBezTo>
                    <a:pt x="121" y="318"/>
                    <a:pt x="120" y="317"/>
                    <a:pt x="118" y="315"/>
                  </a:cubicBezTo>
                  <a:lnTo>
                    <a:pt x="118" y="315"/>
                  </a:lnTo>
                  <a:cubicBezTo>
                    <a:pt x="114" y="309"/>
                    <a:pt x="109" y="303"/>
                    <a:pt x="104" y="297"/>
                  </a:cubicBezTo>
                  <a:lnTo>
                    <a:pt x="104" y="297"/>
                  </a:lnTo>
                  <a:cubicBezTo>
                    <a:pt x="104" y="296"/>
                    <a:pt x="103" y="295"/>
                    <a:pt x="101" y="293"/>
                  </a:cubicBezTo>
                  <a:lnTo>
                    <a:pt x="101" y="293"/>
                  </a:lnTo>
                  <a:cubicBezTo>
                    <a:pt x="98" y="288"/>
                    <a:pt x="94" y="283"/>
                    <a:pt x="91" y="278"/>
                  </a:cubicBezTo>
                  <a:lnTo>
                    <a:pt x="91" y="278"/>
                  </a:lnTo>
                  <a:cubicBezTo>
                    <a:pt x="90" y="276"/>
                    <a:pt x="88" y="274"/>
                    <a:pt x="87" y="272"/>
                  </a:cubicBezTo>
                  <a:lnTo>
                    <a:pt x="87" y="272"/>
                  </a:lnTo>
                  <a:cubicBezTo>
                    <a:pt x="83" y="267"/>
                    <a:pt x="80" y="261"/>
                    <a:pt x="76" y="256"/>
                  </a:cubicBezTo>
                  <a:lnTo>
                    <a:pt x="76" y="256"/>
                  </a:lnTo>
                  <a:cubicBezTo>
                    <a:pt x="76" y="255"/>
                    <a:pt x="76" y="254"/>
                    <a:pt x="75" y="254"/>
                  </a:cubicBezTo>
                  <a:lnTo>
                    <a:pt x="75" y="254"/>
                  </a:lnTo>
                  <a:cubicBezTo>
                    <a:pt x="71" y="247"/>
                    <a:pt x="67" y="241"/>
                    <a:pt x="63" y="234"/>
                  </a:cubicBezTo>
                  <a:lnTo>
                    <a:pt x="63" y="234"/>
                  </a:lnTo>
                  <a:cubicBezTo>
                    <a:pt x="63" y="233"/>
                    <a:pt x="62" y="231"/>
                    <a:pt x="60" y="229"/>
                  </a:cubicBezTo>
                  <a:lnTo>
                    <a:pt x="60" y="229"/>
                  </a:lnTo>
                  <a:cubicBezTo>
                    <a:pt x="58" y="224"/>
                    <a:pt x="55" y="219"/>
                    <a:pt x="52" y="214"/>
                  </a:cubicBezTo>
                  <a:lnTo>
                    <a:pt x="52" y="214"/>
                  </a:lnTo>
                  <a:cubicBezTo>
                    <a:pt x="52" y="212"/>
                    <a:pt x="51" y="210"/>
                    <a:pt x="50" y="208"/>
                  </a:cubicBezTo>
                  <a:lnTo>
                    <a:pt x="50" y="208"/>
                  </a:lnTo>
                  <a:cubicBezTo>
                    <a:pt x="47" y="202"/>
                    <a:pt x="43" y="195"/>
                    <a:pt x="41" y="189"/>
                  </a:cubicBezTo>
                  <a:lnTo>
                    <a:pt x="41" y="189"/>
                  </a:lnTo>
                  <a:cubicBezTo>
                    <a:pt x="40" y="188"/>
                    <a:pt x="40" y="187"/>
                    <a:pt x="40" y="187"/>
                  </a:cubicBezTo>
                  <a:lnTo>
                    <a:pt x="40" y="187"/>
                  </a:lnTo>
                  <a:cubicBezTo>
                    <a:pt x="37" y="181"/>
                    <a:pt x="35" y="175"/>
                    <a:pt x="32" y="168"/>
                  </a:cubicBezTo>
                  <a:lnTo>
                    <a:pt x="32" y="168"/>
                  </a:lnTo>
                  <a:cubicBezTo>
                    <a:pt x="31" y="166"/>
                    <a:pt x="30" y="164"/>
                    <a:pt x="30" y="162"/>
                  </a:cubicBezTo>
                  <a:lnTo>
                    <a:pt x="30" y="162"/>
                  </a:lnTo>
                  <a:cubicBezTo>
                    <a:pt x="28" y="157"/>
                    <a:pt x="26" y="151"/>
                    <a:pt x="24" y="146"/>
                  </a:cubicBezTo>
                  <a:lnTo>
                    <a:pt x="24" y="146"/>
                  </a:lnTo>
                  <a:cubicBezTo>
                    <a:pt x="24" y="145"/>
                    <a:pt x="23" y="143"/>
                    <a:pt x="23" y="141"/>
                  </a:cubicBezTo>
                  <a:lnTo>
                    <a:pt x="23" y="141"/>
                  </a:lnTo>
                  <a:cubicBezTo>
                    <a:pt x="20" y="134"/>
                    <a:pt x="18" y="128"/>
                    <a:pt x="16" y="121"/>
                  </a:cubicBezTo>
                  <a:lnTo>
                    <a:pt x="16" y="121"/>
                  </a:lnTo>
                  <a:cubicBezTo>
                    <a:pt x="16" y="119"/>
                    <a:pt x="16" y="118"/>
                    <a:pt x="15" y="117"/>
                  </a:cubicBezTo>
                  <a:lnTo>
                    <a:pt x="15" y="117"/>
                  </a:lnTo>
                  <a:cubicBezTo>
                    <a:pt x="14" y="111"/>
                    <a:pt x="12" y="105"/>
                    <a:pt x="11" y="99"/>
                  </a:cubicBezTo>
                  <a:lnTo>
                    <a:pt x="11" y="99"/>
                  </a:lnTo>
                  <a:cubicBezTo>
                    <a:pt x="11" y="97"/>
                    <a:pt x="10" y="95"/>
                    <a:pt x="10" y="93"/>
                  </a:cubicBezTo>
                  <a:lnTo>
                    <a:pt x="10" y="93"/>
                  </a:lnTo>
                  <a:cubicBezTo>
                    <a:pt x="8" y="87"/>
                    <a:pt x="7" y="82"/>
                    <a:pt x="7" y="76"/>
                  </a:cubicBezTo>
                  <a:lnTo>
                    <a:pt x="7" y="76"/>
                  </a:lnTo>
                  <a:cubicBezTo>
                    <a:pt x="6" y="74"/>
                    <a:pt x="6" y="73"/>
                    <a:pt x="6" y="72"/>
                  </a:cubicBezTo>
                  <a:lnTo>
                    <a:pt x="6" y="72"/>
                  </a:lnTo>
                  <a:cubicBezTo>
                    <a:pt x="5" y="65"/>
                    <a:pt x="3" y="58"/>
                    <a:pt x="3" y="50"/>
                  </a:cubicBezTo>
                  <a:lnTo>
                    <a:pt x="3" y="50"/>
                  </a:lnTo>
                  <a:cubicBezTo>
                    <a:pt x="2" y="49"/>
                    <a:pt x="2" y="47"/>
                    <a:pt x="2" y="45"/>
                  </a:cubicBezTo>
                  <a:lnTo>
                    <a:pt x="2" y="45"/>
                  </a:lnTo>
                  <a:cubicBezTo>
                    <a:pt x="2" y="39"/>
                    <a:pt x="1" y="34"/>
                    <a:pt x="1" y="28"/>
                  </a:cubicBezTo>
                  <a:lnTo>
                    <a:pt x="1" y="28"/>
                  </a:lnTo>
                  <a:cubicBezTo>
                    <a:pt x="1" y="26"/>
                    <a:pt x="0" y="24"/>
                    <a:pt x="0" y="22"/>
                  </a:cubicBezTo>
                  <a:lnTo>
                    <a:pt x="0" y="22"/>
                  </a:lnTo>
                  <a:cubicBezTo>
                    <a:pt x="0" y="15"/>
                    <a:pt x="0" y="8"/>
                    <a:pt x="0" y="0"/>
                  </a:cubicBezTo>
                  <a:lnTo>
                    <a:pt x="0" y="156"/>
                  </a:lnTo>
                  <a:lnTo>
                    <a:pt x="0" y="156"/>
                  </a:lnTo>
                  <a:cubicBezTo>
                    <a:pt x="0" y="164"/>
                    <a:pt x="0" y="171"/>
                    <a:pt x="0" y="178"/>
                  </a:cubicBezTo>
                  <a:lnTo>
                    <a:pt x="0" y="178"/>
                  </a:lnTo>
                  <a:cubicBezTo>
                    <a:pt x="0" y="180"/>
                    <a:pt x="1" y="182"/>
                    <a:pt x="1" y="184"/>
                  </a:cubicBezTo>
                  <a:lnTo>
                    <a:pt x="1" y="184"/>
                  </a:lnTo>
                  <a:cubicBezTo>
                    <a:pt x="1" y="190"/>
                    <a:pt x="2" y="195"/>
                    <a:pt x="2" y="201"/>
                  </a:cubicBezTo>
                  <a:lnTo>
                    <a:pt x="2" y="201"/>
                  </a:lnTo>
                  <a:cubicBezTo>
                    <a:pt x="2" y="203"/>
                    <a:pt x="2" y="204"/>
                    <a:pt x="3" y="206"/>
                  </a:cubicBezTo>
                  <a:lnTo>
                    <a:pt x="3" y="206"/>
                  </a:lnTo>
                  <a:cubicBezTo>
                    <a:pt x="3" y="214"/>
                    <a:pt x="5" y="221"/>
                    <a:pt x="6" y="228"/>
                  </a:cubicBezTo>
                  <a:lnTo>
                    <a:pt x="6" y="228"/>
                  </a:lnTo>
                  <a:cubicBezTo>
                    <a:pt x="6" y="229"/>
                    <a:pt x="6" y="230"/>
                    <a:pt x="7" y="232"/>
                  </a:cubicBezTo>
                  <a:lnTo>
                    <a:pt x="7" y="232"/>
                  </a:lnTo>
                  <a:cubicBezTo>
                    <a:pt x="7" y="238"/>
                    <a:pt x="8" y="244"/>
                    <a:pt x="10" y="249"/>
                  </a:cubicBezTo>
                  <a:lnTo>
                    <a:pt x="10" y="249"/>
                  </a:lnTo>
                  <a:cubicBezTo>
                    <a:pt x="10" y="251"/>
                    <a:pt x="11" y="254"/>
                    <a:pt x="11" y="255"/>
                  </a:cubicBezTo>
                  <a:lnTo>
                    <a:pt x="11" y="255"/>
                  </a:lnTo>
                  <a:cubicBezTo>
                    <a:pt x="12" y="261"/>
                    <a:pt x="14" y="267"/>
                    <a:pt x="15" y="272"/>
                  </a:cubicBezTo>
                  <a:lnTo>
                    <a:pt x="15" y="272"/>
                  </a:lnTo>
                  <a:cubicBezTo>
                    <a:pt x="16" y="274"/>
                    <a:pt x="16" y="275"/>
                    <a:pt x="16" y="277"/>
                  </a:cubicBezTo>
                  <a:lnTo>
                    <a:pt x="16" y="277"/>
                  </a:lnTo>
                  <a:cubicBezTo>
                    <a:pt x="18" y="283"/>
                    <a:pt x="20" y="291"/>
                    <a:pt x="23" y="297"/>
                  </a:cubicBezTo>
                  <a:lnTo>
                    <a:pt x="23" y="297"/>
                  </a:lnTo>
                  <a:cubicBezTo>
                    <a:pt x="23" y="299"/>
                    <a:pt x="24" y="301"/>
                    <a:pt x="24" y="302"/>
                  </a:cubicBezTo>
                  <a:lnTo>
                    <a:pt x="24" y="302"/>
                  </a:lnTo>
                  <a:cubicBezTo>
                    <a:pt x="26" y="308"/>
                    <a:pt x="28" y="313"/>
                    <a:pt x="30" y="318"/>
                  </a:cubicBezTo>
                  <a:lnTo>
                    <a:pt x="30" y="318"/>
                  </a:lnTo>
                  <a:cubicBezTo>
                    <a:pt x="30" y="320"/>
                    <a:pt x="31" y="323"/>
                    <a:pt x="32" y="324"/>
                  </a:cubicBezTo>
                  <a:lnTo>
                    <a:pt x="32" y="324"/>
                  </a:lnTo>
                  <a:cubicBezTo>
                    <a:pt x="35" y="330"/>
                    <a:pt x="37" y="337"/>
                    <a:pt x="40" y="343"/>
                  </a:cubicBezTo>
                  <a:lnTo>
                    <a:pt x="40" y="343"/>
                  </a:lnTo>
                  <a:cubicBezTo>
                    <a:pt x="40" y="343"/>
                    <a:pt x="40" y="344"/>
                    <a:pt x="41" y="345"/>
                  </a:cubicBezTo>
                  <a:lnTo>
                    <a:pt x="41" y="345"/>
                  </a:lnTo>
                  <a:cubicBezTo>
                    <a:pt x="43" y="351"/>
                    <a:pt x="47" y="358"/>
                    <a:pt x="50" y="364"/>
                  </a:cubicBezTo>
                  <a:lnTo>
                    <a:pt x="50" y="364"/>
                  </a:lnTo>
                  <a:cubicBezTo>
                    <a:pt x="51" y="366"/>
                    <a:pt x="52" y="369"/>
                    <a:pt x="52" y="370"/>
                  </a:cubicBezTo>
                  <a:lnTo>
                    <a:pt x="52" y="370"/>
                  </a:lnTo>
                  <a:cubicBezTo>
                    <a:pt x="55" y="375"/>
                    <a:pt x="58" y="380"/>
                    <a:pt x="60" y="385"/>
                  </a:cubicBezTo>
                  <a:lnTo>
                    <a:pt x="60" y="385"/>
                  </a:lnTo>
                  <a:cubicBezTo>
                    <a:pt x="62" y="387"/>
                    <a:pt x="63" y="389"/>
                    <a:pt x="63" y="390"/>
                  </a:cubicBezTo>
                  <a:lnTo>
                    <a:pt x="63" y="390"/>
                  </a:lnTo>
                  <a:cubicBezTo>
                    <a:pt x="67" y="397"/>
                    <a:pt x="71" y="403"/>
                    <a:pt x="75" y="410"/>
                  </a:cubicBezTo>
                  <a:lnTo>
                    <a:pt x="75" y="410"/>
                  </a:lnTo>
                  <a:cubicBezTo>
                    <a:pt x="76" y="411"/>
                    <a:pt x="76" y="411"/>
                    <a:pt x="76" y="412"/>
                  </a:cubicBezTo>
                  <a:lnTo>
                    <a:pt x="76" y="412"/>
                  </a:lnTo>
                  <a:cubicBezTo>
                    <a:pt x="80" y="418"/>
                    <a:pt x="83" y="423"/>
                    <a:pt x="87" y="429"/>
                  </a:cubicBezTo>
                  <a:lnTo>
                    <a:pt x="87" y="429"/>
                  </a:lnTo>
                  <a:cubicBezTo>
                    <a:pt x="88" y="431"/>
                    <a:pt x="90" y="433"/>
                    <a:pt x="91" y="434"/>
                  </a:cubicBezTo>
                  <a:lnTo>
                    <a:pt x="91" y="434"/>
                  </a:lnTo>
                  <a:cubicBezTo>
                    <a:pt x="94" y="439"/>
                    <a:pt x="98" y="444"/>
                    <a:pt x="101" y="449"/>
                  </a:cubicBezTo>
                  <a:lnTo>
                    <a:pt x="101" y="449"/>
                  </a:lnTo>
                  <a:cubicBezTo>
                    <a:pt x="103" y="450"/>
                    <a:pt x="104" y="452"/>
                    <a:pt x="104" y="453"/>
                  </a:cubicBezTo>
                  <a:lnTo>
                    <a:pt x="104" y="453"/>
                  </a:lnTo>
                  <a:cubicBezTo>
                    <a:pt x="109" y="460"/>
                    <a:pt x="114" y="466"/>
                    <a:pt x="118" y="472"/>
                  </a:cubicBezTo>
                  <a:lnTo>
                    <a:pt x="118" y="472"/>
                  </a:lnTo>
                  <a:cubicBezTo>
                    <a:pt x="120" y="473"/>
                    <a:pt x="121" y="474"/>
                    <a:pt x="122" y="475"/>
                  </a:cubicBezTo>
                  <a:lnTo>
                    <a:pt x="122" y="475"/>
                  </a:lnTo>
                  <a:cubicBezTo>
                    <a:pt x="126" y="480"/>
                    <a:pt x="130" y="485"/>
                    <a:pt x="134" y="490"/>
                  </a:cubicBezTo>
                  <a:lnTo>
                    <a:pt x="134" y="490"/>
                  </a:lnTo>
                  <a:cubicBezTo>
                    <a:pt x="135" y="492"/>
                    <a:pt x="138" y="493"/>
                    <a:pt x="139" y="495"/>
                  </a:cubicBezTo>
                  <a:lnTo>
                    <a:pt x="139" y="495"/>
                  </a:lnTo>
                  <a:cubicBezTo>
                    <a:pt x="144" y="501"/>
                    <a:pt x="148" y="505"/>
                    <a:pt x="153" y="511"/>
                  </a:cubicBezTo>
                  <a:lnTo>
                    <a:pt x="153" y="511"/>
                  </a:lnTo>
                  <a:cubicBezTo>
                    <a:pt x="153" y="512"/>
                    <a:pt x="154" y="512"/>
                    <a:pt x="155" y="513"/>
                  </a:cubicBezTo>
                  <a:lnTo>
                    <a:pt x="155" y="513"/>
                  </a:lnTo>
                  <a:cubicBezTo>
                    <a:pt x="160" y="519"/>
                    <a:pt x="166" y="524"/>
                    <a:pt x="172" y="530"/>
                  </a:cubicBezTo>
                  <a:lnTo>
                    <a:pt x="172" y="530"/>
                  </a:lnTo>
                  <a:cubicBezTo>
                    <a:pt x="173" y="532"/>
                    <a:pt x="175" y="533"/>
                    <a:pt x="177" y="535"/>
                  </a:cubicBezTo>
                  <a:lnTo>
                    <a:pt x="177" y="535"/>
                  </a:lnTo>
                  <a:cubicBezTo>
                    <a:pt x="181" y="539"/>
                    <a:pt x="185" y="543"/>
                    <a:pt x="190" y="548"/>
                  </a:cubicBezTo>
                  <a:lnTo>
                    <a:pt x="190" y="548"/>
                  </a:lnTo>
                  <a:cubicBezTo>
                    <a:pt x="192" y="549"/>
                    <a:pt x="193" y="551"/>
                    <a:pt x="195" y="553"/>
                  </a:cubicBezTo>
                  <a:lnTo>
                    <a:pt x="195" y="553"/>
                  </a:lnTo>
                  <a:cubicBezTo>
                    <a:pt x="201" y="558"/>
                    <a:pt x="207" y="564"/>
                    <a:pt x="214" y="569"/>
                  </a:cubicBezTo>
                  <a:lnTo>
                    <a:pt x="214" y="569"/>
                  </a:lnTo>
                  <a:cubicBezTo>
                    <a:pt x="214" y="569"/>
                    <a:pt x="214" y="570"/>
                    <a:pt x="215" y="570"/>
                  </a:cubicBezTo>
                  <a:lnTo>
                    <a:pt x="215" y="570"/>
                  </a:lnTo>
                  <a:cubicBezTo>
                    <a:pt x="221" y="575"/>
                    <a:pt x="227" y="580"/>
                    <a:pt x="233" y="585"/>
                  </a:cubicBezTo>
                  <a:lnTo>
                    <a:pt x="233" y="585"/>
                  </a:lnTo>
                  <a:cubicBezTo>
                    <a:pt x="235" y="587"/>
                    <a:pt x="237" y="588"/>
                    <a:pt x="239" y="590"/>
                  </a:cubicBezTo>
                  <a:lnTo>
                    <a:pt x="239" y="590"/>
                  </a:lnTo>
                  <a:cubicBezTo>
                    <a:pt x="244" y="594"/>
                    <a:pt x="249" y="598"/>
                    <a:pt x="255" y="602"/>
                  </a:cubicBezTo>
                  <a:lnTo>
                    <a:pt x="255" y="602"/>
                  </a:lnTo>
                  <a:cubicBezTo>
                    <a:pt x="256" y="603"/>
                    <a:pt x="258" y="605"/>
                    <a:pt x="260" y="606"/>
                  </a:cubicBezTo>
                  <a:lnTo>
                    <a:pt x="260" y="606"/>
                  </a:lnTo>
                  <a:cubicBezTo>
                    <a:pt x="266" y="611"/>
                    <a:pt x="273" y="616"/>
                    <a:pt x="281" y="620"/>
                  </a:cubicBezTo>
                  <a:lnTo>
                    <a:pt x="281" y="620"/>
                  </a:lnTo>
                  <a:cubicBezTo>
                    <a:pt x="282" y="622"/>
                    <a:pt x="283" y="623"/>
                    <a:pt x="285" y="623"/>
                  </a:cubicBezTo>
                  <a:lnTo>
                    <a:pt x="285" y="623"/>
                  </a:lnTo>
                  <a:cubicBezTo>
                    <a:pt x="290" y="628"/>
                    <a:pt x="296" y="632"/>
                    <a:pt x="302" y="636"/>
                  </a:cubicBezTo>
                  <a:lnTo>
                    <a:pt x="302" y="636"/>
                  </a:lnTo>
                  <a:cubicBezTo>
                    <a:pt x="304" y="637"/>
                    <a:pt x="307" y="639"/>
                    <a:pt x="309" y="640"/>
                  </a:cubicBezTo>
                  <a:lnTo>
                    <a:pt x="309" y="640"/>
                  </a:lnTo>
                  <a:cubicBezTo>
                    <a:pt x="315" y="644"/>
                    <a:pt x="322" y="648"/>
                    <a:pt x="328" y="652"/>
                  </a:cubicBezTo>
                  <a:lnTo>
                    <a:pt x="328" y="652"/>
                  </a:lnTo>
                  <a:cubicBezTo>
                    <a:pt x="329" y="653"/>
                    <a:pt x="330" y="653"/>
                    <a:pt x="331" y="655"/>
                  </a:cubicBezTo>
                  <a:lnTo>
                    <a:pt x="331" y="655"/>
                  </a:lnTo>
                  <a:cubicBezTo>
                    <a:pt x="339" y="659"/>
                    <a:pt x="346" y="664"/>
                    <a:pt x="355" y="668"/>
                  </a:cubicBezTo>
                  <a:lnTo>
                    <a:pt x="355" y="668"/>
                  </a:lnTo>
                  <a:cubicBezTo>
                    <a:pt x="357" y="669"/>
                    <a:pt x="359" y="670"/>
                    <a:pt x="361" y="672"/>
                  </a:cubicBezTo>
                  <a:lnTo>
                    <a:pt x="361" y="672"/>
                  </a:lnTo>
                  <a:cubicBezTo>
                    <a:pt x="367" y="675"/>
                    <a:pt x="373" y="679"/>
                    <a:pt x="379" y="682"/>
                  </a:cubicBezTo>
                  <a:lnTo>
                    <a:pt x="379" y="682"/>
                  </a:lnTo>
                  <a:cubicBezTo>
                    <a:pt x="381" y="683"/>
                    <a:pt x="384" y="685"/>
                    <a:pt x="386" y="686"/>
                  </a:cubicBezTo>
                  <a:lnTo>
                    <a:pt x="386" y="686"/>
                  </a:lnTo>
                  <a:cubicBezTo>
                    <a:pt x="394" y="690"/>
                    <a:pt x="402" y="694"/>
                    <a:pt x="411" y="699"/>
                  </a:cubicBezTo>
                  <a:lnTo>
                    <a:pt x="411" y="699"/>
                  </a:lnTo>
                  <a:lnTo>
                    <a:pt x="411" y="699"/>
                  </a:lnTo>
                  <a:lnTo>
                    <a:pt x="411" y="699"/>
                  </a:lnTo>
                  <a:cubicBezTo>
                    <a:pt x="419" y="703"/>
                    <a:pt x="427" y="707"/>
                    <a:pt x="436" y="711"/>
                  </a:cubicBezTo>
                  <a:lnTo>
                    <a:pt x="436" y="711"/>
                  </a:lnTo>
                  <a:cubicBezTo>
                    <a:pt x="438" y="712"/>
                    <a:pt x="441" y="713"/>
                    <a:pt x="443" y="714"/>
                  </a:cubicBezTo>
                  <a:lnTo>
                    <a:pt x="443" y="714"/>
                  </a:lnTo>
                  <a:cubicBezTo>
                    <a:pt x="450" y="717"/>
                    <a:pt x="457" y="720"/>
                    <a:pt x="463" y="723"/>
                  </a:cubicBezTo>
                  <a:lnTo>
                    <a:pt x="463" y="723"/>
                  </a:lnTo>
                  <a:cubicBezTo>
                    <a:pt x="465" y="724"/>
                    <a:pt x="468" y="726"/>
                    <a:pt x="470" y="726"/>
                  </a:cubicBezTo>
                  <a:lnTo>
                    <a:pt x="470" y="726"/>
                  </a:lnTo>
                  <a:cubicBezTo>
                    <a:pt x="479" y="730"/>
                    <a:pt x="487" y="733"/>
                    <a:pt x="496" y="737"/>
                  </a:cubicBezTo>
                  <a:lnTo>
                    <a:pt x="496" y="737"/>
                  </a:lnTo>
                  <a:cubicBezTo>
                    <a:pt x="498" y="738"/>
                    <a:pt x="500" y="739"/>
                    <a:pt x="501" y="740"/>
                  </a:cubicBezTo>
                  <a:lnTo>
                    <a:pt x="501" y="740"/>
                  </a:lnTo>
                  <a:cubicBezTo>
                    <a:pt x="509" y="743"/>
                    <a:pt x="516" y="745"/>
                    <a:pt x="523" y="748"/>
                  </a:cubicBezTo>
                  <a:lnTo>
                    <a:pt x="523" y="748"/>
                  </a:lnTo>
                  <a:cubicBezTo>
                    <a:pt x="526" y="749"/>
                    <a:pt x="529" y="750"/>
                    <a:pt x="531" y="751"/>
                  </a:cubicBezTo>
                  <a:lnTo>
                    <a:pt x="531" y="751"/>
                  </a:lnTo>
                  <a:cubicBezTo>
                    <a:pt x="539" y="754"/>
                    <a:pt x="547" y="757"/>
                    <a:pt x="554" y="760"/>
                  </a:cubicBezTo>
                  <a:lnTo>
                    <a:pt x="554" y="760"/>
                  </a:lnTo>
                  <a:cubicBezTo>
                    <a:pt x="556" y="761"/>
                    <a:pt x="557" y="761"/>
                    <a:pt x="558" y="761"/>
                  </a:cubicBezTo>
                  <a:lnTo>
                    <a:pt x="558" y="761"/>
                  </a:lnTo>
                  <a:cubicBezTo>
                    <a:pt x="559" y="761"/>
                    <a:pt x="559" y="762"/>
                    <a:pt x="559" y="762"/>
                  </a:cubicBezTo>
                  <a:lnTo>
                    <a:pt x="559" y="762"/>
                  </a:lnTo>
                  <a:cubicBezTo>
                    <a:pt x="570" y="765"/>
                    <a:pt x="581" y="769"/>
                    <a:pt x="591" y="772"/>
                  </a:cubicBezTo>
                  <a:lnTo>
                    <a:pt x="591" y="772"/>
                  </a:lnTo>
                  <a:cubicBezTo>
                    <a:pt x="594" y="773"/>
                    <a:pt x="596" y="774"/>
                    <a:pt x="599" y="774"/>
                  </a:cubicBezTo>
                  <a:lnTo>
                    <a:pt x="599" y="774"/>
                  </a:lnTo>
                  <a:cubicBezTo>
                    <a:pt x="610" y="778"/>
                    <a:pt x="621" y="781"/>
                    <a:pt x="632" y="785"/>
                  </a:cubicBezTo>
                  <a:lnTo>
                    <a:pt x="632" y="785"/>
                  </a:lnTo>
                  <a:lnTo>
                    <a:pt x="632" y="785"/>
                  </a:lnTo>
                  <a:lnTo>
                    <a:pt x="632" y="785"/>
                  </a:lnTo>
                  <a:cubicBezTo>
                    <a:pt x="643" y="788"/>
                    <a:pt x="654" y="791"/>
                    <a:pt x="665" y="794"/>
                  </a:cubicBezTo>
                  <a:lnTo>
                    <a:pt x="665" y="794"/>
                  </a:lnTo>
                  <a:cubicBezTo>
                    <a:pt x="668" y="795"/>
                    <a:pt x="670" y="795"/>
                    <a:pt x="673" y="796"/>
                  </a:cubicBezTo>
                  <a:lnTo>
                    <a:pt x="673" y="796"/>
                  </a:lnTo>
                  <a:cubicBezTo>
                    <a:pt x="684" y="799"/>
                    <a:pt x="695" y="801"/>
                    <a:pt x="706" y="804"/>
                  </a:cubicBezTo>
                  <a:lnTo>
                    <a:pt x="706" y="804"/>
                  </a:lnTo>
                  <a:cubicBezTo>
                    <a:pt x="707" y="804"/>
                    <a:pt x="707" y="804"/>
                    <a:pt x="708" y="804"/>
                  </a:cubicBezTo>
                  <a:lnTo>
                    <a:pt x="708" y="804"/>
                  </a:lnTo>
                  <a:cubicBezTo>
                    <a:pt x="710" y="805"/>
                    <a:pt x="712" y="806"/>
                    <a:pt x="713" y="806"/>
                  </a:cubicBezTo>
                  <a:lnTo>
                    <a:pt x="713" y="806"/>
                  </a:lnTo>
                  <a:cubicBezTo>
                    <a:pt x="721" y="807"/>
                    <a:pt x="728" y="809"/>
                    <a:pt x="736" y="811"/>
                  </a:cubicBezTo>
                  <a:lnTo>
                    <a:pt x="736" y="811"/>
                  </a:lnTo>
                  <a:cubicBezTo>
                    <a:pt x="739" y="811"/>
                    <a:pt x="742" y="812"/>
                    <a:pt x="745" y="813"/>
                  </a:cubicBezTo>
                  <a:lnTo>
                    <a:pt x="745" y="813"/>
                  </a:lnTo>
                  <a:cubicBezTo>
                    <a:pt x="752" y="814"/>
                    <a:pt x="759" y="815"/>
                    <a:pt x="766" y="817"/>
                  </a:cubicBezTo>
                  <a:lnTo>
                    <a:pt x="766" y="817"/>
                  </a:lnTo>
                  <a:cubicBezTo>
                    <a:pt x="769" y="817"/>
                    <a:pt x="772" y="818"/>
                    <a:pt x="775" y="819"/>
                  </a:cubicBezTo>
                  <a:lnTo>
                    <a:pt x="775" y="819"/>
                  </a:lnTo>
                  <a:cubicBezTo>
                    <a:pt x="785" y="820"/>
                    <a:pt x="795" y="822"/>
                    <a:pt x="805" y="824"/>
                  </a:cubicBezTo>
                  <a:lnTo>
                    <a:pt x="805" y="824"/>
                  </a:lnTo>
                  <a:cubicBezTo>
                    <a:pt x="805" y="824"/>
                    <a:pt x="805" y="824"/>
                    <a:pt x="806" y="824"/>
                  </a:cubicBezTo>
                  <a:lnTo>
                    <a:pt x="806" y="824"/>
                  </a:lnTo>
                  <a:cubicBezTo>
                    <a:pt x="816" y="826"/>
                    <a:pt x="825" y="827"/>
                    <a:pt x="835" y="828"/>
                  </a:cubicBezTo>
                  <a:lnTo>
                    <a:pt x="835" y="828"/>
                  </a:lnTo>
                  <a:cubicBezTo>
                    <a:pt x="836" y="829"/>
                    <a:pt x="837" y="829"/>
                    <a:pt x="838" y="829"/>
                  </a:cubicBezTo>
                  <a:lnTo>
                    <a:pt x="838" y="829"/>
                  </a:lnTo>
                  <a:cubicBezTo>
                    <a:pt x="840" y="830"/>
                    <a:pt x="843" y="830"/>
                    <a:pt x="845" y="830"/>
                  </a:cubicBezTo>
                  <a:lnTo>
                    <a:pt x="845" y="830"/>
                  </a:lnTo>
                  <a:cubicBezTo>
                    <a:pt x="851" y="831"/>
                    <a:pt x="857" y="831"/>
                    <a:pt x="863" y="833"/>
                  </a:cubicBezTo>
                  <a:lnTo>
                    <a:pt x="863" y="833"/>
                  </a:lnTo>
                  <a:cubicBezTo>
                    <a:pt x="867" y="833"/>
                    <a:pt x="871" y="833"/>
                    <a:pt x="874" y="834"/>
                  </a:cubicBezTo>
                  <a:lnTo>
                    <a:pt x="874" y="834"/>
                  </a:lnTo>
                  <a:cubicBezTo>
                    <a:pt x="880" y="835"/>
                    <a:pt x="886" y="835"/>
                    <a:pt x="892" y="836"/>
                  </a:cubicBezTo>
                  <a:lnTo>
                    <a:pt x="892" y="836"/>
                  </a:lnTo>
                  <a:cubicBezTo>
                    <a:pt x="896" y="836"/>
                    <a:pt x="899" y="837"/>
                    <a:pt x="903" y="837"/>
                  </a:cubicBezTo>
                  <a:lnTo>
                    <a:pt x="903" y="837"/>
                  </a:lnTo>
                  <a:cubicBezTo>
                    <a:pt x="910" y="837"/>
                    <a:pt x="916" y="838"/>
                    <a:pt x="922" y="839"/>
                  </a:cubicBezTo>
                  <a:lnTo>
                    <a:pt x="922" y="839"/>
                  </a:lnTo>
                  <a:cubicBezTo>
                    <a:pt x="926" y="839"/>
                    <a:pt x="929" y="839"/>
                    <a:pt x="932" y="840"/>
                  </a:cubicBezTo>
                  <a:lnTo>
                    <a:pt x="932" y="840"/>
                  </a:lnTo>
                  <a:cubicBezTo>
                    <a:pt x="940" y="841"/>
                    <a:pt x="948" y="841"/>
                    <a:pt x="956" y="842"/>
                  </a:cubicBezTo>
                  <a:lnTo>
                    <a:pt x="956" y="842"/>
                  </a:lnTo>
                  <a:cubicBezTo>
                    <a:pt x="958" y="842"/>
                    <a:pt x="959" y="842"/>
                    <a:pt x="961" y="842"/>
                  </a:cubicBezTo>
                  <a:lnTo>
                    <a:pt x="961" y="842"/>
                  </a:lnTo>
                  <a:cubicBezTo>
                    <a:pt x="961" y="842"/>
                    <a:pt x="961" y="842"/>
                    <a:pt x="962" y="842"/>
                  </a:cubicBezTo>
                  <a:lnTo>
                    <a:pt x="962" y="842"/>
                  </a:lnTo>
                  <a:cubicBezTo>
                    <a:pt x="979" y="843"/>
                    <a:pt x="997" y="844"/>
                    <a:pt x="1016" y="845"/>
                  </a:cubicBezTo>
                  <a:lnTo>
                    <a:pt x="1016" y="845"/>
                  </a:lnTo>
                  <a:lnTo>
                    <a:pt x="1016" y="845"/>
                  </a:lnTo>
                  <a:lnTo>
                    <a:pt x="1016" y="845"/>
                  </a:lnTo>
                  <a:cubicBezTo>
                    <a:pt x="1035" y="846"/>
                    <a:pt x="1053" y="846"/>
                    <a:pt x="1072" y="846"/>
                  </a:cubicBezTo>
                  <a:lnTo>
                    <a:pt x="12644" y="846"/>
                  </a:lnTo>
                  <a:lnTo>
                    <a:pt x="12644" y="690"/>
                  </a:lnTo>
                  <a:lnTo>
                    <a:pt x="1072" y="69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026613-1DF1-6A46-B4CB-ED49D91F5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7" y="10587783"/>
              <a:ext cx="14748830" cy="400990"/>
            </a:xfrm>
            <a:custGeom>
              <a:avLst/>
              <a:gdLst>
                <a:gd name="T0" fmla="*/ 11609 w 11840"/>
                <a:gd name="T1" fmla="*/ 158 h 322"/>
                <a:gd name="T2" fmla="*/ 11641 w 11840"/>
                <a:gd name="T3" fmla="*/ 161 h 322"/>
                <a:gd name="T4" fmla="*/ 11651 w 11840"/>
                <a:gd name="T5" fmla="*/ 162 h 322"/>
                <a:gd name="T6" fmla="*/ 11668 w 11840"/>
                <a:gd name="T7" fmla="*/ 166 h 322"/>
                <a:gd name="T8" fmla="*/ 11670 w 11840"/>
                <a:gd name="T9" fmla="*/ 166 h 322"/>
                <a:gd name="T10" fmla="*/ 11690 w 11840"/>
                <a:gd name="T11" fmla="*/ 172 h 322"/>
                <a:gd name="T12" fmla="*/ 11705 w 11840"/>
                <a:gd name="T13" fmla="*/ 177 h 322"/>
                <a:gd name="T14" fmla="*/ 11719 w 11840"/>
                <a:gd name="T15" fmla="*/ 182 h 322"/>
                <a:gd name="T16" fmla="*/ 11722 w 11840"/>
                <a:gd name="T17" fmla="*/ 183 h 322"/>
                <a:gd name="T18" fmla="*/ 11735 w 11840"/>
                <a:gd name="T19" fmla="*/ 189 h 322"/>
                <a:gd name="T20" fmla="*/ 11747 w 11840"/>
                <a:gd name="T21" fmla="*/ 195 h 322"/>
                <a:gd name="T22" fmla="*/ 11758 w 11840"/>
                <a:gd name="T23" fmla="*/ 201 h 322"/>
                <a:gd name="T24" fmla="*/ 11761 w 11840"/>
                <a:gd name="T25" fmla="*/ 203 h 322"/>
                <a:gd name="T26" fmla="*/ 11772 w 11840"/>
                <a:gd name="T27" fmla="*/ 210 h 322"/>
                <a:gd name="T28" fmla="*/ 11782 w 11840"/>
                <a:gd name="T29" fmla="*/ 218 h 322"/>
                <a:gd name="T30" fmla="*/ 11791 w 11840"/>
                <a:gd name="T31" fmla="*/ 225 h 322"/>
                <a:gd name="T32" fmla="*/ 11794 w 11840"/>
                <a:gd name="T33" fmla="*/ 228 h 322"/>
                <a:gd name="T34" fmla="*/ 11802 w 11840"/>
                <a:gd name="T35" fmla="*/ 236 h 322"/>
                <a:gd name="T36" fmla="*/ 11810 w 11840"/>
                <a:gd name="T37" fmla="*/ 245 h 322"/>
                <a:gd name="T38" fmla="*/ 11816 w 11840"/>
                <a:gd name="T39" fmla="*/ 254 h 322"/>
                <a:gd name="T40" fmla="*/ 11818 w 11840"/>
                <a:gd name="T41" fmla="*/ 256 h 322"/>
                <a:gd name="T42" fmla="*/ 11825 w 11840"/>
                <a:gd name="T43" fmla="*/ 267 h 322"/>
                <a:gd name="T44" fmla="*/ 11829 w 11840"/>
                <a:gd name="T45" fmla="*/ 275 h 322"/>
                <a:gd name="T46" fmla="*/ 11833 w 11840"/>
                <a:gd name="T47" fmla="*/ 286 h 322"/>
                <a:gd name="T48" fmla="*/ 11834 w 11840"/>
                <a:gd name="T49" fmla="*/ 288 h 322"/>
                <a:gd name="T50" fmla="*/ 11837 w 11840"/>
                <a:gd name="T51" fmla="*/ 300 h 322"/>
                <a:gd name="T52" fmla="*/ 11838 w 11840"/>
                <a:gd name="T53" fmla="*/ 308 h 322"/>
                <a:gd name="T54" fmla="*/ 11839 w 11840"/>
                <a:gd name="T55" fmla="*/ 321 h 322"/>
                <a:gd name="T56" fmla="*/ 11838 w 11840"/>
                <a:gd name="T57" fmla="*/ 154 h 322"/>
                <a:gd name="T58" fmla="*/ 11838 w 11840"/>
                <a:gd name="T59" fmla="*/ 152 h 322"/>
                <a:gd name="T60" fmla="*/ 11837 w 11840"/>
                <a:gd name="T61" fmla="*/ 141 h 322"/>
                <a:gd name="T62" fmla="*/ 11834 w 11840"/>
                <a:gd name="T63" fmla="*/ 131 h 322"/>
                <a:gd name="T64" fmla="*/ 11830 w 11840"/>
                <a:gd name="T65" fmla="*/ 121 h 322"/>
                <a:gd name="T66" fmla="*/ 11829 w 11840"/>
                <a:gd name="T67" fmla="*/ 119 h 322"/>
                <a:gd name="T68" fmla="*/ 11824 w 11840"/>
                <a:gd name="T69" fmla="*/ 109 h 322"/>
                <a:gd name="T70" fmla="*/ 11818 w 11840"/>
                <a:gd name="T71" fmla="*/ 100 h 322"/>
                <a:gd name="T72" fmla="*/ 11811 w 11840"/>
                <a:gd name="T73" fmla="*/ 91 h 322"/>
                <a:gd name="T74" fmla="*/ 11810 w 11840"/>
                <a:gd name="T75" fmla="*/ 89 h 322"/>
                <a:gd name="T76" fmla="*/ 11802 w 11840"/>
                <a:gd name="T77" fmla="*/ 80 h 322"/>
                <a:gd name="T78" fmla="*/ 11794 w 11840"/>
                <a:gd name="T79" fmla="*/ 72 h 322"/>
                <a:gd name="T80" fmla="*/ 11784 w 11840"/>
                <a:gd name="T81" fmla="*/ 63 h 322"/>
                <a:gd name="T82" fmla="*/ 11782 w 11840"/>
                <a:gd name="T83" fmla="*/ 62 h 322"/>
                <a:gd name="T84" fmla="*/ 11770 w 11840"/>
                <a:gd name="T85" fmla="*/ 53 h 322"/>
                <a:gd name="T86" fmla="*/ 11761 w 11840"/>
                <a:gd name="T87" fmla="*/ 47 h 322"/>
                <a:gd name="T88" fmla="*/ 11749 w 11840"/>
                <a:gd name="T89" fmla="*/ 40 h 322"/>
                <a:gd name="T90" fmla="*/ 11747 w 11840"/>
                <a:gd name="T91" fmla="*/ 38 h 322"/>
                <a:gd name="T92" fmla="*/ 11732 w 11840"/>
                <a:gd name="T93" fmla="*/ 31 h 322"/>
                <a:gd name="T94" fmla="*/ 11722 w 11840"/>
                <a:gd name="T95" fmla="*/ 27 h 322"/>
                <a:gd name="T96" fmla="*/ 11707 w 11840"/>
                <a:gd name="T97" fmla="*/ 21 h 322"/>
                <a:gd name="T98" fmla="*/ 11706 w 11840"/>
                <a:gd name="T99" fmla="*/ 21 h 322"/>
                <a:gd name="T100" fmla="*/ 11690 w 11840"/>
                <a:gd name="T101" fmla="*/ 15 h 322"/>
                <a:gd name="T102" fmla="*/ 11686 w 11840"/>
                <a:gd name="T103" fmla="*/ 15 h 322"/>
                <a:gd name="T104" fmla="*/ 11669 w 11840"/>
                <a:gd name="T105" fmla="*/ 10 h 322"/>
                <a:gd name="T106" fmla="*/ 11668 w 11840"/>
                <a:gd name="T107" fmla="*/ 10 h 322"/>
                <a:gd name="T108" fmla="*/ 11651 w 11840"/>
                <a:gd name="T109" fmla="*/ 6 h 322"/>
                <a:gd name="T110" fmla="*/ 11641 w 11840"/>
                <a:gd name="T111" fmla="*/ 5 h 322"/>
                <a:gd name="T112" fmla="*/ 11637 w 11840"/>
                <a:gd name="T113" fmla="*/ 4 h 322"/>
                <a:gd name="T114" fmla="*/ 11609 w 11840"/>
                <a:gd name="T115" fmla="*/ 1 h 322"/>
                <a:gd name="T116" fmla="*/ 11609 w 11840"/>
                <a:gd name="T117" fmla="*/ 1 h 322"/>
                <a:gd name="T118" fmla="*/ 0 w 11840"/>
                <a:gd name="T119" fmla="*/ 156 h 322"/>
                <a:gd name="T120" fmla="*/ 11609 w 11840"/>
                <a:gd name="T121" fmla="*/ 1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40" h="322">
                  <a:moveTo>
                    <a:pt x="11609" y="157"/>
                  </a:moveTo>
                  <a:lnTo>
                    <a:pt x="11609" y="158"/>
                  </a:lnTo>
                  <a:lnTo>
                    <a:pt x="11609" y="158"/>
                  </a:lnTo>
                  <a:cubicBezTo>
                    <a:pt x="11619" y="158"/>
                    <a:pt x="11628" y="159"/>
                    <a:pt x="11637" y="160"/>
                  </a:cubicBezTo>
                  <a:lnTo>
                    <a:pt x="11637" y="160"/>
                  </a:lnTo>
                  <a:cubicBezTo>
                    <a:pt x="11638" y="161"/>
                    <a:pt x="11640" y="161"/>
                    <a:pt x="11641" y="161"/>
                  </a:cubicBezTo>
                  <a:lnTo>
                    <a:pt x="11641" y="161"/>
                  </a:lnTo>
                  <a:cubicBezTo>
                    <a:pt x="11644" y="161"/>
                    <a:pt x="11648" y="162"/>
                    <a:pt x="11651" y="162"/>
                  </a:cubicBezTo>
                  <a:lnTo>
                    <a:pt x="11651" y="162"/>
                  </a:lnTo>
                  <a:cubicBezTo>
                    <a:pt x="11653" y="162"/>
                    <a:pt x="11654" y="163"/>
                    <a:pt x="11656" y="163"/>
                  </a:cubicBezTo>
                  <a:lnTo>
                    <a:pt x="11656" y="163"/>
                  </a:lnTo>
                  <a:cubicBezTo>
                    <a:pt x="11660" y="164"/>
                    <a:pt x="11663" y="165"/>
                    <a:pt x="11668" y="166"/>
                  </a:cubicBezTo>
                  <a:lnTo>
                    <a:pt x="11668" y="166"/>
                  </a:lnTo>
                  <a:cubicBezTo>
                    <a:pt x="11668" y="166"/>
                    <a:pt x="11669" y="166"/>
                    <a:pt x="11670" y="166"/>
                  </a:cubicBezTo>
                  <a:lnTo>
                    <a:pt x="11670" y="166"/>
                  </a:lnTo>
                  <a:cubicBezTo>
                    <a:pt x="11675" y="167"/>
                    <a:pt x="11680" y="169"/>
                    <a:pt x="11686" y="171"/>
                  </a:cubicBezTo>
                  <a:lnTo>
                    <a:pt x="11686" y="171"/>
                  </a:lnTo>
                  <a:cubicBezTo>
                    <a:pt x="11687" y="171"/>
                    <a:pt x="11689" y="171"/>
                    <a:pt x="11690" y="172"/>
                  </a:cubicBezTo>
                  <a:lnTo>
                    <a:pt x="11690" y="172"/>
                  </a:lnTo>
                  <a:cubicBezTo>
                    <a:pt x="11695" y="173"/>
                    <a:pt x="11700" y="175"/>
                    <a:pt x="11705" y="177"/>
                  </a:cubicBezTo>
                  <a:lnTo>
                    <a:pt x="11705" y="177"/>
                  </a:lnTo>
                  <a:cubicBezTo>
                    <a:pt x="11706" y="177"/>
                    <a:pt x="11706" y="177"/>
                    <a:pt x="11707" y="177"/>
                  </a:cubicBezTo>
                  <a:lnTo>
                    <a:pt x="11707" y="177"/>
                  </a:lnTo>
                  <a:cubicBezTo>
                    <a:pt x="11711" y="178"/>
                    <a:pt x="11714" y="180"/>
                    <a:pt x="11719" y="182"/>
                  </a:cubicBezTo>
                  <a:lnTo>
                    <a:pt x="11719" y="182"/>
                  </a:lnTo>
                  <a:cubicBezTo>
                    <a:pt x="11720" y="182"/>
                    <a:pt x="11721" y="183"/>
                    <a:pt x="11722" y="183"/>
                  </a:cubicBezTo>
                  <a:lnTo>
                    <a:pt x="11722" y="183"/>
                  </a:lnTo>
                  <a:cubicBezTo>
                    <a:pt x="11725" y="184"/>
                    <a:pt x="11729" y="186"/>
                    <a:pt x="11732" y="188"/>
                  </a:cubicBezTo>
                  <a:lnTo>
                    <a:pt x="11732" y="188"/>
                  </a:lnTo>
                  <a:cubicBezTo>
                    <a:pt x="11732" y="188"/>
                    <a:pt x="11734" y="188"/>
                    <a:pt x="11735" y="189"/>
                  </a:cubicBezTo>
                  <a:lnTo>
                    <a:pt x="11735" y="189"/>
                  </a:lnTo>
                  <a:cubicBezTo>
                    <a:pt x="11739" y="190"/>
                    <a:pt x="11743" y="193"/>
                    <a:pt x="11747" y="195"/>
                  </a:cubicBezTo>
                  <a:lnTo>
                    <a:pt x="11747" y="195"/>
                  </a:lnTo>
                  <a:cubicBezTo>
                    <a:pt x="11747" y="195"/>
                    <a:pt x="11748" y="195"/>
                    <a:pt x="11749" y="196"/>
                  </a:cubicBezTo>
                  <a:lnTo>
                    <a:pt x="11749" y="196"/>
                  </a:lnTo>
                  <a:cubicBezTo>
                    <a:pt x="11752" y="198"/>
                    <a:pt x="11755" y="200"/>
                    <a:pt x="11758" y="201"/>
                  </a:cubicBezTo>
                  <a:lnTo>
                    <a:pt x="11758" y="201"/>
                  </a:lnTo>
                  <a:cubicBezTo>
                    <a:pt x="11759" y="201"/>
                    <a:pt x="11760" y="203"/>
                    <a:pt x="11761" y="203"/>
                  </a:cubicBezTo>
                  <a:lnTo>
                    <a:pt x="11761" y="203"/>
                  </a:lnTo>
                  <a:cubicBezTo>
                    <a:pt x="11764" y="205"/>
                    <a:pt x="11767" y="207"/>
                    <a:pt x="11770" y="210"/>
                  </a:cubicBezTo>
                  <a:lnTo>
                    <a:pt x="11770" y="210"/>
                  </a:lnTo>
                  <a:cubicBezTo>
                    <a:pt x="11771" y="210"/>
                    <a:pt x="11772" y="210"/>
                    <a:pt x="11772" y="210"/>
                  </a:cubicBezTo>
                  <a:lnTo>
                    <a:pt x="11772" y="210"/>
                  </a:lnTo>
                  <a:cubicBezTo>
                    <a:pt x="11775" y="213"/>
                    <a:pt x="11778" y="215"/>
                    <a:pt x="11782" y="218"/>
                  </a:cubicBezTo>
                  <a:lnTo>
                    <a:pt x="11782" y="218"/>
                  </a:lnTo>
                  <a:cubicBezTo>
                    <a:pt x="11783" y="218"/>
                    <a:pt x="11783" y="219"/>
                    <a:pt x="11784" y="219"/>
                  </a:cubicBezTo>
                  <a:lnTo>
                    <a:pt x="11784" y="219"/>
                  </a:lnTo>
                  <a:cubicBezTo>
                    <a:pt x="11787" y="222"/>
                    <a:pt x="11789" y="224"/>
                    <a:pt x="11791" y="225"/>
                  </a:cubicBezTo>
                  <a:lnTo>
                    <a:pt x="11791" y="225"/>
                  </a:lnTo>
                  <a:cubicBezTo>
                    <a:pt x="11792" y="226"/>
                    <a:pt x="11793" y="227"/>
                    <a:pt x="11794" y="228"/>
                  </a:cubicBezTo>
                  <a:lnTo>
                    <a:pt x="11794" y="228"/>
                  </a:lnTo>
                  <a:cubicBezTo>
                    <a:pt x="11797" y="230"/>
                    <a:pt x="11799" y="234"/>
                    <a:pt x="11802" y="236"/>
                  </a:cubicBezTo>
                  <a:lnTo>
                    <a:pt x="11802" y="236"/>
                  </a:lnTo>
                  <a:lnTo>
                    <a:pt x="11802" y="236"/>
                  </a:lnTo>
                  <a:lnTo>
                    <a:pt x="11802" y="236"/>
                  </a:lnTo>
                  <a:cubicBezTo>
                    <a:pt x="11805" y="240"/>
                    <a:pt x="11807" y="242"/>
                    <a:pt x="11810" y="245"/>
                  </a:cubicBezTo>
                  <a:lnTo>
                    <a:pt x="11810" y="245"/>
                  </a:lnTo>
                  <a:cubicBezTo>
                    <a:pt x="11810" y="246"/>
                    <a:pt x="11811" y="246"/>
                    <a:pt x="11811" y="247"/>
                  </a:cubicBezTo>
                  <a:lnTo>
                    <a:pt x="11811" y="247"/>
                  </a:lnTo>
                  <a:cubicBezTo>
                    <a:pt x="11813" y="249"/>
                    <a:pt x="11815" y="252"/>
                    <a:pt x="11816" y="254"/>
                  </a:cubicBezTo>
                  <a:lnTo>
                    <a:pt x="11816" y="254"/>
                  </a:lnTo>
                  <a:cubicBezTo>
                    <a:pt x="11817" y="255"/>
                    <a:pt x="11817" y="256"/>
                    <a:pt x="11818" y="256"/>
                  </a:cubicBezTo>
                  <a:lnTo>
                    <a:pt x="11818" y="256"/>
                  </a:lnTo>
                  <a:cubicBezTo>
                    <a:pt x="11820" y="259"/>
                    <a:pt x="11822" y="262"/>
                    <a:pt x="11824" y="265"/>
                  </a:cubicBezTo>
                  <a:lnTo>
                    <a:pt x="11824" y="265"/>
                  </a:lnTo>
                  <a:cubicBezTo>
                    <a:pt x="11824" y="266"/>
                    <a:pt x="11824" y="266"/>
                    <a:pt x="11825" y="267"/>
                  </a:cubicBezTo>
                  <a:lnTo>
                    <a:pt x="11825" y="267"/>
                  </a:lnTo>
                  <a:cubicBezTo>
                    <a:pt x="11826" y="269"/>
                    <a:pt x="11827" y="273"/>
                    <a:pt x="11829" y="275"/>
                  </a:cubicBezTo>
                  <a:lnTo>
                    <a:pt x="11829" y="275"/>
                  </a:lnTo>
                  <a:cubicBezTo>
                    <a:pt x="11829" y="276"/>
                    <a:pt x="11830" y="277"/>
                    <a:pt x="11830" y="278"/>
                  </a:cubicBezTo>
                  <a:lnTo>
                    <a:pt x="11830" y="278"/>
                  </a:lnTo>
                  <a:cubicBezTo>
                    <a:pt x="11831" y="281"/>
                    <a:pt x="11832" y="283"/>
                    <a:pt x="11833" y="286"/>
                  </a:cubicBezTo>
                  <a:lnTo>
                    <a:pt x="11833" y="286"/>
                  </a:lnTo>
                  <a:cubicBezTo>
                    <a:pt x="11834" y="287"/>
                    <a:pt x="11834" y="287"/>
                    <a:pt x="11834" y="288"/>
                  </a:cubicBezTo>
                  <a:lnTo>
                    <a:pt x="11834" y="288"/>
                  </a:lnTo>
                  <a:cubicBezTo>
                    <a:pt x="11835" y="291"/>
                    <a:pt x="11836" y="294"/>
                    <a:pt x="11837" y="298"/>
                  </a:cubicBezTo>
                  <a:lnTo>
                    <a:pt x="11837" y="298"/>
                  </a:lnTo>
                  <a:cubicBezTo>
                    <a:pt x="11837" y="298"/>
                    <a:pt x="11837" y="299"/>
                    <a:pt x="11837" y="300"/>
                  </a:cubicBezTo>
                  <a:lnTo>
                    <a:pt x="11837" y="300"/>
                  </a:lnTo>
                  <a:cubicBezTo>
                    <a:pt x="11837" y="303"/>
                    <a:pt x="11838" y="305"/>
                    <a:pt x="11838" y="308"/>
                  </a:cubicBezTo>
                  <a:lnTo>
                    <a:pt x="11838" y="308"/>
                  </a:lnTo>
                  <a:cubicBezTo>
                    <a:pt x="11838" y="309"/>
                    <a:pt x="11838" y="310"/>
                    <a:pt x="11838" y="311"/>
                  </a:cubicBezTo>
                  <a:lnTo>
                    <a:pt x="11838" y="311"/>
                  </a:lnTo>
                  <a:cubicBezTo>
                    <a:pt x="11839" y="314"/>
                    <a:pt x="11839" y="318"/>
                    <a:pt x="11839" y="321"/>
                  </a:cubicBezTo>
                  <a:lnTo>
                    <a:pt x="11839" y="165"/>
                  </a:lnTo>
                  <a:lnTo>
                    <a:pt x="11839" y="165"/>
                  </a:lnTo>
                  <a:cubicBezTo>
                    <a:pt x="11839" y="162"/>
                    <a:pt x="11839" y="158"/>
                    <a:pt x="11838" y="154"/>
                  </a:cubicBezTo>
                  <a:lnTo>
                    <a:pt x="11838" y="154"/>
                  </a:lnTo>
                  <a:cubicBezTo>
                    <a:pt x="11838" y="154"/>
                    <a:pt x="11838" y="153"/>
                    <a:pt x="11838" y="152"/>
                  </a:cubicBezTo>
                  <a:lnTo>
                    <a:pt x="11838" y="152"/>
                  </a:lnTo>
                  <a:cubicBezTo>
                    <a:pt x="11838" y="149"/>
                    <a:pt x="11837" y="147"/>
                    <a:pt x="11837" y="144"/>
                  </a:cubicBezTo>
                  <a:lnTo>
                    <a:pt x="11837" y="144"/>
                  </a:lnTo>
                  <a:cubicBezTo>
                    <a:pt x="11837" y="143"/>
                    <a:pt x="11837" y="142"/>
                    <a:pt x="11837" y="141"/>
                  </a:cubicBezTo>
                  <a:lnTo>
                    <a:pt x="11837" y="141"/>
                  </a:lnTo>
                  <a:cubicBezTo>
                    <a:pt x="11836" y="138"/>
                    <a:pt x="11835" y="135"/>
                    <a:pt x="11834" y="131"/>
                  </a:cubicBezTo>
                  <a:lnTo>
                    <a:pt x="11834" y="131"/>
                  </a:lnTo>
                  <a:cubicBezTo>
                    <a:pt x="11834" y="131"/>
                    <a:pt x="11834" y="130"/>
                    <a:pt x="11833" y="130"/>
                  </a:cubicBezTo>
                  <a:lnTo>
                    <a:pt x="11833" y="130"/>
                  </a:lnTo>
                  <a:cubicBezTo>
                    <a:pt x="11832" y="127"/>
                    <a:pt x="11831" y="125"/>
                    <a:pt x="11830" y="121"/>
                  </a:cubicBezTo>
                  <a:lnTo>
                    <a:pt x="11830" y="121"/>
                  </a:lnTo>
                  <a:cubicBezTo>
                    <a:pt x="11830" y="121"/>
                    <a:pt x="11829" y="120"/>
                    <a:pt x="11829" y="119"/>
                  </a:cubicBezTo>
                  <a:lnTo>
                    <a:pt x="11829" y="119"/>
                  </a:lnTo>
                  <a:cubicBezTo>
                    <a:pt x="11827" y="116"/>
                    <a:pt x="11826" y="114"/>
                    <a:pt x="11825" y="111"/>
                  </a:cubicBezTo>
                  <a:lnTo>
                    <a:pt x="11825" y="111"/>
                  </a:lnTo>
                  <a:cubicBezTo>
                    <a:pt x="11824" y="110"/>
                    <a:pt x="11824" y="110"/>
                    <a:pt x="11824" y="109"/>
                  </a:cubicBezTo>
                  <a:lnTo>
                    <a:pt x="11824" y="109"/>
                  </a:lnTo>
                  <a:cubicBezTo>
                    <a:pt x="11822" y="106"/>
                    <a:pt x="11820" y="103"/>
                    <a:pt x="11818" y="100"/>
                  </a:cubicBezTo>
                  <a:lnTo>
                    <a:pt x="11818" y="100"/>
                  </a:lnTo>
                  <a:cubicBezTo>
                    <a:pt x="11817" y="99"/>
                    <a:pt x="11817" y="99"/>
                    <a:pt x="11816" y="98"/>
                  </a:cubicBezTo>
                  <a:lnTo>
                    <a:pt x="11816" y="98"/>
                  </a:lnTo>
                  <a:cubicBezTo>
                    <a:pt x="11815" y="95"/>
                    <a:pt x="11813" y="93"/>
                    <a:pt x="11811" y="91"/>
                  </a:cubicBezTo>
                  <a:lnTo>
                    <a:pt x="11811" y="91"/>
                  </a:lnTo>
                  <a:cubicBezTo>
                    <a:pt x="11811" y="90"/>
                    <a:pt x="11810" y="89"/>
                    <a:pt x="11810" y="89"/>
                  </a:cubicBezTo>
                  <a:lnTo>
                    <a:pt x="11810" y="89"/>
                  </a:lnTo>
                  <a:cubicBezTo>
                    <a:pt x="11807" y="85"/>
                    <a:pt x="11805" y="83"/>
                    <a:pt x="11802" y="80"/>
                  </a:cubicBezTo>
                  <a:lnTo>
                    <a:pt x="11802" y="80"/>
                  </a:lnTo>
                  <a:lnTo>
                    <a:pt x="11802" y="80"/>
                  </a:lnTo>
                  <a:lnTo>
                    <a:pt x="11802" y="80"/>
                  </a:lnTo>
                  <a:cubicBezTo>
                    <a:pt x="11799" y="77"/>
                    <a:pt x="11797" y="74"/>
                    <a:pt x="11794" y="72"/>
                  </a:cubicBezTo>
                  <a:lnTo>
                    <a:pt x="11794" y="72"/>
                  </a:lnTo>
                  <a:cubicBezTo>
                    <a:pt x="11793" y="71"/>
                    <a:pt x="11792" y="70"/>
                    <a:pt x="11791" y="69"/>
                  </a:cubicBezTo>
                  <a:lnTo>
                    <a:pt x="11791" y="69"/>
                  </a:lnTo>
                  <a:cubicBezTo>
                    <a:pt x="11789" y="68"/>
                    <a:pt x="11787" y="65"/>
                    <a:pt x="11784" y="63"/>
                  </a:cubicBezTo>
                  <a:lnTo>
                    <a:pt x="11784" y="63"/>
                  </a:lnTo>
                  <a:cubicBezTo>
                    <a:pt x="11783" y="63"/>
                    <a:pt x="11783" y="62"/>
                    <a:pt x="11782" y="62"/>
                  </a:cubicBezTo>
                  <a:lnTo>
                    <a:pt x="11782" y="62"/>
                  </a:lnTo>
                  <a:cubicBezTo>
                    <a:pt x="11778" y="59"/>
                    <a:pt x="11775" y="57"/>
                    <a:pt x="11772" y="54"/>
                  </a:cubicBezTo>
                  <a:lnTo>
                    <a:pt x="11772" y="54"/>
                  </a:lnTo>
                  <a:cubicBezTo>
                    <a:pt x="11772" y="54"/>
                    <a:pt x="11771" y="54"/>
                    <a:pt x="11770" y="53"/>
                  </a:cubicBezTo>
                  <a:lnTo>
                    <a:pt x="11770" y="53"/>
                  </a:lnTo>
                  <a:cubicBezTo>
                    <a:pt x="11767" y="51"/>
                    <a:pt x="11764" y="49"/>
                    <a:pt x="11761" y="47"/>
                  </a:cubicBezTo>
                  <a:lnTo>
                    <a:pt x="11761" y="47"/>
                  </a:lnTo>
                  <a:cubicBezTo>
                    <a:pt x="11760" y="46"/>
                    <a:pt x="11759" y="46"/>
                    <a:pt x="11758" y="45"/>
                  </a:cubicBezTo>
                  <a:lnTo>
                    <a:pt x="11758" y="45"/>
                  </a:lnTo>
                  <a:cubicBezTo>
                    <a:pt x="11755" y="43"/>
                    <a:pt x="11752" y="41"/>
                    <a:pt x="11749" y="40"/>
                  </a:cubicBezTo>
                  <a:lnTo>
                    <a:pt x="11749" y="40"/>
                  </a:lnTo>
                  <a:cubicBezTo>
                    <a:pt x="11748" y="40"/>
                    <a:pt x="11747" y="39"/>
                    <a:pt x="11747" y="38"/>
                  </a:cubicBezTo>
                  <a:lnTo>
                    <a:pt x="11747" y="38"/>
                  </a:lnTo>
                  <a:cubicBezTo>
                    <a:pt x="11743" y="37"/>
                    <a:pt x="11739" y="35"/>
                    <a:pt x="11735" y="33"/>
                  </a:cubicBezTo>
                  <a:lnTo>
                    <a:pt x="11735" y="33"/>
                  </a:lnTo>
                  <a:cubicBezTo>
                    <a:pt x="11734" y="32"/>
                    <a:pt x="11732" y="32"/>
                    <a:pt x="11732" y="31"/>
                  </a:cubicBezTo>
                  <a:lnTo>
                    <a:pt x="11732" y="31"/>
                  </a:lnTo>
                  <a:cubicBezTo>
                    <a:pt x="11729" y="30"/>
                    <a:pt x="11725" y="28"/>
                    <a:pt x="11722" y="27"/>
                  </a:cubicBezTo>
                  <a:lnTo>
                    <a:pt x="11722" y="27"/>
                  </a:lnTo>
                  <a:cubicBezTo>
                    <a:pt x="11721" y="26"/>
                    <a:pt x="11720" y="26"/>
                    <a:pt x="11719" y="26"/>
                  </a:cubicBezTo>
                  <a:lnTo>
                    <a:pt x="11719" y="26"/>
                  </a:lnTo>
                  <a:cubicBezTo>
                    <a:pt x="11714" y="24"/>
                    <a:pt x="11711" y="22"/>
                    <a:pt x="11707" y="21"/>
                  </a:cubicBezTo>
                  <a:lnTo>
                    <a:pt x="11707" y="21"/>
                  </a:lnTo>
                  <a:cubicBezTo>
                    <a:pt x="11706" y="21"/>
                    <a:pt x="11706" y="21"/>
                    <a:pt x="11706" y="21"/>
                  </a:cubicBezTo>
                  <a:lnTo>
                    <a:pt x="11706" y="21"/>
                  </a:lnTo>
                  <a:cubicBezTo>
                    <a:pt x="11705" y="21"/>
                    <a:pt x="11705" y="21"/>
                    <a:pt x="11705" y="21"/>
                  </a:cubicBezTo>
                  <a:lnTo>
                    <a:pt x="11705" y="21"/>
                  </a:lnTo>
                  <a:cubicBezTo>
                    <a:pt x="11700" y="19"/>
                    <a:pt x="11695" y="17"/>
                    <a:pt x="11690" y="15"/>
                  </a:cubicBezTo>
                  <a:lnTo>
                    <a:pt x="11690" y="15"/>
                  </a:lnTo>
                  <a:cubicBezTo>
                    <a:pt x="11689" y="15"/>
                    <a:pt x="11687" y="15"/>
                    <a:pt x="11686" y="15"/>
                  </a:cubicBezTo>
                  <a:lnTo>
                    <a:pt x="11686" y="15"/>
                  </a:lnTo>
                  <a:cubicBezTo>
                    <a:pt x="11680" y="13"/>
                    <a:pt x="11676" y="11"/>
                    <a:pt x="11670" y="10"/>
                  </a:cubicBezTo>
                  <a:lnTo>
                    <a:pt x="11670" y="10"/>
                  </a:lnTo>
                  <a:cubicBezTo>
                    <a:pt x="11669" y="10"/>
                    <a:pt x="11669" y="10"/>
                    <a:pt x="11669" y="10"/>
                  </a:cubicBezTo>
                  <a:lnTo>
                    <a:pt x="11669" y="10"/>
                  </a:lnTo>
                  <a:lnTo>
                    <a:pt x="11668" y="10"/>
                  </a:lnTo>
                  <a:lnTo>
                    <a:pt x="11668" y="10"/>
                  </a:lnTo>
                  <a:cubicBezTo>
                    <a:pt x="11663" y="9"/>
                    <a:pt x="11660" y="8"/>
                    <a:pt x="11656" y="7"/>
                  </a:cubicBezTo>
                  <a:lnTo>
                    <a:pt x="11656" y="7"/>
                  </a:lnTo>
                  <a:cubicBezTo>
                    <a:pt x="11654" y="7"/>
                    <a:pt x="11653" y="6"/>
                    <a:pt x="11651" y="6"/>
                  </a:cubicBezTo>
                  <a:lnTo>
                    <a:pt x="11651" y="6"/>
                  </a:lnTo>
                  <a:cubicBezTo>
                    <a:pt x="11648" y="6"/>
                    <a:pt x="11644" y="5"/>
                    <a:pt x="11641" y="5"/>
                  </a:cubicBezTo>
                  <a:lnTo>
                    <a:pt x="11641" y="5"/>
                  </a:lnTo>
                  <a:cubicBezTo>
                    <a:pt x="11640" y="5"/>
                    <a:pt x="11640" y="4"/>
                    <a:pt x="11638" y="4"/>
                  </a:cubicBezTo>
                  <a:lnTo>
                    <a:pt x="11638" y="4"/>
                  </a:lnTo>
                  <a:cubicBezTo>
                    <a:pt x="11638" y="4"/>
                    <a:pt x="11638" y="4"/>
                    <a:pt x="11637" y="4"/>
                  </a:cubicBezTo>
                  <a:lnTo>
                    <a:pt x="11637" y="4"/>
                  </a:lnTo>
                  <a:cubicBezTo>
                    <a:pt x="11628" y="3"/>
                    <a:pt x="11619" y="2"/>
                    <a:pt x="11609" y="1"/>
                  </a:cubicBezTo>
                  <a:lnTo>
                    <a:pt x="11609" y="1"/>
                  </a:lnTo>
                  <a:lnTo>
                    <a:pt x="11609" y="1"/>
                  </a:lnTo>
                  <a:lnTo>
                    <a:pt x="11609" y="1"/>
                  </a:lnTo>
                  <a:lnTo>
                    <a:pt x="11609" y="1"/>
                  </a:lnTo>
                  <a:cubicBezTo>
                    <a:pt x="11600" y="0"/>
                    <a:pt x="11591" y="0"/>
                    <a:pt x="11582" y="0"/>
                  </a:cubicBezTo>
                  <a:lnTo>
                    <a:pt x="0" y="0"/>
                  </a:lnTo>
                  <a:lnTo>
                    <a:pt x="0" y="156"/>
                  </a:lnTo>
                  <a:lnTo>
                    <a:pt x="11582" y="156"/>
                  </a:lnTo>
                  <a:lnTo>
                    <a:pt x="11582" y="156"/>
                  </a:lnTo>
                  <a:cubicBezTo>
                    <a:pt x="11591" y="156"/>
                    <a:pt x="11600" y="157"/>
                    <a:pt x="11609" y="157"/>
                  </a:cubicBezTo>
                </a:path>
              </a:pathLst>
            </a:custGeom>
            <a:solidFill>
              <a:srgbClr val="121143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C25DEB-4C39-484E-AC60-EFBA3C48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0049" y="10791021"/>
              <a:ext cx="6124749" cy="1257909"/>
            </a:xfrm>
            <a:custGeom>
              <a:avLst/>
              <a:gdLst>
                <a:gd name="T0" fmla="*/ 4013 w 4915"/>
                <a:gd name="T1" fmla="*/ 680 h 1011"/>
                <a:gd name="T2" fmla="*/ 3948 w 4915"/>
                <a:gd name="T3" fmla="*/ 686 h 1011"/>
                <a:gd name="T4" fmla="*/ 3862 w 4915"/>
                <a:gd name="T5" fmla="*/ 689 h 1011"/>
                <a:gd name="T6" fmla="*/ 241 w 4915"/>
                <a:gd name="T7" fmla="*/ 690 h 1011"/>
                <a:gd name="T8" fmla="*/ 221 w 4915"/>
                <a:gd name="T9" fmla="*/ 691 h 1011"/>
                <a:gd name="T10" fmla="*/ 189 w 4915"/>
                <a:gd name="T11" fmla="*/ 695 h 1011"/>
                <a:gd name="T12" fmla="*/ 150 w 4915"/>
                <a:gd name="T13" fmla="*/ 704 h 1011"/>
                <a:gd name="T14" fmla="*/ 116 w 4915"/>
                <a:gd name="T15" fmla="*/ 717 h 1011"/>
                <a:gd name="T16" fmla="*/ 86 w 4915"/>
                <a:gd name="T17" fmla="*/ 731 h 1011"/>
                <a:gd name="T18" fmla="*/ 49 w 4915"/>
                <a:gd name="T19" fmla="*/ 758 h 1011"/>
                <a:gd name="T20" fmla="*/ 28 w 4915"/>
                <a:gd name="T21" fmla="*/ 780 h 1011"/>
                <a:gd name="T22" fmla="*/ 14 w 4915"/>
                <a:gd name="T23" fmla="*/ 802 h 1011"/>
                <a:gd name="T24" fmla="*/ 7 w 4915"/>
                <a:gd name="T25" fmla="*/ 816 h 1011"/>
                <a:gd name="T26" fmla="*/ 2 w 4915"/>
                <a:gd name="T27" fmla="*/ 835 h 1011"/>
                <a:gd name="T28" fmla="*/ 1 w 4915"/>
                <a:gd name="T29" fmla="*/ 852 h 1011"/>
                <a:gd name="T30" fmla="*/ 1 w 4915"/>
                <a:gd name="T31" fmla="*/ 996 h 1011"/>
                <a:gd name="T32" fmla="*/ 7 w 4915"/>
                <a:gd name="T33" fmla="*/ 972 h 1011"/>
                <a:gd name="T34" fmla="*/ 18 w 4915"/>
                <a:gd name="T35" fmla="*/ 951 h 1011"/>
                <a:gd name="T36" fmla="*/ 37 w 4915"/>
                <a:gd name="T37" fmla="*/ 925 h 1011"/>
                <a:gd name="T38" fmla="*/ 60 w 4915"/>
                <a:gd name="T39" fmla="*/ 904 h 1011"/>
                <a:gd name="T40" fmla="*/ 100 w 4915"/>
                <a:gd name="T41" fmla="*/ 880 h 1011"/>
                <a:gd name="T42" fmla="*/ 132 w 4915"/>
                <a:gd name="T43" fmla="*/ 867 h 1011"/>
                <a:gd name="T44" fmla="*/ 172 w 4915"/>
                <a:gd name="T45" fmla="*/ 855 h 1011"/>
                <a:gd name="T46" fmla="*/ 209 w 4915"/>
                <a:gd name="T47" fmla="*/ 848 h 1011"/>
                <a:gd name="T48" fmla="*/ 250 w 4915"/>
                <a:gd name="T49" fmla="*/ 846 h 1011"/>
                <a:gd name="T50" fmla="*/ 3881 w 4915"/>
                <a:gd name="T51" fmla="*/ 845 h 1011"/>
                <a:gd name="T52" fmla="*/ 3949 w 4915"/>
                <a:gd name="T53" fmla="*/ 842 h 1011"/>
                <a:gd name="T54" fmla="*/ 4013 w 4915"/>
                <a:gd name="T55" fmla="*/ 837 h 1011"/>
                <a:gd name="T56" fmla="*/ 4086 w 4915"/>
                <a:gd name="T57" fmla="*/ 827 h 1011"/>
                <a:gd name="T58" fmla="*/ 4162 w 4915"/>
                <a:gd name="T59" fmla="*/ 814 h 1011"/>
                <a:gd name="T60" fmla="*/ 4243 w 4915"/>
                <a:gd name="T61" fmla="*/ 795 h 1011"/>
                <a:gd name="T62" fmla="*/ 4318 w 4915"/>
                <a:gd name="T63" fmla="*/ 774 h 1011"/>
                <a:gd name="T64" fmla="*/ 4389 w 4915"/>
                <a:gd name="T65" fmla="*/ 748 h 1011"/>
                <a:gd name="T66" fmla="*/ 4462 w 4915"/>
                <a:gd name="T67" fmla="*/ 719 h 1011"/>
                <a:gd name="T68" fmla="*/ 4525 w 4915"/>
                <a:gd name="T69" fmla="*/ 687 h 1011"/>
                <a:gd name="T70" fmla="*/ 4610 w 4915"/>
                <a:gd name="T71" fmla="*/ 637 h 1011"/>
                <a:gd name="T72" fmla="*/ 4663 w 4915"/>
                <a:gd name="T73" fmla="*/ 599 h 1011"/>
                <a:gd name="T74" fmla="*/ 4715 w 4915"/>
                <a:gd name="T75" fmla="*/ 556 h 1011"/>
                <a:gd name="T76" fmla="*/ 4759 w 4915"/>
                <a:gd name="T77" fmla="*/ 513 h 1011"/>
                <a:gd name="T78" fmla="*/ 4804 w 4915"/>
                <a:gd name="T79" fmla="*/ 461 h 1011"/>
                <a:gd name="T80" fmla="*/ 4838 w 4915"/>
                <a:gd name="T81" fmla="*/ 411 h 1011"/>
                <a:gd name="T82" fmla="*/ 4863 w 4915"/>
                <a:gd name="T83" fmla="*/ 366 h 1011"/>
                <a:gd name="T84" fmla="*/ 4882 w 4915"/>
                <a:gd name="T85" fmla="*/ 326 h 1011"/>
                <a:gd name="T86" fmla="*/ 4897 w 4915"/>
                <a:gd name="T87" fmla="*/ 283 h 1011"/>
                <a:gd name="T88" fmla="*/ 4906 w 4915"/>
                <a:gd name="T89" fmla="*/ 246 h 1011"/>
                <a:gd name="T90" fmla="*/ 4912 w 4915"/>
                <a:gd name="T91" fmla="*/ 202 h 1011"/>
                <a:gd name="T92" fmla="*/ 4914 w 4915"/>
                <a:gd name="T93" fmla="*/ 167 h 1011"/>
                <a:gd name="T94" fmla="*/ 4913 w 4915"/>
                <a:gd name="T95" fmla="*/ 33 h 1011"/>
                <a:gd name="T96" fmla="*/ 4906 w 4915"/>
                <a:gd name="T97" fmla="*/ 89 h 1011"/>
                <a:gd name="T98" fmla="*/ 4897 w 4915"/>
                <a:gd name="T99" fmla="*/ 127 h 1011"/>
                <a:gd name="T100" fmla="*/ 4881 w 4915"/>
                <a:gd name="T101" fmla="*/ 171 h 1011"/>
                <a:gd name="T102" fmla="*/ 4860 w 4915"/>
                <a:gd name="T103" fmla="*/ 216 h 1011"/>
                <a:gd name="T104" fmla="*/ 4823 w 4915"/>
                <a:gd name="T105" fmla="*/ 279 h 1011"/>
                <a:gd name="T106" fmla="*/ 4783 w 4915"/>
                <a:gd name="T107" fmla="*/ 331 h 1011"/>
                <a:gd name="T108" fmla="*/ 4736 w 4915"/>
                <a:gd name="T109" fmla="*/ 381 h 1011"/>
                <a:gd name="T110" fmla="*/ 4689 w 4915"/>
                <a:gd name="T111" fmla="*/ 422 h 1011"/>
                <a:gd name="T112" fmla="*/ 4615 w 4915"/>
                <a:gd name="T113" fmla="*/ 478 h 1011"/>
                <a:gd name="T114" fmla="*/ 4558 w 4915"/>
                <a:gd name="T115" fmla="*/ 513 h 1011"/>
                <a:gd name="T116" fmla="*/ 4490 w 4915"/>
                <a:gd name="T117" fmla="*/ 549 h 1011"/>
                <a:gd name="T118" fmla="*/ 4425 w 4915"/>
                <a:gd name="T119" fmla="*/ 578 h 1011"/>
                <a:gd name="T120" fmla="*/ 4325 w 4915"/>
                <a:gd name="T121" fmla="*/ 615 h 1011"/>
                <a:gd name="T122" fmla="*/ 4249 w 4915"/>
                <a:gd name="T123" fmla="*/ 638 h 1011"/>
                <a:gd name="T124" fmla="*/ 4162 w 4915"/>
                <a:gd name="T125" fmla="*/ 658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15" h="1011">
                  <a:moveTo>
                    <a:pt x="4086" y="672"/>
                  </a:moveTo>
                  <a:lnTo>
                    <a:pt x="4086" y="672"/>
                  </a:lnTo>
                  <a:cubicBezTo>
                    <a:pt x="4075" y="673"/>
                    <a:pt x="4065" y="674"/>
                    <a:pt x="4054" y="676"/>
                  </a:cubicBezTo>
                  <a:lnTo>
                    <a:pt x="4054" y="676"/>
                  </a:lnTo>
                  <a:cubicBezTo>
                    <a:pt x="4052" y="676"/>
                    <a:pt x="4049" y="676"/>
                    <a:pt x="4046" y="677"/>
                  </a:cubicBezTo>
                  <a:lnTo>
                    <a:pt x="4046" y="677"/>
                  </a:lnTo>
                  <a:cubicBezTo>
                    <a:pt x="4038" y="678"/>
                    <a:pt x="4030" y="679"/>
                    <a:pt x="4023" y="679"/>
                  </a:cubicBezTo>
                  <a:lnTo>
                    <a:pt x="4023" y="679"/>
                  </a:lnTo>
                  <a:cubicBezTo>
                    <a:pt x="4019" y="680"/>
                    <a:pt x="4016" y="680"/>
                    <a:pt x="4013" y="680"/>
                  </a:cubicBezTo>
                  <a:lnTo>
                    <a:pt x="4013" y="680"/>
                  </a:lnTo>
                  <a:cubicBezTo>
                    <a:pt x="4005" y="681"/>
                    <a:pt x="3996" y="683"/>
                    <a:pt x="3988" y="683"/>
                  </a:cubicBezTo>
                  <a:lnTo>
                    <a:pt x="3988" y="683"/>
                  </a:lnTo>
                  <a:cubicBezTo>
                    <a:pt x="3986" y="683"/>
                    <a:pt x="3984" y="683"/>
                    <a:pt x="3981" y="684"/>
                  </a:cubicBezTo>
                  <a:lnTo>
                    <a:pt x="3981" y="684"/>
                  </a:lnTo>
                  <a:cubicBezTo>
                    <a:pt x="3971" y="684"/>
                    <a:pt x="3961" y="685"/>
                    <a:pt x="3951" y="685"/>
                  </a:cubicBezTo>
                  <a:lnTo>
                    <a:pt x="3951" y="685"/>
                  </a:lnTo>
                  <a:cubicBezTo>
                    <a:pt x="3950" y="686"/>
                    <a:pt x="3949" y="686"/>
                    <a:pt x="3948" y="686"/>
                  </a:cubicBezTo>
                  <a:lnTo>
                    <a:pt x="3948" y="686"/>
                  </a:lnTo>
                  <a:cubicBezTo>
                    <a:pt x="3939" y="687"/>
                    <a:pt x="3931" y="687"/>
                    <a:pt x="3922" y="687"/>
                  </a:cubicBezTo>
                  <a:lnTo>
                    <a:pt x="3922" y="687"/>
                  </a:lnTo>
                  <a:cubicBezTo>
                    <a:pt x="3919" y="687"/>
                    <a:pt x="3915" y="688"/>
                    <a:pt x="3912" y="688"/>
                  </a:cubicBezTo>
                  <a:lnTo>
                    <a:pt x="3912" y="688"/>
                  </a:lnTo>
                  <a:cubicBezTo>
                    <a:pt x="3905" y="688"/>
                    <a:pt x="3898" y="689"/>
                    <a:pt x="3892" y="689"/>
                  </a:cubicBezTo>
                  <a:lnTo>
                    <a:pt x="3892" y="689"/>
                  </a:lnTo>
                  <a:cubicBezTo>
                    <a:pt x="3888" y="689"/>
                    <a:pt x="3884" y="689"/>
                    <a:pt x="3881" y="689"/>
                  </a:cubicBezTo>
                  <a:lnTo>
                    <a:pt x="3881" y="689"/>
                  </a:lnTo>
                  <a:cubicBezTo>
                    <a:pt x="3874" y="689"/>
                    <a:pt x="3868" y="689"/>
                    <a:pt x="3862" y="689"/>
                  </a:cubicBezTo>
                  <a:lnTo>
                    <a:pt x="3862" y="689"/>
                  </a:lnTo>
                  <a:cubicBezTo>
                    <a:pt x="3855" y="689"/>
                    <a:pt x="3849" y="689"/>
                    <a:pt x="3842" y="689"/>
                  </a:cubicBezTo>
                  <a:lnTo>
                    <a:pt x="257" y="689"/>
                  </a:lnTo>
                  <a:lnTo>
                    <a:pt x="257" y="689"/>
                  </a:lnTo>
                  <a:cubicBezTo>
                    <a:pt x="256" y="689"/>
                    <a:pt x="255" y="689"/>
                    <a:pt x="254" y="689"/>
                  </a:cubicBezTo>
                  <a:lnTo>
                    <a:pt x="254" y="689"/>
                  </a:lnTo>
                  <a:cubicBezTo>
                    <a:pt x="253" y="689"/>
                    <a:pt x="251" y="689"/>
                    <a:pt x="250" y="689"/>
                  </a:cubicBezTo>
                  <a:lnTo>
                    <a:pt x="250" y="689"/>
                  </a:lnTo>
                  <a:cubicBezTo>
                    <a:pt x="247" y="689"/>
                    <a:pt x="244" y="690"/>
                    <a:pt x="241" y="690"/>
                  </a:cubicBezTo>
                  <a:lnTo>
                    <a:pt x="241" y="690"/>
                  </a:lnTo>
                  <a:cubicBezTo>
                    <a:pt x="239" y="690"/>
                    <a:pt x="237" y="690"/>
                    <a:pt x="236" y="690"/>
                  </a:cubicBezTo>
                  <a:lnTo>
                    <a:pt x="236" y="690"/>
                  </a:lnTo>
                  <a:cubicBezTo>
                    <a:pt x="232" y="690"/>
                    <a:pt x="229" y="690"/>
                    <a:pt x="226" y="690"/>
                  </a:cubicBezTo>
                  <a:lnTo>
                    <a:pt x="226" y="690"/>
                  </a:lnTo>
                  <a:cubicBezTo>
                    <a:pt x="226" y="690"/>
                    <a:pt x="225" y="690"/>
                    <a:pt x="223" y="690"/>
                  </a:cubicBezTo>
                  <a:lnTo>
                    <a:pt x="223" y="690"/>
                  </a:lnTo>
                  <a:cubicBezTo>
                    <a:pt x="223" y="691"/>
                    <a:pt x="222" y="691"/>
                    <a:pt x="221" y="691"/>
                  </a:cubicBezTo>
                  <a:lnTo>
                    <a:pt x="221" y="691"/>
                  </a:lnTo>
                  <a:cubicBezTo>
                    <a:pt x="217" y="691"/>
                    <a:pt x="213" y="691"/>
                    <a:pt x="209" y="692"/>
                  </a:cubicBezTo>
                  <a:lnTo>
                    <a:pt x="209" y="692"/>
                  </a:lnTo>
                  <a:cubicBezTo>
                    <a:pt x="208" y="692"/>
                    <a:pt x="207" y="692"/>
                    <a:pt x="206" y="693"/>
                  </a:cubicBezTo>
                  <a:lnTo>
                    <a:pt x="206" y="693"/>
                  </a:lnTo>
                  <a:cubicBezTo>
                    <a:pt x="201" y="693"/>
                    <a:pt x="196" y="694"/>
                    <a:pt x="191" y="695"/>
                  </a:cubicBezTo>
                  <a:lnTo>
                    <a:pt x="191" y="695"/>
                  </a:lnTo>
                  <a:lnTo>
                    <a:pt x="191" y="695"/>
                  </a:lnTo>
                  <a:lnTo>
                    <a:pt x="191" y="695"/>
                  </a:lnTo>
                  <a:cubicBezTo>
                    <a:pt x="190" y="695"/>
                    <a:pt x="190" y="695"/>
                    <a:pt x="189" y="695"/>
                  </a:cubicBezTo>
                  <a:lnTo>
                    <a:pt x="189" y="695"/>
                  </a:lnTo>
                  <a:cubicBezTo>
                    <a:pt x="183" y="696"/>
                    <a:pt x="177" y="698"/>
                    <a:pt x="172" y="699"/>
                  </a:cubicBezTo>
                  <a:lnTo>
                    <a:pt x="172" y="699"/>
                  </a:lnTo>
                  <a:cubicBezTo>
                    <a:pt x="171" y="699"/>
                    <a:pt x="171" y="699"/>
                    <a:pt x="170" y="699"/>
                  </a:cubicBezTo>
                  <a:lnTo>
                    <a:pt x="170" y="699"/>
                  </a:lnTo>
                  <a:cubicBezTo>
                    <a:pt x="164" y="700"/>
                    <a:pt x="158" y="702"/>
                    <a:pt x="152" y="704"/>
                  </a:cubicBezTo>
                  <a:lnTo>
                    <a:pt x="152" y="704"/>
                  </a:lnTo>
                  <a:cubicBezTo>
                    <a:pt x="152" y="704"/>
                    <a:pt x="151" y="704"/>
                    <a:pt x="150" y="704"/>
                  </a:cubicBezTo>
                  <a:lnTo>
                    <a:pt x="150" y="704"/>
                  </a:lnTo>
                  <a:cubicBezTo>
                    <a:pt x="150" y="704"/>
                    <a:pt x="150" y="704"/>
                    <a:pt x="149" y="704"/>
                  </a:cubicBezTo>
                  <a:lnTo>
                    <a:pt x="149" y="704"/>
                  </a:lnTo>
                  <a:cubicBezTo>
                    <a:pt x="144" y="706"/>
                    <a:pt x="139" y="707"/>
                    <a:pt x="134" y="709"/>
                  </a:cubicBezTo>
                  <a:lnTo>
                    <a:pt x="134" y="709"/>
                  </a:lnTo>
                  <a:cubicBezTo>
                    <a:pt x="133" y="710"/>
                    <a:pt x="133" y="710"/>
                    <a:pt x="132" y="710"/>
                  </a:cubicBezTo>
                  <a:lnTo>
                    <a:pt x="132" y="710"/>
                  </a:lnTo>
                  <a:cubicBezTo>
                    <a:pt x="127" y="712"/>
                    <a:pt x="123" y="714"/>
                    <a:pt x="119" y="715"/>
                  </a:cubicBezTo>
                  <a:lnTo>
                    <a:pt x="119" y="715"/>
                  </a:lnTo>
                  <a:cubicBezTo>
                    <a:pt x="118" y="716"/>
                    <a:pt x="117" y="716"/>
                    <a:pt x="116" y="717"/>
                  </a:cubicBezTo>
                  <a:lnTo>
                    <a:pt x="116" y="717"/>
                  </a:lnTo>
                  <a:cubicBezTo>
                    <a:pt x="111" y="719"/>
                    <a:pt x="106" y="721"/>
                    <a:pt x="102" y="723"/>
                  </a:cubicBezTo>
                  <a:lnTo>
                    <a:pt x="102" y="723"/>
                  </a:lnTo>
                  <a:cubicBezTo>
                    <a:pt x="101" y="724"/>
                    <a:pt x="100" y="724"/>
                    <a:pt x="100" y="724"/>
                  </a:cubicBezTo>
                  <a:lnTo>
                    <a:pt x="100" y="724"/>
                  </a:lnTo>
                  <a:cubicBezTo>
                    <a:pt x="95" y="726"/>
                    <a:pt x="92" y="728"/>
                    <a:pt x="88" y="730"/>
                  </a:cubicBezTo>
                  <a:lnTo>
                    <a:pt x="88" y="730"/>
                  </a:lnTo>
                  <a:cubicBezTo>
                    <a:pt x="87" y="731"/>
                    <a:pt x="86" y="731"/>
                    <a:pt x="86" y="731"/>
                  </a:cubicBezTo>
                  <a:lnTo>
                    <a:pt x="86" y="731"/>
                  </a:lnTo>
                  <a:cubicBezTo>
                    <a:pt x="81" y="734"/>
                    <a:pt x="78" y="736"/>
                    <a:pt x="73" y="739"/>
                  </a:cubicBezTo>
                  <a:lnTo>
                    <a:pt x="73" y="739"/>
                  </a:lnTo>
                  <a:cubicBezTo>
                    <a:pt x="73" y="739"/>
                    <a:pt x="72" y="740"/>
                    <a:pt x="71" y="741"/>
                  </a:cubicBezTo>
                  <a:lnTo>
                    <a:pt x="71" y="741"/>
                  </a:lnTo>
                  <a:cubicBezTo>
                    <a:pt x="67" y="743"/>
                    <a:pt x="64" y="745"/>
                    <a:pt x="60" y="748"/>
                  </a:cubicBezTo>
                  <a:lnTo>
                    <a:pt x="60" y="748"/>
                  </a:lnTo>
                  <a:cubicBezTo>
                    <a:pt x="60" y="748"/>
                    <a:pt x="60" y="748"/>
                    <a:pt x="59" y="749"/>
                  </a:cubicBezTo>
                  <a:lnTo>
                    <a:pt x="59" y="749"/>
                  </a:lnTo>
                  <a:cubicBezTo>
                    <a:pt x="56" y="752"/>
                    <a:pt x="53" y="754"/>
                    <a:pt x="49" y="758"/>
                  </a:cubicBezTo>
                  <a:lnTo>
                    <a:pt x="49" y="758"/>
                  </a:lnTo>
                  <a:cubicBezTo>
                    <a:pt x="48" y="758"/>
                    <a:pt x="48" y="759"/>
                    <a:pt x="47" y="759"/>
                  </a:cubicBezTo>
                  <a:lnTo>
                    <a:pt x="47" y="759"/>
                  </a:lnTo>
                  <a:cubicBezTo>
                    <a:pt x="43" y="763"/>
                    <a:pt x="41" y="766"/>
                    <a:pt x="37" y="769"/>
                  </a:cubicBezTo>
                  <a:lnTo>
                    <a:pt x="37" y="769"/>
                  </a:lnTo>
                  <a:lnTo>
                    <a:pt x="37" y="769"/>
                  </a:lnTo>
                  <a:lnTo>
                    <a:pt x="37" y="769"/>
                  </a:lnTo>
                  <a:cubicBezTo>
                    <a:pt x="34" y="772"/>
                    <a:pt x="31" y="776"/>
                    <a:pt x="28" y="780"/>
                  </a:cubicBezTo>
                  <a:lnTo>
                    <a:pt x="28" y="780"/>
                  </a:lnTo>
                  <a:cubicBezTo>
                    <a:pt x="28" y="780"/>
                    <a:pt x="27" y="781"/>
                    <a:pt x="27" y="782"/>
                  </a:cubicBezTo>
                  <a:lnTo>
                    <a:pt x="27" y="782"/>
                  </a:lnTo>
                  <a:cubicBezTo>
                    <a:pt x="24" y="785"/>
                    <a:pt x="21" y="789"/>
                    <a:pt x="19" y="793"/>
                  </a:cubicBezTo>
                  <a:lnTo>
                    <a:pt x="19" y="793"/>
                  </a:lnTo>
                  <a:cubicBezTo>
                    <a:pt x="19" y="793"/>
                    <a:pt x="19" y="793"/>
                    <a:pt x="18" y="793"/>
                  </a:cubicBezTo>
                  <a:lnTo>
                    <a:pt x="18" y="793"/>
                  </a:lnTo>
                  <a:cubicBezTo>
                    <a:pt x="18" y="794"/>
                    <a:pt x="18" y="794"/>
                    <a:pt x="18" y="795"/>
                  </a:cubicBezTo>
                  <a:lnTo>
                    <a:pt x="18" y="795"/>
                  </a:lnTo>
                  <a:cubicBezTo>
                    <a:pt x="17" y="797"/>
                    <a:pt x="15" y="799"/>
                    <a:pt x="14" y="802"/>
                  </a:cubicBezTo>
                  <a:lnTo>
                    <a:pt x="14" y="802"/>
                  </a:lnTo>
                  <a:cubicBezTo>
                    <a:pt x="13" y="802"/>
                    <a:pt x="13" y="804"/>
                    <a:pt x="12" y="804"/>
                  </a:cubicBezTo>
                  <a:lnTo>
                    <a:pt x="12" y="804"/>
                  </a:lnTo>
                  <a:cubicBezTo>
                    <a:pt x="11" y="807"/>
                    <a:pt x="10" y="810"/>
                    <a:pt x="8" y="813"/>
                  </a:cubicBezTo>
                  <a:lnTo>
                    <a:pt x="8" y="813"/>
                  </a:lnTo>
                  <a:lnTo>
                    <a:pt x="8" y="814"/>
                  </a:lnTo>
                  <a:lnTo>
                    <a:pt x="8" y="814"/>
                  </a:lnTo>
                  <a:cubicBezTo>
                    <a:pt x="8" y="815"/>
                    <a:pt x="8" y="815"/>
                    <a:pt x="7" y="816"/>
                  </a:cubicBezTo>
                  <a:lnTo>
                    <a:pt x="7" y="816"/>
                  </a:lnTo>
                  <a:cubicBezTo>
                    <a:pt x="7" y="817"/>
                    <a:pt x="6" y="820"/>
                    <a:pt x="5" y="822"/>
                  </a:cubicBezTo>
                  <a:lnTo>
                    <a:pt x="5" y="822"/>
                  </a:lnTo>
                  <a:cubicBezTo>
                    <a:pt x="5" y="823"/>
                    <a:pt x="5" y="824"/>
                    <a:pt x="4" y="826"/>
                  </a:cubicBezTo>
                  <a:lnTo>
                    <a:pt x="4" y="826"/>
                  </a:lnTo>
                  <a:cubicBezTo>
                    <a:pt x="4" y="827"/>
                    <a:pt x="3" y="829"/>
                    <a:pt x="3" y="831"/>
                  </a:cubicBezTo>
                  <a:lnTo>
                    <a:pt x="3" y="831"/>
                  </a:lnTo>
                  <a:cubicBezTo>
                    <a:pt x="2" y="832"/>
                    <a:pt x="2" y="832"/>
                    <a:pt x="2" y="833"/>
                  </a:cubicBezTo>
                  <a:lnTo>
                    <a:pt x="2" y="833"/>
                  </a:lnTo>
                  <a:cubicBezTo>
                    <a:pt x="2" y="834"/>
                    <a:pt x="2" y="834"/>
                    <a:pt x="2" y="835"/>
                  </a:cubicBezTo>
                  <a:lnTo>
                    <a:pt x="2" y="835"/>
                  </a:lnTo>
                  <a:cubicBezTo>
                    <a:pt x="2" y="837"/>
                    <a:pt x="2" y="838"/>
                    <a:pt x="1" y="840"/>
                  </a:cubicBezTo>
                  <a:lnTo>
                    <a:pt x="1" y="840"/>
                  </a:lnTo>
                  <a:cubicBezTo>
                    <a:pt x="1" y="841"/>
                    <a:pt x="1" y="843"/>
                    <a:pt x="1" y="844"/>
                  </a:cubicBezTo>
                  <a:lnTo>
                    <a:pt x="1" y="844"/>
                  </a:lnTo>
                  <a:cubicBezTo>
                    <a:pt x="1" y="846"/>
                    <a:pt x="1" y="847"/>
                    <a:pt x="1" y="850"/>
                  </a:cubicBezTo>
                  <a:lnTo>
                    <a:pt x="1" y="850"/>
                  </a:lnTo>
                  <a:cubicBezTo>
                    <a:pt x="1" y="850"/>
                    <a:pt x="1" y="851"/>
                    <a:pt x="1" y="852"/>
                  </a:cubicBezTo>
                  <a:lnTo>
                    <a:pt x="1" y="852"/>
                  </a:lnTo>
                  <a:cubicBezTo>
                    <a:pt x="0" y="852"/>
                    <a:pt x="0" y="854"/>
                    <a:pt x="0" y="854"/>
                  </a:cubicBezTo>
                  <a:lnTo>
                    <a:pt x="0" y="1010"/>
                  </a:lnTo>
                  <a:lnTo>
                    <a:pt x="0" y="1010"/>
                  </a:lnTo>
                  <a:cubicBezTo>
                    <a:pt x="0" y="1009"/>
                    <a:pt x="1" y="1007"/>
                    <a:pt x="1" y="1005"/>
                  </a:cubicBezTo>
                  <a:lnTo>
                    <a:pt x="1" y="1005"/>
                  </a:lnTo>
                  <a:cubicBezTo>
                    <a:pt x="1" y="1004"/>
                    <a:pt x="1" y="1002"/>
                    <a:pt x="1" y="1000"/>
                  </a:cubicBezTo>
                  <a:lnTo>
                    <a:pt x="1" y="1000"/>
                  </a:lnTo>
                  <a:cubicBezTo>
                    <a:pt x="1" y="999"/>
                    <a:pt x="1" y="997"/>
                    <a:pt x="1" y="996"/>
                  </a:cubicBezTo>
                  <a:lnTo>
                    <a:pt x="1" y="996"/>
                  </a:lnTo>
                  <a:cubicBezTo>
                    <a:pt x="2" y="994"/>
                    <a:pt x="2" y="993"/>
                    <a:pt x="2" y="991"/>
                  </a:cubicBezTo>
                  <a:lnTo>
                    <a:pt x="2" y="991"/>
                  </a:lnTo>
                  <a:cubicBezTo>
                    <a:pt x="2" y="990"/>
                    <a:pt x="2" y="989"/>
                    <a:pt x="3" y="988"/>
                  </a:cubicBezTo>
                  <a:lnTo>
                    <a:pt x="3" y="988"/>
                  </a:lnTo>
                  <a:cubicBezTo>
                    <a:pt x="3" y="985"/>
                    <a:pt x="4" y="983"/>
                    <a:pt x="4" y="982"/>
                  </a:cubicBezTo>
                  <a:lnTo>
                    <a:pt x="4" y="982"/>
                  </a:lnTo>
                  <a:cubicBezTo>
                    <a:pt x="5" y="980"/>
                    <a:pt x="5" y="980"/>
                    <a:pt x="5" y="978"/>
                  </a:cubicBezTo>
                  <a:lnTo>
                    <a:pt x="5" y="978"/>
                  </a:lnTo>
                  <a:cubicBezTo>
                    <a:pt x="6" y="976"/>
                    <a:pt x="7" y="974"/>
                    <a:pt x="7" y="972"/>
                  </a:cubicBezTo>
                  <a:lnTo>
                    <a:pt x="7" y="972"/>
                  </a:lnTo>
                  <a:cubicBezTo>
                    <a:pt x="8" y="971"/>
                    <a:pt x="8" y="971"/>
                    <a:pt x="8" y="970"/>
                  </a:cubicBezTo>
                  <a:lnTo>
                    <a:pt x="8" y="970"/>
                  </a:lnTo>
                  <a:cubicBezTo>
                    <a:pt x="10" y="966"/>
                    <a:pt x="11" y="963"/>
                    <a:pt x="12" y="960"/>
                  </a:cubicBezTo>
                  <a:lnTo>
                    <a:pt x="12" y="960"/>
                  </a:lnTo>
                  <a:cubicBezTo>
                    <a:pt x="13" y="960"/>
                    <a:pt x="13" y="959"/>
                    <a:pt x="14" y="958"/>
                  </a:cubicBezTo>
                  <a:lnTo>
                    <a:pt x="14" y="958"/>
                  </a:lnTo>
                  <a:cubicBezTo>
                    <a:pt x="15" y="955"/>
                    <a:pt x="17" y="953"/>
                    <a:pt x="18" y="951"/>
                  </a:cubicBezTo>
                  <a:lnTo>
                    <a:pt x="18" y="951"/>
                  </a:lnTo>
                  <a:cubicBezTo>
                    <a:pt x="18" y="950"/>
                    <a:pt x="18" y="949"/>
                    <a:pt x="19" y="948"/>
                  </a:cubicBezTo>
                  <a:lnTo>
                    <a:pt x="19" y="948"/>
                  </a:lnTo>
                  <a:cubicBezTo>
                    <a:pt x="21" y="945"/>
                    <a:pt x="24" y="941"/>
                    <a:pt x="27" y="937"/>
                  </a:cubicBezTo>
                  <a:lnTo>
                    <a:pt x="27" y="937"/>
                  </a:lnTo>
                  <a:lnTo>
                    <a:pt x="28" y="936"/>
                  </a:lnTo>
                  <a:lnTo>
                    <a:pt x="28" y="936"/>
                  </a:lnTo>
                  <a:cubicBezTo>
                    <a:pt x="31" y="932"/>
                    <a:pt x="34" y="929"/>
                    <a:pt x="37" y="925"/>
                  </a:cubicBezTo>
                  <a:lnTo>
                    <a:pt x="37" y="925"/>
                  </a:lnTo>
                  <a:lnTo>
                    <a:pt x="37" y="925"/>
                  </a:lnTo>
                  <a:lnTo>
                    <a:pt x="37" y="925"/>
                  </a:lnTo>
                  <a:cubicBezTo>
                    <a:pt x="41" y="922"/>
                    <a:pt x="43" y="919"/>
                    <a:pt x="47" y="916"/>
                  </a:cubicBezTo>
                  <a:lnTo>
                    <a:pt x="47" y="916"/>
                  </a:lnTo>
                  <a:cubicBezTo>
                    <a:pt x="48" y="915"/>
                    <a:pt x="48" y="914"/>
                    <a:pt x="49" y="914"/>
                  </a:cubicBezTo>
                  <a:lnTo>
                    <a:pt x="49" y="914"/>
                  </a:lnTo>
                  <a:cubicBezTo>
                    <a:pt x="53" y="910"/>
                    <a:pt x="56" y="908"/>
                    <a:pt x="59" y="905"/>
                  </a:cubicBezTo>
                  <a:lnTo>
                    <a:pt x="59" y="905"/>
                  </a:lnTo>
                  <a:cubicBezTo>
                    <a:pt x="60" y="905"/>
                    <a:pt x="60" y="904"/>
                    <a:pt x="60" y="904"/>
                  </a:cubicBezTo>
                  <a:lnTo>
                    <a:pt x="60" y="904"/>
                  </a:lnTo>
                  <a:cubicBezTo>
                    <a:pt x="64" y="902"/>
                    <a:pt x="67" y="899"/>
                    <a:pt x="71" y="897"/>
                  </a:cubicBezTo>
                  <a:lnTo>
                    <a:pt x="71" y="897"/>
                  </a:lnTo>
                  <a:cubicBezTo>
                    <a:pt x="72" y="897"/>
                    <a:pt x="73" y="896"/>
                    <a:pt x="73" y="895"/>
                  </a:cubicBezTo>
                  <a:lnTo>
                    <a:pt x="73" y="895"/>
                  </a:lnTo>
                  <a:cubicBezTo>
                    <a:pt x="78" y="893"/>
                    <a:pt x="81" y="890"/>
                    <a:pt x="86" y="888"/>
                  </a:cubicBezTo>
                  <a:lnTo>
                    <a:pt x="86" y="888"/>
                  </a:lnTo>
                  <a:cubicBezTo>
                    <a:pt x="86" y="887"/>
                    <a:pt x="87" y="887"/>
                    <a:pt x="88" y="887"/>
                  </a:cubicBezTo>
                  <a:lnTo>
                    <a:pt x="88" y="887"/>
                  </a:lnTo>
                  <a:cubicBezTo>
                    <a:pt x="92" y="884"/>
                    <a:pt x="95" y="882"/>
                    <a:pt x="100" y="880"/>
                  </a:cubicBezTo>
                  <a:lnTo>
                    <a:pt x="100" y="880"/>
                  </a:lnTo>
                  <a:cubicBezTo>
                    <a:pt x="100" y="880"/>
                    <a:pt x="101" y="879"/>
                    <a:pt x="102" y="879"/>
                  </a:cubicBezTo>
                  <a:lnTo>
                    <a:pt x="102" y="879"/>
                  </a:lnTo>
                  <a:cubicBezTo>
                    <a:pt x="106" y="877"/>
                    <a:pt x="111" y="874"/>
                    <a:pt x="116" y="873"/>
                  </a:cubicBezTo>
                  <a:lnTo>
                    <a:pt x="116" y="873"/>
                  </a:lnTo>
                  <a:cubicBezTo>
                    <a:pt x="117" y="873"/>
                    <a:pt x="118" y="872"/>
                    <a:pt x="119" y="871"/>
                  </a:cubicBezTo>
                  <a:lnTo>
                    <a:pt x="119" y="871"/>
                  </a:lnTo>
                  <a:cubicBezTo>
                    <a:pt x="123" y="869"/>
                    <a:pt x="127" y="868"/>
                    <a:pt x="132" y="867"/>
                  </a:cubicBezTo>
                  <a:lnTo>
                    <a:pt x="132" y="867"/>
                  </a:lnTo>
                  <a:cubicBezTo>
                    <a:pt x="133" y="866"/>
                    <a:pt x="133" y="866"/>
                    <a:pt x="134" y="866"/>
                  </a:cubicBezTo>
                  <a:lnTo>
                    <a:pt x="134" y="866"/>
                  </a:lnTo>
                  <a:cubicBezTo>
                    <a:pt x="139" y="864"/>
                    <a:pt x="144" y="862"/>
                    <a:pt x="149" y="861"/>
                  </a:cubicBezTo>
                  <a:lnTo>
                    <a:pt x="149" y="861"/>
                  </a:lnTo>
                  <a:cubicBezTo>
                    <a:pt x="150" y="860"/>
                    <a:pt x="151" y="860"/>
                    <a:pt x="152" y="860"/>
                  </a:cubicBezTo>
                  <a:lnTo>
                    <a:pt x="152" y="860"/>
                  </a:lnTo>
                  <a:cubicBezTo>
                    <a:pt x="158" y="858"/>
                    <a:pt x="164" y="857"/>
                    <a:pt x="170" y="856"/>
                  </a:cubicBezTo>
                  <a:lnTo>
                    <a:pt x="170" y="856"/>
                  </a:lnTo>
                  <a:cubicBezTo>
                    <a:pt x="171" y="855"/>
                    <a:pt x="171" y="855"/>
                    <a:pt x="172" y="855"/>
                  </a:cubicBezTo>
                  <a:lnTo>
                    <a:pt x="172" y="855"/>
                  </a:lnTo>
                  <a:cubicBezTo>
                    <a:pt x="177" y="854"/>
                    <a:pt x="183" y="852"/>
                    <a:pt x="189" y="851"/>
                  </a:cubicBezTo>
                  <a:lnTo>
                    <a:pt x="189" y="851"/>
                  </a:lnTo>
                  <a:cubicBezTo>
                    <a:pt x="190" y="851"/>
                    <a:pt x="191" y="851"/>
                    <a:pt x="191" y="851"/>
                  </a:cubicBezTo>
                  <a:lnTo>
                    <a:pt x="191" y="851"/>
                  </a:lnTo>
                  <a:cubicBezTo>
                    <a:pt x="196" y="850"/>
                    <a:pt x="201" y="850"/>
                    <a:pt x="206" y="849"/>
                  </a:cubicBezTo>
                  <a:lnTo>
                    <a:pt x="206" y="849"/>
                  </a:lnTo>
                  <a:cubicBezTo>
                    <a:pt x="207" y="849"/>
                    <a:pt x="208" y="848"/>
                    <a:pt x="209" y="848"/>
                  </a:cubicBezTo>
                  <a:lnTo>
                    <a:pt x="209" y="848"/>
                  </a:lnTo>
                  <a:cubicBezTo>
                    <a:pt x="214" y="848"/>
                    <a:pt x="217" y="847"/>
                    <a:pt x="221" y="847"/>
                  </a:cubicBezTo>
                  <a:lnTo>
                    <a:pt x="221" y="847"/>
                  </a:lnTo>
                  <a:cubicBezTo>
                    <a:pt x="223" y="847"/>
                    <a:pt x="225" y="847"/>
                    <a:pt x="226" y="847"/>
                  </a:cubicBezTo>
                  <a:lnTo>
                    <a:pt x="226" y="847"/>
                  </a:lnTo>
                  <a:cubicBezTo>
                    <a:pt x="229" y="846"/>
                    <a:pt x="232" y="846"/>
                    <a:pt x="236" y="846"/>
                  </a:cubicBezTo>
                  <a:lnTo>
                    <a:pt x="236" y="846"/>
                  </a:lnTo>
                  <a:cubicBezTo>
                    <a:pt x="237" y="846"/>
                    <a:pt x="239" y="846"/>
                    <a:pt x="241" y="846"/>
                  </a:cubicBezTo>
                  <a:lnTo>
                    <a:pt x="241" y="846"/>
                  </a:lnTo>
                  <a:cubicBezTo>
                    <a:pt x="244" y="846"/>
                    <a:pt x="247" y="846"/>
                    <a:pt x="250" y="846"/>
                  </a:cubicBezTo>
                  <a:lnTo>
                    <a:pt x="250" y="846"/>
                  </a:lnTo>
                  <a:cubicBezTo>
                    <a:pt x="253" y="846"/>
                    <a:pt x="254" y="846"/>
                    <a:pt x="257" y="846"/>
                  </a:cubicBezTo>
                  <a:lnTo>
                    <a:pt x="3842" y="846"/>
                  </a:lnTo>
                  <a:lnTo>
                    <a:pt x="3842" y="846"/>
                  </a:lnTo>
                  <a:cubicBezTo>
                    <a:pt x="3846" y="846"/>
                    <a:pt x="3851" y="846"/>
                    <a:pt x="3855" y="845"/>
                  </a:cubicBezTo>
                  <a:lnTo>
                    <a:pt x="3855" y="845"/>
                  </a:lnTo>
                  <a:cubicBezTo>
                    <a:pt x="3857" y="845"/>
                    <a:pt x="3859" y="845"/>
                    <a:pt x="3862" y="845"/>
                  </a:cubicBezTo>
                  <a:lnTo>
                    <a:pt x="3862" y="845"/>
                  </a:lnTo>
                  <a:cubicBezTo>
                    <a:pt x="3868" y="845"/>
                    <a:pt x="3874" y="845"/>
                    <a:pt x="3881" y="845"/>
                  </a:cubicBezTo>
                  <a:lnTo>
                    <a:pt x="3881" y="845"/>
                  </a:lnTo>
                  <a:cubicBezTo>
                    <a:pt x="3884" y="845"/>
                    <a:pt x="3888" y="845"/>
                    <a:pt x="3892" y="845"/>
                  </a:cubicBezTo>
                  <a:lnTo>
                    <a:pt x="3892" y="845"/>
                  </a:lnTo>
                  <a:cubicBezTo>
                    <a:pt x="3898" y="845"/>
                    <a:pt x="3905" y="845"/>
                    <a:pt x="3912" y="844"/>
                  </a:cubicBezTo>
                  <a:lnTo>
                    <a:pt x="3912" y="844"/>
                  </a:lnTo>
                  <a:cubicBezTo>
                    <a:pt x="3916" y="844"/>
                    <a:pt x="3919" y="844"/>
                    <a:pt x="3922" y="843"/>
                  </a:cubicBezTo>
                  <a:lnTo>
                    <a:pt x="3922" y="843"/>
                  </a:lnTo>
                  <a:cubicBezTo>
                    <a:pt x="3931" y="843"/>
                    <a:pt x="3939" y="843"/>
                    <a:pt x="3949" y="842"/>
                  </a:cubicBezTo>
                  <a:lnTo>
                    <a:pt x="3949" y="842"/>
                  </a:lnTo>
                  <a:cubicBezTo>
                    <a:pt x="3950" y="842"/>
                    <a:pt x="3950" y="842"/>
                    <a:pt x="3951" y="842"/>
                  </a:cubicBezTo>
                  <a:lnTo>
                    <a:pt x="3951" y="842"/>
                  </a:lnTo>
                  <a:cubicBezTo>
                    <a:pt x="3961" y="841"/>
                    <a:pt x="3971" y="840"/>
                    <a:pt x="3981" y="840"/>
                  </a:cubicBezTo>
                  <a:lnTo>
                    <a:pt x="3981" y="840"/>
                  </a:lnTo>
                  <a:cubicBezTo>
                    <a:pt x="3982" y="840"/>
                    <a:pt x="3982" y="840"/>
                    <a:pt x="3983" y="840"/>
                  </a:cubicBezTo>
                  <a:lnTo>
                    <a:pt x="3983" y="840"/>
                  </a:lnTo>
                  <a:cubicBezTo>
                    <a:pt x="3985" y="840"/>
                    <a:pt x="3986" y="839"/>
                    <a:pt x="3988" y="839"/>
                  </a:cubicBezTo>
                  <a:lnTo>
                    <a:pt x="3988" y="839"/>
                  </a:lnTo>
                  <a:cubicBezTo>
                    <a:pt x="3996" y="838"/>
                    <a:pt x="4005" y="838"/>
                    <a:pt x="4013" y="837"/>
                  </a:cubicBezTo>
                  <a:lnTo>
                    <a:pt x="4013" y="837"/>
                  </a:lnTo>
                  <a:cubicBezTo>
                    <a:pt x="4016" y="837"/>
                    <a:pt x="4019" y="836"/>
                    <a:pt x="4023" y="835"/>
                  </a:cubicBezTo>
                  <a:lnTo>
                    <a:pt x="4023" y="835"/>
                  </a:lnTo>
                  <a:cubicBezTo>
                    <a:pt x="4030" y="835"/>
                    <a:pt x="4038" y="834"/>
                    <a:pt x="4046" y="833"/>
                  </a:cubicBezTo>
                  <a:lnTo>
                    <a:pt x="4046" y="833"/>
                  </a:lnTo>
                  <a:cubicBezTo>
                    <a:pt x="4049" y="832"/>
                    <a:pt x="4052" y="832"/>
                    <a:pt x="4054" y="832"/>
                  </a:cubicBezTo>
                  <a:lnTo>
                    <a:pt x="4054" y="832"/>
                  </a:lnTo>
                  <a:cubicBezTo>
                    <a:pt x="4065" y="830"/>
                    <a:pt x="4075" y="829"/>
                    <a:pt x="4086" y="827"/>
                  </a:cubicBezTo>
                  <a:lnTo>
                    <a:pt x="4086" y="827"/>
                  </a:lnTo>
                  <a:cubicBezTo>
                    <a:pt x="4087" y="827"/>
                    <a:pt x="4089" y="827"/>
                    <a:pt x="4090" y="827"/>
                  </a:cubicBezTo>
                  <a:lnTo>
                    <a:pt x="4090" y="827"/>
                  </a:lnTo>
                  <a:cubicBezTo>
                    <a:pt x="4098" y="826"/>
                    <a:pt x="4107" y="824"/>
                    <a:pt x="4116" y="822"/>
                  </a:cubicBezTo>
                  <a:lnTo>
                    <a:pt x="4116" y="822"/>
                  </a:lnTo>
                  <a:cubicBezTo>
                    <a:pt x="4117" y="822"/>
                    <a:pt x="4118" y="822"/>
                    <a:pt x="4120" y="822"/>
                  </a:cubicBezTo>
                  <a:lnTo>
                    <a:pt x="4120" y="822"/>
                  </a:lnTo>
                  <a:cubicBezTo>
                    <a:pt x="4121" y="822"/>
                    <a:pt x="4122" y="821"/>
                    <a:pt x="4124" y="821"/>
                  </a:cubicBezTo>
                  <a:lnTo>
                    <a:pt x="4124" y="821"/>
                  </a:lnTo>
                  <a:cubicBezTo>
                    <a:pt x="4137" y="819"/>
                    <a:pt x="4149" y="817"/>
                    <a:pt x="4162" y="814"/>
                  </a:cubicBezTo>
                  <a:lnTo>
                    <a:pt x="4162" y="814"/>
                  </a:lnTo>
                  <a:cubicBezTo>
                    <a:pt x="4163" y="814"/>
                    <a:pt x="4164" y="814"/>
                    <a:pt x="4164" y="814"/>
                  </a:cubicBezTo>
                  <a:lnTo>
                    <a:pt x="4164" y="814"/>
                  </a:lnTo>
                  <a:cubicBezTo>
                    <a:pt x="4177" y="811"/>
                    <a:pt x="4189" y="808"/>
                    <a:pt x="4201" y="806"/>
                  </a:cubicBezTo>
                  <a:lnTo>
                    <a:pt x="4201" y="806"/>
                  </a:lnTo>
                  <a:cubicBezTo>
                    <a:pt x="4203" y="805"/>
                    <a:pt x="4205" y="805"/>
                    <a:pt x="4207" y="805"/>
                  </a:cubicBezTo>
                  <a:lnTo>
                    <a:pt x="4207" y="805"/>
                  </a:lnTo>
                  <a:cubicBezTo>
                    <a:pt x="4219" y="802"/>
                    <a:pt x="4231" y="799"/>
                    <a:pt x="4243" y="795"/>
                  </a:cubicBezTo>
                  <a:lnTo>
                    <a:pt x="4243" y="795"/>
                  </a:lnTo>
                  <a:cubicBezTo>
                    <a:pt x="4245" y="795"/>
                    <a:pt x="4247" y="794"/>
                    <a:pt x="4249" y="794"/>
                  </a:cubicBezTo>
                  <a:lnTo>
                    <a:pt x="4249" y="794"/>
                  </a:lnTo>
                  <a:cubicBezTo>
                    <a:pt x="4262" y="791"/>
                    <a:pt x="4273" y="787"/>
                    <a:pt x="4285" y="784"/>
                  </a:cubicBezTo>
                  <a:lnTo>
                    <a:pt x="4285" y="784"/>
                  </a:lnTo>
                  <a:cubicBezTo>
                    <a:pt x="4285" y="784"/>
                    <a:pt x="4286" y="784"/>
                    <a:pt x="4286" y="783"/>
                  </a:cubicBezTo>
                  <a:lnTo>
                    <a:pt x="4286" y="783"/>
                  </a:lnTo>
                  <a:cubicBezTo>
                    <a:pt x="4287" y="783"/>
                    <a:pt x="4289" y="783"/>
                    <a:pt x="4290" y="783"/>
                  </a:cubicBezTo>
                  <a:lnTo>
                    <a:pt x="4290" y="783"/>
                  </a:lnTo>
                  <a:cubicBezTo>
                    <a:pt x="4300" y="780"/>
                    <a:pt x="4309" y="777"/>
                    <a:pt x="4318" y="774"/>
                  </a:cubicBezTo>
                  <a:lnTo>
                    <a:pt x="4318" y="774"/>
                  </a:lnTo>
                  <a:cubicBezTo>
                    <a:pt x="4321" y="773"/>
                    <a:pt x="4323" y="772"/>
                    <a:pt x="4325" y="772"/>
                  </a:cubicBezTo>
                  <a:lnTo>
                    <a:pt x="4325" y="772"/>
                  </a:lnTo>
                  <a:cubicBezTo>
                    <a:pt x="4336" y="768"/>
                    <a:pt x="4346" y="764"/>
                    <a:pt x="4357" y="761"/>
                  </a:cubicBezTo>
                  <a:lnTo>
                    <a:pt x="4357" y="761"/>
                  </a:lnTo>
                  <a:cubicBezTo>
                    <a:pt x="4358" y="760"/>
                    <a:pt x="4361" y="759"/>
                    <a:pt x="4363" y="759"/>
                  </a:cubicBezTo>
                  <a:lnTo>
                    <a:pt x="4363" y="759"/>
                  </a:lnTo>
                  <a:cubicBezTo>
                    <a:pt x="4372" y="755"/>
                    <a:pt x="4381" y="752"/>
                    <a:pt x="4389" y="748"/>
                  </a:cubicBezTo>
                  <a:lnTo>
                    <a:pt x="4389" y="748"/>
                  </a:lnTo>
                  <a:cubicBezTo>
                    <a:pt x="4391" y="748"/>
                    <a:pt x="4393" y="747"/>
                    <a:pt x="4395" y="747"/>
                  </a:cubicBezTo>
                  <a:lnTo>
                    <a:pt x="4395" y="747"/>
                  </a:lnTo>
                  <a:cubicBezTo>
                    <a:pt x="4405" y="743"/>
                    <a:pt x="4415" y="739"/>
                    <a:pt x="4425" y="735"/>
                  </a:cubicBezTo>
                  <a:lnTo>
                    <a:pt x="4425" y="735"/>
                  </a:lnTo>
                  <a:cubicBezTo>
                    <a:pt x="4427" y="734"/>
                    <a:pt x="4429" y="732"/>
                    <a:pt x="4432" y="732"/>
                  </a:cubicBezTo>
                  <a:lnTo>
                    <a:pt x="4432" y="732"/>
                  </a:lnTo>
                  <a:cubicBezTo>
                    <a:pt x="4441" y="728"/>
                    <a:pt x="4449" y="724"/>
                    <a:pt x="4459" y="720"/>
                  </a:cubicBezTo>
                  <a:lnTo>
                    <a:pt x="4459" y="720"/>
                  </a:lnTo>
                  <a:cubicBezTo>
                    <a:pt x="4460" y="720"/>
                    <a:pt x="4460" y="719"/>
                    <a:pt x="4462" y="719"/>
                  </a:cubicBezTo>
                  <a:lnTo>
                    <a:pt x="4462" y="719"/>
                  </a:lnTo>
                  <a:cubicBezTo>
                    <a:pt x="4471" y="714"/>
                    <a:pt x="4481" y="710"/>
                    <a:pt x="4490" y="705"/>
                  </a:cubicBezTo>
                  <a:lnTo>
                    <a:pt x="4490" y="705"/>
                  </a:lnTo>
                  <a:cubicBezTo>
                    <a:pt x="4492" y="704"/>
                    <a:pt x="4494" y="703"/>
                    <a:pt x="4496" y="702"/>
                  </a:cubicBezTo>
                  <a:lnTo>
                    <a:pt x="4496" y="702"/>
                  </a:lnTo>
                  <a:cubicBezTo>
                    <a:pt x="4506" y="697"/>
                    <a:pt x="4515" y="692"/>
                    <a:pt x="4524" y="688"/>
                  </a:cubicBezTo>
                  <a:lnTo>
                    <a:pt x="4524" y="688"/>
                  </a:lnTo>
                  <a:cubicBezTo>
                    <a:pt x="4525" y="687"/>
                    <a:pt x="4525" y="687"/>
                    <a:pt x="4525" y="687"/>
                  </a:cubicBezTo>
                  <a:lnTo>
                    <a:pt x="4525" y="687"/>
                  </a:lnTo>
                  <a:cubicBezTo>
                    <a:pt x="4535" y="683"/>
                    <a:pt x="4543" y="678"/>
                    <a:pt x="4552" y="673"/>
                  </a:cubicBezTo>
                  <a:lnTo>
                    <a:pt x="4552" y="673"/>
                  </a:lnTo>
                  <a:cubicBezTo>
                    <a:pt x="4553" y="672"/>
                    <a:pt x="4556" y="670"/>
                    <a:pt x="4558" y="669"/>
                  </a:cubicBezTo>
                  <a:lnTo>
                    <a:pt x="4558" y="669"/>
                  </a:lnTo>
                  <a:cubicBezTo>
                    <a:pt x="4566" y="664"/>
                    <a:pt x="4575" y="659"/>
                    <a:pt x="4583" y="654"/>
                  </a:cubicBezTo>
                  <a:lnTo>
                    <a:pt x="4583" y="654"/>
                  </a:lnTo>
                  <a:cubicBezTo>
                    <a:pt x="4585" y="653"/>
                    <a:pt x="4586" y="652"/>
                    <a:pt x="4587" y="652"/>
                  </a:cubicBezTo>
                  <a:lnTo>
                    <a:pt x="4587" y="652"/>
                  </a:lnTo>
                  <a:cubicBezTo>
                    <a:pt x="4594" y="647"/>
                    <a:pt x="4602" y="642"/>
                    <a:pt x="4610" y="637"/>
                  </a:cubicBezTo>
                  <a:lnTo>
                    <a:pt x="4610" y="637"/>
                  </a:lnTo>
                  <a:cubicBezTo>
                    <a:pt x="4611" y="636"/>
                    <a:pt x="4613" y="635"/>
                    <a:pt x="4615" y="634"/>
                  </a:cubicBezTo>
                  <a:lnTo>
                    <a:pt x="4615" y="634"/>
                  </a:lnTo>
                  <a:cubicBezTo>
                    <a:pt x="4622" y="628"/>
                    <a:pt x="4630" y="623"/>
                    <a:pt x="4638" y="618"/>
                  </a:cubicBezTo>
                  <a:lnTo>
                    <a:pt x="4638" y="618"/>
                  </a:lnTo>
                  <a:cubicBezTo>
                    <a:pt x="4640" y="616"/>
                    <a:pt x="4641" y="615"/>
                    <a:pt x="4643" y="614"/>
                  </a:cubicBezTo>
                  <a:lnTo>
                    <a:pt x="4643" y="614"/>
                  </a:lnTo>
                  <a:cubicBezTo>
                    <a:pt x="4650" y="609"/>
                    <a:pt x="4657" y="604"/>
                    <a:pt x="4663" y="599"/>
                  </a:cubicBezTo>
                  <a:lnTo>
                    <a:pt x="4663" y="599"/>
                  </a:lnTo>
                  <a:cubicBezTo>
                    <a:pt x="4665" y="598"/>
                    <a:pt x="4666" y="597"/>
                    <a:pt x="4667" y="596"/>
                  </a:cubicBezTo>
                  <a:lnTo>
                    <a:pt x="4667" y="596"/>
                  </a:lnTo>
                  <a:cubicBezTo>
                    <a:pt x="4675" y="590"/>
                    <a:pt x="4682" y="584"/>
                    <a:pt x="4689" y="578"/>
                  </a:cubicBezTo>
                  <a:lnTo>
                    <a:pt x="4689" y="578"/>
                  </a:lnTo>
                  <a:cubicBezTo>
                    <a:pt x="4691" y="577"/>
                    <a:pt x="4692" y="575"/>
                    <a:pt x="4694" y="574"/>
                  </a:cubicBezTo>
                  <a:lnTo>
                    <a:pt x="4694" y="574"/>
                  </a:lnTo>
                  <a:cubicBezTo>
                    <a:pt x="4701" y="569"/>
                    <a:pt x="4708" y="563"/>
                    <a:pt x="4714" y="557"/>
                  </a:cubicBezTo>
                  <a:lnTo>
                    <a:pt x="4714" y="557"/>
                  </a:lnTo>
                  <a:cubicBezTo>
                    <a:pt x="4714" y="557"/>
                    <a:pt x="4715" y="557"/>
                    <a:pt x="4715" y="556"/>
                  </a:cubicBezTo>
                  <a:lnTo>
                    <a:pt x="4715" y="556"/>
                  </a:lnTo>
                  <a:cubicBezTo>
                    <a:pt x="4723" y="549"/>
                    <a:pt x="4729" y="543"/>
                    <a:pt x="4736" y="537"/>
                  </a:cubicBezTo>
                  <a:lnTo>
                    <a:pt x="4736" y="537"/>
                  </a:lnTo>
                  <a:cubicBezTo>
                    <a:pt x="4737" y="535"/>
                    <a:pt x="4739" y="534"/>
                    <a:pt x="4741" y="533"/>
                  </a:cubicBezTo>
                  <a:lnTo>
                    <a:pt x="4741" y="533"/>
                  </a:lnTo>
                  <a:cubicBezTo>
                    <a:pt x="4747" y="526"/>
                    <a:pt x="4753" y="520"/>
                    <a:pt x="4759" y="513"/>
                  </a:cubicBezTo>
                  <a:lnTo>
                    <a:pt x="4759" y="513"/>
                  </a:lnTo>
                  <a:lnTo>
                    <a:pt x="4759" y="513"/>
                  </a:lnTo>
                  <a:lnTo>
                    <a:pt x="4759" y="513"/>
                  </a:lnTo>
                  <a:cubicBezTo>
                    <a:pt x="4759" y="512"/>
                    <a:pt x="4760" y="512"/>
                    <a:pt x="4760" y="512"/>
                  </a:cubicBezTo>
                  <a:lnTo>
                    <a:pt x="4760" y="512"/>
                  </a:lnTo>
                  <a:cubicBezTo>
                    <a:pt x="4767" y="505"/>
                    <a:pt x="4773" y="498"/>
                    <a:pt x="4780" y="490"/>
                  </a:cubicBezTo>
                  <a:lnTo>
                    <a:pt x="4780" y="490"/>
                  </a:lnTo>
                  <a:cubicBezTo>
                    <a:pt x="4781" y="489"/>
                    <a:pt x="4782" y="488"/>
                    <a:pt x="4783" y="487"/>
                  </a:cubicBezTo>
                  <a:lnTo>
                    <a:pt x="4783" y="487"/>
                  </a:lnTo>
                  <a:cubicBezTo>
                    <a:pt x="4789" y="480"/>
                    <a:pt x="4795" y="473"/>
                    <a:pt x="4800" y="465"/>
                  </a:cubicBezTo>
                  <a:lnTo>
                    <a:pt x="4800" y="465"/>
                  </a:lnTo>
                  <a:cubicBezTo>
                    <a:pt x="4802" y="464"/>
                    <a:pt x="4803" y="462"/>
                    <a:pt x="4804" y="461"/>
                  </a:cubicBezTo>
                  <a:lnTo>
                    <a:pt x="4804" y="461"/>
                  </a:lnTo>
                  <a:cubicBezTo>
                    <a:pt x="4810" y="453"/>
                    <a:pt x="4815" y="446"/>
                    <a:pt x="4821" y="438"/>
                  </a:cubicBezTo>
                  <a:lnTo>
                    <a:pt x="4821" y="438"/>
                  </a:lnTo>
                  <a:cubicBezTo>
                    <a:pt x="4821" y="437"/>
                    <a:pt x="4822" y="437"/>
                    <a:pt x="4823" y="435"/>
                  </a:cubicBezTo>
                  <a:lnTo>
                    <a:pt x="4823" y="435"/>
                  </a:lnTo>
                  <a:cubicBezTo>
                    <a:pt x="4827" y="428"/>
                    <a:pt x="4832" y="421"/>
                    <a:pt x="4837" y="413"/>
                  </a:cubicBezTo>
                  <a:lnTo>
                    <a:pt x="4837" y="413"/>
                  </a:lnTo>
                  <a:cubicBezTo>
                    <a:pt x="4838" y="413"/>
                    <a:pt x="4838" y="412"/>
                    <a:pt x="4838" y="411"/>
                  </a:cubicBezTo>
                  <a:lnTo>
                    <a:pt x="4838" y="411"/>
                  </a:lnTo>
                  <a:lnTo>
                    <a:pt x="4839" y="410"/>
                  </a:lnTo>
                  <a:lnTo>
                    <a:pt x="4839" y="410"/>
                  </a:lnTo>
                  <a:cubicBezTo>
                    <a:pt x="4843" y="404"/>
                    <a:pt x="4846" y="397"/>
                    <a:pt x="4850" y="391"/>
                  </a:cubicBezTo>
                  <a:lnTo>
                    <a:pt x="4850" y="391"/>
                  </a:lnTo>
                  <a:cubicBezTo>
                    <a:pt x="4851" y="390"/>
                    <a:pt x="4852" y="388"/>
                    <a:pt x="4852" y="387"/>
                  </a:cubicBezTo>
                  <a:lnTo>
                    <a:pt x="4852" y="387"/>
                  </a:lnTo>
                  <a:cubicBezTo>
                    <a:pt x="4856" y="382"/>
                    <a:pt x="4858" y="377"/>
                    <a:pt x="4860" y="372"/>
                  </a:cubicBezTo>
                  <a:lnTo>
                    <a:pt x="4860" y="372"/>
                  </a:lnTo>
                  <a:cubicBezTo>
                    <a:pt x="4862" y="370"/>
                    <a:pt x="4863" y="368"/>
                    <a:pt x="4863" y="366"/>
                  </a:cubicBezTo>
                  <a:lnTo>
                    <a:pt x="4863" y="366"/>
                  </a:lnTo>
                  <a:cubicBezTo>
                    <a:pt x="4866" y="361"/>
                    <a:pt x="4868" y="356"/>
                    <a:pt x="4871" y="351"/>
                  </a:cubicBezTo>
                  <a:lnTo>
                    <a:pt x="4871" y="351"/>
                  </a:lnTo>
                  <a:cubicBezTo>
                    <a:pt x="4871" y="349"/>
                    <a:pt x="4872" y="348"/>
                    <a:pt x="4873" y="346"/>
                  </a:cubicBezTo>
                  <a:lnTo>
                    <a:pt x="4873" y="346"/>
                  </a:lnTo>
                  <a:cubicBezTo>
                    <a:pt x="4876" y="340"/>
                    <a:pt x="4879" y="333"/>
                    <a:pt x="4881" y="327"/>
                  </a:cubicBezTo>
                  <a:lnTo>
                    <a:pt x="4881" y="327"/>
                  </a:lnTo>
                  <a:lnTo>
                    <a:pt x="4882" y="326"/>
                  </a:lnTo>
                  <a:lnTo>
                    <a:pt x="4882" y="326"/>
                  </a:lnTo>
                  <a:cubicBezTo>
                    <a:pt x="4882" y="324"/>
                    <a:pt x="4883" y="323"/>
                    <a:pt x="4884" y="321"/>
                  </a:cubicBezTo>
                  <a:lnTo>
                    <a:pt x="4884" y="321"/>
                  </a:lnTo>
                  <a:cubicBezTo>
                    <a:pt x="4885" y="317"/>
                    <a:pt x="4887" y="313"/>
                    <a:pt x="4888" y="309"/>
                  </a:cubicBezTo>
                  <a:lnTo>
                    <a:pt x="4888" y="309"/>
                  </a:lnTo>
                  <a:cubicBezTo>
                    <a:pt x="4889" y="306"/>
                    <a:pt x="4890" y="304"/>
                    <a:pt x="4890" y="301"/>
                  </a:cubicBezTo>
                  <a:lnTo>
                    <a:pt x="4890" y="301"/>
                  </a:lnTo>
                  <a:cubicBezTo>
                    <a:pt x="4892" y="298"/>
                    <a:pt x="4893" y="294"/>
                    <a:pt x="4894" y="290"/>
                  </a:cubicBezTo>
                  <a:lnTo>
                    <a:pt x="4894" y="290"/>
                  </a:lnTo>
                  <a:cubicBezTo>
                    <a:pt x="4895" y="287"/>
                    <a:pt x="4896" y="285"/>
                    <a:pt x="4897" y="283"/>
                  </a:cubicBezTo>
                  <a:lnTo>
                    <a:pt x="4897" y="283"/>
                  </a:lnTo>
                  <a:cubicBezTo>
                    <a:pt x="4898" y="279"/>
                    <a:pt x="4898" y="275"/>
                    <a:pt x="4899" y="271"/>
                  </a:cubicBezTo>
                  <a:lnTo>
                    <a:pt x="4899" y="271"/>
                  </a:lnTo>
                  <a:cubicBezTo>
                    <a:pt x="4900" y="268"/>
                    <a:pt x="4901" y="266"/>
                    <a:pt x="4901" y="264"/>
                  </a:cubicBezTo>
                  <a:lnTo>
                    <a:pt x="4901" y="264"/>
                  </a:lnTo>
                  <a:cubicBezTo>
                    <a:pt x="4903" y="259"/>
                    <a:pt x="4903" y="255"/>
                    <a:pt x="4904" y="251"/>
                  </a:cubicBezTo>
                  <a:lnTo>
                    <a:pt x="4904" y="251"/>
                  </a:lnTo>
                  <a:cubicBezTo>
                    <a:pt x="4904" y="249"/>
                    <a:pt x="4905" y="248"/>
                    <a:pt x="4906" y="246"/>
                  </a:cubicBezTo>
                  <a:lnTo>
                    <a:pt x="4906" y="246"/>
                  </a:lnTo>
                  <a:lnTo>
                    <a:pt x="4906" y="245"/>
                  </a:lnTo>
                  <a:lnTo>
                    <a:pt x="4906" y="245"/>
                  </a:lnTo>
                  <a:cubicBezTo>
                    <a:pt x="4907" y="239"/>
                    <a:pt x="4908" y="233"/>
                    <a:pt x="4909" y="227"/>
                  </a:cubicBezTo>
                  <a:lnTo>
                    <a:pt x="4909" y="227"/>
                  </a:lnTo>
                  <a:cubicBezTo>
                    <a:pt x="4909" y="226"/>
                    <a:pt x="4909" y="226"/>
                    <a:pt x="4909" y="226"/>
                  </a:cubicBezTo>
                  <a:lnTo>
                    <a:pt x="4909" y="226"/>
                  </a:lnTo>
                  <a:cubicBezTo>
                    <a:pt x="4910" y="220"/>
                    <a:pt x="4910" y="214"/>
                    <a:pt x="4911" y="208"/>
                  </a:cubicBezTo>
                  <a:lnTo>
                    <a:pt x="4911" y="208"/>
                  </a:lnTo>
                  <a:cubicBezTo>
                    <a:pt x="4912" y="206"/>
                    <a:pt x="4912" y="203"/>
                    <a:pt x="4912" y="202"/>
                  </a:cubicBezTo>
                  <a:lnTo>
                    <a:pt x="4912" y="202"/>
                  </a:lnTo>
                  <a:cubicBezTo>
                    <a:pt x="4912" y="197"/>
                    <a:pt x="4913" y="193"/>
                    <a:pt x="4913" y="189"/>
                  </a:cubicBezTo>
                  <a:lnTo>
                    <a:pt x="4913" y="189"/>
                  </a:lnTo>
                  <a:cubicBezTo>
                    <a:pt x="4914" y="186"/>
                    <a:pt x="4914" y="184"/>
                    <a:pt x="4914" y="182"/>
                  </a:cubicBezTo>
                  <a:lnTo>
                    <a:pt x="4914" y="182"/>
                  </a:lnTo>
                  <a:cubicBezTo>
                    <a:pt x="4914" y="178"/>
                    <a:pt x="4914" y="174"/>
                    <a:pt x="4914" y="170"/>
                  </a:cubicBezTo>
                  <a:lnTo>
                    <a:pt x="4914" y="170"/>
                  </a:lnTo>
                  <a:cubicBezTo>
                    <a:pt x="4914" y="169"/>
                    <a:pt x="4914" y="168"/>
                    <a:pt x="4914" y="167"/>
                  </a:cubicBezTo>
                  <a:lnTo>
                    <a:pt x="4914" y="167"/>
                  </a:lnTo>
                  <a:cubicBezTo>
                    <a:pt x="4914" y="163"/>
                    <a:pt x="4914" y="160"/>
                    <a:pt x="4914" y="156"/>
                  </a:cubicBezTo>
                  <a:lnTo>
                    <a:pt x="4914" y="0"/>
                  </a:lnTo>
                  <a:lnTo>
                    <a:pt x="4914" y="0"/>
                  </a:lnTo>
                  <a:cubicBezTo>
                    <a:pt x="4914" y="5"/>
                    <a:pt x="4914" y="10"/>
                    <a:pt x="4914" y="14"/>
                  </a:cubicBezTo>
                  <a:lnTo>
                    <a:pt x="4914" y="14"/>
                  </a:lnTo>
                  <a:cubicBezTo>
                    <a:pt x="4914" y="18"/>
                    <a:pt x="4914" y="22"/>
                    <a:pt x="4914" y="25"/>
                  </a:cubicBezTo>
                  <a:lnTo>
                    <a:pt x="4914" y="25"/>
                  </a:lnTo>
                  <a:cubicBezTo>
                    <a:pt x="4914" y="28"/>
                    <a:pt x="4914" y="30"/>
                    <a:pt x="4913" y="33"/>
                  </a:cubicBezTo>
                  <a:lnTo>
                    <a:pt x="4913" y="33"/>
                  </a:lnTo>
                  <a:cubicBezTo>
                    <a:pt x="4913" y="37"/>
                    <a:pt x="4912" y="41"/>
                    <a:pt x="4912" y="46"/>
                  </a:cubicBezTo>
                  <a:lnTo>
                    <a:pt x="4912" y="46"/>
                  </a:lnTo>
                  <a:cubicBezTo>
                    <a:pt x="4912" y="48"/>
                    <a:pt x="4912" y="50"/>
                    <a:pt x="4911" y="52"/>
                  </a:cubicBezTo>
                  <a:lnTo>
                    <a:pt x="4911" y="52"/>
                  </a:lnTo>
                  <a:cubicBezTo>
                    <a:pt x="4910" y="58"/>
                    <a:pt x="4910" y="64"/>
                    <a:pt x="4909" y="70"/>
                  </a:cubicBezTo>
                  <a:lnTo>
                    <a:pt x="4909" y="70"/>
                  </a:lnTo>
                  <a:lnTo>
                    <a:pt x="4909" y="70"/>
                  </a:lnTo>
                  <a:lnTo>
                    <a:pt x="4909" y="70"/>
                  </a:lnTo>
                  <a:cubicBezTo>
                    <a:pt x="4908" y="76"/>
                    <a:pt x="4907" y="83"/>
                    <a:pt x="4906" y="89"/>
                  </a:cubicBezTo>
                  <a:lnTo>
                    <a:pt x="4906" y="89"/>
                  </a:lnTo>
                  <a:cubicBezTo>
                    <a:pt x="4905" y="91"/>
                    <a:pt x="4905" y="92"/>
                    <a:pt x="4904" y="94"/>
                  </a:cubicBezTo>
                  <a:lnTo>
                    <a:pt x="4904" y="94"/>
                  </a:lnTo>
                  <a:cubicBezTo>
                    <a:pt x="4903" y="99"/>
                    <a:pt x="4903" y="103"/>
                    <a:pt x="4901" y="108"/>
                  </a:cubicBezTo>
                  <a:lnTo>
                    <a:pt x="4901" y="108"/>
                  </a:lnTo>
                  <a:cubicBezTo>
                    <a:pt x="4901" y="110"/>
                    <a:pt x="4900" y="112"/>
                    <a:pt x="4899" y="115"/>
                  </a:cubicBezTo>
                  <a:lnTo>
                    <a:pt x="4899" y="115"/>
                  </a:lnTo>
                  <a:cubicBezTo>
                    <a:pt x="4898" y="119"/>
                    <a:pt x="4898" y="123"/>
                    <a:pt x="4897" y="127"/>
                  </a:cubicBezTo>
                  <a:lnTo>
                    <a:pt x="4897" y="127"/>
                  </a:lnTo>
                  <a:cubicBezTo>
                    <a:pt x="4896" y="129"/>
                    <a:pt x="4895" y="132"/>
                    <a:pt x="4894" y="134"/>
                  </a:cubicBezTo>
                  <a:lnTo>
                    <a:pt x="4894" y="134"/>
                  </a:lnTo>
                  <a:cubicBezTo>
                    <a:pt x="4893" y="138"/>
                    <a:pt x="4892" y="142"/>
                    <a:pt x="4890" y="145"/>
                  </a:cubicBezTo>
                  <a:lnTo>
                    <a:pt x="4890" y="145"/>
                  </a:lnTo>
                  <a:cubicBezTo>
                    <a:pt x="4890" y="148"/>
                    <a:pt x="4889" y="150"/>
                    <a:pt x="4888" y="152"/>
                  </a:cubicBezTo>
                  <a:lnTo>
                    <a:pt x="4888" y="152"/>
                  </a:lnTo>
                  <a:cubicBezTo>
                    <a:pt x="4887" y="156"/>
                    <a:pt x="4885" y="161"/>
                    <a:pt x="4884" y="165"/>
                  </a:cubicBezTo>
                  <a:lnTo>
                    <a:pt x="4884" y="165"/>
                  </a:lnTo>
                  <a:cubicBezTo>
                    <a:pt x="4882" y="167"/>
                    <a:pt x="4882" y="169"/>
                    <a:pt x="4881" y="171"/>
                  </a:cubicBezTo>
                  <a:lnTo>
                    <a:pt x="4881" y="171"/>
                  </a:lnTo>
                  <a:cubicBezTo>
                    <a:pt x="4879" y="177"/>
                    <a:pt x="4876" y="183"/>
                    <a:pt x="4873" y="190"/>
                  </a:cubicBezTo>
                  <a:lnTo>
                    <a:pt x="4873" y="190"/>
                  </a:lnTo>
                  <a:cubicBezTo>
                    <a:pt x="4872" y="192"/>
                    <a:pt x="4871" y="193"/>
                    <a:pt x="4871" y="195"/>
                  </a:cubicBezTo>
                  <a:lnTo>
                    <a:pt x="4871" y="195"/>
                  </a:lnTo>
                  <a:cubicBezTo>
                    <a:pt x="4868" y="200"/>
                    <a:pt x="4866" y="205"/>
                    <a:pt x="4863" y="210"/>
                  </a:cubicBezTo>
                  <a:lnTo>
                    <a:pt x="4863" y="210"/>
                  </a:lnTo>
                  <a:cubicBezTo>
                    <a:pt x="4863" y="212"/>
                    <a:pt x="4862" y="214"/>
                    <a:pt x="4860" y="216"/>
                  </a:cubicBezTo>
                  <a:lnTo>
                    <a:pt x="4860" y="216"/>
                  </a:lnTo>
                  <a:cubicBezTo>
                    <a:pt x="4858" y="221"/>
                    <a:pt x="4856" y="226"/>
                    <a:pt x="4852" y="230"/>
                  </a:cubicBezTo>
                  <a:lnTo>
                    <a:pt x="4852" y="230"/>
                  </a:lnTo>
                  <a:cubicBezTo>
                    <a:pt x="4852" y="232"/>
                    <a:pt x="4851" y="234"/>
                    <a:pt x="4850" y="235"/>
                  </a:cubicBezTo>
                  <a:lnTo>
                    <a:pt x="4850" y="235"/>
                  </a:lnTo>
                  <a:cubicBezTo>
                    <a:pt x="4846" y="242"/>
                    <a:pt x="4843" y="248"/>
                    <a:pt x="4839" y="254"/>
                  </a:cubicBezTo>
                  <a:lnTo>
                    <a:pt x="4839" y="254"/>
                  </a:lnTo>
                  <a:cubicBezTo>
                    <a:pt x="4838" y="255"/>
                    <a:pt x="4838" y="256"/>
                    <a:pt x="4837" y="257"/>
                  </a:cubicBezTo>
                  <a:lnTo>
                    <a:pt x="4837" y="257"/>
                  </a:lnTo>
                  <a:cubicBezTo>
                    <a:pt x="4832" y="265"/>
                    <a:pt x="4827" y="272"/>
                    <a:pt x="4823" y="279"/>
                  </a:cubicBezTo>
                  <a:lnTo>
                    <a:pt x="4823" y="279"/>
                  </a:lnTo>
                  <a:cubicBezTo>
                    <a:pt x="4822" y="280"/>
                    <a:pt x="4821" y="281"/>
                    <a:pt x="4821" y="282"/>
                  </a:cubicBezTo>
                  <a:lnTo>
                    <a:pt x="4821" y="282"/>
                  </a:lnTo>
                  <a:cubicBezTo>
                    <a:pt x="4815" y="290"/>
                    <a:pt x="4810" y="297"/>
                    <a:pt x="4804" y="305"/>
                  </a:cubicBezTo>
                  <a:lnTo>
                    <a:pt x="4804" y="305"/>
                  </a:lnTo>
                  <a:cubicBezTo>
                    <a:pt x="4803" y="306"/>
                    <a:pt x="4802" y="307"/>
                    <a:pt x="4800" y="309"/>
                  </a:cubicBezTo>
                  <a:lnTo>
                    <a:pt x="4800" y="309"/>
                  </a:lnTo>
                  <a:cubicBezTo>
                    <a:pt x="4795" y="316"/>
                    <a:pt x="4789" y="323"/>
                    <a:pt x="4783" y="331"/>
                  </a:cubicBezTo>
                  <a:lnTo>
                    <a:pt x="4783" y="331"/>
                  </a:lnTo>
                  <a:cubicBezTo>
                    <a:pt x="4782" y="332"/>
                    <a:pt x="4781" y="333"/>
                    <a:pt x="4780" y="334"/>
                  </a:cubicBezTo>
                  <a:lnTo>
                    <a:pt x="4780" y="334"/>
                  </a:lnTo>
                  <a:cubicBezTo>
                    <a:pt x="4773" y="342"/>
                    <a:pt x="4767" y="349"/>
                    <a:pt x="4760" y="356"/>
                  </a:cubicBezTo>
                  <a:lnTo>
                    <a:pt x="4760" y="356"/>
                  </a:lnTo>
                  <a:cubicBezTo>
                    <a:pt x="4760" y="356"/>
                    <a:pt x="4759" y="356"/>
                    <a:pt x="4759" y="357"/>
                  </a:cubicBezTo>
                  <a:lnTo>
                    <a:pt x="4759" y="357"/>
                  </a:lnTo>
                  <a:cubicBezTo>
                    <a:pt x="4753" y="363"/>
                    <a:pt x="4747" y="370"/>
                    <a:pt x="4741" y="376"/>
                  </a:cubicBezTo>
                  <a:lnTo>
                    <a:pt x="4741" y="376"/>
                  </a:lnTo>
                  <a:cubicBezTo>
                    <a:pt x="4739" y="378"/>
                    <a:pt x="4737" y="379"/>
                    <a:pt x="4736" y="381"/>
                  </a:cubicBezTo>
                  <a:lnTo>
                    <a:pt x="4736" y="381"/>
                  </a:lnTo>
                  <a:cubicBezTo>
                    <a:pt x="4729" y="387"/>
                    <a:pt x="4723" y="393"/>
                    <a:pt x="4715" y="399"/>
                  </a:cubicBezTo>
                  <a:lnTo>
                    <a:pt x="4715" y="399"/>
                  </a:lnTo>
                  <a:cubicBezTo>
                    <a:pt x="4715" y="400"/>
                    <a:pt x="4714" y="401"/>
                    <a:pt x="4714" y="401"/>
                  </a:cubicBezTo>
                  <a:lnTo>
                    <a:pt x="4714" y="401"/>
                  </a:lnTo>
                  <a:cubicBezTo>
                    <a:pt x="4708" y="407"/>
                    <a:pt x="4701" y="413"/>
                    <a:pt x="4694" y="418"/>
                  </a:cubicBezTo>
                  <a:lnTo>
                    <a:pt x="4694" y="418"/>
                  </a:lnTo>
                  <a:cubicBezTo>
                    <a:pt x="4692" y="420"/>
                    <a:pt x="4691" y="421"/>
                    <a:pt x="4689" y="422"/>
                  </a:cubicBezTo>
                  <a:lnTo>
                    <a:pt x="4689" y="422"/>
                  </a:lnTo>
                  <a:cubicBezTo>
                    <a:pt x="4682" y="428"/>
                    <a:pt x="4675" y="434"/>
                    <a:pt x="4667" y="440"/>
                  </a:cubicBezTo>
                  <a:lnTo>
                    <a:pt x="4667" y="440"/>
                  </a:lnTo>
                  <a:cubicBezTo>
                    <a:pt x="4666" y="441"/>
                    <a:pt x="4665" y="442"/>
                    <a:pt x="4663" y="443"/>
                  </a:cubicBezTo>
                  <a:lnTo>
                    <a:pt x="4663" y="443"/>
                  </a:lnTo>
                  <a:cubicBezTo>
                    <a:pt x="4657" y="448"/>
                    <a:pt x="4650" y="453"/>
                    <a:pt x="4643" y="458"/>
                  </a:cubicBezTo>
                  <a:lnTo>
                    <a:pt x="4643" y="458"/>
                  </a:lnTo>
                  <a:cubicBezTo>
                    <a:pt x="4641" y="459"/>
                    <a:pt x="4640" y="460"/>
                    <a:pt x="4638" y="461"/>
                  </a:cubicBezTo>
                  <a:lnTo>
                    <a:pt x="4638" y="461"/>
                  </a:lnTo>
                  <a:cubicBezTo>
                    <a:pt x="4630" y="466"/>
                    <a:pt x="4622" y="472"/>
                    <a:pt x="4615" y="478"/>
                  </a:cubicBezTo>
                  <a:lnTo>
                    <a:pt x="4615" y="478"/>
                  </a:lnTo>
                  <a:cubicBezTo>
                    <a:pt x="4613" y="479"/>
                    <a:pt x="4611" y="480"/>
                    <a:pt x="4610" y="481"/>
                  </a:cubicBezTo>
                  <a:lnTo>
                    <a:pt x="4610" y="481"/>
                  </a:lnTo>
                  <a:cubicBezTo>
                    <a:pt x="4602" y="486"/>
                    <a:pt x="4594" y="491"/>
                    <a:pt x="4587" y="495"/>
                  </a:cubicBezTo>
                  <a:lnTo>
                    <a:pt x="4587" y="495"/>
                  </a:lnTo>
                  <a:cubicBezTo>
                    <a:pt x="4586" y="496"/>
                    <a:pt x="4585" y="497"/>
                    <a:pt x="4583" y="498"/>
                  </a:cubicBezTo>
                  <a:lnTo>
                    <a:pt x="4583" y="498"/>
                  </a:lnTo>
                  <a:cubicBezTo>
                    <a:pt x="4575" y="503"/>
                    <a:pt x="4566" y="508"/>
                    <a:pt x="4558" y="513"/>
                  </a:cubicBezTo>
                  <a:lnTo>
                    <a:pt x="4558" y="513"/>
                  </a:lnTo>
                  <a:cubicBezTo>
                    <a:pt x="4556" y="514"/>
                    <a:pt x="4553" y="516"/>
                    <a:pt x="4552" y="517"/>
                  </a:cubicBezTo>
                  <a:lnTo>
                    <a:pt x="4552" y="517"/>
                  </a:lnTo>
                  <a:cubicBezTo>
                    <a:pt x="4543" y="522"/>
                    <a:pt x="4535" y="526"/>
                    <a:pt x="4525" y="531"/>
                  </a:cubicBezTo>
                  <a:lnTo>
                    <a:pt x="4525" y="531"/>
                  </a:lnTo>
                  <a:cubicBezTo>
                    <a:pt x="4525" y="531"/>
                    <a:pt x="4525" y="531"/>
                    <a:pt x="4524" y="531"/>
                  </a:cubicBezTo>
                  <a:lnTo>
                    <a:pt x="4524" y="531"/>
                  </a:lnTo>
                  <a:cubicBezTo>
                    <a:pt x="4515" y="536"/>
                    <a:pt x="4506" y="541"/>
                    <a:pt x="4496" y="546"/>
                  </a:cubicBezTo>
                  <a:lnTo>
                    <a:pt x="4496" y="546"/>
                  </a:lnTo>
                  <a:cubicBezTo>
                    <a:pt x="4494" y="547"/>
                    <a:pt x="4492" y="548"/>
                    <a:pt x="4490" y="549"/>
                  </a:cubicBezTo>
                  <a:lnTo>
                    <a:pt x="4490" y="549"/>
                  </a:lnTo>
                  <a:cubicBezTo>
                    <a:pt x="4481" y="553"/>
                    <a:pt x="4471" y="558"/>
                    <a:pt x="4462" y="563"/>
                  </a:cubicBezTo>
                  <a:lnTo>
                    <a:pt x="4462" y="563"/>
                  </a:lnTo>
                  <a:cubicBezTo>
                    <a:pt x="4460" y="563"/>
                    <a:pt x="4460" y="563"/>
                    <a:pt x="4459" y="564"/>
                  </a:cubicBezTo>
                  <a:lnTo>
                    <a:pt x="4459" y="564"/>
                  </a:lnTo>
                  <a:cubicBezTo>
                    <a:pt x="4449" y="568"/>
                    <a:pt x="4441" y="572"/>
                    <a:pt x="4432" y="575"/>
                  </a:cubicBezTo>
                  <a:lnTo>
                    <a:pt x="4432" y="575"/>
                  </a:lnTo>
                  <a:cubicBezTo>
                    <a:pt x="4429" y="576"/>
                    <a:pt x="4427" y="577"/>
                    <a:pt x="4425" y="578"/>
                  </a:cubicBezTo>
                  <a:lnTo>
                    <a:pt x="4425" y="578"/>
                  </a:lnTo>
                  <a:cubicBezTo>
                    <a:pt x="4415" y="583"/>
                    <a:pt x="4405" y="586"/>
                    <a:pt x="4395" y="591"/>
                  </a:cubicBezTo>
                  <a:lnTo>
                    <a:pt x="4395" y="591"/>
                  </a:lnTo>
                  <a:cubicBezTo>
                    <a:pt x="4393" y="591"/>
                    <a:pt x="4391" y="592"/>
                    <a:pt x="4389" y="593"/>
                  </a:cubicBezTo>
                  <a:lnTo>
                    <a:pt x="4389" y="593"/>
                  </a:lnTo>
                  <a:cubicBezTo>
                    <a:pt x="4381" y="596"/>
                    <a:pt x="4372" y="599"/>
                    <a:pt x="4363" y="602"/>
                  </a:cubicBezTo>
                  <a:lnTo>
                    <a:pt x="4363" y="602"/>
                  </a:lnTo>
                  <a:cubicBezTo>
                    <a:pt x="4361" y="604"/>
                    <a:pt x="4358" y="604"/>
                    <a:pt x="4357" y="605"/>
                  </a:cubicBezTo>
                  <a:lnTo>
                    <a:pt x="4357" y="605"/>
                  </a:lnTo>
                  <a:cubicBezTo>
                    <a:pt x="4346" y="609"/>
                    <a:pt x="4336" y="612"/>
                    <a:pt x="4325" y="615"/>
                  </a:cubicBezTo>
                  <a:lnTo>
                    <a:pt x="4325" y="615"/>
                  </a:lnTo>
                  <a:cubicBezTo>
                    <a:pt x="4323" y="616"/>
                    <a:pt x="4321" y="617"/>
                    <a:pt x="4318" y="618"/>
                  </a:cubicBezTo>
                  <a:lnTo>
                    <a:pt x="4318" y="618"/>
                  </a:lnTo>
                  <a:cubicBezTo>
                    <a:pt x="4309" y="621"/>
                    <a:pt x="4300" y="624"/>
                    <a:pt x="4290" y="626"/>
                  </a:cubicBezTo>
                  <a:lnTo>
                    <a:pt x="4290" y="626"/>
                  </a:lnTo>
                  <a:cubicBezTo>
                    <a:pt x="4288" y="627"/>
                    <a:pt x="4287" y="627"/>
                    <a:pt x="4285" y="628"/>
                  </a:cubicBezTo>
                  <a:lnTo>
                    <a:pt x="4285" y="628"/>
                  </a:lnTo>
                  <a:cubicBezTo>
                    <a:pt x="4273" y="631"/>
                    <a:pt x="4262" y="634"/>
                    <a:pt x="4249" y="638"/>
                  </a:cubicBezTo>
                  <a:lnTo>
                    <a:pt x="4249" y="638"/>
                  </a:lnTo>
                  <a:cubicBezTo>
                    <a:pt x="4247" y="638"/>
                    <a:pt x="4245" y="639"/>
                    <a:pt x="4243" y="640"/>
                  </a:cubicBezTo>
                  <a:lnTo>
                    <a:pt x="4243" y="640"/>
                  </a:lnTo>
                  <a:cubicBezTo>
                    <a:pt x="4231" y="643"/>
                    <a:pt x="4219" y="646"/>
                    <a:pt x="4207" y="648"/>
                  </a:cubicBezTo>
                  <a:lnTo>
                    <a:pt x="4207" y="648"/>
                  </a:lnTo>
                  <a:cubicBezTo>
                    <a:pt x="4205" y="649"/>
                    <a:pt x="4203" y="649"/>
                    <a:pt x="4201" y="649"/>
                  </a:cubicBezTo>
                  <a:lnTo>
                    <a:pt x="4201" y="649"/>
                  </a:lnTo>
                  <a:cubicBezTo>
                    <a:pt x="4189" y="652"/>
                    <a:pt x="4177" y="655"/>
                    <a:pt x="4164" y="657"/>
                  </a:cubicBezTo>
                  <a:lnTo>
                    <a:pt x="4164" y="657"/>
                  </a:lnTo>
                  <a:cubicBezTo>
                    <a:pt x="4164" y="657"/>
                    <a:pt x="4163" y="658"/>
                    <a:pt x="4162" y="658"/>
                  </a:cubicBezTo>
                  <a:lnTo>
                    <a:pt x="4162" y="658"/>
                  </a:lnTo>
                  <a:cubicBezTo>
                    <a:pt x="4149" y="660"/>
                    <a:pt x="4137" y="663"/>
                    <a:pt x="4124" y="665"/>
                  </a:cubicBezTo>
                  <a:lnTo>
                    <a:pt x="4124" y="665"/>
                  </a:lnTo>
                  <a:cubicBezTo>
                    <a:pt x="4121" y="665"/>
                    <a:pt x="4118" y="666"/>
                    <a:pt x="4116" y="667"/>
                  </a:cubicBezTo>
                  <a:lnTo>
                    <a:pt x="4116" y="667"/>
                  </a:lnTo>
                  <a:cubicBezTo>
                    <a:pt x="4107" y="668"/>
                    <a:pt x="4098" y="670"/>
                    <a:pt x="4090" y="671"/>
                  </a:cubicBezTo>
                  <a:lnTo>
                    <a:pt x="4090" y="671"/>
                  </a:lnTo>
                  <a:cubicBezTo>
                    <a:pt x="4089" y="671"/>
                    <a:pt x="4087" y="672"/>
                    <a:pt x="4086" y="672"/>
                  </a:cubicBezTo>
                </a:path>
              </a:pathLst>
            </a:custGeom>
            <a:solidFill>
              <a:srgbClr val="121143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47BFCD4A-5FCB-9B4D-AFA0-F16931C4C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836" y="11856673"/>
              <a:ext cx="15754059" cy="1054665"/>
            </a:xfrm>
            <a:custGeom>
              <a:avLst/>
              <a:gdLst>
                <a:gd name="T0" fmla="*/ 1016 w 12645"/>
                <a:gd name="T1" fmla="*/ 688 h 847"/>
                <a:gd name="T2" fmla="*/ 932 w 12645"/>
                <a:gd name="T3" fmla="*/ 683 h 847"/>
                <a:gd name="T4" fmla="*/ 892 w 12645"/>
                <a:gd name="T5" fmla="*/ 680 h 847"/>
                <a:gd name="T6" fmla="*/ 845 w 12645"/>
                <a:gd name="T7" fmla="*/ 674 h 847"/>
                <a:gd name="T8" fmla="*/ 805 w 12645"/>
                <a:gd name="T9" fmla="*/ 668 h 847"/>
                <a:gd name="T10" fmla="*/ 745 w 12645"/>
                <a:gd name="T11" fmla="*/ 657 h 847"/>
                <a:gd name="T12" fmla="*/ 706 w 12645"/>
                <a:gd name="T13" fmla="*/ 648 h 847"/>
                <a:gd name="T14" fmla="*/ 632 w 12645"/>
                <a:gd name="T15" fmla="*/ 629 h 847"/>
                <a:gd name="T16" fmla="*/ 591 w 12645"/>
                <a:gd name="T17" fmla="*/ 616 h 847"/>
                <a:gd name="T18" fmla="*/ 532 w 12645"/>
                <a:gd name="T19" fmla="*/ 595 h 847"/>
                <a:gd name="T20" fmla="*/ 496 w 12645"/>
                <a:gd name="T21" fmla="*/ 581 h 847"/>
                <a:gd name="T22" fmla="*/ 443 w 12645"/>
                <a:gd name="T23" fmla="*/ 558 h 847"/>
                <a:gd name="T24" fmla="*/ 411 w 12645"/>
                <a:gd name="T25" fmla="*/ 542 h 847"/>
                <a:gd name="T26" fmla="*/ 361 w 12645"/>
                <a:gd name="T27" fmla="*/ 515 h 847"/>
                <a:gd name="T28" fmla="*/ 328 w 12645"/>
                <a:gd name="T29" fmla="*/ 496 h 847"/>
                <a:gd name="T30" fmla="*/ 285 w 12645"/>
                <a:gd name="T31" fmla="*/ 468 h 847"/>
                <a:gd name="T32" fmla="*/ 255 w 12645"/>
                <a:gd name="T33" fmla="*/ 445 h 847"/>
                <a:gd name="T34" fmla="*/ 215 w 12645"/>
                <a:gd name="T35" fmla="*/ 414 h 847"/>
                <a:gd name="T36" fmla="*/ 190 w 12645"/>
                <a:gd name="T37" fmla="*/ 392 h 847"/>
                <a:gd name="T38" fmla="*/ 155 w 12645"/>
                <a:gd name="T39" fmla="*/ 357 h 847"/>
                <a:gd name="T40" fmla="*/ 134 w 12645"/>
                <a:gd name="T41" fmla="*/ 334 h 847"/>
                <a:gd name="T42" fmla="*/ 104 w 12645"/>
                <a:gd name="T43" fmla="*/ 297 h 847"/>
                <a:gd name="T44" fmla="*/ 87 w 12645"/>
                <a:gd name="T45" fmla="*/ 272 h 847"/>
                <a:gd name="T46" fmla="*/ 63 w 12645"/>
                <a:gd name="T47" fmla="*/ 234 h 847"/>
                <a:gd name="T48" fmla="*/ 50 w 12645"/>
                <a:gd name="T49" fmla="*/ 208 h 847"/>
                <a:gd name="T50" fmla="*/ 32 w 12645"/>
                <a:gd name="T51" fmla="*/ 168 h 847"/>
                <a:gd name="T52" fmla="*/ 23 w 12645"/>
                <a:gd name="T53" fmla="*/ 141 h 847"/>
                <a:gd name="T54" fmla="*/ 11 w 12645"/>
                <a:gd name="T55" fmla="*/ 99 h 847"/>
                <a:gd name="T56" fmla="*/ 6 w 12645"/>
                <a:gd name="T57" fmla="*/ 72 h 847"/>
                <a:gd name="T58" fmla="*/ 1 w 12645"/>
                <a:gd name="T59" fmla="*/ 28 h 847"/>
                <a:gd name="T60" fmla="*/ 0 w 12645"/>
                <a:gd name="T61" fmla="*/ 178 h 847"/>
                <a:gd name="T62" fmla="*/ 3 w 12645"/>
                <a:gd name="T63" fmla="*/ 206 h 847"/>
                <a:gd name="T64" fmla="*/ 10 w 12645"/>
                <a:gd name="T65" fmla="*/ 249 h 847"/>
                <a:gd name="T66" fmla="*/ 16 w 12645"/>
                <a:gd name="T67" fmla="*/ 277 h 847"/>
                <a:gd name="T68" fmla="*/ 30 w 12645"/>
                <a:gd name="T69" fmla="*/ 318 h 847"/>
                <a:gd name="T70" fmla="*/ 41 w 12645"/>
                <a:gd name="T71" fmla="*/ 345 h 847"/>
                <a:gd name="T72" fmla="*/ 60 w 12645"/>
                <a:gd name="T73" fmla="*/ 385 h 847"/>
                <a:gd name="T74" fmla="*/ 76 w 12645"/>
                <a:gd name="T75" fmla="*/ 412 h 847"/>
                <a:gd name="T76" fmla="*/ 101 w 12645"/>
                <a:gd name="T77" fmla="*/ 449 h 847"/>
                <a:gd name="T78" fmla="*/ 122 w 12645"/>
                <a:gd name="T79" fmla="*/ 475 h 847"/>
                <a:gd name="T80" fmla="*/ 153 w 12645"/>
                <a:gd name="T81" fmla="*/ 511 h 847"/>
                <a:gd name="T82" fmla="*/ 177 w 12645"/>
                <a:gd name="T83" fmla="*/ 535 h 847"/>
                <a:gd name="T84" fmla="*/ 214 w 12645"/>
                <a:gd name="T85" fmla="*/ 569 h 847"/>
                <a:gd name="T86" fmla="*/ 239 w 12645"/>
                <a:gd name="T87" fmla="*/ 590 h 847"/>
                <a:gd name="T88" fmla="*/ 281 w 12645"/>
                <a:gd name="T89" fmla="*/ 620 h 847"/>
                <a:gd name="T90" fmla="*/ 309 w 12645"/>
                <a:gd name="T91" fmla="*/ 640 h 847"/>
                <a:gd name="T92" fmla="*/ 355 w 12645"/>
                <a:gd name="T93" fmla="*/ 668 h 847"/>
                <a:gd name="T94" fmla="*/ 386 w 12645"/>
                <a:gd name="T95" fmla="*/ 686 h 847"/>
                <a:gd name="T96" fmla="*/ 436 w 12645"/>
                <a:gd name="T97" fmla="*/ 711 h 847"/>
                <a:gd name="T98" fmla="*/ 470 w 12645"/>
                <a:gd name="T99" fmla="*/ 726 h 847"/>
                <a:gd name="T100" fmla="*/ 523 w 12645"/>
                <a:gd name="T101" fmla="*/ 748 h 847"/>
                <a:gd name="T102" fmla="*/ 558 w 12645"/>
                <a:gd name="T103" fmla="*/ 761 h 847"/>
                <a:gd name="T104" fmla="*/ 599 w 12645"/>
                <a:gd name="T105" fmla="*/ 774 h 847"/>
                <a:gd name="T106" fmla="*/ 665 w 12645"/>
                <a:gd name="T107" fmla="*/ 794 h 847"/>
                <a:gd name="T108" fmla="*/ 708 w 12645"/>
                <a:gd name="T109" fmla="*/ 804 h 847"/>
                <a:gd name="T110" fmla="*/ 745 w 12645"/>
                <a:gd name="T111" fmla="*/ 813 h 847"/>
                <a:gd name="T112" fmla="*/ 805 w 12645"/>
                <a:gd name="T113" fmla="*/ 824 h 847"/>
                <a:gd name="T114" fmla="*/ 838 w 12645"/>
                <a:gd name="T115" fmla="*/ 829 h 847"/>
                <a:gd name="T116" fmla="*/ 874 w 12645"/>
                <a:gd name="T117" fmla="*/ 834 h 847"/>
                <a:gd name="T118" fmla="*/ 922 w 12645"/>
                <a:gd name="T119" fmla="*/ 839 h 847"/>
                <a:gd name="T120" fmla="*/ 961 w 12645"/>
                <a:gd name="T121" fmla="*/ 842 h 847"/>
                <a:gd name="T122" fmla="*/ 1016 w 12645"/>
                <a:gd name="T123" fmla="*/ 845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45" h="847">
                  <a:moveTo>
                    <a:pt x="1072" y="690"/>
                  </a:moveTo>
                  <a:lnTo>
                    <a:pt x="1072" y="690"/>
                  </a:lnTo>
                  <a:cubicBezTo>
                    <a:pt x="1053" y="690"/>
                    <a:pt x="1035" y="689"/>
                    <a:pt x="1016" y="688"/>
                  </a:cubicBezTo>
                  <a:lnTo>
                    <a:pt x="1016" y="688"/>
                  </a:lnTo>
                  <a:lnTo>
                    <a:pt x="1016" y="688"/>
                  </a:lnTo>
                  <a:lnTo>
                    <a:pt x="1016" y="688"/>
                  </a:lnTo>
                  <a:cubicBezTo>
                    <a:pt x="997" y="688"/>
                    <a:pt x="979" y="687"/>
                    <a:pt x="962" y="686"/>
                  </a:cubicBezTo>
                  <a:lnTo>
                    <a:pt x="962" y="686"/>
                  </a:lnTo>
                  <a:cubicBezTo>
                    <a:pt x="959" y="686"/>
                    <a:pt x="958" y="685"/>
                    <a:pt x="956" y="685"/>
                  </a:cubicBezTo>
                  <a:lnTo>
                    <a:pt x="956" y="685"/>
                  </a:lnTo>
                  <a:cubicBezTo>
                    <a:pt x="948" y="685"/>
                    <a:pt x="940" y="684"/>
                    <a:pt x="932" y="683"/>
                  </a:cubicBezTo>
                  <a:lnTo>
                    <a:pt x="932" y="683"/>
                  </a:lnTo>
                  <a:cubicBezTo>
                    <a:pt x="929" y="683"/>
                    <a:pt x="926" y="683"/>
                    <a:pt x="922" y="683"/>
                  </a:cubicBezTo>
                  <a:lnTo>
                    <a:pt x="922" y="683"/>
                  </a:lnTo>
                  <a:cubicBezTo>
                    <a:pt x="916" y="682"/>
                    <a:pt x="910" y="681"/>
                    <a:pt x="903" y="681"/>
                  </a:cubicBezTo>
                  <a:lnTo>
                    <a:pt x="903" y="681"/>
                  </a:lnTo>
                  <a:cubicBezTo>
                    <a:pt x="899" y="680"/>
                    <a:pt x="896" y="680"/>
                    <a:pt x="892" y="680"/>
                  </a:cubicBezTo>
                  <a:lnTo>
                    <a:pt x="892" y="680"/>
                  </a:lnTo>
                  <a:cubicBezTo>
                    <a:pt x="886" y="679"/>
                    <a:pt x="880" y="679"/>
                    <a:pt x="874" y="678"/>
                  </a:cubicBezTo>
                  <a:lnTo>
                    <a:pt x="874" y="678"/>
                  </a:lnTo>
                  <a:cubicBezTo>
                    <a:pt x="871" y="677"/>
                    <a:pt x="867" y="677"/>
                    <a:pt x="863" y="676"/>
                  </a:cubicBezTo>
                  <a:lnTo>
                    <a:pt x="863" y="676"/>
                  </a:lnTo>
                  <a:cubicBezTo>
                    <a:pt x="857" y="675"/>
                    <a:pt x="851" y="675"/>
                    <a:pt x="845" y="674"/>
                  </a:cubicBezTo>
                  <a:lnTo>
                    <a:pt x="845" y="674"/>
                  </a:lnTo>
                  <a:cubicBezTo>
                    <a:pt x="841" y="674"/>
                    <a:pt x="838" y="673"/>
                    <a:pt x="835" y="672"/>
                  </a:cubicBezTo>
                  <a:lnTo>
                    <a:pt x="835" y="672"/>
                  </a:lnTo>
                  <a:cubicBezTo>
                    <a:pt x="825" y="671"/>
                    <a:pt x="816" y="669"/>
                    <a:pt x="806" y="668"/>
                  </a:cubicBezTo>
                  <a:lnTo>
                    <a:pt x="806" y="668"/>
                  </a:lnTo>
                  <a:cubicBezTo>
                    <a:pt x="805" y="668"/>
                    <a:pt x="805" y="668"/>
                    <a:pt x="805" y="668"/>
                  </a:cubicBezTo>
                  <a:lnTo>
                    <a:pt x="805" y="668"/>
                  </a:lnTo>
                  <a:cubicBezTo>
                    <a:pt x="795" y="666"/>
                    <a:pt x="785" y="664"/>
                    <a:pt x="775" y="663"/>
                  </a:cubicBezTo>
                  <a:lnTo>
                    <a:pt x="775" y="663"/>
                  </a:lnTo>
                  <a:cubicBezTo>
                    <a:pt x="772" y="662"/>
                    <a:pt x="769" y="661"/>
                    <a:pt x="766" y="661"/>
                  </a:cubicBezTo>
                  <a:lnTo>
                    <a:pt x="766" y="661"/>
                  </a:lnTo>
                  <a:cubicBezTo>
                    <a:pt x="759" y="659"/>
                    <a:pt x="752" y="658"/>
                    <a:pt x="745" y="657"/>
                  </a:cubicBezTo>
                  <a:lnTo>
                    <a:pt x="745" y="657"/>
                  </a:lnTo>
                  <a:cubicBezTo>
                    <a:pt x="742" y="656"/>
                    <a:pt x="739" y="655"/>
                    <a:pt x="736" y="655"/>
                  </a:cubicBezTo>
                  <a:lnTo>
                    <a:pt x="736" y="655"/>
                  </a:lnTo>
                  <a:cubicBezTo>
                    <a:pt x="728" y="653"/>
                    <a:pt x="721" y="652"/>
                    <a:pt x="713" y="650"/>
                  </a:cubicBezTo>
                  <a:lnTo>
                    <a:pt x="713" y="650"/>
                  </a:lnTo>
                  <a:cubicBezTo>
                    <a:pt x="711" y="649"/>
                    <a:pt x="709" y="648"/>
                    <a:pt x="706" y="648"/>
                  </a:cubicBezTo>
                  <a:lnTo>
                    <a:pt x="706" y="648"/>
                  </a:lnTo>
                  <a:cubicBezTo>
                    <a:pt x="695" y="646"/>
                    <a:pt x="684" y="642"/>
                    <a:pt x="673" y="640"/>
                  </a:cubicBezTo>
                  <a:lnTo>
                    <a:pt x="673" y="640"/>
                  </a:lnTo>
                  <a:cubicBezTo>
                    <a:pt x="670" y="639"/>
                    <a:pt x="668" y="639"/>
                    <a:pt x="665" y="637"/>
                  </a:cubicBezTo>
                  <a:lnTo>
                    <a:pt x="665" y="637"/>
                  </a:lnTo>
                  <a:cubicBezTo>
                    <a:pt x="654" y="635"/>
                    <a:pt x="643" y="632"/>
                    <a:pt x="632" y="629"/>
                  </a:cubicBezTo>
                  <a:lnTo>
                    <a:pt x="632" y="629"/>
                  </a:lnTo>
                  <a:cubicBezTo>
                    <a:pt x="632" y="628"/>
                    <a:pt x="632" y="628"/>
                    <a:pt x="632" y="628"/>
                  </a:cubicBezTo>
                  <a:lnTo>
                    <a:pt x="632" y="628"/>
                  </a:lnTo>
                  <a:cubicBezTo>
                    <a:pt x="621" y="625"/>
                    <a:pt x="610" y="622"/>
                    <a:pt x="599" y="618"/>
                  </a:cubicBezTo>
                  <a:lnTo>
                    <a:pt x="599" y="618"/>
                  </a:lnTo>
                  <a:cubicBezTo>
                    <a:pt x="596" y="618"/>
                    <a:pt x="594" y="617"/>
                    <a:pt x="591" y="616"/>
                  </a:cubicBezTo>
                  <a:lnTo>
                    <a:pt x="591" y="616"/>
                  </a:lnTo>
                  <a:cubicBezTo>
                    <a:pt x="581" y="612"/>
                    <a:pt x="570" y="609"/>
                    <a:pt x="559" y="606"/>
                  </a:cubicBezTo>
                  <a:lnTo>
                    <a:pt x="559" y="606"/>
                  </a:lnTo>
                  <a:cubicBezTo>
                    <a:pt x="558" y="605"/>
                    <a:pt x="556" y="604"/>
                    <a:pt x="554" y="603"/>
                  </a:cubicBezTo>
                  <a:lnTo>
                    <a:pt x="554" y="603"/>
                  </a:lnTo>
                  <a:cubicBezTo>
                    <a:pt x="547" y="601"/>
                    <a:pt x="539" y="598"/>
                    <a:pt x="532" y="595"/>
                  </a:cubicBezTo>
                  <a:lnTo>
                    <a:pt x="532" y="595"/>
                  </a:lnTo>
                  <a:cubicBezTo>
                    <a:pt x="529" y="594"/>
                    <a:pt x="526" y="593"/>
                    <a:pt x="523" y="592"/>
                  </a:cubicBezTo>
                  <a:lnTo>
                    <a:pt x="523" y="592"/>
                  </a:lnTo>
                  <a:cubicBezTo>
                    <a:pt x="516" y="589"/>
                    <a:pt x="509" y="586"/>
                    <a:pt x="501" y="583"/>
                  </a:cubicBezTo>
                  <a:lnTo>
                    <a:pt x="501" y="583"/>
                  </a:lnTo>
                  <a:cubicBezTo>
                    <a:pt x="500" y="583"/>
                    <a:pt x="498" y="582"/>
                    <a:pt x="496" y="581"/>
                  </a:cubicBezTo>
                  <a:lnTo>
                    <a:pt x="496" y="581"/>
                  </a:lnTo>
                  <a:cubicBezTo>
                    <a:pt x="487" y="578"/>
                    <a:pt x="479" y="574"/>
                    <a:pt x="470" y="570"/>
                  </a:cubicBezTo>
                  <a:lnTo>
                    <a:pt x="470" y="570"/>
                  </a:lnTo>
                  <a:cubicBezTo>
                    <a:pt x="468" y="569"/>
                    <a:pt x="465" y="568"/>
                    <a:pt x="463" y="567"/>
                  </a:cubicBezTo>
                  <a:lnTo>
                    <a:pt x="463" y="567"/>
                  </a:lnTo>
                  <a:cubicBezTo>
                    <a:pt x="457" y="564"/>
                    <a:pt x="450" y="561"/>
                    <a:pt x="443" y="558"/>
                  </a:cubicBezTo>
                  <a:lnTo>
                    <a:pt x="443" y="558"/>
                  </a:lnTo>
                  <a:cubicBezTo>
                    <a:pt x="441" y="557"/>
                    <a:pt x="438" y="555"/>
                    <a:pt x="436" y="554"/>
                  </a:cubicBezTo>
                  <a:lnTo>
                    <a:pt x="436" y="554"/>
                  </a:lnTo>
                  <a:cubicBezTo>
                    <a:pt x="427" y="551"/>
                    <a:pt x="419" y="546"/>
                    <a:pt x="411" y="543"/>
                  </a:cubicBezTo>
                  <a:lnTo>
                    <a:pt x="411" y="543"/>
                  </a:lnTo>
                  <a:lnTo>
                    <a:pt x="411" y="542"/>
                  </a:lnTo>
                  <a:lnTo>
                    <a:pt x="411" y="542"/>
                  </a:lnTo>
                  <a:cubicBezTo>
                    <a:pt x="402" y="538"/>
                    <a:pt x="394" y="533"/>
                    <a:pt x="386" y="529"/>
                  </a:cubicBezTo>
                  <a:lnTo>
                    <a:pt x="386" y="529"/>
                  </a:lnTo>
                  <a:cubicBezTo>
                    <a:pt x="384" y="528"/>
                    <a:pt x="381" y="527"/>
                    <a:pt x="379" y="526"/>
                  </a:cubicBezTo>
                  <a:lnTo>
                    <a:pt x="379" y="526"/>
                  </a:lnTo>
                  <a:cubicBezTo>
                    <a:pt x="373" y="523"/>
                    <a:pt x="367" y="519"/>
                    <a:pt x="361" y="515"/>
                  </a:cubicBezTo>
                  <a:lnTo>
                    <a:pt x="361" y="515"/>
                  </a:lnTo>
                  <a:cubicBezTo>
                    <a:pt x="359" y="515"/>
                    <a:pt x="357" y="513"/>
                    <a:pt x="355" y="512"/>
                  </a:cubicBezTo>
                  <a:lnTo>
                    <a:pt x="355" y="512"/>
                  </a:lnTo>
                  <a:cubicBezTo>
                    <a:pt x="346" y="507"/>
                    <a:pt x="339" y="503"/>
                    <a:pt x="331" y="498"/>
                  </a:cubicBezTo>
                  <a:lnTo>
                    <a:pt x="331" y="498"/>
                  </a:lnTo>
                  <a:cubicBezTo>
                    <a:pt x="330" y="497"/>
                    <a:pt x="329" y="497"/>
                    <a:pt x="328" y="496"/>
                  </a:cubicBezTo>
                  <a:lnTo>
                    <a:pt x="328" y="496"/>
                  </a:lnTo>
                  <a:cubicBezTo>
                    <a:pt x="322" y="492"/>
                    <a:pt x="315" y="488"/>
                    <a:pt x="309" y="484"/>
                  </a:cubicBezTo>
                  <a:lnTo>
                    <a:pt x="309" y="484"/>
                  </a:lnTo>
                  <a:cubicBezTo>
                    <a:pt x="307" y="482"/>
                    <a:pt x="304" y="481"/>
                    <a:pt x="302" y="480"/>
                  </a:cubicBezTo>
                  <a:lnTo>
                    <a:pt x="302" y="480"/>
                  </a:lnTo>
                  <a:cubicBezTo>
                    <a:pt x="296" y="475"/>
                    <a:pt x="291" y="472"/>
                    <a:pt x="285" y="468"/>
                  </a:cubicBezTo>
                  <a:lnTo>
                    <a:pt x="285" y="468"/>
                  </a:lnTo>
                  <a:cubicBezTo>
                    <a:pt x="283" y="466"/>
                    <a:pt x="282" y="466"/>
                    <a:pt x="281" y="464"/>
                  </a:cubicBezTo>
                  <a:lnTo>
                    <a:pt x="281" y="464"/>
                  </a:lnTo>
                  <a:cubicBezTo>
                    <a:pt x="273" y="460"/>
                    <a:pt x="266" y="455"/>
                    <a:pt x="260" y="449"/>
                  </a:cubicBezTo>
                  <a:lnTo>
                    <a:pt x="260" y="449"/>
                  </a:lnTo>
                  <a:cubicBezTo>
                    <a:pt x="258" y="448"/>
                    <a:pt x="256" y="447"/>
                    <a:pt x="255" y="445"/>
                  </a:cubicBezTo>
                  <a:lnTo>
                    <a:pt x="255" y="445"/>
                  </a:lnTo>
                  <a:cubicBezTo>
                    <a:pt x="249" y="442"/>
                    <a:pt x="244" y="438"/>
                    <a:pt x="239" y="433"/>
                  </a:cubicBezTo>
                  <a:lnTo>
                    <a:pt x="239" y="433"/>
                  </a:lnTo>
                  <a:cubicBezTo>
                    <a:pt x="237" y="432"/>
                    <a:pt x="235" y="430"/>
                    <a:pt x="233" y="429"/>
                  </a:cubicBezTo>
                  <a:lnTo>
                    <a:pt x="233" y="429"/>
                  </a:lnTo>
                  <a:cubicBezTo>
                    <a:pt x="227" y="424"/>
                    <a:pt x="221" y="419"/>
                    <a:pt x="215" y="414"/>
                  </a:cubicBezTo>
                  <a:lnTo>
                    <a:pt x="215" y="414"/>
                  </a:lnTo>
                  <a:cubicBezTo>
                    <a:pt x="214" y="414"/>
                    <a:pt x="214" y="413"/>
                    <a:pt x="214" y="412"/>
                  </a:cubicBezTo>
                  <a:lnTo>
                    <a:pt x="214" y="412"/>
                  </a:lnTo>
                  <a:cubicBezTo>
                    <a:pt x="207" y="407"/>
                    <a:pt x="201" y="401"/>
                    <a:pt x="195" y="396"/>
                  </a:cubicBezTo>
                  <a:lnTo>
                    <a:pt x="195" y="396"/>
                  </a:lnTo>
                  <a:cubicBezTo>
                    <a:pt x="193" y="395"/>
                    <a:pt x="192" y="393"/>
                    <a:pt x="190" y="392"/>
                  </a:cubicBezTo>
                  <a:lnTo>
                    <a:pt x="190" y="392"/>
                  </a:lnTo>
                  <a:cubicBezTo>
                    <a:pt x="185" y="387"/>
                    <a:pt x="181" y="383"/>
                    <a:pt x="177" y="379"/>
                  </a:cubicBezTo>
                  <a:lnTo>
                    <a:pt x="177" y="379"/>
                  </a:lnTo>
                  <a:cubicBezTo>
                    <a:pt x="175" y="377"/>
                    <a:pt x="173" y="376"/>
                    <a:pt x="172" y="374"/>
                  </a:cubicBezTo>
                  <a:lnTo>
                    <a:pt x="172" y="374"/>
                  </a:lnTo>
                  <a:cubicBezTo>
                    <a:pt x="166" y="369"/>
                    <a:pt x="160" y="362"/>
                    <a:pt x="155" y="357"/>
                  </a:cubicBezTo>
                  <a:lnTo>
                    <a:pt x="155" y="357"/>
                  </a:lnTo>
                  <a:cubicBezTo>
                    <a:pt x="154" y="356"/>
                    <a:pt x="153" y="356"/>
                    <a:pt x="153" y="354"/>
                  </a:cubicBezTo>
                  <a:lnTo>
                    <a:pt x="153" y="354"/>
                  </a:lnTo>
                  <a:cubicBezTo>
                    <a:pt x="148" y="349"/>
                    <a:pt x="144" y="344"/>
                    <a:pt x="139" y="339"/>
                  </a:cubicBezTo>
                  <a:lnTo>
                    <a:pt x="139" y="339"/>
                  </a:lnTo>
                  <a:cubicBezTo>
                    <a:pt x="138" y="337"/>
                    <a:pt x="135" y="335"/>
                    <a:pt x="134" y="334"/>
                  </a:cubicBezTo>
                  <a:lnTo>
                    <a:pt x="134" y="334"/>
                  </a:lnTo>
                  <a:cubicBezTo>
                    <a:pt x="130" y="329"/>
                    <a:pt x="126" y="324"/>
                    <a:pt x="122" y="319"/>
                  </a:cubicBezTo>
                  <a:lnTo>
                    <a:pt x="122" y="319"/>
                  </a:lnTo>
                  <a:cubicBezTo>
                    <a:pt x="121" y="318"/>
                    <a:pt x="120" y="317"/>
                    <a:pt x="118" y="315"/>
                  </a:cubicBezTo>
                  <a:lnTo>
                    <a:pt x="118" y="315"/>
                  </a:lnTo>
                  <a:cubicBezTo>
                    <a:pt x="114" y="309"/>
                    <a:pt x="109" y="303"/>
                    <a:pt x="104" y="297"/>
                  </a:cubicBezTo>
                  <a:lnTo>
                    <a:pt x="104" y="297"/>
                  </a:lnTo>
                  <a:cubicBezTo>
                    <a:pt x="104" y="296"/>
                    <a:pt x="103" y="295"/>
                    <a:pt x="101" y="293"/>
                  </a:cubicBezTo>
                  <a:lnTo>
                    <a:pt x="101" y="293"/>
                  </a:lnTo>
                  <a:cubicBezTo>
                    <a:pt x="98" y="288"/>
                    <a:pt x="94" y="283"/>
                    <a:pt x="91" y="278"/>
                  </a:cubicBezTo>
                  <a:lnTo>
                    <a:pt x="91" y="278"/>
                  </a:lnTo>
                  <a:cubicBezTo>
                    <a:pt x="90" y="276"/>
                    <a:pt x="88" y="274"/>
                    <a:pt x="87" y="272"/>
                  </a:cubicBezTo>
                  <a:lnTo>
                    <a:pt x="87" y="272"/>
                  </a:lnTo>
                  <a:cubicBezTo>
                    <a:pt x="83" y="267"/>
                    <a:pt x="80" y="261"/>
                    <a:pt x="76" y="256"/>
                  </a:cubicBezTo>
                  <a:lnTo>
                    <a:pt x="76" y="256"/>
                  </a:lnTo>
                  <a:cubicBezTo>
                    <a:pt x="76" y="255"/>
                    <a:pt x="76" y="254"/>
                    <a:pt x="75" y="254"/>
                  </a:cubicBezTo>
                  <a:lnTo>
                    <a:pt x="75" y="254"/>
                  </a:lnTo>
                  <a:cubicBezTo>
                    <a:pt x="71" y="247"/>
                    <a:pt x="67" y="241"/>
                    <a:pt x="63" y="234"/>
                  </a:cubicBezTo>
                  <a:lnTo>
                    <a:pt x="63" y="234"/>
                  </a:lnTo>
                  <a:cubicBezTo>
                    <a:pt x="63" y="233"/>
                    <a:pt x="62" y="231"/>
                    <a:pt x="60" y="229"/>
                  </a:cubicBezTo>
                  <a:lnTo>
                    <a:pt x="60" y="229"/>
                  </a:lnTo>
                  <a:cubicBezTo>
                    <a:pt x="58" y="224"/>
                    <a:pt x="55" y="219"/>
                    <a:pt x="52" y="214"/>
                  </a:cubicBezTo>
                  <a:lnTo>
                    <a:pt x="52" y="214"/>
                  </a:lnTo>
                  <a:cubicBezTo>
                    <a:pt x="52" y="212"/>
                    <a:pt x="51" y="210"/>
                    <a:pt x="50" y="208"/>
                  </a:cubicBezTo>
                  <a:lnTo>
                    <a:pt x="50" y="208"/>
                  </a:lnTo>
                  <a:cubicBezTo>
                    <a:pt x="47" y="202"/>
                    <a:pt x="43" y="195"/>
                    <a:pt x="41" y="189"/>
                  </a:cubicBezTo>
                  <a:lnTo>
                    <a:pt x="41" y="189"/>
                  </a:lnTo>
                  <a:cubicBezTo>
                    <a:pt x="40" y="188"/>
                    <a:pt x="40" y="187"/>
                    <a:pt x="40" y="187"/>
                  </a:cubicBezTo>
                  <a:lnTo>
                    <a:pt x="40" y="187"/>
                  </a:lnTo>
                  <a:cubicBezTo>
                    <a:pt x="37" y="181"/>
                    <a:pt x="35" y="175"/>
                    <a:pt x="32" y="168"/>
                  </a:cubicBezTo>
                  <a:lnTo>
                    <a:pt x="32" y="168"/>
                  </a:lnTo>
                  <a:cubicBezTo>
                    <a:pt x="31" y="166"/>
                    <a:pt x="30" y="164"/>
                    <a:pt x="30" y="162"/>
                  </a:cubicBezTo>
                  <a:lnTo>
                    <a:pt x="30" y="162"/>
                  </a:lnTo>
                  <a:cubicBezTo>
                    <a:pt x="28" y="157"/>
                    <a:pt x="26" y="151"/>
                    <a:pt x="24" y="146"/>
                  </a:cubicBezTo>
                  <a:lnTo>
                    <a:pt x="24" y="146"/>
                  </a:lnTo>
                  <a:cubicBezTo>
                    <a:pt x="24" y="145"/>
                    <a:pt x="23" y="143"/>
                    <a:pt x="23" y="141"/>
                  </a:cubicBezTo>
                  <a:lnTo>
                    <a:pt x="23" y="141"/>
                  </a:lnTo>
                  <a:cubicBezTo>
                    <a:pt x="20" y="134"/>
                    <a:pt x="18" y="128"/>
                    <a:pt x="16" y="121"/>
                  </a:cubicBezTo>
                  <a:lnTo>
                    <a:pt x="16" y="121"/>
                  </a:lnTo>
                  <a:cubicBezTo>
                    <a:pt x="16" y="119"/>
                    <a:pt x="16" y="118"/>
                    <a:pt x="15" y="117"/>
                  </a:cubicBezTo>
                  <a:lnTo>
                    <a:pt x="15" y="117"/>
                  </a:lnTo>
                  <a:cubicBezTo>
                    <a:pt x="14" y="111"/>
                    <a:pt x="12" y="105"/>
                    <a:pt x="11" y="99"/>
                  </a:cubicBezTo>
                  <a:lnTo>
                    <a:pt x="11" y="99"/>
                  </a:lnTo>
                  <a:cubicBezTo>
                    <a:pt x="11" y="97"/>
                    <a:pt x="10" y="95"/>
                    <a:pt x="10" y="93"/>
                  </a:cubicBezTo>
                  <a:lnTo>
                    <a:pt x="10" y="93"/>
                  </a:lnTo>
                  <a:cubicBezTo>
                    <a:pt x="8" y="87"/>
                    <a:pt x="7" y="82"/>
                    <a:pt x="7" y="76"/>
                  </a:cubicBezTo>
                  <a:lnTo>
                    <a:pt x="7" y="76"/>
                  </a:lnTo>
                  <a:cubicBezTo>
                    <a:pt x="6" y="74"/>
                    <a:pt x="6" y="73"/>
                    <a:pt x="6" y="72"/>
                  </a:cubicBezTo>
                  <a:lnTo>
                    <a:pt x="6" y="72"/>
                  </a:lnTo>
                  <a:cubicBezTo>
                    <a:pt x="5" y="65"/>
                    <a:pt x="3" y="58"/>
                    <a:pt x="3" y="50"/>
                  </a:cubicBezTo>
                  <a:lnTo>
                    <a:pt x="3" y="50"/>
                  </a:lnTo>
                  <a:cubicBezTo>
                    <a:pt x="2" y="49"/>
                    <a:pt x="2" y="47"/>
                    <a:pt x="2" y="45"/>
                  </a:cubicBezTo>
                  <a:lnTo>
                    <a:pt x="2" y="45"/>
                  </a:lnTo>
                  <a:cubicBezTo>
                    <a:pt x="2" y="39"/>
                    <a:pt x="1" y="34"/>
                    <a:pt x="1" y="28"/>
                  </a:cubicBezTo>
                  <a:lnTo>
                    <a:pt x="1" y="28"/>
                  </a:lnTo>
                  <a:cubicBezTo>
                    <a:pt x="1" y="26"/>
                    <a:pt x="0" y="24"/>
                    <a:pt x="0" y="22"/>
                  </a:cubicBezTo>
                  <a:lnTo>
                    <a:pt x="0" y="22"/>
                  </a:lnTo>
                  <a:cubicBezTo>
                    <a:pt x="0" y="15"/>
                    <a:pt x="0" y="8"/>
                    <a:pt x="0" y="0"/>
                  </a:cubicBezTo>
                  <a:lnTo>
                    <a:pt x="0" y="156"/>
                  </a:lnTo>
                  <a:lnTo>
                    <a:pt x="0" y="156"/>
                  </a:lnTo>
                  <a:cubicBezTo>
                    <a:pt x="0" y="164"/>
                    <a:pt x="0" y="171"/>
                    <a:pt x="0" y="178"/>
                  </a:cubicBezTo>
                  <a:lnTo>
                    <a:pt x="0" y="178"/>
                  </a:lnTo>
                  <a:cubicBezTo>
                    <a:pt x="0" y="180"/>
                    <a:pt x="1" y="182"/>
                    <a:pt x="1" y="184"/>
                  </a:cubicBezTo>
                  <a:lnTo>
                    <a:pt x="1" y="184"/>
                  </a:lnTo>
                  <a:cubicBezTo>
                    <a:pt x="1" y="190"/>
                    <a:pt x="2" y="195"/>
                    <a:pt x="2" y="201"/>
                  </a:cubicBezTo>
                  <a:lnTo>
                    <a:pt x="2" y="201"/>
                  </a:lnTo>
                  <a:cubicBezTo>
                    <a:pt x="2" y="203"/>
                    <a:pt x="2" y="204"/>
                    <a:pt x="3" y="206"/>
                  </a:cubicBezTo>
                  <a:lnTo>
                    <a:pt x="3" y="206"/>
                  </a:lnTo>
                  <a:cubicBezTo>
                    <a:pt x="3" y="214"/>
                    <a:pt x="5" y="221"/>
                    <a:pt x="6" y="228"/>
                  </a:cubicBezTo>
                  <a:lnTo>
                    <a:pt x="6" y="228"/>
                  </a:lnTo>
                  <a:cubicBezTo>
                    <a:pt x="6" y="229"/>
                    <a:pt x="6" y="230"/>
                    <a:pt x="7" y="232"/>
                  </a:cubicBezTo>
                  <a:lnTo>
                    <a:pt x="7" y="232"/>
                  </a:lnTo>
                  <a:cubicBezTo>
                    <a:pt x="7" y="238"/>
                    <a:pt x="8" y="244"/>
                    <a:pt x="10" y="249"/>
                  </a:cubicBezTo>
                  <a:lnTo>
                    <a:pt x="10" y="249"/>
                  </a:lnTo>
                  <a:cubicBezTo>
                    <a:pt x="10" y="251"/>
                    <a:pt x="11" y="254"/>
                    <a:pt x="11" y="255"/>
                  </a:cubicBezTo>
                  <a:lnTo>
                    <a:pt x="11" y="255"/>
                  </a:lnTo>
                  <a:cubicBezTo>
                    <a:pt x="12" y="261"/>
                    <a:pt x="14" y="267"/>
                    <a:pt x="15" y="272"/>
                  </a:cubicBezTo>
                  <a:lnTo>
                    <a:pt x="15" y="272"/>
                  </a:lnTo>
                  <a:cubicBezTo>
                    <a:pt x="16" y="274"/>
                    <a:pt x="16" y="275"/>
                    <a:pt x="16" y="277"/>
                  </a:cubicBezTo>
                  <a:lnTo>
                    <a:pt x="16" y="277"/>
                  </a:lnTo>
                  <a:cubicBezTo>
                    <a:pt x="18" y="283"/>
                    <a:pt x="20" y="291"/>
                    <a:pt x="23" y="297"/>
                  </a:cubicBezTo>
                  <a:lnTo>
                    <a:pt x="23" y="297"/>
                  </a:lnTo>
                  <a:cubicBezTo>
                    <a:pt x="23" y="299"/>
                    <a:pt x="24" y="301"/>
                    <a:pt x="24" y="302"/>
                  </a:cubicBezTo>
                  <a:lnTo>
                    <a:pt x="24" y="302"/>
                  </a:lnTo>
                  <a:cubicBezTo>
                    <a:pt x="26" y="308"/>
                    <a:pt x="28" y="313"/>
                    <a:pt x="30" y="318"/>
                  </a:cubicBezTo>
                  <a:lnTo>
                    <a:pt x="30" y="318"/>
                  </a:lnTo>
                  <a:cubicBezTo>
                    <a:pt x="30" y="320"/>
                    <a:pt x="31" y="323"/>
                    <a:pt x="32" y="324"/>
                  </a:cubicBezTo>
                  <a:lnTo>
                    <a:pt x="32" y="324"/>
                  </a:lnTo>
                  <a:cubicBezTo>
                    <a:pt x="35" y="330"/>
                    <a:pt x="37" y="337"/>
                    <a:pt x="40" y="343"/>
                  </a:cubicBezTo>
                  <a:lnTo>
                    <a:pt x="40" y="343"/>
                  </a:lnTo>
                  <a:cubicBezTo>
                    <a:pt x="40" y="343"/>
                    <a:pt x="40" y="344"/>
                    <a:pt x="41" y="345"/>
                  </a:cubicBezTo>
                  <a:lnTo>
                    <a:pt x="41" y="345"/>
                  </a:lnTo>
                  <a:cubicBezTo>
                    <a:pt x="43" y="351"/>
                    <a:pt x="47" y="358"/>
                    <a:pt x="50" y="364"/>
                  </a:cubicBezTo>
                  <a:lnTo>
                    <a:pt x="50" y="364"/>
                  </a:lnTo>
                  <a:cubicBezTo>
                    <a:pt x="51" y="366"/>
                    <a:pt x="52" y="369"/>
                    <a:pt x="52" y="370"/>
                  </a:cubicBezTo>
                  <a:lnTo>
                    <a:pt x="52" y="370"/>
                  </a:lnTo>
                  <a:cubicBezTo>
                    <a:pt x="55" y="375"/>
                    <a:pt x="58" y="380"/>
                    <a:pt x="60" y="385"/>
                  </a:cubicBezTo>
                  <a:lnTo>
                    <a:pt x="60" y="385"/>
                  </a:lnTo>
                  <a:cubicBezTo>
                    <a:pt x="62" y="387"/>
                    <a:pt x="63" y="389"/>
                    <a:pt x="63" y="390"/>
                  </a:cubicBezTo>
                  <a:lnTo>
                    <a:pt x="63" y="390"/>
                  </a:lnTo>
                  <a:cubicBezTo>
                    <a:pt x="67" y="397"/>
                    <a:pt x="71" y="403"/>
                    <a:pt x="75" y="410"/>
                  </a:cubicBezTo>
                  <a:lnTo>
                    <a:pt x="75" y="410"/>
                  </a:lnTo>
                  <a:cubicBezTo>
                    <a:pt x="76" y="411"/>
                    <a:pt x="76" y="411"/>
                    <a:pt x="76" y="412"/>
                  </a:cubicBezTo>
                  <a:lnTo>
                    <a:pt x="76" y="412"/>
                  </a:lnTo>
                  <a:cubicBezTo>
                    <a:pt x="80" y="418"/>
                    <a:pt x="83" y="423"/>
                    <a:pt x="87" y="429"/>
                  </a:cubicBezTo>
                  <a:lnTo>
                    <a:pt x="87" y="429"/>
                  </a:lnTo>
                  <a:cubicBezTo>
                    <a:pt x="88" y="431"/>
                    <a:pt x="90" y="433"/>
                    <a:pt x="91" y="434"/>
                  </a:cubicBezTo>
                  <a:lnTo>
                    <a:pt x="91" y="434"/>
                  </a:lnTo>
                  <a:cubicBezTo>
                    <a:pt x="94" y="439"/>
                    <a:pt x="98" y="444"/>
                    <a:pt x="101" y="449"/>
                  </a:cubicBezTo>
                  <a:lnTo>
                    <a:pt x="101" y="449"/>
                  </a:lnTo>
                  <a:cubicBezTo>
                    <a:pt x="103" y="450"/>
                    <a:pt x="104" y="452"/>
                    <a:pt x="104" y="453"/>
                  </a:cubicBezTo>
                  <a:lnTo>
                    <a:pt x="104" y="453"/>
                  </a:lnTo>
                  <a:cubicBezTo>
                    <a:pt x="109" y="460"/>
                    <a:pt x="114" y="466"/>
                    <a:pt x="118" y="472"/>
                  </a:cubicBezTo>
                  <a:lnTo>
                    <a:pt x="118" y="472"/>
                  </a:lnTo>
                  <a:cubicBezTo>
                    <a:pt x="120" y="473"/>
                    <a:pt x="121" y="474"/>
                    <a:pt x="122" y="475"/>
                  </a:cubicBezTo>
                  <a:lnTo>
                    <a:pt x="122" y="475"/>
                  </a:lnTo>
                  <a:cubicBezTo>
                    <a:pt x="126" y="480"/>
                    <a:pt x="130" y="485"/>
                    <a:pt x="134" y="490"/>
                  </a:cubicBezTo>
                  <a:lnTo>
                    <a:pt x="134" y="490"/>
                  </a:lnTo>
                  <a:cubicBezTo>
                    <a:pt x="135" y="492"/>
                    <a:pt x="138" y="493"/>
                    <a:pt x="139" y="495"/>
                  </a:cubicBezTo>
                  <a:lnTo>
                    <a:pt x="139" y="495"/>
                  </a:lnTo>
                  <a:cubicBezTo>
                    <a:pt x="144" y="501"/>
                    <a:pt x="148" y="505"/>
                    <a:pt x="153" y="511"/>
                  </a:cubicBezTo>
                  <a:lnTo>
                    <a:pt x="153" y="511"/>
                  </a:lnTo>
                  <a:cubicBezTo>
                    <a:pt x="153" y="512"/>
                    <a:pt x="154" y="512"/>
                    <a:pt x="155" y="513"/>
                  </a:cubicBezTo>
                  <a:lnTo>
                    <a:pt x="155" y="513"/>
                  </a:lnTo>
                  <a:cubicBezTo>
                    <a:pt x="160" y="519"/>
                    <a:pt x="166" y="524"/>
                    <a:pt x="172" y="530"/>
                  </a:cubicBezTo>
                  <a:lnTo>
                    <a:pt x="172" y="530"/>
                  </a:lnTo>
                  <a:cubicBezTo>
                    <a:pt x="173" y="532"/>
                    <a:pt x="175" y="533"/>
                    <a:pt x="177" y="535"/>
                  </a:cubicBezTo>
                  <a:lnTo>
                    <a:pt x="177" y="535"/>
                  </a:lnTo>
                  <a:cubicBezTo>
                    <a:pt x="181" y="539"/>
                    <a:pt x="185" y="543"/>
                    <a:pt x="190" y="548"/>
                  </a:cubicBezTo>
                  <a:lnTo>
                    <a:pt x="190" y="548"/>
                  </a:lnTo>
                  <a:cubicBezTo>
                    <a:pt x="192" y="549"/>
                    <a:pt x="193" y="551"/>
                    <a:pt x="195" y="553"/>
                  </a:cubicBezTo>
                  <a:lnTo>
                    <a:pt x="195" y="553"/>
                  </a:lnTo>
                  <a:cubicBezTo>
                    <a:pt x="201" y="558"/>
                    <a:pt x="207" y="564"/>
                    <a:pt x="214" y="569"/>
                  </a:cubicBezTo>
                  <a:lnTo>
                    <a:pt x="214" y="569"/>
                  </a:lnTo>
                  <a:cubicBezTo>
                    <a:pt x="214" y="569"/>
                    <a:pt x="214" y="570"/>
                    <a:pt x="215" y="570"/>
                  </a:cubicBezTo>
                  <a:lnTo>
                    <a:pt x="215" y="570"/>
                  </a:lnTo>
                  <a:cubicBezTo>
                    <a:pt x="221" y="575"/>
                    <a:pt x="227" y="580"/>
                    <a:pt x="233" y="585"/>
                  </a:cubicBezTo>
                  <a:lnTo>
                    <a:pt x="233" y="585"/>
                  </a:lnTo>
                  <a:cubicBezTo>
                    <a:pt x="235" y="587"/>
                    <a:pt x="237" y="588"/>
                    <a:pt x="239" y="590"/>
                  </a:cubicBezTo>
                  <a:lnTo>
                    <a:pt x="239" y="590"/>
                  </a:lnTo>
                  <a:cubicBezTo>
                    <a:pt x="244" y="594"/>
                    <a:pt x="249" y="598"/>
                    <a:pt x="255" y="602"/>
                  </a:cubicBezTo>
                  <a:lnTo>
                    <a:pt x="255" y="602"/>
                  </a:lnTo>
                  <a:cubicBezTo>
                    <a:pt x="256" y="603"/>
                    <a:pt x="258" y="605"/>
                    <a:pt x="260" y="606"/>
                  </a:cubicBezTo>
                  <a:lnTo>
                    <a:pt x="260" y="606"/>
                  </a:lnTo>
                  <a:cubicBezTo>
                    <a:pt x="266" y="611"/>
                    <a:pt x="273" y="616"/>
                    <a:pt x="281" y="620"/>
                  </a:cubicBezTo>
                  <a:lnTo>
                    <a:pt x="281" y="620"/>
                  </a:lnTo>
                  <a:cubicBezTo>
                    <a:pt x="282" y="622"/>
                    <a:pt x="283" y="623"/>
                    <a:pt x="285" y="623"/>
                  </a:cubicBezTo>
                  <a:lnTo>
                    <a:pt x="285" y="623"/>
                  </a:lnTo>
                  <a:cubicBezTo>
                    <a:pt x="290" y="628"/>
                    <a:pt x="296" y="632"/>
                    <a:pt x="302" y="636"/>
                  </a:cubicBezTo>
                  <a:lnTo>
                    <a:pt x="302" y="636"/>
                  </a:lnTo>
                  <a:cubicBezTo>
                    <a:pt x="304" y="637"/>
                    <a:pt x="307" y="639"/>
                    <a:pt x="309" y="640"/>
                  </a:cubicBezTo>
                  <a:lnTo>
                    <a:pt x="309" y="640"/>
                  </a:lnTo>
                  <a:cubicBezTo>
                    <a:pt x="315" y="644"/>
                    <a:pt x="322" y="648"/>
                    <a:pt x="328" y="652"/>
                  </a:cubicBezTo>
                  <a:lnTo>
                    <a:pt x="328" y="652"/>
                  </a:lnTo>
                  <a:cubicBezTo>
                    <a:pt x="329" y="653"/>
                    <a:pt x="330" y="653"/>
                    <a:pt x="331" y="655"/>
                  </a:cubicBezTo>
                  <a:lnTo>
                    <a:pt x="331" y="655"/>
                  </a:lnTo>
                  <a:cubicBezTo>
                    <a:pt x="339" y="659"/>
                    <a:pt x="346" y="664"/>
                    <a:pt x="355" y="668"/>
                  </a:cubicBezTo>
                  <a:lnTo>
                    <a:pt x="355" y="668"/>
                  </a:lnTo>
                  <a:cubicBezTo>
                    <a:pt x="357" y="669"/>
                    <a:pt x="359" y="670"/>
                    <a:pt x="361" y="672"/>
                  </a:cubicBezTo>
                  <a:lnTo>
                    <a:pt x="361" y="672"/>
                  </a:lnTo>
                  <a:cubicBezTo>
                    <a:pt x="367" y="675"/>
                    <a:pt x="373" y="679"/>
                    <a:pt x="379" y="682"/>
                  </a:cubicBezTo>
                  <a:lnTo>
                    <a:pt x="379" y="682"/>
                  </a:lnTo>
                  <a:cubicBezTo>
                    <a:pt x="381" y="683"/>
                    <a:pt x="384" y="685"/>
                    <a:pt x="386" y="686"/>
                  </a:cubicBezTo>
                  <a:lnTo>
                    <a:pt x="386" y="686"/>
                  </a:lnTo>
                  <a:cubicBezTo>
                    <a:pt x="394" y="690"/>
                    <a:pt x="402" y="694"/>
                    <a:pt x="411" y="699"/>
                  </a:cubicBezTo>
                  <a:lnTo>
                    <a:pt x="411" y="699"/>
                  </a:lnTo>
                  <a:lnTo>
                    <a:pt x="411" y="699"/>
                  </a:lnTo>
                  <a:lnTo>
                    <a:pt x="411" y="699"/>
                  </a:lnTo>
                  <a:cubicBezTo>
                    <a:pt x="419" y="703"/>
                    <a:pt x="427" y="707"/>
                    <a:pt x="436" y="711"/>
                  </a:cubicBezTo>
                  <a:lnTo>
                    <a:pt x="436" y="711"/>
                  </a:lnTo>
                  <a:cubicBezTo>
                    <a:pt x="438" y="712"/>
                    <a:pt x="441" y="713"/>
                    <a:pt x="443" y="714"/>
                  </a:cubicBezTo>
                  <a:lnTo>
                    <a:pt x="443" y="714"/>
                  </a:lnTo>
                  <a:cubicBezTo>
                    <a:pt x="450" y="717"/>
                    <a:pt x="457" y="720"/>
                    <a:pt x="463" y="723"/>
                  </a:cubicBezTo>
                  <a:lnTo>
                    <a:pt x="463" y="723"/>
                  </a:lnTo>
                  <a:cubicBezTo>
                    <a:pt x="465" y="724"/>
                    <a:pt x="468" y="726"/>
                    <a:pt x="470" y="726"/>
                  </a:cubicBezTo>
                  <a:lnTo>
                    <a:pt x="470" y="726"/>
                  </a:lnTo>
                  <a:cubicBezTo>
                    <a:pt x="479" y="730"/>
                    <a:pt x="487" y="733"/>
                    <a:pt x="496" y="737"/>
                  </a:cubicBezTo>
                  <a:lnTo>
                    <a:pt x="496" y="737"/>
                  </a:lnTo>
                  <a:cubicBezTo>
                    <a:pt x="498" y="738"/>
                    <a:pt x="500" y="739"/>
                    <a:pt x="501" y="740"/>
                  </a:cubicBezTo>
                  <a:lnTo>
                    <a:pt x="501" y="740"/>
                  </a:lnTo>
                  <a:cubicBezTo>
                    <a:pt x="509" y="743"/>
                    <a:pt x="516" y="745"/>
                    <a:pt x="523" y="748"/>
                  </a:cubicBezTo>
                  <a:lnTo>
                    <a:pt x="523" y="748"/>
                  </a:lnTo>
                  <a:cubicBezTo>
                    <a:pt x="526" y="749"/>
                    <a:pt x="529" y="750"/>
                    <a:pt x="531" y="751"/>
                  </a:cubicBezTo>
                  <a:lnTo>
                    <a:pt x="531" y="751"/>
                  </a:lnTo>
                  <a:cubicBezTo>
                    <a:pt x="539" y="754"/>
                    <a:pt x="547" y="757"/>
                    <a:pt x="554" y="760"/>
                  </a:cubicBezTo>
                  <a:lnTo>
                    <a:pt x="554" y="760"/>
                  </a:lnTo>
                  <a:cubicBezTo>
                    <a:pt x="556" y="761"/>
                    <a:pt x="557" y="761"/>
                    <a:pt x="558" y="761"/>
                  </a:cubicBezTo>
                  <a:lnTo>
                    <a:pt x="558" y="761"/>
                  </a:lnTo>
                  <a:cubicBezTo>
                    <a:pt x="559" y="761"/>
                    <a:pt x="559" y="762"/>
                    <a:pt x="559" y="762"/>
                  </a:cubicBezTo>
                  <a:lnTo>
                    <a:pt x="559" y="762"/>
                  </a:lnTo>
                  <a:cubicBezTo>
                    <a:pt x="570" y="765"/>
                    <a:pt x="581" y="769"/>
                    <a:pt x="591" y="772"/>
                  </a:cubicBezTo>
                  <a:lnTo>
                    <a:pt x="591" y="772"/>
                  </a:lnTo>
                  <a:cubicBezTo>
                    <a:pt x="594" y="773"/>
                    <a:pt x="596" y="774"/>
                    <a:pt x="599" y="774"/>
                  </a:cubicBezTo>
                  <a:lnTo>
                    <a:pt x="599" y="774"/>
                  </a:lnTo>
                  <a:cubicBezTo>
                    <a:pt x="610" y="778"/>
                    <a:pt x="621" y="781"/>
                    <a:pt x="632" y="785"/>
                  </a:cubicBezTo>
                  <a:lnTo>
                    <a:pt x="632" y="785"/>
                  </a:lnTo>
                  <a:lnTo>
                    <a:pt x="632" y="785"/>
                  </a:lnTo>
                  <a:lnTo>
                    <a:pt x="632" y="785"/>
                  </a:lnTo>
                  <a:cubicBezTo>
                    <a:pt x="643" y="788"/>
                    <a:pt x="654" y="791"/>
                    <a:pt x="665" y="794"/>
                  </a:cubicBezTo>
                  <a:lnTo>
                    <a:pt x="665" y="794"/>
                  </a:lnTo>
                  <a:cubicBezTo>
                    <a:pt x="668" y="795"/>
                    <a:pt x="670" y="795"/>
                    <a:pt x="673" y="796"/>
                  </a:cubicBezTo>
                  <a:lnTo>
                    <a:pt x="673" y="796"/>
                  </a:lnTo>
                  <a:cubicBezTo>
                    <a:pt x="684" y="799"/>
                    <a:pt x="695" y="801"/>
                    <a:pt x="706" y="804"/>
                  </a:cubicBezTo>
                  <a:lnTo>
                    <a:pt x="706" y="804"/>
                  </a:lnTo>
                  <a:cubicBezTo>
                    <a:pt x="707" y="804"/>
                    <a:pt x="707" y="804"/>
                    <a:pt x="708" y="804"/>
                  </a:cubicBezTo>
                  <a:lnTo>
                    <a:pt x="708" y="804"/>
                  </a:lnTo>
                  <a:cubicBezTo>
                    <a:pt x="710" y="805"/>
                    <a:pt x="712" y="806"/>
                    <a:pt x="713" y="806"/>
                  </a:cubicBezTo>
                  <a:lnTo>
                    <a:pt x="713" y="806"/>
                  </a:lnTo>
                  <a:cubicBezTo>
                    <a:pt x="721" y="807"/>
                    <a:pt x="728" y="809"/>
                    <a:pt x="736" y="811"/>
                  </a:cubicBezTo>
                  <a:lnTo>
                    <a:pt x="736" y="811"/>
                  </a:lnTo>
                  <a:cubicBezTo>
                    <a:pt x="739" y="811"/>
                    <a:pt x="742" y="812"/>
                    <a:pt x="745" y="813"/>
                  </a:cubicBezTo>
                  <a:lnTo>
                    <a:pt x="745" y="813"/>
                  </a:lnTo>
                  <a:cubicBezTo>
                    <a:pt x="752" y="814"/>
                    <a:pt x="759" y="815"/>
                    <a:pt x="766" y="817"/>
                  </a:cubicBezTo>
                  <a:lnTo>
                    <a:pt x="766" y="817"/>
                  </a:lnTo>
                  <a:cubicBezTo>
                    <a:pt x="769" y="817"/>
                    <a:pt x="772" y="818"/>
                    <a:pt x="775" y="819"/>
                  </a:cubicBezTo>
                  <a:lnTo>
                    <a:pt x="775" y="819"/>
                  </a:lnTo>
                  <a:cubicBezTo>
                    <a:pt x="785" y="820"/>
                    <a:pt x="795" y="822"/>
                    <a:pt x="805" y="824"/>
                  </a:cubicBezTo>
                  <a:lnTo>
                    <a:pt x="805" y="824"/>
                  </a:lnTo>
                  <a:cubicBezTo>
                    <a:pt x="805" y="824"/>
                    <a:pt x="805" y="824"/>
                    <a:pt x="806" y="824"/>
                  </a:cubicBezTo>
                  <a:lnTo>
                    <a:pt x="806" y="824"/>
                  </a:lnTo>
                  <a:cubicBezTo>
                    <a:pt x="816" y="826"/>
                    <a:pt x="825" y="827"/>
                    <a:pt x="835" y="828"/>
                  </a:cubicBezTo>
                  <a:lnTo>
                    <a:pt x="835" y="828"/>
                  </a:lnTo>
                  <a:cubicBezTo>
                    <a:pt x="836" y="829"/>
                    <a:pt x="837" y="829"/>
                    <a:pt x="838" y="829"/>
                  </a:cubicBezTo>
                  <a:lnTo>
                    <a:pt x="838" y="829"/>
                  </a:lnTo>
                  <a:cubicBezTo>
                    <a:pt x="840" y="830"/>
                    <a:pt x="843" y="830"/>
                    <a:pt x="845" y="830"/>
                  </a:cubicBezTo>
                  <a:lnTo>
                    <a:pt x="845" y="830"/>
                  </a:lnTo>
                  <a:cubicBezTo>
                    <a:pt x="851" y="831"/>
                    <a:pt x="857" y="831"/>
                    <a:pt x="863" y="833"/>
                  </a:cubicBezTo>
                  <a:lnTo>
                    <a:pt x="863" y="833"/>
                  </a:lnTo>
                  <a:cubicBezTo>
                    <a:pt x="867" y="833"/>
                    <a:pt x="871" y="833"/>
                    <a:pt x="874" y="834"/>
                  </a:cubicBezTo>
                  <a:lnTo>
                    <a:pt x="874" y="834"/>
                  </a:lnTo>
                  <a:cubicBezTo>
                    <a:pt x="880" y="835"/>
                    <a:pt x="886" y="835"/>
                    <a:pt x="892" y="836"/>
                  </a:cubicBezTo>
                  <a:lnTo>
                    <a:pt x="892" y="836"/>
                  </a:lnTo>
                  <a:cubicBezTo>
                    <a:pt x="896" y="836"/>
                    <a:pt x="899" y="837"/>
                    <a:pt x="903" y="837"/>
                  </a:cubicBezTo>
                  <a:lnTo>
                    <a:pt x="903" y="837"/>
                  </a:lnTo>
                  <a:cubicBezTo>
                    <a:pt x="910" y="837"/>
                    <a:pt x="916" y="838"/>
                    <a:pt x="922" y="839"/>
                  </a:cubicBezTo>
                  <a:lnTo>
                    <a:pt x="922" y="839"/>
                  </a:lnTo>
                  <a:cubicBezTo>
                    <a:pt x="926" y="839"/>
                    <a:pt x="929" y="839"/>
                    <a:pt x="932" y="840"/>
                  </a:cubicBezTo>
                  <a:lnTo>
                    <a:pt x="932" y="840"/>
                  </a:lnTo>
                  <a:cubicBezTo>
                    <a:pt x="940" y="841"/>
                    <a:pt x="948" y="841"/>
                    <a:pt x="956" y="842"/>
                  </a:cubicBezTo>
                  <a:lnTo>
                    <a:pt x="956" y="842"/>
                  </a:lnTo>
                  <a:cubicBezTo>
                    <a:pt x="958" y="842"/>
                    <a:pt x="959" y="842"/>
                    <a:pt x="961" y="842"/>
                  </a:cubicBezTo>
                  <a:lnTo>
                    <a:pt x="961" y="842"/>
                  </a:lnTo>
                  <a:cubicBezTo>
                    <a:pt x="961" y="842"/>
                    <a:pt x="961" y="842"/>
                    <a:pt x="962" y="842"/>
                  </a:cubicBezTo>
                  <a:lnTo>
                    <a:pt x="962" y="842"/>
                  </a:lnTo>
                  <a:cubicBezTo>
                    <a:pt x="979" y="843"/>
                    <a:pt x="997" y="844"/>
                    <a:pt x="1016" y="845"/>
                  </a:cubicBezTo>
                  <a:lnTo>
                    <a:pt x="1016" y="845"/>
                  </a:lnTo>
                  <a:lnTo>
                    <a:pt x="1016" y="845"/>
                  </a:lnTo>
                  <a:lnTo>
                    <a:pt x="1016" y="845"/>
                  </a:lnTo>
                  <a:cubicBezTo>
                    <a:pt x="1035" y="846"/>
                    <a:pt x="1053" y="846"/>
                    <a:pt x="1072" y="846"/>
                  </a:cubicBezTo>
                  <a:lnTo>
                    <a:pt x="12644" y="846"/>
                  </a:lnTo>
                  <a:lnTo>
                    <a:pt x="12644" y="690"/>
                  </a:lnTo>
                  <a:lnTo>
                    <a:pt x="1072" y="690"/>
                  </a:lnTo>
                </a:path>
              </a:pathLst>
            </a:custGeom>
            <a:solidFill>
              <a:srgbClr val="121143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EC23B2E3-50C0-2F4D-8310-4BCCDC5B2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7" y="9934108"/>
              <a:ext cx="24378143" cy="2784976"/>
            </a:xfrm>
            <a:custGeom>
              <a:avLst/>
              <a:gdLst>
                <a:gd name="T0" fmla="*/ 19569 w 19570"/>
                <a:gd name="T1" fmla="*/ 1708 h 2234"/>
                <a:gd name="T2" fmla="*/ 7997 w 19570"/>
                <a:gd name="T3" fmla="*/ 1708 h 2234"/>
                <a:gd name="T4" fmla="*/ 7997 w 19570"/>
                <a:gd name="T5" fmla="*/ 1708 h 2234"/>
                <a:gd name="T6" fmla="*/ 7740 w 19570"/>
                <a:gd name="T7" fmla="*/ 1543 h 2234"/>
                <a:gd name="T8" fmla="*/ 7740 w 19570"/>
                <a:gd name="T9" fmla="*/ 1543 h 2234"/>
                <a:gd name="T10" fmla="*/ 7997 w 19570"/>
                <a:gd name="T11" fmla="*/ 1378 h 2234"/>
                <a:gd name="T12" fmla="*/ 11582 w 19570"/>
                <a:gd name="T13" fmla="*/ 1378 h 2234"/>
                <a:gd name="T14" fmla="*/ 11582 w 19570"/>
                <a:gd name="T15" fmla="*/ 1378 h 2234"/>
                <a:gd name="T16" fmla="*/ 12654 w 19570"/>
                <a:gd name="T17" fmla="*/ 689 h 2234"/>
                <a:gd name="T18" fmla="*/ 12654 w 19570"/>
                <a:gd name="T19" fmla="*/ 689 h 2234"/>
                <a:gd name="T20" fmla="*/ 11582 w 19570"/>
                <a:gd name="T21" fmla="*/ 0 h 2234"/>
                <a:gd name="T22" fmla="*/ 0 w 19570"/>
                <a:gd name="T23" fmla="*/ 0 h 2234"/>
                <a:gd name="T24" fmla="*/ 0 w 19570"/>
                <a:gd name="T25" fmla="*/ 524 h 2234"/>
                <a:gd name="T26" fmla="*/ 11582 w 19570"/>
                <a:gd name="T27" fmla="*/ 524 h 2234"/>
                <a:gd name="T28" fmla="*/ 11582 w 19570"/>
                <a:gd name="T29" fmla="*/ 524 h 2234"/>
                <a:gd name="T30" fmla="*/ 11839 w 19570"/>
                <a:gd name="T31" fmla="*/ 689 h 2234"/>
                <a:gd name="T32" fmla="*/ 11839 w 19570"/>
                <a:gd name="T33" fmla="*/ 689 h 2234"/>
                <a:gd name="T34" fmla="*/ 11582 w 19570"/>
                <a:gd name="T35" fmla="*/ 854 h 2234"/>
                <a:gd name="T36" fmla="*/ 7997 w 19570"/>
                <a:gd name="T37" fmla="*/ 854 h 2234"/>
                <a:gd name="T38" fmla="*/ 7997 w 19570"/>
                <a:gd name="T39" fmla="*/ 854 h 2234"/>
                <a:gd name="T40" fmla="*/ 6925 w 19570"/>
                <a:gd name="T41" fmla="*/ 1543 h 2234"/>
                <a:gd name="T42" fmla="*/ 6925 w 19570"/>
                <a:gd name="T43" fmla="*/ 1543 h 2234"/>
                <a:gd name="T44" fmla="*/ 7997 w 19570"/>
                <a:gd name="T45" fmla="*/ 2233 h 2234"/>
                <a:gd name="T46" fmla="*/ 19569 w 19570"/>
                <a:gd name="T47" fmla="*/ 2233 h 2234"/>
                <a:gd name="T48" fmla="*/ 19569 w 19570"/>
                <a:gd name="T49" fmla="*/ 1708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70" h="2234">
                  <a:moveTo>
                    <a:pt x="19569" y="1708"/>
                  </a:moveTo>
                  <a:lnTo>
                    <a:pt x="7997" y="1708"/>
                  </a:lnTo>
                  <a:lnTo>
                    <a:pt x="7997" y="1708"/>
                  </a:lnTo>
                  <a:cubicBezTo>
                    <a:pt x="7856" y="1708"/>
                    <a:pt x="7740" y="1634"/>
                    <a:pt x="7740" y="1543"/>
                  </a:cubicBezTo>
                  <a:lnTo>
                    <a:pt x="7740" y="1543"/>
                  </a:lnTo>
                  <a:cubicBezTo>
                    <a:pt x="7740" y="1452"/>
                    <a:pt x="7856" y="1378"/>
                    <a:pt x="7997" y="1378"/>
                  </a:cubicBezTo>
                  <a:lnTo>
                    <a:pt x="11582" y="1378"/>
                  </a:lnTo>
                  <a:lnTo>
                    <a:pt x="11582" y="1378"/>
                  </a:lnTo>
                  <a:cubicBezTo>
                    <a:pt x="12173" y="1378"/>
                    <a:pt x="12654" y="1069"/>
                    <a:pt x="12654" y="689"/>
                  </a:cubicBezTo>
                  <a:lnTo>
                    <a:pt x="12654" y="689"/>
                  </a:lnTo>
                  <a:cubicBezTo>
                    <a:pt x="12654" y="309"/>
                    <a:pt x="12173" y="0"/>
                    <a:pt x="11582" y="0"/>
                  </a:cubicBezTo>
                  <a:lnTo>
                    <a:pt x="0" y="0"/>
                  </a:lnTo>
                  <a:lnTo>
                    <a:pt x="0" y="524"/>
                  </a:lnTo>
                  <a:lnTo>
                    <a:pt x="11582" y="524"/>
                  </a:lnTo>
                  <a:lnTo>
                    <a:pt x="11582" y="524"/>
                  </a:lnTo>
                  <a:cubicBezTo>
                    <a:pt x="11724" y="524"/>
                    <a:pt x="11839" y="598"/>
                    <a:pt x="11839" y="689"/>
                  </a:cubicBezTo>
                  <a:lnTo>
                    <a:pt x="11839" y="689"/>
                  </a:lnTo>
                  <a:cubicBezTo>
                    <a:pt x="11839" y="780"/>
                    <a:pt x="11724" y="854"/>
                    <a:pt x="11582" y="854"/>
                  </a:cubicBezTo>
                  <a:lnTo>
                    <a:pt x="7997" y="854"/>
                  </a:lnTo>
                  <a:lnTo>
                    <a:pt x="7997" y="854"/>
                  </a:lnTo>
                  <a:cubicBezTo>
                    <a:pt x="7406" y="854"/>
                    <a:pt x="6925" y="1163"/>
                    <a:pt x="6925" y="1543"/>
                  </a:cubicBezTo>
                  <a:lnTo>
                    <a:pt x="6925" y="1543"/>
                  </a:lnTo>
                  <a:cubicBezTo>
                    <a:pt x="6925" y="1923"/>
                    <a:pt x="7406" y="2233"/>
                    <a:pt x="7997" y="2233"/>
                  </a:cubicBezTo>
                  <a:lnTo>
                    <a:pt x="19569" y="2233"/>
                  </a:lnTo>
                  <a:lnTo>
                    <a:pt x="19569" y="170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5FF687B-F095-C24F-9A4D-FB9148E9A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0" y="10219746"/>
              <a:ext cx="24376894" cy="2206974"/>
            </a:xfrm>
            <a:custGeom>
              <a:avLst/>
              <a:gdLst>
                <a:gd name="connsiteX0" fmla="*/ 24059540 w 24376894"/>
                <a:gd name="connsiteY0" fmla="*/ 2125809 h 2206974"/>
                <a:gd name="connsiteX1" fmla="*/ 24376894 w 24376894"/>
                <a:gd name="connsiteY1" fmla="*/ 2125809 h 2206974"/>
                <a:gd name="connsiteX2" fmla="*/ 24376894 w 24376894"/>
                <a:gd name="connsiteY2" fmla="*/ 2206956 h 2206974"/>
                <a:gd name="connsiteX3" fmla="*/ 24059540 w 24376894"/>
                <a:gd name="connsiteY3" fmla="*/ 2206956 h 2206974"/>
                <a:gd name="connsiteX4" fmla="*/ 22774168 w 24376894"/>
                <a:gd name="connsiteY4" fmla="*/ 2125809 h 2206974"/>
                <a:gd name="connsiteX5" fmla="*/ 23415606 w 24376894"/>
                <a:gd name="connsiteY5" fmla="*/ 2125809 h 2206974"/>
                <a:gd name="connsiteX6" fmla="*/ 23415606 w 24376894"/>
                <a:gd name="connsiteY6" fmla="*/ 2206956 h 2206974"/>
                <a:gd name="connsiteX7" fmla="*/ 22774168 w 24376894"/>
                <a:gd name="connsiteY7" fmla="*/ 2206956 h 2206974"/>
                <a:gd name="connsiteX8" fmla="*/ 21488792 w 24376894"/>
                <a:gd name="connsiteY8" fmla="*/ 2125809 h 2206974"/>
                <a:gd name="connsiteX9" fmla="*/ 22130232 w 24376894"/>
                <a:gd name="connsiteY9" fmla="*/ 2125809 h 2206974"/>
                <a:gd name="connsiteX10" fmla="*/ 22130232 w 24376894"/>
                <a:gd name="connsiteY10" fmla="*/ 2206956 h 2206974"/>
                <a:gd name="connsiteX11" fmla="*/ 21488792 w 24376894"/>
                <a:gd name="connsiteY11" fmla="*/ 2206956 h 2206974"/>
                <a:gd name="connsiteX12" fmla="*/ 20208910 w 24376894"/>
                <a:gd name="connsiteY12" fmla="*/ 2125809 h 2206974"/>
                <a:gd name="connsiteX13" fmla="*/ 20850354 w 24376894"/>
                <a:gd name="connsiteY13" fmla="*/ 2125809 h 2206974"/>
                <a:gd name="connsiteX14" fmla="*/ 20850354 w 24376894"/>
                <a:gd name="connsiteY14" fmla="*/ 2206956 h 2206974"/>
                <a:gd name="connsiteX15" fmla="*/ 20208910 w 24376894"/>
                <a:gd name="connsiteY15" fmla="*/ 2206956 h 2206974"/>
                <a:gd name="connsiteX16" fmla="*/ 18923536 w 24376894"/>
                <a:gd name="connsiteY16" fmla="*/ 2125809 h 2206974"/>
                <a:gd name="connsiteX17" fmla="*/ 19564980 w 24376894"/>
                <a:gd name="connsiteY17" fmla="*/ 2125809 h 2206974"/>
                <a:gd name="connsiteX18" fmla="*/ 19564980 w 24376894"/>
                <a:gd name="connsiteY18" fmla="*/ 2206956 h 2206974"/>
                <a:gd name="connsiteX19" fmla="*/ 18923536 w 24376894"/>
                <a:gd name="connsiteY19" fmla="*/ 2206956 h 2206974"/>
                <a:gd name="connsiteX20" fmla="*/ 17638164 w 24376894"/>
                <a:gd name="connsiteY20" fmla="*/ 2125809 h 2206974"/>
                <a:gd name="connsiteX21" fmla="*/ 18279610 w 24376894"/>
                <a:gd name="connsiteY21" fmla="*/ 2125809 h 2206974"/>
                <a:gd name="connsiteX22" fmla="*/ 18279610 w 24376894"/>
                <a:gd name="connsiteY22" fmla="*/ 2206956 h 2206974"/>
                <a:gd name="connsiteX23" fmla="*/ 17638164 w 24376894"/>
                <a:gd name="connsiteY23" fmla="*/ 2206956 h 2206974"/>
                <a:gd name="connsiteX24" fmla="*/ 16358288 w 24376894"/>
                <a:gd name="connsiteY24" fmla="*/ 2125809 h 2206974"/>
                <a:gd name="connsiteX25" fmla="*/ 16999726 w 24376894"/>
                <a:gd name="connsiteY25" fmla="*/ 2125809 h 2206974"/>
                <a:gd name="connsiteX26" fmla="*/ 16999726 w 24376894"/>
                <a:gd name="connsiteY26" fmla="*/ 2206956 h 2206974"/>
                <a:gd name="connsiteX27" fmla="*/ 16358288 w 24376894"/>
                <a:gd name="connsiteY27" fmla="*/ 2206956 h 2206974"/>
                <a:gd name="connsiteX28" fmla="*/ 15072915 w 24376894"/>
                <a:gd name="connsiteY28" fmla="*/ 2125809 h 2206974"/>
                <a:gd name="connsiteX29" fmla="*/ 15714354 w 24376894"/>
                <a:gd name="connsiteY29" fmla="*/ 2125809 h 2206974"/>
                <a:gd name="connsiteX30" fmla="*/ 15714354 w 24376894"/>
                <a:gd name="connsiteY30" fmla="*/ 2206956 h 2206974"/>
                <a:gd name="connsiteX31" fmla="*/ 15072915 w 24376894"/>
                <a:gd name="connsiteY31" fmla="*/ 2206956 h 2206974"/>
                <a:gd name="connsiteX32" fmla="*/ 13787543 w 24376894"/>
                <a:gd name="connsiteY32" fmla="*/ 2125809 h 2206974"/>
                <a:gd name="connsiteX33" fmla="*/ 14428982 w 24376894"/>
                <a:gd name="connsiteY33" fmla="*/ 2125809 h 2206974"/>
                <a:gd name="connsiteX34" fmla="*/ 14428982 w 24376894"/>
                <a:gd name="connsiteY34" fmla="*/ 2206956 h 2206974"/>
                <a:gd name="connsiteX35" fmla="*/ 13787543 w 24376894"/>
                <a:gd name="connsiteY35" fmla="*/ 2206956 h 2206974"/>
                <a:gd name="connsiteX36" fmla="*/ 12502170 w 24376894"/>
                <a:gd name="connsiteY36" fmla="*/ 2125809 h 2206974"/>
                <a:gd name="connsiteX37" fmla="*/ 13143611 w 24376894"/>
                <a:gd name="connsiteY37" fmla="*/ 2125809 h 2206974"/>
                <a:gd name="connsiteX38" fmla="*/ 13143611 w 24376894"/>
                <a:gd name="connsiteY38" fmla="*/ 2206956 h 2206974"/>
                <a:gd name="connsiteX39" fmla="*/ 12502170 w 24376894"/>
                <a:gd name="connsiteY39" fmla="*/ 2206956 h 2206974"/>
                <a:gd name="connsiteX40" fmla="*/ 11222285 w 24376894"/>
                <a:gd name="connsiteY40" fmla="*/ 2125809 h 2206974"/>
                <a:gd name="connsiteX41" fmla="*/ 11863728 w 24376894"/>
                <a:gd name="connsiteY41" fmla="*/ 2125809 h 2206974"/>
                <a:gd name="connsiteX42" fmla="*/ 11863728 w 24376894"/>
                <a:gd name="connsiteY42" fmla="*/ 2206956 h 2206974"/>
                <a:gd name="connsiteX43" fmla="*/ 11222285 w 24376894"/>
                <a:gd name="connsiteY43" fmla="*/ 2206956 h 2206974"/>
                <a:gd name="connsiteX44" fmla="*/ 9939400 w 24376894"/>
                <a:gd name="connsiteY44" fmla="*/ 2125809 h 2206974"/>
                <a:gd name="connsiteX45" fmla="*/ 9963019 w 24376894"/>
                <a:gd name="connsiteY45" fmla="*/ 2127039 h 2206974"/>
                <a:gd name="connsiteX46" fmla="*/ 10578359 w 24376894"/>
                <a:gd name="connsiteY46" fmla="*/ 2127039 h 2206974"/>
                <a:gd name="connsiteX47" fmla="*/ 10578359 w 24376894"/>
                <a:gd name="connsiteY47" fmla="*/ 2206974 h 2206974"/>
                <a:gd name="connsiteX48" fmla="*/ 9963019 w 24376894"/>
                <a:gd name="connsiteY48" fmla="*/ 2206974 h 2206974"/>
                <a:gd name="connsiteX49" fmla="*/ 9936915 w 24376894"/>
                <a:gd name="connsiteY49" fmla="*/ 2206974 h 2206974"/>
                <a:gd name="connsiteX50" fmla="*/ 9069013 w 24376894"/>
                <a:gd name="connsiteY50" fmla="*/ 1631437 h 2206974"/>
                <a:gd name="connsiteX51" fmla="*/ 9195794 w 24376894"/>
                <a:gd name="connsiteY51" fmla="*/ 1631437 h 2206974"/>
                <a:gd name="connsiteX52" fmla="*/ 9195794 w 24376894"/>
                <a:gd name="connsiteY52" fmla="*/ 1636387 h 2206974"/>
                <a:gd name="connsiteX53" fmla="*/ 9408338 w 24376894"/>
                <a:gd name="connsiteY53" fmla="*/ 1975496 h 2206974"/>
                <a:gd name="connsiteX54" fmla="*/ 9316361 w 24376894"/>
                <a:gd name="connsiteY54" fmla="*/ 2031189 h 2206974"/>
                <a:gd name="connsiteX55" fmla="*/ 9069013 w 24376894"/>
                <a:gd name="connsiteY55" fmla="*/ 1636387 h 2206974"/>
                <a:gd name="connsiteX56" fmla="*/ 9956388 w 24376894"/>
                <a:gd name="connsiteY56" fmla="*/ 1060159 h 2206974"/>
                <a:gd name="connsiteX57" fmla="*/ 9957639 w 24376894"/>
                <a:gd name="connsiteY57" fmla="*/ 1141829 h 2206974"/>
                <a:gd name="connsiteX58" fmla="*/ 9422675 w 24376894"/>
                <a:gd name="connsiteY58" fmla="*/ 1284134 h 2206974"/>
                <a:gd name="connsiteX59" fmla="*/ 9332682 w 24376894"/>
                <a:gd name="connsiteY59" fmla="*/ 1227212 h 2206974"/>
                <a:gd name="connsiteX60" fmla="*/ 9956388 w 24376894"/>
                <a:gd name="connsiteY60" fmla="*/ 1060159 h 2206974"/>
                <a:gd name="connsiteX61" fmla="*/ 13161335 w 24376894"/>
                <a:gd name="connsiteY61" fmla="*/ 1060157 h 2206974"/>
                <a:gd name="connsiteX62" fmla="*/ 13802776 w 24376894"/>
                <a:gd name="connsiteY62" fmla="*/ 1060157 h 2206974"/>
                <a:gd name="connsiteX63" fmla="*/ 13802776 w 24376894"/>
                <a:gd name="connsiteY63" fmla="*/ 1141322 h 2206974"/>
                <a:gd name="connsiteX64" fmla="*/ 13161335 w 24376894"/>
                <a:gd name="connsiteY64" fmla="*/ 1141322 h 2206974"/>
                <a:gd name="connsiteX65" fmla="*/ 11881453 w 24376894"/>
                <a:gd name="connsiteY65" fmla="*/ 1060157 h 2206974"/>
                <a:gd name="connsiteX66" fmla="*/ 12522892 w 24376894"/>
                <a:gd name="connsiteY66" fmla="*/ 1060157 h 2206974"/>
                <a:gd name="connsiteX67" fmla="*/ 12522892 w 24376894"/>
                <a:gd name="connsiteY67" fmla="*/ 1141322 h 2206974"/>
                <a:gd name="connsiteX68" fmla="*/ 11881453 w 24376894"/>
                <a:gd name="connsiteY68" fmla="*/ 1141322 h 2206974"/>
                <a:gd name="connsiteX69" fmla="*/ 10596082 w 24376894"/>
                <a:gd name="connsiteY69" fmla="*/ 1060157 h 2206974"/>
                <a:gd name="connsiteX70" fmla="*/ 11237521 w 24376894"/>
                <a:gd name="connsiteY70" fmla="*/ 1060157 h 2206974"/>
                <a:gd name="connsiteX71" fmla="*/ 11237521 w 24376894"/>
                <a:gd name="connsiteY71" fmla="*/ 1141322 h 2206974"/>
                <a:gd name="connsiteX72" fmla="*/ 10596082 w 24376894"/>
                <a:gd name="connsiteY72" fmla="*/ 1141322 h 2206974"/>
                <a:gd name="connsiteX73" fmla="*/ 14974313 w 24376894"/>
                <a:gd name="connsiteY73" fmla="*/ 917340 h 2206974"/>
                <a:gd name="connsiteX74" fmla="*/ 15066179 w 24376894"/>
                <a:gd name="connsiteY74" fmla="*/ 973458 h 2206974"/>
                <a:gd name="connsiteX75" fmla="*/ 14449191 w 24376894"/>
                <a:gd name="connsiteY75" fmla="*/ 1146801 h 2206974"/>
                <a:gd name="connsiteX76" fmla="*/ 14446708 w 24376894"/>
                <a:gd name="connsiteY76" fmla="*/ 1064494 h 2206974"/>
                <a:gd name="connsiteX77" fmla="*/ 14974313 w 24376894"/>
                <a:gd name="connsiteY77" fmla="*/ 917340 h 2206974"/>
                <a:gd name="connsiteX78" fmla="*/ 15064262 w 24376894"/>
                <a:gd name="connsiteY78" fmla="*/ 170286 h 2206974"/>
                <a:gd name="connsiteX79" fmla="*/ 15318863 w 24376894"/>
                <a:gd name="connsiteY79" fmla="*/ 570031 h 2206974"/>
                <a:gd name="connsiteX80" fmla="*/ 15192798 w 24376894"/>
                <a:gd name="connsiteY80" fmla="*/ 570031 h 2206974"/>
                <a:gd name="connsiteX81" fmla="*/ 14974039 w 24376894"/>
                <a:gd name="connsiteY81" fmla="*/ 227570 h 2206974"/>
                <a:gd name="connsiteX82" fmla="*/ 13798528 w 24376894"/>
                <a:gd name="connsiteY82" fmla="*/ 0 h 2206974"/>
                <a:gd name="connsiteX83" fmla="*/ 14423809 w 24376894"/>
                <a:gd name="connsiteY83" fmla="*/ 0 h 2206974"/>
                <a:gd name="connsiteX84" fmla="*/ 14439969 w 24376894"/>
                <a:gd name="connsiteY84" fmla="*/ 0 h 2206974"/>
                <a:gd name="connsiteX85" fmla="*/ 14437483 w 24376894"/>
                <a:gd name="connsiteY85" fmla="*/ 81149 h 2206974"/>
                <a:gd name="connsiteX86" fmla="*/ 14423809 w 24376894"/>
                <a:gd name="connsiteY86" fmla="*/ 81149 h 2206974"/>
                <a:gd name="connsiteX87" fmla="*/ 13798528 w 24376894"/>
                <a:gd name="connsiteY87" fmla="*/ 81149 h 2206974"/>
                <a:gd name="connsiteX88" fmla="*/ 12518645 w 24376894"/>
                <a:gd name="connsiteY88" fmla="*/ 0 h 2206974"/>
                <a:gd name="connsiteX89" fmla="*/ 13160088 w 24376894"/>
                <a:gd name="connsiteY89" fmla="*/ 0 h 2206974"/>
                <a:gd name="connsiteX90" fmla="*/ 13160088 w 24376894"/>
                <a:gd name="connsiteY90" fmla="*/ 81149 h 2206974"/>
                <a:gd name="connsiteX91" fmla="*/ 12518645 w 24376894"/>
                <a:gd name="connsiteY91" fmla="*/ 81149 h 2206974"/>
                <a:gd name="connsiteX92" fmla="*/ 11233276 w 24376894"/>
                <a:gd name="connsiteY92" fmla="*/ 0 h 2206974"/>
                <a:gd name="connsiteX93" fmla="*/ 11874719 w 24376894"/>
                <a:gd name="connsiteY93" fmla="*/ 0 h 2206974"/>
                <a:gd name="connsiteX94" fmla="*/ 11874719 w 24376894"/>
                <a:gd name="connsiteY94" fmla="*/ 81149 h 2206974"/>
                <a:gd name="connsiteX95" fmla="*/ 11233276 w 24376894"/>
                <a:gd name="connsiteY95" fmla="*/ 81149 h 2206974"/>
                <a:gd name="connsiteX96" fmla="*/ 9947901 w 24376894"/>
                <a:gd name="connsiteY96" fmla="*/ 0 h 2206974"/>
                <a:gd name="connsiteX97" fmla="*/ 10589348 w 24376894"/>
                <a:gd name="connsiteY97" fmla="*/ 0 h 2206974"/>
                <a:gd name="connsiteX98" fmla="*/ 10589348 w 24376894"/>
                <a:gd name="connsiteY98" fmla="*/ 81149 h 2206974"/>
                <a:gd name="connsiteX99" fmla="*/ 9947901 w 24376894"/>
                <a:gd name="connsiteY99" fmla="*/ 81149 h 2206974"/>
                <a:gd name="connsiteX100" fmla="*/ 8662528 w 24376894"/>
                <a:gd name="connsiteY100" fmla="*/ 0 h 2206974"/>
                <a:gd name="connsiteX101" fmla="*/ 9303973 w 24376894"/>
                <a:gd name="connsiteY101" fmla="*/ 0 h 2206974"/>
                <a:gd name="connsiteX102" fmla="*/ 9303973 w 24376894"/>
                <a:gd name="connsiteY102" fmla="*/ 81149 h 2206974"/>
                <a:gd name="connsiteX103" fmla="*/ 8662528 w 24376894"/>
                <a:gd name="connsiteY103" fmla="*/ 81149 h 2206974"/>
                <a:gd name="connsiteX104" fmla="*/ 7382657 w 24376894"/>
                <a:gd name="connsiteY104" fmla="*/ 0 h 2206974"/>
                <a:gd name="connsiteX105" fmla="*/ 8024094 w 24376894"/>
                <a:gd name="connsiteY105" fmla="*/ 0 h 2206974"/>
                <a:gd name="connsiteX106" fmla="*/ 8024094 w 24376894"/>
                <a:gd name="connsiteY106" fmla="*/ 81149 h 2206974"/>
                <a:gd name="connsiteX107" fmla="*/ 7382657 w 24376894"/>
                <a:gd name="connsiteY107" fmla="*/ 81149 h 2206974"/>
                <a:gd name="connsiteX108" fmla="*/ 6097285 w 24376894"/>
                <a:gd name="connsiteY108" fmla="*/ 0 h 2206974"/>
                <a:gd name="connsiteX109" fmla="*/ 6738726 w 24376894"/>
                <a:gd name="connsiteY109" fmla="*/ 0 h 2206974"/>
                <a:gd name="connsiteX110" fmla="*/ 6738726 w 24376894"/>
                <a:gd name="connsiteY110" fmla="*/ 81149 h 2206974"/>
                <a:gd name="connsiteX111" fmla="*/ 6097285 w 24376894"/>
                <a:gd name="connsiteY111" fmla="*/ 81149 h 2206974"/>
                <a:gd name="connsiteX112" fmla="*/ 4811910 w 24376894"/>
                <a:gd name="connsiteY112" fmla="*/ 0 h 2206974"/>
                <a:gd name="connsiteX113" fmla="*/ 5453346 w 24376894"/>
                <a:gd name="connsiteY113" fmla="*/ 0 h 2206974"/>
                <a:gd name="connsiteX114" fmla="*/ 5453346 w 24376894"/>
                <a:gd name="connsiteY114" fmla="*/ 81149 h 2206974"/>
                <a:gd name="connsiteX115" fmla="*/ 4811910 w 24376894"/>
                <a:gd name="connsiteY115" fmla="*/ 81149 h 2206974"/>
                <a:gd name="connsiteX116" fmla="*/ 3526538 w 24376894"/>
                <a:gd name="connsiteY116" fmla="*/ 0 h 2206974"/>
                <a:gd name="connsiteX117" fmla="*/ 4167979 w 24376894"/>
                <a:gd name="connsiteY117" fmla="*/ 0 h 2206974"/>
                <a:gd name="connsiteX118" fmla="*/ 4167979 w 24376894"/>
                <a:gd name="connsiteY118" fmla="*/ 81149 h 2206974"/>
                <a:gd name="connsiteX119" fmla="*/ 3526538 w 24376894"/>
                <a:gd name="connsiteY119" fmla="*/ 81149 h 2206974"/>
                <a:gd name="connsiteX120" fmla="*/ 2246654 w 24376894"/>
                <a:gd name="connsiteY120" fmla="*/ 0 h 2206974"/>
                <a:gd name="connsiteX121" fmla="*/ 2888096 w 24376894"/>
                <a:gd name="connsiteY121" fmla="*/ 0 h 2206974"/>
                <a:gd name="connsiteX122" fmla="*/ 2888096 w 24376894"/>
                <a:gd name="connsiteY122" fmla="*/ 81149 h 2206974"/>
                <a:gd name="connsiteX123" fmla="*/ 2246654 w 24376894"/>
                <a:gd name="connsiteY123" fmla="*/ 81149 h 2206974"/>
                <a:gd name="connsiteX124" fmla="*/ 961283 w 24376894"/>
                <a:gd name="connsiteY124" fmla="*/ 0 h 2206974"/>
                <a:gd name="connsiteX125" fmla="*/ 1602725 w 24376894"/>
                <a:gd name="connsiteY125" fmla="*/ 0 h 2206974"/>
                <a:gd name="connsiteX126" fmla="*/ 1602725 w 24376894"/>
                <a:gd name="connsiteY126" fmla="*/ 81149 h 2206974"/>
                <a:gd name="connsiteX127" fmla="*/ 961283 w 24376894"/>
                <a:gd name="connsiteY127" fmla="*/ 81149 h 2206974"/>
                <a:gd name="connsiteX128" fmla="*/ 0 w 24376894"/>
                <a:gd name="connsiteY128" fmla="*/ 0 h 2206974"/>
                <a:gd name="connsiteX129" fmla="*/ 317353 w 24376894"/>
                <a:gd name="connsiteY129" fmla="*/ 0 h 2206974"/>
                <a:gd name="connsiteX130" fmla="*/ 317353 w 24376894"/>
                <a:gd name="connsiteY130" fmla="*/ 81149 h 2206974"/>
                <a:gd name="connsiteX131" fmla="*/ 0 w 24376894"/>
                <a:gd name="connsiteY131" fmla="*/ 81149 h 220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4376894" h="2206974">
                  <a:moveTo>
                    <a:pt x="24059540" y="2125809"/>
                  </a:moveTo>
                  <a:lnTo>
                    <a:pt x="24376894" y="2125809"/>
                  </a:lnTo>
                  <a:lnTo>
                    <a:pt x="24376894" y="2206956"/>
                  </a:lnTo>
                  <a:lnTo>
                    <a:pt x="24059540" y="2206956"/>
                  </a:lnTo>
                  <a:close/>
                  <a:moveTo>
                    <a:pt x="22774168" y="2125809"/>
                  </a:moveTo>
                  <a:lnTo>
                    <a:pt x="23415606" y="2125809"/>
                  </a:lnTo>
                  <a:lnTo>
                    <a:pt x="23415606" y="2206956"/>
                  </a:lnTo>
                  <a:lnTo>
                    <a:pt x="22774168" y="2206956"/>
                  </a:lnTo>
                  <a:close/>
                  <a:moveTo>
                    <a:pt x="21488792" y="2125809"/>
                  </a:moveTo>
                  <a:lnTo>
                    <a:pt x="22130232" y="2125809"/>
                  </a:lnTo>
                  <a:lnTo>
                    <a:pt x="22130232" y="2206956"/>
                  </a:lnTo>
                  <a:lnTo>
                    <a:pt x="21488792" y="2206956"/>
                  </a:lnTo>
                  <a:close/>
                  <a:moveTo>
                    <a:pt x="20208910" y="2125809"/>
                  </a:moveTo>
                  <a:lnTo>
                    <a:pt x="20850354" y="2125809"/>
                  </a:lnTo>
                  <a:lnTo>
                    <a:pt x="20850354" y="2206956"/>
                  </a:lnTo>
                  <a:lnTo>
                    <a:pt x="20208910" y="2206956"/>
                  </a:lnTo>
                  <a:close/>
                  <a:moveTo>
                    <a:pt x="18923536" y="2125809"/>
                  </a:moveTo>
                  <a:lnTo>
                    <a:pt x="19564980" y="2125809"/>
                  </a:lnTo>
                  <a:lnTo>
                    <a:pt x="19564980" y="2206956"/>
                  </a:lnTo>
                  <a:lnTo>
                    <a:pt x="18923536" y="2206956"/>
                  </a:lnTo>
                  <a:close/>
                  <a:moveTo>
                    <a:pt x="17638164" y="2125809"/>
                  </a:moveTo>
                  <a:lnTo>
                    <a:pt x="18279610" y="2125809"/>
                  </a:lnTo>
                  <a:lnTo>
                    <a:pt x="18279610" y="2206956"/>
                  </a:lnTo>
                  <a:lnTo>
                    <a:pt x="17638164" y="2206956"/>
                  </a:lnTo>
                  <a:close/>
                  <a:moveTo>
                    <a:pt x="16358288" y="2125809"/>
                  </a:moveTo>
                  <a:lnTo>
                    <a:pt x="16999726" y="2125809"/>
                  </a:lnTo>
                  <a:lnTo>
                    <a:pt x="16999726" y="2206956"/>
                  </a:lnTo>
                  <a:lnTo>
                    <a:pt x="16358288" y="2206956"/>
                  </a:lnTo>
                  <a:close/>
                  <a:moveTo>
                    <a:pt x="15072915" y="2125809"/>
                  </a:moveTo>
                  <a:lnTo>
                    <a:pt x="15714354" y="2125809"/>
                  </a:lnTo>
                  <a:lnTo>
                    <a:pt x="15714354" y="2206956"/>
                  </a:lnTo>
                  <a:lnTo>
                    <a:pt x="15072915" y="2206956"/>
                  </a:lnTo>
                  <a:close/>
                  <a:moveTo>
                    <a:pt x="13787543" y="2125809"/>
                  </a:moveTo>
                  <a:lnTo>
                    <a:pt x="14428982" y="2125809"/>
                  </a:lnTo>
                  <a:lnTo>
                    <a:pt x="14428982" y="2206956"/>
                  </a:lnTo>
                  <a:lnTo>
                    <a:pt x="13787543" y="2206956"/>
                  </a:lnTo>
                  <a:close/>
                  <a:moveTo>
                    <a:pt x="12502170" y="2125809"/>
                  </a:moveTo>
                  <a:lnTo>
                    <a:pt x="13143611" y="2125809"/>
                  </a:lnTo>
                  <a:lnTo>
                    <a:pt x="13143611" y="2206956"/>
                  </a:lnTo>
                  <a:lnTo>
                    <a:pt x="12502170" y="2206956"/>
                  </a:lnTo>
                  <a:close/>
                  <a:moveTo>
                    <a:pt x="11222285" y="2125809"/>
                  </a:moveTo>
                  <a:lnTo>
                    <a:pt x="11863728" y="2125809"/>
                  </a:lnTo>
                  <a:lnTo>
                    <a:pt x="11863728" y="2206956"/>
                  </a:lnTo>
                  <a:lnTo>
                    <a:pt x="11222285" y="2206956"/>
                  </a:lnTo>
                  <a:close/>
                  <a:moveTo>
                    <a:pt x="9939400" y="2125809"/>
                  </a:moveTo>
                  <a:cubicBezTo>
                    <a:pt x="9948104" y="2127039"/>
                    <a:pt x="9955564" y="2127039"/>
                    <a:pt x="9963019" y="2127039"/>
                  </a:cubicBezTo>
                  <a:lnTo>
                    <a:pt x="10578359" y="2127039"/>
                  </a:lnTo>
                  <a:lnTo>
                    <a:pt x="10578359" y="2206974"/>
                  </a:lnTo>
                  <a:lnTo>
                    <a:pt x="9963019" y="2206974"/>
                  </a:lnTo>
                  <a:cubicBezTo>
                    <a:pt x="9953075" y="2206974"/>
                    <a:pt x="9945617" y="2206974"/>
                    <a:pt x="9936915" y="2206974"/>
                  </a:cubicBezTo>
                  <a:close/>
                  <a:moveTo>
                    <a:pt x="9069013" y="1631437"/>
                  </a:moveTo>
                  <a:lnTo>
                    <a:pt x="9195794" y="1631437"/>
                  </a:lnTo>
                  <a:lnTo>
                    <a:pt x="9195794" y="1636387"/>
                  </a:lnTo>
                  <a:cubicBezTo>
                    <a:pt x="9195794" y="1762625"/>
                    <a:pt x="9270370" y="1883912"/>
                    <a:pt x="9408338" y="1975496"/>
                  </a:cubicBezTo>
                  <a:lnTo>
                    <a:pt x="9316361" y="2031189"/>
                  </a:lnTo>
                  <a:cubicBezTo>
                    <a:pt x="9156020" y="1924754"/>
                    <a:pt x="9069013" y="1783665"/>
                    <a:pt x="9069013" y="1636387"/>
                  </a:cubicBezTo>
                  <a:close/>
                  <a:moveTo>
                    <a:pt x="9956388" y="1060159"/>
                  </a:moveTo>
                  <a:lnTo>
                    <a:pt x="9957639" y="1141829"/>
                  </a:lnTo>
                  <a:cubicBezTo>
                    <a:pt x="9755151" y="1143067"/>
                    <a:pt x="9566415" y="1193801"/>
                    <a:pt x="9422675" y="1284134"/>
                  </a:cubicBezTo>
                  <a:lnTo>
                    <a:pt x="9332682" y="1227212"/>
                  </a:lnTo>
                  <a:cubicBezTo>
                    <a:pt x="9498919" y="1120793"/>
                    <a:pt x="9721402" y="1062634"/>
                    <a:pt x="9956388" y="1060159"/>
                  </a:cubicBezTo>
                  <a:close/>
                  <a:moveTo>
                    <a:pt x="13161335" y="1060157"/>
                  </a:moveTo>
                  <a:lnTo>
                    <a:pt x="13802776" y="1060157"/>
                  </a:lnTo>
                  <a:lnTo>
                    <a:pt x="13802776" y="1141322"/>
                  </a:lnTo>
                  <a:lnTo>
                    <a:pt x="13161335" y="1141322"/>
                  </a:lnTo>
                  <a:close/>
                  <a:moveTo>
                    <a:pt x="11881453" y="1060157"/>
                  </a:moveTo>
                  <a:lnTo>
                    <a:pt x="12522892" y="1060157"/>
                  </a:lnTo>
                  <a:lnTo>
                    <a:pt x="12522892" y="1141322"/>
                  </a:lnTo>
                  <a:lnTo>
                    <a:pt x="11881453" y="1141322"/>
                  </a:lnTo>
                  <a:close/>
                  <a:moveTo>
                    <a:pt x="10596082" y="1060157"/>
                  </a:moveTo>
                  <a:lnTo>
                    <a:pt x="11237521" y="1060157"/>
                  </a:lnTo>
                  <a:lnTo>
                    <a:pt x="11237521" y="1141322"/>
                  </a:lnTo>
                  <a:lnTo>
                    <a:pt x="10596082" y="1141322"/>
                  </a:lnTo>
                  <a:close/>
                  <a:moveTo>
                    <a:pt x="14974313" y="917340"/>
                  </a:moveTo>
                  <a:lnTo>
                    <a:pt x="15066179" y="973458"/>
                  </a:lnTo>
                  <a:cubicBezTo>
                    <a:pt x="14901069" y="1081953"/>
                    <a:pt x="14683820" y="1143060"/>
                    <a:pt x="14449191" y="1146801"/>
                  </a:cubicBezTo>
                  <a:lnTo>
                    <a:pt x="14446708" y="1064494"/>
                  </a:lnTo>
                  <a:cubicBezTo>
                    <a:pt x="14647819" y="1062000"/>
                    <a:pt x="14835274" y="1009623"/>
                    <a:pt x="14974313" y="917340"/>
                  </a:cubicBezTo>
                  <a:close/>
                  <a:moveTo>
                    <a:pt x="15064262" y="170286"/>
                  </a:moveTo>
                  <a:cubicBezTo>
                    <a:pt x="15227404" y="277383"/>
                    <a:pt x="15317627" y="419348"/>
                    <a:pt x="15318863" y="570031"/>
                  </a:cubicBezTo>
                  <a:lnTo>
                    <a:pt x="15192798" y="570031"/>
                  </a:lnTo>
                  <a:cubicBezTo>
                    <a:pt x="15192798" y="440518"/>
                    <a:pt x="15114935" y="319723"/>
                    <a:pt x="14974039" y="227570"/>
                  </a:cubicBezTo>
                  <a:close/>
                  <a:moveTo>
                    <a:pt x="13798528" y="0"/>
                  </a:moveTo>
                  <a:lnTo>
                    <a:pt x="14423809" y="0"/>
                  </a:lnTo>
                  <a:cubicBezTo>
                    <a:pt x="14428781" y="0"/>
                    <a:pt x="14434996" y="0"/>
                    <a:pt x="14439969" y="0"/>
                  </a:cubicBezTo>
                  <a:lnTo>
                    <a:pt x="14437483" y="81149"/>
                  </a:lnTo>
                  <a:cubicBezTo>
                    <a:pt x="14432510" y="81149"/>
                    <a:pt x="14428781" y="81149"/>
                    <a:pt x="14423809" y="81149"/>
                  </a:cubicBezTo>
                  <a:lnTo>
                    <a:pt x="13798528" y="81149"/>
                  </a:lnTo>
                  <a:close/>
                  <a:moveTo>
                    <a:pt x="12518645" y="0"/>
                  </a:moveTo>
                  <a:lnTo>
                    <a:pt x="13160088" y="0"/>
                  </a:lnTo>
                  <a:lnTo>
                    <a:pt x="13160088" y="81149"/>
                  </a:lnTo>
                  <a:lnTo>
                    <a:pt x="12518645" y="81149"/>
                  </a:lnTo>
                  <a:close/>
                  <a:moveTo>
                    <a:pt x="11233276" y="0"/>
                  </a:moveTo>
                  <a:lnTo>
                    <a:pt x="11874719" y="0"/>
                  </a:lnTo>
                  <a:lnTo>
                    <a:pt x="11874719" y="81149"/>
                  </a:lnTo>
                  <a:lnTo>
                    <a:pt x="11233276" y="81149"/>
                  </a:lnTo>
                  <a:close/>
                  <a:moveTo>
                    <a:pt x="9947901" y="0"/>
                  </a:moveTo>
                  <a:lnTo>
                    <a:pt x="10589348" y="0"/>
                  </a:lnTo>
                  <a:lnTo>
                    <a:pt x="10589348" y="81149"/>
                  </a:lnTo>
                  <a:lnTo>
                    <a:pt x="9947901" y="81149"/>
                  </a:lnTo>
                  <a:close/>
                  <a:moveTo>
                    <a:pt x="8662528" y="0"/>
                  </a:moveTo>
                  <a:lnTo>
                    <a:pt x="9303973" y="0"/>
                  </a:lnTo>
                  <a:lnTo>
                    <a:pt x="9303973" y="81149"/>
                  </a:lnTo>
                  <a:lnTo>
                    <a:pt x="8662528" y="81149"/>
                  </a:lnTo>
                  <a:close/>
                  <a:moveTo>
                    <a:pt x="7382657" y="0"/>
                  </a:moveTo>
                  <a:lnTo>
                    <a:pt x="8024094" y="0"/>
                  </a:lnTo>
                  <a:lnTo>
                    <a:pt x="8024094" y="81149"/>
                  </a:lnTo>
                  <a:lnTo>
                    <a:pt x="7382657" y="81149"/>
                  </a:lnTo>
                  <a:close/>
                  <a:moveTo>
                    <a:pt x="6097285" y="0"/>
                  </a:moveTo>
                  <a:lnTo>
                    <a:pt x="6738726" y="0"/>
                  </a:lnTo>
                  <a:lnTo>
                    <a:pt x="6738726" y="81149"/>
                  </a:lnTo>
                  <a:lnTo>
                    <a:pt x="6097285" y="81149"/>
                  </a:lnTo>
                  <a:close/>
                  <a:moveTo>
                    <a:pt x="4811910" y="0"/>
                  </a:moveTo>
                  <a:lnTo>
                    <a:pt x="5453346" y="0"/>
                  </a:lnTo>
                  <a:lnTo>
                    <a:pt x="5453346" y="81149"/>
                  </a:lnTo>
                  <a:lnTo>
                    <a:pt x="4811910" y="81149"/>
                  </a:lnTo>
                  <a:close/>
                  <a:moveTo>
                    <a:pt x="3526538" y="0"/>
                  </a:moveTo>
                  <a:lnTo>
                    <a:pt x="4167979" y="0"/>
                  </a:lnTo>
                  <a:lnTo>
                    <a:pt x="4167979" y="81149"/>
                  </a:lnTo>
                  <a:lnTo>
                    <a:pt x="3526538" y="81149"/>
                  </a:lnTo>
                  <a:close/>
                  <a:moveTo>
                    <a:pt x="2246654" y="0"/>
                  </a:moveTo>
                  <a:lnTo>
                    <a:pt x="2888096" y="0"/>
                  </a:lnTo>
                  <a:lnTo>
                    <a:pt x="2888096" y="81149"/>
                  </a:lnTo>
                  <a:lnTo>
                    <a:pt x="2246654" y="81149"/>
                  </a:lnTo>
                  <a:close/>
                  <a:moveTo>
                    <a:pt x="961283" y="0"/>
                  </a:moveTo>
                  <a:lnTo>
                    <a:pt x="1602725" y="0"/>
                  </a:lnTo>
                  <a:lnTo>
                    <a:pt x="1602725" y="81149"/>
                  </a:lnTo>
                  <a:lnTo>
                    <a:pt x="961283" y="81149"/>
                  </a:lnTo>
                  <a:close/>
                  <a:moveTo>
                    <a:pt x="0" y="0"/>
                  </a:moveTo>
                  <a:lnTo>
                    <a:pt x="317353" y="0"/>
                  </a:lnTo>
                  <a:lnTo>
                    <a:pt x="317353" y="81149"/>
                  </a:lnTo>
                  <a:lnTo>
                    <a:pt x="0" y="8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A5CF5D-1B5F-7144-A7C7-F83F56756939}"/>
              </a:ext>
            </a:extLst>
          </p:cNvPr>
          <p:cNvGrpSpPr/>
          <p:nvPr/>
        </p:nvGrpSpPr>
        <p:grpSpPr>
          <a:xfrm>
            <a:off x="1763019" y="5144174"/>
            <a:ext cx="2488353" cy="5114027"/>
            <a:chOff x="1763019" y="5144174"/>
            <a:chExt cx="2488353" cy="5114027"/>
          </a:xfrm>
        </p:grpSpPr>
        <p:sp>
          <p:nvSpPr>
            <p:cNvPr id="25" name="Freeform 178">
              <a:extLst>
                <a:ext uri="{FF2B5EF4-FFF2-40B4-BE49-F238E27FC236}">
                  <a16:creationId xmlns:a16="http://schemas.microsoft.com/office/drawing/2014/main" id="{6F4F75D1-440B-5D48-90C3-C1182DE45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713" y="5210089"/>
              <a:ext cx="2246659" cy="1461149"/>
            </a:xfrm>
            <a:custGeom>
              <a:avLst/>
              <a:gdLst>
                <a:gd name="T0" fmla="*/ 1803 w 1804"/>
                <a:gd name="T1" fmla="*/ 1174 h 1175"/>
                <a:gd name="T2" fmla="*/ 0 w 1804"/>
                <a:gd name="T3" fmla="*/ 1174 h 1175"/>
                <a:gd name="T4" fmla="*/ 0 w 1804"/>
                <a:gd name="T5" fmla="*/ 0 h 1175"/>
                <a:gd name="T6" fmla="*/ 1803 w 1804"/>
                <a:gd name="T7" fmla="*/ 0 h 1175"/>
                <a:gd name="T8" fmla="*/ 1497 w 1804"/>
                <a:gd name="T9" fmla="*/ 587 h 1175"/>
                <a:gd name="T10" fmla="*/ 1803 w 1804"/>
                <a:gd name="T11" fmla="*/ 1174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1175">
                  <a:moveTo>
                    <a:pt x="1803" y="1174"/>
                  </a:moveTo>
                  <a:lnTo>
                    <a:pt x="0" y="1174"/>
                  </a:lnTo>
                  <a:lnTo>
                    <a:pt x="0" y="0"/>
                  </a:lnTo>
                  <a:lnTo>
                    <a:pt x="1803" y="0"/>
                  </a:lnTo>
                  <a:lnTo>
                    <a:pt x="1497" y="587"/>
                  </a:lnTo>
                  <a:lnTo>
                    <a:pt x="1803" y="11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181">
              <a:extLst>
                <a:ext uri="{FF2B5EF4-FFF2-40B4-BE49-F238E27FC236}">
                  <a16:creationId xmlns:a16="http://schemas.microsoft.com/office/drawing/2014/main" id="{47AED722-982F-AB4A-A5ED-80479ACCD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374" y="5144174"/>
              <a:ext cx="126338" cy="5114027"/>
            </a:xfrm>
            <a:custGeom>
              <a:avLst/>
              <a:gdLst>
                <a:gd name="T0" fmla="*/ 101 w 102"/>
                <a:gd name="T1" fmla="*/ 4106 h 4107"/>
                <a:gd name="T2" fmla="*/ 0 w 102"/>
                <a:gd name="T3" fmla="*/ 4106 h 4107"/>
                <a:gd name="T4" fmla="*/ 0 w 102"/>
                <a:gd name="T5" fmla="*/ 0 h 4107"/>
                <a:gd name="T6" fmla="*/ 101 w 102"/>
                <a:gd name="T7" fmla="*/ 0 h 4107"/>
                <a:gd name="T8" fmla="*/ 101 w 102"/>
                <a:gd name="T9" fmla="*/ 4106 h 4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107">
                  <a:moveTo>
                    <a:pt x="101" y="4106"/>
                  </a:moveTo>
                  <a:lnTo>
                    <a:pt x="0" y="4106"/>
                  </a:lnTo>
                  <a:lnTo>
                    <a:pt x="0" y="0"/>
                  </a:lnTo>
                  <a:lnTo>
                    <a:pt x="101" y="0"/>
                  </a:lnTo>
                  <a:lnTo>
                    <a:pt x="101" y="410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182">
              <a:extLst>
                <a:ext uri="{FF2B5EF4-FFF2-40B4-BE49-F238E27FC236}">
                  <a16:creationId xmlns:a16="http://schemas.microsoft.com/office/drawing/2014/main" id="{A79E8192-8C3D-CD40-BBEF-27D2753EB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19" y="10082420"/>
              <a:ext cx="351554" cy="175778"/>
            </a:xfrm>
            <a:custGeom>
              <a:avLst/>
              <a:gdLst>
                <a:gd name="T0" fmla="*/ 0 w 284"/>
                <a:gd name="T1" fmla="*/ 141 h 142"/>
                <a:gd name="T2" fmla="*/ 0 w 284"/>
                <a:gd name="T3" fmla="*/ 141 h 142"/>
                <a:gd name="T4" fmla="*/ 141 w 284"/>
                <a:gd name="T5" fmla="*/ 0 h 142"/>
                <a:gd name="T6" fmla="*/ 141 w 284"/>
                <a:gd name="T7" fmla="*/ 0 h 142"/>
                <a:gd name="T8" fmla="*/ 283 w 284"/>
                <a:gd name="T9" fmla="*/ 141 h 142"/>
                <a:gd name="T10" fmla="*/ 0 w 284"/>
                <a:gd name="T11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141"/>
                  </a:lnTo>
                  <a:cubicBezTo>
                    <a:pt x="0" y="63"/>
                    <a:pt x="64" y="0"/>
                    <a:pt x="141" y="0"/>
                  </a:cubicBezTo>
                  <a:lnTo>
                    <a:pt x="141" y="0"/>
                  </a:lnTo>
                  <a:cubicBezTo>
                    <a:pt x="220" y="0"/>
                    <a:pt x="283" y="63"/>
                    <a:pt x="283" y="141"/>
                  </a:cubicBezTo>
                  <a:lnTo>
                    <a:pt x="0" y="14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AF250B-7297-174C-B60B-3C92C111624D}"/>
              </a:ext>
            </a:extLst>
          </p:cNvPr>
          <p:cNvGrpSpPr/>
          <p:nvPr/>
        </p:nvGrpSpPr>
        <p:grpSpPr>
          <a:xfrm>
            <a:off x="9453284" y="3287521"/>
            <a:ext cx="2488353" cy="6970678"/>
            <a:chOff x="9453284" y="3287521"/>
            <a:chExt cx="2488353" cy="6970678"/>
          </a:xfrm>
        </p:grpSpPr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3D069CFE-F3CF-164A-B35F-659192EE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4978" y="3353440"/>
              <a:ext cx="2246659" cy="1466646"/>
            </a:xfrm>
            <a:custGeom>
              <a:avLst/>
              <a:gdLst>
                <a:gd name="T0" fmla="*/ 1803 w 1804"/>
                <a:gd name="T1" fmla="*/ 1175 h 1176"/>
                <a:gd name="T2" fmla="*/ 0 w 1804"/>
                <a:gd name="T3" fmla="*/ 1175 h 1176"/>
                <a:gd name="T4" fmla="*/ 0 w 1804"/>
                <a:gd name="T5" fmla="*/ 0 h 1176"/>
                <a:gd name="T6" fmla="*/ 1803 w 1804"/>
                <a:gd name="T7" fmla="*/ 0 h 1176"/>
                <a:gd name="T8" fmla="*/ 1498 w 1804"/>
                <a:gd name="T9" fmla="*/ 588 h 1176"/>
                <a:gd name="T10" fmla="*/ 1803 w 1804"/>
                <a:gd name="T11" fmla="*/ 1175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1176">
                  <a:moveTo>
                    <a:pt x="1803" y="1175"/>
                  </a:moveTo>
                  <a:lnTo>
                    <a:pt x="0" y="1175"/>
                  </a:lnTo>
                  <a:lnTo>
                    <a:pt x="0" y="0"/>
                  </a:lnTo>
                  <a:lnTo>
                    <a:pt x="1803" y="0"/>
                  </a:lnTo>
                  <a:lnTo>
                    <a:pt x="1498" y="588"/>
                  </a:lnTo>
                  <a:lnTo>
                    <a:pt x="1803" y="11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254">
              <a:extLst>
                <a:ext uri="{FF2B5EF4-FFF2-40B4-BE49-F238E27FC236}">
                  <a16:creationId xmlns:a16="http://schemas.microsoft.com/office/drawing/2014/main" id="{A3D9E6A3-130B-834F-A505-CA12F0180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8640" y="3287521"/>
              <a:ext cx="126338" cy="6970678"/>
            </a:xfrm>
            <a:custGeom>
              <a:avLst/>
              <a:gdLst>
                <a:gd name="T0" fmla="*/ 100 w 101"/>
                <a:gd name="T1" fmla="*/ 5597 h 5598"/>
                <a:gd name="T2" fmla="*/ 0 w 101"/>
                <a:gd name="T3" fmla="*/ 5597 h 5598"/>
                <a:gd name="T4" fmla="*/ 0 w 101"/>
                <a:gd name="T5" fmla="*/ 0 h 5598"/>
                <a:gd name="T6" fmla="*/ 100 w 101"/>
                <a:gd name="T7" fmla="*/ 0 h 5598"/>
                <a:gd name="T8" fmla="*/ 100 w 101"/>
                <a:gd name="T9" fmla="*/ 5597 h 5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598">
                  <a:moveTo>
                    <a:pt x="100" y="5597"/>
                  </a:moveTo>
                  <a:lnTo>
                    <a:pt x="0" y="5597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559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255">
              <a:extLst>
                <a:ext uri="{FF2B5EF4-FFF2-40B4-BE49-F238E27FC236}">
                  <a16:creationId xmlns:a16="http://schemas.microsoft.com/office/drawing/2014/main" id="{C873796C-F0A2-314F-99B8-A1D9E8DA7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284" y="10082420"/>
              <a:ext cx="351554" cy="175778"/>
            </a:xfrm>
            <a:custGeom>
              <a:avLst/>
              <a:gdLst>
                <a:gd name="T0" fmla="*/ 0 w 284"/>
                <a:gd name="T1" fmla="*/ 141 h 142"/>
                <a:gd name="T2" fmla="*/ 0 w 284"/>
                <a:gd name="T3" fmla="*/ 141 h 142"/>
                <a:gd name="T4" fmla="*/ 142 w 284"/>
                <a:gd name="T5" fmla="*/ 0 h 142"/>
                <a:gd name="T6" fmla="*/ 142 w 284"/>
                <a:gd name="T7" fmla="*/ 0 h 142"/>
                <a:gd name="T8" fmla="*/ 283 w 284"/>
                <a:gd name="T9" fmla="*/ 141 h 142"/>
                <a:gd name="T10" fmla="*/ 0 w 284"/>
                <a:gd name="T11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141"/>
                  </a:lnTo>
                  <a:cubicBezTo>
                    <a:pt x="0" y="63"/>
                    <a:pt x="63" y="0"/>
                    <a:pt x="142" y="0"/>
                  </a:cubicBezTo>
                  <a:lnTo>
                    <a:pt x="142" y="0"/>
                  </a:lnTo>
                  <a:cubicBezTo>
                    <a:pt x="219" y="0"/>
                    <a:pt x="283" y="63"/>
                    <a:pt x="283" y="141"/>
                  </a:cubicBezTo>
                  <a:lnTo>
                    <a:pt x="0" y="14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D3BB65-7E34-C14C-839C-AF0437CEA683}"/>
              </a:ext>
            </a:extLst>
          </p:cNvPr>
          <p:cNvGrpSpPr/>
          <p:nvPr/>
        </p:nvGrpSpPr>
        <p:grpSpPr>
          <a:xfrm>
            <a:off x="17143550" y="6132921"/>
            <a:ext cx="2488352" cy="6251086"/>
            <a:chOff x="17143550" y="6132921"/>
            <a:chExt cx="2488352" cy="6251086"/>
          </a:xfrm>
        </p:grpSpPr>
        <p:sp>
          <p:nvSpPr>
            <p:cNvPr id="33" name="Freeform 324">
              <a:extLst>
                <a:ext uri="{FF2B5EF4-FFF2-40B4-BE49-F238E27FC236}">
                  <a16:creationId xmlns:a16="http://schemas.microsoft.com/office/drawing/2014/main" id="{12D2CA81-EBFD-564A-9794-C0DBDD819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5243" y="6198838"/>
              <a:ext cx="2246659" cy="1461149"/>
            </a:xfrm>
            <a:custGeom>
              <a:avLst/>
              <a:gdLst>
                <a:gd name="T0" fmla="*/ 1804 w 1805"/>
                <a:gd name="T1" fmla="*/ 1174 h 1175"/>
                <a:gd name="T2" fmla="*/ 0 w 1805"/>
                <a:gd name="T3" fmla="*/ 1174 h 1175"/>
                <a:gd name="T4" fmla="*/ 0 w 1805"/>
                <a:gd name="T5" fmla="*/ 0 h 1175"/>
                <a:gd name="T6" fmla="*/ 1804 w 1805"/>
                <a:gd name="T7" fmla="*/ 0 h 1175"/>
                <a:gd name="T8" fmla="*/ 1498 w 1805"/>
                <a:gd name="T9" fmla="*/ 586 h 1175"/>
                <a:gd name="T10" fmla="*/ 1804 w 1805"/>
                <a:gd name="T11" fmla="*/ 1174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5" h="1175">
                  <a:moveTo>
                    <a:pt x="1804" y="1174"/>
                  </a:moveTo>
                  <a:lnTo>
                    <a:pt x="0" y="1174"/>
                  </a:lnTo>
                  <a:lnTo>
                    <a:pt x="0" y="0"/>
                  </a:lnTo>
                  <a:lnTo>
                    <a:pt x="1804" y="0"/>
                  </a:lnTo>
                  <a:lnTo>
                    <a:pt x="1498" y="586"/>
                  </a:lnTo>
                  <a:lnTo>
                    <a:pt x="1804" y="11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327">
              <a:extLst>
                <a:ext uri="{FF2B5EF4-FFF2-40B4-BE49-F238E27FC236}">
                  <a16:creationId xmlns:a16="http://schemas.microsoft.com/office/drawing/2014/main" id="{20177D14-AF9C-5041-96C5-17D75C60C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8907" y="6132921"/>
              <a:ext cx="126338" cy="6251086"/>
            </a:xfrm>
            <a:custGeom>
              <a:avLst/>
              <a:gdLst>
                <a:gd name="T0" fmla="*/ 100 w 101"/>
                <a:gd name="T1" fmla="*/ 5019 h 5020"/>
                <a:gd name="T2" fmla="*/ 0 w 101"/>
                <a:gd name="T3" fmla="*/ 5019 h 5020"/>
                <a:gd name="T4" fmla="*/ 0 w 101"/>
                <a:gd name="T5" fmla="*/ 0 h 5020"/>
                <a:gd name="T6" fmla="*/ 100 w 101"/>
                <a:gd name="T7" fmla="*/ 0 h 5020"/>
                <a:gd name="T8" fmla="*/ 100 w 101"/>
                <a:gd name="T9" fmla="*/ 5019 h 5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020">
                  <a:moveTo>
                    <a:pt x="100" y="5019"/>
                  </a:moveTo>
                  <a:lnTo>
                    <a:pt x="0" y="5019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501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328">
              <a:extLst>
                <a:ext uri="{FF2B5EF4-FFF2-40B4-BE49-F238E27FC236}">
                  <a16:creationId xmlns:a16="http://schemas.microsoft.com/office/drawing/2014/main" id="{2CBA230A-C453-384D-95BE-805A9199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3550" y="12208227"/>
              <a:ext cx="351554" cy="175778"/>
            </a:xfrm>
            <a:custGeom>
              <a:avLst/>
              <a:gdLst>
                <a:gd name="T0" fmla="*/ 0 w 284"/>
                <a:gd name="T1" fmla="*/ 141 h 142"/>
                <a:gd name="T2" fmla="*/ 0 w 284"/>
                <a:gd name="T3" fmla="*/ 141 h 142"/>
                <a:gd name="T4" fmla="*/ 142 w 284"/>
                <a:gd name="T5" fmla="*/ 0 h 142"/>
                <a:gd name="T6" fmla="*/ 142 w 284"/>
                <a:gd name="T7" fmla="*/ 0 h 142"/>
                <a:gd name="T8" fmla="*/ 283 w 284"/>
                <a:gd name="T9" fmla="*/ 141 h 142"/>
                <a:gd name="T10" fmla="*/ 0 w 284"/>
                <a:gd name="T11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141"/>
                  </a:lnTo>
                  <a:cubicBezTo>
                    <a:pt x="0" y="63"/>
                    <a:pt x="64" y="0"/>
                    <a:pt x="142" y="0"/>
                  </a:cubicBezTo>
                  <a:lnTo>
                    <a:pt x="142" y="0"/>
                  </a:lnTo>
                  <a:cubicBezTo>
                    <a:pt x="220" y="0"/>
                    <a:pt x="283" y="63"/>
                    <a:pt x="283" y="141"/>
                  </a:cubicBezTo>
                  <a:lnTo>
                    <a:pt x="0" y="14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E42220-F7D5-8843-BAE3-94175276FB27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0D854-438E-CB41-AED8-086137AB883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E8770-10AF-2B4D-BFF7-DEF5B63467C8}"/>
              </a:ext>
            </a:extLst>
          </p:cNvPr>
          <p:cNvSpPr txBox="1"/>
          <p:nvPr/>
        </p:nvSpPr>
        <p:spPr>
          <a:xfrm>
            <a:off x="2333984" y="6757229"/>
            <a:ext cx="460529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6470D-44EF-6541-9DB5-4A3C95A5FB13}"/>
              </a:ext>
            </a:extLst>
          </p:cNvPr>
          <p:cNvSpPr txBox="1"/>
          <p:nvPr/>
        </p:nvSpPr>
        <p:spPr>
          <a:xfrm>
            <a:off x="2179212" y="5368649"/>
            <a:ext cx="160937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6555B-A393-D349-A19E-0F369F06B036}"/>
              </a:ext>
            </a:extLst>
          </p:cNvPr>
          <p:cNvSpPr txBox="1"/>
          <p:nvPr/>
        </p:nvSpPr>
        <p:spPr>
          <a:xfrm>
            <a:off x="2333985" y="7398415"/>
            <a:ext cx="4605296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FA09A-4684-1844-A88B-AD9DD668E007}"/>
              </a:ext>
            </a:extLst>
          </p:cNvPr>
          <p:cNvSpPr txBox="1"/>
          <p:nvPr/>
        </p:nvSpPr>
        <p:spPr>
          <a:xfrm>
            <a:off x="10025104" y="4897949"/>
            <a:ext cx="460529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BB8B6-EC46-414C-8450-486E89AD8D5E}"/>
              </a:ext>
            </a:extLst>
          </p:cNvPr>
          <p:cNvSpPr txBox="1"/>
          <p:nvPr/>
        </p:nvSpPr>
        <p:spPr>
          <a:xfrm>
            <a:off x="9870332" y="3509369"/>
            <a:ext cx="160937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F2D9-99DA-2343-B2DA-11206EAB8039}"/>
              </a:ext>
            </a:extLst>
          </p:cNvPr>
          <p:cNvSpPr txBox="1"/>
          <p:nvPr/>
        </p:nvSpPr>
        <p:spPr>
          <a:xfrm>
            <a:off x="10025105" y="5539135"/>
            <a:ext cx="4605296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0F1C7-49DA-EA44-ADA4-D24D4F12ADFC}"/>
              </a:ext>
            </a:extLst>
          </p:cNvPr>
          <p:cNvSpPr txBox="1"/>
          <p:nvPr/>
        </p:nvSpPr>
        <p:spPr>
          <a:xfrm>
            <a:off x="17716224" y="7742749"/>
            <a:ext cx="460529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F80B8-8AE3-8849-99B9-56484CD7ADCC}"/>
              </a:ext>
            </a:extLst>
          </p:cNvPr>
          <p:cNvSpPr txBox="1"/>
          <p:nvPr/>
        </p:nvSpPr>
        <p:spPr>
          <a:xfrm>
            <a:off x="17561452" y="6354169"/>
            <a:ext cx="1609378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954E1-56E8-0C49-9D29-AE03B07BFC3F}"/>
              </a:ext>
            </a:extLst>
          </p:cNvPr>
          <p:cNvSpPr txBox="1"/>
          <p:nvPr/>
        </p:nvSpPr>
        <p:spPr>
          <a:xfrm>
            <a:off x="17716225" y="8383935"/>
            <a:ext cx="4605296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96837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BAD9C9-5C6F-1144-9DBB-36F95E4B7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46749"/>
              </p:ext>
            </p:extLst>
          </p:nvPr>
        </p:nvGraphicFramePr>
        <p:xfrm>
          <a:off x="1520825" y="3304048"/>
          <a:ext cx="21335998" cy="9649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8475">
                  <a:extLst>
                    <a:ext uri="{9D8B030D-6E8A-4147-A177-3AD203B41FA5}">
                      <a16:colId xmlns:a16="http://schemas.microsoft.com/office/drawing/2014/main" val="901382717"/>
                    </a:ext>
                  </a:extLst>
                </a:gridCol>
                <a:gridCol w="5675841">
                  <a:extLst>
                    <a:ext uri="{9D8B030D-6E8A-4147-A177-3AD203B41FA5}">
                      <a16:colId xmlns:a16="http://schemas.microsoft.com/office/drawing/2014/main" val="549137491"/>
                    </a:ext>
                  </a:extLst>
                </a:gridCol>
                <a:gridCol w="5675841">
                  <a:extLst>
                    <a:ext uri="{9D8B030D-6E8A-4147-A177-3AD203B41FA5}">
                      <a16:colId xmlns:a16="http://schemas.microsoft.com/office/drawing/2014/main" val="1294353596"/>
                    </a:ext>
                  </a:extLst>
                </a:gridCol>
                <a:gridCol w="5675841">
                  <a:extLst>
                    <a:ext uri="{9D8B030D-6E8A-4147-A177-3AD203B41FA5}">
                      <a16:colId xmlns:a16="http://schemas.microsoft.com/office/drawing/2014/main" val="1816602049"/>
                    </a:ext>
                  </a:extLst>
                </a:gridCol>
              </a:tblGrid>
              <a:tr h="1225155"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FIRST 30 DAYS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FIRST 60 DAYS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FIRST 90 DAYS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06990"/>
                  </a:ext>
                </a:extLst>
              </a:tr>
              <a:tr h="1404133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TITLE 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44862"/>
                  </a:ext>
                </a:extLst>
              </a:tr>
              <a:tr h="140413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TITLE 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446768"/>
                  </a:ext>
                </a:extLst>
              </a:tr>
              <a:tr h="140413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1" i="0" kern="1200" noProof="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TITLE 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434" rtl="0" eaLnBrk="1" latinLnBrk="0" hangingPunct="1"/>
                      <a:endParaRPr lang="en-US" sz="3400" b="1" i="0" kern="1200" dirty="0">
                        <a:solidFill>
                          <a:schemeClr val="tx2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434" rtl="0" eaLnBrk="1" latinLnBrk="0" hangingPunct="1"/>
                      <a:endParaRPr lang="en-US" sz="3400" b="1" i="0" kern="1200" dirty="0">
                        <a:solidFill>
                          <a:schemeClr val="tx2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434" rtl="0" eaLnBrk="1" latinLnBrk="0" hangingPunct="1"/>
                      <a:endParaRPr lang="en-US" sz="3400" b="1" i="0" kern="1200" dirty="0">
                        <a:solidFill>
                          <a:schemeClr val="tx2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22637"/>
                  </a:ext>
                </a:extLst>
              </a:tr>
              <a:tr h="140413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TITLE 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110729"/>
                  </a:ext>
                </a:extLst>
              </a:tr>
              <a:tr h="140413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1" i="0" kern="1200" noProof="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TITLE 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1" i="0" kern="1200" dirty="0">
                        <a:solidFill>
                          <a:schemeClr val="tx2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1" i="0" kern="1200" dirty="0">
                        <a:solidFill>
                          <a:schemeClr val="tx2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1" i="0" kern="1200" dirty="0">
                        <a:solidFill>
                          <a:schemeClr val="tx2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95844"/>
                  </a:ext>
                </a:extLst>
              </a:tr>
              <a:tr h="140413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TITLE 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6270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1AB668-E29C-1647-9C73-14E317ECB15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8E617-4387-7746-861F-74A48597758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68818E-13B6-BA44-851F-D56D6288D46C}"/>
              </a:ext>
            </a:extLst>
          </p:cNvPr>
          <p:cNvGrpSpPr/>
          <p:nvPr/>
        </p:nvGrpSpPr>
        <p:grpSpPr>
          <a:xfrm>
            <a:off x="5838862" y="4907984"/>
            <a:ext cx="3856118" cy="532814"/>
            <a:chOff x="5838862" y="4907984"/>
            <a:chExt cx="3856118" cy="532814"/>
          </a:xfrm>
        </p:grpSpPr>
        <p:sp>
          <p:nvSpPr>
            <p:cNvPr id="13" name="Freeform 121">
              <a:extLst>
                <a:ext uri="{FF2B5EF4-FFF2-40B4-BE49-F238E27FC236}">
                  <a16:creationId xmlns:a16="http://schemas.microsoft.com/office/drawing/2014/main" id="{436C6D4F-48A8-4148-AAB4-F2C64C929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862" y="4973890"/>
              <a:ext cx="3856118" cy="46690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784CFF-51F5-4344-B329-0FC67D9923FC}"/>
                </a:ext>
              </a:extLst>
            </p:cNvPr>
            <p:cNvSpPr txBox="1"/>
            <p:nvPr/>
          </p:nvSpPr>
          <p:spPr>
            <a:xfrm>
              <a:off x="6075384" y="4907984"/>
              <a:ext cx="3376526" cy="530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2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Make a big impact.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AB8E48-0F08-D74E-A241-450406D99EED}"/>
              </a:ext>
            </a:extLst>
          </p:cNvPr>
          <p:cNvGrpSpPr/>
          <p:nvPr/>
        </p:nvGrpSpPr>
        <p:grpSpPr>
          <a:xfrm>
            <a:off x="7662552" y="6316906"/>
            <a:ext cx="3856118" cy="530915"/>
            <a:chOff x="7662552" y="6316906"/>
            <a:chExt cx="3856118" cy="530915"/>
          </a:xfrm>
        </p:grpSpPr>
        <p:sp>
          <p:nvSpPr>
            <p:cNvPr id="14" name="Freeform 144">
              <a:extLst>
                <a:ext uri="{FF2B5EF4-FFF2-40B4-BE49-F238E27FC236}">
                  <a16:creationId xmlns:a16="http://schemas.microsoft.com/office/drawing/2014/main" id="{D2BB094E-74D0-C747-ABAF-3A658DB88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2552" y="6380109"/>
              <a:ext cx="3856118" cy="46690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38B9B1-5218-2E45-B228-85F9A84CD308}"/>
                </a:ext>
              </a:extLst>
            </p:cNvPr>
            <p:cNvSpPr txBox="1"/>
            <p:nvPr/>
          </p:nvSpPr>
          <p:spPr>
            <a:xfrm>
              <a:off x="7904183" y="6316906"/>
              <a:ext cx="3376526" cy="530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2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Make a big impact.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B1D554-1575-1040-8F75-1AE0F2212AE5}"/>
              </a:ext>
            </a:extLst>
          </p:cNvPr>
          <p:cNvGrpSpPr/>
          <p:nvPr/>
        </p:nvGrpSpPr>
        <p:grpSpPr>
          <a:xfrm>
            <a:off x="11123173" y="7725829"/>
            <a:ext cx="3856118" cy="530915"/>
            <a:chOff x="11123173" y="7725829"/>
            <a:chExt cx="3856118" cy="530915"/>
          </a:xfrm>
        </p:grpSpPr>
        <p:sp>
          <p:nvSpPr>
            <p:cNvPr id="15" name="Freeform 167">
              <a:extLst>
                <a:ext uri="{FF2B5EF4-FFF2-40B4-BE49-F238E27FC236}">
                  <a16:creationId xmlns:a16="http://schemas.microsoft.com/office/drawing/2014/main" id="{FCFC042A-2D58-3045-BE7B-A928B425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3173" y="7786330"/>
              <a:ext cx="3856118" cy="46690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3667F7-910A-DB46-BCD2-44D95916DDC6}"/>
                </a:ext>
              </a:extLst>
            </p:cNvPr>
            <p:cNvSpPr txBox="1"/>
            <p:nvPr/>
          </p:nvSpPr>
          <p:spPr>
            <a:xfrm>
              <a:off x="11365841" y="7725829"/>
              <a:ext cx="3376526" cy="530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2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Make a big impact.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1A0CE2-8AE8-6044-8535-EFA3B03719A9}"/>
              </a:ext>
            </a:extLst>
          </p:cNvPr>
          <p:cNvGrpSpPr/>
          <p:nvPr/>
        </p:nvGrpSpPr>
        <p:grpSpPr>
          <a:xfrm>
            <a:off x="12199808" y="9134751"/>
            <a:ext cx="4987687" cy="530915"/>
            <a:chOff x="12199808" y="9134751"/>
            <a:chExt cx="4987687" cy="530915"/>
          </a:xfrm>
        </p:grpSpPr>
        <p:sp>
          <p:nvSpPr>
            <p:cNvPr id="16" name="Freeform 190">
              <a:extLst>
                <a:ext uri="{FF2B5EF4-FFF2-40B4-BE49-F238E27FC236}">
                  <a16:creationId xmlns:a16="http://schemas.microsoft.com/office/drawing/2014/main" id="{C50D7FAB-4123-E544-A84A-BA73B324F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9808" y="9192549"/>
              <a:ext cx="4987687" cy="46690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8D25F3-C771-604B-87A8-86798A4050BB}"/>
                </a:ext>
              </a:extLst>
            </p:cNvPr>
            <p:cNvSpPr txBox="1"/>
            <p:nvPr/>
          </p:nvSpPr>
          <p:spPr>
            <a:xfrm>
              <a:off x="12503015" y="9134751"/>
              <a:ext cx="4366732" cy="530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2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Make a big impact.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9AD125-61DD-6448-82CC-65E10E7676AD}"/>
              </a:ext>
            </a:extLst>
          </p:cNvPr>
          <p:cNvGrpSpPr/>
          <p:nvPr/>
        </p:nvGrpSpPr>
        <p:grpSpPr>
          <a:xfrm>
            <a:off x="14754075" y="10534343"/>
            <a:ext cx="7602377" cy="536826"/>
            <a:chOff x="14754075" y="10534343"/>
            <a:chExt cx="7602377" cy="536826"/>
          </a:xfrm>
        </p:grpSpPr>
        <p:sp>
          <p:nvSpPr>
            <p:cNvPr id="17" name="Freeform 213">
              <a:extLst>
                <a:ext uri="{FF2B5EF4-FFF2-40B4-BE49-F238E27FC236}">
                  <a16:creationId xmlns:a16="http://schemas.microsoft.com/office/drawing/2014/main" id="{18F1A1EF-106D-194E-A088-AA1B0DFB2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4075" y="10604258"/>
              <a:ext cx="7602377" cy="4669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A537EE-A593-F04B-A088-3E9B1FE58A35}"/>
                </a:ext>
              </a:extLst>
            </p:cNvPr>
            <p:cNvSpPr txBox="1"/>
            <p:nvPr/>
          </p:nvSpPr>
          <p:spPr>
            <a:xfrm>
              <a:off x="15079424" y="10534343"/>
              <a:ext cx="6959482" cy="530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2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Make a big impact.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3E0168-77CC-A64C-8EB7-0B296AD4407F}"/>
              </a:ext>
            </a:extLst>
          </p:cNvPr>
          <p:cNvGrpSpPr/>
          <p:nvPr/>
        </p:nvGrpSpPr>
        <p:grpSpPr>
          <a:xfrm>
            <a:off x="19016682" y="11943265"/>
            <a:ext cx="3856118" cy="534123"/>
            <a:chOff x="19016682" y="11943265"/>
            <a:chExt cx="3856118" cy="534123"/>
          </a:xfrm>
        </p:grpSpPr>
        <p:sp>
          <p:nvSpPr>
            <p:cNvPr id="18" name="Freeform 236">
              <a:extLst>
                <a:ext uri="{FF2B5EF4-FFF2-40B4-BE49-F238E27FC236}">
                  <a16:creationId xmlns:a16="http://schemas.microsoft.com/office/drawing/2014/main" id="{ABA22542-1891-9B4F-B6AA-899425AAF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6682" y="12010477"/>
              <a:ext cx="3856118" cy="46691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D8B34-E725-B048-AD31-42CDBB0C563D}"/>
                </a:ext>
              </a:extLst>
            </p:cNvPr>
            <p:cNvSpPr txBox="1"/>
            <p:nvPr/>
          </p:nvSpPr>
          <p:spPr>
            <a:xfrm>
              <a:off x="19258959" y="11943265"/>
              <a:ext cx="3376526" cy="530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2400" spc="-2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Make a big impact.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2">
            <a:extLst>
              <a:ext uri="{FF2B5EF4-FFF2-40B4-BE49-F238E27FC236}">
                <a16:creationId xmlns:a16="http://schemas.microsoft.com/office/drawing/2014/main" id="{1AAB29DB-1ADF-1946-A292-BD7E0E17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287523"/>
            <a:ext cx="7124479" cy="9678747"/>
          </a:xfrm>
          <a:custGeom>
            <a:avLst/>
            <a:gdLst>
              <a:gd name="T0" fmla="*/ 5718 w 5719"/>
              <a:gd name="T1" fmla="*/ 7767 h 7768"/>
              <a:gd name="T2" fmla="*/ 0 w 5719"/>
              <a:gd name="T3" fmla="*/ 7767 h 7768"/>
              <a:gd name="T4" fmla="*/ 0 w 5719"/>
              <a:gd name="T5" fmla="*/ 0 h 7768"/>
              <a:gd name="T6" fmla="*/ 5718 w 5719"/>
              <a:gd name="T7" fmla="*/ 0 h 7768"/>
              <a:gd name="T8" fmla="*/ 5718 w 5719"/>
              <a:gd name="T9" fmla="*/ 7767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9" h="7768">
                <a:moveTo>
                  <a:pt x="5718" y="7767"/>
                </a:moveTo>
                <a:lnTo>
                  <a:pt x="0" y="7767"/>
                </a:lnTo>
                <a:lnTo>
                  <a:pt x="0" y="0"/>
                </a:lnTo>
                <a:lnTo>
                  <a:pt x="5718" y="0"/>
                </a:lnTo>
                <a:lnTo>
                  <a:pt x="5718" y="77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3">
            <a:extLst>
              <a:ext uri="{FF2B5EF4-FFF2-40B4-BE49-F238E27FC236}">
                <a16:creationId xmlns:a16="http://schemas.microsoft.com/office/drawing/2014/main" id="{E115418B-1FDB-0842-97D3-C36754C0A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836" y="3287523"/>
            <a:ext cx="7118989" cy="9678747"/>
          </a:xfrm>
          <a:custGeom>
            <a:avLst/>
            <a:gdLst>
              <a:gd name="T0" fmla="*/ 5716 w 5717"/>
              <a:gd name="T1" fmla="*/ 7767 h 7768"/>
              <a:gd name="T2" fmla="*/ 0 w 5717"/>
              <a:gd name="T3" fmla="*/ 7767 h 7768"/>
              <a:gd name="T4" fmla="*/ 0 w 5717"/>
              <a:gd name="T5" fmla="*/ 0 h 7768"/>
              <a:gd name="T6" fmla="*/ 5716 w 5717"/>
              <a:gd name="T7" fmla="*/ 0 h 7768"/>
              <a:gd name="T8" fmla="*/ 5716 w 5717"/>
              <a:gd name="T9" fmla="*/ 7767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7" h="7768">
                <a:moveTo>
                  <a:pt x="5716" y="7767"/>
                </a:moveTo>
                <a:lnTo>
                  <a:pt x="0" y="7767"/>
                </a:lnTo>
                <a:lnTo>
                  <a:pt x="0" y="0"/>
                </a:lnTo>
                <a:lnTo>
                  <a:pt x="5716" y="0"/>
                </a:lnTo>
                <a:lnTo>
                  <a:pt x="5716" y="77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77D28561-60CB-9441-86D7-615FBB7A8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315" y="3287523"/>
            <a:ext cx="7124483" cy="9678747"/>
          </a:xfrm>
          <a:custGeom>
            <a:avLst/>
            <a:gdLst>
              <a:gd name="T0" fmla="*/ 5718 w 5719"/>
              <a:gd name="T1" fmla="*/ 7767 h 7768"/>
              <a:gd name="T2" fmla="*/ 0 w 5719"/>
              <a:gd name="T3" fmla="*/ 7767 h 7768"/>
              <a:gd name="T4" fmla="*/ 0 w 5719"/>
              <a:gd name="T5" fmla="*/ 0 h 7768"/>
              <a:gd name="T6" fmla="*/ 5718 w 5719"/>
              <a:gd name="T7" fmla="*/ 0 h 7768"/>
              <a:gd name="T8" fmla="*/ 5718 w 5719"/>
              <a:gd name="T9" fmla="*/ 7767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9" h="7768">
                <a:moveTo>
                  <a:pt x="5718" y="7767"/>
                </a:moveTo>
                <a:lnTo>
                  <a:pt x="0" y="7767"/>
                </a:lnTo>
                <a:lnTo>
                  <a:pt x="0" y="0"/>
                </a:lnTo>
                <a:lnTo>
                  <a:pt x="5718" y="0"/>
                </a:lnTo>
                <a:lnTo>
                  <a:pt x="5718" y="77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36">
            <a:extLst>
              <a:ext uri="{FF2B5EF4-FFF2-40B4-BE49-F238E27FC236}">
                <a16:creationId xmlns:a16="http://schemas.microsoft.com/office/drawing/2014/main" id="{FFFD9186-498E-8146-AF83-59F187E06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7758860"/>
            <a:ext cx="4641623" cy="725082"/>
          </a:xfrm>
          <a:custGeom>
            <a:avLst/>
            <a:gdLst>
              <a:gd name="T0" fmla="*/ 3434 w 3725"/>
              <a:gd name="T1" fmla="*/ 582 h 583"/>
              <a:gd name="T2" fmla="*/ 0 w 3725"/>
              <a:gd name="T3" fmla="*/ 582 h 583"/>
              <a:gd name="T4" fmla="*/ 0 w 3725"/>
              <a:gd name="T5" fmla="*/ 0 h 583"/>
              <a:gd name="T6" fmla="*/ 3434 w 3725"/>
              <a:gd name="T7" fmla="*/ 0 h 583"/>
              <a:gd name="T8" fmla="*/ 3434 w 3725"/>
              <a:gd name="T9" fmla="*/ 0 h 583"/>
              <a:gd name="T10" fmla="*/ 3724 w 3725"/>
              <a:gd name="T11" fmla="*/ 291 h 583"/>
              <a:gd name="T12" fmla="*/ 3724 w 3725"/>
              <a:gd name="T13" fmla="*/ 291 h 583"/>
              <a:gd name="T14" fmla="*/ 3434 w 3725"/>
              <a:gd name="T1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5" h="583">
                <a:moveTo>
                  <a:pt x="3434" y="582"/>
                </a:moveTo>
                <a:lnTo>
                  <a:pt x="0" y="582"/>
                </a:lnTo>
                <a:lnTo>
                  <a:pt x="0" y="0"/>
                </a:lnTo>
                <a:lnTo>
                  <a:pt x="3434" y="0"/>
                </a:lnTo>
                <a:lnTo>
                  <a:pt x="3434" y="0"/>
                </a:lnTo>
                <a:cubicBezTo>
                  <a:pt x="3594" y="0"/>
                  <a:pt x="3724" y="131"/>
                  <a:pt x="3724" y="291"/>
                </a:cubicBezTo>
                <a:lnTo>
                  <a:pt x="3724" y="291"/>
                </a:lnTo>
                <a:cubicBezTo>
                  <a:pt x="3724" y="452"/>
                  <a:pt x="3594" y="582"/>
                  <a:pt x="3434" y="5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44">
            <a:extLst>
              <a:ext uri="{FF2B5EF4-FFF2-40B4-BE49-F238E27FC236}">
                <a16:creationId xmlns:a16="http://schemas.microsoft.com/office/drawing/2014/main" id="{ED6324A0-B625-CE4B-A3EC-54CFAFEE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439" y="7747877"/>
            <a:ext cx="3641889" cy="758041"/>
          </a:xfrm>
          <a:custGeom>
            <a:avLst/>
            <a:gdLst>
              <a:gd name="T0" fmla="*/ 2921 w 2922"/>
              <a:gd name="T1" fmla="*/ 303 h 607"/>
              <a:gd name="T2" fmla="*/ 2594 w 2922"/>
              <a:gd name="T3" fmla="*/ 0 h 607"/>
              <a:gd name="T4" fmla="*/ 2594 w 2922"/>
              <a:gd name="T5" fmla="*/ 237 h 607"/>
              <a:gd name="T6" fmla="*/ 0 w 2922"/>
              <a:gd name="T7" fmla="*/ 237 h 607"/>
              <a:gd name="T8" fmla="*/ 0 w 2922"/>
              <a:gd name="T9" fmla="*/ 370 h 607"/>
              <a:gd name="T10" fmla="*/ 2594 w 2922"/>
              <a:gd name="T11" fmla="*/ 370 h 607"/>
              <a:gd name="T12" fmla="*/ 2594 w 2922"/>
              <a:gd name="T13" fmla="*/ 606 h 607"/>
              <a:gd name="T14" fmla="*/ 2921 w 2922"/>
              <a:gd name="T15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2" h="607">
                <a:moveTo>
                  <a:pt x="2921" y="303"/>
                </a:moveTo>
                <a:lnTo>
                  <a:pt x="2594" y="0"/>
                </a:lnTo>
                <a:lnTo>
                  <a:pt x="2594" y="237"/>
                </a:lnTo>
                <a:lnTo>
                  <a:pt x="0" y="237"/>
                </a:lnTo>
                <a:lnTo>
                  <a:pt x="0" y="370"/>
                </a:lnTo>
                <a:lnTo>
                  <a:pt x="2594" y="370"/>
                </a:lnTo>
                <a:lnTo>
                  <a:pt x="2594" y="606"/>
                </a:lnTo>
                <a:lnTo>
                  <a:pt x="2921" y="30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373">
            <a:extLst>
              <a:ext uri="{FF2B5EF4-FFF2-40B4-BE49-F238E27FC236}">
                <a16:creationId xmlns:a16="http://schemas.microsoft.com/office/drawing/2014/main" id="{93BBF70C-C04B-1544-80BB-1D315481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836" y="7758860"/>
            <a:ext cx="4636131" cy="725082"/>
          </a:xfrm>
          <a:custGeom>
            <a:avLst/>
            <a:gdLst>
              <a:gd name="T0" fmla="*/ 3432 w 3724"/>
              <a:gd name="T1" fmla="*/ 582 h 583"/>
              <a:gd name="T2" fmla="*/ 0 w 3724"/>
              <a:gd name="T3" fmla="*/ 582 h 583"/>
              <a:gd name="T4" fmla="*/ 0 w 3724"/>
              <a:gd name="T5" fmla="*/ 0 h 583"/>
              <a:gd name="T6" fmla="*/ 3432 w 3724"/>
              <a:gd name="T7" fmla="*/ 0 h 583"/>
              <a:gd name="T8" fmla="*/ 3432 w 3724"/>
              <a:gd name="T9" fmla="*/ 0 h 583"/>
              <a:gd name="T10" fmla="*/ 3723 w 3724"/>
              <a:gd name="T11" fmla="*/ 291 h 583"/>
              <a:gd name="T12" fmla="*/ 3723 w 3724"/>
              <a:gd name="T13" fmla="*/ 291 h 583"/>
              <a:gd name="T14" fmla="*/ 3432 w 3724"/>
              <a:gd name="T1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4" h="583">
                <a:moveTo>
                  <a:pt x="3432" y="582"/>
                </a:moveTo>
                <a:lnTo>
                  <a:pt x="0" y="582"/>
                </a:lnTo>
                <a:lnTo>
                  <a:pt x="0" y="0"/>
                </a:lnTo>
                <a:lnTo>
                  <a:pt x="3432" y="0"/>
                </a:lnTo>
                <a:lnTo>
                  <a:pt x="3432" y="0"/>
                </a:lnTo>
                <a:cubicBezTo>
                  <a:pt x="3593" y="0"/>
                  <a:pt x="3723" y="131"/>
                  <a:pt x="3723" y="291"/>
                </a:cubicBezTo>
                <a:lnTo>
                  <a:pt x="3723" y="291"/>
                </a:lnTo>
                <a:cubicBezTo>
                  <a:pt x="3723" y="452"/>
                  <a:pt x="3593" y="582"/>
                  <a:pt x="3432" y="5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81">
            <a:extLst>
              <a:ext uri="{FF2B5EF4-FFF2-40B4-BE49-F238E27FC236}">
                <a16:creationId xmlns:a16="http://schemas.microsoft.com/office/drawing/2014/main" id="{3655F49E-AD64-8549-ACCE-B4979563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920" y="7747877"/>
            <a:ext cx="3636397" cy="758041"/>
          </a:xfrm>
          <a:custGeom>
            <a:avLst/>
            <a:gdLst>
              <a:gd name="T0" fmla="*/ 2919 w 2920"/>
              <a:gd name="T1" fmla="*/ 303 h 607"/>
              <a:gd name="T2" fmla="*/ 2592 w 2920"/>
              <a:gd name="T3" fmla="*/ 0 h 607"/>
              <a:gd name="T4" fmla="*/ 2592 w 2920"/>
              <a:gd name="T5" fmla="*/ 237 h 607"/>
              <a:gd name="T6" fmla="*/ 0 w 2920"/>
              <a:gd name="T7" fmla="*/ 237 h 607"/>
              <a:gd name="T8" fmla="*/ 0 w 2920"/>
              <a:gd name="T9" fmla="*/ 370 h 607"/>
              <a:gd name="T10" fmla="*/ 2592 w 2920"/>
              <a:gd name="T11" fmla="*/ 370 h 607"/>
              <a:gd name="T12" fmla="*/ 2592 w 2920"/>
              <a:gd name="T13" fmla="*/ 606 h 607"/>
              <a:gd name="T14" fmla="*/ 2919 w 2920"/>
              <a:gd name="T15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0" h="607">
                <a:moveTo>
                  <a:pt x="2919" y="303"/>
                </a:moveTo>
                <a:lnTo>
                  <a:pt x="2592" y="0"/>
                </a:lnTo>
                <a:lnTo>
                  <a:pt x="2592" y="237"/>
                </a:lnTo>
                <a:lnTo>
                  <a:pt x="0" y="237"/>
                </a:lnTo>
                <a:lnTo>
                  <a:pt x="0" y="370"/>
                </a:lnTo>
                <a:lnTo>
                  <a:pt x="2592" y="370"/>
                </a:lnTo>
                <a:lnTo>
                  <a:pt x="2592" y="606"/>
                </a:lnTo>
                <a:lnTo>
                  <a:pt x="2919" y="30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510">
            <a:extLst>
              <a:ext uri="{FF2B5EF4-FFF2-40B4-BE49-F238E27FC236}">
                <a16:creationId xmlns:a16="http://schemas.microsoft.com/office/drawing/2014/main" id="{254B5AFA-40F9-8A45-8384-D8D63F7A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317" y="7758860"/>
            <a:ext cx="4641625" cy="725082"/>
          </a:xfrm>
          <a:custGeom>
            <a:avLst/>
            <a:gdLst>
              <a:gd name="T0" fmla="*/ 3433 w 3725"/>
              <a:gd name="T1" fmla="*/ 582 h 583"/>
              <a:gd name="T2" fmla="*/ 0 w 3725"/>
              <a:gd name="T3" fmla="*/ 582 h 583"/>
              <a:gd name="T4" fmla="*/ 0 w 3725"/>
              <a:gd name="T5" fmla="*/ 0 h 583"/>
              <a:gd name="T6" fmla="*/ 3433 w 3725"/>
              <a:gd name="T7" fmla="*/ 0 h 583"/>
              <a:gd name="T8" fmla="*/ 3433 w 3725"/>
              <a:gd name="T9" fmla="*/ 0 h 583"/>
              <a:gd name="T10" fmla="*/ 3724 w 3725"/>
              <a:gd name="T11" fmla="*/ 291 h 583"/>
              <a:gd name="T12" fmla="*/ 3724 w 3725"/>
              <a:gd name="T13" fmla="*/ 291 h 583"/>
              <a:gd name="T14" fmla="*/ 3433 w 3725"/>
              <a:gd name="T1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5" h="583">
                <a:moveTo>
                  <a:pt x="3433" y="582"/>
                </a:moveTo>
                <a:lnTo>
                  <a:pt x="0" y="582"/>
                </a:lnTo>
                <a:lnTo>
                  <a:pt x="0" y="0"/>
                </a:lnTo>
                <a:lnTo>
                  <a:pt x="3433" y="0"/>
                </a:lnTo>
                <a:lnTo>
                  <a:pt x="3433" y="0"/>
                </a:lnTo>
                <a:cubicBezTo>
                  <a:pt x="3594" y="0"/>
                  <a:pt x="3724" y="131"/>
                  <a:pt x="3724" y="291"/>
                </a:cubicBezTo>
                <a:lnTo>
                  <a:pt x="3724" y="291"/>
                </a:lnTo>
                <a:cubicBezTo>
                  <a:pt x="3724" y="452"/>
                  <a:pt x="3594" y="582"/>
                  <a:pt x="3433" y="5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518">
            <a:extLst>
              <a:ext uri="{FF2B5EF4-FFF2-40B4-BE49-F238E27FC236}">
                <a16:creationId xmlns:a16="http://schemas.microsoft.com/office/drawing/2014/main" id="{D8D4C68A-763F-784A-98E0-A2CF6478A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0909" y="7747877"/>
            <a:ext cx="3641891" cy="758041"/>
          </a:xfrm>
          <a:custGeom>
            <a:avLst/>
            <a:gdLst>
              <a:gd name="T0" fmla="*/ 2921 w 2922"/>
              <a:gd name="T1" fmla="*/ 303 h 607"/>
              <a:gd name="T2" fmla="*/ 2594 w 2922"/>
              <a:gd name="T3" fmla="*/ 0 h 607"/>
              <a:gd name="T4" fmla="*/ 2594 w 2922"/>
              <a:gd name="T5" fmla="*/ 237 h 607"/>
              <a:gd name="T6" fmla="*/ 0 w 2922"/>
              <a:gd name="T7" fmla="*/ 237 h 607"/>
              <a:gd name="T8" fmla="*/ 0 w 2922"/>
              <a:gd name="T9" fmla="*/ 370 h 607"/>
              <a:gd name="T10" fmla="*/ 2594 w 2922"/>
              <a:gd name="T11" fmla="*/ 370 h 607"/>
              <a:gd name="T12" fmla="*/ 2594 w 2922"/>
              <a:gd name="T13" fmla="*/ 606 h 607"/>
              <a:gd name="T14" fmla="*/ 2921 w 2922"/>
              <a:gd name="T15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2" h="607">
                <a:moveTo>
                  <a:pt x="2921" y="303"/>
                </a:moveTo>
                <a:lnTo>
                  <a:pt x="2594" y="0"/>
                </a:lnTo>
                <a:lnTo>
                  <a:pt x="2594" y="237"/>
                </a:lnTo>
                <a:lnTo>
                  <a:pt x="0" y="237"/>
                </a:lnTo>
                <a:lnTo>
                  <a:pt x="0" y="370"/>
                </a:lnTo>
                <a:lnTo>
                  <a:pt x="2594" y="370"/>
                </a:lnTo>
                <a:lnTo>
                  <a:pt x="2594" y="606"/>
                </a:lnTo>
                <a:lnTo>
                  <a:pt x="2921" y="30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08FB-EFAC-9F41-AC22-4A93A3F7FBA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27361-0D66-3B44-BD65-21F0ED55215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16722-7145-8149-841F-D90E6A2F22BF}"/>
              </a:ext>
            </a:extLst>
          </p:cNvPr>
          <p:cNvSpPr txBox="1"/>
          <p:nvPr/>
        </p:nvSpPr>
        <p:spPr>
          <a:xfrm>
            <a:off x="1673225" y="3423315"/>
            <a:ext cx="677650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FIRST 30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4837F-2419-3F40-95CA-4C32656B58E8}"/>
              </a:ext>
            </a:extLst>
          </p:cNvPr>
          <p:cNvSpPr txBox="1"/>
          <p:nvPr/>
        </p:nvSpPr>
        <p:spPr>
          <a:xfrm>
            <a:off x="2189613" y="5126037"/>
            <a:ext cx="57775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FE790-44DB-2942-883E-8E9FD9E3F6D2}"/>
              </a:ext>
            </a:extLst>
          </p:cNvPr>
          <p:cNvSpPr txBox="1"/>
          <p:nvPr/>
        </p:nvSpPr>
        <p:spPr>
          <a:xfrm>
            <a:off x="1673226" y="7851382"/>
            <a:ext cx="418570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69D86-1243-F84B-8CE2-ACD9FDBA6171}"/>
              </a:ext>
            </a:extLst>
          </p:cNvPr>
          <p:cNvSpPr txBox="1"/>
          <p:nvPr/>
        </p:nvSpPr>
        <p:spPr>
          <a:xfrm>
            <a:off x="2189613" y="10123396"/>
            <a:ext cx="57775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26733-99DC-1149-AEE7-DD071C02FC74}"/>
              </a:ext>
            </a:extLst>
          </p:cNvPr>
          <p:cNvSpPr txBox="1"/>
          <p:nvPr/>
        </p:nvSpPr>
        <p:spPr>
          <a:xfrm>
            <a:off x="8788400" y="3423315"/>
            <a:ext cx="677650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FIRST 60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9427B-8A0B-3548-BB0E-683044848D5E}"/>
              </a:ext>
            </a:extLst>
          </p:cNvPr>
          <p:cNvSpPr txBox="1"/>
          <p:nvPr/>
        </p:nvSpPr>
        <p:spPr>
          <a:xfrm>
            <a:off x="9304788" y="5126037"/>
            <a:ext cx="57775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0EE49-6FE2-E74F-8300-AE915855D730}"/>
              </a:ext>
            </a:extLst>
          </p:cNvPr>
          <p:cNvSpPr txBox="1"/>
          <p:nvPr/>
        </p:nvSpPr>
        <p:spPr>
          <a:xfrm>
            <a:off x="8788401" y="7851382"/>
            <a:ext cx="418570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671D7-CBF2-4A48-B8EA-1AB53BD6227E}"/>
              </a:ext>
            </a:extLst>
          </p:cNvPr>
          <p:cNvSpPr txBox="1"/>
          <p:nvPr/>
        </p:nvSpPr>
        <p:spPr>
          <a:xfrm>
            <a:off x="9304788" y="10123396"/>
            <a:ext cx="57775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9186D-6B1F-A440-B92E-D36751EDA20C}"/>
              </a:ext>
            </a:extLst>
          </p:cNvPr>
          <p:cNvSpPr txBox="1"/>
          <p:nvPr/>
        </p:nvSpPr>
        <p:spPr>
          <a:xfrm>
            <a:off x="15919450" y="3423315"/>
            <a:ext cx="677650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FIRST 90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7C42E0-CA41-FC46-9997-70F54FC2079D}"/>
              </a:ext>
            </a:extLst>
          </p:cNvPr>
          <p:cNvSpPr txBox="1"/>
          <p:nvPr/>
        </p:nvSpPr>
        <p:spPr>
          <a:xfrm>
            <a:off x="16435838" y="5126037"/>
            <a:ext cx="57775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15ACE-D6D2-1C46-A048-2ECBFA6EBE41}"/>
              </a:ext>
            </a:extLst>
          </p:cNvPr>
          <p:cNvSpPr txBox="1"/>
          <p:nvPr/>
        </p:nvSpPr>
        <p:spPr>
          <a:xfrm>
            <a:off x="15919451" y="7851382"/>
            <a:ext cx="418570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E18861-5299-9845-9FAC-529738BA08F7}"/>
              </a:ext>
            </a:extLst>
          </p:cNvPr>
          <p:cNvSpPr txBox="1"/>
          <p:nvPr/>
        </p:nvSpPr>
        <p:spPr>
          <a:xfrm>
            <a:off x="16435838" y="10123396"/>
            <a:ext cx="5777522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">
            <a:extLst>
              <a:ext uri="{FF2B5EF4-FFF2-40B4-BE49-F238E27FC236}">
                <a16:creationId xmlns:a16="http://schemas.microsoft.com/office/drawing/2014/main" id="{306DF704-C964-FB41-97EC-07C10AEC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784" y="8891225"/>
            <a:ext cx="16144875" cy="4071935"/>
          </a:xfrm>
          <a:custGeom>
            <a:avLst/>
            <a:gdLst>
              <a:gd name="T0" fmla="*/ 12954 w 12955"/>
              <a:gd name="T1" fmla="*/ 0 h 3266"/>
              <a:gd name="T2" fmla="*/ 0 w 12955"/>
              <a:gd name="T3" fmla="*/ 0 h 3266"/>
              <a:gd name="T4" fmla="*/ 0 w 12955"/>
              <a:gd name="T5" fmla="*/ 3265 h 3266"/>
              <a:gd name="T6" fmla="*/ 12954 w 12955"/>
              <a:gd name="T7" fmla="*/ 3265 h 3266"/>
              <a:gd name="T8" fmla="*/ 12954 w 12955"/>
              <a:gd name="T9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5" h="3266">
                <a:moveTo>
                  <a:pt x="12954" y="0"/>
                </a:moveTo>
                <a:lnTo>
                  <a:pt x="0" y="0"/>
                </a:lnTo>
                <a:lnTo>
                  <a:pt x="0" y="3265"/>
                </a:lnTo>
                <a:lnTo>
                  <a:pt x="12954" y="3265"/>
                </a:lnTo>
                <a:lnTo>
                  <a:pt x="12954" y="0"/>
                </a:lnTo>
              </a:path>
            </a:pathLst>
          </a:custGeom>
          <a:solidFill>
            <a:schemeClr val="accent6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ECB9FB53-CE82-BB45-9FD3-19FF19ED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784" y="758340"/>
            <a:ext cx="16144875" cy="4071935"/>
          </a:xfrm>
          <a:custGeom>
            <a:avLst/>
            <a:gdLst>
              <a:gd name="T0" fmla="*/ 12954 w 12955"/>
              <a:gd name="T1" fmla="*/ 0 h 3266"/>
              <a:gd name="T2" fmla="*/ 0 w 12955"/>
              <a:gd name="T3" fmla="*/ 0 h 3266"/>
              <a:gd name="T4" fmla="*/ 0 w 12955"/>
              <a:gd name="T5" fmla="*/ 3265 h 3266"/>
              <a:gd name="T6" fmla="*/ 12954 w 12955"/>
              <a:gd name="T7" fmla="*/ 3265 h 3266"/>
              <a:gd name="T8" fmla="*/ 12954 w 12955"/>
              <a:gd name="T9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5" h="3266">
                <a:moveTo>
                  <a:pt x="12954" y="0"/>
                </a:moveTo>
                <a:lnTo>
                  <a:pt x="0" y="0"/>
                </a:lnTo>
                <a:lnTo>
                  <a:pt x="0" y="3265"/>
                </a:lnTo>
                <a:lnTo>
                  <a:pt x="12954" y="3265"/>
                </a:lnTo>
                <a:lnTo>
                  <a:pt x="12954" y="0"/>
                </a:lnTo>
              </a:path>
            </a:pathLst>
          </a:custGeom>
          <a:solidFill>
            <a:schemeClr val="accent6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8B509446-C86B-7C4B-96DA-60E3813C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07" y="1"/>
            <a:ext cx="10149619" cy="13716000"/>
          </a:xfrm>
          <a:custGeom>
            <a:avLst/>
            <a:gdLst>
              <a:gd name="T0" fmla="*/ 0 w 8144"/>
              <a:gd name="T1" fmla="*/ 11007 h 11008"/>
              <a:gd name="T2" fmla="*/ 8143 w 8144"/>
              <a:gd name="T3" fmla="*/ 11007 h 11008"/>
              <a:gd name="T4" fmla="*/ 8143 w 8144"/>
              <a:gd name="T5" fmla="*/ 0 h 11008"/>
              <a:gd name="T6" fmla="*/ 0 w 8144"/>
              <a:gd name="T7" fmla="*/ 0 h 11008"/>
              <a:gd name="T8" fmla="*/ 0 w 8144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44" h="11008">
                <a:moveTo>
                  <a:pt x="0" y="11007"/>
                </a:moveTo>
                <a:lnTo>
                  <a:pt x="8143" y="11007"/>
                </a:lnTo>
                <a:lnTo>
                  <a:pt x="8143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2" name="Freeform 390">
            <a:extLst>
              <a:ext uri="{FF2B5EF4-FFF2-40B4-BE49-F238E27FC236}">
                <a16:creationId xmlns:a16="http://schemas.microsoft.com/office/drawing/2014/main" id="{32D28EAA-D84C-4F45-B11B-B02EF3E7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784" y="884726"/>
            <a:ext cx="3808167" cy="3808169"/>
          </a:xfrm>
          <a:custGeom>
            <a:avLst/>
            <a:gdLst>
              <a:gd name="T0" fmla="*/ 3056 w 3057"/>
              <a:gd name="T1" fmla="*/ 1528 h 3058"/>
              <a:gd name="T2" fmla="*/ 3056 w 3057"/>
              <a:gd name="T3" fmla="*/ 1528 h 3058"/>
              <a:gd name="T4" fmla="*/ 1528 w 3057"/>
              <a:gd name="T5" fmla="*/ 3057 h 3058"/>
              <a:gd name="T6" fmla="*/ 1528 w 3057"/>
              <a:gd name="T7" fmla="*/ 3057 h 3058"/>
              <a:gd name="T8" fmla="*/ 0 w 3057"/>
              <a:gd name="T9" fmla="*/ 1528 h 3058"/>
              <a:gd name="T10" fmla="*/ 0 w 3057"/>
              <a:gd name="T11" fmla="*/ 1528 h 3058"/>
              <a:gd name="T12" fmla="*/ 1528 w 3057"/>
              <a:gd name="T13" fmla="*/ 0 h 3058"/>
              <a:gd name="T14" fmla="*/ 1528 w 3057"/>
              <a:gd name="T15" fmla="*/ 0 h 3058"/>
              <a:gd name="T16" fmla="*/ 3056 w 3057"/>
              <a:gd name="T17" fmla="*/ 1528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7" h="3058">
                <a:moveTo>
                  <a:pt x="3056" y="1528"/>
                </a:moveTo>
                <a:lnTo>
                  <a:pt x="3056" y="1528"/>
                </a:lnTo>
                <a:cubicBezTo>
                  <a:pt x="3056" y="2372"/>
                  <a:pt x="2372" y="3057"/>
                  <a:pt x="1528" y="3057"/>
                </a:cubicBezTo>
                <a:lnTo>
                  <a:pt x="1528" y="3057"/>
                </a:lnTo>
                <a:cubicBezTo>
                  <a:pt x="684" y="3057"/>
                  <a:pt x="0" y="2372"/>
                  <a:pt x="0" y="1528"/>
                </a:cubicBezTo>
                <a:lnTo>
                  <a:pt x="0" y="1528"/>
                </a:lnTo>
                <a:cubicBezTo>
                  <a:pt x="0" y="685"/>
                  <a:pt x="684" y="0"/>
                  <a:pt x="1528" y="0"/>
                </a:cubicBezTo>
                <a:lnTo>
                  <a:pt x="1528" y="0"/>
                </a:lnTo>
                <a:cubicBezTo>
                  <a:pt x="2372" y="0"/>
                  <a:pt x="3056" y="685"/>
                  <a:pt x="3056" y="152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EC6A918-F5E9-5F44-B375-1A6D3345E0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3" name="Freeform 391">
            <a:extLst>
              <a:ext uri="{FF2B5EF4-FFF2-40B4-BE49-F238E27FC236}">
                <a16:creationId xmlns:a16="http://schemas.microsoft.com/office/drawing/2014/main" id="{A460D39D-9D9B-C64A-8349-8866D26C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198" y="1555141"/>
            <a:ext cx="2472836" cy="2472836"/>
          </a:xfrm>
          <a:custGeom>
            <a:avLst/>
            <a:gdLst>
              <a:gd name="T0" fmla="*/ 1982 w 1983"/>
              <a:gd name="T1" fmla="*/ 991 h 1984"/>
              <a:gd name="T2" fmla="*/ 1982 w 1983"/>
              <a:gd name="T3" fmla="*/ 991 h 1984"/>
              <a:gd name="T4" fmla="*/ 991 w 1983"/>
              <a:gd name="T5" fmla="*/ 1983 h 1984"/>
              <a:gd name="T6" fmla="*/ 991 w 1983"/>
              <a:gd name="T7" fmla="*/ 1983 h 1984"/>
              <a:gd name="T8" fmla="*/ 0 w 1983"/>
              <a:gd name="T9" fmla="*/ 991 h 1984"/>
              <a:gd name="T10" fmla="*/ 0 w 1983"/>
              <a:gd name="T11" fmla="*/ 991 h 1984"/>
              <a:gd name="T12" fmla="*/ 991 w 1983"/>
              <a:gd name="T13" fmla="*/ 0 h 1984"/>
              <a:gd name="T14" fmla="*/ 991 w 1983"/>
              <a:gd name="T15" fmla="*/ 0 h 1984"/>
              <a:gd name="T16" fmla="*/ 1982 w 1983"/>
              <a:gd name="T17" fmla="*/ 991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3" h="1984">
                <a:moveTo>
                  <a:pt x="1982" y="991"/>
                </a:moveTo>
                <a:lnTo>
                  <a:pt x="1982" y="991"/>
                </a:lnTo>
                <a:cubicBezTo>
                  <a:pt x="1982" y="1539"/>
                  <a:pt x="1538" y="1983"/>
                  <a:pt x="991" y="1983"/>
                </a:cubicBezTo>
                <a:lnTo>
                  <a:pt x="991" y="1983"/>
                </a:lnTo>
                <a:cubicBezTo>
                  <a:pt x="443" y="1983"/>
                  <a:pt x="0" y="1539"/>
                  <a:pt x="0" y="991"/>
                </a:cubicBezTo>
                <a:lnTo>
                  <a:pt x="0" y="991"/>
                </a:lnTo>
                <a:cubicBezTo>
                  <a:pt x="0" y="444"/>
                  <a:pt x="443" y="0"/>
                  <a:pt x="991" y="0"/>
                </a:cubicBezTo>
                <a:lnTo>
                  <a:pt x="991" y="0"/>
                </a:lnTo>
                <a:cubicBezTo>
                  <a:pt x="1538" y="0"/>
                  <a:pt x="1982" y="444"/>
                  <a:pt x="1982" y="9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4" name="Freeform 398">
            <a:extLst>
              <a:ext uri="{FF2B5EF4-FFF2-40B4-BE49-F238E27FC236}">
                <a16:creationId xmlns:a16="http://schemas.microsoft.com/office/drawing/2014/main" id="{3E4A0A6A-78E7-9840-A6E5-1B049CF1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784" y="4956667"/>
            <a:ext cx="3808167" cy="3808167"/>
          </a:xfrm>
          <a:custGeom>
            <a:avLst/>
            <a:gdLst>
              <a:gd name="T0" fmla="*/ 3056 w 3057"/>
              <a:gd name="T1" fmla="*/ 1528 h 3057"/>
              <a:gd name="T2" fmla="*/ 3056 w 3057"/>
              <a:gd name="T3" fmla="*/ 1528 h 3057"/>
              <a:gd name="T4" fmla="*/ 1528 w 3057"/>
              <a:gd name="T5" fmla="*/ 3056 h 3057"/>
              <a:gd name="T6" fmla="*/ 1528 w 3057"/>
              <a:gd name="T7" fmla="*/ 3056 h 3057"/>
              <a:gd name="T8" fmla="*/ 0 w 3057"/>
              <a:gd name="T9" fmla="*/ 1528 h 3057"/>
              <a:gd name="T10" fmla="*/ 0 w 3057"/>
              <a:gd name="T11" fmla="*/ 1528 h 3057"/>
              <a:gd name="T12" fmla="*/ 1528 w 3057"/>
              <a:gd name="T13" fmla="*/ 0 h 3057"/>
              <a:gd name="T14" fmla="*/ 1528 w 3057"/>
              <a:gd name="T15" fmla="*/ 0 h 3057"/>
              <a:gd name="T16" fmla="*/ 3056 w 3057"/>
              <a:gd name="T17" fmla="*/ 1528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7" h="3057">
                <a:moveTo>
                  <a:pt x="3056" y="1528"/>
                </a:moveTo>
                <a:lnTo>
                  <a:pt x="3056" y="1528"/>
                </a:lnTo>
                <a:cubicBezTo>
                  <a:pt x="3056" y="2372"/>
                  <a:pt x="2372" y="3056"/>
                  <a:pt x="1528" y="3056"/>
                </a:cubicBezTo>
                <a:lnTo>
                  <a:pt x="1528" y="3056"/>
                </a:lnTo>
                <a:cubicBezTo>
                  <a:pt x="684" y="3056"/>
                  <a:pt x="0" y="2372"/>
                  <a:pt x="0" y="1528"/>
                </a:cubicBezTo>
                <a:lnTo>
                  <a:pt x="0" y="1528"/>
                </a:lnTo>
                <a:cubicBezTo>
                  <a:pt x="0" y="685"/>
                  <a:pt x="684" y="0"/>
                  <a:pt x="1528" y="0"/>
                </a:cubicBezTo>
                <a:lnTo>
                  <a:pt x="1528" y="0"/>
                </a:lnTo>
                <a:cubicBezTo>
                  <a:pt x="2372" y="0"/>
                  <a:pt x="3056" y="685"/>
                  <a:pt x="3056" y="152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FF1C840-6438-0F49-AE9F-02FE469D56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5" name="Freeform 399">
            <a:extLst>
              <a:ext uri="{FF2B5EF4-FFF2-40B4-BE49-F238E27FC236}">
                <a16:creationId xmlns:a16="http://schemas.microsoft.com/office/drawing/2014/main" id="{B825FC19-A2C3-1346-B34C-0B80801A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198" y="5621584"/>
            <a:ext cx="2472836" cy="2472836"/>
          </a:xfrm>
          <a:custGeom>
            <a:avLst/>
            <a:gdLst>
              <a:gd name="T0" fmla="*/ 1982 w 1983"/>
              <a:gd name="T1" fmla="*/ 991 h 1983"/>
              <a:gd name="T2" fmla="*/ 1982 w 1983"/>
              <a:gd name="T3" fmla="*/ 991 h 1983"/>
              <a:gd name="T4" fmla="*/ 991 w 1983"/>
              <a:gd name="T5" fmla="*/ 1982 h 1983"/>
              <a:gd name="T6" fmla="*/ 991 w 1983"/>
              <a:gd name="T7" fmla="*/ 1982 h 1983"/>
              <a:gd name="T8" fmla="*/ 0 w 1983"/>
              <a:gd name="T9" fmla="*/ 991 h 1983"/>
              <a:gd name="T10" fmla="*/ 0 w 1983"/>
              <a:gd name="T11" fmla="*/ 991 h 1983"/>
              <a:gd name="T12" fmla="*/ 991 w 1983"/>
              <a:gd name="T13" fmla="*/ 0 h 1983"/>
              <a:gd name="T14" fmla="*/ 991 w 1983"/>
              <a:gd name="T15" fmla="*/ 0 h 1983"/>
              <a:gd name="T16" fmla="*/ 1982 w 1983"/>
              <a:gd name="T17" fmla="*/ 991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3" h="1983">
                <a:moveTo>
                  <a:pt x="1982" y="991"/>
                </a:moveTo>
                <a:lnTo>
                  <a:pt x="1982" y="991"/>
                </a:lnTo>
                <a:cubicBezTo>
                  <a:pt x="1982" y="1538"/>
                  <a:pt x="1538" y="1982"/>
                  <a:pt x="991" y="1982"/>
                </a:cubicBezTo>
                <a:lnTo>
                  <a:pt x="991" y="1982"/>
                </a:lnTo>
                <a:cubicBezTo>
                  <a:pt x="443" y="1982"/>
                  <a:pt x="0" y="1538"/>
                  <a:pt x="0" y="991"/>
                </a:cubicBezTo>
                <a:lnTo>
                  <a:pt x="0" y="991"/>
                </a:lnTo>
                <a:cubicBezTo>
                  <a:pt x="0" y="444"/>
                  <a:pt x="443" y="0"/>
                  <a:pt x="991" y="0"/>
                </a:cubicBezTo>
                <a:lnTo>
                  <a:pt x="991" y="0"/>
                </a:lnTo>
                <a:cubicBezTo>
                  <a:pt x="1538" y="0"/>
                  <a:pt x="1982" y="444"/>
                  <a:pt x="1982" y="9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6" name="Freeform 406">
            <a:extLst>
              <a:ext uri="{FF2B5EF4-FFF2-40B4-BE49-F238E27FC236}">
                <a16:creationId xmlns:a16="http://schemas.microsoft.com/office/drawing/2014/main" id="{FFDAD1ED-11E8-E141-BAE5-AE893A191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784" y="9023109"/>
            <a:ext cx="3808167" cy="3808167"/>
          </a:xfrm>
          <a:custGeom>
            <a:avLst/>
            <a:gdLst>
              <a:gd name="T0" fmla="*/ 3056 w 3057"/>
              <a:gd name="T1" fmla="*/ 1529 h 3058"/>
              <a:gd name="T2" fmla="*/ 3056 w 3057"/>
              <a:gd name="T3" fmla="*/ 1529 h 3058"/>
              <a:gd name="T4" fmla="*/ 1528 w 3057"/>
              <a:gd name="T5" fmla="*/ 3057 h 3058"/>
              <a:gd name="T6" fmla="*/ 1528 w 3057"/>
              <a:gd name="T7" fmla="*/ 3057 h 3058"/>
              <a:gd name="T8" fmla="*/ 0 w 3057"/>
              <a:gd name="T9" fmla="*/ 1529 h 3058"/>
              <a:gd name="T10" fmla="*/ 0 w 3057"/>
              <a:gd name="T11" fmla="*/ 1529 h 3058"/>
              <a:gd name="T12" fmla="*/ 1528 w 3057"/>
              <a:gd name="T13" fmla="*/ 0 h 3058"/>
              <a:gd name="T14" fmla="*/ 1528 w 3057"/>
              <a:gd name="T15" fmla="*/ 0 h 3058"/>
              <a:gd name="T16" fmla="*/ 3056 w 3057"/>
              <a:gd name="T17" fmla="*/ 1529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57" h="3058">
                <a:moveTo>
                  <a:pt x="3056" y="1529"/>
                </a:moveTo>
                <a:lnTo>
                  <a:pt x="3056" y="1529"/>
                </a:lnTo>
                <a:cubicBezTo>
                  <a:pt x="3056" y="2373"/>
                  <a:pt x="2372" y="3057"/>
                  <a:pt x="1528" y="3057"/>
                </a:cubicBezTo>
                <a:lnTo>
                  <a:pt x="1528" y="3057"/>
                </a:lnTo>
                <a:cubicBezTo>
                  <a:pt x="684" y="3057"/>
                  <a:pt x="0" y="2373"/>
                  <a:pt x="0" y="1529"/>
                </a:cubicBezTo>
                <a:lnTo>
                  <a:pt x="0" y="1529"/>
                </a:lnTo>
                <a:cubicBezTo>
                  <a:pt x="0" y="685"/>
                  <a:pt x="684" y="0"/>
                  <a:pt x="1528" y="0"/>
                </a:cubicBezTo>
                <a:lnTo>
                  <a:pt x="1528" y="0"/>
                </a:lnTo>
                <a:cubicBezTo>
                  <a:pt x="2372" y="0"/>
                  <a:pt x="3056" y="685"/>
                  <a:pt x="3056" y="152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5D01F9D-E15E-9B47-9698-AB9C6ADAB1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7" name="Freeform 407">
            <a:extLst>
              <a:ext uri="{FF2B5EF4-FFF2-40B4-BE49-F238E27FC236}">
                <a16:creationId xmlns:a16="http://schemas.microsoft.com/office/drawing/2014/main" id="{7FB3CDC5-A3FD-B947-A6EA-EAC81D352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198" y="9693523"/>
            <a:ext cx="2472836" cy="2472836"/>
          </a:xfrm>
          <a:custGeom>
            <a:avLst/>
            <a:gdLst>
              <a:gd name="T0" fmla="*/ 1982 w 1983"/>
              <a:gd name="T1" fmla="*/ 992 h 1984"/>
              <a:gd name="T2" fmla="*/ 1982 w 1983"/>
              <a:gd name="T3" fmla="*/ 992 h 1984"/>
              <a:gd name="T4" fmla="*/ 991 w 1983"/>
              <a:gd name="T5" fmla="*/ 1983 h 1984"/>
              <a:gd name="T6" fmla="*/ 991 w 1983"/>
              <a:gd name="T7" fmla="*/ 1983 h 1984"/>
              <a:gd name="T8" fmla="*/ 0 w 1983"/>
              <a:gd name="T9" fmla="*/ 992 h 1984"/>
              <a:gd name="T10" fmla="*/ 0 w 1983"/>
              <a:gd name="T11" fmla="*/ 992 h 1984"/>
              <a:gd name="T12" fmla="*/ 991 w 1983"/>
              <a:gd name="T13" fmla="*/ 0 h 1984"/>
              <a:gd name="T14" fmla="*/ 991 w 1983"/>
              <a:gd name="T15" fmla="*/ 0 h 1984"/>
              <a:gd name="T16" fmla="*/ 1982 w 1983"/>
              <a:gd name="T17" fmla="*/ 992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3" h="1984">
                <a:moveTo>
                  <a:pt x="1982" y="992"/>
                </a:moveTo>
                <a:lnTo>
                  <a:pt x="1982" y="992"/>
                </a:lnTo>
                <a:cubicBezTo>
                  <a:pt x="1982" y="1539"/>
                  <a:pt x="1538" y="1983"/>
                  <a:pt x="991" y="1983"/>
                </a:cubicBezTo>
                <a:lnTo>
                  <a:pt x="991" y="1983"/>
                </a:lnTo>
                <a:cubicBezTo>
                  <a:pt x="443" y="1983"/>
                  <a:pt x="0" y="1539"/>
                  <a:pt x="0" y="992"/>
                </a:cubicBezTo>
                <a:lnTo>
                  <a:pt x="0" y="992"/>
                </a:lnTo>
                <a:cubicBezTo>
                  <a:pt x="0" y="444"/>
                  <a:pt x="443" y="0"/>
                  <a:pt x="991" y="0"/>
                </a:cubicBezTo>
                <a:lnTo>
                  <a:pt x="991" y="0"/>
                </a:lnTo>
                <a:cubicBezTo>
                  <a:pt x="1538" y="0"/>
                  <a:pt x="1982" y="444"/>
                  <a:pt x="1982" y="9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10E8C-6341-D944-B75B-C538DDD9BD11}"/>
              </a:ext>
            </a:extLst>
          </p:cNvPr>
          <p:cNvSpPr txBox="1"/>
          <p:nvPr/>
        </p:nvSpPr>
        <p:spPr>
          <a:xfrm>
            <a:off x="526598" y="5509133"/>
            <a:ext cx="7086145" cy="2369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BC3B2-5CC3-8F43-9D43-8CB7425AE4D2}"/>
              </a:ext>
            </a:extLst>
          </p:cNvPr>
          <p:cNvSpPr txBox="1"/>
          <p:nvPr/>
        </p:nvSpPr>
        <p:spPr>
          <a:xfrm>
            <a:off x="9073263" y="2871945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82AC5-2A19-7742-9FBD-5600B294BC80}"/>
              </a:ext>
            </a:extLst>
          </p:cNvPr>
          <p:cNvSpPr txBox="1"/>
          <p:nvPr/>
        </p:nvSpPr>
        <p:spPr>
          <a:xfrm>
            <a:off x="9073263" y="1975389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A6414-2E48-8E4B-848D-453B31BC2AF4}"/>
              </a:ext>
            </a:extLst>
          </p:cNvPr>
          <p:cNvSpPr txBox="1"/>
          <p:nvPr/>
        </p:nvSpPr>
        <p:spPr>
          <a:xfrm>
            <a:off x="9073263" y="6935310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CD260-AB46-204C-922D-E5C4BF9334FF}"/>
              </a:ext>
            </a:extLst>
          </p:cNvPr>
          <p:cNvSpPr txBox="1"/>
          <p:nvPr/>
        </p:nvSpPr>
        <p:spPr>
          <a:xfrm>
            <a:off x="9073263" y="6038754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B1727-1F80-8742-ABA2-612B353522AF}"/>
              </a:ext>
            </a:extLst>
          </p:cNvPr>
          <p:cNvSpPr txBox="1"/>
          <p:nvPr/>
        </p:nvSpPr>
        <p:spPr>
          <a:xfrm>
            <a:off x="9073263" y="11004390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378D8-7FC6-6E43-87F3-27697F9CA86F}"/>
              </a:ext>
            </a:extLst>
          </p:cNvPr>
          <p:cNvSpPr txBox="1"/>
          <p:nvPr/>
        </p:nvSpPr>
        <p:spPr>
          <a:xfrm>
            <a:off x="9073263" y="10107834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3783A-B189-A147-B0B0-A5129BD59E78}"/>
              </a:ext>
            </a:extLst>
          </p:cNvPr>
          <p:cNvSpPr txBox="1"/>
          <p:nvPr/>
        </p:nvSpPr>
        <p:spPr>
          <a:xfrm>
            <a:off x="13444200" y="1444412"/>
            <a:ext cx="88771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8E2D8-66E3-5B41-8756-B73C81ABAD4C}"/>
              </a:ext>
            </a:extLst>
          </p:cNvPr>
          <p:cNvSpPr txBox="1"/>
          <p:nvPr/>
        </p:nvSpPr>
        <p:spPr>
          <a:xfrm>
            <a:off x="13444199" y="2100082"/>
            <a:ext cx="8877182" cy="1915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ED7FA-36BB-2540-B6BC-E8BBC62E113C}"/>
              </a:ext>
            </a:extLst>
          </p:cNvPr>
          <p:cNvSpPr txBox="1"/>
          <p:nvPr/>
        </p:nvSpPr>
        <p:spPr>
          <a:xfrm>
            <a:off x="13444200" y="5501024"/>
            <a:ext cx="88771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AD359-F9C0-EA48-903C-F7965C9D5382}"/>
              </a:ext>
            </a:extLst>
          </p:cNvPr>
          <p:cNvSpPr txBox="1"/>
          <p:nvPr/>
        </p:nvSpPr>
        <p:spPr>
          <a:xfrm>
            <a:off x="13444199" y="6156694"/>
            <a:ext cx="8877182" cy="1915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9184-A6F6-754F-8A77-3B37129569E3}"/>
              </a:ext>
            </a:extLst>
          </p:cNvPr>
          <p:cNvSpPr txBox="1"/>
          <p:nvPr/>
        </p:nvSpPr>
        <p:spPr>
          <a:xfrm>
            <a:off x="13444200" y="9569641"/>
            <a:ext cx="887718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69C66E-B116-E24E-9880-AF6235BE7583}"/>
              </a:ext>
            </a:extLst>
          </p:cNvPr>
          <p:cNvSpPr txBox="1"/>
          <p:nvPr/>
        </p:nvSpPr>
        <p:spPr>
          <a:xfrm>
            <a:off x="13444199" y="10225311"/>
            <a:ext cx="8877182" cy="1915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</p:spTree>
    <p:extLst>
      <p:ext uri="{BB962C8B-B14F-4D97-AF65-F5344CB8AC3E}">
        <p14:creationId xmlns:p14="http://schemas.microsoft.com/office/powerpoint/2010/main" val="21867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2">
            <a:extLst>
              <a:ext uri="{FF2B5EF4-FFF2-40B4-BE49-F238E27FC236}">
                <a16:creationId xmlns:a16="http://schemas.microsoft.com/office/drawing/2014/main" id="{1ED8A845-A113-7D41-AA26-3AC8FE795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228" y="9340861"/>
            <a:ext cx="3548507" cy="80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3CE761AA-22FA-0243-BF3F-9386E5D8D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2323" y="6698706"/>
            <a:ext cx="5959957" cy="5959953"/>
          </a:xfrm>
          <a:custGeom>
            <a:avLst/>
            <a:gdLst>
              <a:gd name="T0" fmla="*/ 4784 w 4785"/>
              <a:gd name="T1" fmla="*/ 2391 h 4785"/>
              <a:gd name="T2" fmla="*/ 4784 w 4785"/>
              <a:gd name="T3" fmla="*/ 2391 h 4785"/>
              <a:gd name="T4" fmla="*/ 2391 w 4785"/>
              <a:gd name="T5" fmla="*/ 4784 h 4785"/>
              <a:gd name="T6" fmla="*/ 2391 w 4785"/>
              <a:gd name="T7" fmla="*/ 4784 h 4785"/>
              <a:gd name="T8" fmla="*/ 0 w 4785"/>
              <a:gd name="T9" fmla="*/ 2391 h 4785"/>
              <a:gd name="T10" fmla="*/ 0 w 4785"/>
              <a:gd name="T11" fmla="*/ 2391 h 4785"/>
              <a:gd name="T12" fmla="*/ 2391 w 4785"/>
              <a:gd name="T13" fmla="*/ 0 h 4785"/>
              <a:gd name="T14" fmla="*/ 2391 w 4785"/>
              <a:gd name="T15" fmla="*/ 0 h 4785"/>
              <a:gd name="T16" fmla="*/ 4784 w 4785"/>
              <a:gd name="T17" fmla="*/ 2391 h 4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85" h="4785">
                <a:moveTo>
                  <a:pt x="4784" y="2391"/>
                </a:moveTo>
                <a:lnTo>
                  <a:pt x="4784" y="2391"/>
                </a:lnTo>
                <a:cubicBezTo>
                  <a:pt x="4784" y="3713"/>
                  <a:pt x="3713" y="4784"/>
                  <a:pt x="2391" y="4784"/>
                </a:cubicBezTo>
                <a:lnTo>
                  <a:pt x="2391" y="4784"/>
                </a:lnTo>
                <a:cubicBezTo>
                  <a:pt x="1070" y="4784"/>
                  <a:pt x="0" y="3713"/>
                  <a:pt x="0" y="2391"/>
                </a:cubicBezTo>
                <a:lnTo>
                  <a:pt x="0" y="2391"/>
                </a:lnTo>
                <a:cubicBezTo>
                  <a:pt x="0" y="1070"/>
                  <a:pt x="1070" y="0"/>
                  <a:pt x="2391" y="0"/>
                </a:cubicBezTo>
                <a:lnTo>
                  <a:pt x="2391" y="0"/>
                </a:lnTo>
                <a:cubicBezTo>
                  <a:pt x="3713" y="0"/>
                  <a:pt x="4784" y="1070"/>
                  <a:pt x="4784" y="2391"/>
                </a:cubicBezTo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C260F8D8-7D12-B747-9817-BA2438E96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91" y="3589643"/>
            <a:ext cx="5959957" cy="5959953"/>
          </a:xfrm>
          <a:custGeom>
            <a:avLst/>
            <a:gdLst>
              <a:gd name="T0" fmla="*/ 4784 w 4785"/>
              <a:gd name="T1" fmla="*/ 2392 h 4784"/>
              <a:gd name="T2" fmla="*/ 4784 w 4785"/>
              <a:gd name="T3" fmla="*/ 2392 h 4784"/>
              <a:gd name="T4" fmla="*/ 2392 w 4785"/>
              <a:gd name="T5" fmla="*/ 4783 h 4784"/>
              <a:gd name="T6" fmla="*/ 2392 w 4785"/>
              <a:gd name="T7" fmla="*/ 4783 h 4784"/>
              <a:gd name="T8" fmla="*/ 0 w 4785"/>
              <a:gd name="T9" fmla="*/ 2392 h 4784"/>
              <a:gd name="T10" fmla="*/ 0 w 4785"/>
              <a:gd name="T11" fmla="*/ 2392 h 4784"/>
              <a:gd name="T12" fmla="*/ 2392 w 4785"/>
              <a:gd name="T13" fmla="*/ 0 h 4784"/>
              <a:gd name="T14" fmla="*/ 2392 w 4785"/>
              <a:gd name="T15" fmla="*/ 0 h 4784"/>
              <a:gd name="T16" fmla="*/ 4784 w 4785"/>
              <a:gd name="T17" fmla="*/ 2392 h 4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85" h="4784">
                <a:moveTo>
                  <a:pt x="4784" y="2392"/>
                </a:moveTo>
                <a:lnTo>
                  <a:pt x="4784" y="2392"/>
                </a:lnTo>
                <a:cubicBezTo>
                  <a:pt x="4784" y="3712"/>
                  <a:pt x="3713" y="4783"/>
                  <a:pt x="2392" y="4783"/>
                </a:cubicBezTo>
                <a:lnTo>
                  <a:pt x="2392" y="4783"/>
                </a:lnTo>
                <a:cubicBezTo>
                  <a:pt x="1071" y="4783"/>
                  <a:pt x="0" y="3712"/>
                  <a:pt x="0" y="2392"/>
                </a:cubicBezTo>
                <a:lnTo>
                  <a:pt x="0" y="2392"/>
                </a:lnTo>
                <a:cubicBezTo>
                  <a:pt x="0" y="1070"/>
                  <a:pt x="1071" y="0"/>
                  <a:pt x="2392" y="0"/>
                </a:cubicBezTo>
                <a:lnTo>
                  <a:pt x="2392" y="0"/>
                </a:lnTo>
                <a:cubicBezTo>
                  <a:pt x="3713" y="0"/>
                  <a:pt x="4784" y="1070"/>
                  <a:pt x="4784" y="2392"/>
                </a:cubicBezTo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5">
            <a:extLst>
              <a:ext uri="{FF2B5EF4-FFF2-40B4-BE49-F238E27FC236}">
                <a16:creationId xmlns:a16="http://schemas.microsoft.com/office/drawing/2014/main" id="{9EE64D17-CE9D-8D4F-B53A-17E8CDC8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368" y="6698706"/>
            <a:ext cx="5959954" cy="5959953"/>
          </a:xfrm>
          <a:custGeom>
            <a:avLst/>
            <a:gdLst>
              <a:gd name="T0" fmla="*/ 4784 w 4785"/>
              <a:gd name="T1" fmla="*/ 2391 h 4785"/>
              <a:gd name="T2" fmla="*/ 4784 w 4785"/>
              <a:gd name="T3" fmla="*/ 2391 h 4785"/>
              <a:gd name="T4" fmla="*/ 2393 w 4785"/>
              <a:gd name="T5" fmla="*/ 4784 h 4785"/>
              <a:gd name="T6" fmla="*/ 2393 w 4785"/>
              <a:gd name="T7" fmla="*/ 4784 h 4785"/>
              <a:gd name="T8" fmla="*/ 0 w 4785"/>
              <a:gd name="T9" fmla="*/ 2391 h 4785"/>
              <a:gd name="T10" fmla="*/ 0 w 4785"/>
              <a:gd name="T11" fmla="*/ 2391 h 4785"/>
              <a:gd name="T12" fmla="*/ 2393 w 4785"/>
              <a:gd name="T13" fmla="*/ 0 h 4785"/>
              <a:gd name="T14" fmla="*/ 2393 w 4785"/>
              <a:gd name="T15" fmla="*/ 0 h 4785"/>
              <a:gd name="T16" fmla="*/ 4784 w 4785"/>
              <a:gd name="T17" fmla="*/ 2391 h 4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85" h="4785">
                <a:moveTo>
                  <a:pt x="4784" y="2391"/>
                </a:moveTo>
                <a:lnTo>
                  <a:pt x="4784" y="2391"/>
                </a:lnTo>
                <a:cubicBezTo>
                  <a:pt x="4784" y="3713"/>
                  <a:pt x="3714" y="4784"/>
                  <a:pt x="2393" y="4784"/>
                </a:cubicBezTo>
                <a:lnTo>
                  <a:pt x="2393" y="4784"/>
                </a:lnTo>
                <a:cubicBezTo>
                  <a:pt x="1071" y="4784"/>
                  <a:pt x="0" y="3713"/>
                  <a:pt x="0" y="2391"/>
                </a:cubicBezTo>
                <a:lnTo>
                  <a:pt x="0" y="2391"/>
                </a:lnTo>
                <a:cubicBezTo>
                  <a:pt x="0" y="1070"/>
                  <a:pt x="1071" y="0"/>
                  <a:pt x="2393" y="0"/>
                </a:cubicBezTo>
                <a:lnTo>
                  <a:pt x="2393" y="0"/>
                </a:lnTo>
                <a:cubicBezTo>
                  <a:pt x="3714" y="0"/>
                  <a:pt x="4784" y="1070"/>
                  <a:pt x="4784" y="2391"/>
                </a:cubicBezTo>
              </a:path>
            </a:pathLst>
          </a:custGeom>
          <a:solidFill>
            <a:schemeClr val="accent1">
              <a:alpha val="90047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157">
            <a:extLst>
              <a:ext uri="{FF2B5EF4-FFF2-40B4-BE49-F238E27FC236}">
                <a16:creationId xmlns:a16="http://schemas.microsoft.com/office/drawing/2014/main" id="{9BC7DE92-AD34-8842-9DC2-B86A04FD1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335" y="2952448"/>
            <a:ext cx="4795428" cy="3817665"/>
          </a:xfrm>
          <a:custGeom>
            <a:avLst/>
            <a:gdLst>
              <a:gd name="T0" fmla="*/ 3817 w 3848"/>
              <a:gd name="T1" fmla="*/ 3064 h 3065"/>
              <a:gd name="T2" fmla="*/ 3817 w 3848"/>
              <a:gd name="T3" fmla="*/ 3064 h 3065"/>
              <a:gd name="T4" fmla="*/ 3480 w 3848"/>
              <a:gd name="T5" fmla="*/ 1632 h 3065"/>
              <a:gd name="T6" fmla="*/ 3480 w 3848"/>
              <a:gd name="T7" fmla="*/ 1632 h 3065"/>
              <a:gd name="T8" fmla="*/ 0 w 3848"/>
              <a:gd name="T9" fmla="*/ 699 h 3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8" h="3065">
                <a:moveTo>
                  <a:pt x="3817" y="3064"/>
                </a:moveTo>
                <a:lnTo>
                  <a:pt x="3817" y="3064"/>
                </a:lnTo>
                <a:cubicBezTo>
                  <a:pt x="3847" y="2565"/>
                  <a:pt x="3730" y="2066"/>
                  <a:pt x="3480" y="1632"/>
                </a:cubicBezTo>
                <a:lnTo>
                  <a:pt x="3480" y="1632"/>
                </a:lnTo>
                <a:cubicBezTo>
                  <a:pt x="2781" y="422"/>
                  <a:pt x="1211" y="0"/>
                  <a:pt x="0" y="699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58">
            <a:extLst>
              <a:ext uri="{FF2B5EF4-FFF2-40B4-BE49-F238E27FC236}">
                <a16:creationId xmlns:a16="http://schemas.microsoft.com/office/drawing/2014/main" id="{5B02434C-A639-4A4D-9DB7-4E19C2E2E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9557" y="6890960"/>
            <a:ext cx="3174981" cy="5959957"/>
          </a:xfrm>
          <a:custGeom>
            <a:avLst/>
            <a:gdLst>
              <a:gd name="T0" fmla="*/ 0 w 2550"/>
              <a:gd name="T1" fmla="*/ 4785 h 4786"/>
              <a:gd name="T2" fmla="*/ 0 w 2550"/>
              <a:gd name="T3" fmla="*/ 4785 h 4786"/>
              <a:gd name="T4" fmla="*/ 2549 w 2550"/>
              <a:gd name="T5" fmla="*/ 2236 h 4786"/>
              <a:gd name="T6" fmla="*/ 2549 w 2550"/>
              <a:gd name="T7" fmla="*/ 2236 h 4786"/>
              <a:gd name="T8" fmla="*/ 1221 w 2550"/>
              <a:gd name="T9" fmla="*/ 0 h 4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0" h="4786">
                <a:moveTo>
                  <a:pt x="0" y="4785"/>
                </a:moveTo>
                <a:lnTo>
                  <a:pt x="0" y="4785"/>
                </a:lnTo>
                <a:cubicBezTo>
                  <a:pt x="1398" y="4785"/>
                  <a:pt x="2549" y="3635"/>
                  <a:pt x="2549" y="2236"/>
                </a:cubicBezTo>
                <a:lnTo>
                  <a:pt x="2549" y="2236"/>
                </a:lnTo>
                <a:cubicBezTo>
                  <a:pt x="2549" y="1306"/>
                  <a:pt x="2038" y="446"/>
                  <a:pt x="1221" y="0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04D763AF-FD20-0248-A9B7-1460D130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660" y="6863498"/>
            <a:ext cx="3147513" cy="5987421"/>
          </a:xfrm>
          <a:custGeom>
            <a:avLst/>
            <a:gdLst>
              <a:gd name="T0" fmla="*/ 2526 w 2527"/>
              <a:gd name="T1" fmla="*/ 4807 h 4808"/>
              <a:gd name="T2" fmla="*/ 2526 w 2527"/>
              <a:gd name="T3" fmla="*/ 4807 h 4808"/>
              <a:gd name="T4" fmla="*/ 27 w 2527"/>
              <a:gd name="T5" fmla="*/ 2211 h 4808"/>
              <a:gd name="T6" fmla="*/ 27 w 2527"/>
              <a:gd name="T7" fmla="*/ 2211 h 4808"/>
              <a:gd name="T8" fmla="*/ 1398 w 2527"/>
              <a:gd name="T9" fmla="*/ 0 h 4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7" h="4808">
                <a:moveTo>
                  <a:pt x="2526" y="4807"/>
                </a:moveTo>
                <a:lnTo>
                  <a:pt x="2526" y="4807"/>
                </a:lnTo>
                <a:cubicBezTo>
                  <a:pt x="1128" y="4780"/>
                  <a:pt x="0" y="3608"/>
                  <a:pt x="27" y="2211"/>
                </a:cubicBezTo>
                <a:lnTo>
                  <a:pt x="27" y="2211"/>
                </a:lnTo>
                <a:cubicBezTo>
                  <a:pt x="45" y="1280"/>
                  <a:pt x="572" y="430"/>
                  <a:pt x="1398" y="0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Line 160">
            <a:extLst>
              <a:ext uri="{FF2B5EF4-FFF2-40B4-BE49-F238E27FC236}">
                <a16:creationId xmlns:a16="http://schemas.microsoft.com/office/drawing/2014/main" id="{806174A1-A371-534B-81D7-DF412E02B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736" y="9741855"/>
            <a:ext cx="1285373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Line 225">
            <a:extLst>
              <a:ext uri="{FF2B5EF4-FFF2-40B4-BE49-F238E27FC236}">
                <a16:creationId xmlns:a16="http://schemas.microsoft.com/office/drawing/2014/main" id="{347A8BBF-2C67-3B4F-9272-463422FF2C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43551" y="9741855"/>
            <a:ext cx="1307345" cy="0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26">
            <a:extLst>
              <a:ext uri="{FF2B5EF4-FFF2-40B4-BE49-F238E27FC236}">
                <a16:creationId xmlns:a16="http://schemas.microsoft.com/office/drawing/2014/main" id="{E8475D3D-0C18-474B-96A4-EE9A23575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9911" y="9340861"/>
            <a:ext cx="3548507" cy="80747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Line 302">
            <a:extLst>
              <a:ext uri="{FF2B5EF4-FFF2-40B4-BE49-F238E27FC236}">
                <a16:creationId xmlns:a16="http://schemas.microsoft.com/office/drawing/2014/main" id="{C334875F-82AE-5B4B-A23E-668363FC48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1959" y="4364159"/>
            <a:ext cx="1307345" cy="0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03">
            <a:extLst>
              <a:ext uri="{FF2B5EF4-FFF2-40B4-BE49-F238E27FC236}">
                <a16:creationId xmlns:a16="http://schemas.microsoft.com/office/drawing/2014/main" id="{4B29113E-8714-F549-910F-092DEF541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317" y="3957674"/>
            <a:ext cx="3548507" cy="8074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1F7E-B3E9-AA42-910D-F448206B462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AA2C-F371-5241-AE22-F7DB92B08356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A858D-9604-D645-A84E-AE0B0CCA39E9}"/>
              </a:ext>
            </a:extLst>
          </p:cNvPr>
          <p:cNvSpPr txBox="1"/>
          <p:nvPr/>
        </p:nvSpPr>
        <p:spPr>
          <a:xfrm>
            <a:off x="2534771" y="9432380"/>
            <a:ext cx="32333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FIRST 30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635DE-DBD3-F946-AA3E-7A85070398E5}"/>
              </a:ext>
            </a:extLst>
          </p:cNvPr>
          <p:cNvSpPr txBox="1"/>
          <p:nvPr/>
        </p:nvSpPr>
        <p:spPr>
          <a:xfrm>
            <a:off x="1645768" y="10482920"/>
            <a:ext cx="4122339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156C1-7E04-B242-9C5C-E301718CACFA}"/>
              </a:ext>
            </a:extLst>
          </p:cNvPr>
          <p:cNvSpPr txBox="1"/>
          <p:nvPr/>
        </p:nvSpPr>
        <p:spPr>
          <a:xfrm>
            <a:off x="15928923" y="4047983"/>
            <a:ext cx="32333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FIRST 60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94220-2ED6-2A4B-AB89-E92301200C65}"/>
              </a:ext>
            </a:extLst>
          </p:cNvPr>
          <p:cNvSpPr txBox="1"/>
          <p:nvPr/>
        </p:nvSpPr>
        <p:spPr>
          <a:xfrm>
            <a:off x="15928923" y="5098523"/>
            <a:ext cx="4122339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BA0CF-A8B3-BF45-9EFE-4990F85484C3}"/>
              </a:ext>
            </a:extLst>
          </p:cNvPr>
          <p:cNvSpPr txBox="1"/>
          <p:nvPr/>
        </p:nvSpPr>
        <p:spPr>
          <a:xfrm>
            <a:off x="18618338" y="9435771"/>
            <a:ext cx="323333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FIRST 90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77A71-4E3D-3841-AEA4-12DFF1B90E1A}"/>
              </a:ext>
            </a:extLst>
          </p:cNvPr>
          <p:cNvSpPr txBox="1"/>
          <p:nvPr/>
        </p:nvSpPr>
        <p:spPr>
          <a:xfrm>
            <a:off x="18618338" y="10486311"/>
            <a:ext cx="4122339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1F78F-02AD-F445-9489-52DC14612DEE}"/>
              </a:ext>
            </a:extLst>
          </p:cNvPr>
          <p:cNvSpPr txBox="1"/>
          <p:nvPr/>
        </p:nvSpPr>
        <p:spPr>
          <a:xfrm>
            <a:off x="7801910" y="8981416"/>
            <a:ext cx="3460822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0" b="1" spc="-5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C58B3-BB02-6847-B9F7-D23DB3FB01FE}"/>
              </a:ext>
            </a:extLst>
          </p:cNvPr>
          <p:cNvSpPr txBox="1"/>
          <p:nvPr/>
        </p:nvSpPr>
        <p:spPr>
          <a:xfrm>
            <a:off x="10426140" y="4388224"/>
            <a:ext cx="3460822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0" b="1" spc="-5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C6C65-7778-5D41-B7F3-772A53E9D22E}"/>
              </a:ext>
            </a:extLst>
          </p:cNvPr>
          <p:cNvSpPr txBox="1"/>
          <p:nvPr/>
        </p:nvSpPr>
        <p:spPr>
          <a:xfrm>
            <a:off x="13051642" y="8992174"/>
            <a:ext cx="3460822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0" b="1" spc="-5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72">
            <a:extLst>
              <a:ext uri="{FF2B5EF4-FFF2-40B4-BE49-F238E27FC236}">
                <a16:creationId xmlns:a16="http://schemas.microsoft.com/office/drawing/2014/main" id="{BCEA8A0D-7575-EB4E-915A-1A2C62A5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3287521"/>
            <a:ext cx="10683974" cy="3229911"/>
          </a:xfrm>
          <a:custGeom>
            <a:avLst/>
            <a:gdLst>
              <a:gd name="T0" fmla="*/ 8578 w 8579"/>
              <a:gd name="T1" fmla="*/ 2590 h 2591"/>
              <a:gd name="T2" fmla="*/ 0 w 8579"/>
              <a:gd name="T3" fmla="*/ 2590 h 2591"/>
              <a:gd name="T4" fmla="*/ 0 w 8579"/>
              <a:gd name="T5" fmla="*/ 0 h 2591"/>
              <a:gd name="T6" fmla="*/ 8578 w 8579"/>
              <a:gd name="T7" fmla="*/ 0 h 2591"/>
              <a:gd name="T8" fmla="*/ 8578 w 8579"/>
              <a:gd name="T9" fmla="*/ 2590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9" h="2591">
                <a:moveTo>
                  <a:pt x="8578" y="2590"/>
                </a:moveTo>
                <a:lnTo>
                  <a:pt x="0" y="2590"/>
                </a:lnTo>
                <a:lnTo>
                  <a:pt x="0" y="0"/>
                </a:lnTo>
                <a:lnTo>
                  <a:pt x="8578" y="0"/>
                </a:lnTo>
                <a:lnTo>
                  <a:pt x="8578" y="25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3">
            <a:extLst>
              <a:ext uri="{FF2B5EF4-FFF2-40B4-BE49-F238E27FC236}">
                <a16:creationId xmlns:a16="http://schemas.microsoft.com/office/drawing/2014/main" id="{2669AE22-66D1-3F4C-98EA-493945D3C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3287521"/>
            <a:ext cx="5344736" cy="3229911"/>
          </a:xfrm>
          <a:custGeom>
            <a:avLst/>
            <a:gdLst>
              <a:gd name="T0" fmla="*/ 4288 w 4289"/>
              <a:gd name="T1" fmla="*/ 2590 h 2591"/>
              <a:gd name="T2" fmla="*/ 0 w 4289"/>
              <a:gd name="T3" fmla="*/ 2590 h 2591"/>
              <a:gd name="T4" fmla="*/ 0 w 4289"/>
              <a:gd name="T5" fmla="*/ 0 h 2591"/>
              <a:gd name="T6" fmla="*/ 4288 w 4289"/>
              <a:gd name="T7" fmla="*/ 0 h 2591"/>
              <a:gd name="T8" fmla="*/ 4288 w 4289"/>
              <a:gd name="T9" fmla="*/ 2590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89" h="2591">
                <a:moveTo>
                  <a:pt x="4288" y="2590"/>
                </a:moveTo>
                <a:lnTo>
                  <a:pt x="0" y="2590"/>
                </a:lnTo>
                <a:lnTo>
                  <a:pt x="0" y="0"/>
                </a:lnTo>
                <a:lnTo>
                  <a:pt x="4288" y="0"/>
                </a:lnTo>
                <a:lnTo>
                  <a:pt x="4288" y="2590"/>
                </a:lnTo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4">
            <a:extLst>
              <a:ext uri="{FF2B5EF4-FFF2-40B4-BE49-F238E27FC236}">
                <a16:creationId xmlns:a16="http://schemas.microsoft.com/office/drawing/2014/main" id="{D1CD53DC-94B1-3D4E-B250-564ABDF1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9736359"/>
            <a:ext cx="10683974" cy="3224419"/>
          </a:xfrm>
          <a:custGeom>
            <a:avLst/>
            <a:gdLst>
              <a:gd name="T0" fmla="*/ 8578 w 8579"/>
              <a:gd name="T1" fmla="*/ 2589 h 2590"/>
              <a:gd name="T2" fmla="*/ 0 w 8579"/>
              <a:gd name="T3" fmla="*/ 2589 h 2590"/>
              <a:gd name="T4" fmla="*/ 0 w 8579"/>
              <a:gd name="T5" fmla="*/ 0 h 2590"/>
              <a:gd name="T6" fmla="*/ 8578 w 8579"/>
              <a:gd name="T7" fmla="*/ 0 h 2590"/>
              <a:gd name="T8" fmla="*/ 8578 w 8579"/>
              <a:gd name="T9" fmla="*/ 2589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9" h="2590">
                <a:moveTo>
                  <a:pt x="8578" y="2589"/>
                </a:moveTo>
                <a:lnTo>
                  <a:pt x="0" y="2589"/>
                </a:lnTo>
                <a:lnTo>
                  <a:pt x="0" y="0"/>
                </a:lnTo>
                <a:lnTo>
                  <a:pt x="8578" y="0"/>
                </a:lnTo>
                <a:lnTo>
                  <a:pt x="8578" y="25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5">
            <a:extLst>
              <a:ext uri="{FF2B5EF4-FFF2-40B4-BE49-F238E27FC236}">
                <a16:creationId xmlns:a16="http://schemas.microsoft.com/office/drawing/2014/main" id="{14FAF59C-7AC5-B546-85A6-A7287BA0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1" y="6511942"/>
            <a:ext cx="10683977" cy="3224417"/>
          </a:xfrm>
          <a:custGeom>
            <a:avLst/>
            <a:gdLst>
              <a:gd name="T0" fmla="*/ 8577 w 8578"/>
              <a:gd name="T1" fmla="*/ 2588 h 2589"/>
              <a:gd name="T2" fmla="*/ 0 w 8578"/>
              <a:gd name="T3" fmla="*/ 2588 h 2589"/>
              <a:gd name="T4" fmla="*/ 0 w 8578"/>
              <a:gd name="T5" fmla="*/ 0 h 2589"/>
              <a:gd name="T6" fmla="*/ 8577 w 8578"/>
              <a:gd name="T7" fmla="*/ 0 h 2589"/>
              <a:gd name="T8" fmla="*/ 8577 w 8578"/>
              <a:gd name="T9" fmla="*/ 2588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8" h="2589">
                <a:moveTo>
                  <a:pt x="8577" y="2588"/>
                </a:moveTo>
                <a:lnTo>
                  <a:pt x="0" y="2588"/>
                </a:lnTo>
                <a:lnTo>
                  <a:pt x="0" y="0"/>
                </a:lnTo>
                <a:lnTo>
                  <a:pt x="8577" y="0"/>
                </a:lnTo>
                <a:lnTo>
                  <a:pt x="8577" y="25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286">
            <a:extLst>
              <a:ext uri="{FF2B5EF4-FFF2-40B4-BE49-F238E27FC236}">
                <a16:creationId xmlns:a16="http://schemas.microsoft.com/office/drawing/2014/main" id="{4BA2BE3A-C246-D048-980A-C683E7EB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062" y="3287521"/>
            <a:ext cx="5344736" cy="3229911"/>
          </a:xfrm>
          <a:custGeom>
            <a:avLst/>
            <a:gdLst>
              <a:gd name="T0" fmla="*/ 4289 w 4290"/>
              <a:gd name="T1" fmla="*/ 2590 h 2591"/>
              <a:gd name="T2" fmla="*/ 0 w 4290"/>
              <a:gd name="T3" fmla="*/ 2590 h 2591"/>
              <a:gd name="T4" fmla="*/ 0 w 4290"/>
              <a:gd name="T5" fmla="*/ 0 h 2591"/>
              <a:gd name="T6" fmla="*/ 4289 w 4290"/>
              <a:gd name="T7" fmla="*/ 0 h 2591"/>
              <a:gd name="T8" fmla="*/ 4289 w 4290"/>
              <a:gd name="T9" fmla="*/ 2590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0" h="2591">
                <a:moveTo>
                  <a:pt x="4289" y="2590"/>
                </a:moveTo>
                <a:lnTo>
                  <a:pt x="0" y="2590"/>
                </a:lnTo>
                <a:lnTo>
                  <a:pt x="0" y="0"/>
                </a:lnTo>
                <a:lnTo>
                  <a:pt x="4289" y="0"/>
                </a:lnTo>
                <a:lnTo>
                  <a:pt x="4289" y="2590"/>
                </a:lnTo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57">
            <a:extLst>
              <a:ext uri="{FF2B5EF4-FFF2-40B4-BE49-F238E27FC236}">
                <a16:creationId xmlns:a16="http://schemas.microsoft.com/office/drawing/2014/main" id="{057D338F-7A41-CD4E-BF28-0A92A94E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9736359"/>
            <a:ext cx="5344736" cy="3224419"/>
          </a:xfrm>
          <a:custGeom>
            <a:avLst/>
            <a:gdLst>
              <a:gd name="T0" fmla="*/ 4288 w 4289"/>
              <a:gd name="T1" fmla="*/ 2589 h 2590"/>
              <a:gd name="T2" fmla="*/ 0 w 4289"/>
              <a:gd name="T3" fmla="*/ 2589 h 2590"/>
              <a:gd name="T4" fmla="*/ 0 w 4289"/>
              <a:gd name="T5" fmla="*/ 0 h 2590"/>
              <a:gd name="T6" fmla="*/ 4288 w 4289"/>
              <a:gd name="T7" fmla="*/ 0 h 2590"/>
              <a:gd name="T8" fmla="*/ 4288 w 4289"/>
              <a:gd name="T9" fmla="*/ 2589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89" h="2590">
                <a:moveTo>
                  <a:pt x="4288" y="2589"/>
                </a:moveTo>
                <a:lnTo>
                  <a:pt x="0" y="2589"/>
                </a:lnTo>
                <a:lnTo>
                  <a:pt x="0" y="0"/>
                </a:lnTo>
                <a:lnTo>
                  <a:pt x="4288" y="0"/>
                </a:lnTo>
                <a:lnTo>
                  <a:pt x="4288" y="2589"/>
                </a:lnTo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428">
            <a:extLst>
              <a:ext uri="{FF2B5EF4-FFF2-40B4-BE49-F238E27FC236}">
                <a16:creationId xmlns:a16="http://schemas.microsoft.com/office/drawing/2014/main" id="{2B2BE0C7-CF9E-4E47-83D7-1987F90BD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062" y="9736359"/>
            <a:ext cx="5344736" cy="3224419"/>
          </a:xfrm>
          <a:custGeom>
            <a:avLst/>
            <a:gdLst>
              <a:gd name="T0" fmla="*/ 4289 w 4290"/>
              <a:gd name="T1" fmla="*/ 2589 h 2590"/>
              <a:gd name="T2" fmla="*/ 0 w 4290"/>
              <a:gd name="T3" fmla="*/ 2589 h 2590"/>
              <a:gd name="T4" fmla="*/ 0 w 4290"/>
              <a:gd name="T5" fmla="*/ 0 h 2590"/>
              <a:gd name="T6" fmla="*/ 4289 w 4290"/>
              <a:gd name="T7" fmla="*/ 0 h 2590"/>
              <a:gd name="T8" fmla="*/ 4289 w 4290"/>
              <a:gd name="T9" fmla="*/ 2589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0" h="2590">
                <a:moveTo>
                  <a:pt x="4289" y="2589"/>
                </a:moveTo>
                <a:lnTo>
                  <a:pt x="0" y="2589"/>
                </a:lnTo>
                <a:lnTo>
                  <a:pt x="0" y="0"/>
                </a:lnTo>
                <a:lnTo>
                  <a:pt x="4289" y="0"/>
                </a:lnTo>
                <a:lnTo>
                  <a:pt x="4289" y="2589"/>
                </a:lnTo>
              </a:path>
            </a:pathLst>
          </a:custGeom>
          <a:solidFill>
            <a:schemeClr val="accent3"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499">
            <a:extLst>
              <a:ext uri="{FF2B5EF4-FFF2-40B4-BE49-F238E27FC236}">
                <a16:creationId xmlns:a16="http://schemas.microsoft.com/office/drawing/2014/main" id="{0B505F3A-D89B-484D-BBA8-9E1D2E78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9" y="6511942"/>
            <a:ext cx="5344732" cy="3224417"/>
          </a:xfrm>
          <a:custGeom>
            <a:avLst/>
            <a:gdLst>
              <a:gd name="T0" fmla="*/ 4289 w 4290"/>
              <a:gd name="T1" fmla="*/ 2588 h 2589"/>
              <a:gd name="T2" fmla="*/ 0 w 4290"/>
              <a:gd name="T3" fmla="*/ 2588 h 2589"/>
              <a:gd name="T4" fmla="*/ 0 w 4290"/>
              <a:gd name="T5" fmla="*/ 0 h 2589"/>
              <a:gd name="T6" fmla="*/ 4289 w 4290"/>
              <a:gd name="T7" fmla="*/ 0 h 2589"/>
              <a:gd name="T8" fmla="*/ 4289 w 4290"/>
              <a:gd name="T9" fmla="*/ 2588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0" h="2589">
                <a:moveTo>
                  <a:pt x="4289" y="2588"/>
                </a:moveTo>
                <a:lnTo>
                  <a:pt x="0" y="2588"/>
                </a:lnTo>
                <a:lnTo>
                  <a:pt x="0" y="0"/>
                </a:lnTo>
                <a:lnTo>
                  <a:pt x="4289" y="0"/>
                </a:lnTo>
                <a:lnTo>
                  <a:pt x="4289" y="2588"/>
                </a:ln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570">
            <a:extLst>
              <a:ext uri="{FF2B5EF4-FFF2-40B4-BE49-F238E27FC236}">
                <a16:creationId xmlns:a16="http://schemas.microsoft.com/office/drawing/2014/main" id="{660203BB-9BA7-2F41-BEAB-605FEF61E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091" y="6511942"/>
            <a:ext cx="5344732" cy="3224417"/>
          </a:xfrm>
          <a:custGeom>
            <a:avLst/>
            <a:gdLst>
              <a:gd name="T0" fmla="*/ 4289 w 4290"/>
              <a:gd name="T1" fmla="*/ 2588 h 2589"/>
              <a:gd name="T2" fmla="*/ 0 w 4290"/>
              <a:gd name="T3" fmla="*/ 2588 h 2589"/>
              <a:gd name="T4" fmla="*/ 0 w 4290"/>
              <a:gd name="T5" fmla="*/ 0 h 2589"/>
              <a:gd name="T6" fmla="*/ 4289 w 4290"/>
              <a:gd name="T7" fmla="*/ 0 h 2589"/>
              <a:gd name="T8" fmla="*/ 4289 w 4290"/>
              <a:gd name="T9" fmla="*/ 2588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0" h="2589">
                <a:moveTo>
                  <a:pt x="4289" y="2588"/>
                </a:moveTo>
                <a:lnTo>
                  <a:pt x="0" y="2588"/>
                </a:lnTo>
                <a:lnTo>
                  <a:pt x="0" y="0"/>
                </a:lnTo>
                <a:lnTo>
                  <a:pt x="4289" y="0"/>
                </a:lnTo>
                <a:lnTo>
                  <a:pt x="4289" y="2588"/>
                </a:lnTo>
              </a:path>
            </a:pathLst>
          </a:custGeom>
          <a:solidFill>
            <a:schemeClr val="accent2">
              <a:alpha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671E8-F37B-1A4C-B5E9-FAB0A7EC60E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5CF55-425E-2445-9EE0-7EE1D8791916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B570A-A62A-1044-8693-883D889AC891}"/>
              </a:ext>
            </a:extLst>
          </p:cNvPr>
          <p:cNvSpPr txBox="1"/>
          <p:nvPr/>
        </p:nvSpPr>
        <p:spPr>
          <a:xfrm>
            <a:off x="2180351" y="5399391"/>
            <a:ext cx="278241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EF4B7-D10D-484F-8DBA-D29150F86D45}"/>
              </a:ext>
            </a:extLst>
          </p:cNvPr>
          <p:cNvSpPr txBox="1"/>
          <p:nvPr/>
        </p:nvSpPr>
        <p:spPr>
          <a:xfrm>
            <a:off x="5397153" y="4311817"/>
            <a:ext cx="5778847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693A7-5873-B84E-B48A-044139CCF2CD}"/>
              </a:ext>
            </a:extLst>
          </p:cNvPr>
          <p:cNvSpPr txBox="1"/>
          <p:nvPr/>
        </p:nvSpPr>
        <p:spPr>
          <a:xfrm>
            <a:off x="2180351" y="3484392"/>
            <a:ext cx="2782418" cy="24006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5000" b="1" spc="-5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BCAD9-E15F-CC41-B658-D9EDD6941025}"/>
              </a:ext>
            </a:extLst>
          </p:cNvPr>
          <p:cNvSpPr txBox="1"/>
          <p:nvPr/>
        </p:nvSpPr>
        <p:spPr>
          <a:xfrm>
            <a:off x="12798809" y="3775357"/>
            <a:ext cx="4113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STAGE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41659-9C55-124C-AA85-EB09632DFA4F}"/>
              </a:ext>
            </a:extLst>
          </p:cNvPr>
          <p:cNvSpPr txBox="1"/>
          <p:nvPr/>
        </p:nvSpPr>
        <p:spPr>
          <a:xfrm>
            <a:off x="12798808" y="4422714"/>
            <a:ext cx="4113616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704631-2B41-A945-94B2-EAD1328B77E5}"/>
              </a:ext>
            </a:extLst>
          </p:cNvPr>
          <p:cNvSpPr txBox="1"/>
          <p:nvPr/>
        </p:nvSpPr>
        <p:spPr>
          <a:xfrm>
            <a:off x="18141512" y="3775357"/>
            <a:ext cx="4113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STAGE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E417B-53AA-AC40-AACB-1983643B192F}"/>
              </a:ext>
            </a:extLst>
          </p:cNvPr>
          <p:cNvSpPr txBox="1"/>
          <p:nvPr/>
        </p:nvSpPr>
        <p:spPr>
          <a:xfrm>
            <a:off x="18141511" y="4422714"/>
            <a:ext cx="4113616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4E0FA-1F76-114A-B926-988108EC03CA}"/>
              </a:ext>
            </a:extLst>
          </p:cNvPr>
          <p:cNvSpPr txBox="1"/>
          <p:nvPr/>
        </p:nvSpPr>
        <p:spPr>
          <a:xfrm>
            <a:off x="12869291" y="8613751"/>
            <a:ext cx="278241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04E74-4E1B-3147-81BC-57A2564742EC}"/>
              </a:ext>
            </a:extLst>
          </p:cNvPr>
          <p:cNvSpPr txBox="1"/>
          <p:nvPr/>
        </p:nvSpPr>
        <p:spPr>
          <a:xfrm>
            <a:off x="16086093" y="7526177"/>
            <a:ext cx="5778847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F6561-6087-D440-8669-0C4BA8CF04FB}"/>
              </a:ext>
            </a:extLst>
          </p:cNvPr>
          <p:cNvSpPr txBox="1"/>
          <p:nvPr/>
        </p:nvSpPr>
        <p:spPr>
          <a:xfrm>
            <a:off x="12869291" y="6698752"/>
            <a:ext cx="2782418" cy="24006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5000" b="1" spc="-5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1EB4A-3741-3049-935B-C0C64C7179CC}"/>
              </a:ext>
            </a:extLst>
          </p:cNvPr>
          <p:cNvSpPr txBox="1"/>
          <p:nvPr/>
        </p:nvSpPr>
        <p:spPr>
          <a:xfrm>
            <a:off x="2121700" y="7000466"/>
            <a:ext cx="4113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STAGE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D3D20-485F-754A-9093-74CFC7B1BC35}"/>
              </a:ext>
            </a:extLst>
          </p:cNvPr>
          <p:cNvSpPr txBox="1"/>
          <p:nvPr/>
        </p:nvSpPr>
        <p:spPr>
          <a:xfrm>
            <a:off x="2121699" y="7647823"/>
            <a:ext cx="4113616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D9131C-F027-FF4E-8BC4-EBCCE4F2D575}"/>
              </a:ext>
            </a:extLst>
          </p:cNvPr>
          <p:cNvSpPr txBox="1"/>
          <p:nvPr/>
        </p:nvSpPr>
        <p:spPr>
          <a:xfrm>
            <a:off x="7464403" y="7000466"/>
            <a:ext cx="4113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STAGE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10DC7-DAF3-3F4E-A04F-EFBDAEAB46A6}"/>
              </a:ext>
            </a:extLst>
          </p:cNvPr>
          <p:cNvSpPr txBox="1"/>
          <p:nvPr/>
        </p:nvSpPr>
        <p:spPr>
          <a:xfrm>
            <a:off x="7464402" y="7647823"/>
            <a:ext cx="4113616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5EE2E-B747-0940-8EF6-D3D29188137E}"/>
              </a:ext>
            </a:extLst>
          </p:cNvPr>
          <p:cNvSpPr txBox="1"/>
          <p:nvPr/>
        </p:nvSpPr>
        <p:spPr>
          <a:xfrm>
            <a:off x="2180351" y="11847269"/>
            <a:ext cx="2782418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311016-094C-4746-88EB-89D027CF091F}"/>
              </a:ext>
            </a:extLst>
          </p:cNvPr>
          <p:cNvSpPr txBox="1"/>
          <p:nvPr/>
        </p:nvSpPr>
        <p:spPr>
          <a:xfrm>
            <a:off x="5397153" y="10759695"/>
            <a:ext cx="5778847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21BC4A-040B-FA46-867C-6115DA351ECC}"/>
              </a:ext>
            </a:extLst>
          </p:cNvPr>
          <p:cNvSpPr txBox="1"/>
          <p:nvPr/>
        </p:nvSpPr>
        <p:spPr>
          <a:xfrm>
            <a:off x="2180351" y="9932270"/>
            <a:ext cx="2782418" cy="24006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5000" b="1" spc="-5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53E26-307C-584E-84B1-5A66CB5BB829}"/>
              </a:ext>
            </a:extLst>
          </p:cNvPr>
          <p:cNvSpPr txBox="1"/>
          <p:nvPr/>
        </p:nvSpPr>
        <p:spPr>
          <a:xfrm>
            <a:off x="12798809" y="10223235"/>
            <a:ext cx="4113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STAGE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AD321-B083-374B-9974-79367FC46C98}"/>
              </a:ext>
            </a:extLst>
          </p:cNvPr>
          <p:cNvSpPr txBox="1"/>
          <p:nvPr/>
        </p:nvSpPr>
        <p:spPr>
          <a:xfrm>
            <a:off x="12798808" y="10870592"/>
            <a:ext cx="4113616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866F22-F0E2-7243-B8BC-63F3D370329E}"/>
              </a:ext>
            </a:extLst>
          </p:cNvPr>
          <p:cNvSpPr txBox="1"/>
          <p:nvPr/>
        </p:nvSpPr>
        <p:spPr>
          <a:xfrm>
            <a:off x="18141512" y="10223235"/>
            <a:ext cx="411361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STAGE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16E11-C7F9-D246-BEA3-07694B55ACAB}"/>
              </a:ext>
            </a:extLst>
          </p:cNvPr>
          <p:cNvSpPr txBox="1"/>
          <p:nvPr/>
        </p:nvSpPr>
        <p:spPr>
          <a:xfrm>
            <a:off x="18141511" y="10870592"/>
            <a:ext cx="4113616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432">
            <a:extLst>
              <a:ext uri="{FF2B5EF4-FFF2-40B4-BE49-F238E27FC236}">
                <a16:creationId xmlns:a16="http://schemas.microsoft.com/office/drawing/2014/main" id="{8B0ABDEF-1CEC-EC44-BD31-DFF815E98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103" y="2679"/>
            <a:ext cx="8854790" cy="13710643"/>
          </a:xfrm>
          <a:custGeom>
            <a:avLst/>
            <a:gdLst>
              <a:gd name="T0" fmla="*/ 7108 w 7109"/>
              <a:gd name="T1" fmla="*/ 0 h 11008"/>
              <a:gd name="T2" fmla="*/ 7108 w 7109"/>
              <a:gd name="T3" fmla="*/ 11007 h 11008"/>
              <a:gd name="T4" fmla="*/ 1778 w 7109"/>
              <a:gd name="T5" fmla="*/ 11007 h 11008"/>
              <a:gd name="T6" fmla="*/ 1778 w 7109"/>
              <a:gd name="T7" fmla="*/ 11007 h 11008"/>
              <a:gd name="T8" fmla="*/ 0 w 7109"/>
              <a:gd name="T9" fmla="*/ 6519 h 11008"/>
              <a:gd name="T10" fmla="*/ 0 w 7109"/>
              <a:gd name="T11" fmla="*/ 6519 h 11008"/>
              <a:gd name="T12" fmla="*/ 5881 w 7109"/>
              <a:gd name="T13" fmla="*/ 0 h 11008"/>
              <a:gd name="T14" fmla="*/ 7108 w 7109"/>
              <a:gd name="T15" fmla="*/ 0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09" h="11008">
                <a:moveTo>
                  <a:pt x="7108" y="0"/>
                </a:moveTo>
                <a:lnTo>
                  <a:pt x="7108" y="11007"/>
                </a:lnTo>
                <a:lnTo>
                  <a:pt x="1778" y="11007"/>
                </a:lnTo>
                <a:lnTo>
                  <a:pt x="1778" y="11007"/>
                </a:lnTo>
                <a:cubicBezTo>
                  <a:pt x="676" y="9834"/>
                  <a:pt x="0" y="8256"/>
                  <a:pt x="0" y="6519"/>
                </a:cubicBezTo>
                <a:lnTo>
                  <a:pt x="0" y="6519"/>
                </a:lnTo>
                <a:cubicBezTo>
                  <a:pt x="0" y="3128"/>
                  <a:pt x="2577" y="337"/>
                  <a:pt x="5881" y="0"/>
                </a:cubicBezTo>
                <a:lnTo>
                  <a:pt x="7108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A759A-E588-714C-AD66-4F1A931CD6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Freeform 433">
            <a:extLst>
              <a:ext uri="{FF2B5EF4-FFF2-40B4-BE49-F238E27FC236}">
                <a16:creationId xmlns:a16="http://schemas.microsoft.com/office/drawing/2014/main" id="{687390EC-283C-584F-A6E7-778F9D630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1966" y="2679"/>
            <a:ext cx="5679811" cy="13710643"/>
          </a:xfrm>
          <a:custGeom>
            <a:avLst/>
            <a:gdLst>
              <a:gd name="T0" fmla="*/ 2152 w 4558"/>
              <a:gd name="T1" fmla="*/ 1573 h 11008"/>
              <a:gd name="T2" fmla="*/ 2152 w 4558"/>
              <a:gd name="T3" fmla="*/ 1573 h 11008"/>
              <a:gd name="T4" fmla="*/ 4376 w 4558"/>
              <a:gd name="T5" fmla="*/ 74 h 11008"/>
              <a:gd name="T6" fmla="*/ 4376 w 4558"/>
              <a:gd name="T7" fmla="*/ 74 h 11008"/>
              <a:gd name="T8" fmla="*/ 4557 w 4558"/>
              <a:gd name="T9" fmla="*/ 0 h 11008"/>
              <a:gd name="T10" fmla="*/ 4289 w 4558"/>
              <a:gd name="T11" fmla="*/ 0 h 11008"/>
              <a:gd name="T12" fmla="*/ 4289 w 4558"/>
              <a:gd name="T13" fmla="*/ 0 h 11008"/>
              <a:gd name="T14" fmla="*/ 2080 w 4558"/>
              <a:gd name="T15" fmla="*/ 1501 h 11008"/>
              <a:gd name="T16" fmla="*/ 2080 w 4558"/>
              <a:gd name="T17" fmla="*/ 1501 h 11008"/>
              <a:gd name="T18" fmla="*/ 559 w 4558"/>
              <a:gd name="T19" fmla="*/ 3757 h 11008"/>
              <a:gd name="T20" fmla="*/ 559 w 4558"/>
              <a:gd name="T21" fmla="*/ 3757 h 11008"/>
              <a:gd name="T22" fmla="*/ 0 w 4558"/>
              <a:gd name="T23" fmla="*/ 6519 h 11008"/>
              <a:gd name="T24" fmla="*/ 0 w 4558"/>
              <a:gd name="T25" fmla="*/ 6519 h 11008"/>
              <a:gd name="T26" fmla="*/ 559 w 4558"/>
              <a:gd name="T27" fmla="*/ 9282 h 11008"/>
              <a:gd name="T28" fmla="*/ 559 w 4558"/>
              <a:gd name="T29" fmla="*/ 9282 h 11008"/>
              <a:gd name="T30" fmla="*/ 1599 w 4558"/>
              <a:gd name="T31" fmla="*/ 11007 h 11008"/>
              <a:gd name="T32" fmla="*/ 1731 w 4558"/>
              <a:gd name="T33" fmla="*/ 11007 h 11008"/>
              <a:gd name="T34" fmla="*/ 1731 w 4558"/>
              <a:gd name="T35" fmla="*/ 11007 h 11008"/>
              <a:gd name="T36" fmla="*/ 652 w 4558"/>
              <a:gd name="T37" fmla="*/ 9242 h 11008"/>
              <a:gd name="T38" fmla="*/ 652 w 4558"/>
              <a:gd name="T39" fmla="*/ 9242 h 11008"/>
              <a:gd name="T40" fmla="*/ 102 w 4558"/>
              <a:gd name="T41" fmla="*/ 6519 h 11008"/>
              <a:gd name="T42" fmla="*/ 102 w 4558"/>
              <a:gd name="T43" fmla="*/ 6519 h 11008"/>
              <a:gd name="T44" fmla="*/ 652 w 4558"/>
              <a:gd name="T45" fmla="*/ 3797 h 11008"/>
              <a:gd name="T46" fmla="*/ 652 w 4558"/>
              <a:gd name="T47" fmla="*/ 3797 h 11008"/>
              <a:gd name="T48" fmla="*/ 2152 w 4558"/>
              <a:gd name="T49" fmla="*/ 1573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58" h="11008">
                <a:moveTo>
                  <a:pt x="2152" y="1573"/>
                </a:moveTo>
                <a:lnTo>
                  <a:pt x="2152" y="1573"/>
                </a:lnTo>
                <a:cubicBezTo>
                  <a:pt x="2794" y="931"/>
                  <a:pt x="3542" y="426"/>
                  <a:pt x="4376" y="74"/>
                </a:cubicBezTo>
                <a:lnTo>
                  <a:pt x="4376" y="74"/>
                </a:lnTo>
                <a:cubicBezTo>
                  <a:pt x="4436" y="48"/>
                  <a:pt x="4497" y="24"/>
                  <a:pt x="4557" y="0"/>
                </a:cubicBezTo>
                <a:lnTo>
                  <a:pt x="4289" y="0"/>
                </a:lnTo>
                <a:lnTo>
                  <a:pt x="4289" y="0"/>
                </a:lnTo>
                <a:cubicBezTo>
                  <a:pt x="3462" y="357"/>
                  <a:pt x="2719" y="861"/>
                  <a:pt x="2080" y="1501"/>
                </a:cubicBezTo>
                <a:lnTo>
                  <a:pt x="2080" y="1501"/>
                </a:lnTo>
                <a:cubicBezTo>
                  <a:pt x="1428" y="2153"/>
                  <a:pt x="916" y="2912"/>
                  <a:pt x="559" y="3757"/>
                </a:cubicBezTo>
                <a:lnTo>
                  <a:pt x="559" y="3757"/>
                </a:lnTo>
                <a:cubicBezTo>
                  <a:pt x="188" y="4633"/>
                  <a:pt x="0" y="5561"/>
                  <a:pt x="0" y="6519"/>
                </a:cubicBezTo>
                <a:lnTo>
                  <a:pt x="0" y="6519"/>
                </a:lnTo>
                <a:cubicBezTo>
                  <a:pt x="0" y="7477"/>
                  <a:pt x="188" y="8407"/>
                  <a:pt x="559" y="9282"/>
                </a:cubicBezTo>
                <a:lnTo>
                  <a:pt x="559" y="9282"/>
                </a:lnTo>
                <a:cubicBezTo>
                  <a:pt x="823" y="9907"/>
                  <a:pt x="1171" y="10485"/>
                  <a:pt x="1599" y="11007"/>
                </a:cubicBezTo>
                <a:lnTo>
                  <a:pt x="1731" y="11007"/>
                </a:lnTo>
                <a:lnTo>
                  <a:pt x="1731" y="11007"/>
                </a:lnTo>
                <a:cubicBezTo>
                  <a:pt x="1286" y="10476"/>
                  <a:pt x="924" y="9884"/>
                  <a:pt x="652" y="9242"/>
                </a:cubicBezTo>
                <a:lnTo>
                  <a:pt x="652" y="9242"/>
                </a:lnTo>
                <a:cubicBezTo>
                  <a:pt x="288" y="8380"/>
                  <a:pt x="102" y="7464"/>
                  <a:pt x="102" y="6519"/>
                </a:cubicBezTo>
                <a:lnTo>
                  <a:pt x="102" y="6519"/>
                </a:lnTo>
                <a:cubicBezTo>
                  <a:pt x="102" y="5575"/>
                  <a:pt x="288" y="4659"/>
                  <a:pt x="652" y="3797"/>
                </a:cubicBezTo>
                <a:lnTo>
                  <a:pt x="652" y="3797"/>
                </a:lnTo>
                <a:cubicBezTo>
                  <a:pt x="1004" y="2963"/>
                  <a:pt x="1509" y="2216"/>
                  <a:pt x="2152" y="157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434">
            <a:extLst>
              <a:ext uri="{FF2B5EF4-FFF2-40B4-BE49-F238E27FC236}">
                <a16:creationId xmlns:a16="http://schemas.microsoft.com/office/drawing/2014/main" id="{DE221966-8E03-D94C-B608-361A433D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1675" y="4012605"/>
            <a:ext cx="2351023" cy="2103839"/>
          </a:xfrm>
          <a:custGeom>
            <a:avLst/>
            <a:gdLst>
              <a:gd name="T0" fmla="*/ 1268 w 1889"/>
              <a:gd name="T1" fmla="*/ 0 h 1690"/>
              <a:gd name="T2" fmla="*/ 620 w 1889"/>
              <a:gd name="T3" fmla="*/ 0 h 1690"/>
              <a:gd name="T4" fmla="*/ 620 w 1889"/>
              <a:gd name="T5" fmla="*/ 0 h 1690"/>
              <a:gd name="T6" fmla="*/ 375 w 1889"/>
              <a:gd name="T7" fmla="*/ 141 h 1690"/>
              <a:gd name="T8" fmla="*/ 51 w 1889"/>
              <a:gd name="T9" fmla="*/ 703 h 1690"/>
              <a:gd name="T10" fmla="*/ 51 w 1889"/>
              <a:gd name="T11" fmla="*/ 703 h 1690"/>
              <a:gd name="T12" fmla="*/ 51 w 1889"/>
              <a:gd name="T13" fmla="*/ 986 h 1690"/>
              <a:gd name="T14" fmla="*/ 375 w 1889"/>
              <a:gd name="T15" fmla="*/ 1547 h 1690"/>
              <a:gd name="T16" fmla="*/ 375 w 1889"/>
              <a:gd name="T17" fmla="*/ 1547 h 1690"/>
              <a:gd name="T18" fmla="*/ 620 w 1889"/>
              <a:gd name="T19" fmla="*/ 1689 h 1690"/>
              <a:gd name="T20" fmla="*/ 1268 w 1889"/>
              <a:gd name="T21" fmla="*/ 1689 h 1690"/>
              <a:gd name="T22" fmla="*/ 1268 w 1889"/>
              <a:gd name="T23" fmla="*/ 1689 h 1690"/>
              <a:gd name="T24" fmla="*/ 1513 w 1889"/>
              <a:gd name="T25" fmla="*/ 1547 h 1690"/>
              <a:gd name="T26" fmla="*/ 1837 w 1889"/>
              <a:gd name="T27" fmla="*/ 986 h 1690"/>
              <a:gd name="T28" fmla="*/ 1837 w 1889"/>
              <a:gd name="T29" fmla="*/ 986 h 1690"/>
              <a:gd name="T30" fmla="*/ 1837 w 1889"/>
              <a:gd name="T31" fmla="*/ 703 h 1690"/>
              <a:gd name="T32" fmla="*/ 1513 w 1889"/>
              <a:gd name="T33" fmla="*/ 141 h 1690"/>
              <a:gd name="T34" fmla="*/ 1513 w 1889"/>
              <a:gd name="T35" fmla="*/ 141 h 1690"/>
              <a:gd name="T36" fmla="*/ 1268 w 1889"/>
              <a:gd name="T37" fmla="*/ 0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9" h="1690">
                <a:moveTo>
                  <a:pt x="1268" y="0"/>
                </a:moveTo>
                <a:lnTo>
                  <a:pt x="620" y="0"/>
                </a:lnTo>
                <a:lnTo>
                  <a:pt x="620" y="0"/>
                </a:lnTo>
                <a:cubicBezTo>
                  <a:pt x="519" y="0"/>
                  <a:pt x="425" y="54"/>
                  <a:pt x="375" y="141"/>
                </a:cubicBezTo>
                <a:lnTo>
                  <a:pt x="51" y="703"/>
                </a:lnTo>
                <a:lnTo>
                  <a:pt x="51" y="703"/>
                </a:lnTo>
                <a:cubicBezTo>
                  <a:pt x="0" y="790"/>
                  <a:pt x="0" y="898"/>
                  <a:pt x="51" y="986"/>
                </a:cubicBezTo>
                <a:lnTo>
                  <a:pt x="375" y="1547"/>
                </a:lnTo>
                <a:lnTo>
                  <a:pt x="375" y="1547"/>
                </a:lnTo>
                <a:cubicBezTo>
                  <a:pt x="425" y="1634"/>
                  <a:pt x="519" y="1689"/>
                  <a:pt x="620" y="1689"/>
                </a:cubicBezTo>
                <a:lnTo>
                  <a:pt x="1268" y="1689"/>
                </a:lnTo>
                <a:lnTo>
                  <a:pt x="1268" y="1689"/>
                </a:lnTo>
                <a:cubicBezTo>
                  <a:pt x="1369" y="1689"/>
                  <a:pt x="1463" y="1634"/>
                  <a:pt x="1513" y="1547"/>
                </a:cubicBezTo>
                <a:lnTo>
                  <a:pt x="1837" y="986"/>
                </a:lnTo>
                <a:lnTo>
                  <a:pt x="1837" y="986"/>
                </a:lnTo>
                <a:cubicBezTo>
                  <a:pt x="1888" y="898"/>
                  <a:pt x="1888" y="790"/>
                  <a:pt x="1837" y="703"/>
                </a:cubicBezTo>
                <a:lnTo>
                  <a:pt x="1513" y="141"/>
                </a:lnTo>
                <a:lnTo>
                  <a:pt x="1513" y="141"/>
                </a:lnTo>
                <a:cubicBezTo>
                  <a:pt x="1463" y="54"/>
                  <a:pt x="1369" y="0"/>
                  <a:pt x="126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435">
            <a:extLst>
              <a:ext uri="{FF2B5EF4-FFF2-40B4-BE49-F238E27FC236}">
                <a16:creationId xmlns:a16="http://schemas.microsoft.com/office/drawing/2014/main" id="{EEC879BC-E664-9E46-8240-2127103E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371" y="7061246"/>
            <a:ext cx="2351023" cy="2103835"/>
          </a:xfrm>
          <a:custGeom>
            <a:avLst/>
            <a:gdLst>
              <a:gd name="T0" fmla="*/ 1267 w 1888"/>
              <a:gd name="T1" fmla="*/ 0 h 1690"/>
              <a:gd name="T2" fmla="*/ 619 w 1888"/>
              <a:gd name="T3" fmla="*/ 0 h 1690"/>
              <a:gd name="T4" fmla="*/ 619 w 1888"/>
              <a:gd name="T5" fmla="*/ 0 h 1690"/>
              <a:gd name="T6" fmla="*/ 374 w 1888"/>
              <a:gd name="T7" fmla="*/ 141 h 1690"/>
              <a:gd name="T8" fmla="*/ 51 w 1888"/>
              <a:gd name="T9" fmla="*/ 703 h 1690"/>
              <a:gd name="T10" fmla="*/ 51 w 1888"/>
              <a:gd name="T11" fmla="*/ 703 h 1690"/>
              <a:gd name="T12" fmla="*/ 51 w 1888"/>
              <a:gd name="T13" fmla="*/ 986 h 1690"/>
              <a:gd name="T14" fmla="*/ 374 w 1888"/>
              <a:gd name="T15" fmla="*/ 1547 h 1690"/>
              <a:gd name="T16" fmla="*/ 374 w 1888"/>
              <a:gd name="T17" fmla="*/ 1547 h 1690"/>
              <a:gd name="T18" fmla="*/ 619 w 1888"/>
              <a:gd name="T19" fmla="*/ 1689 h 1690"/>
              <a:gd name="T20" fmla="*/ 1267 w 1888"/>
              <a:gd name="T21" fmla="*/ 1689 h 1690"/>
              <a:gd name="T22" fmla="*/ 1267 w 1888"/>
              <a:gd name="T23" fmla="*/ 1689 h 1690"/>
              <a:gd name="T24" fmla="*/ 1512 w 1888"/>
              <a:gd name="T25" fmla="*/ 1547 h 1690"/>
              <a:gd name="T26" fmla="*/ 1837 w 1888"/>
              <a:gd name="T27" fmla="*/ 986 h 1690"/>
              <a:gd name="T28" fmla="*/ 1837 w 1888"/>
              <a:gd name="T29" fmla="*/ 986 h 1690"/>
              <a:gd name="T30" fmla="*/ 1837 w 1888"/>
              <a:gd name="T31" fmla="*/ 703 h 1690"/>
              <a:gd name="T32" fmla="*/ 1512 w 1888"/>
              <a:gd name="T33" fmla="*/ 141 h 1690"/>
              <a:gd name="T34" fmla="*/ 1512 w 1888"/>
              <a:gd name="T35" fmla="*/ 141 h 1690"/>
              <a:gd name="T36" fmla="*/ 1267 w 1888"/>
              <a:gd name="T37" fmla="*/ 0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8" h="1690">
                <a:moveTo>
                  <a:pt x="1267" y="0"/>
                </a:moveTo>
                <a:lnTo>
                  <a:pt x="619" y="0"/>
                </a:lnTo>
                <a:lnTo>
                  <a:pt x="619" y="0"/>
                </a:lnTo>
                <a:cubicBezTo>
                  <a:pt x="519" y="0"/>
                  <a:pt x="425" y="54"/>
                  <a:pt x="374" y="141"/>
                </a:cubicBezTo>
                <a:lnTo>
                  <a:pt x="51" y="703"/>
                </a:lnTo>
                <a:lnTo>
                  <a:pt x="51" y="703"/>
                </a:lnTo>
                <a:cubicBezTo>
                  <a:pt x="0" y="790"/>
                  <a:pt x="0" y="898"/>
                  <a:pt x="51" y="986"/>
                </a:cubicBezTo>
                <a:lnTo>
                  <a:pt x="374" y="1547"/>
                </a:lnTo>
                <a:lnTo>
                  <a:pt x="374" y="1547"/>
                </a:lnTo>
                <a:cubicBezTo>
                  <a:pt x="425" y="1634"/>
                  <a:pt x="519" y="1689"/>
                  <a:pt x="619" y="1689"/>
                </a:cubicBezTo>
                <a:lnTo>
                  <a:pt x="1267" y="1689"/>
                </a:lnTo>
                <a:lnTo>
                  <a:pt x="1267" y="1689"/>
                </a:lnTo>
                <a:cubicBezTo>
                  <a:pt x="1369" y="1689"/>
                  <a:pt x="1462" y="1634"/>
                  <a:pt x="1512" y="1547"/>
                </a:cubicBezTo>
                <a:lnTo>
                  <a:pt x="1837" y="986"/>
                </a:lnTo>
                <a:lnTo>
                  <a:pt x="1837" y="986"/>
                </a:lnTo>
                <a:cubicBezTo>
                  <a:pt x="1887" y="898"/>
                  <a:pt x="1887" y="790"/>
                  <a:pt x="1837" y="703"/>
                </a:cubicBezTo>
                <a:lnTo>
                  <a:pt x="1512" y="141"/>
                </a:lnTo>
                <a:lnTo>
                  <a:pt x="1512" y="141"/>
                </a:lnTo>
                <a:cubicBezTo>
                  <a:pt x="1462" y="54"/>
                  <a:pt x="1369" y="0"/>
                  <a:pt x="126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36">
            <a:extLst>
              <a:ext uri="{FF2B5EF4-FFF2-40B4-BE49-F238E27FC236}">
                <a16:creationId xmlns:a16="http://schemas.microsoft.com/office/drawing/2014/main" id="{9A28D9F7-0863-3047-BEB6-5E05B64A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6180" y="10109887"/>
            <a:ext cx="2351023" cy="2103839"/>
          </a:xfrm>
          <a:custGeom>
            <a:avLst/>
            <a:gdLst>
              <a:gd name="T0" fmla="*/ 1267 w 1888"/>
              <a:gd name="T1" fmla="*/ 0 h 1690"/>
              <a:gd name="T2" fmla="*/ 619 w 1888"/>
              <a:gd name="T3" fmla="*/ 0 h 1690"/>
              <a:gd name="T4" fmla="*/ 619 w 1888"/>
              <a:gd name="T5" fmla="*/ 0 h 1690"/>
              <a:gd name="T6" fmla="*/ 374 w 1888"/>
              <a:gd name="T7" fmla="*/ 142 h 1690"/>
              <a:gd name="T8" fmla="*/ 50 w 1888"/>
              <a:gd name="T9" fmla="*/ 703 h 1690"/>
              <a:gd name="T10" fmla="*/ 50 w 1888"/>
              <a:gd name="T11" fmla="*/ 703 h 1690"/>
              <a:gd name="T12" fmla="*/ 50 w 1888"/>
              <a:gd name="T13" fmla="*/ 986 h 1690"/>
              <a:gd name="T14" fmla="*/ 374 w 1888"/>
              <a:gd name="T15" fmla="*/ 1547 h 1690"/>
              <a:gd name="T16" fmla="*/ 374 w 1888"/>
              <a:gd name="T17" fmla="*/ 1547 h 1690"/>
              <a:gd name="T18" fmla="*/ 619 w 1888"/>
              <a:gd name="T19" fmla="*/ 1689 h 1690"/>
              <a:gd name="T20" fmla="*/ 1267 w 1888"/>
              <a:gd name="T21" fmla="*/ 1689 h 1690"/>
              <a:gd name="T22" fmla="*/ 1267 w 1888"/>
              <a:gd name="T23" fmla="*/ 1689 h 1690"/>
              <a:gd name="T24" fmla="*/ 1512 w 1888"/>
              <a:gd name="T25" fmla="*/ 1547 h 1690"/>
              <a:gd name="T26" fmla="*/ 1836 w 1888"/>
              <a:gd name="T27" fmla="*/ 986 h 1690"/>
              <a:gd name="T28" fmla="*/ 1836 w 1888"/>
              <a:gd name="T29" fmla="*/ 986 h 1690"/>
              <a:gd name="T30" fmla="*/ 1836 w 1888"/>
              <a:gd name="T31" fmla="*/ 703 h 1690"/>
              <a:gd name="T32" fmla="*/ 1512 w 1888"/>
              <a:gd name="T33" fmla="*/ 142 h 1690"/>
              <a:gd name="T34" fmla="*/ 1512 w 1888"/>
              <a:gd name="T35" fmla="*/ 142 h 1690"/>
              <a:gd name="T36" fmla="*/ 1267 w 1888"/>
              <a:gd name="T37" fmla="*/ 0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88" h="1690">
                <a:moveTo>
                  <a:pt x="1267" y="0"/>
                </a:moveTo>
                <a:lnTo>
                  <a:pt x="619" y="0"/>
                </a:lnTo>
                <a:lnTo>
                  <a:pt x="619" y="0"/>
                </a:lnTo>
                <a:cubicBezTo>
                  <a:pt x="518" y="0"/>
                  <a:pt x="425" y="54"/>
                  <a:pt x="374" y="142"/>
                </a:cubicBezTo>
                <a:lnTo>
                  <a:pt x="50" y="703"/>
                </a:lnTo>
                <a:lnTo>
                  <a:pt x="50" y="703"/>
                </a:lnTo>
                <a:cubicBezTo>
                  <a:pt x="0" y="791"/>
                  <a:pt x="0" y="898"/>
                  <a:pt x="50" y="986"/>
                </a:cubicBezTo>
                <a:lnTo>
                  <a:pt x="374" y="1547"/>
                </a:lnTo>
                <a:lnTo>
                  <a:pt x="374" y="1547"/>
                </a:lnTo>
                <a:cubicBezTo>
                  <a:pt x="425" y="1634"/>
                  <a:pt x="518" y="1689"/>
                  <a:pt x="619" y="1689"/>
                </a:cubicBezTo>
                <a:lnTo>
                  <a:pt x="1267" y="1689"/>
                </a:lnTo>
                <a:lnTo>
                  <a:pt x="1267" y="1689"/>
                </a:lnTo>
                <a:cubicBezTo>
                  <a:pt x="1368" y="1689"/>
                  <a:pt x="1462" y="1634"/>
                  <a:pt x="1512" y="1547"/>
                </a:cubicBezTo>
                <a:lnTo>
                  <a:pt x="1836" y="986"/>
                </a:lnTo>
                <a:lnTo>
                  <a:pt x="1836" y="986"/>
                </a:lnTo>
                <a:cubicBezTo>
                  <a:pt x="1887" y="898"/>
                  <a:pt x="1887" y="791"/>
                  <a:pt x="1836" y="703"/>
                </a:cubicBezTo>
                <a:lnTo>
                  <a:pt x="1512" y="142"/>
                </a:lnTo>
                <a:lnTo>
                  <a:pt x="1512" y="142"/>
                </a:lnTo>
                <a:cubicBezTo>
                  <a:pt x="1462" y="54"/>
                  <a:pt x="1368" y="0"/>
                  <a:pt x="126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24FFD21-45E7-2A4A-B77F-2379F3B4F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384" y="10554822"/>
            <a:ext cx="1253129" cy="1185251"/>
          </a:xfrm>
          <a:custGeom>
            <a:avLst/>
            <a:gdLst>
              <a:gd name="connsiteX0" fmla="*/ 660008 w 1253129"/>
              <a:gd name="connsiteY0" fmla="*/ 1031953 h 1185251"/>
              <a:gd name="connsiteX1" fmla="*/ 660008 w 1253129"/>
              <a:gd name="connsiteY1" fmla="*/ 1036939 h 1185251"/>
              <a:gd name="connsiteX2" fmla="*/ 625067 w 1253129"/>
              <a:gd name="connsiteY2" fmla="*/ 1068097 h 1185251"/>
              <a:gd name="connsiteX3" fmla="*/ 592621 w 1253129"/>
              <a:gd name="connsiteY3" fmla="*/ 1045663 h 1185251"/>
              <a:gd name="connsiteX4" fmla="*/ 573902 w 1253129"/>
              <a:gd name="connsiteY4" fmla="*/ 1105486 h 1185251"/>
              <a:gd name="connsiteX5" fmla="*/ 601356 w 1253129"/>
              <a:gd name="connsiteY5" fmla="*/ 1144122 h 1185251"/>
              <a:gd name="connsiteX6" fmla="*/ 647529 w 1253129"/>
              <a:gd name="connsiteY6" fmla="*/ 1144122 h 1185251"/>
              <a:gd name="connsiteX7" fmla="*/ 679975 w 1253129"/>
              <a:gd name="connsiteY7" fmla="*/ 1099255 h 1185251"/>
              <a:gd name="connsiteX8" fmla="*/ 660008 w 1253129"/>
              <a:gd name="connsiteY8" fmla="*/ 1031953 h 1185251"/>
              <a:gd name="connsiteX9" fmla="*/ 873403 w 1253129"/>
              <a:gd name="connsiteY9" fmla="*/ 977115 h 1185251"/>
              <a:gd name="connsiteX10" fmla="*/ 827230 w 1253129"/>
              <a:gd name="connsiteY10" fmla="*/ 993317 h 1185251"/>
              <a:gd name="connsiteX11" fmla="*/ 827230 w 1253129"/>
              <a:gd name="connsiteY11" fmla="*/ 1031953 h 1185251"/>
              <a:gd name="connsiteX12" fmla="*/ 873403 w 1253129"/>
              <a:gd name="connsiteY12" fmla="*/ 977115 h 1185251"/>
              <a:gd name="connsiteX13" fmla="*/ 375482 w 1253129"/>
              <a:gd name="connsiteY13" fmla="*/ 977115 h 1185251"/>
              <a:gd name="connsiteX14" fmla="*/ 421655 w 1253129"/>
              <a:gd name="connsiteY14" fmla="*/ 1031953 h 1185251"/>
              <a:gd name="connsiteX15" fmla="*/ 421655 w 1253129"/>
              <a:gd name="connsiteY15" fmla="*/ 993317 h 1185251"/>
              <a:gd name="connsiteX16" fmla="*/ 375482 w 1253129"/>
              <a:gd name="connsiteY16" fmla="*/ 977115 h 1185251"/>
              <a:gd name="connsiteX17" fmla="*/ 787296 w 1253129"/>
              <a:gd name="connsiteY17" fmla="*/ 881148 h 1185251"/>
              <a:gd name="connsiteX18" fmla="*/ 728644 w 1253129"/>
              <a:gd name="connsiteY18" fmla="*/ 896104 h 1185251"/>
              <a:gd name="connsiteX19" fmla="*/ 712421 w 1253129"/>
              <a:gd name="connsiteY19" fmla="*/ 931001 h 1185251"/>
              <a:gd name="connsiteX20" fmla="*/ 683719 w 1253129"/>
              <a:gd name="connsiteY20" fmla="*/ 965898 h 1185251"/>
              <a:gd name="connsiteX21" fmla="*/ 702438 w 1253129"/>
              <a:gd name="connsiteY21" fmla="*/ 1068097 h 1185251"/>
              <a:gd name="connsiteX22" fmla="*/ 738628 w 1253129"/>
              <a:gd name="connsiteY22" fmla="*/ 1019490 h 1185251"/>
              <a:gd name="connsiteX23" fmla="*/ 739875 w 1253129"/>
              <a:gd name="connsiteY23" fmla="*/ 1018244 h 1185251"/>
              <a:gd name="connsiteX24" fmla="*/ 796032 w 1253129"/>
              <a:gd name="connsiteY24" fmla="*/ 973376 h 1185251"/>
              <a:gd name="connsiteX25" fmla="*/ 796032 w 1253129"/>
              <a:gd name="connsiteY25" fmla="*/ 888626 h 1185251"/>
              <a:gd name="connsiteX26" fmla="*/ 792288 w 1253129"/>
              <a:gd name="connsiteY26" fmla="*/ 882395 h 1185251"/>
              <a:gd name="connsiteX27" fmla="*/ 787296 w 1253129"/>
              <a:gd name="connsiteY27" fmla="*/ 881148 h 1185251"/>
              <a:gd name="connsiteX28" fmla="*/ 462837 w 1253129"/>
              <a:gd name="connsiteY28" fmla="*/ 881148 h 1185251"/>
              <a:gd name="connsiteX29" fmla="*/ 456597 w 1253129"/>
              <a:gd name="connsiteY29" fmla="*/ 882395 h 1185251"/>
              <a:gd name="connsiteX30" fmla="*/ 452853 w 1253129"/>
              <a:gd name="connsiteY30" fmla="*/ 888626 h 1185251"/>
              <a:gd name="connsiteX31" fmla="*/ 452853 w 1253129"/>
              <a:gd name="connsiteY31" fmla="*/ 973376 h 1185251"/>
              <a:gd name="connsiteX32" fmla="*/ 510258 w 1253129"/>
              <a:gd name="connsiteY32" fmla="*/ 1018244 h 1185251"/>
              <a:gd name="connsiteX33" fmla="*/ 511506 w 1253129"/>
              <a:gd name="connsiteY33" fmla="*/ 1019490 h 1185251"/>
              <a:gd name="connsiteX34" fmla="*/ 551439 w 1253129"/>
              <a:gd name="connsiteY34" fmla="*/ 1075574 h 1185251"/>
              <a:gd name="connsiteX35" fmla="*/ 566414 w 1253129"/>
              <a:gd name="connsiteY35" fmla="*/ 967145 h 1185251"/>
              <a:gd name="connsiteX36" fmla="*/ 536464 w 1253129"/>
              <a:gd name="connsiteY36" fmla="*/ 931001 h 1185251"/>
              <a:gd name="connsiteX37" fmla="*/ 520241 w 1253129"/>
              <a:gd name="connsiteY37" fmla="*/ 896104 h 1185251"/>
              <a:gd name="connsiteX38" fmla="*/ 773569 w 1253129"/>
              <a:gd name="connsiteY38" fmla="*/ 762748 h 1185251"/>
              <a:gd name="connsiteX39" fmla="*/ 743619 w 1253129"/>
              <a:gd name="connsiteY39" fmla="*/ 859961 h 1185251"/>
              <a:gd name="connsiteX40" fmla="*/ 778561 w 1253129"/>
              <a:gd name="connsiteY40" fmla="*/ 849990 h 1185251"/>
              <a:gd name="connsiteX41" fmla="*/ 789792 w 1253129"/>
              <a:gd name="connsiteY41" fmla="*/ 849990 h 1185251"/>
              <a:gd name="connsiteX42" fmla="*/ 812255 w 1253129"/>
              <a:gd name="connsiteY42" fmla="*/ 857468 h 1185251"/>
              <a:gd name="connsiteX43" fmla="*/ 827230 w 1253129"/>
              <a:gd name="connsiteY43" fmla="*/ 888626 h 1185251"/>
              <a:gd name="connsiteX44" fmla="*/ 827230 w 1253129"/>
              <a:gd name="connsiteY44" fmla="*/ 957174 h 1185251"/>
              <a:gd name="connsiteX45" fmla="*/ 888378 w 1253129"/>
              <a:gd name="connsiteY45" fmla="*/ 940972 h 1185251"/>
              <a:gd name="connsiteX46" fmla="*/ 897114 w 1253129"/>
              <a:gd name="connsiteY46" fmla="*/ 882395 h 1185251"/>
              <a:gd name="connsiteX47" fmla="*/ 777313 w 1253129"/>
              <a:gd name="connsiteY47" fmla="*/ 762748 h 1185251"/>
              <a:gd name="connsiteX48" fmla="*/ 688711 w 1253129"/>
              <a:gd name="connsiteY48" fmla="*/ 762748 h 1185251"/>
              <a:gd name="connsiteX49" fmla="*/ 669992 w 1253129"/>
              <a:gd name="connsiteY49" fmla="*/ 935987 h 1185251"/>
              <a:gd name="connsiteX50" fmla="*/ 671240 w 1253129"/>
              <a:gd name="connsiteY50" fmla="*/ 934740 h 1185251"/>
              <a:gd name="connsiteX51" fmla="*/ 683719 w 1253129"/>
              <a:gd name="connsiteY51" fmla="*/ 917292 h 1185251"/>
              <a:gd name="connsiteX52" fmla="*/ 702438 w 1253129"/>
              <a:gd name="connsiteY52" fmla="*/ 874917 h 1185251"/>
              <a:gd name="connsiteX53" fmla="*/ 713669 w 1253129"/>
              <a:gd name="connsiteY53" fmla="*/ 845005 h 1185251"/>
              <a:gd name="connsiteX54" fmla="*/ 714917 w 1253129"/>
              <a:gd name="connsiteY54" fmla="*/ 842513 h 1185251"/>
              <a:gd name="connsiteX55" fmla="*/ 726148 w 1253129"/>
              <a:gd name="connsiteY55" fmla="*/ 812601 h 1185251"/>
              <a:gd name="connsiteX56" fmla="*/ 726148 w 1253129"/>
              <a:gd name="connsiteY56" fmla="*/ 810108 h 1185251"/>
              <a:gd name="connsiteX57" fmla="*/ 739875 w 1253129"/>
              <a:gd name="connsiteY57" fmla="*/ 762748 h 1185251"/>
              <a:gd name="connsiteX58" fmla="*/ 509010 w 1253129"/>
              <a:gd name="connsiteY58" fmla="*/ 762748 h 1185251"/>
              <a:gd name="connsiteX59" fmla="*/ 522737 w 1253129"/>
              <a:gd name="connsiteY59" fmla="*/ 810108 h 1185251"/>
              <a:gd name="connsiteX60" fmla="*/ 523985 w 1253129"/>
              <a:gd name="connsiteY60" fmla="*/ 812601 h 1185251"/>
              <a:gd name="connsiteX61" fmla="*/ 533968 w 1253129"/>
              <a:gd name="connsiteY61" fmla="*/ 842513 h 1185251"/>
              <a:gd name="connsiteX62" fmla="*/ 533968 w 1253129"/>
              <a:gd name="connsiteY62" fmla="*/ 845005 h 1185251"/>
              <a:gd name="connsiteX63" fmla="*/ 546448 w 1253129"/>
              <a:gd name="connsiteY63" fmla="*/ 874917 h 1185251"/>
              <a:gd name="connsiteX64" fmla="*/ 565166 w 1253129"/>
              <a:gd name="connsiteY64" fmla="*/ 917292 h 1185251"/>
              <a:gd name="connsiteX65" fmla="*/ 578894 w 1253129"/>
              <a:gd name="connsiteY65" fmla="*/ 935987 h 1185251"/>
              <a:gd name="connsiteX66" fmla="*/ 561423 w 1253129"/>
              <a:gd name="connsiteY66" fmla="*/ 762748 h 1185251"/>
              <a:gd name="connsiteX67" fmla="*/ 471572 w 1253129"/>
              <a:gd name="connsiteY67" fmla="*/ 762748 h 1185251"/>
              <a:gd name="connsiteX68" fmla="*/ 350524 w 1253129"/>
              <a:gd name="connsiteY68" fmla="*/ 882395 h 1185251"/>
              <a:gd name="connsiteX69" fmla="*/ 360507 w 1253129"/>
              <a:gd name="connsiteY69" fmla="*/ 940972 h 1185251"/>
              <a:gd name="connsiteX70" fmla="*/ 421655 w 1253129"/>
              <a:gd name="connsiteY70" fmla="*/ 957174 h 1185251"/>
              <a:gd name="connsiteX71" fmla="*/ 421655 w 1253129"/>
              <a:gd name="connsiteY71" fmla="*/ 888626 h 1185251"/>
              <a:gd name="connsiteX72" fmla="*/ 436630 w 1253129"/>
              <a:gd name="connsiteY72" fmla="*/ 857468 h 1185251"/>
              <a:gd name="connsiteX73" fmla="*/ 470324 w 1253129"/>
              <a:gd name="connsiteY73" fmla="*/ 849990 h 1185251"/>
              <a:gd name="connsiteX74" fmla="*/ 506514 w 1253129"/>
              <a:gd name="connsiteY74" fmla="*/ 859961 h 1185251"/>
              <a:gd name="connsiteX75" fmla="*/ 475316 w 1253129"/>
              <a:gd name="connsiteY75" fmla="*/ 762748 h 1185251"/>
              <a:gd name="connsiteX76" fmla="*/ 625067 w 1253129"/>
              <a:gd name="connsiteY76" fmla="*/ 694200 h 1185251"/>
              <a:gd name="connsiteX77" fmla="*/ 588877 w 1253129"/>
              <a:gd name="connsiteY77" fmla="*/ 727851 h 1185251"/>
              <a:gd name="connsiteX78" fmla="*/ 621323 w 1253129"/>
              <a:gd name="connsiteY78" fmla="*/ 1034446 h 1185251"/>
              <a:gd name="connsiteX79" fmla="*/ 627562 w 1253129"/>
              <a:gd name="connsiteY79" fmla="*/ 1034446 h 1185251"/>
              <a:gd name="connsiteX80" fmla="*/ 660008 w 1253129"/>
              <a:gd name="connsiteY80" fmla="*/ 727851 h 1185251"/>
              <a:gd name="connsiteX81" fmla="*/ 625067 w 1253129"/>
              <a:gd name="connsiteY81" fmla="*/ 694200 h 1185251"/>
              <a:gd name="connsiteX82" fmla="*/ 628184 w 1253129"/>
              <a:gd name="connsiteY82" fmla="*/ 322143 h 1185251"/>
              <a:gd name="connsiteX83" fmla="*/ 563685 w 1253129"/>
              <a:gd name="connsiteY83" fmla="*/ 386642 h 1185251"/>
              <a:gd name="connsiteX84" fmla="*/ 628184 w 1253129"/>
              <a:gd name="connsiteY84" fmla="*/ 449901 h 1185251"/>
              <a:gd name="connsiteX85" fmla="*/ 692683 w 1253129"/>
              <a:gd name="connsiteY85" fmla="*/ 386642 h 1185251"/>
              <a:gd name="connsiteX86" fmla="*/ 628184 w 1253129"/>
              <a:gd name="connsiteY86" fmla="*/ 322143 h 1185251"/>
              <a:gd name="connsiteX87" fmla="*/ 628184 w 1253129"/>
              <a:gd name="connsiteY87" fmla="*/ 291134 h 1185251"/>
              <a:gd name="connsiteX88" fmla="*/ 722452 w 1253129"/>
              <a:gd name="connsiteY88" fmla="*/ 386642 h 1185251"/>
              <a:gd name="connsiteX89" fmla="*/ 628184 w 1253129"/>
              <a:gd name="connsiteY89" fmla="*/ 482151 h 1185251"/>
              <a:gd name="connsiteX90" fmla="*/ 531435 w 1253129"/>
              <a:gd name="connsiteY90" fmla="*/ 386642 h 1185251"/>
              <a:gd name="connsiteX91" fmla="*/ 628184 w 1253129"/>
              <a:gd name="connsiteY91" fmla="*/ 291134 h 1185251"/>
              <a:gd name="connsiteX92" fmla="*/ 535216 w 1253129"/>
              <a:gd name="connsiteY92" fmla="*/ 201904 h 1185251"/>
              <a:gd name="connsiteX93" fmla="*/ 479060 w 1253129"/>
              <a:gd name="connsiteY93" fmla="*/ 525947 h 1185251"/>
              <a:gd name="connsiteX94" fmla="*/ 501522 w 1253129"/>
              <a:gd name="connsiteY94" fmla="*/ 730344 h 1185251"/>
              <a:gd name="connsiteX95" fmla="*/ 557679 w 1253129"/>
              <a:gd name="connsiteY95" fmla="*/ 730344 h 1185251"/>
              <a:gd name="connsiteX96" fmla="*/ 557679 w 1253129"/>
              <a:gd name="connsiteY96" fmla="*/ 729097 h 1185251"/>
              <a:gd name="connsiteX97" fmla="*/ 561423 w 1253129"/>
              <a:gd name="connsiteY97" fmla="*/ 709156 h 1185251"/>
              <a:gd name="connsiteX98" fmla="*/ 625067 w 1253129"/>
              <a:gd name="connsiteY98" fmla="*/ 663042 h 1185251"/>
              <a:gd name="connsiteX99" fmla="*/ 686215 w 1253129"/>
              <a:gd name="connsiteY99" fmla="*/ 702925 h 1185251"/>
              <a:gd name="connsiteX100" fmla="*/ 691206 w 1253129"/>
              <a:gd name="connsiteY100" fmla="*/ 729097 h 1185251"/>
              <a:gd name="connsiteX101" fmla="*/ 691206 w 1253129"/>
              <a:gd name="connsiteY101" fmla="*/ 730344 h 1185251"/>
              <a:gd name="connsiteX102" fmla="*/ 747363 w 1253129"/>
              <a:gd name="connsiteY102" fmla="*/ 730344 h 1185251"/>
              <a:gd name="connsiteX103" fmla="*/ 769826 w 1253129"/>
              <a:gd name="connsiteY103" fmla="*/ 525947 h 1185251"/>
              <a:gd name="connsiteX104" fmla="*/ 713669 w 1253129"/>
              <a:gd name="connsiteY104" fmla="*/ 201904 h 1185251"/>
              <a:gd name="connsiteX105" fmla="*/ 625067 w 1253129"/>
              <a:gd name="connsiteY105" fmla="*/ 31158 h 1185251"/>
              <a:gd name="connsiteX106" fmla="*/ 620075 w 1253129"/>
              <a:gd name="connsiteY106" fmla="*/ 33651 h 1185251"/>
              <a:gd name="connsiteX107" fmla="*/ 547696 w 1253129"/>
              <a:gd name="connsiteY107" fmla="*/ 169500 h 1185251"/>
              <a:gd name="connsiteX108" fmla="*/ 702438 w 1253129"/>
              <a:gd name="connsiteY108" fmla="*/ 169500 h 1185251"/>
              <a:gd name="connsiteX109" fmla="*/ 628810 w 1253129"/>
              <a:gd name="connsiteY109" fmla="*/ 33651 h 1185251"/>
              <a:gd name="connsiteX110" fmla="*/ 625067 w 1253129"/>
              <a:gd name="connsiteY110" fmla="*/ 31158 h 1185251"/>
              <a:gd name="connsiteX111" fmla="*/ 625067 w 1253129"/>
              <a:gd name="connsiteY111" fmla="*/ 0 h 1185251"/>
              <a:gd name="connsiteX112" fmla="*/ 655017 w 1253129"/>
              <a:gd name="connsiteY112" fmla="*/ 16202 h 1185251"/>
              <a:gd name="connsiteX113" fmla="*/ 802272 w 1253129"/>
              <a:gd name="connsiteY113" fmla="*/ 525947 h 1185251"/>
              <a:gd name="connsiteX114" fmla="*/ 781057 w 1253129"/>
              <a:gd name="connsiteY114" fmla="*/ 730344 h 1185251"/>
              <a:gd name="connsiteX115" fmla="*/ 929560 w 1253129"/>
              <a:gd name="connsiteY115" fmla="*/ 882395 h 1185251"/>
              <a:gd name="connsiteX116" fmla="*/ 922072 w 1253129"/>
              <a:gd name="connsiteY116" fmla="*/ 938479 h 1185251"/>
              <a:gd name="connsiteX117" fmla="*/ 940791 w 1253129"/>
              <a:gd name="connsiteY117" fmla="*/ 938479 h 1185251"/>
              <a:gd name="connsiteX118" fmla="*/ 1116748 w 1253129"/>
              <a:gd name="connsiteY118" fmla="*/ 1025722 h 1185251"/>
              <a:gd name="connsiteX119" fmla="*/ 1226565 w 1253129"/>
              <a:gd name="connsiteY119" fmla="*/ 902336 h 1185251"/>
              <a:gd name="connsiteX120" fmla="*/ 1249028 w 1253129"/>
              <a:gd name="connsiteY120" fmla="*/ 904829 h 1185251"/>
              <a:gd name="connsiteX121" fmla="*/ 1247780 w 1253129"/>
              <a:gd name="connsiteY121" fmla="*/ 927262 h 1185251"/>
              <a:gd name="connsiteX122" fmla="*/ 1130475 w 1253129"/>
              <a:gd name="connsiteY122" fmla="*/ 1061865 h 1185251"/>
              <a:gd name="connsiteX123" fmla="*/ 1117996 w 1253129"/>
              <a:gd name="connsiteY123" fmla="*/ 1068097 h 1185251"/>
              <a:gd name="connsiteX124" fmla="*/ 1105516 w 1253129"/>
              <a:gd name="connsiteY124" fmla="*/ 1061865 h 1185251"/>
              <a:gd name="connsiteX125" fmla="*/ 938295 w 1253129"/>
              <a:gd name="connsiteY125" fmla="*/ 970884 h 1185251"/>
              <a:gd name="connsiteX126" fmla="*/ 910841 w 1253129"/>
              <a:gd name="connsiteY126" fmla="*/ 970884 h 1185251"/>
              <a:gd name="connsiteX127" fmla="*/ 838461 w 1253129"/>
              <a:gd name="connsiteY127" fmla="*/ 1063111 h 1185251"/>
              <a:gd name="connsiteX128" fmla="*/ 822238 w 1253129"/>
              <a:gd name="connsiteY128" fmla="*/ 1068097 h 1185251"/>
              <a:gd name="connsiteX129" fmla="*/ 809759 w 1253129"/>
              <a:gd name="connsiteY129" fmla="*/ 1065604 h 1185251"/>
              <a:gd name="connsiteX130" fmla="*/ 796032 w 1253129"/>
              <a:gd name="connsiteY130" fmla="*/ 1040678 h 1185251"/>
              <a:gd name="connsiteX131" fmla="*/ 796032 w 1253129"/>
              <a:gd name="connsiteY131" fmla="*/ 1012012 h 1185251"/>
              <a:gd name="connsiteX132" fmla="*/ 763586 w 1253129"/>
              <a:gd name="connsiteY132" fmla="*/ 1039431 h 1185251"/>
              <a:gd name="connsiteX133" fmla="*/ 673736 w 1253129"/>
              <a:gd name="connsiteY133" fmla="*/ 1162817 h 1185251"/>
              <a:gd name="connsiteX134" fmla="*/ 671240 w 1253129"/>
              <a:gd name="connsiteY134" fmla="*/ 1165310 h 1185251"/>
              <a:gd name="connsiteX135" fmla="*/ 625067 w 1253129"/>
              <a:gd name="connsiteY135" fmla="*/ 1185251 h 1185251"/>
              <a:gd name="connsiteX136" fmla="*/ 577646 w 1253129"/>
              <a:gd name="connsiteY136" fmla="*/ 1165310 h 1185251"/>
              <a:gd name="connsiteX137" fmla="*/ 576398 w 1253129"/>
              <a:gd name="connsiteY137" fmla="*/ 1162817 h 1185251"/>
              <a:gd name="connsiteX138" fmla="*/ 486547 w 1253129"/>
              <a:gd name="connsiteY138" fmla="*/ 1039431 h 1185251"/>
              <a:gd name="connsiteX139" fmla="*/ 452853 w 1253129"/>
              <a:gd name="connsiteY139" fmla="*/ 1012012 h 1185251"/>
              <a:gd name="connsiteX140" fmla="*/ 452853 w 1253129"/>
              <a:gd name="connsiteY140" fmla="*/ 1040678 h 1185251"/>
              <a:gd name="connsiteX141" fmla="*/ 439126 w 1253129"/>
              <a:gd name="connsiteY141" fmla="*/ 1065604 h 1185251"/>
              <a:gd name="connsiteX142" fmla="*/ 426647 w 1253129"/>
              <a:gd name="connsiteY142" fmla="*/ 1068097 h 1185251"/>
              <a:gd name="connsiteX143" fmla="*/ 411672 w 1253129"/>
              <a:gd name="connsiteY143" fmla="*/ 1063111 h 1185251"/>
              <a:gd name="connsiteX144" fmla="*/ 338045 w 1253129"/>
              <a:gd name="connsiteY144" fmla="*/ 970884 h 1185251"/>
              <a:gd name="connsiteX145" fmla="*/ 310590 w 1253129"/>
              <a:gd name="connsiteY145" fmla="*/ 970884 h 1185251"/>
              <a:gd name="connsiteX146" fmla="*/ 144617 w 1253129"/>
              <a:gd name="connsiteY146" fmla="*/ 1061865 h 1185251"/>
              <a:gd name="connsiteX147" fmla="*/ 130890 w 1253129"/>
              <a:gd name="connsiteY147" fmla="*/ 1068097 h 1185251"/>
              <a:gd name="connsiteX148" fmla="*/ 118410 w 1253129"/>
              <a:gd name="connsiteY148" fmla="*/ 1061865 h 1185251"/>
              <a:gd name="connsiteX149" fmla="*/ 4850 w 1253129"/>
              <a:gd name="connsiteY149" fmla="*/ 918538 h 1185251"/>
              <a:gd name="connsiteX150" fmla="*/ 3602 w 1253129"/>
              <a:gd name="connsiteY150" fmla="*/ 896104 h 1185251"/>
              <a:gd name="connsiteX151" fmla="*/ 26064 w 1253129"/>
              <a:gd name="connsiteY151" fmla="*/ 894858 h 1185251"/>
              <a:gd name="connsiteX152" fmla="*/ 132138 w 1253129"/>
              <a:gd name="connsiteY152" fmla="*/ 1025722 h 1185251"/>
              <a:gd name="connsiteX153" fmla="*/ 308095 w 1253129"/>
              <a:gd name="connsiteY153" fmla="*/ 938479 h 1185251"/>
              <a:gd name="connsiteX154" fmla="*/ 326813 w 1253129"/>
              <a:gd name="connsiteY154" fmla="*/ 938479 h 1185251"/>
              <a:gd name="connsiteX155" fmla="*/ 319326 w 1253129"/>
              <a:gd name="connsiteY155" fmla="*/ 882395 h 1185251"/>
              <a:gd name="connsiteX156" fmla="*/ 469076 w 1253129"/>
              <a:gd name="connsiteY156" fmla="*/ 730344 h 1185251"/>
              <a:gd name="connsiteX157" fmla="*/ 447862 w 1253129"/>
              <a:gd name="connsiteY157" fmla="*/ 525947 h 1185251"/>
              <a:gd name="connsiteX158" fmla="*/ 595117 w 1253129"/>
              <a:gd name="connsiteY158" fmla="*/ 16202 h 1185251"/>
              <a:gd name="connsiteX159" fmla="*/ 625067 w 1253129"/>
              <a:gd name="connsiteY159" fmla="*/ 0 h 118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253129" h="1185251">
                <a:moveTo>
                  <a:pt x="660008" y="1031953"/>
                </a:moveTo>
                <a:lnTo>
                  <a:pt x="660008" y="1036939"/>
                </a:lnTo>
                <a:cubicBezTo>
                  <a:pt x="657513" y="1054387"/>
                  <a:pt x="642538" y="1068097"/>
                  <a:pt x="625067" y="1068097"/>
                </a:cubicBezTo>
                <a:cubicBezTo>
                  <a:pt x="610092" y="1068097"/>
                  <a:pt x="597612" y="1059372"/>
                  <a:pt x="592621" y="1045663"/>
                </a:cubicBezTo>
                <a:cubicBezTo>
                  <a:pt x="586381" y="1068097"/>
                  <a:pt x="580142" y="1089284"/>
                  <a:pt x="573902" y="1105486"/>
                </a:cubicBezTo>
                <a:lnTo>
                  <a:pt x="601356" y="1144122"/>
                </a:lnTo>
                <a:cubicBezTo>
                  <a:pt x="613835" y="1155339"/>
                  <a:pt x="635050" y="1155339"/>
                  <a:pt x="647529" y="1144122"/>
                </a:cubicBezTo>
                <a:lnTo>
                  <a:pt x="679975" y="1099255"/>
                </a:lnTo>
                <a:cubicBezTo>
                  <a:pt x="672488" y="1079314"/>
                  <a:pt x="665000" y="1055633"/>
                  <a:pt x="660008" y="1031953"/>
                </a:cubicBezTo>
                <a:close/>
                <a:moveTo>
                  <a:pt x="873403" y="977115"/>
                </a:moveTo>
                <a:cubicBezTo>
                  <a:pt x="857180" y="980854"/>
                  <a:pt x="842205" y="985839"/>
                  <a:pt x="827230" y="993317"/>
                </a:cubicBezTo>
                <a:lnTo>
                  <a:pt x="827230" y="1031953"/>
                </a:lnTo>
                <a:cubicBezTo>
                  <a:pt x="845949" y="1016997"/>
                  <a:pt x="862172" y="998303"/>
                  <a:pt x="873403" y="977115"/>
                </a:cubicBezTo>
                <a:close/>
                <a:moveTo>
                  <a:pt x="375482" y="977115"/>
                </a:moveTo>
                <a:cubicBezTo>
                  <a:pt x="387962" y="998303"/>
                  <a:pt x="402937" y="1016997"/>
                  <a:pt x="421655" y="1031953"/>
                </a:cubicBezTo>
                <a:lnTo>
                  <a:pt x="421655" y="993317"/>
                </a:lnTo>
                <a:cubicBezTo>
                  <a:pt x="406680" y="985839"/>
                  <a:pt x="391705" y="980854"/>
                  <a:pt x="375482" y="977115"/>
                </a:cubicBezTo>
                <a:close/>
                <a:moveTo>
                  <a:pt x="787296" y="881148"/>
                </a:moveTo>
                <a:lnTo>
                  <a:pt x="728644" y="896104"/>
                </a:lnTo>
                <a:cubicBezTo>
                  <a:pt x="723652" y="907321"/>
                  <a:pt x="718661" y="918538"/>
                  <a:pt x="712421" y="931001"/>
                </a:cubicBezTo>
                <a:cubicBezTo>
                  <a:pt x="706182" y="944711"/>
                  <a:pt x="696198" y="957174"/>
                  <a:pt x="683719" y="965898"/>
                </a:cubicBezTo>
                <a:cubicBezTo>
                  <a:pt x="681223" y="980854"/>
                  <a:pt x="688711" y="1021983"/>
                  <a:pt x="702438" y="1068097"/>
                </a:cubicBezTo>
                <a:lnTo>
                  <a:pt x="738628" y="1019490"/>
                </a:lnTo>
                <a:cubicBezTo>
                  <a:pt x="738628" y="1019490"/>
                  <a:pt x="738628" y="1019490"/>
                  <a:pt x="739875" y="1018244"/>
                </a:cubicBezTo>
                <a:cubicBezTo>
                  <a:pt x="756098" y="1000795"/>
                  <a:pt x="776065" y="985839"/>
                  <a:pt x="796032" y="973376"/>
                </a:cubicBezTo>
                <a:lnTo>
                  <a:pt x="796032" y="888626"/>
                </a:lnTo>
                <a:cubicBezTo>
                  <a:pt x="796032" y="884887"/>
                  <a:pt x="793536" y="883641"/>
                  <a:pt x="792288" y="882395"/>
                </a:cubicBezTo>
                <a:cubicBezTo>
                  <a:pt x="792288" y="882395"/>
                  <a:pt x="789792" y="881148"/>
                  <a:pt x="787296" y="881148"/>
                </a:cubicBezTo>
                <a:close/>
                <a:moveTo>
                  <a:pt x="462837" y="881148"/>
                </a:moveTo>
                <a:cubicBezTo>
                  <a:pt x="459093" y="881148"/>
                  <a:pt x="456597" y="882395"/>
                  <a:pt x="456597" y="882395"/>
                </a:cubicBezTo>
                <a:cubicBezTo>
                  <a:pt x="455349" y="883641"/>
                  <a:pt x="452853" y="884887"/>
                  <a:pt x="452853" y="888626"/>
                </a:cubicBezTo>
                <a:lnTo>
                  <a:pt x="452853" y="973376"/>
                </a:lnTo>
                <a:cubicBezTo>
                  <a:pt x="474068" y="985839"/>
                  <a:pt x="492787" y="1000795"/>
                  <a:pt x="510258" y="1018244"/>
                </a:cubicBezTo>
                <a:cubicBezTo>
                  <a:pt x="510258" y="1019490"/>
                  <a:pt x="510258" y="1019490"/>
                  <a:pt x="511506" y="1019490"/>
                </a:cubicBezTo>
                <a:lnTo>
                  <a:pt x="551439" y="1075574"/>
                </a:lnTo>
                <a:cubicBezTo>
                  <a:pt x="568910" y="1023229"/>
                  <a:pt x="571406" y="978362"/>
                  <a:pt x="566414" y="967145"/>
                </a:cubicBezTo>
                <a:cubicBezTo>
                  <a:pt x="553935" y="957174"/>
                  <a:pt x="542704" y="945957"/>
                  <a:pt x="536464" y="931001"/>
                </a:cubicBezTo>
                <a:cubicBezTo>
                  <a:pt x="530225" y="919784"/>
                  <a:pt x="526481" y="907321"/>
                  <a:pt x="520241" y="896104"/>
                </a:cubicBezTo>
                <a:close/>
                <a:moveTo>
                  <a:pt x="773569" y="762748"/>
                </a:moveTo>
                <a:cubicBezTo>
                  <a:pt x="764834" y="795152"/>
                  <a:pt x="754850" y="827557"/>
                  <a:pt x="743619" y="859961"/>
                </a:cubicBezTo>
                <a:lnTo>
                  <a:pt x="778561" y="849990"/>
                </a:lnTo>
                <a:cubicBezTo>
                  <a:pt x="782305" y="849990"/>
                  <a:pt x="784801" y="849990"/>
                  <a:pt x="789792" y="849990"/>
                </a:cubicBezTo>
                <a:cubicBezTo>
                  <a:pt x="797280" y="849990"/>
                  <a:pt x="806015" y="852483"/>
                  <a:pt x="812255" y="857468"/>
                </a:cubicBezTo>
                <a:cubicBezTo>
                  <a:pt x="822238" y="864946"/>
                  <a:pt x="827230" y="876163"/>
                  <a:pt x="827230" y="888626"/>
                </a:cubicBezTo>
                <a:lnTo>
                  <a:pt x="827230" y="957174"/>
                </a:lnTo>
                <a:cubicBezTo>
                  <a:pt x="847197" y="949696"/>
                  <a:pt x="868411" y="944711"/>
                  <a:pt x="888378" y="940972"/>
                </a:cubicBezTo>
                <a:cubicBezTo>
                  <a:pt x="894618" y="922277"/>
                  <a:pt x="897114" y="902336"/>
                  <a:pt x="897114" y="882395"/>
                </a:cubicBezTo>
                <a:cubicBezTo>
                  <a:pt x="897114" y="816340"/>
                  <a:pt x="843453" y="762748"/>
                  <a:pt x="777313" y="762748"/>
                </a:cubicBezTo>
                <a:close/>
                <a:moveTo>
                  <a:pt x="688711" y="762748"/>
                </a:moveTo>
                <a:lnTo>
                  <a:pt x="669992" y="935987"/>
                </a:lnTo>
                <a:lnTo>
                  <a:pt x="671240" y="934740"/>
                </a:lnTo>
                <a:cubicBezTo>
                  <a:pt x="676231" y="931001"/>
                  <a:pt x="681223" y="924770"/>
                  <a:pt x="683719" y="917292"/>
                </a:cubicBezTo>
                <a:cubicBezTo>
                  <a:pt x="691206" y="903582"/>
                  <a:pt x="697446" y="889873"/>
                  <a:pt x="702438" y="874917"/>
                </a:cubicBezTo>
                <a:cubicBezTo>
                  <a:pt x="706182" y="866193"/>
                  <a:pt x="711173" y="854976"/>
                  <a:pt x="713669" y="845005"/>
                </a:cubicBezTo>
                <a:cubicBezTo>
                  <a:pt x="714917" y="843759"/>
                  <a:pt x="714917" y="843759"/>
                  <a:pt x="714917" y="842513"/>
                </a:cubicBezTo>
                <a:cubicBezTo>
                  <a:pt x="718661" y="832542"/>
                  <a:pt x="722405" y="822571"/>
                  <a:pt x="726148" y="812601"/>
                </a:cubicBezTo>
                <a:lnTo>
                  <a:pt x="726148" y="810108"/>
                </a:lnTo>
                <a:cubicBezTo>
                  <a:pt x="732388" y="795152"/>
                  <a:pt x="736132" y="778950"/>
                  <a:pt x="739875" y="762748"/>
                </a:cubicBezTo>
                <a:close/>
                <a:moveTo>
                  <a:pt x="509010" y="762748"/>
                </a:moveTo>
                <a:cubicBezTo>
                  <a:pt x="512754" y="778950"/>
                  <a:pt x="517745" y="795152"/>
                  <a:pt x="522737" y="810108"/>
                </a:cubicBezTo>
                <a:lnTo>
                  <a:pt x="523985" y="812601"/>
                </a:lnTo>
                <a:cubicBezTo>
                  <a:pt x="526481" y="822571"/>
                  <a:pt x="530225" y="832542"/>
                  <a:pt x="533968" y="842513"/>
                </a:cubicBezTo>
                <a:cubicBezTo>
                  <a:pt x="533968" y="843759"/>
                  <a:pt x="533968" y="843759"/>
                  <a:pt x="533968" y="845005"/>
                </a:cubicBezTo>
                <a:cubicBezTo>
                  <a:pt x="537712" y="854976"/>
                  <a:pt x="542704" y="866193"/>
                  <a:pt x="546448" y="874917"/>
                </a:cubicBezTo>
                <a:cubicBezTo>
                  <a:pt x="552687" y="889873"/>
                  <a:pt x="558927" y="903582"/>
                  <a:pt x="565166" y="917292"/>
                </a:cubicBezTo>
                <a:cubicBezTo>
                  <a:pt x="568910" y="924770"/>
                  <a:pt x="573902" y="932248"/>
                  <a:pt x="578894" y="935987"/>
                </a:cubicBezTo>
                <a:lnTo>
                  <a:pt x="561423" y="762748"/>
                </a:lnTo>
                <a:close/>
                <a:moveTo>
                  <a:pt x="471572" y="762748"/>
                </a:moveTo>
                <a:cubicBezTo>
                  <a:pt x="405432" y="762748"/>
                  <a:pt x="350524" y="816340"/>
                  <a:pt x="350524" y="882395"/>
                </a:cubicBezTo>
                <a:cubicBezTo>
                  <a:pt x="350524" y="902336"/>
                  <a:pt x="354268" y="922277"/>
                  <a:pt x="360507" y="940972"/>
                </a:cubicBezTo>
                <a:cubicBezTo>
                  <a:pt x="381722" y="944711"/>
                  <a:pt x="402937" y="949696"/>
                  <a:pt x="421655" y="957174"/>
                </a:cubicBezTo>
                <a:lnTo>
                  <a:pt x="421655" y="888626"/>
                </a:lnTo>
                <a:cubicBezTo>
                  <a:pt x="421655" y="876163"/>
                  <a:pt x="427895" y="864946"/>
                  <a:pt x="436630" y="857468"/>
                </a:cubicBezTo>
                <a:cubicBezTo>
                  <a:pt x="446614" y="849990"/>
                  <a:pt x="459093" y="847498"/>
                  <a:pt x="470324" y="849990"/>
                </a:cubicBezTo>
                <a:lnTo>
                  <a:pt x="506514" y="859961"/>
                </a:lnTo>
                <a:cubicBezTo>
                  <a:pt x="494035" y="827557"/>
                  <a:pt x="484052" y="795152"/>
                  <a:pt x="475316" y="762748"/>
                </a:cubicBezTo>
                <a:close/>
                <a:moveTo>
                  <a:pt x="625067" y="694200"/>
                </a:moveTo>
                <a:cubicBezTo>
                  <a:pt x="605100" y="694200"/>
                  <a:pt x="590125" y="710403"/>
                  <a:pt x="588877" y="727851"/>
                </a:cubicBezTo>
                <a:lnTo>
                  <a:pt x="621323" y="1034446"/>
                </a:lnTo>
                <a:cubicBezTo>
                  <a:pt x="621323" y="1035692"/>
                  <a:pt x="627562" y="1035692"/>
                  <a:pt x="627562" y="1034446"/>
                </a:cubicBezTo>
                <a:lnTo>
                  <a:pt x="660008" y="727851"/>
                </a:lnTo>
                <a:cubicBezTo>
                  <a:pt x="660008" y="710403"/>
                  <a:pt x="643786" y="694200"/>
                  <a:pt x="625067" y="694200"/>
                </a:cubicBezTo>
                <a:close/>
                <a:moveTo>
                  <a:pt x="628184" y="322143"/>
                </a:moveTo>
                <a:cubicBezTo>
                  <a:pt x="592213" y="322143"/>
                  <a:pt x="563685" y="350672"/>
                  <a:pt x="563685" y="386642"/>
                </a:cubicBezTo>
                <a:cubicBezTo>
                  <a:pt x="563685" y="421373"/>
                  <a:pt x="592213" y="449901"/>
                  <a:pt x="628184" y="449901"/>
                </a:cubicBezTo>
                <a:cubicBezTo>
                  <a:pt x="662914" y="449901"/>
                  <a:pt x="692683" y="421373"/>
                  <a:pt x="692683" y="386642"/>
                </a:cubicBezTo>
                <a:cubicBezTo>
                  <a:pt x="692683" y="350672"/>
                  <a:pt x="662914" y="322143"/>
                  <a:pt x="628184" y="322143"/>
                </a:cubicBezTo>
                <a:close/>
                <a:moveTo>
                  <a:pt x="628184" y="291134"/>
                </a:moveTo>
                <a:cubicBezTo>
                  <a:pt x="680279" y="291134"/>
                  <a:pt x="722452" y="333307"/>
                  <a:pt x="722452" y="386642"/>
                </a:cubicBezTo>
                <a:cubicBezTo>
                  <a:pt x="722452" y="438738"/>
                  <a:pt x="680279" y="482151"/>
                  <a:pt x="628184" y="482151"/>
                </a:cubicBezTo>
                <a:cubicBezTo>
                  <a:pt x="574848" y="482151"/>
                  <a:pt x="531435" y="438738"/>
                  <a:pt x="531435" y="386642"/>
                </a:cubicBezTo>
                <a:cubicBezTo>
                  <a:pt x="531435" y="333307"/>
                  <a:pt x="574848" y="291134"/>
                  <a:pt x="628184" y="291134"/>
                </a:cubicBezTo>
                <a:close/>
                <a:moveTo>
                  <a:pt x="535216" y="201904"/>
                </a:moveTo>
                <a:cubicBezTo>
                  <a:pt x="497779" y="301610"/>
                  <a:pt x="479060" y="411286"/>
                  <a:pt x="479060" y="525947"/>
                </a:cubicBezTo>
                <a:cubicBezTo>
                  <a:pt x="479060" y="595741"/>
                  <a:pt x="486547" y="664289"/>
                  <a:pt x="501522" y="730344"/>
                </a:cubicBezTo>
                <a:lnTo>
                  <a:pt x="557679" y="730344"/>
                </a:lnTo>
                <a:lnTo>
                  <a:pt x="557679" y="729097"/>
                </a:lnTo>
                <a:cubicBezTo>
                  <a:pt x="557679" y="722866"/>
                  <a:pt x="558927" y="716634"/>
                  <a:pt x="561423" y="709156"/>
                </a:cubicBezTo>
                <a:cubicBezTo>
                  <a:pt x="568910" y="682984"/>
                  <a:pt x="595117" y="663042"/>
                  <a:pt x="625067" y="663042"/>
                </a:cubicBezTo>
                <a:cubicBezTo>
                  <a:pt x="652521" y="663042"/>
                  <a:pt x="676231" y="679245"/>
                  <a:pt x="686215" y="702925"/>
                </a:cubicBezTo>
                <a:cubicBezTo>
                  <a:pt x="689959" y="711649"/>
                  <a:pt x="691206" y="720373"/>
                  <a:pt x="691206" y="729097"/>
                </a:cubicBezTo>
                <a:lnTo>
                  <a:pt x="691206" y="730344"/>
                </a:lnTo>
                <a:lnTo>
                  <a:pt x="747363" y="730344"/>
                </a:lnTo>
                <a:cubicBezTo>
                  <a:pt x="762338" y="664289"/>
                  <a:pt x="769826" y="595741"/>
                  <a:pt x="769826" y="525947"/>
                </a:cubicBezTo>
                <a:cubicBezTo>
                  <a:pt x="769826" y="411286"/>
                  <a:pt x="751107" y="301610"/>
                  <a:pt x="713669" y="201904"/>
                </a:cubicBezTo>
                <a:close/>
                <a:moveTo>
                  <a:pt x="625067" y="31158"/>
                </a:moveTo>
                <a:cubicBezTo>
                  <a:pt x="623819" y="31158"/>
                  <a:pt x="621323" y="31158"/>
                  <a:pt x="620075" y="33651"/>
                </a:cubicBezTo>
                <a:cubicBezTo>
                  <a:pt x="592621" y="74779"/>
                  <a:pt x="567662" y="120893"/>
                  <a:pt x="547696" y="169500"/>
                </a:cubicBezTo>
                <a:lnTo>
                  <a:pt x="702438" y="169500"/>
                </a:lnTo>
                <a:cubicBezTo>
                  <a:pt x="681223" y="120893"/>
                  <a:pt x="657513" y="74779"/>
                  <a:pt x="628810" y="33651"/>
                </a:cubicBezTo>
                <a:cubicBezTo>
                  <a:pt x="627562" y="31158"/>
                  <a:pt x="626315" y="31158"/>
                  <a:pt x="625067" y="31158"/>
                </a:cubicBezTo>
                <a:close/>
                <a:moveTo>
                  <a:pt x="625067" y="0"/>
                </a:moveTo>
                <a:cubicBezTo>
                  <a:pt x="636298" y="0"/>
                  <a:pt x="647529" y="4985"/>
                  <a:pt x="655017" y="16202"/>
                </a:cubicBezTo>
                <a:cubicBezTo>
                  <a:pt x="749859" y="154544"/>
                  <a:pt x="802272" y="336506"/>
                  <a:pt x="802272" y="525947"/>
                </a:cubicBezTo>
                <a:cubicBezTo>
                  <a:pt x="802272" y="595741"/>
                  <a:pt x="794784" y="664289"/>
                  <a:pt x="781057" y="730344"/>
                </a:cubicBezTo>
                <a:cubicBezTo>
                  <a:pt x="863420" y="731590"/>
                  <a:pt x="929560" y="798891"/>
                  <a:pt x="929560" y="882395"/>
                </a:cubicBezTo>
                <a:cubicBezTo>
                  <a:pt x="929560" y="901090"/>
                  <a:pt x="927064" y="919784"/>
                  <a:pt x="922072" y="938479"/>
                </a:cubicBezTo>
                <a:cubicBezTo>
                  <a:pt x="928312" y="938479"/>
                  <a:pt x="934551" y="938479"/>
                  <a:pt x="940791" y="938479"/>
                </a:cubicBezTo>
                <a:cubicBezTo>
                  <a:pt x="1009426" y="943464"/>
                  <a:pt x="1073070" y="974623"/>
                  <a:pt x="1116748" y="1025722"/>
                </a:cubicBezTo>
                <a:cubicBezTo>
                  <a:pt x="1141706" y="995810"/>
                  <a:pt x="1195367" y="928509"/>
                  <a:pt x="1226565" y="902336"/>
                </a:cubicBezTo>
                <a:cubicBezTo>
                  <a:pt x="1234052" y="897351"/>
                  <a:pt x="1242788" y="898597"/>
                  <a:pt x="1249028" y="904829"/>
                </a:cubicBezTo>
                <a:cubicBezTo>
                  <a:pt x="1255267" y="911060"/>
                  <a:pt x="1254019" y="922277"/>
                  <a:pt x="1247780" y="927262"/>
                </a:cubicBezTo>
                <a:cubicBezTo>
                  <a:pt x="1209094" y="958420"/>
                  <a:pt x="1130475" y="1060619"/>
                  <a:pt x="1130475" y="1061865"/>
                </a:cubicBezTo>
                <a:cubicBezTo>
                  <a:pt x="1126731" y="1065604"/>
                  <a:pt x="1122987" y="1068097"/>
                  <a:pt x="1117996" y="1068097"/>
                </a:cubicBezTo>
                <a:cubicBezTo>
                  <a:pt x="1113004" y="1068097"/>
                  <a:pt x="1108012" y="1065604"/>
                  <a:pt x="1105516" y="1061865"/>
                </a:cubicBezTo>
                <a:cubicBezTo>
                  <a:pt x="1065583" y="1008273"/>
                  <a:pt x="1005683" y="974623"/>
                  <a:pt x="938295" y="970884"/>
                </a:cubicBezTo>
                <a:cubicBezTo>
                  <a:pt x="929560" y="969637"/>
                  <a:pt x="920824" y="970884"/>
                  <a:pt x="910841" y="970884"/>
                </a:cubicBezTo>
                <a:cubicBezTo>
                  <a:pt x="895866" y="1009520"/>
                  <a:pt x="869659" y="1041924"/>
                  <a:pt x="838461" y="1063111"/>
                </a:cubicBezTo>
                <a:cubicBezTo>
                  <a:pt x="833470" y="1066850"/>
                  <a:pt x="828478" y="1068097"/>
                  <a:pt x="822238" y="1068097"/>
                </a:cubicBezTo>
                <a:cubicBezTo>
                  <a:pt x="818494" y="1068097"/>
                  <a:pt x="814751" y="1066850"/>
                  <a:pt x="809759" y="1065604"/>
                </a:cubicBezTo>
                <a:cubicBezTo>
                  <a:pt x="801024" y="1059372"/>
                  <a:pt x="796032" y="1050648"/>
                  <a:pt x="796032" y="1040678"/>
                </a:cubicBezTo>
                <a:lnTo>
                  <a:pt x="796032" y="1012012"/>
                </a:lnTo>
                <a:cubicBezTo>
                  <a:pt x="783553" y="1019490"/>
                  <a:pt x="773569" y="1029461"/>
                  <a:pt x="763586" y="1039431"/>
                </a:cubicBezTo>
                <a:lnTo>
                  <a:pt x="673736" y="1162817"/>
                </a:lnTo>
                <a:cubicBezTo>
                  <a:pt x="672488" y="1164063"/>
                  <a:pt x="672488" y="1164063"/>
                  <a:pt x="671240" y="1165310"/>
                </a:cubicBezTo>
                <a:cubicBezTo>
                  <a:pt x="660008" y="1177773"/>
                  <a:pt x="642538" y="1185251"/>
                  <a:pt x="625067" y="1185251"/>
                </a:cubicBezTo>
                <a:cubicBezTo>
                  <a:pt x="606348" y="1185251"/>
                  <a:pt x="590125" y="1177773"/>
                  <a:pt x="577646" y="1165310"/>
                </a:cubicBezTo>
                <a:cubicBezTo>
                  <a:pt x="576398" y="1164063"/>
                  <a:pt x="576398" y="1164063"/>
                  <a:pt x="576398" y="1162817"/>
                </a:cubicBezTo>
                <a:lnTo>
                  <a:pt x="486547" y="1039431"/>
                </a:lnTo>
                <a:cubicBezTo>
                  <a:pt x="476564" y="1029461"/>
                  <a:pt x="465333" y="1019490"/>
                  <a:pt x="452853" y="1012012"/>
                </a:cubicBezTo>
                <a:lnTo>
                  <a:pt x="452853" y="1040678"/>
                </a:lnTo>
                <a:cubicBezTo>
                  <a:pt x="452853" y="1050648"/>
                  <a:pt x="447862" y="1059372"/>
                  <a:pt x="439126" y="1065604"/>
                </a:cubicBezTo>
                <a:cubicBezTo>
                  <a:pt x="435383" y="1066850"/>
                  <a:pt x="430391" y="1068097"/>
                  <a:pt x="426647" y="1068097"/>
                </a:cubicBezTo>
                <a:cubicBezTo>
                  <a:pt x="421655" y="1068097"/>
                  <a:pt x="416664" y="1066850"/>
                  <a:pt x="411672" y="1063111"/>
                </a:cubicBezTo>
                <a:cubicBezTo>
                  <a:pt x="380474" y="1041924"/>
                  <a:pt x="354268" y="1009520"/>
                  <a:pt x="338045" y="970884"/>
                </a:cubicBezTo>
                <a:cubicBezTo>
                  <a:pt x="329309" y="970884"/>
                  <a:pt x="319326" y="969637"/>
                  <a:pt x="310590" y="970884"/>
                </a:cubicBezTo>
                <a:cubicBezTo>
                  <a:pt x="244451" y="974623"/>
                  <a:pt x="183302" y="1008273"/>
                  <a:pt x="144617" y="1061865"/>
                </a:cubicBezTo>
                <a:cubicBezTo>
                  <a:pt x="140873" y="1065604"/>
                  <a:pt x="137129" y="1068097"/>
                  <a:pt x="130890" y="1068097"/>
                </a:cubicBezTo>
                <a:cubicBezTo>
                  <a:pt x="125898" y="1068097"/>
                  <a:pt x="120906" y="1065604"/>
                  <a:pt x="118410" y="1061865"/>
                </a:cubicBezTo>
                <a:cubicBezTo>
                  <a:pt x="117163" y="1059372"/>
                  <a:pt x="42287" y="950942"/>
                  <a:pt x="4850" y="918538"/>
                </a:cubicBezTo>
                <a:cubicBezTo>
                  <a:pt x="-1390" y="912306"/>
                  <a:pt x="-1390" y="902336"/>
                  <a:pt x="3602" y="896104"/>
                </a:cubicBezTo>
                <a:cubicBezTo>
                  <a:pt x="9841" y="888626"/>
                  <a:pt x="19825" y="888626"/>
                  <a:pt x="26064" y="894858"/>
                </a:cubicBezTo>
                <a:cubicBezTo>
                  <a:pt x="58510" y="921031"/>
                  <a:pt x="109675" y="992071"/>
                  <a:pt x="132138" y="1025722"/>
                </a:cubicBezTo>
                <a:cubicBezTo>
                  <a:pt x="177063" y="974623"/>
                  <a:pt x="240707" y="943464"/>
                  <a:pt x="308095" y="938479"/>
                </a:cubicBezTo>
                <a:cubicBezTo>
                  <a:pt x="314334" y="938479"/>
                  <a:pt x="320574" y="938479"/>
                  <a:pt x="326813" y="938479"/>
                </a:cubicBezTo>
                <a:cubicBezTo>
                  <a:pt x="321822" y="919784"/>
                  <a:pt x="319326" y="901090"/>
                  <a:pt x="319326" y="882395"/>
                </a:cubicBezTo>
                <a:cubicBezTo>
                  <a:pt x="319326" y="798891"/>
                  <a:pt x="386714" y="731590"/>
                  <a:pt x="469076" y="730344"/>
                </a:cubicBezTo>
                <a:cubicBezTo>
                  <a:pt x="454101" y="664289"/>
                  <a:pt x="447862" y="595741"/>
                  <a:pt x="447862" y="525947"/>
                </a:cubicBezTo>
                <a:cubicBezTo>
                  <a:pt x="447862" y="336506"/>
                  <a:pt x="499027" y="154544"/>
                  <a:pt x="595117" y="16202"/>
                </a:cubicBezTo>
                <a:cubicBezTo>
                  <a:pt x="601356" y="4985"/>
                  <a:pt x="612587" y="0"/>
                  <a:pt x="6250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B193453-543C-4C4C-B935-79C82A04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2523" y="7528155"/>
            <a:ext cx="1011750" cy="1174262"/>
          </a:xfrm>
          <a:custGeom>
            <a:avLst/>
            <a:gdLst>
              <a:gd name="connsiteX0" fmla="*/ 70625 w 1011750"/>
              <a:gd name="connsiteY0" fmla="*/ 972268 h 1174262"/>
              <a:gd name="connsiteX1" fmla="*/ 92990 w 1011750"/>
              <a:gd name="connsiteY1" fmla="*/ 972268 h 1174262"/>
              <a:gd name="connsiteX2" fmla="*/ 97699 w 1011750"/>
              <a:gd name="connsiteY2" fmla="*/ 977062 h 1174262"/>
              <a:gd name="connsiteX3" fmla="*/ 97699 w 1011750"/>
              <a:gd name="connsiteY3" fmla="*/ 1033391 h 1174262"/>
              <a:gd name="connsiteX4" fmla="*/ 92990 w 1011750"/>
              <a:gd name="connsiteY4" fmla="*/ 1036987 h 1174262"/>
              <a:gd name="connsiteX5" fmla="*/ 70625 w 1011750"/>
              <a:gd name="connsiteY5" fmla="*/ 1036987 h 1174262"/>
              <a:gd name="connsiteX6" fmla="*/ 65917 w 1011750"/>
              <a:gd name="connsiteY6" fmla="*/ 1033391 h 1174262"/>
              <a:gd name="connsiteX7" fmla="*/ 65917 w 1011750"/>
              <a:gd name="connsiteY7" fmla="*/ 977062 h 1174262"/>
              <a:gd name="connsiteX8" fmla="*/ 70625 w 1011750"/>
              <a:gd name="connsiteY8" fmla="*/ 972268 h 1174262"/>
              <a:gd name="connsiteX9" fmla="*/ 70625 w 1011750"/>
              <a:gd name="connsiteY9" fmla="*/ 900859 h 1174262"/>
              <a:gd name="connsiteX10" fmla="*/ 92990 w 1011750"/>
              <a:gd name="connsiteY10" fmla="*/ 900859 h 1174262"/>
              <a:gd name="connsiteX11" fmla="*/ 97699 w 1011750"/>
              <a:gd name="connsiteY11" fmla="*/ 905567 h 1174262"/>
              <a:gd name="connsiteX12" fmla="*/ 97699 w 1011750"/>
              <a:gd name="connsiteY12" fmla="*/ 927932 h 1174262"/>
              <a:gd name="connsiteX13" fmla="*/ 92990 w 1011750"/>
              <a:gd name="connsiteY13" fmla="*/ 932641 h 1174262"/>
              <a:gd name="connsiteX14" fmla="*/ 70625 w 1011750"/>
              <a:gd name="connsiteY14" fmla="*/ 932641 h 1174262"/>
              <a:gd name="connsiteX15" fmla="*/ 65917 w 1011750"/>
              <a:gd name="connsiteY15" fmla="*/ 927932 h 1174262"/>
              <a:gd name="connsiteX16" fmla="*/ 65917 w 1011750"/>
              <a:gd name="connsiteY16" fmla="*/ 905567 h 1174262"/>
              <a:gd name="connsiteX17" fmla="*/ 70625 w 1011750"/>
              <a:gd name="connsiteY17" fmla="*/ 900859 h 1174262"/>
              <a:gd name="connsiteX18" fmla="*/ 224859 w 1011750"/>
              <a:gd name="connsiteY18" fmla="*/ 897626 h 1174262"/>
              <a:gd name="connsiteX19" fmla="*/ 218647 w 1011750"/>
              <a:gd name="connsiteY19" fmla="*/ 898872 h 1174262"/>
              <a:gd name="connsiteX20" fmla="*/ 167712 w 1011750"/>
              <a:gd name="connsiteY20" fmla="*/ 902611 h 1174262"/>
              <a:gd name="connsiteX21" fmla="*/ 167712 w 1011750"/>
              <a:gd name="connsiteY21" fmla="*/ 1114449 h 1174262"/>
              <a:gd name="connsiteX22" fmla="*/ 224859 w 1011750"/>
              <a:gd name="connsiteY22" fmla="*/ 1116941 h 1174262"/>
              <a:gd name="connsiteX23" fmla="*/ 40996 w 1011750"/>
              <a:gd name="connsiteY23" fmla="*/ 867720 h 1174262"/>
              <a:gd name="connsiteX24" fmla="*/ 32300 w 1011750"/>
              <a:gd name="connsiteY24" fmla="*/ 876442 h 1174262"/>
              <a:gd name="connsiteX25" fmla="*/ 32300 w 1011750"/>
              <a:gd name="connsiteY25" fmla="*/ 1134387 h 1174262"/>
              <a:gd name="connsiteX26" fmla="*/ 40996 w 1011750"/>
              <a:gd name="connsiteY26" fmla="*/ 1143109 h 1174262"/>
              <a:gd name="connsiteX27" fmla="*/ 127958 w 1011750"/>
              <a:gd name="connsiteY27" fmla="*/ 1143109 h 1174262"/>
              <a:gd name="connsiteX28" fmla="*/ 136654 w 1011750"/>
              <a:gd name="connsiteY28" fmla="*/ 1134387 h 1174262"/>
              <a:gd name="connsiteX29" fmla="*/ 136654 w 1011750"/>
              <a:gd name="connsiteY29" fmla="*/ 876442 h 1174262"/>
              <a:gd name="connsiteX30" fmla="*/ 127958 w 1011750"/>
              <a:gd name="connsiteY30" fmla="*/ 867720 h 1174262"/>
              <a:gd name="connsiteX31" fmla="*/ 653457 w 1011750"/>
              <a:gd name="connsiteY31" fmla="*/ 822860 h 1174262"/>
              <a:gd name="connsiteX32" fmla="*/ 602522 w 1011750"/>
              <a:gd name="connsiteY32" fmla="*/ 827845 h 1174262"/>
              <a:gd name="connsiteX33" fmla="*/ 596310 w 1011750"/>
              <a:gd name="connsiteY33" fmla="*/ 829091 h 1174262"/>
              <a:gd name="connsiteX34" fmla="*/ 590099 w 1011750"/>
              <a:gd name="connsiteY34" fmla="*/ 827845 h 1174262"/>
              <a:gd name="connsiteX35" fmla="*/ 407479 w 1011750"/>
              <a:gd name="connsiteY35" fmla="*/ 844044 h 1174262"/>
              <a:gd name="connsiteX36" fmla="*/ 336667 w 1011750"/>
              <a:gd name="connsiteY36" fmla="*/ 867720 h 1174262"/>
              <a:gd name="connsiteX37" fmla="*/ 313063 w 1011750"/>
              <a:gd name="connsiteY37" fmla="*/ 877689 h 1174262"/>
              <a:gd name="connsiteX38" fmla="*/ 255916 w 1011750"/>
              <a:gd name="connsiteY38" fmla="*/ 892642 h 1174262"/>
              <a:gd name="connsiteX39" fmla="*/ 255916 w 1011750"/>
              <a:gd name="connsiteY39" fmla="*/ 1118187 h 1174262"/>
              <a:gd name="connsiteX40" fmla="*/ 447233 w 1011750"/>
              <a:gd name="connsiteY40" fmla="*/ 1126910 h 1174262"/>
              <a:gd name="connsiteX41" fmla="*/ 649730 w 1011750"/>
              <a:gd name="connsiteY41" fmla="*/ 1109464 h 1174262"/>
              <a:gd name="connsiteX42" fmla="*/ 944158 w 1011750"/>
              <a:gd name="connsiteY42" fmla="*/ 986100 h 1174262"/>
              <a:gd name="connsiteX43" fmla="*/ 978943 w 1011750"/>
              <a:gd name="connsiteY43" fmla="*/ 942486 h 1174262"/>
              <a:gd name="connsiteX44" fmla="*/ 972731 w 1011750"/>
              <a:gd name="connsiteY44" fmla="*/ 902611 h 1174262"/>
              <a:gd name="connsiteX45" fmla="*/ 898192 w 1011750"/>
              <a:gd name="connsiteY45" fmla="*/ 888903 h 1174262"/>
              <a:gd name="connsiteX46" fmla="*/ 715572 w 1011750"/>
              <a:gd name="connsiteY46" fmla="*/ 967408 h 1174262"/>
              <a:gd name="connsiteX47" fmla="*/ 670849 w 1011750"/>
              <a:gd name="connsiteY47" fmla="*/ 992330 h 1174262"/>
              <a:gd name="connsiteX48" fmla="*/ 668364 w 1011750"/>
              <a:gd name="connsiteY48" fmla="*/ 992330 h 1174262"/>
              <a:gd name="connsiteX49" fmla="*/ 546618 w 1011750"/>
              <a:gd name="connsiteY49" fmla="*/ 1006037 h 1174262"/>
              <a:gd name="connsiteX50" fmla="*/ 499410 w 1011750"/>
              <a:gd name="connsiteY50" fmla="*/ 1009776 h 1174262"/>
              <a:gd name="connsiteX51" fmla="*/ 498167 w 1011750"/>
              <a:gd name="connsiteY51" fmla="*/ 1009776 h 1174262"/>
              <a:gd name="connsiteX52" fmla="*/ 482017 w 1011750"/>
              <a:gd name="connsiteY52" fmla="*/ 994823 h 1174262"/>
              <a:gd name="connsiteX53" fmla="*/ 496925 w 1011750"/>
              <a:gd name="connsiteY53" fmla="*/ 978623 h 1174262"/>
              <a:gd name="connsiteX54" fmla="*/ 544133 w 1011750"/>
              <a:gd name="connsiteY54" fmla="*/ 973639 h 1174262"/>
              <a:gd name="connsiteX55" fmla="*/ 663395 w 1011750"/>
              <a:gd name="connsiteY55" fmla="*/ 961178 h 1174262"/>
              <a:gd name="connsiteX56" fmla="*/ 715572 w 1011750"/>
              <a:gd name="connsiteY56" fmla="*/ 887657 h 1174262"/>
              <a:gd name="connsiteX57" fmla="*/ 653457 w 1011750"/>
              <a:gd name="connsiteY57" fmla="*/ 822860 h 1174262"/>
              <a:gd name="connsiteX58" fmla="*/ 388844 w 1011750"/>
              <a:gd name="connsiteY58" fmla="*/ 432829 h 1174262"/>
              <a:gd name="connsiteX59" fmla="*/ 250947 w 1011750"/>
              <a:gd name="connsiteY59" fmla="*/ 743109 h 1174262"/>
              <a:gd name="connsiteX60" fmla="*/ 224859 w 1011750"/>
              <a:gd name="connsiteY60" fmla="*/ 841552 h 1174262"/>
              <a:gd name="connsiteX61" fmla="*/ 226101 w 1011750"/>
              <a:gd name="connsiteY61" fmla="*/ 865227 h 1174262"/>
              <a:gd name="connsiteX62" fmla="*/ 301882 w 1011750"/>
              <a:gd name="connsiteY62" fmla="*/ 847782 h 1174262"/>
              <a:gd name="connsiteX63" fmla="*/ 325486 w 1011750"/>
              <a:gd name="connsiteY63" fmla="*/ 837813 h 1174262"/>
              <a:gd name="connsiteX64" fmla="*/ 401267 w 1011750"/>
              <a:gd name="connsiteY64" fmla="*/ 812891 h 1174262"/>
              <a:gd name="connsiteX65" fmla="*/ 403752 w 1011750"/>
              <a:gd name="connsiteY65" fmla="*/ 812891 h 1174262"/>
              <a:gd name="connsiteX66" fmla="*/ 503137 w 1011750"/>
              <a:gd name="connsiteY66" fmla="*/ 802922 h 1174262"/>
              <a:gd name="connsiteX67" fmla="*/ 500652 w 1011750"/>
              <a:gd name="connsiteY67" fmla="*/ 799184 h 1174262"/>
              <a:gd name="connsiteX68" fmla="*/ 514318 w 1011750"/>
              <a:gd name="connsiteY68" fmla="*/ 781739 h 1174262"/>
              <a:gd name="connsiteX69" fmla="*/ 531710 w 1011750"/>
              <a:gd name="connsiteY69" fmla="*/ 792954 h 1174262"/>
              <a:gd name="connsiteX70" fmla="*/ 535437 w 1011750"/>
              <a:gd name="connsiteY70" fmla="*/ 801676 h 1174262"/>
              <a:gd name="connsiteX71" fmla="*/ 588856 w 1011750"/>
              <a:gd name="connsiteY71" fmla="*/ 795446 h 1174262"/>
              <a:gd name="connsiteX72" fmla="*/ 597553 w 1011750"/>
              <a:gd name="connsiteY72" fmla="*/ 773016 h 1174262"/>
              <a:gd name="connsiteX73" fmla="*/ 560283 w 1011750"/>
              <a:gd name="connsiteY73" fmla="*/ 733140 h 1174262"/>
              <a:gd name="connsiteX74" fmla="*/ 557799 w 1011750"/>
              <a:gd name="connsiteY74" fmla="*/ 731894 h 1174262"/>
              <a:gd name="connsiteX75" fmla="*/ 493198 w 1011750"/>
              <a:gd name="connsiteY75" fmla="*/ 658374 h 1174262"/>
              <a:gd name="connsiteX76" fmla="*/ 516802 w 1011750"/>
              <a:gd name="connsiteY76" fmla="*/ 608530 h 1174262"/>
              <a:gd name="connsiteX77" fmla="*/ 545375 w 1011750"/>
              <a:gd name="connsiteY77" fmla="*/ 591084 h 1174262"/>
              <a:gd name="connsiteX78" fmla="*/ 545375 w 1011750"/>
              <a:gd name="connsiteY78" fmla="*/ 559932 h 1174262"/>
              <a:gd name="connsiteX79" fmla="*/ 561525 w 1011750"/>
              <a:gd name="connsiteY79" fmla="*/ 543732 h 1174262"/>
              <a:gd name="connsiteX80" fmla="*/ 577675 w 1011750"/>
              <a:gd name="connsiteY80" fmla="*/ 559932 h 1174262"/>
              <a:gd name="connsiteX81" fmla="*/ 577675 w 1011750"/>
              <a:gd name="connsiteY81" fmla="*/ 589838 h 1174262"/>
              <a:gd name="connsiteX82" fmla="*/ 622399 w 1011750"/>
              <a:gd name="connsiteY82" fmla="*/ 627221 h 1174262"/>
              <a:gd name="connsiteX83" fmla="*/ 609976 w 1011750"/>
              <a:gd name="connsiteY83" fmla="*/ 645913 h 1174262"/>
              <a:gd name="connsiteX84" fmla="*/ 590099 w 1011750"/>
              <a:gd name="connsiteY84" fmla="*/ 634698 h 1174262"/>
              <a:gd name="connsiteX85" fmla="*/ 567737 w 1011750"/>
              <a:gd name="connsiteY85" fmla="*/ 620991 h 1174262"/>
              <a:gd name="connsiteX86" fmla="*/ 537921 w 1011750"/>
              <a:gd name="connsiteY86" fmla="*/ 630960 h 1174262"/>
              <a:gd name="connsiteX87" fmla="*/ 525498 w 1011750"/>
              <a:gd name="connsiteY87" fmla="*/ 659620 h 1174262"/>
              <a:gd name="connsiteX88" fmla="*/ 561525 w 1011750"/>
              <a:gd name="connsiteY88" fmla="*/ 700742 h 1174262"/>
              <a:gd name="connsiteX89" fmla="*/ 562768 w 1011750"/>
              <a:gd name="connsiteY89" fmla="*/ 700742 h 1174262"/>
              <a:gd name="connsiteX90" fmla="*/ 629853 w 1011750"/>
              <a:gd name="connsiteY90" fmla="*/ 774262 h 1174262"/>
              <a:gd name="connsiteX91" fmla="*/ 626126 w 1011750"/>
              <a:gd name="connsiteY91" fmla="*/ 792954 h 1174262"/>
              <a:gd name="connsiteX92" fmla="*/ 650972 w 1011750"/>
              <a:gd name="connsiteY92" fmla="*/ 790461 h 1174262"/>
              <a:gd name="connsiteX93" fmla="*/ 746630 w 1011750"/>
              <a:gd name="connsiteY93" fmla="*/ 883919 h 1174262"/>
              <a:gd name="connsiteX94" fmla="*/ 741661 w 1011750"/>
              <a:gd name="connsiteY94" fmla="*/ 927533 h 1174262"/>
              <a:gd name="connsiteX95" fmla="*/ 883285 w 1011750"/>
              <a:gd name="connsiteY95" fmla="*/ 862735 h 1174262"/>
              <a:gd name="connsiteX96" fmla="*/ 896950 w 1011750"/>
              <a:gd name="connsiteY96" fmla="*/ 854013 h 1174262"/>
              <a:gd name="connsiteX97" fmla="*/ 898192 w 1011750"/>
              <a:gd name="connsiteY97" fmla="*/ 841552 h 1174262"/>
              <a:gd name="connsiteX98" fmla="*/ 869619 w 1011750"/>
              <a:gd name="connsiteY98" fmla="*/ 734387 h 1174262"/>
              <a:gd name="connsiteX99" fmla="*/ 734207 w 1011750"/>
              <a:gd name="connsiteY99" fmla="*/ 432829 h 1174262"/>
              <a:gd name="connsiteX100" fmla="*/ 690726 w 1011750"/>
              <a:gd name="connsiteY100" fmla="*/ 376754 h 1174262"/>
              <a:gd name="connsiteX101" fmla="*/ 690726 w 1011750"/>
              <a:gd name="connsiteY101" fmla="*/ 400430 h 1174262"/>
              <a:gd name="connsiteX102" fmla="*/ 746630 w 1011750"/>
              <a:gd name="connsiteY102" fmla="*/ 400430 h 1174262"/>
              <a:gd name="connsiteX103" fmla="*/ 757811 w 1011750"/>
              <a:gd name="connsiteY103" fmla="*/ 390461 h 1174262"/>
              <a:gd name="connsiteX104" fmla="*/ 757811 w 1011750"/>
              <a:gd name="connsiteY104" fmla="*/ 386723 h 1174262"/>
              <a:gd name="connsiteX105" fmla="*/ 746630 w 1011750"/>
              <a:gd name="connsiteY105" fmla="*/ 376754 h 1174262"/>
              <a:gd name="connsiteX106" fmla="*/ 741661 w 1011750"/>
              <a:gd name="connsiteY106" fmla="*/ 376754 h 1174262"/>
              <a:gd name="connsiteX107" fmla="*/ 577675 w 1011750"/>
              <a:gd name="connsiteY107" fmla="*/ 376754 h 1174262"/>
              <a:gd name="connsiteX108" fmla="*/ 577675 w 1011750"/>
              <a:gd name="connsiteY108" fmla="*/ 400430 h 1174262"/>
              <a:gd name="connsiteX109" fmla="*/ 659668 w 1011750"/>
              <a:gd name="connsiteY109" fmla="*/ 400430 h 1174262"/>
              <a:gd name="connsiteX110" fmla="*/ 659668 w 1011750"/>
              <a:gd name="connsiteY110" fmla="*/ 376754 h 1174262"/>
              <a:gd name="connsiteX111" fmla="*/ 464625 w 1011750"/>
              <a:gd name="connsiteY111" fmla="*/ 376754 h 1174262"/>
              <a:gd name="connsiteX112" fmla="*/ 464625 w 1011750"/>
              <a:gd name="connsiteY112" fmla="*/ 400430 h 1174262"/>
              <a:gd name="connsiteX113" fmla="*/ 545375 w 1011750"/>
              <a:gd name="connsiteY113" fmla="*/ 400430 h 1174262"/>
              <a:gd name="connsiteX114" fmla="*/ 545375 w 1011750"/>
              <a:gd name="connsiteY114" fmla="*/ 376754 h 1174262"/>
              <a:gd name="connsiteX115" fmla="*/ 376421 w 1011750"/>
              <a:gd name="connsiteY115" fmla="*/ 376754 h 1174262"/>
              <a:gd name="connsiteX116" fmla="*/ 366482 w 1011750"/>
              <a:gd name="connsiteY116" fmla="*/ 386723 h 1174262"/>
              <a:gd name="connsiteX117" fmla="*/ 366482 w 1011750"/>
              <a:gd name="connsiteY117" fmla="*/ 390461 h 1174262"/>
              <a:gd name="connsiteX118" fmla="*/ 376421 w 1011750"/>
              <a:gd name="connsiteY118" fmla="*/ 400430 h 1174262"/>
              <a:gd name="connsiteX119" fmla="*/ 432325 w 1011750"/>
              <a:gd name="connsiteY119" fmla="*/ 400430 h 1174262"/>
              <a:gd name="connsiteX120" fmla="*/ 432325 w 1011750"/>
              <a:gd name="connsiteY120" fmla="*/ 376754 h 1174262"/>
              <a:gd name="connsiteX121" fmla="*/ 381390 w 1011750"/>
              <a:gd name="connsiteY121" fmla="*/ 376754 h 1174262"/>
              <a:gd name="connsiteX122" fmla="*/ 633580 w 1011750"/>
              <a:gd name="connsiteY122" fmla="*/ 320679 h 1174262"/>
              <a:gd name="connsiteX123" fmla="*/ 633580 w 1011750"/>
              <a:gd name="connsiteY123" fmla="*/ 344355 h 1174262"/>
              <a:gd name="connsiteX124" fmla="*/ 746630 w 1011750"/>
              <a:gd name="connsiteY124" fmla="*/ 344355 h 1174262"/>
              <a:gd name="connsiteX125" fmla="*/ 757811 w 1011750"/>
              <a:gd name="connsiteY125" fmla="*/ 334386 h 1174262"/>
              <a:gd name="connsiteX126" fmla="*/ 757811 w 1011750"/>
              <a:gd name="connsiteY126" fmla="*/ 330648 h 1174262"/>
              <a:gd name="connsiteX127" fmla="*/ 746630 w 1011750"/>
              <a:gd name="connsiteY127" fmla="*/ 320679 h 1174262"/>
              <a:gd name="connsiteX128" fmla="*/ 520529 w 1011750"/>
              <a:gd name="connsiteY128" fmla="*/ 320679 h 1174262"/>
              <a:gd name="connsiteX129" fmla="*/ 520529 w 1011750"/>
              <a:gd name="connsiteY129" fmla="*/ 344355 h 1174262"/>
              <a:gd name="connsiteX130" fmla="*/ 602522 w 1011750"/>
              <a:gd name="connsiteY130" fmla="*/ 344355 h 1174262"/>
              <a:gd name="connsiteX131" fmla="*/ 602522 w 1011750"/>
              <a:gd name="connsiteY131" fmla="*/ 320679 h 1174262"/>
              <a:gd name="connsiteX132" fmla="*/ 376421 w 1011750"/>
              <a:gd name="connsiteY132" fmla="*/ 320679 h 1174262"/>
              <a:gd name="connsiteX133" fmla="*/ 366482 w 1011750"/>
              <a:gd name="connsiteY133" fmla="*/ 330648 h 1174262"/>
              <a:gd name="connsiteX134" fmla="*/ 366482 w 1011750"/>
              <a:gd name="connsiteY134" fmla="*/ 334386 h 1174262"/>
              <a:gd name="connsiteX135" fmla="*/ 376421 w 1011750"/>
              <a:gd name="connsiteY135" fmla="*/ 344355 h 1174262"/>
              <a:gd name="connsiteX136" fmla="*/ 489471 w 1011750"/>
              <a:gd name="connsiteY136" fmla="*/ 344355 h 1174262"/>
              <a:gd name="connsiteX137" fmla="*/ 489471 w 1011750"/>
              <a:gd name="connsiteY137" fmla="*/ 320679 h 1174262"/>
              <a:gd name="connsiteX138" fmla="*/ 433567 w 1011750"/>
              <a:gd name="connsiteY138" fmla="*/ 207284 h 1174262"/>
              <a:gd name="connsiteX139" fmla="*/ 356544 w 1011750"/>
              <a:gd name="connsiteY139" fmla="*/ 214760 h 1174262"/>
              <a:gd name="connsiteX140" fmla="*/ 350332 w 1011750"/>
              <a:gd name="connsiteY140" fmla="*/ 218498 h 1174262"/>
              <a:gd name="connsiteX141" fmla="*/ 350332 w 1011750"/>
              <a:gd name="connsiteY141" fmla="*/ 225975 h 1174262"/>
              <a:gd name="connsiteX142" fmla="*/ 377663 w 1011750"/>
              <a:gd name="connsiteY142" fmla="*/ 288280 h 1174262"/>
              <a:gd name="connsiteX143" fmla="*/ 745388 w 1011750"/>
              <a:gd name="connsiteY143" fmla="*/ 288280 h 1174262"/>
              <a:gd name="connsiteX144" fmla="*/ 772719 w 1011750"/>
              <a:gd name="connsiteY144" fmla="*/ 225975 h 1174262"/>
              <a:gd name="connsiteX145" fmla="*/ 772719 w 1011750"/>
              <a:gd name="connsiteY145" fmla="*/ 216006 h 1174262"/>
              <a:gd name="connsiteX146" fmla="*/ 765265 w 1011750"/>
              <a:gd name="connsiteY146" fmla="*/ 211022 h 1174262"/>
              <a:gd name="connsiteX147" fmla="*/ 689484 w 1011750"/>
              <a:gd name="connsiteY147" fmla="*/ 207284 h 1174262"/>
              <a:gd name="connsiteX148" fmla="*/ 636064 w 1011750"/>
              <a:gd name="connsiteY148" fmla="*/ 224729 h 1174262"/>
              <a:gd name="connsiteX149" fmla="*/ 624883 w 1011750"/>
              <a:gd name="connsiteY149" fmla="*/ 233452 h 1174262"/>
              <a:gd name="connsiteX150" fmla="*/ 614945 w 1011750"/>
              <a:gd name="connsiteY150" fmla="*/ 224729 h 1174262"/>
              <a:gd name="connsiteX151" fmla="*/ 561525 w 1011750"/>
              <a:gd name="connsiteY151" fmla="*/ 207284 h 1174262"/>
              <a:gd name="connsiteX152" fmla="*/ 509348 w 1011750"/>
              <a:gd name="connsiteY152" fmla="*/ 224729 h 1174262"/>
              <a:gd name="connsiteX153" fmla="*/ 498167 w 1011750"/>
              <a:gd name="connsiteY153" fmla="*/ 233452 h 1174262"/>
              <a:gd name="connsiteX154" fmla="*/ 488229 w 1011750"/>
              <a:gd name="connsiteY154" fmla="*/ 224729 h 1174262"/>
              <a:gd name="connsiteX155" fmla="*/ 433567 w 1011750"/>
              <a:gd name="connsiteY155" fmla="*/ 207284 h 1174262"/>
              <a:gd name="connsiteX156" fmla="*/ 442263 w 1011750"/>
              <a:gd name="connsiteY156" fmla="*/ 98872 h 1174262"/>
              <a:gd name="connsiteX157" fmla="*/ 458413 w 1011750"/>
              <a:gd name="connsiteY157" fmla="*/ 113826 h 1174262"/>
              <a:gd name="connsiteX158" fmla="*/ 458413 w 1011750"/>
              <a:gd name="connsiteY158" fmla="*/ 132517 h 1174262"/>
              <a:gd name="connsiteX159" fmla="*/ 475806 w 1011750"/>
              <a:gd name="connsiteY159" fmla="*/ 132517 h 1174262"/>
              <a:gd name="connsiteX160" fmla="*/ 491956 w 1011750"/>
              <a:gd name="connsiteY160" fmla="*/ 148717 h 1174262"/>
              <a:gd name="connsiteX161" fmla="*/ 475806 w 1011750"/>
              <a:gd name="connsiteY161" fmla="*/ 164916 h 1174262"/>
              <a:gd name="connsiteX162" fmla="*/ 458413 w 1011750"/>
              <a:gd name="connsiteY162" fmla="*/ 164916 h 1174262"/>
              <a:gd name="connsiteX163" fmla="*/ 458413 w 1011750"/>
              <a:gd name="connsiteY163" fmla="*/ 177377 h 1174262"/>
              <a:gd name="connsiteX164" fmla="*/ 498167 w 1011750"/>
              <a:gd name="connsiteY164" fmla="*/ 192330 h 1174262"/>
              <a:gd name="connsiteX165" fmla="*/ 561525 w 1011750"/>
              <a:gd name="connsiteY165" fmla="*/ 174885 h 1174262"/>
              <a:gd name="connsiteX166" fmla="*/ 624883 w 1011750"/>
              <a:gd name="connsiteY166" fmla="*/ 192330 h 1174262"/>
              <a:gd name="connsiteX167" fmla="*/ 686999 w 1011750"/>
              <a:gd name="connsiteY167" fmla="*/ 174885 h 1174262"/>
              <a:gd name="connsiteX168" fmla="*/ 771476 w 1011750"/>
              <a:gd name="connsiteY168" fmla="*/ 178623 h 1174262"/>
              <a:gd name="connsiteX169" fmla="*/ 801292 w 1011750"/>
              <a:gd name="connsiteY169" fmla="*/ 201053 h 1174262"/>
              <a:gd name="connsiteX170" fmla="*/ 802534 w 1011750"/>
              <a:gd name="connsiteY170" fmla="*/ 238436 h 1174262"/>
              <a:gd name="connsiteX171" fmla="*/ 775203 w 1011750"/>
              <a:gd name="connsiteY171" fmla="*/ 299495 h 1174262"/>
              <a:gd name="connsiteX172" fmla="*/ 788869 w 1011750"/>
              <a:gd name="connsiteY172" fmla="*/ 330648 h 1174262"/>
              <a:gd name="connsiteX173" fmla="*/ 788869 w 1011750"/>
              <a:gd name="connsiteY173" fmla="*/ 334386 h 1174262"/>
              <a:gd name="connsiteX174" fmla="*/ 778930 w 1011750"/>
              <a:gd name="connsiteY174" fmla="*/ 360555 h 1174262"/>
              <a:gd name="connsiteX175" fmla="*/ 788869 w 1011750"/>
              <a:gd name="connsiteY175" fmla="*/ 386723 h 1174262"/>
              <a:gd name="connsiteX176" fmla="*/ 788869 w 1011750"/>
              <a:gd name="connsiteY176" fmla="*/ 390461 h 1174262"/>
              <a:gd name="connsiteX177" fmla="*/ 766507 w 1011750"/>
              <a:gd name="connsiteY177" fmla="*/ 427844 h 1174262"/>
              <a:gd name="connsiteX178" fmla="*/ 898192 w 1011750"/>
              <a:gd name="connsiteY178" fmla="*/ 723172 h 1174262"/>
              <a:gd name="connsiteX179" fmla="*/ 930492 w 1011750"/>
              <a:gd name="connsiteY179" fmla="*/ 841552 h 1174262"/>
              <a:gd name="connsiteX180" fmla="*/ 929250 w 1011750"/>
              <a:gd name="connsiteY180" fmla="*/ 846536 h 1174262"/>
              <a:gd name="connsiteX181" fmla="*/ 1000062 w 1011750"/>
              <a:gd name="connsiteY181" fmla="*/ 886411 h 1174262"/>
              <a:gd name="connsiteX182" fmla="*/ 1008758 w 1011750"/>
              <a:gd name="connsiteY182" fmla="*/ 949963 h 1174262"/>
              <a:gd name="connsiteX183" fmla="*/ 960308 w 1011750"/>
              <a:gd name="connsiteY183" fmla="*/ 1013514 h 1174262"/>
              <a:gd name="connsiteX184" fmla="*/ 659668 w 1011750"/>
              <a:gd name="connsiteY184" fmla="*/ 1140617 h 1174262"/>
              <a:gd name="connsiteX185" fmla="*/ 489471 w 1011750"/>
              <a:gd name="connsiteY185" fmla="*/ 1158063 h 1174262"/>
              <a:gd name="connsiteX186" fmla="*/ 445990 w 1011750"/>
              <a:gd name="connsiteY186" fmla="*/ 1158063 h 1174262"/>
              <a:gd name="connsiteX187" fmla="*/ 166470 w 1011750"/>
              <a:gd name="connsiteY187" fmla="*/ 1145601 h 1174262"/>
              <a:gd name="connsiteX188" fmla="*/ 127958 w 1011750"/>
              <a:gd name="connsiteY188" fmla="*/ 1174262 h 1174262"/>
              <a:gd name="connsiteX189" fmla="*/ 40996 w 1011750"/>
              <a:gd name="connsiteY189" fmla="*/ 1174262 h 1174262"/>
              <a:gd name="connsiteX190" fmla="*/ 0 w 1011750"/>
              <a:gd name="connsiteY190" fmla="*/ 1134387 h 1174262"/>
              <a:gd name="connsiteX191" fmla="*/ 0 w 1011750"/>
              <a:gd name="connsiteY191" fmla="*/ 876442 h 1174262"/>
              <a:gd name="connsiteX192" fmla="*/ 40996 w 1011750"/>
              <a:gd name="connsiteY192" fmla="*/ 835321 h 1174262"/>
              <a:gd name="connsiteX193" fmla="*/ 127958 w 1011750"/>
              <a:gd name="connsiteY193" fmla="*/ 835321 h 1174262"/>
              <a:gd name="connsiteX194" fmla="*/ 167712 w 1011750"/>
              <a:gd name="connsiteY194" fmla="*/ 870212 h 1174262"/>
              <a:gd name="connsiteX195" fmla="*/ 195043 w 1011750"/>
              <a:gd name="connsiteY195" fmla="*/ 867720 h 1174262"/>
              <a:gd name="connsiteX196" fmla="*/ 193801 w 1011750"/>
              <a:gd name="connsiteY196" fmla="*/ 841552 h 1174262"/>
              <a:gd name="connsiteX197" fmla="*/ 221132 w 1011750"/>
              <a:gd name="connsiteY197" fmla="*/ 730648 h 1174262"/>
              <a:gd name="connsiteX198" fmla="*/ 223616 w 1011750"/>
              <a:gd name="connsiteY198" fmla="*/ 725664 h 1174262"/>
              <a:gd name="connsiteX199" fmla="*/ 277218 w 1011750"/>
              <a:gd name="connsiteY199" fmla="*/ 604438 h 1174262"/>
              <a:gd name="connsiteX200" fmla="*/ 355301 w 1011750"/>
              <a:gd name="connsiteY200" fmla="*/ 427844 h 1174262"/>
              <a:gd name="connsiteX201" fmla="*/ 334182 w 1011750"/>
              <a:gd name="connsiteY201" fmla="*/ 390461 h 1174262"/>
              <a:gd name="connsiteX202" fmla="*/ 334182 w 1011750"/>
              <a:gd name="connsiteY202" fmla="*/ 386723 h 1174262"/>
              <a:gd name="connsiteX203" fmla="*/ 344121 w 1011750"/>
              <a:gd name="connsiteY203" fmla="*/ 360555 h 1174262"/>
              <a:gd name="connsiteX204" fmla="*/ 334182 w 1011750"/>
              <a:gd name="connsiteY204" fmla="*/ 334386 h 1174262"/>
              <a:gd name="connsiteX205" fmla="*/ 334182 w 1011750"/>
              <a:gd name="connsiteY205" fmla="*/ 330648 h 1174262"/>
              <a:gd name="connsiteX206" fmla="*/ 347848 w 1011750"/>
              <a:gd name="connsiteY206" fmla="*/ 299495 h 1174262"/>
              <a:gd name="connsiteX207" fmla="*/ 338812 w 1011750"/>
              <a:gd name="connsiteY207" fmla="*/ 279308 h 1174262"/>
              <a:gd name="connsiteX208" fmla="*/ 320517 w 1011750"/>
              <a:gd name="connsiteY208" fmla="*/ 238436 h 1174262"/>
              <a:gd name="connsiteX209" fmla="*/ 323001 w 1011750"/>
              <a:gd name="connsiteY209" fmla="*/ 203545 h 1174262"/>
              <a:gd name="connsiteX210" fmla="*/ 350332 w 1011750"/>
              <a:gd name="connsiteY210" fmla="*/ 183607 h 1174262"/>
              <a:gd name="connsiteX211" fmla="*/ 426113 w 1011750"/>
              <a:gd name="connsiteY211" fmla="*/ 174885 h 1174262"/>
              <a:gd name="connsiteX212" fmla="*/ 426113 w 1011750"/>
              <a:gd name="connsiteY212" fmla="*/ 164916 h 1174262"/>
              <a:gd name="connsiteX213" fmla="*/ 408721 w 1011750"/>
              <a:gd name="connsiteY213" fmla="*/ 164916 h 1174262"/>
              <a:gd name="connsiteX214" fmla="*/ 392571 w 1011750"/>
              <a:gd name="connsiteY214" fmla="*/ 148717 h 1174262"/>
              <a:gd name="connsiteX215" fmla="*/ 408721 w 1011750"/>
              <a:gd name="connsiteY215" fmla="*/ 132517 h 1174262"/>
              <a:gd name="connsiteX216" fmla="*/ 426113 w 1011750"/>
              <a:gd name="connsiteY216" fmla="*/ 132517 h 1174262"/>
              <a:gd name="connsiteX217" fmla="*/ 426113 w 1011750"/>
              <a:gd name="connsiteY217" fmla="*/ 113826 h 1174262"/>
              <a:gd name="connsiteX218" fmla="*/ 442263 w 1011750"/>
              <a:gd name="connsiteY218" fmla="*/ 98872 h 1174262"/>
              <a:gd name="connsiteX219" fmla="*/ 660672 w 1011750"/>
              <a:gd name="connsiteY219" fmla="*/ 0 h 1174262"/>
              <a:gd name="connsiteX220" fmla="*/ 676775 w 1011750"/>
              <a:gd name="connsiteY220" fmla="*/ 15946 h 1174262"/>
              <a:gd name="connsiteX221" fmla="*/ 676775 w 1011750"/>
              <a:gd name="connsiteY221" fmla="*/ 47838 h 1174262"/>
              <a:gd name="connsiteX222" fmla="*/ 708980 w 1011750"/>
              <a:gd name="connsiteY222" fmla="*/ 47838 h 1174262"/>
              <a:gd name="connsiteX223" fmla="*/ 723843 w 1011750"/>
              <a:gd name="connsiteY223" fmla="*/ 62558 h 1174262"/>
              <a:gd name="connsiteX224" fmla="*/ 708980 w 1011750"/>
              <a:gd name="connsiteY224" fmla="*/ 78504 h 1174262"/>
              <a:gd name="connsiteX225" fmla="*/ 676775 w 1011750"/>
              <a:gd name="connsiteY225" fmla="*/ 78504 h 1174262"/>
              <a:gd name="connsiteX226" fmla="*/ 676775 w 1011750"/>
              <a:gd name="connsiteY226" fmla="*/ 109170 h 1174262"/>
              <a:gd name="connsiteX227" fmla="*/ 660672 w 1011750"/>
              <a:gd name="connsiteY227" fmla="*/ 125116 h 1174262"/>
              <a:gd name="connsiteX228" fmla="*/ 644570 w 1011750"/>
              <a:gd name="connsiteY228" fmla="*/ 109170 h 1174262"/>
              <a:gd name="connsiteX229" fmla="*/ 644570 w 1011750"/>
              <a:gd name="connsiteY229" fmla="*/ 78504 h 1174262"/>
              <a:gd name="connsiteX230" fmla="*/ 613604 w 1011750"/>
              <a:gd name="connsiteY230" fmla="*/ 78504 h 1174262"/>
              <a:gd name="connsiteX231" fmla="*/ 598740 w 1011750"/>
              <a:gd name="connsiteY231" fmla="*/ 62558 h 1174262"/>
              <a:gd name="connsiteX232" fmla="*/ 613604 w 1011750"/>
              <a:gd name="connsiteY232" fmla="*/ 47838 h 1174262"/>
              <a:gd name="connsiteX233" fmla="*/ 644570 w 1011750"/>
              <a:gd name="connsiteY233" fmla="*/ 47838 h 1174262"/>
              <a:gd name="connsiteX234" fmla="*/ 644570 w 1011750"/>
              <a:gd name="connsiteY234" fmla="*/ 15946 h 1174262"/>
              <a:gd name="connsiteX235" fmla="*/ 660672 w 1011750"/>
              <a:gd name="connsiteY235" fmla="*/ 0 h 11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011750" h="1174262">
                <a:moveTo>
                  <a:pt x="70625" y="972268"/>
                </a:moveTo>
                <a:lnTo>
                  <a:pt x="92990" y="972268"/>
                </a:lnTo>
                <a:cubicBezTo>
                  <a:pt x="95345" y="972268"/>
                  <a:pt x="97699" y="974665"/>
                  <a:pt x="97699" y="977062"/>
                </a:cubicBezTo>
                <a:lnTo>
                  <a:pt x="97699" y="1033391"/>
                </a:lnTo>
                <a:cubicBezTo>
                  <a:pt x="97699" y="1035788"/>
                  <a:pt x="95345" y="1036987"/>
                  <a:pt x="92990" y="1036987"/>
                </a:cubicBezTo>
                <a:lnTo>
                  <a:pt x="70625" y="1036987"/>
                </a:lnTo>
                <a:cubicBezTo>
                  <a:pt x="68271" y="1036987"/>
                  <a:pt x="65917" y="1035788"/>
                  <a:pt x="65917" y="1033391"/>
                </a:cubicBezTo>
                <a:lnTo>
                  <a:pt x="65917" y="977062"/>
                </a:lnTo>
                <a:cubicBezTo>
                  <a:pt x="65917" y="974665"/>
                  <a:pt x="68271" y="972268"/>
                  <a:pt x="70625" y="972268"/>
                </a:cubicBezTo>
                <a:close/>
                <a:moveTo>
                  <a:pt x="70625" y="900859"/>
                </a:moveTo>
                <a:lnTo>
                  <a:pt x="92990" y="900859"/>
                </a:lnTo>
                <a:cubicBezTo>
                  <a:pt x="95345" y="900859"/>
                  <a:pt x="97699" y="903213"/>
                  <a:pt x="97699" y="905567"/>
                </a:cubicBezTo>
                <a:lnTo>
                  <a:pt x="97699" y="927932"/>
                </a:lnTo>
                <a:cubicBezTo>
                  <a:pt x="97699" y="931464"/>
                  <a:pt x="95345" y="932641"/>
                  <a:pt x="92990" y="932641"/>
                </a:cubicBezTo>
                <a:lnTo>
                  <a:pt x="70625" y="932641"/>
                </a:lnTo>
                <a:cubicBezTo>
                  <a:pt x="68271" y="932641"/>
                  <a:pt x="65917" y="931464"/>
                  <a:pt x="65917" y="927932"/>
                </a:cubicBezTo>
                <a:lnTo>
                  <a:pt x="65917" y="905567"/>
                </a:lnTo>
                <a:cubicBezTo>
                  <a:pt x="65917" y="903213"/>
                  <a:pt x="68271" y="900859"/>
                  <a:pt x="70625" y="900859"/>
                </a:cubicBezTo>
                <a:close/>
                <a:moveTo>
                  <a:pt x="224859" y="897626"/>
                </a:moveTo>
                <a:cubicBezTo>
                  <a:pt x="221132" y="897626"/>
                  <a:pt x="218647" y="898872"/>
                  <a:pt x="218647" y="898872"/>
                </a:cubicBezTo>
                <a:lnTo>
                  <a:pt x="167712" y="902611"/>
                </a:lnTo>
                <a:lnTo>
                  <a:pt x="167712" y="1114449"/>
                </a:lnTo>
                <a:lnTo>
                  <a:pt x="224859" y="1116941"/>
                </a:lnTo>
                <a:close/>
                <a:moveTo>
                  <a:pt x="40996" y="867720"/>
                </a:moveTo>
                <a:cubicBezTo>
                  <a:pt x="36027" y="867720"/>
                  <a:pt x="32300" y="871458"/>
                  <a:pt x="32300" y="876442"/>
                </a:cubicBezTo>
                <a:lnTo>
                  <a:pt x="32300" y="1134387"/>
                </a:lnTo>
                <a:cubicBezTo>
                  <a:pt x="32300" y="1139371"/>
                  <a:pt x="36027" y="1143109"/>
                  <a:pt x="40996" y="1143109"/>
                </a:cubicBezTo>
                <a:lnTo>
                  <a:pt x="127958" y="1143109"/>
                </a:lnTo>
                <a:cubicBezTo>
                  <a:pt x="132927" y="1143109"/>
                  <a:pt x="136654" y="1139371"/>
                  <a:pt x="136654" y="1134387"/>
                </a:cubicBezTo>
                <a:lnTo>
                  <a:pt x="136654" y="876442"/>
                </a:lnTo>
                <a:cubicBezTo>
                  <a:pt x="136654" y="871458"/>
                  <a:pt x="132927" y="867720"/>
                  <a:pt x="127958" y="867720"/>
                </a:cubicBezTo>
                <a:close/>
                <a:moveTo>
                  <a:pt x="653457" y="822860"/>
                </a:moveTo>
                <a:lnTo>
                  <a:pt x="602522" y="827845"/>
                </a:lnTo>
                <a:cubicBezTo>
                  <a:pt x="601279" y="827845"/>
                  <a:pt x="598795" y="829091"/>
                  <a:pt x="596310" y="829091"/>
                </a:cubicBezTo>
                <a:cubicBezTo>
                  <a:pt x="595068" y="829091"/>
                  <a:pt x="592583" y="829091"/>
                  <a:pt x="590099" y="827845"/>
                </a:cubicBezTo>
                <a:lnTo>
                  <a:pt x="407479" y="844044"/>
                </a:lnTo>
                <a:cubicBezTo>
                  <a:pt x="383875" y="849028"/>
                  <a:pt x="360271" y="858997"/>
                  <a:pt x="336667" y="867720"/>
                </a:cubicBezTo>
                <a:cubicBezTo>
                  <a:pt x="329213" y="871458"/>
                  <a:pt x="320517" y="873950"/>
                  <a:pt x="313063" y="877689"/>
                </a:cubicBezTo>
                <a:cubicBezTo>
                  <a:pt x="294428" y="883919"/>
                  <a:pt x="273309" y="888903"/>
                  <a:pt x="255916" y="892642"/>
                </a:cubicBezTo>
                <a:lnTo>
                  <a:pt x="255916" y="1118187"/>
                </a:lnTo>
                <a:lnTo>
                  <a:pt x="447233" y="1126910"/>
                </a:lnTo>
                <a:cubicBezTo>
                  <a:pt x="511833" y="1128156"/>
                  <a:pt x="588856" y="1126910"/>
                  <a:pt x="649730" y="1109464"/>
                </a:cubicBezTo>
                <a:cubicBezTo>
                  <a:pt x="740419" y="1083296"/>
                  <a:pt x="858438" y="1033452"/>
                  <a:pt x="944158" y="986100"/>
                </a:cubicBezTo>
                <a:cubicBezTo>
                  <a:pt x="961550" y="976131"/>
                  <a:pt x="973973" y="959932"/>
                  <a:pt x="978943" y="942486"/>
                </a:cubicBezTo>
                <a:cubicBezTo>
                  <a:pt x="981427" y="928779"/>
                  <a:pt x="980185" y="916318"/>
                  <a:pt x="972731" y="902611"/>
                </a:cubicBezTo>
                <a:cubicBezTo>
                  <a:pt x="960308" y="883919"/>
                  <a:pt x="941673" y="865227"/>
                  <a:pt x="898192" y="888903"/>
                </a:cubicBezTo>
                <a:cubicBezTo>
                  <a:pt x="855954" y="913826"/>
                  <a:pt x="791353" y="949963"/>
                  <a:pt x="715572" y="967408"/>
                </a:cubicBezTo>
                <a:cubicBezTo>
                  <a:pt x="703149" y="978623"/>
                  <a:pt x="688241" y="987346"/>
                  <a:pt x="670849" y="992330"/>
                </a:cubicBezTo>
                <a:lnTo>
                  <a:pt x="668364" y="992330"/>
                </a:lnTo>
                <a:cubicBezTo>
                  <a:pt x="624883" y="999807"/>
                  <a:pt x="587614" y="1002299"/>
                  <a:pt x="546618" y="1006037"/>
                </a:cubicBezTo>
                <a:cubicBezTo>
                  <a:pt x="531710" y="1007284"/>
                  <a:pt x="515560" y="1008530"/>
                  <a:pt x="499410" y="1009776"/>
                </a:cubicBezTo>
                <a:cubicBezTo>
                  <a:pt x="498167" y="1009776"/>
                  <a:pt x="498167" y="1009776"/>
                  <a:pt x="498167" y="1009776"/>
                </a:cubicBezTo>
                <a:cubicBezTo>
                  <a:pt x="489471" y="1009776"/>
                  <a:pt x="483260" y="1003545"/>
                  <a:pt x="482017" y="994823"/>
                </a:cubicBezTo>
                <a:cubicBezTo>
                  <a:pt x="480775" y="986100"/>
                  <a:pt x="486987" y="978623"/>
                  <a:pt x="496925" y="978623"/>
                </a:cubicBezTo>
                <a:cubicBezTo>
                  <a:pt x="511833" y="976131"/>
                  <a:pt x="527983" y="974885"/>
                  <a:pt x="544133" y="973639"/>
                </a:cubicBezTo>
                <a:cubicBezTo>
                  <a:pt x="583887" y="969900"/>
                  <a:pt x="621157" y="967408"/>
                  <a:pt x="663395" y="961178"/>
                </a:cubicBezTo>
                <a:cubicBezTo>
                  <a:pt x="690726" y="953701"/>
                  <a:pt x="719299" y="930025"/>
                  <a:pt x="715572" y="887657"/>
                </a:cubicBezTo>
                <a:cubicBezTo>
                  <a:pt x="711845" y="849028"/>
                  <a:pt x="684514" y="820368"/>
                  <a:pt x="653457" y="822860"/>
                </a:cubicBezTo>
                <a:close/>
                <a:moveTo>
                  <a:pt x="388844" y="432829"/>
                </a:moveTo>
                <a:lnTo>
                  <a:pt x="250947" y="743109"/>
                </a:lnTo>
                <a:cubicBezTo>
                  <a:pt x="237282" y="778000"/>
                  <a:pt x="224859" y="806661"/>
                  <a:pt x="224859" y="841552"/>
                </a:cubicBezTo>
                <a:cubicBezTo>
                  <a:pt x="224859" y="849028"/>
                  <a:pt x="224859" y="857751"/>
                  <a:pt x="226101" y="865227"/>
                </a:cubicBezTo>
                <a:cubicBezTo>
                  <a:pt x="242251" y="862735"/>
                  <a:pt x="274551" y="857751"/>
                  <a:pt x="301882" y="847782"/>
                </a:cubicBezTo>
                <a:cubicBezTo>
                  <a:pt x="309336" y="844044"/>
                  <a:pt x="316790" y="841552"/>
                  <a:pt x="325486" y="837813"/>
                </a:cubicBezTo>
                <a:cubicBezTo>
                  <a:pt x="350332" y="829091"/>
                  <a:pt x="375179" y="819122"/>
                  <a:pt x="401267" y="812891"/>
                </a:cubicBezTo>
                <a:lnTo>
                  <a:pt x="403752" y="812891"/>
                </a:lnTo>
                <a:lnTo>
                  <a:pt x="503137" y="802922"/>
                </a:lnTo>
                <a:cubicBezTo>
                  <a:pt x="501894" y="802922"/>
                  <a:pt x="501894" y="801676"/>
                  <a:pt x="500652" y="799184"/>
                </a:cubicBezTo>
                <a:cubicBezTo>
                  <a:pt x="499410" y="791707"/>
                  <a:pt x="505621" y="782985"/>
                  <a:pt x="514318" y="781739"/>
                </a:cubicBezTo>
                <a:cubicBezTo>
                  <a:pt x="523014" y="779246"/>
                  <a:pt x="530468" y="785477"/>
                  <a:pt x="531710" y="792954"/>
                </a:cubicBezTo>
                <a:cubicBezTo>
                  <a:pt x="532952" y="796692"/>
                  <a:pt x="534195" y="799184"/>
                  <a:pt x="535437" y="801676"/>
                </a:cubicBezTo>
                <a:lnTo>
                  <a:pt x="588856" y="795446"/>
                </a:lnTo>
                <a:cubicBezTo>
                  <a:pt x="595068" y="789215"/>
                  <a:pt x="597553" y="781739"/>
                  <a:pt x="597553" y="773016"/>
                </a:cubicBezTo>
                <a:cubicBezTo>
                  <a:pt x="598795" y="751832"/>
                  <a:pt x="582645" y="734387"/>
                  <a:pt x="560283" y="733140"/>
                </a:cubicBezTo>
                <a:lnTo>
                  <a:pt x="557799" y="731894"/>
                </a:lnTo>
                <a:cubicBezTo>
                  <a:pt x="520529" y="728156"/>
                  <a:pt x="493198" y="695757"/>
                  <a:pt x="493198" y="658374"/>
                </a:cubicBezTo>
                <a:cubicBezTo>
                  <a:pt x="494441" y="638436"/>
                  <a:pt x="503137" y="620991"/>
                  <a:pt x="516802" y="608530"/>
                </a:cubicBezTo>
                <a:cubicBezTo>
                  <a:pt x="524256" y="599807"/>
                  <a:pt x="535437" y="594823"/>
                  <a:pt x="545375" y="591084"/>
                </a:cubicBezTo>
                <a:lnTo>
                  <a:pt x="545375" y="559932"/>
                </a:lnTo>
                <a:cubicBezTo>
                  <a:pt x="545375" y="551209"/>
                  <a:pt x="552829" y="543732"/>
                  <a:pt x="561525" y="543732"/>
                </a:cubicBezTo>
                <a:cubicBezTo>
                  <a:pt x="570222" y="543732"/>
                  <a:pt x="577675" y="551209"/>
                  <a:pt x="577675" y="559932"/>
                </a:cubicBezTo>
                <a:lnTo>
                  <a:pt x="577675" y="589838"/>
                </a:lnTo>
                <a:cubicBezTo>
                  <a:pt x="595068" y="593577"/>
                  <a:pt x="616187" y="602299"/>
                  <a:pt x="622399" y="627221"/>
                </a:cubicBezTo>
                <a:cubicBezTo>
                  <a:pt x="623641" y="634698"/>
                  <a:pt x="618672" y="644667"/>
                  <a:pt x="609976" y="645913"/>
                </a:cubicBezTo>
                <a:cubicBezTo>
                  <a:pt x="601279" y="648405"/>
                  <a:pt x="592583" y="642175"/>
                  <a:pt x="590099" y="634698"/>
                </a:cubicBezTo>
                <a:cubicBezTo>
                  <a:pt x="587614" y="622237"/>
                  <a:pt x="567737" y="620991"/>
                  <a:pt x="567737" y="620991"/>
                </a:cubicBezTo>
                <a:cubicBezTo>
                  <a:pt x="555314" y="620991"/>
                  <a:pt x="545375" y="624729"/>
                  <a:pt x="537921" y="630960"/>
                </a:cubicBezTo>
                <a:cubicBezTo>
                  <a:pt x="530468" y="638436"/>
                  <a:pt x="525498" y="648405"/>
                  <a:pt x="525498" y="659620"/>
                </a:cubicBezTo>
                <a:cubicBezTo>
                  <a:pt x="524256" y="680804"/>
                  <a:pt x="540406" y="698249"/>
                  <a:pt x="561525" y="700742"/>
                </a:cubicBezTo>
                <a:lnTo>
                  <a:pt x="562768" y="700742"/>
                </a:lnTo>
                <a:cubicBezTo>
                  <a:pt x="601279" y="703234"/>
                  <a:pt x="631095" y="735633"/>
                  <a:pt x="629853" y="774262"/>
                </a:cubicBezTo>
                <a:cubicBezTo>
                  <a:pt x="629853" y="780492"/>
                  <a:pt x="627368" y="786723"/>
                  <a:pt x="626126" y="792954"/>
                </a:cubicBezTo>
                <a:lnTo>
                  <a:pt x="650972" y="790461"/>
                </a:lnTo>
                <a:cubicBezTo>
                  <a:pt x="698180" y="786723"/>
                  <a:pt x="741661" y="829091"/>
                  <a:pt x="746630" y="883919"/>
                </a:cubicBezTo>
                <a:cubicBezTo>
                  <a:pt x="749115" y="900118"/>
                  <a:pt x="746630" y="913826"/>
                  <a:pt x="741661" y="927533"/>
                </a:cubicBezTo>
                <a:cubicBezTo>
                  <a:pt x="797565" y="908841"/>
                  <a:pt x="847257" y="882673"/>
                  <a:pt x="883285" y="862735"/>
                </a:cubicBezTo>
                <a:cubicBezTo>
                  <a:pt x="888254" y="858997"/>
                  <a:pt x="893223" y="856505"/>
                  <a:pt x="896950" y="854013"/>
                </a:cubicBezTo>
                <a:cubicBezTo>
                  <a:pt x="898192" y="850274"/>
                  <a:pt x="898192" y="846536"/>
                  <a:pt x="898192" y="841552"/>
                </a:cubicBezTo>
                <a:cubicBezTo>
                  <a:pt x="898192" y="802922"/>
                  <a:pt x="885769" y="773016"/>
                  <a:pt x="869619" y="734387"/>
                </a:cubicBezTo>
                <a:lnTo>
                  <a:pt x="734207" y="432829"/>
                </a:lnTo>
                <a:close/>
                <a:moveTo>
                  <a:pt x="690726" y="376754"/>
                </a:moveTo>
                <a:lnTo>
                  <a:pt x="690726" y="400430"/>
                </a:lnTo>
                <a:lnTo>
                  <a:pt x="746630" y="400430"/>
                </a:lnTo>
                <a:cubicBezTo>
                  <a:pt x="752842" y="400430"/>
                  <a:pt x="757811" y="396692"/>
                  <a:pt x="757811" y="390461"/>
                </a:cubicBezTo>
                <a:lnTo>
                  <a:pt x="757811" y="386723"/>
                </a:lnTo>
                <a:cubicBezTo>
                  <a:pt x="757811" y="381738"/>
                  <a:pt x="752842" y="376754"/>
                  <a:pt x="746630" y="376754"/>
                </a:cubicBezTo>
                <a:lnTo>
                  <a:pt x="741661" y="376754"/>
                </a:lnTo>
                <a:close/>
                <a:moveTo>
                  <a:pt x="577675" y="376754"/>
                </a:moveTo>
                <a:lnTo>
                  <a:pt x="577675" y="400430"/>
                </a:lnTo>
                <a:lnTo>
                  <a:pt x="659668" y="400430"/>
                </a:lnTo>
                <a:lnTo>
                  <a:pt x="659668" y="376754"/>
                </a:lnTo>
                <a:close/>
                <a:moveTo>
                  <a:pt x="464625" y="376754"/>
                </a:moveTo>
                <a:lnTo>
                  <a:pt x="464625" y="400430"/>
                </a:lnTo>
                <a:lnTo>
                  <a:pt x="545375" y="400430"/>
                </a:lnTo>
                <a:lnTo>
                  <a:pt x="545375" y="376754"/>
                </a:lnTo>
                <a:close/>
                <a:moveTo>
                  <a:pt x="376421" y="376754"/>
                </a:moveTo>
                <a:cubicBezTo>
                  <a:pt x="370209" y="376754"/>
                  <a:pt x="366482" y="381738"/>
                  <a:pt x="366482" y="386723"/>
                </a:cubicBezTo>
                <a:lnTo>
                  <a:pt x="366482" y="390461"/>
                </a:lnTo>
                <a:cubicBezTo>
                  <a:pt x="366482" y="396692"/>
                  <a:pt x="370209" y="400430"/>
                  <a:pt x="376421" y="400430"/>
                </a:cubicBezTo>
                <a:lnTo>
                  <a:pt x="432325" y="400430"/>
                </a:lnTo>
                <a:lnTo>
                  <a:pt x="432325" y="376754"/>
                </a:lnTo>
                <a:lnTo>
                  <a:pt x="381390" y="376754"/>
                </a:lnTo>
                <a:close/>
                <a:moveTo>
                  <a:pt x="633580" y="320679"/>
                </a:moveTo>
                <a:lnTo>
                  <a:pt x="633580" y="344355"/>
                </a:lnTo>
                <a:lnTo>
                  <a:pt x="746630" y="344355"/>
                </a:lnTo>
                <a:cubicBezTo>
                  <a:pt x="752842" y="344355"/>
                  <a:pt x="757811" y="340617"/>
                  <a:pt x="757811" y="334386"/>
                </a:cubicBezTo>
                <a:lnTo>
                  <a:pt x="757811" y="330648"/>
                </a:lnTo>
                <a:cubicBezTo>
                  <a:pt x="757811" y="324418"/>
                  <a:pt x="752842" y="320679"/>
                  <a:pt x="746630" y="320679"/>
                </a:cubicBezTo>
                <a:close/>
                <a:moveTo>
                  <a:pt x="520529" y="320679"/>
                </a:moveTo>
                <a:lnTo>
                  <a:pt x="520529" y="344355"/>
                </a:lnTo>
                <a:lnTo>
                  <a:pt x="602522" y="344355"/>
                </a:lnTo>
                <a:lnTo>
                  <a:pt x="602522" y="320679"/>
                </a:lnTo>
                <a:close/>
                <a:moveTo>
                  <a:pt x="376421" y="320679"/>
                </a:moveTo>
                <a:cubicBezTo>
                  <a:pt x="370209" y="320679"/>
                  <a:pt x="366482" y="324418"/>
                  <a:pt x="366482" y="330648"/>
                </a:cubicBezTo>
                <a:lnTo>
                  <a:pt x="366482" y="334386"/>
                </a:lnTo>
                <a:cubicBezTo>
                  <a:pt x="366482" y="340617"/>
                  <a:pt x="370209" y="344355"/>
                  <a:pt x="376421" y="344355"/>
                </a:cubicBezTo>
                <a:lnTo>
                  <a:pt x="489471" y="344355"/>
                </a:lnTo>
                <a:lnTo>
                  <a:pt x="489471" y="320679"/>
                </a:lnTo>
                <a:close/>
                <a:moveTo>
                  <a:pt x="433567" y="207284"/>
                </a:moveTo>
                <a:cubicBezTo>
                  <a:pt x="408721" y="204791"/>
                  <a:pt x="377663" y="209776"/>
                  <a:pt x="356544" y="214760"/>
                </a:cubicBezTo>
                <a:cubicBezTo>
                  <a:pt x="352817" y="214760"/>
                  <a:pt x="351575" y="217252"/>
                  <a:pt x="350332" y="218498"/>
                </a:cubicBezTo>
                <a:cubicBezTo>
                  <a:pt x="350332" y="219745"/>
                  <a:pt x="349090" y="222237"/>
                  <a:pt x="350332" y="225975"/>
                </a:cubicBezTo>
                <a:lnTo>
                  <a:pt x="377663" y="288280"/>
                </a:lnTo>
                <a:lnTo>
                  <a:pt x="745388" y="288280"/>
                </a:lnTo>
                <a:lnTo>
                  <a:pt x="772719" y="225975"/>
                </a:lnTo>
                <a:cubicBezTo>
                  <a:pt x="773961" y="222237"/>
                  <a:pt x="773961" y="218498"/>
                  <a:pt x="772719" y="216006"/>
                </a:cubicBezTo>
                <a:cubicBezTo>
                  <a:pt x="772719" y="214760"/>
                  <a:pt x="770234" y="211022"/>
                  <a:pt x="765265" y="211022"/>
                </a:cubicBezTo>
                <a:cubicBezTo>
                  <a:pt x="744145" y="206037"/>
                  <a:pt x="718057" y="204791"/>
                  <a:pt x="689484" y="207284"/>
                </a:cubicBezTo>
                <a:cubicBezTo>
                  <a:pt x="665880" y="208530"/>
                  <a:pt x="647245" y="214760"/>
                  <a:pt x="636064" y="224729"/>
                </a:cubicBezTo>
                <a:lnTo>
                  <a:pt x="624883" y="233452"/>
                </a:lnTo>
                <a:lnTo>
                  <a:pt x="614945" y="224729"/>
                </a:lnTo>
                <a:cubicBezTo>
                  <a:pt x="601279" y="213514"/>
                  <a:pt x="582645" y="207284"/>
                  <a:pt x="561525" y="207284"/>
                </a:cubicBezTo>
                <a:cubicBezTo>
                  <a:pt x="541648" y="207284"/>
                  <a:pt x="521771" y="213514"/>
                  <a:pt x="509348" y="224729"/>
                </a:cubicBezTo>
                <a:lnTo>
                  <a:pt x="498167" y="233452"/>
                </a:lnTo>
                <a:lnTo>
                  <a:pt x="488229" y="224729"/>
                </a:lnTo>
                <a:cubicBezTo>
                  <a:pt x="475806" y="214760"/>
                  <a:pt x="457171" y="208530"/>
                  <a:pt x="433567" y="207284"/>
                </a:cubicBezTo>
                <a:close/>
                <a:moveTo>
                  <a:pt x="442263" y="98872"/>
                </a:moveTo>
                <a:cubicBezTo>
                  <a:pt x="450960" y="98872"/>
                  <a:pt x="458413" y="106349"/>
                  <a:pt x="458413" y="113826"/>
                </a:cubicBezTo>
                <a:lnTo>
                  <a:pt x="458413" y="132517"/>
                </a:lnTo>
                <a:lnTo>
                  <a:pt x="475806" y="132517"/>
                </a:lnTo>
                <a:cubicBezTo>
                  <a:pt x="485744" y="132517"/>
                  <a:pt x="491956" y="139994"/>
                  <a:pt x="491956" y="148717"/>
                </a:cubicBezTo>
                <a:cubicBezTo>
                  <a:pt x="491956" y="157439"/>
                  <a:pt x="485744" y="164916"/>
                  <a:pt x="475806" y="164916"/>
                </a:cubicBezTo>
                <a:lnTo>
                  <a:pt x="458413" y="164916"/>
                </a:lnTo>
                <a:lnTo>
                  <a:pt x="458413" y="177377"/>
                </a:lnTo>
                <a:cubicBezTo>
                  <a:pt x="473321" y="181115"/>
                  <a:pt x="486987" y="186100"/>
                  <a:pt x="498167" y="192330"/>
                </a:cubicBezTo>
                <a:cubicBezTo>
                  <a:pt x="515560" y="181115"/>
                  <a:pt x="537921" y="174885"/>
                  <a:pt x="561525" y="174885"/>
                </a:cubicBezTo>
                <a:cubicBezTo>
                  <a:pt x="585129" y="174885"/>
                  <a:pt x="607491" y="181115"/>
                  <a:pt x="624883" y="192330"/>
                </a:cubicBezTo>
                <a:cubicBezTo>
                  <a:pt x="641033" y="183607"/>
                  <a:pt x="662153" y="177377"/>
                  <a:pt x="686999" y="174885"/>
                </a:cubicBezTo>
                <a:cubicBezTo>
                  <a:pt x="719299" y="172393"/>
                  <a:pt x="746630" y="173639"/>
                  <a:pt x="771476" y="178623"/>
                </a:cubicBezTo>
                <a:cubicBezTo>
                  <a:pt x="783899" y="181115"/>
                  <a:pt x="795080" y="189838"/>
                  <a:pt x="801292" y="201053"/>
                </a:cubicBezTo>
                <a:cubicBezTo>
                  <a:pt x="807503" y="213514"/>
                  <a:pt x="807503" y="227221"/>
                  <a:pt x="802534" y="238436"/>
                </a:cubicBezTo>
                <a:lnTo>
                  <a:pt x="775203" y="299495"/>
                </a:lnTo>
                <a:cubicBezTo>
                  <a:pt x="783899" y="306972"/>
                  <a:pt x="788869" y="318187"/>
                  <a:pt x="788869" y="330648"/>
                </a:cubicBezTo>
                <a:lnTo>
                  <a:pt x="788869" y="334386"/>
                </a:lnTo>
                <a:cubicBezTo>
                  <a:pt x="788869" y="344355"/>
                  <a:pt x="785142" y="353078"/>
                  <a:pt x="778930" y="360555"/>
                </a:cubicBezTo>
                <a:cubicBezTo>
                  <a:pt x="785142" y="368031"/>
                  <a:pt x="788869" y="378000"/>
                  <a:pt x="788869" y="386723"/>
                </a:cubicBezTo>
                <a:lnTo>
                  <a:pt x="788869" y="390461"/>
                </a:lnTo>
                <a:cubicBezTo>
                  <a:pt x="788869" y="406661"/>
                  <a:pt x="780173" y="420368"/>
                  <a:pt x="766507" y="427844"/>
                </a:cubicBezTo>
                <a:lnTo>
                  <a:pt x="898192" y="723172"/>
                </a:lnTo>
                <a:cubicBezTo>
                  <a:pt x="915585" y="761801"/>
                  <a:pt x="930492" y="797938"/>
                  <a:pt x="930492" y="841552"/>
                </a:cubicBezTo>
                <a:cubicBezTo>
                  <a:pt x="930492" y="842798"/>
                  <a:pt x="929250" y="845290"/>
                  <a:pt x="929250" y="846536"/>
                </a:cubicBezTo>
                <a:cubicBezTo>
                  <a:pt x="957823" y="844044"/>
                  <a:pt x="981427" y="857751"/>
                  <a:pt x="1000062" y="886411"/>
                </a:cubicBezTo>
                <a:cubicBezTo>
                  <a:pt x="1011243" y="906349"/>
                  <a:pt x="1014970" y="928779"/>
                  <a:pt x="1008758" y="949963"/>
                </a:cubicBezTo>
                <a:cubicBezTo>
                  <a:pt x="1002547" y="976131"/>
                  <a:pt x="983912" y="999807"/>
                  <a:pt x="960308" y="1013514"/>
                </a:cubicBezTo>
                <a:cubicBezTo>
                  <a:pt x="872104" y="1062112"/>
                  <a:pt x="751599" y="1113203"/>
                  <a:pt x="659668" y="1140617"/>
                </a:cubicBezTo>
                <a:cubicBezTo>
                  <a:pt x="606249" y="1155570"/>
                  <a:pt x="546618" y="1158063"/>
                  <a:pt x="489471" y="1158063"/>
                </a:cubicBezTo>
                <a:cubicBezTo>
                  <a:pt x="474564" y="1158063"/>
                  <a:pt x="459656" y="1158063"/>
                  <a:pt x="445990" y="1158063"/>
                </a:cubicBezTo>
                <a:lnTo>
                  <a:pt x="166470" y="1145601"/>
                </a:lnTo>
                <a:cubicBezTo>
                  <a:pt x="161501" y="1161801"/>
                  <a:pt x="146593" y="1174262"/>
                  <a:pt x="127958" y="1174262"/>
                </a:cubicBezTo>
                <a:lnTo>
                  <a:pt x="40996" y="1174262"/>
                </a:lnTo>
                <a:cubicBezTo>
                  <a:pt x="18635" y="1174262"/>
                  <a:pt x="0" y="1156816"/>
                  <a:pt x="0" y="1134387"/>
                </a:cubicBezTo>
                <a:lnTo>
                  <a:pt x="0" y="876442"/>
                </a:lnTo>
                <a:cubicBezTo>
                  <a:pt x="0" y="854013"/>
                  <a:pt x="18635" y="835321"/>
                  <a:pt x="40996" y="835321"/>
                </a:cubicBezTo>
                <a:lnTo>
                  <a:pt x="127958" y="835321"/>
                </a:lnTo>
                <a:cubicBezTo>
                  <a:pt x="147835" y="835321"/>
                  <a:pt x="165228" y="850274"/>
                  <a:pt x="167712" y="870212"/>
                </a:cubicBezTo>
                <a:lnTo>
                  <a:pt x="195043" y="867720"/>
                </a:lnTo>
                <a:cubicBezTo>
                  <a:pt x="193801" y="860243"/>
                  <a:pt x="193801" y="850274"/>
                  <a:pt x="193801" y="841552"/>
                </a:cubicBezTo>
                <a:cubicBezTo>
                  <a:pt x="193801" y="800430"/>
                  <a:pt x="206224" y="766785"/>
                  <a:pt x="221132" y="730648"/>
                </a:cubicBezTo>
                <a:lnTo>
                  <a:pt x="223616" y="725664"/>
                </a:lnTo>
                <a:lnTo>
                  <a:pt x="277218" y="604438"/>
                </a:lnTo>
                <a:lnTo>
                  <a:pt x="355301" y="427844"/>
                </a:lnTo>
                <a:cubicBezTo>
                  <a:pt x="342878" y="420368"/>
                  <a:pt x="334182" y="406661"/>
                  <a:pt x="334182" y="390461"/>
                </a:cubicBezTo>
                <a:lnTo>
                  <a:pt x="334182" y="386723"/>
                </a:lnTo>
                <a:cubicBezTo>
                  <a:pt x="334182" y="378000"/>
                  <a:pt x="337909" y="368031"/>
                  <a:pt x="344121" y="360555"/>
                </a:cubicBezTo>
                <a:cubicBezTo>
                  <a:pt x="337909" y="353078"/>
                  <a:pt x="334182" y="344355"/>
                  <a:pt x="334182" y="334386"/>
                </a:cubicBezTo>
                <a:lnTo>
                  <a:pt x="334182" y="330648"/>
                </a:lnTo>
                <a:cubicBezTo>
                  <a:pt x="334182" y="318187"/>
                  <a:pt x="339151" y="306972"/>
                  <a:pt x="347848" y="299495"/>
                </a:cubicBezTo>
                <a:lnTo>
                  <a:pt x="338812" y="279308"/>
                </a:lnTo>
                <a:lnTo>
                  <a:pt x="320517" y="238436"/>
                </a:lnTo>
                <a:cubicBezTo>
                  <a:pt x="316790" y="227221"/>
                  <a:pt x="316790" y="214760"/>
                  <a:pt x="323001" y="203545"/>
                </a:cubicBezTo>
                <a:cubicBezTo>
                  <a:pt x="327971" y="192330"/>
                  <a:pt x="339151" y="184854"/>
                  <a:pt x="350332" y="183607"/>
                </a:cubicBezTo>
                <a:cubicBezTo>
                  <a:pt x="371452" y="178623"/>
                  <a:pt x="400025" y="173639"/>
                  <a:pt x="426113" y="174885"/>
                </a:cubicBezTo>
                <a:lnTo>
                  <a:pt x="426113" y="164916"/>
                </a:lnTo>
                <a:lnTo>
                  <a:pt x="408721" y="164916"/>
                </a:lnTo>
                <a:cubicBezTo>
                  <a:pt x="398782" y="164916"/>
                  <a:pt x="392571" y="157439"/>
                  <a:pt x="392571" y="148717"/>
                </a:cubicBezTo>
                <a:cubicBezTo>
                  <a:pt x="392571" y="139994"/>
                  <a:pt x="398782" y="132517"/>
                  <a:pt x="408721" y="132517"/>
                </a:cubicBezTo>
                <a:lnTo>
                  <a:pt x="426113" y="132517"/>
                </a:lnTo>
                <a:lnTo>
                  <a:pt x="426113" y="113826"/>
                </a:lnTo>
                <a:cubicBezTo>
                  <a:pt x="426113" y="106349"/>
                  <a:pt x="433567" y="98872"/>
                  <a:pt x="442263" y="98872"/>
                </a:cubicBezTo>
                <a:close/>
                <a:moveTo>
                  <a:pt x="660672" y="0"/>
                </a:moveTo>
                <a:cubicBezTo>
                  <a:pt x="670582" y="0"/>
                  <a:pt x="676775" y="7360"/>
                  <a:pt x="676775" y="15946"/>
                </a:cubicBezTo>
                <a:lnTo>
                  <a:pt x="676775" y="47838"/>
                </a:lnTo>
                <a:lnTo>
                  <a:pt x="708980" y="47838"/>
                </a:lnTo>
                <a:cubicBezTo>
                  <a:pt x="716411" y="47838"/>
                  <a:pt x="723843" y="53972"/>
                  <a:pt x="723843" y="62558"/>
                </a:cubicBezTo>
                <a:cubicBezTo>
                  <a:pt x="723843" y="71144"/>
                  <a:pt x="716411" y="78504"/>
                  <a:pt x="708980" y="78504"/>
                </a:cubicBezTo>
                <a:lnTo>
                  <a:pt x="676775" y="78504"/>
                </a:lnTo>
                <a:lnTo>
                  <a:pt x="676775" y="109170"/>
                </a:lnTo>
                <a:cubicBezTo>
                  <a:pt x="676775" y="117756"/>
                  <a:pt x="670582" y="125116"/>
                  <a:pt x="660672" y="125116"/>
                </a:cubicBezTo>
                <a:cubicBezTo>
                  <a:pt x="652002" y="125116"/>
                  <a:pt x="644570" y="117756"/>
                  <a:pt x="644570" y="109170"/>
                </a:cubicBezTo>
                <a:lnTo>
                  <a:pt x="644570" y="78504"/>
                </a:lnTo>
                <a:lnTo>
                  <a:pt x="613604" y="78504"/>
                </a:lnTo>
                <a:cubicBezTo>
                  <a:pt x="606172" y="78504"/>
                  <a:pt x="598740" y="71144"/>
                  <a:pt x="598740" y="62558"/>
                </a:cubicBezTo>
                <a:cubicBezTo>
                  <a:pt x="598740" y="53972"/>
                  <a:pt x="606172" y="47838"/>
                  <a:pt x="613604" y="47838"/>
                </a:cubicBezTo>
                <a:lnTo>
                  <a:pt x="644570" y="47838"/>
                </a:lnTo>
                <a:lnTo>
                  <a:pt x="644570" y="15946"/>
                </a:lnTo>
                <a:cubicBezTo>
                  <a:pt x="644570" y="7360"/>
                  <a:pt x="652002" y="0"/>
                  <a:pt x="66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EA77B5F-31A3-1146-9DEF-B19BB6C7F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413" y="4556417"/>
            <a:ext cx="1152294" cy="1014974"/>
          </a:xfrm>
          <a:custGeom>
            <a:avLst/>
            <a:gdLst>
              <a:gd name="connsiteX0" fmla="*/ 233457 w 1152294"/>
              <a:gd name="connsiteY0" fmla="*/ 917338 h 1014974"/>
              <a:gd name="connsiteX1" fmla="*/ 246046 w 1152294"/>
              <a:gd name="connsiteY1" fmla="*/ 933159 h 1014974"/>
              <a:gd name="connsiteX2" fmla="*/ 233457 w 1152294"/>
              <a:gd name="connsiteY2" fmla="*/ 948979 h 1014974"/>
              <a:gd name="connsiteX3" fmla="*/ 219724 w 1152294"/>
              <a:gd name="connsiteY3" fmla="*/ 933159 h 1014974"/>
              <a:gd name="connsiteX4" fmla="*/ 233457 w 1152294"/>
              <a:gd name="connsiteY4" fmla="*/ 917338 h 1014974"/>
              <a:gd name="connsiteX5" fmla="*/ 233457 w 1152294"/>
              <a:gd name="connsiteY5" fmla="*/ 867902 h 1014974"/>
              <a:gd name="connsiteX6" fmla="*/ 246046 w 1152294"/>
              <a:gd name="connsiteY6" fmla="*/ 883723 h 1014974"/>
              <a:gd name="connsiteX7" fmla="*/ 233457 w 1152294"/>
              <a:gd name="connsiteY7" fmla="*/ 899543 h 1014974"/>
              <a:gd name="connsiteX8" fmla="*/ 219724 w 1152294"/>
              <a:gd name="connsiteY8" fmla="*/ 883723 h 1014974"/>
              <a:gd name="connsiteX9" fmla="*/ 233457 w 1152294"/>
              <a:gd name="connsiteY9" fmla="*/ 867902 h 1014974"/>
              <a:gd name="connsiteX10" fmla="*/ 347304 w 1152294"/>
              <a:gd name="connsiteY10" fmla="*/ 762721 h 1014974"/>
              <a:gd name="connsiteX11" fmla="*/ 316294 w 1152294"/>
              <a:gd name="connsiteY11" fmla="*/ 792398 h 1014974"/>
              <a:gd name="connsiteX12" fmla="*/ 302650 w 1152294"/>
              <a:gd name="connsiteY12" fmla="*/ 801054 h 1014974"/>
              <a:gd name="connsiteX13" fmla="*/ 302650 w 1152294"/>
              <a:gd name="connsiteY13" fmla="*/ 984060 h 1014974"/>
              <a:gd name="connsiteX14" fmla="*/ 532119 w 1152294"/>
              <a:gd name="connsiteY14" fmla="*/ 984060 h 1014974"/>
              <a:gd name="connsiteX15" fmla="*/ 543282 w 1152294"/>
              <a:gd name="connsiteY15" fmla="*/ 971695 h 1014974"/>
              <a:gd name="connsiteX16" fmla="*/ 543282 w 1152294"/>
              <a:gd name="connsiteY16" fmla="*/ 892557 h 1014974"/>
              <a:gd name="connsiteX17" fmla="*/ 411803 w 1152294"/>
              <a:gd name="connsiteY17" fmla="*/ 762721 h 1014974"/>
              <a:gd name="connsiteX18" fmla="*/ 162488 w 1152294"/>
              <a:gd name="connsiteY18" fmla="*/ 762721 h 1014974"/>
              <a:gd name="connsiteX19" fmla="*/ 32250 w 1152294"/>
              <a:gd name="connsiteY19" fmla="*/ 892557 h 1014974"/>
              <a:gd name="connsiteX20" fmla="*/ 32250 w 1152294"/>
              <a:gd name="connsiteY20" fmla="*/ 971695 h 1014974"/>
              <a:gd name="connsiteX21" fmla="*/ 43413 w 1152294"/>
              <a:gd name="connsiteY21" fmla="*/ 984060 h 1014974"/>
              <a:gd name="connsiteX22" fmla="*/ 270401 w 1152294"/>
              <a:gd name="connsiteY22" fmla="*/ 984060 h 1014974"/>
              <a:gd name="connsiteX23" fmla="*/ 270401 w 1152294"/>
              <a:gd name="connsiteY23" fmla="*/ 799817 h 1014974"/>
              <a:gd name="connsiteX24" fmla="*/ 259237 w 1152294"/>
              <a:gd name="connsiteY24" fmla="*/ 792398 h 1014974"/>
              <a:gd name="connsiteX25" fmla="*/ 226988 w 1152294"/>
              <a:gd name="connsiteY25" fmla="*/ 762721 h 1014974"/>
              <a:gd name="connsiteX26" fmla="*/ 162488 w 1152294"/>
              <a:gd name="connsiteY26" fmla="*/ 730571 h 1014974"/>
              <a:gd name="connsiteX27" fmla="*/ 193498 w 1152294"/>
              <a:gd name="connsiteY27" fmla="*/ 730571 h 1014974"/>
              <a:gd name="connsiteX28" fmla="*/ 382034 w 1152294"/>
              <a:gd name="connsiteY28" fmla="*/ 730571 h 1014974"/>
              <a:gd name="connsiteX29" fmla="*/ 411803 w 1152294"/>
              <a:gd name="connsiteY29" fmla="*/ 730571 h 1014974"/>
              <a:gd name="connsiteX30" fmla="*/ 575532 w 1152294"/>
              <a:gd name="connsiteY30" fmla="*/ 892557 h 1014974"/>
              <a:gd name="connsiteX31" fmla="*/ 575532 w 1152294"/>
              <a:gd name="connsiteY31" fmla="*/ 971695 h 1014974"/>
              <a:gd name="connsiteX32" fmla="*/ 532119 w 1152294"/>
              <a:gd name="connsiteY32" fmla="*/ 1014974 h 1014974"/>
              <a:gd name="connsiteX33" fmla="*/ 43413 w 1152294"/>
              <a:gd name="connsiteY33" fmla="*/ 1014974 h 1014974"/>
              <a:gd name="connsiteX34" fmla="*/ 0 w 1152294"/>
              <a:gd name="connsiteY34" fmla="*/ 971695 h 1014974"/>
              <a:gd name="connsiteX35" fmla="*/ 0 w 1152294"/>
              <a:gd name="connsiteY35" fmla="*/ 892557 h 1014974"/>
              <a:gd name="connsiteX36" fmla="*/ 162488 w 1152294"/>
              <a:gd name="connsiteY36" fmla="*/ 730571 h 1014974"/>
              <a:gd name="connsiteX37" fmla="*/ 285457 w 1152294"/>
              <a:gd name="connsiteY37" fmla="*/ 470504 h 1014974"/>
              <a:gd name="connsiteX38" fmla="*/ 191778 w 1152294"/>
              <a:gd name="connsiteY38" fmla="*/ 565353 h 1014974"/>
              <a:gd name="connsiteX39" fmla="*/ 285457 w 1152294"/>
              <a:gd name="connsiteY39" fmla="*/ 657707 h 1014974"/>
              <a:gd name="connsiteX40" fmla="*/ 379135 w 1152294"/>
              <a:gd name="connsiteY40" fmla="*/ 565353 h 1014974"/>
              <a:gd name="connsiteX41" fmla="*/ 285457 w 1152294"/>
              <a:gd name="connsiteY41" fmla="*/ 470504 h 1014974"/>
              <a:gd name="connsiteX42" fmla="*/ 730115 w 1152294"/>
              <a:gd name="connsiteY42" fmla="*/ 439444 h 1014974"/>
              <a:gd name="connsiteX43" fmla="*/ 828682 w 1152294"/>
              <a:gd name="connsiteY43" fmla="*/ 439444 h 1014974"/>
              <a:gd name="connsiteX44" fmla="*/ 844699 w 1152294"/>
              <a:gd name="connsiteY44" fmla="*/ 455923 h 1014974"/>
              <a:gd name="connsiteX45" fmla="*/ 828682 w 1152294"/>
              <a:gd name="connsiteY45" fmla="*/ 471135 h 1014974"/>
              <a:gd name="connsiteX46" fmla="*/ 730115 w 1152294"/>
              <a:gd name="connsiteY46" fmla="*/ 471135 h 1014974"/>
              <a:gd name="connsiteX47" fmla="*/ 714098 w 1152294"/>
              <a:gd name="connsiteY47" fmla="*/ 455923 h 1014974"/>
              <a:gd name="connsiteX48" fmla="*/ 730115 w 1152294"/>
              <a:gd name="connsiteY48" fmla="*/ 439444 h 1014974"/>
              <a:gd name="connsiteX49" fmla="*/ 730223 w 1152294"/>
              <a:gd name="connsiteY49" fmla="*/ 368032 h 1014974"/>
              <a:gd name="connsiteX50" fmla="*/ 967135 w 1152294"/>
              <a:gd name="connsiteY50" fmla="*/ 368032 h 1014974"/>
              <a:gd name="connsiteX51" fmla="*/ 982020 w 1152294"/>
              <a:gd name="connsiteY51" fmla="*/ 383901 h 1014974"/>
              <a:gd name="connsiteX52" fmla="*/ 967135 w 1152294"/>
              <a:gd name="connsiteY52" fmla="*/ 399770 h 1014974"/>
              <a:gd name="connsiteX53" fmla="*/ 730223 w 1152294"/>
              <a:gd name="connsiteY53" fmla="*/ 399770 h 1014974"/>
              <a:gd name="connsiteX54" fmla="*/ 714098 w 1152294"/>
              <a:gd name="connsiteY54" fmla="*/ 383901 h 1014974"/>
              <a:gd name="connsiteX55" fmla="*/ 730223 w 1152294"/>
              <a:gd name="connsiteY55" fmla="*/ 368032 h 1014974"/>
              <a:gd name="connsiteX56" fmla="*/ 613109 w 1152294"/>
              <a:gd name="connsiteY56" fmla="*/ 318598 h 1014974"/>
              <a:gd name="connsiteX57" fmla="*/ 655088 w 1152294"/>
              <a:gd name="connsiteY57" fmla="*/ 318598 h 1014974"/>
              <a:gd name="connsiteX58" fmla="*/ 666200 w 1152294"/>
              <a:gd name="connsiteY58" fmla="*/ 329804 h 1014974"/>
              <a:gd name="connsiteX59" fmla="*/ 666200 w 1152294"/>
              <a:gd name="connsiteY59" fmla="*/ 472989 h 1014974"/>
              <a:gd name="connsiteX60" fmla="*/ 674843 w 1152294"/>
              <a:gd name="connsiteY60" fmla="*/ 472989 h 1014974"/>
              <a:gd name="connsiteX61" fmla="*/ 690893 w 1152294"/>
              <a:gd name="connsiteY61" fmla="*/ 487930 h 1014974"/>
              <a:gd name="connsiteX62" fmla="*/ 674843 w 1152294"/>
              <a:gd name="connsiteY62" fmla="*/ 504116 h 1014974"/>
              <a:gd name="connsiteX63" fmla="*/ 439021 w 1152294"/>
              <a:gd name="connsiteY63" fmla="*/ 504116 h 1014974"/>
              <a:gd name="connsiteX64" fmla="*/ 422970 w 1152294"/>
              <a:gd name="connsiteY64" fmla="*/ 487930 h 1014974"/>
              <a:gd name="connsiteX65" fmla="*/ 439021 w 1152294"/>
              <a:gd name="connsiteY65" fmla="*/ 472989 h 1014974"/>
              <a:gd name="connsiteX66" fmla="*/ 447663 w 1152294"/>
              <a:gd name="connsiteY66" fmla="*/ 472989 h 1014974"/>
              <a:gd name="connsiteX67" fmla="*/ 447663 w 1152294"/>
              <a:gd name="connsiteY67" fmla="*/ 430656 h 1014974"/>
              <a:gd name="connsiteX68" fmla="*/ 457541 w 1152294"/>
              <a:gd name="connsiteY68" fmla="*/ 420695 h 1014974"/>
              <a:gd name="connsiteX69" fmla="*/ 499520 w 1152294"/>
              <a:gd name="connsiteY69" fmla="*/ 420695 h 1014974"/>
              <a:gd name="connsiteX70" fmla="*/ 510632 w 1152294"/>
              <a:gd name="connsiteY70" fmla="*/ 430656 h 1014974"/>
              <a:gd name="connsiteX71" fmla="*/ 510632 w 1152294"/>
              <a:gd name="connsiteY71" fmla="*/ 472989 h 1014974"/>
              <a:gd name="connsiteX72" fmla="*/ 525448 w 1152294"/>
              <a:gd name="connsiteY72" fmla="*/ 472989 h 1014974"/>
              <a:gd name="connsiteX73" fmla="*/ 525448 w 1152294"/>
              <a:gd name="connsiteY73" fmla="*/ 397038 h 1014974"/>
              <a:gd name="connsiteX74" fmla="*/ 535325 w 1152294"/>
              <a:gd name="connsiteY74" fmla="*/ 387078 h 1014974"/>
              <a:gd name="connsiteX75" fmla="*/ 577304 w 1152294"/>
              <a:gd name="connsiteY75" fmla="*/ 387078 h 1014974"/>
              <a:gd name="connsiteX76" fmla="*/ 588416 w 1152294"/>
              <a:gd name="connsiteY76" fmla="*/ 397038 h 1014974"/>
              <a:gd name="connsiteX77" fmla="*/ 588416 w 1152294"/>
              <a:gd name="connsiteY77" fmla="*/ 472989 h 1014974"/>
              <a:gd name="connsiteX78" fmla="*/ 603232 w 1152294"/>
              <a:gd name="connsiteY78" fmla="*/ 472989 h 1014974"/>
              <a:gd name="connsiteX79" fmla="*/ 603232 w 1152294"/>
              <a:gd name="connsiteY79" fmla="*/ 329804 h 1014974"/>
              <a:gd name="connsiteX80" fmla="*/ 613109 w 1152294"/>
              <a:gd name="connsiteY80" fmla="*/ 318598 h 1014974"/>
              <a:gd name="connsiteX81" fmla="*/ 724818 w 1152294"/>
              <a:gd name="connsiteY81" fmla="*/ 302117 h 1014974"/>
              <a:gd name="connsiteX82" fmla="*/ 894393 w 1152294"/>
              <a:gd name="connsiteY82" fmla="*/ 302117 h 1014974"/>
              <a:gd name="connsiteX83" fmla="*/ 910602 w 1152294"/>
              <a:gd name="connsiteY83" fmla="*/ 318596 h 1014974"/>
              <a:gd name="connsiteX84" fmla="*/ 894393 w 1152294"/>
              <a:gd name="connsiteY84" fmla="*/ 333808 h 1014974"/>
              <a:gd name="connsiteX85" fmla="*/ 724818 w 1152294"/>
              <a:gd name="connsiteY85" fmla="*/ 333808 h 1014974"/>
              <a:gd name="connsiteX86" fmla="*/ 708609 w 1152294"/>
              <a:gd name="connsiteY86" fmla="*/ 318596 h 1014974"/>
              <a:gd name="connsiteX87" fmla="*/ 724818 w 1152294"/>
              <a:gd name="connsiteY87" fmla="*/ 302117 h 1014974"/>
              <a:gd name="connsiteX88" fmla="*/ 730223 w 1152294"/>
              <a:gd name="connsiteY88" fmla="*/ 230709 h 1014974"/>
              <a:gd name="connsiteX89" fmla="*/ 967135 w 1152294"/>
              <a:gd name="connsiteY89" fmla="*/ 230709 h 1014974"/>
              <a:gd name="connsiteX90" fmla="*/ 982020 w 1152294"/>
              <a:gd name="connsiteY90" fmla="*/ 246578 h 1014974"/>
              <a:gd name="connsiteX91" fmla="*/ 967135 w 1152294"/>
              <a:gd name="connsiteY91" fmla="*/ 262447 h 1014974"/>
              <a:gd name="connsiteX92" fmla="*/ 730223 w 1152294"/>
              <a:gd name="connsiteY92" fmla="*/ 262447 h 1014974"/>
              <a:gd name="connsiteX93" fmla="*/ 714098 w 1152294"/>
              <a:gd name="connsiteY93" fmla="*/ 246578 h 1014974"/>
              <a:gd name="connsiteX94" fmla="*/ 730223 w 1152294"/>
              <a:gd name="connsiteY94" fmla="*/ 230709 h 1014974"/>
              <a:gd name="connsiteX95" fmla="*/ 619987 w 1152294"/>
              <a:gd name="connsiteY95" fmla="*/ 222191 h 1014974"/>
              <a:gd name="connsiteX96" fmla="*/ 633862 w 1152294"/>
              <a:gd name="connsiteY96" fmla="*/ 230835 h 1014974"/>
              <a:gd name="connsiteX97" fmla="*/ 640169 w 1152294"/>
              <a:gd name="connsiteY97" fmla="*/ 262942 h 1014974"/>
              <a:gd name="connsiteX98" fmla="*/ 632601 w 1152294"/>
              <a:gd name="connsiteY98" fmla="*/ 274056 h 1014974"/>
              <a:gd name="connsiteX99" fmla="*/ 628817 w 1152294"/>
              <a:gd name="connsiteY99" fmla="*/ 275290 h 1014974"/>
              <a:gd name="connsiteX100" fmla="*/ 618726 w 1152294"/>
              <a:gd name="connsiteY100" fmla="*/ 266646 h 1014974"/>
              <a:gd name="connsiteX101" fmla="*/ 617464 w 1152294"/>
              <a:gd name="connsiteY101" fmla="*/ 258002 h 1014974"/>
              <a:gd name="connsiteX102" fmla="*/ 490065 w 1152294"/>
              <a:gd name="connsiteY102" fmla="*/ 376549 h 1014974"/>
              <a:gd name="connsiteX103" fmla="*/ 485020 w 1152294"/>
              <a:gd name="connsiteY103" fmla="*/ 377784 h 1014974"/>
              <a:gd name="connsiteX104" fmla="*/ 474929 w 1152294"/>
              <a:gd name="connsiteY104" fmla="*/ 371610 h 1014974"/>
              <a:gd name="connsiteX105" fmla="*/ 481236 w 1152294"/>
              <a:gd name="connsiteY105" fmla="*/ 358026 h 1014974"/>
              <a:gd name="connsiteX106" fmla="*/ 598544 w 1152294"/>
              <a:gd name="connsiteY106" fmla="*/ 246889 h 1014974"/>
              <a:gd name="connsiteX107" fmla="*/ 590976 w 1152294"/>
              <a:gd name="connsiteY107" fmla="*/ 248124 h 1014974"/>
              <a:gd name="connsiteX108" fmla="*/ 578362 w 1152294"/>
              <a:gd name="connsiteY108" fmla="*/ 240714 h 1014974"/>
              <a:gd name="connsiteX109" fmla="*/ 587191 w 1152294"/>
              <a:gd name="connsiteY109" fmla="*/ 227131 h 1014974"/>
              <a:gd name="connsiteX110" fmla="*/ 300445 w 1152294"/>
              <a:gd name="connsiteY110" fmla="*/ 133538 h 1014974"/>
              <a:gd name="connsiteX111" fmla="*/ 300445 w 1152294"/>
              <a:gd name="connsiteY111" fmla="*/ 440551 h 1014974"/>
              <a:gd name="connsiteX112" fmla="*/ 410361 w 1152294"/>
              <a:gd name="connsiteY112" fmla="*/ 565353 h 1014974"/>
              <a:gd name="connsiteX113" fmla="*/ 401618 w 1152294"/>
              <a:gd name="connsiteY113" fmla="*/ 612778 h 1014974"/>
              <a:gd name="connsiteX114" fmla="*/ 1012401 w 1152294"/>
              <a:gd name="connsiteY114" fmla="*/ 612778 h 1014974"/>
              <a:gd name="connsiteX115" fmla="*/ 1053619 w 1152294"/>
              <a:gd name="connsiteY115" fmla="*/ 570345 h 1014974"/>
              <a:gd name="connsiteX116" fmla="*/ 1053619 w 1152294"/>
              <a:gd name="connsiteY116" fmla="*/ 133538 h 1014974"/>
              <a:gd name="connsiteX117" fmla="*/ 269219 w 1152294"/>
              <a:gd name="connsiteY117" fmla="*/ 32448 h 1014974"/>
              <a:gd name="connsiteX118" fmla="*/ 234246 w 1152294"/>
              <a:gd name="connsiteY118" fmla="*/ 67393 h 1014974"/>
              <a:gd name="connsiteX119" fmla="*/ 269219 w 1152294"/>
              <a:gd name="connsiteY119" fmla="*/ 102337 h 1014974"/>
              <a:gd name="connsiteX120" fmla="*/ 1084845 w 1152294"/>
              <a:gd name="connsiteY120" fmla="*/ 102337 h 1014974"/>
              <a:gd name="connsiteX121" fmla="*/ 1119819 w 1152294"/>
              <a:gd name="connsiteY121" fmla="*/ 67393 h 1014974"/>
              <a:gd name="connsiteX122" fmla="*/ 1084845 w 1152294"/>
              <a:gd name="connsiteY122" fmla="*/ 32448 h 1014974"/>
              <a:gd name="connsiteX123" fmla="*/ 269219 w 1152294"/>
              <a:gd name="connsiteY123" fmla="*/ 0 h 1014974"/>
              <a:gd name="connsiteX124" fmla="*/ 1084845 w 1152294"/>
              <a:gd name="connsiteY124" fmla="*/ 0 h 1014974"/>
              <a:gd name="connsiteX125" fmla="*/ 1152294 w 1152294"/>
              <a:gd name="connsiteY125" fmla="*/ 67393 h 1014974"/>
              <a:gd name="connsiteX126" fmla="*/ 1084845 w 1152294"/>
              <a:gd name="connsiteY126" fmla="*/ 133538 h 1014974"/>
              <a:gd name="connsiteX127" fmla="*/ 1084845 w 1152294"/>
              <a:gd name="connsiteY127" fmla="*/ 570345 h 1014974"/>
              <a:gd name="connsiteX128" fmla="*/ 1012401 w 1152294"/>
              <a:gd name="connsiteY128" fmla="*/ 643979 h 1014974"/>
              <a:gd name="connsiteX129" fmla="*/ 693894 w 1152294"/>
              <a:gd name="connsiteY129" fmla="*/ 643979 h 1014974"/>
              <a:gd name="connsiteX130" fmla="*/ 693894 w 1152294"/>
              <a:gd name="connsiteY130" fmla="*/ 720108 h 1014974"/>
              <a:gd name="connsiteX131" fmla="*/ 710132 w 1152294"/>
              <a:gd name="connsiteY131" fmla="*/ 747565 h 1014974"/>
              <a:gd name="connsiteX132" fmla="*/ 678906 w 1152294"/>
              <a:gd name="connsiteY132" fmla="*/ 778765 h 1014974"/>
              <a:gd name="connsiteX133" fmla="*/ 646431 w 1152294"/>
              <a:gd name="connsiteY133" fmla="*/ 747565 h 1014974"/>
              <a:gd name="connsiteX134" fmla="*/ 662668 w 1152294"/>
              <a:gd name="connsiteY134" fmla="*/ 720108 h 1014974"/>
              <a:gd name="connsiteX135" fmla="*/ 662668 w 1152294"/>
              <a:gd name="connsiteY135" fmla="*/ 643979 h 1014974"/>
              <a:gd name="connsiteX136" fmla="*/ 381633 w 1152294"/>
              <a:gd name="connsiteY136" fmla="*/ 643979 h 1014974"/>
              <a:gd name="connsiteX137" fmla="*/ 285457 w 1152294"/>
              <a:gd name="connsiteY137" fmla="*/ 690155 h 1014974"/>
              <a:gd name="connsiteX138" fmla="*/ 159303 w 1152294"/>
              <a:gd name="connsiteY138" fmla="*/ 565353 h 1014974"/>
              <a:gd name="connsiteX139" fmla="*/ 269219 w 1152294"/>
              <a:gd name="connsiteY139" fmla="*/ 440551 h 1014974"/>
              <a:gd name="connsiteX140" fmla="*/ 269219 w 1152294"/>
              <a:gd name="connsiteY140" fmla="*/ 133538 h 1014974"/>
              <a:gd name="connsiteX141" fmla="*/ 201771 w 1152294"/>
              <a:gd name="connsiteY141" fmla="*/ 67393 h 1014974"/>
              <a:gd name="connsiteX142" fmla="*/ 269219 w 1152294"/>
              <a:gd name="connsiteY142" fmla="*/ 0 h 10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152294" h="1014974">
                <a:moveTo>
                  <a:pt x="233457" y="917338"/>
                </a:moveTo>
                <a:cubicBezTo>
                  <a:pt x="240323" y="917338"/>
                  <a:pt x="246046" y="925248"/>
                  <a:pt x="246046" y="933159"/>
                </a:cubicBezTo>
                <a:cubicBezTo>
                  <a:pt x="246046" y="941069"/>
                  <a:pt x="240323" y="948979"/>
                  <a:pt x="233457" y="948979"/>
                </a:cubicBezTo>
                <a:cubicBezTo>
                  <a:pt x="226591" y="948979"/>
                  <a:pt x="219724" y="941069"/>
                  <a:pt x="219724" y="933159"/>
                </a:cubicBezTo>
                <a:cubicBezTo>
                  <a:pt x="219724" y="925248"/>
                  <a:pt x="226591" y="917338"/>
                  <a:pt x="233457" y="917338"/>
                </a:cubicBezTo>
                <a:close/>
                <a:moveTo>
                  <a:pt x="233457" y="867902"/>
                </a:moveTo>
                <a:cubicBezTo>
                  <a:pt x="240323" y="867902"/>
                  <a:pt x="246046" y="875812"/>
                  <a:pt x="246046" y="883723"/>
                </a:cubicBezTo>
                <a:cubicBezTo>
                  <a:pt x="246046" y="891633"/>
                  <a:pt x="240323" y="899543"/>
                  <a:pt x="233457" y="899543"/>
                </a:cubicBezTo>
                <a:cubicBezTo>
                  <a:pt x="226591" y="899543"/>
                  <a:pt x="219724" y="891633"/>
                  <a:pt x="219724" y="883723"/>
                </a:cubicBezTo>
                <a:cubicBezTo>
                  <a:pt x="219724" y="875812"/>
                  <a:pt x="226591" y="867902"/>
                  <a:pt x="233457" y="867902"/>
                </a:cubicBezTo>
                <a:close/>
                <a:moveTo>
                  <a:pt x="347304" y="762721"/>
                </a:moveTo>
                <a:lnTo>
                  <a:pt x="316294" y="792398"/>
                </a:lnTo>
                <a:cubicBezTo>
                  <a:pt x="311333" y="796107"/>
                  <a:pt x="306371" y="798581"/>
                  <a:pt x="302650" y="801054"/>
                </a:cubicBezTo>
                <a:lnTo>
                  <a:pt x="302650" y="984060"/>
                </a:lnTo>
                <a:lnTo>
                  <a:pt x="532119" y="984060"/>
                </a:lnTo>
                <a:cubicBezTo>
                  <a:pt x="538321" y="984060"/>
                  <a:pt x="543282" y="977878"/>
                  <a:pt x="543282" y="971695"/>
                </a:cubicBezTo>
                <a:lnTo>
                  <a:pt x="543282" y="892557"/>
                </a:lnTo>
                <a:cubicBezTo>
                  <a:pt x="543282" y="820838"/>
                  <a:pt x="484985" y="762721"/>
                  <a:pt x="411803" y="762721"/>
                </a:cubicBezTo>
                <a:close/>
                <a:moveTo>
                  <a:pt x="162488" y="762721"/>
                </a:moveTo>
                <a:cubicBezTo>
                  <a:pt x="90547" y="762721"/>
                  <a:pt x="32250" y="820838"/>
                  <a:pt x="32250" y="892557"/>
                </a:cubicBezTo>
                <a:lnTo>
                  <a:pt x="32250" y="971695"/>
                </a:lnTo>
                <a:cubicBezTo>
                  <a:pt x="32250" y="977878"/>
                  <a:pt x="35971" y="984060"/>
                  <a:pt x="43413" y="984060"/>
                </a:cubicBezTo>
                <a:lnTo>
                  <a:pt x="270401" y="984060"/>
                </a:lnTo>
                <a:lnTo>
                  <a:pt x="270401" y="799817"/>
                </a:lnTo>
                <a:cubicBezTo>
                  <a:pt x="266680" y="797344"/>
                  <a:pt x="262958" y="796107"/>
                  <a:pt x="259237" y="792398"/>
                </a:cubicBezTo>
                <a:lnTo>
                  <a:pt x="226988" y="762721"/>
                </a:lnTo>
                <a:close/>
                <a:moveTo>
                  <a:pt x="162488" y="730571"/>
                </a:moveTo>
                <a:lnTo>
                  <a:pt x="193498" y="730571"/>
                </a:lnTo>
                <a:lnTo>
                  <a:pt x="382034" y="730571"/>
                </a:lnTo>
                <a:lnTo>
                  <a:pt x="411803" y="730571"/>
                </a:lnTo>
                <a:cubicBezTo>
                  <a:pt x="502350" y="730571"/>
                  <a:pt x="575532" y="803527"/>
                  <a:pt x="575532" y="892557"/>
                </a:cubicBezTo>
                <a:lnTo>
                  <a:pt x="575532" y="971695"/>
                </a:lnTo>
                <a:cubicBezTo>
                  <a:pt x="575532" y="996426"/>
                  <a:pt x="555686" y="1014974"/>
                  <a:pt x="532119" y="1014974"/>
                </a:cubicBezTo>
                <a:lnTo>
                  <a:pt x="43413" y="1014974"/>
                </a:lnTo>
                <a:cubicBezTo>
                  <a:pt x="18606" y="1014974"/>
                  <a:pt x="0" y="996426"/>
                  <a:pt x="0" y="971695"/>
                </a:cubicBezTo>
                <a:lnTo>
                  <a:pt x="0" y="892557"/>
                </a:lnTo>
                <a:cubicBezTo>
                  <a:pt x="0" y="803527"/>
                  <a:pt x="73182" y="730571"/>
                  <a:pt x="162488" y="730571"/>
                </a:cubicBezTo>
                <a:close/>
                <a:moveTo>
                  <a:pt x="285457" y="470504"/>
                </a:moveTo>
                <a:cubicBezTo>
                  <a:pt x="234246" y="470504"/>
                  <a:pt x="191778" y="512936"/>
                  <a:pt x="191778" y="565353"/>
                </a:cubicBezTo>
                <a:cubicBezTo>
                  <a:pt x="191778" y="616522"/>
                  <a:pt x="234246" y="657707"/>
                  <a:pt x="285457" y="657707"/>
                </a:cubicBezTo>
                <a:cubicBezTo>
                  <a:pt x="336667" y="657707"/>
                  <a:pt x="379135" y="616522"/>
                  <a:pt x="379135" y="565353"/>
                </a:cubicBezTo>
                <a:cubicBezTo>
                  <a:pt x="379135" y="512936"/>
                  <a:pt x="336667" y="470504"/>
                  <a:pt x="285457" y="470504"/>
                </a:cubicBezTo>
                <a:close/>
                <a:moveTo>
                  <a:pt x="730115" y="439444"/>
                </a:moveTo>
                <a:lnTo>
                  <a:pt x="828682" y="439444"/>
                </a:lnTo>
                <a:cubicBezTo>
                  <a:pt x="837306" y="439444"/>
                  <a:pt x="844699" y="447050"/>
                  <a:pt x="844699" y="455923"/>
                </a:cubicBezTo>
                <a:cubicBezTo>
                  <a:pt x="844699" y="464797"/>
                  <a:pt x="837306" y="471135"/>
                  <a:pt x="828682" y="471135"/>
                </a:cubicBezTo>
                <a:lnTo>
                  <a:pt x="730115" y="471135"/>
                </a:lnTo>
                <a:cubicBezTo>
                  <a:pt x="720258" y="471135"/>
                  <a:pt x="714098" y="464797"/>
                  <a:pt x="714098" y="455923"/>
                </a:cubicBezTo>
                <a:cubicBezTo>
                  <a:pt x="714098" y="447050"/>
                  <a:pt x="720258" y="439444"/>
                  <a:pt x="730115" y="439444"/>
                </a:cubicBezTo>
                <a:close/>
                <a:moveTo>
                  <a:pt x="730223" y="368032"/>
                </a:moveTo>
                <a:lnTo>
                  <a:pt x="967135" y="368032"/>
                </a:lnTo>
                <a:cubicBezTo>
                  <a:pt x="974577" y="368032"/>
                  <a:pt x="982020" y="375356"/>
                  <a:pt x="982020" y="383901"/>
                </a:cubicBezTo>
                <a:cubicBezTo>
                  <a:pt x="982020" y="393667"/>
                  <a:pt x="974577" y="399770"/>
                  <a:pt x="967135" y="399770"/>
                </a:cubicBezTo>
                <a:lnTo>
                  <a:pt x="730223" y="399770"/>
                </a:lnTo>
                <a:cubicBezTo>
                  <a:pt x="720300" y="399770"/>
                  <a:pt x="714098" y="393667"/>
                  <a:pt x="714098" y="383901"/>
                </a:cubicBezTo>
                <a:cubicBezTo>
                  <a:pt x="714098" y="375356"/>
                  <a:pt x="720300" y="368032"/>
                  <a:pt x="730223" y="368032"/>
                </a:cubicBezTo>
                <a:close/>
                <a:moveTo>
                  <a:pt x="613109" y="318598"/>
                </a:moveTo>
                <a:lnTo>
                  <a:pt x="655088" y="318598"/>
                </a:lnTo>
                <a:cubicBezTo>
                  <a:pt x="661261" y="318598"/>
                  <a:pt x="666200" y="323578"/>
                  <a:pt x="666200" y="329804"/>
                </a:cubicBezTo>
                <a:lnTo>
                  <a:pt x="666200" y="472989"/>
                </a:lnTo>
                <a:lnTo>
                  <a:pt x="674843" y="472989"/>
                </a:lnTo>
                <a:cubicBezTo>
                  <a:pt x="683485" y="472989"/>
                  <a:pt x="690893" y="479214"/>
                  <a:pt x="690893" y="487930"/>
                </a:cubicBezTo>
                <a:cubicBezTo>
                  <a:pt x="690893" y="496645"/>
                  <a:pt x="683485" y="504116"/>
                  <a:pt x="674843" y="504116"/>
                </a:cubicBezTo>
                <a:lnTo>
                  <a:pt x="439021" y="504116"/>
                </a:lnTo>
                <a:cubicBezTo>
                  <a:pt x="430378" y="504116"/>
                  <a:pt x="422970" y="496645"/>
                  <a:pt x="422970" y="487930"/>
                </a:cubicBezTo>
                <a:cubicBezTo>
                  <a:pt x="422970" y="479214"/>
                  <a:pt x="430378" y="472989"/>
                  <a:pt x="439021" y="472989"/>
                </a:cubicBezTo>
                <a:lnTo>
                  <a:pt x="447663" y="472989"/>
                </a:lnTo>
                <a:lnTo>
                  <a:pt x="447663" y="430656"/>
                </a:lnTo>
                <a:cubicBezTo>
                  <a:pt x="447663" y="425675"/>
                  <a:pt x="451367" y="420695"/>
                  <a:pt x="457541" y="420695"/>
                </a:cubicBezTo>
                <a:lnTo>
                  <a:pt x="499520" y="420695"/>
                </a:lnTo>
                <a:cubicBezTo>
                  <a:pt x="505693" y="420695"/>
                  <a:pt x="510632" y="425675"/>
                  <a:pt x="510632" y="430656"/>
                </a:cubicBezTo>
                <a:lnTo>
                  <a:pt x="510632" y="472989"/>
                </a:lnTo>
                <a:lnTo>
                  <a:pt x="525448" y="472989"/>
                </a:lnTo>
                <a:lnTo>
                  <a:pt x="525448" y="397038"/>
                </a:lnTo>
                <a:cubicBezTo>
                  <a:pt x="525448" y="390813"/>
                  <a:pt x="529152" y="387078"/>
                  <a:pt x="535325" y="387078"/>
                </a:cubicBezTo>
                <a:lnTo>
                  <a:pt x="577304" y="387078"/>
                </a:lnTo>
                <a:cubicBezTo>
                  <a:pt x="583477" y="387078"/>
                  <a:pt x="588416" y="390813"/>
                  <a:pt x="588416" y="397038"/>
                </a:cubicBezTo>
                <a:lnTo>
                  <a:pt x="588416" y="472989"/>
                </a:lnTo>
                <a:lnTo>
                  <a:pt x="603232" y="472989"/>
                </a:lnTo>
                <a:lnTo>
                  <a:pt x="603232" y="329804"/>
                </a:lnTo>
                <a:cubicBezTo>
                  <a:pt x="603232" y="323578"/>
                  <a:pt x="606936" y="318598"/>
                  <a:pt x="613109" y="318598"/>
                </a:cubicBezTo>
                <a:close/>
                <a:moveTo>
                  <a:pt x="724818" y="302117"/>
                </a:moveTo>
                <a:lnTo>
                  <a:pt x="894393" y="302117"/>
                </a:lnTo>
                <a:cubicBezTo>
                  <a:pt x="903121" y="302117"/>
                  <a:pt x="910602" y="308455"/>
                  <a:pt x="910602" y="318596"/>
                </a:cubicBezTo>
                <a:cubicBezTo>
                  <a:pt x="910602" y="327470"/>
                  <a:pt x="903121" y="333808"/>
                  <a:pt x="894393" y="333808"/>
                </a:cubicBezTo>
                <a:lnTo>
                  <a:pt x="724818" y="333808"/>
                </a:lnTo>
                <a:cubicBezTo>
                  <a:pt x="716090" y="333808"/>
                  <a:pt x="708609" y="327470"/>
                  <a:pt x="708609" y="318596"/>
                </a:cubicBezTo>
                <a:cubicBezTo>
                  <a:pt x="708609" y="308455"/>
                  <a:pt x="716090" y="302117"/>
                  <a:pt x="724818" y="302117"/>
                </a:cubicBezTo>
                <a:close/>
                <a:moveTo>
                  <a:pt x="730223" y="230709"/>
                </a:moveTo>
                <a:lnTo>
                  <a:pt x="967135" y="230709"/>
                </a:lnTo>
                <a:cubicBezTo>
                  <a:pt x="974577" y="230709"/>
                  <a:pt x="982020" y="238033"/>
                  <a:pt x="982020" y="246578"/>
                </a:cubicBezTo>
                <a:cubicBezTo>
                  <a:pt x="982020" y="255123"/>
                  <a:pt x="974577" y="262447"/>
                  <a:pt x="967135" y="262447"/>
                </a:cubicBezTo>
                <a:lnTo>
                  <a:pt x="730223" y="262447"/>
                </a:lnTo>
                <a:cubicBezTo>
                  <a:pt x="720300" y="262447"/>
                  <a:pt x="714098" y="255123"/>
                  <a:pt x="714098" y="246578"/>
                </a:cubicBezTo>
                <a:cubicBezTo>
                  <a:pt x="714098" y="238033"/>
                  <a:pt x="720300" y="230709"/>
                  <a:pt x="730223" y="230709"/>
                </a:cubicBezTo>
                <a:close/>
                <a:moveTo>
                  <a:pt x="619987" y="222191"/>
                </a:moveTo>
                <a:cubicBezTo>
                  <a:pt x="626294" y="219722"/>
                  <a:pt x="632601" y="224661"/>
                  <a:pt x="633862" y="230835"/>
                </a:cubicBezTo>
                <a:lnTo>
                  <a:pt x="640169" y="262942"/>
                </a:lnTo>
                <a:cubicBezTo>
                  <a:pt x="641431" y="267881"/>
                  <a:pt x="637646" y="274056"/>
                  <a:pt x="632601" y="274056"/>
                </a:cubicBezTo>
                <a:cubicBezTo>
                  <a:pt x="631340" y="275290"/>
                  <a:pt x="630078" y="275290"/>
                  <a:pt x="628817" y="275290"/>
                </a:cubicBezTo>
                <a:cubicBezTo>
                  <a:pt x="623771" y="275290"/>
                  <a:pt x="619987" y="271586"/>
                  <a:pt x="618726" y="266646"/>
                </a:cubicBezTo>
                <a:lnTo>
                  <a:pt x="617464" y="258002"/>
                </a:lnTo>
                <a:cubicBezTo>
                  <a:pt x="582146" y="312336"/>
                  <a:pt x="536736" y="355556"/>
                  <a:pt x="490065" y="376549"/>
                </a:cubicBezTo>
                <a:cubicBezTo>
                  <a:pt x="488804" y="377784"/>
                  <a:pt x="487543" y="377784"/>
                  <a:pt x="485020" y="377784"/>
                </a:cubicBezTo>
                <a:cubicBezTo>
                  <a:pt x="481236" y="377784"/>
                  <a:pt x="477452" y="375314"/>
                  <a:pt x="474929" y="371610"/>
                </a:cubicBezTo>
                <a:cubicBezTo>
                  <a:pt x="472406" y="366670"/>
                  <a:pt x="474929" y="360496"/>
                  <a:pt x="481236" y="358026"/>
                </a:cubicBezTo>
                <a:cubicBezTo>
                  <a:pt x="524122" y="338268"/>
                  <a:pt x="567009" y="297518"/>
                  <a:pt x="598544" y="246889"/>
                </a:cubicBezTo>
                <a:lnTo>
                  <a:pt x="590976" y="248124"/>
                </a:lnTo>
                <a:cubicBezTo>
                  <a:pt x="585930" y="249358"/>
                  <a:pt x="579623" y="245654"/>
                  <a:pt x="578362" y="240714"/>
                </a:cubicBezTo>
                <a:cubicBezTo>
                  <a:pt x="577100" y="234540"/>
                  <a:pt x="580884" y="229601"/>
                  <a:pt x="587191" y="227131"/>
                </a:cubicBezTo>
                <a:close/>
                <a:moveTo>
                  <a:pt x="300445" y="133538"/>
                </a:moveTo>
                <a:lnTo>
                  <a:pt x="300445" y="440551"/>
                </a:lnTo>
                <a:cubicBezTo>
                  <a:pt x="362897" y="448039"/>
                  <a:pt x="410361" y="500456"/>
                  <a:pt x="410361" y="565353"/>
                </a:cubicBezTo>
                <a:cubicBezTo>
                  <a:pt x="410361" y="581577"/>
                  <a:pt x="407863" y="597802"/>
                  <a:pt x="401618" y="612778"/>
                </a:cubicBezTo>
                <a:lnTo>
                  <a:pt x="1012401" y="612778"/>
                </a:lnTo>
                <a:cubicBezTo>
                  <a:pt x="1034884" y="612778"/>
                  <a:pt x="1053619" y="594058"/>
                  <a:pt x="1053619" y="570345"/>
                </a:cubicBezTo>
                <a:lnTo>
                  <a:pt x="1053619" y="133538"/>
                </a:lnTo>
                <a:close/>
                <a:moveTo>
                  <a:pt x="269219" y="32448"/>
                </a:moveTo>
                <a:cubicBezTo>
                  <a:pt x="250483" y="32448"/>
                  <a:pt x="234246" y="47425"/>
                  <a:pt x="234246" y="67393"/>
                </a:cubicBezTo>
                <a:cubicBezTo>
                  <a:pt x="234246" y="86113"/>
                  <a:pt x="250483" y="102337"/>
                  <a:pt x="269219" y="102337"/>
                </a:cubicBezTo>
                <a:lnTo>
                  <a:pt x="1084845" y="102337"/>
                </a:lnTo>
                <a:cubicBezTo>
                  <a:pt x="1104830" y="102337"/>
                  <a:pt x="1119819" y="86113"/>
                  <a:pt x="1119819" y="67393"/>
                </a:cubicBezTo>
                <a:cubicBezTo>
                  <a:pt x="1119819" y="47425"/>
                  <a:pt x="1104830" y="32448"/>
                  <a:pt x="1084845" y="32448"/>
                </a:cubicBezTo>
                <a:close/>
                <a:moveTo>
                  <a:pt x="269219" y="0"/>
                </a:moveTo>
                <a:lnTo>
                  <a:pt x="1084845" y="0"/>
                </a:lnTo>
                <a:cubicBezTo>
                  <a:pt x="1122317" y="0"/>
                  <a:pt x="1152294" y="29952"/>
                  <a:pt x="1152294" y="67393"/>
                </a:cubicBezTo>
                <a:cubicBezTo>
                  <a:pt x="1152294" y="103585"/>
                  <a:pt x="1122317" y="133538"/>
                  <a:pt x="1084845" y="133538"/>
                </a:cubicBezTo>
                <a:lnTo>
                  <a:pt x="1084845" y="570345"/>
                </a:lnTo>
                <a:cubicBezTo>
                  <a:pt x="1084845" y="611530"/>
                  <a:pt x="1052370" y="643979"/>
                  <a:pt x="1012401" y="643979"/>
                </a:cubicBezTo>
                <a:lnTo>
                  <a:pt x="693894" y="643979"/>
                </a:lnTo>
                <a:lnTo>
                  <a:pt x="693894" y="720108"/>
                </a:lnTo>
                <a:cubicBezTo>
                  <a:pt x="703887" y="725100"/>
                  <a:pt x="710132" y="735084"/>
                  <a:pt x="710132" y="747565"/>
                </a:cubicBezTo>
                <a:cubicBezTo>
                  <a:pt x="710132" y="765037"/>
                  <a:pt x="696392" y="778765"/>
                  <a:pt x="678906" y="778765"/>
                </a:cubicBezTo>
                <a:cubicBezTo>
                  <a:pt x="660170" y="778765"/>
                  <a:pt x="646431" y="765037"/>
                  <a:pt x="646431" y="747565"/>
                </a:cubicBezTo>
                <a:cubicBezTo>
                  <a:pt x="646431" y="735084"/>
                  <a:pt x="652676" y="725100"/>
                  <a:pt x="662668" y="720108"/>
                </a:cubicBezTo>
                <a:lnTo>
                  <a:pt x="662668" y="643979"/>
                </a:lnTo>
                <a:lnTo>
                  <a:pt x="381633" y="643979"/>
                </a:lnTo>
                <a:cubicBezTo>
                  <a:pt x="359150" y="672683"/>
                  <a:pt x="324177" y="690155"/>
                  <a:pt x="285457" y="690155"/>
                </a:cubicBezTo>
                <a:cubicBezTo>
                  <a:pt x="215510" y="690155"/>
                  <a:pt x="159303" y="633994"/>
                  <a:pt x="159303" y="565353"/>
                </a:cubicBezTo>
                <a:cubicBezTo>
                  <a:pt x="159303" y="500456"/>
                  <a:pt x="208016" y="448039"/>
                  <a:pt x="269219" y="440551"/>
                </a:cubicBezTo>
                <a:lnTo>
                  <a:pt x="269219" y="133538"/>
                </a:lnTo>
                <a:cubicBezTo>
                  <a:pt x="231748" y="133538"/>
                  <a:pt x="201771" y="103585"/>
                  <a:pt x="201771" y="67393"/>
                </a:cubicBezTo>
                <a:cubicBezTo>
                  <a:pt x="201771" y="29952"/>
                  <a:pt x="232997" y="0"/>
                  <a:pt x="2692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0E46D-0FB5-A246-B7E4-BDBD0BD80DCC}"/>
              </a:ext>
            </a:extLst>
          </p:cNvPr>
          <p:cNvSpPr txBox="1"/>
          <p:nvPr/>
        </p:nvSpPr>
        <p:spPr>
          <a:xfrm>
            <a:off x="1421072" y="751491"/>
            <a:ext cx="1472224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386F4-7414-D64F-93BD-8CD51FDDDF81}"/>
              </a:ext>
            </a:extLst>
          </p:cNvPr>
          <p:cNvSpPr txBox="1"/>
          <p:nvPr/>
        </p:nvSpPr>
        <p:spPr>
          <a:xfrm>
            <a:off x="1421073" y="1895487"/>
            <a:ext cx="147222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CB22C-1EBE-3B43-8E1C-D7535CE09227}"/>
              </a:ext>
            </a:extLst>
          </p:cNvPr>
          <p:cNvSpPr txBox="1"/>
          <p:nvPr/>
        </p:nvSpPr>
        <p:spPr>
          <a:xfrm>
            <a:off x="1421072" y="5101560"/>
            <a:ext cx="10767753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 Turn complex data into easy-to-understand infographics.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106C7-D45B-EF41-A6F8-3E995C2764ED}"/>
              </a:ext>
            </a:extLst>
          </p:cNvPr>
          <p:cNvSpPr txBox="1"/>
          <p:nvPr/>
        </p:nvSpPr>
        <p:spPr>
          <a:xfrm>
            <a:off x="1421072" y="3794137"/>
            <a:ext cx="10767753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30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92F3E-B06B-E243-A98D-0DC341650627}"/>
              </a:ext>
            </a:extLst>
          </p:cNvPr>
          <p:cNvSpPr txBox="1"/>
          <p:nvPr/>
        </p:nvSpPr>
        <p:spPr>
          <a:xfrm>
            <a:off x="1421072" y="8139545"/>
            <a:ext cx="10767753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 Turn complex data into easy-to-understand infographics.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FD7A2-7DC1-DF4E-842F-8369E3C4EA3C}"/>
              </a:ext>
            </a:extLst>
          </p:cNvPr>
          <p:cNvSpPr txBox="1"/>
          <p:nvPr/>
        </p:nvSpPr>
        <p:spPr>
          <a:xfrm>
            <a:off x="1421072" y="6832122"/>
            <a:ext cx="10767753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60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4A8F5-9624-C747-BD11-868D75AC53A0}"/>
              </a:ext>
            </a:extLst>
          </p:cNvPr>
          <p:cNvSpPr txBox="1"/>
          <p:nvPr/>
        </p:nvSpPr>
        <p:spPr>
          <a:xfrm>
            <a:off x="1421072" y="11193296"/>
            <a:ext cx="10767753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 Turn complex data into easy-to-understand infographics.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B0B24-D576-1341-A042-0318E99B9D2D}"/>
              </a:ext>
            </a:extLst>
          </p:cNvPr>
          <p:cNvSpPr txBox="1"/>
          <p:nvPr/>
        </p:nvSpPr>
        <p:spPr>
          <a:xfrm>
            <a:off x="1421072" y="9885873"/>
            <a:ext cx="10767753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90 DAYS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">
            <a:extLst>
              <a:ext uri="{FF2B5EF4-FFF2-40B4-BE49-F238E27FC236}">
                <a16:creationId xmlns:a16="http://schemas.microsoft.com/office/drawing/2014/main" id="{E9CBE1B4-AA73-974B-A09B-B77087910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36" y="3287523"/>
            <a:ext cx="6542216" cy="9678747"/>
          </a:xfrm>
          <a:custGeom>
            <a:avLst/>
            <a:gdLst>
              <a:gd name="T0" fmla="*/ 5250 w 5251"/>
              <a:gd name="T1" fmla="*/ 7767 h 7768"/>
              <a:gd name="T2" fmla="*/ 0 w 5251"/>
              <a:gd name="T3" fmla="*/ 7767 h 7768"/>
              <a:gd name="T4" fmla="*/ 0 w 5251"/>
              <a:gd name="T5" fmla="*/ 0 h 7768"/>
              <a:gd name="T6" fmla="*/ 5250 w 5251"/>
              <a:gd name="T7" fmla="*/ 0 h 7768"/>
              <a:gd name="T8" fmla="*/ 5250 w 5251"/>
              <a:gd name="T9" fmla="*/ 7767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1" h="7768">
                <a:moveTo>
                  <a:pt x="5250" y="7767"/>
                </a:moveTo>
                <a:lnTo>
                  <a:pt x="0" y="7767"/>
                </a:lnTo>
                <a:lnTo>
                  <a:pt x="0" y="0"/>
                </a:lnTo>
                <a:lnTo>
                  <a:pt x="5250" y="0"/>
                </a:lnTo>
                <a:lnTo>
                  <a:pt x="5250" y="7767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2AD5AD60-BC7F-074A-AB57-839616C8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0580" y="3287523"/>
            <a:ext cx="6542220" cy="9678747"/>
          </a:xfrm>
          <a:custGeom>
            <a:avLst/>
            <a:gdLst>
              <a:gd name="T0" fmla="*/ 5250 w 5251"/>
              <a:gd name="T1" fmla="*/ 7767 h 7768"/>
              <a:gd name="T2" fmla="*/ 0 w 5251"/>
              <a:gd name="T3" fmla="*/ 7767 h 7768"/>
              <a:gd name="T4" fmla="*/ 0 w 5251"/>
              <a:gd name="T5" fmla="*/ 0 h 7768"/>
              <a:gd name="T6" fmla="*/ 5250 w 5251"/>
              <a:gd name="T7" fmla="*/ 0 h 7768"/>
              <a:gd name="T8" fmla="*/ 5250 w 5251"/>
              <a:gd name="T9" fmla="*/ 7767 h 7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1" h="7768">
                <a:moveTo>
                  <a:pt x="5250" y="7767"/>
                </a:moveTo>
                <a:lnTo>
                  <a:pt x="0" y="7767"/>
                </a:lnTo>
                <a:lnTo>
                  <a:pt x="0" y="0"/>
                </a:lnTo>
                <a:lnTo>
                  <a:pt x="5250" y="0"/>
                </a:lnTo>
                <a:lnTo>
                  <a:pt x="5250" y="7767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id="{A7B44AC9-3700-BC40-A996-0992D15E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185" y="6506447"/>
            <a:ext cx="3235406" cy="3235406"/>
          </a:xfrm>
          <a:custGeom>
            <a:avLst/>
            <a:gdLst>
              <a:gd name="T0" fmla="*/ 2470 w 2598"/>
              <a:gd name="T1" fmla="*/ 1067 h 2598"/>
              <a:gd name="T2" fmla="*/ 1529 w 2598"/>
              <a:gd name="T3" fmla="*/ 128 h 2598"/>
              <a:gd name="T4" fmla="*/ 1529 w 2598"/>
              <a:gd name="T5" fmla="*/ 128 h 2598"/>
              <a:gd name="T6" fmla="*/ 1067 w 2598"/>
              <a:gd name="T7" fmla="*/ 128 h 2598"/>
              <a:gd name="T8" fmla="*/ 127 w 2598"/>
              <a:gd name="T9" fmla="*/ 1067 h 2598"/>
              <a:gd name="T10" fmla="*/ 127 w 2598"/>
              <a:gd name="T11" fmla="*/ 1067 h 2598"/>
              <a:gd name="T12" fmla="*/ 127 w 2598"/>
              <a:gd name="T13" fmla="*/ 1529 h 2598"/>
              <a:gd name="T14" fmla="*/ 1067 w 2598"/>
              <a:gd name="T15" fmla="*/ 2470 h 2598"/>
              <a:gd name="T16" fmla="*/ 1067 w 2598"/>
              <a:gd name="T17" fmla="*/ 2470 h 2598"/>
              <a:gd name="T18" fmla="*/ 1529 w 2598"/>
              <a:gd name="T19" fmla="*/ 2470 h 2598"/>
              <a:gd name="T20" fmla="*/ 2470 w 2598"/>
              <a:gd name="T21" fmla="*/ 1529 h 2598"/>
              <a:gd name="T22" fmla="*/ 2470 w 2598"/>
              <a:gd name="T23" fmla="*/ 1529 h 2598"/>
              <a:gd name="T24" fmla="*/ 2470 w 2598"/>
              <a:gd name="T25" fmla="*/ 1067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8" h="2598">
                <a:moveTo>
                  <a:pt x="2470" y="1067"/>
                </a:moveTo>
                <a:lnTo>
                  <a:pt x="1529" y="128"/>
                </a:lnTo>
                <a:lnTo>
                  <a:pt x="1529" y="128"/>
                </a:lnTo>
                <a:cubicBezTo>
                  <a:pt x="1402" y="0"/>
                  <a:pt x="1195" y="0"/>
                  <a:pt x="1067" y="128"/>
                </a:cubicBezTo>
                <a:lnTo>
                  <a:pt x="127" y="1067"/>
                </a:lnTo>
                <a:lnTo>
                  <a:pt x="127" y="1067"/>
                </a:lnTo>
                <a:cubicBezTo>
                  <a:pt x="0" y="1195"/>
                  <a:pt x="0" y="1401"/>
                  <a:pt x="127" y="1529"/>
                </a:cubicBezTo>
                <a:lnTo>
                  <a:pt x="1067" y="2470"/>
                </a:lnTo>
                <a:lnTo>
                  <a:pt x="1067" y="2470"/>
                </a:lnTo>
                <a:cubicBezTo>
                  <a:pt x="1195" y="2597"/>
                  <a:pt x="1402" y="2597"/>
                  <a:pt x="1529" y="2470"/>
                </a:cubicBezTo>
                <a:lnTo>
                  <a:pt x="2470" y="1529"/>
                </a:lnTo>
                <a:lnTo>
                  <a:pt x="2470" y="1529"/>
                </a:lnTo>
                <a:cubicBezTo>
                  <a:pt x="2597" y="1401"/>
                  <a:pt x="2597" y="1195"/>
                  <a:pt x="2470" y="10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23">
            <a:extLst>
              <a:ext uri="{FF2B5EF4-FFF2-40B4-BE49-F238E27FC236}">
                <a16:creationId xmlns:a16="http://schemas.microsoft.com/office/drawing/2014/main" id="{B034CCCF-FF51-694D-8C39-252F5F0B6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407" y="6506447"/>
            <a:ext cx="3235402" cy="3235406"/>
          </a:xfrm>
          <a:custGeom>
            <a:avLst/>
            <a:gdLst>
              <a:gd name="T0" fmla="*/ 2470 w 2598"/>
              <a:gd name="T1" fmla="*/ 1067 h 2598"/>
              <a:gd name="T2" fmla="*/ 1530 w 2598"/>
              <a:gd name="T3" fmla="*/ 128 h 2598"/>
              <a:gd name="T4" fmla="*/ 1530 w 2598"/>
              <a:gd name="T5" fmla="*/ 128 h 2598"/>
              <a:gd name="T6" fmla="*/ 1068 w 2598"/>
              <a:gd name="T7" fmla="*/ 128 h 2598"/>
              <a:gd name="T8" fmla="*/ 128 w 2598"/>
              <a:gd name="T9" fmla="*/ 1067 h 2598"/>
              <a:gd name="T10" fmla="*/ 128 w 2598"/>
              <a:gd name="T11" fmla="*/ 1067 h 2598"/>
              <a:gd name="T12" fmla="*/ 128 w 2598"/>
              <a:gd name="T13" fmla="*/ 1529 h 2598"/>
              <a:gd name="T14" fmla="*/ 1068 w 2598"/>
              <a:gd name="T15" fmla="*/ 2470 h 2598"/>
              <a:gd name="T16" fmla="*/ 1068 w 2598"/>
              <a:gd name="T17" fmla="*/ 2470 h 2598"/>
              <a:gd name="T18" fmla="*/ 1530 w 2598"/>
              <a:gd name="T19" fmla="*/ 2470 h 2598"/>
              <a:gd name="T20" fmla="*/ 2470 w 2598"/>
              <a:gd name="T21" fmla="*/ 1529 h 2598"/>
              <a:gd name="T22" fmla="*/ 2470 w 2598"/>
              <a:gd name="T23" fmla="*/ 1529 h 2598"/>
              <a:gd name="T24" fmla="*/ 2470 w 2598"/>
              <a:gd name="T25" fmla="*/ 1067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8" h="2598">
                <a:moveTo>
                  <a:pt x="2470" y="1067"/>
                </a:moveTo>
                <a:lnTo>
                  <a:pt x="1530" y="128"/>
                </a:lnTo>
                <a:lnTo>
                  <a:pt x="1530" y="128"/>
                </a:lnTo>
                <a:cubicBezTo>
                  <a:pt x="1403" y="0"/>
                  <a:pt x="1196" y="0"/>
                  <a:pt x="1068" y="128"/>
                </a:cubicBezTo>
                <a:lnTo>
                  <a:pt x="128" y="1067"/>
                </a:lnTo>
                <a:lnTo>
                  <a:pt x="128" y="1067"/>
                </a:lnTo>
                <a:cubicBezTo>
                  <a:pt x="0" y="1195"/>
                  <a:pt x="0" y="1401"/>
                  <a:pt x="128" y="1529"/>
                </a:cubicBezTo>
                <a:lnTo>
                  <a:pt x="1068" y="2470"/>
                </a:lnTo>
                <a:lnTo>
                  <a:pt x="1068" y="2470"/>
                </a:lnTo>
                <a:cubicBezTo>
                  <a:pt x="1196" y="2597"/>
                  <a:pt x="1403" y="2597"/>
                  <a:pt x="1530" y="2470"/>
                </a:cubicBezTo>
                <a:lnTo>
                  <a:pt x="2470" y="1529"/>
                </a:lnTo>
                <a:lnTo>
                  <a:pt x="2470" y="1529"/>
                </a:lnTo>
                <a:cubicBezTo>
                  <a:pt x="2597" y="1401"/>
                  <a:pt x="2597" y="1195"/>
                  <a:pt x="2470" y="10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66">
            <a:extLst>
              <a:ext uri="{FF2B5EF4-FFF2-40B4-BE49-F238E27FC236}">
                <a16:creationId xmlns:a16="http://schemas.microsoft.com/office/drawing/2014/main" id="{1144C342-CB57-2D44-99C4-3E170F6F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0133" y="6506447"/>
            <a:ext cx="3235402" cy="3235406"/>
          </a:xfrm>
          <a:custGeom>
            <a:avLst/>
            <a:gdLst>
              <a:gd name="T0" fmla="*/ 2470 w 2598"/>
              <a:gd name="T1" fmla="*/ 1067 h 2598"/>
              <a:gd name="T2" fmla="*/ 1530 w 2598"/>
              <a:gd name="T3" fmla="*/ 128 h 2598"/>
              <a:gd name="T4" fmla="*/ 1530 w 2598"/>
              <a:gd name="T5" fmla="*/ 128 h 2598"/>
              <a:gd name="T6" fmla="*/ 1068 w 2598"/>
              <a:gd name="T7" fmla="*/ 128 h 2598"/>
              <a:gd name="T8" fmla="*/ 127 w 2598"/>
              <a:gd name="T9" fmla="*/ 1067 h 2598"/>
              <a:gd name="T10" fmla="*/ 127 w 2598"/>
              <a:gd name="T11" fmla="*/ 1067 h 2598"/>
              <a:gd name="T12" fmla="*/ 127 w 2598"/>
              <a:gd name="T13" fmla="*/ 1529 h 2598"/>
              <a:gd name="T14" fmla="*/ 1068 w 2598"/>
              <a:gd name="T15" fmla="*/ 2470 h 2598"/>
              <a:gd name="T16" fmla="*/ 1068 w 2598"/>
              <a:gd name="T17" fmla="*/ 2470 h 2598"/>
              <a:gd name="T18" fmla="*/ 1530 w 2598"/>
              <a:gd name="T19" fmla="*/ 2470 h 2598"/>
              <a:gd name="T20" fmla="*/ 2470 w 2598"/>
              <a:gd name="T21" fmla="*/ 1529 h 2598"/>
              <a:gd name="T22" fmla="*/ 2470 w 2598"/>
              <a:gd name="T23" fmla="*/ 1529 h 2598"/>
              <a:gd name="T24" fmla="*/ 2470 w 2598"/>
              <a:gd name="T25" fmla="*/ 1067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8" h="2598">
                <a:moveTo>
                  <a:pt x="2470" y="1067"/>
                </a:moveTo>
                <a:lnTo>
                  <a:pt x="1530" y="128"/>
                </a:lnTo>
                <a:lnTo>
                  <a:pt x="1530" y="128"/>
                </a:lnTo>
                <a:cubicBezTo>
                  <a:pt x="1402" y="0"/>
                  <a:pt x="1195" y="0"/>
                  <a:pt x="1068" y="128"/>
                </a:cubicBezTo>
                <a:lnTo>
                  <a:pt x="127" y="1067"/>
                </a:lnTo>
                <a:lnTo>
                  <a:pt x="127" y="1067"/>
                </a:lnTo>
                <a:cubicBezTo>
                  <a:pt x="0" y="1195"/>
                  <a:pt x="0" y="1401"/>
                  <a:pt x="127" y="1529"/>
                </a:cubicBezTo>
                <a:lnTo>
                  <a:pt x="1068" y="2470"/>
                </a:lnTo>
                <a:lnTo>
                  <a:pt x="1068" y="2470"/>
                </a:lnTo>
                <a:cubicBezTo>
                  <a:pt x="1195" y="2597"/>
                  <a:pt x="1402" y="2597"/>
                  <a:pt x="1530" y="2470"/>
                </a:cubicBezTo>
                <a:lnTo>
                  <a:pt x="2470" y="1529"/>
                </a:lnTo>
                <a:lnTo>
                  <a:pt x="2470" y="1529"/>
                </a:lnTo>
                <a:cubicBezTo>
                  <a:pt x="2597" y="1401"/>
                  <a:pt x="2597" y="1195"/>
                  <a:pt x="2470" y="10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521">
            <a:extLst>
              <a:ext uri="{FF2B5EF4-FFF2-40B4-BE49-F238E27FC236}">
                <a16:creationId xmlns:a16="http://schemas.microsoft.com/office/drawing/2014/main" id="{2445262C-5157-0142-9069-7D4691B49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8139" y="8121403"/>
            <a:ext cx="2026935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Line 523">
            <a:extLst>
              <a:ext uri="{FF2B5EF4-FFF2-40B4-BE49-F238E27FC236}">
                <a16:creationId xmlns:a16="http://schemas.microsoft.com/office/drawing/2014/main" id="{F0112CAA-DAEA-8647-B2EF-61862F11E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0361" y="8121403"/>
            <a:ext cx="2026933" cy="0"/>
          </a:xfrm>
          <a:prstGeom prst="line">
            <a:avLst/>
          </a:prstGeom>
          <a:noFill/>
          <a:ln w="63500" cap="flat">
            <a:solidFill>
              <a:schemeClr val="accent2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D6084-EA66-5D4D-9BE3-876339E7815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BC3E8-96E3-0944-BDAF-762D5317109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B6BE3-BBAB-DF4F-A101-1F98DA9FD34B}"/>
              </a:ext>
            </a:extLst>
          </p:cNvPr>
          <p:cNvSpPr txBox="1"/>
          <p:nvPr/>
        </p:nvSpPr>
        <p:spPr>
          <a:xfrm>
            <a:off x="3638348" y="3944634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AA738-A5A7-374A-BBA3-A6E5ACC513EB}"/>
              </a:ext>
            </a:extLst>
          </p:cNvPr>
          <p:cNvSpPr txBox="1"/>
          <p:nvPr/>
        </p:nvSpPr>
        <p:spPr>
          <a:xfrm>
            <a:off x="3638347" y="4591991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1A027-12AF-7945-9BCA-D12111ACA113}"/>
              </a:ext>
            </a:extLst>
          </p:cNvPr>
          <p:cNvSpPr txBox="1"/>
          <p:nvPr/>
        </p:nvSpPr>
        <p:spPr>
          <a:xfrm>
            <a:off x="2167638" y="8190070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25CC6-AFD6-8E4B-BE6D-021A788570C8}"/>
              </a:ext>
            </a:extLst>
          </p:cNvPr>
          <p:cNvSpPr txBox="1"/>
          <p:nvPr/>
        </p:nvSpPr>
        <p:spPr>
          <a:xfrm>
            <a:off x="2167638" y="7293514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BFD4E-DB83-364F-B9EB-29B4894CEE5C}"/>
              </a:ext>
            </a:extLst>
          </p:cNvPr>
          <p:cNvSpPr txBox="1"/>
          <p:nvPr/>
        </p:nvSpPr>
        <p:spPr>
          <a:xfrm>
            <a:off x="3638348" y="10520433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B47C8-3D5E-CC41-A887-2FC3CC1E6AC8}"/>
              </a:ext>
            </a:extLst>
          </p:cNvPr>
          <p:cNvSpPr txBox="1"/>
          <p:nvPr/>
        </p:nvSpPr>
        <p:spPr>
          <a:xfrm>
            <a:off x="3638347" y="11167790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0D794-696C-3E41-9AAC-2FEC75DB0175}"/>
              </a:ext>
            </a:extLst>
          </p:cNvPr>
          <p:cNvSpPr txBox="1"/>
          <p:nvPr/>
        </p:nvSpPr>
        <p:spPr>
          <a:xfrm>
            <a:off x="10182843" y="3944634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CDE8D-69B8-1948-83FF-FB240A6F44BE}"/>
              </a:ext>
            </a:extLst>
          </p:cNvPr>
          <p:cNvSpPr txBox="1"/>
          <p:nvPr/>
        </p:nvSpPr>
        <p:spPr>
          <a:xfrm>
            <a:off x="10182842" y="4591991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5F021F-4178-2448-9E78-32BF1F84BB2E}"/>
              </a:ext>
            </a:extLst>
          </p:cNvPr>
          <p:cNvSpPr txBox="1"/>
          <p:nvPr/>
        </p:nvSpPr>
        <p:spPr>
          <a:xfrm>
            <a:off x="8712133" y="8190070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56D68-67D5-BD41-86BE-23710DA0CABD}"/>
              </a:ext>
            </a:extLst>
          </p:cNvPr>
          <p:cNvSpPr txBox="1"/>
          <p:nvPr/>
        </p:nvSpPr>
        <p:spPr>
          <a:xfrm>
            <a:off x="8712133" y="7293514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2D4FA-E03F-464A-8BE4-F186CE693DEE}"/>
              </a:ext>
            </a:extLst>
          </p:cNvPr>
          <p:cNvSpPr txBox="1"/>
          <p:nvPr/>
        </p:nvSpPr>
        <p:spPr>
          <a:xfrm>
            <a:off x="10182843" y="10520433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8FE47-C088-DF4D-A370-1760291869E4}"/>
              </a:ext>
            </a:extLst>
          </p:cNvPr>
          <p:cNvSpPr txBox="1"/>
          <p:nvPr/>
        </p:nvSpPr>
        <p:spPr>
          <a:xfrm>
            <a:off x="10182842" y="11167790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005E1-FC2B-1044-B4C4-71695C9CF6C5}"/>
              </a:ext>
            </a:extLst>
          </p:cNvPr>
          <p:cNvSpPr txBox="1"/>
          <p:nvPr/>
        </p:nvSpPr>
        <p:spPr>
          <a:xfrm>
            <a:off x="16727576" y="3944634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C21610-377E-7C4A-A7E7-B8552CA68334}"/>
              </a:ext>
            </a:extLst>
          </p:cNvPr>
          <p:cNvSpPr txBox="1"/>
          <p:nvPr/>
        </p:nvSpPr>
        <p:spPr>
          <a:xfrm>
            <a:off x="16727575" y="4591991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2A22F3-4F1A-1A4E-91B4-C72DD6247E32}"/>
              </a:ext>
            </a:extLst>
          </p:cNvPr>
          <p:cNvSpPr txBox="1"/>
          <p:nvPr/>
        </p:nvSpPr>
        <p:spPr>
          <a:xfrm>
            <a:off x="15256866" y="8190070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EA70A1-0C89-4141-9E6C-5ABCA2C09C34}"/>
              </a:ext>
            </a:extLst>
          </p:cNvPr>
          <p:cNvSpPr txBox="1"/>
          <p:nvPr/>
        </p:nvSpPr>
        <p:spPr>
          <a:xfrm>
            <a:off x="15256866" y="7293514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89742-6140-354B-9CE4-D5D1EE0DE65B}"/>
              </a:ext>
            </a:extLst>
          </p:cNvPr>
          <p:cNvSpPr txBox="1"/>
          <p:nvPr/>
        </p:nvSpPr>
        <p:spPr>
          <a:xfrm>
            <a:off x="16727576" y="10520433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ABBB1-B5E8-3E43-8F0C-086EA5FEE56C}"/>
              </a:ext>
            </a:extLst>
          </p:cNvPr>
          <p:cNvSpPr txBox="1"/>
          <p:nvPr/>
        </p:nvSpPr>
        <p:spPr>
          <a:xfrm>
            <a:off x="16727575" y="11167790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64888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">
            <a:extLst>
              <a:ext uri="{FF2B5EF4-FFF2-40B4-BE49-F238E27FC236}">
                <a16:creationId xmlns:a16="http://schemas.microsoft.com/office/drawing/2014/main" id="{2B8F5E2C-1981-0347-ACB8-E737F5BF7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3287523"/>
            <a:ext cx="7250821" cy="780013"/>
          </a:xfrm>
          <a:custGeom>
            <a:avLst/>
            <a:gdLst>
              <a:gd name="T0" fmla="*/ 304 w 5820"/>
              <a:gd name="T1" fmla="*/ 0 h 626"/>
              <a:gd name="T2" fmla="*/ 0 w 5820"/>
              <a:gd name="T3" fmla="*/ 0 h 626"/>
              <a:gd name="T4" fmla="*/ 202 w 5820"/>
              <a:gd name="T5" fmla="*/ 312 h 626"/>
              <a:gd name="T6" fmla="*/ 0 w 5820"/>
              <a:gd name="T7" fmla="*/ 625 h 626"/>
              <a:gd name="T8" fmla="*/ 304 w 5820"/>
              <a:gd name="T9" fmla="*/ 625 h 626"/>
              <a:gd name="T10" fmla="*/ 5819 w 5820"/>
              <a:gd name="T11" fmla="*/ 625 h 626"/>
              <a:gd name="T12" fmla="*/ 5819 w 5820"/>
              <a:gd name="T13" fmla="*/ 0 h 626"/>
              <a:gd name="T14" fmla="*/ 304 w 5820"/>
              <a:gd name="T15" fmla="*/ 0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20" h="626">
                <a:moveTo>
                  <a:pt x="304" y="0"/>
                </a:moveTo>
                <a:lnTo>
                  <a:pt x="0" y="0"/>
                </a:lnTo>
                <a:lnTo>
                  <a:pt x="202" y="312"/>
                </a:lnTo>
                <a:lnTo>
                  <a:pt x="0" y="625"/>
                </a:lnTo>
                <a:lnTo>
                  <a:pt x="304" y="625"/>
                </a:lnTo>
                <a:lnTo>
                  <a:pt x="5819" y="625"/>
                </a:lnTo>
                <a:lnTo>
                  <a:pt x="5819" y="0"/>
                </a:lnTo>
                <a:lnTo>
                  <a:pt x="30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4EB6BF2E-7665-7B4F-9CFF-50C5A4D4A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176" y="3287523"/>
            <a:ext cx="6871803" cy="780013"/>
          </a:xfrm>
          <a:custGeom>
            <a:avLst/>
            <a:gdLst>
              <a:gd name="T0" fmla="*/ 0 w 5515"/>
              <a:gd name="T1" fmla="*/ 625 h 626"/>
              <a:gd name="T2" fmla="*/ 5514 w 5515"/>
              <a:gd name="T3" fmla="*/ 625 h 626"/>
              <a:gd name="T4" fmla="*/ 5514 w 5515"/>
              <a:gd name="T5" fmla="*/ 0 h 626"/>
              <a:gd name="T6" fmla="*/ 0 w 5515"/>
              <a:gd name="T7" fmla="*/ 0 h 626"/>
              <a:gd name="T8" fmla="*/ 0 w 5515"/>
              <a:gd name="T9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15" h="626">
                <a:moveTo>
                  <a:pt x="0" y="625"/>
                </a:moveTo>
                <a:lnTo>
                  <a:pt x="5514" y="625"/>
                </a:lnTo>
                <a:lnTo>
                  <a:pt x="5514" y="0"/>
                </a:lnTo>
                <a:lnTo>
                  <a:pt x="0" y="0"/>
                </a:lnTo>
                <a:lnTo>
                  <a:pt x="0" y="6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C8877131-3F8E-E84D-A78B-84E7A891C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977" y="3287523"/>
            <a:ext cx="7250821" cy="780013"/>
          </a:xfrm>
          <a:custGeom>
            <a:avLst/>
            <a:gdLst>
              <a:gd name="T0" fmla="*/ 5618 w 5820"/>
              <a:gd name="T1" fmla="*/ 0 h 626"/>
              <a:gd name="T2" fmla="*/ 5515 w 5820"/>
              <a:gd name="T3" fmla="*/ 0 h 626"/>
              <a:gd name="T4" fmla="*/ 0 w 5820"/>
              <a:gd name="T5" fmla="*/ 0 h 626"/>
              <a:gd name="T6" fmla="*/ 0 w 5820"/>
              <a:gd name="T7" fmla="*/ 625 h 626"/>
              <a:gd name="T8" fmla="*/ 5515 w 5820"/>
              <a:gd name="T9" fmla="*/ 625 h 626"/>
              <a:gd name="T10" fmla="*/ 5618 w 5820"/>
              <a:gd name="T11" fmla="*/ 625 h 626"/>
              <a:gd name="T12" fmla="*/ 5819 w 5820"/>
              <a:gd name="T13" fmla="*/ 312 h 626"/>
              <a:gd name="T14" fmla="*/ 5618 w 5820"/>
              <a:gd name="T15" fmla="*/ 0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20" h="626">
                <a:moveTo>
                  <a:pt x="5618" y="0"/>
                </a:moveTo>
                <a:lnTo>
                  <a:pt x="5515" y="0"/>
                </a:lnTo>
                <a:lnTo>
                  <a:pt x="0" y="0"/>
                </a:lnTo>
                <a:lnTo>
                  <a:pt x="0" y="625"/>
                </a:lnTo>
                <a:lnTo>
                  <a:pt x="5515" y="625"/>
                </a:lnTo>
                <a:lnTo>
                  <a:pt x="5618" y="625"/>
                </a:lnTo>
                <a:lnTo>
                  <a:pt x="5819" y="312"/>
                </a:lnTo>
                <a:lnTo>
                  <a:pt x="561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525">
            <a:extLst>
              <a:ext uri="{FF2B5EF4-FFF2-40B4-BE49-F238E27FC236}">
                <a16:creationId xmlns:a16="http://schemas.microsoft.com/office/drawing/2014/main" id="{2990B48A-40F9-3D4F-A344-FB7B17021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604" y="4842057"/>
            <a:ext cx="6448837" cy="3389208"/>
          </a:xfrm>
          <a:prstGeom prst="roundRect">
            <a:avLst>
              <a:gd name="adj" fmla="val 10494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526">
            <a:extLst>
              <a:ext uri="{FF2B5EF4-FFF2-40B4-BE49-F238E27FC236}">
                <a16:creationId xmlns:a16="http://schemas.microsoft.com/office/drawing/2014/main" id="{A8150A17-0393-BD42-AFE8-DB19B3E14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604" y="8615777"/>
            <a:ext cx="6448837" cy="3389210"/>
          </a:xfrm>
          <a:prstGeom prst="roundRect">
            <a:avLst>
              <a:gd name="adj" fmla="val 10722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527">
            <a:extLst>
              <a:ext uri="{FF2B5EF4-FFF2-40B4-BE49-F238E27FC236}">
                <a16:creationId xmlns:a16="http://schemas.microsoft.com/office/drawing/2014/main" id="{560B1A69-1F3E-D34B-A45F-5AAE95E0F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407" y="4842057"/>
            <a:ext cx="6448837" cy="3389208"/>
          </a:xfrm>
          <a:prstGeom prst="roundRect">
            <a:avLst>
              <a:gd name="adj" fmla="val 10265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528">
            <a:extLst>
              <a:ext uri="{FF2B5EF4-FFF2-40B4-BE49-F238E27FC236}">
                <a16:creationId xmlns:a16="http://schemas.microsoft.com/office/drawing/2014/main" id="{BC9FEFB5-4D5A-1F42-8F49-810CA059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407" y="8615777"/>
            <a:ext cx="6448837" cy="3389210"/>
          </a:xfrm>
          <a:prstGeom prst="roundRect">
            <a:avLst>
              <a:gd name="adj" fmla="val 10494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529">
            <a:extLst>
              <a:ext uri="{FF2B5EF4-FFF2-40B4-BE49-F238E27FC236}">
                <a16:creationId xmlns:a16="http://schemas.microsoft.com/office/drawing/2014/main" id="{DE3F91E4-0150-F046-84B9-22AB07BA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715" y="4842057"/>
            <a:ext cx="6448837" cy="3389208"/>
          </a:xfrm>
          <a:prstGeom prst="roundRect">
            <a:avLst>
              <a:gd name="adj" fmla="val 10494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530">
            <a:extLst>
              <a:ext uri="{FF2B5EF4-FFF2-40B4-BE49-F238E27FC236}">
                <a16:creationId xmlns:a16="http://schemas.microsoft.com/office/drawing/2014/main" id="{B8675DF1-5D77-5A48-AF83-ECE416077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715" y="8615777"/>
            <a:ext cx="6448837" cy="3389210"/>
          </a:xfrm>
          <a:prstGeom prst="roundRect">
            <a:avLst>
              <a:gd name="adj" fmla="val 10951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Line 531">
            <a:extLst>
              <a:ext uri="{FF2B5EF4-FFF2-40B4-BE49-F238E27FC236}">
                <a16:creationId xmlns:a16="http://schemas.microsoft.com/office/drawing/2014/main" id="{0C49E9F1-0430-A249-AAFB-7E8ACCCA2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024" y="4067533"/>
            <a:ext cx="0" cy="774522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Line 532">
            <a:extLst>
              <a:ext uri="{FF2B5EF4-FFF2-40B4-BE49-F238E27FC236}">
                <a16:creationId xmlns:a16="http://schemas.microsoft.com/office/drawing/2014/main" id="{94D09FC0-D184-674D-AB51-89873EB08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4067533"/>
            <a:ext cx="0" cy="774522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Line 533">
            <a:extLst>
              <a:ext uri="{FF2B5EF4-FFF2-40B4-BE49-F238E27FC236}">
                <a16:creationId xmlns:a16="http://schemas.microsoft.com/office/drawing/2014/main" id="{C35A5046-A0AC-A14D-94F8-6E3ACCC53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5131" y="4067533"/>
            <a:ext cx="0" cy="774522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3CA76-9142-1F48-A49D-1C9DB8A4300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0F2D2-E99B-EF45-ACAA-CFE22DB7432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B9CAD-466E-6745-A9F1-4EB07671F239}"/>
              </a:ext>
            </a:extLst>
          </p:cNvPr>
          <p:cNvSpPr txBox="1"/>
          <p:nvPr/>
        </p:nvSpPr>
        <p:spPr>
          <a:xfrm>
            <a:off x="2440249" y="6204928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5DF6B-A376-4841-AD27-B0B53C5684E9}"/>
              </a:ext>
            </a:extLst>
          </p:cNvPr>
          <p:cNvSpPr txBox="1"/>
          <p:nvPr/>
        </p:nvSpPr>
        <p:spPr>
          <a:xfrm>
            <a:off x="2440248" y="6852285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9562C-06F7-7347-BBA3-BF11968F4FBC}"/>
              </a:ext>
            </a:extLst>
          </p:cNvPr>
          <p:cNvSpPr txBox="1"/>
          <p:nvPr/>
        </p:nvSpPr>
        <p:spPr>
          <a:xfrm>
            <a:off x="2440249" y="5034332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238D1-3FE9-4F4F-A555-D27A8B337349}"/>
              </a:ext>
            </a:extLst>
          </p:cNvPr>
          <p:cNvSpPr txBox="1"/>
          <p:nvPr/>
        </p:nvSpPr>
        <p:spPr>
          <a:xfrm>
            <a:off x="2423262" y="3376823"/>
            <a:ext cx="578695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E7506-BAFA-4548-85EE-598604DDC87D}"/>
              </a:ext>
            </a:extLst>
          </p:cNvPr>
          <p:cNvSpPr txBox="1"/>
          <p:nvPr/>
        </p:nvSpPr>
        <p:spPr>
          <a:xfrm>
            <a:off x="2440249" y="9985358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8FBEB-FABB-9D4A-9BF0-15F56CEB08F7}"/>
              </a:ext>
            </a:extLst>
          </p:cNvPr>
          <p:cNvSpPr txBox="1"/>
          <p:nvPr/>
        </p:nvSpPr>
        <p:spPr>
          <a:xfrm>
            <a:off x="2440248" y="10632715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AC241-32E8-4B4C-AA55-E399BCF06E98}"/>
              </a:ext>
            </a:extLst>
          </p:cNvPr>
          <p:cNvSpPr txBox="1"/>
          <p:nvPr/>
        </p:nvSpPr>
        <p:spPr>
          <a:xfrm>
            <a:off x="2440249" y="8814762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8291F1-B1ED-BA4D-9C34-D999FC88A227}"/>
              </a:ext>
            </a:extLst>
          </p:cNvPr>
          <p:cNvSpPr txBox="1"/>
          <p:nvPr/>
        </p:nvSpPr>
        <p:spPr>
          <a:xfrm>
            <a:off x="9303840" y="6204928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A155A-D6A7-9C4A-A9DC-3365C7623C57}"/>
              </a:ext>
            </a:extLst>
          </p:cNvPr>
          <p:cNvSpPr txBox="1"/>
          <p:nvPr/>
        </p:nvSpPr>
        <p:spPr>
          <a:xfrm>
            <a:off x="9303839" y="6852285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409894-567B-E945-8365-A694F6E96392}"/>
              </a:ext>
            </a:extLst>
          </p:cNvPr>
          <p:cNvSpPr txBox="1"/>
          <p:nvPr/>
        </p:nvSpPr>
        <p:spPr>
          <a:xfrm>
            <a:off x="9303840" y="5034332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1FD91-AB4B-0440-8420-BA9D28C07095}"/>
              </a:ext>
            </a:extLst>
          </p:cNvPr>
          <p:cNvSpPr txBox="1"/>
          <p:nvPr/>
        </p:nvSpPr>
        <p:spPr>
          <a:xfrm>
            <a:off x="9286853" y="3376823"/>
            <a:ext cx="578695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176B4-BF88-7B47-9397-B615BA426EA4}"/>
              </a:ext>
            </a:extLst>
          </p:cNvPr>
          <p:cNvSpPr txBox="1"/>
          <p:nvPr/>
        </p:nvSpPr>
        <p:spPr>
          <a:xfrm>
            <a:off x="9303840" y="9985358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5633D-5D71-C94C-B8D2-5A8DBEDC1144}"/>
              </a:ext>
            </a:extLst>
          </p:cNvPr>
          <p:cNvSpPr txBox="1"/>
          <p:nvPr/>
        </p:nvSpPr>
        <p:spPr>
          <a:xfrm>
            <a:off x="9303839" y="10632715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6E954-7FA7-CA4D-81C9-8E7A1839B0BD}"/>
              </a:ext>
            </a:extLst>
          </p:cNvPr>
          <p:cNvSpPr txBox="1"/>
          <p:nvPr/>
        </p:nvSpPr>
        <p:spPr>
          <a:xfrm>
            <a:off x="9303840" y="8814762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4DFBE-C5F7-8E44-9E21-C63CE9FA242B}"/>
              </a:ext>
            </a:extLst>
          </p:cNvPr>
          <p:cNvSpPr txBox="1"/>
          <p:nvPr/>
        </p:nvSpPr>
        <p:spPr>
          <a:xfrm>
            <a:off x="16184418" y="6204928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3976D-6DC9-EF46-B0C1-A5A0F7FA84F7}"/>
              </a:ext>
            </a:extLst>
          </p:cNvPr>
          <p:cNvSpPr txBox="1"/>
          <p:nvPr/>
        </p:nvSpPr>
        <p:spPr>
          <a:xfrm>
            <a:off x="16184417" y="6852285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6CC3D-30BE-D54A-8880-AFF4787D6E61}"/>
              </a:ext>
            </a:extLst>
          </p:cNvPr>
          <p:cNvSpPr txBox="1"/>
          <p:nvPr/>
        </p:nvSpPr>
        <p:spPr>
          <a:xfrm>
            <a:off x="16184418" y="5034332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2C00CD-9102-FD45-B1A4-524579189049}"/>
              </a:ext>
            </a:extLst>
          </p:cNvPr>
          <p:cNvSpPr txBox="1"/>
          <p:nvPr/>
        </p:nvSpPr>
        <p:spPr>
          <a:xfrm>
            <a:off x="16167431" y="3376823"/>
            <a:ext cx="578695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 DAYS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D0E9C1-1DFA-D544-90CF-9A3DF926311D}"/>
              </a:ext>
            </a:extLst>
          </p:cNvPr>
          <p:cNvSpPr txBox="1"/>
          <p:nvPr/>
        </p:nvSpPr>
        <p:spPr>
          <a:xfrm>
            <a:off x="16184418" y="9985358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0D483-B309-A74E-9596-E93A06CA43C9}"/>
              </a:ext>
            </a:extLst>
          </p:cNvPr>
          <p:cNvSpPr txBox="1"/>
          <p:nvPr/>
        </p:nvSpPr>
        <p:spPr>
          <a:xfrm>
            <a:off x="16184417" y="10632715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750628-C41F-8B4B-A051-9255B1433DE6}"/>
              </a:ext>
            </a:extLst>
          </p:cNvPr>
          <p:cNvSpPr txBox="1"/>
          <p:nvPr/>
        </p:nvSpPr>
        <p:spPr>
          <a:xfrm>
            <a:off x="16184418" y="8814762"/>
            <a:ext cx="576997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0945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538360E5-203C-D44E-B3A7-F5819A76E66A}"/>
              </a:ext>
            </a:extLst>
          </p:cNvPr>
          <p:cNvSpPr/>
          <p:nvPr/>
        </p:nvSpPr>
        <p:spPr>
          <a:xfrm>
            <a:off x="3246120" y="3581393"/>
            <a:ext cx="4541598" cy="9113534"/>
          </a:xfrm>
          <a:custGeom>
            <a:avLst/>
            <a:gdLst>
              <a:gd name="connsiteX0" fmla="*/ 15240 w 4541522"/>
              <a:gd name="connsiteY0" fmla="*/ 0 h 9113520"/>
              <a:gd name="connsiteX1" fmla="*/ 4541520 w 4541522"/>
              <a:gd name="connsiteY1" fmla="*/ 4526280 h 9113520"/>
              <a:gd name="connsiteX2" fmla="*/ 0 w 4541522"/>
              <a:gd name="connsiteY2" fmla="*/ 9113520 h 9113520"/>
              <a:gd name="connsiteX0" fmla="*/ 15240 w 4541523"/>
              <a:gd name="connsiteY0" fmla="*/ 0 h 9113520"/>
              <a:gd name="connsiteX1" fmla="*/ 4541520 w 4541523"/>
              <a:gd name="connsiteY1" fmla="*/ 4526280 h 9113520"/>
              <a:gd name="connsiteX2" fmla="*/ 0 w 4541523"/>
              <a:gd name="connsiteY2" fmla="*/ 9113520 h 9113520"/>
              <a:gd name="connsiteX0" fmla="*/ 15240 w 4541523"/>
              <a:gd name="connsiteY0" fmla="*/ 0 h 9113520"/>
              <a:gd name="connsiteX1" fmla="*/ 4541520 w 4541523"/>
              <a:gd name="connsiteY1" fmla="*/ 4526280 h 9113520"/>
              <a:gd name="connsiteX2" fmla="*/ 0 w 4541523"/>
              <a:gd name="connsiteY2" fmla="*/ 9113520 h 9113520"/>
              <a:gd name="connsiteX0" fmla="*/ 15240 w 4541523"/>
              <a:gd name="connsiteY0" fmla="*/ 0 h 9113520"/>
              <a:gd name="connsiteX1" fmla="*/ 4541520 w 4541523"/>
              <a:gd name="connsiteY1" fmla="*/ 4526280 h 9113520"/>
              <a:gd name="connsiteX2" fmla="*/ 0 w 4541523"/>
              <a:gd name="connsiteY2" fmla="*/ 9113520 h 9113520"/>
              <a:gd name="connsiteX0" fmla="*/ 15240 w 4541603"/>
              <a:gd name="connsiteY0" fmla="*/ 0 h 9113520"/>
              <a:gd name="connsiteX1" fmla="*/ 4541520 w 4541603"/>
              <a:gd name="connsiteY1" fmla="*/ 4526280 h 9113520"/>
              <a:gd name="connsiteX2" fmla="*/ 0 w 4541603"/>
              <a:gd name="connsiteY2" fmla="*/ 9113520 h 9113520"/>
              <a:gd name="connsiteX0" fmla="*/ 15240 w 4541598"/>
              <a:gd name="connsiteY0" fmla="*/ 0 h 9113527"/>
              <a:gd name="connsiteX1" fmla="*/ 4541520 w 4541598"/>
              <a:gd name="connsiteY1" fmla="*/ 4526280 h 9113527"/>
              <a:gd name="connsiteX2" fmla="*/ 0 w 4541598"/>
              <a:gd name="connsiteY2" fmla="*/ 9113520 h 9113527"/>
              <a:gd name="connsiteX0" fmla="*/ 15240 w 4541598"/>
              <a:gd name="connsiteY0" fmla="*/ 7 h 9113534"/>
              <a:gd name="connsiteX1" fmla="*/ 4541520 w 4541598"/>
              <a:gd name="connsiteY1" fmla="*/ 4526287 h 9113534"/>
              <a:gd name="connsiteX2" fmla="*/ 0 w 4541598"/>
              <a:gd name="connsiteY2" fmla="*/ 9113527 h 911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1598" h="9113534">
                <a:moveTo>
                  <a:pt x="15240" y="7"/>
                </a:moveTo>
                <a:cubicBezTo>
                  <a:pt x="2934970" y="-5073"/>
                  <a:pt x="4528820" y="2595887"/>
                  <a:pt x="4541520" y="4526287"/>
                </a:cubicBezTo>
                <a:cubicBezTo>
                  <a:pt x="4554220" y="6456687"/>
                  <a:pt x="3031490" y="9118607"/>
                  <a:pt x="0" y="9113527"/>
                </a:cubicBezTo>
              </a:path>
            </a:pathLst>
          </a:custGeom>
          <a:noFill/>
          <a:ln>
            <a:solidFill>
              <a:srgbClr val="12114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" name="Freeform 149">
            <a:extLst>
              <a:ext uri="{FF2B5EF4-FFF2-40B4-BE49-F238E27FC236}">
                <a16:creationId xmlns:a16="http://schemas.microsoft.com/office/drawing/2014/main" id="{817480E1-2768-C047-B05C-98044405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10" y="6402083"/>
            <a:ext cx="1279879" cy="1241428"/>
          </a:xfrm>
          <a:custGeom>
            <a:avLst/>
            <a:gdLst>
              <a:gd name="T0" fmla="*/ 325 w 1026"/>
              <a:gd name="T1" fmla="*/ 81 h 998"/>
              <a:gd name="T2" fmla="*/ 325 w 1026"/>
              <a:gd name="T3" fmla="*/ 28 h 998"/>
              <a:gd name="T4" fmla="*/ 996 w 1026"/>
              <a:gd name="T5" fmla="*/ 55 h 998"/>
              <a:gd name="T6" fmla="*/ 532 w 1026"/>
              <a:gd name="T7" fmla="*/ 388 h 998"/>
              <a:gd name="T8" fmla="*/ 532 w 1026"/>
              <a:gd name="T9" fmla="*/ 388 h 998"/>
              <a:gd name="T10" fmla="*/ 236 w 1026"/>
              <a:gd name="T11" fmla="*/ 699 h 998"/>
              <a:gd name="T12" fmla="*/ 189 w 1026"/>
              <a:gd name="T13" fmla="*/ 621 h 998"/>
              <a:gd name="T14" fmla="*/ 117 w 1026"/>
              <a:gd name="T15" fmla="*/ 393 h 998"/>
              <a:gd name="T16" fmla="*/ 115 w 1026"/>
              <a:gd name="T17" fmla="*/ 383 h 998"/>
              <a:gd name="T18" fmla="*/ 538 w 1026"/>
              <a:gd name="T19" fmla="*/ 352 h 998"/>
              <a:gd name="T20" fmla="*/ 602 w 1026"/>
              <a:gd name="T21" fmla="*/ 405 h 998"/>
              <a:gd name="T22" fmla="*/ 620 w 1026"/>
              <a:gd name="T23" fmla="*/ 445 h 998"/>
              <a:gd name="T24" fmla="*/ 492 w 1026"/>
              <a:gd name="T25" fmla="*/ 612 h 998"/>
              <a:gd name="T26" fmla="*/ 377 w 1026"/>
              <a:gd name="T27" fmla="*/ 808 h 998"/>
              <a:gd name="T28" fmla="*/ 271 w 1026"/>
              <a:gd name="T29" fmla="*/ 808 h 998"/>
              <a:gd name="T30" fmla="*/ 377 w 1026"/>
              <a:gd name="T31" fmla="*/ 808 h 998"/>
              <a:gd name="T32" fmla="*/ 223 w 1026"/>
              <a:gd name="T33" fmla="*/ 969 h 998"/>
              <a:gd name="T34" fmla="*/ 256 w 1026"/>
              <a:gd name="T35" fmla="*/ 917 h 998"/>
              <a:gd name="T36" fmla="*/ 414 w 1026"/>
              <a:gd name="T37" fmla="*/ 931 h 998"/>
              <a:gd name="T38" fmla="*/ 244 w 1026"/>
              <a:gd name="T39" fmla="*/ 738 h 998"/>
              <a:gd name="T40" fmla="*/ 404 w 1026"/>
              <a:gd name="T41" fmla="*/ 738 h 998"/>
              <a:gd name="T42" fmla="*/ 244 w 1026"/>
              <a:gd name="T43" fmla="*/ 740 h 998"/>
              <a:gd name="T44" fmla="*/ 286 w 1026"/>
              <a:gd name="T45" fmla="*/ 780 h 998"/>
              <a:gd name="T46" fmla="*/ 392 w 1026"/>
              <a:gd name="T47" fmla="*/ 768 h 998"/>
              <a:gd name="T48" fmla="*/ 28 w 1026"/>
              <a:gd name="T49" fmla="*/ 422 h 998"/>
              <a:gd name="T50" fmla="*/ 91 w 1026"/>
              <a:gd name="T51" fmla="*/ 405 h 998"/>
              <a:gd name="T52" fmla="*/ 154 w 1026"/>
              <a:gd name="T53" fmla="*/ 612 h 998"/>
              <a:gd name="T54" fmla="*/ 1025 w 1026"/>
              <a:gd name="T55" fmla="*/ 55 h 998"/>
              <a:gd name="T56" fmla="*/ 325 w 1026"/>
              <a:gd name="T57" fmla="*/ 0 h 998"/>
              <a:gd name="T58" fmla="*/ 324 w 1026"/>
              <a:gd name="T59" fmla="*/ 109 h 998"/>
              <a:gd name="T60" fmla="*/ 96 w 1026"/>
              <a:gd name="T61" fmla="*/ 323 h 998"/>
              <a:gd name="T62" fmla="*/ 85 w 1026"/>
              <a:gd name="T63" fmla="*/ 377 h 998"/>
              <a:gd name="T64" fmla="*/ 0 w 1026"/>
              <a:gd name="T65" fmla="*/ 422 h 998"/>
              <a:gd name="T66" fmla="*/ 169 w 1026"/>
              <a:gd name="T67" fmla="*/ 644 h 998"/>
              <a:gd name="T68" fmla="*/ 216 w 1026"/>
              <a:gd name="T69" fmla="*/ 738 h 998"/>
              <a:gd name="T70" fmla="*/ 243 w 1026"/>
              <a:gd name="T71" fmla="*/ 794 h 998"/>
              <a:gd name="T72" fmla="*/ 243 w 1026"/>
              <a:gd name="T73" fmla="*/ 890 h 998"/>
              <a:gd name="T74" fmla="*/ 176 w 1026"/>
              <a:gd name="T75" fmla="*/ 969 h 998"/>
              <a:gd name="T76" fmla="*/ 162 w 1026"/>
              <a:gd name="T77" fmla="*/ 983 h 998"/>
              <a:gd name="T78" fmla="*/ 445 w 1026"/>
              <a:gd name="T79" fmla="*/ 997 h 998"/>
              <a:gd name="T80" fmla="*/ 486 w 1026"/>
              <a:gd name="T81" fmla="*/ 983 h 998"/>
              <a:gd name="T82" fmla="*/ 456 w 1026"/>
              <a:gd name="T83" fmla="*/ 969 h 998"/>
              <a:gd name="T84" fmla="*/ 406 w 1026"/>
              <a:gd name="T85" fmla="*/ 890 h 998"/>
              <a:gd name="T86" fmla="*/ 406 w 1026"/>
              <a:gd name="T87" fmla="*/ 794 h 998"/>
              <a:gd name="T88" fmla="*/ 433 w 1026"/>
              <a:gd name="T89" fmla="*/ 719 h 998"/>
              <a:gd name="T90" fmla="*/ 478 w 1026"/>
              <a:gd name="T91" fmla="*/ 644 h 998"/>
              <a:gd name="T92" fmla="*/ 648 w 1026"/>
              <a:gd name="T93" fmla="*/ 422 h 998"/>
              <a:gd name="T94" fmla="*/ 562 w 1026"/>
              <a:gd name="T95" fmla="*/ 377 h 998"/>
              <a:gd name="T96" fmla="*/ 553 w 1026"/>
              <a:gd name="T97" fmla="*/ 323 h 998"/>
              <a:gd name="T98" fmla="*/ 656 w 1026"/>
              <a:gd name="T99" fmla="*/ 365 h 998"/>
              <a:gd name="T100" fmla="*/ 665 w 1026"/>
              <a:gd name="T101" fmla="*/ 369 h 998"/>
              <a:gd name="T102" fmla="*/ 834 w 1026"/>
              <a:gd name="T103" fmla="*/ 236 h 998"/>
              <a:gd name="T104" fmla="*/ 848 w 1026"/>
              <a:gd name="T105" fmla="*/ 251 h 998"/>
              <a:gd name="T106" fmla="*/ 863 w 1026"/>
              <a:gd name="T107" fmla="*/ 176 h 998"/>
              <a:gd name="T108" fmla="*/ 791 w 1026"/>
              <a:gd name="T109" fmla="*/ 162 h 998"/>
              <a:gd name="T110" fmla="*/ 791 w 1026"/>
              <a:gd name="T111" fmla="*/ 190 h 998"/>
              <a:gd name="T112" fmla="*/ 579 w 1026"/>
              <a:gd name="T113" fmla="*/ 247 h 998"/>
              <a:gd name="T114" fmla="*/ 483 w 1026"/>
              <a:gd name="T115" fmla="*/ 323 h 998"/>
              <a:gd name="T116" fmla="*/ 944 w 1026"/>
              <a:gd name="T117" fmla="*/ 109 h 998"/>
              <a:gd name="T118" fmla="*/ 913 w 1026"/>
              <a:gd name="T119" fmla="*/ 484 h 998"/>
              <a:gd name="T120" fmla="*/ 674 w 1026"/>
              <a:gd name="T121" fmla="*/ 498 h 998"/>
              <a:gd name="T122" fmla="*/ 913 w 1026"/>
              <a:gd name="T123" fmla="*/ 512 h 998"/>
              <a:gd name="T124" fmla="*/ 973 w 1026"/>
              <a:gd name="T125" fmla="*/ 109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26" h="998">
                <a:moveTo>
                  <a:pt x="970" y="81"/>
                </a:moveTo>
                <a:lnTo>
                  <a:pt x="325" y="81"/>
                </a:lnTo>
                <a:lnTo>
                  <a:pt x="325" y="81"/>
                </a:lnTo>
                <a:cubicBezTo>
                  <a:pt x="311" y="81"/>
                  <a:pt x="299" y="69"/>
                  <a:pt x="299" y="55"/>
                </a:cubicBezTo>
                <a:lnTo>
                  <a:pt x="299" y="55"/>
                </a:lnTo>
                <a:cubicBezTo>
                  <a:pt x="299" y="40"/>
                  <a:pt x="311" y="28"/>
                  <a:pt x="325" y="28"/>
                </a:cubicBezTo>
                <a:lnTo>
                  <a:pt x="970" y="28"/>
                </a:lnTo>
                <a:lnTo>
                  <a:pt x="970" y="28"/>
                </a:lnTo>
                <a:cubicBezTo>
                  <a:pt x="985" y="28"/>
                  <a:pt x="996" y="40"/>
                  <a:pt x="996" y="55"/>
                </a:cubicBezTo>
                <a:lnTo>
                  <a:pt x="996" y="55"/>
                </a:lnTo>
                <a:cubicBezTo>
                  <a:pt x="996" y="69"/>
                  <a:pt x="985" y="81"/>
                  <a:pt x="970" y="81"/>
                </a:cubicBezTo>
                <a:close/>
                <a:moveTo>
                  <a:pt x="532" y="388"/>
                </a:moveTo>
                <a:lnTo>
                  <a:pt x="532" y="388"/>
                </a:lnTo>
                <a:lnTo>
                  <a:pt x="532" y="388"/>
                </a:lnTo>
                <a:lnTo>
                  <a:pt x="532" y="388"/>
                </a:lnTo>
                <a:cubicBezTo>
                  <a:pt x="513" y="477"/>
                  <a:pt x="463" y="639"/>
                  <a:pt x="412" y="699"/>
                </a:cubicBezTo>
                <a:lnTo>
                  <a:pt x="236" y="699"/>
                </a:lnTo>
                <a:lnTo>
                  <a:pt x="236" y="699"/>
                </a:lnTo>
                <a:cubicBezTo>
                  <a:pt x="222" y="684"/>
                  <a:pt x="207" y="659"/>
                  <a:pt x="193" y="630"/>
                </a:cubicBezTo>
                <a:lnTo>
                  <a:pt x="193" y="630"/>
                </a:lnTo>
                <a:cubicBezTo>
                  <a:pt x="193" y="627"/>
                  <a:pt x="192" y="624"/>
                  <a:pt x="189" y="621"/>
                </a:cubicBezTo>
                <a:lnTo>
                  <a:pt x="189" y="621"/>
                </a:lnTo>
                <a:cubicBezTo>
                  <a:pt x="157" y="550"/>
                  <a:pt x="129" y="456"/>
                  <a:pt x="117" y="393"/>
                </a:cubicBezTo>
                <a:lnTo>
                  <a:pt x="117" y="393"/>
                </a:lnTo>
                <a:cubicBezTo>
                  <a:pt x="117" y="392"/>
                  <a:pt x="117" y="391"/>
                  <a:pt x="117" y="391"/>
                </a:cubicBezTo>
                <a:lnTo>
                  <a:pt x="117" y="391"/>
                </a:lnTo>
                <a:cubicBezTo>
                  <a:pt x="117" y="388"/>
                  <a:pt x="116" y="386"/>
                  <a:pt x="115" y="383"/>
                </a:cubicBezTo>
                <a:lnTo>
                  <a:pt x="115" y="383"/>
                </a:lnTo>
                <a:cubicBezTo>
                  <a:pt x="113" y="371"/>
                  <a:pt x="112" y="361"/>
                  <a:pt x="110" y="352"/>
                </a:cubicBezTo>
                <a:lnTo>
                  <a:pt x="538" y="352"/>
                </a:lnTo>
                <a:lnTo>
                  <a:pt x="538" y="352"/>
                </a:lnTo>
                <a:cubicBezTo>
                  <a:pt x="537" y="361"/>
                  <a:pt x="535" y="373"/>
                  <a:pt x="532" y="388"/>
                </a:cubicBezTo>
                <a:lnTo>
                  <a:pt x="602" y="405"/>
                </a:lnTo>
                <a:lnTo>
                  <a:pt x="602" y="405"/>
                </a:lnTo>
                <a:cubicBezTo>
                  <a:pt x="612" y="405"/>
                  <a:pt x="620" y="412"/>
                  <a:pt x="620" y="422"/>
                </a:cubicBezTo>
                <a:lnTo>
                  <a:pt x="620" y="445"/>
                </a:lnTo>
                <a:lnTo>
                  <a:pt x="620" y="445"/>
                </a:lnTo>
                <a:cubicBezTo>
                  <a:pt x="620" y="523"/>
                  <a:pt x="566" y="592"/>
                  <a:pt x="492" y="612"/>
                </a:cubicBezTo>
                <a:lnTo>
                  <a:pt x="492" y="612"/>
                </a:lnTo>
                <a:cubicBezTo>
                  <a:pt x="520" y="544"/>
                  <a:pt x="544" y="463"/>
                  <a:pt x="557" y="405"/>
                </a:cubicBezTo>
                <a:lnTo>
                  <a:pt x="532" y="388"/>
                </a:lnTo>
                <a:close/>
                <a:moveTo>
                  <a:pt x="377" y="808"/>
                </a:moveTo>
                <a:lnTo>
                  <a:pt x="377" y="888"/>
                </a:lnTo>
                <a:lnTo>
                  <a:pt x="271" y="888"/>
                </a:lnTo>
                <a:lnTo>
                  <a:pt x="271" y="808"/>
                </a:lnTo>
                <a:lnTo>
                  <a:pt x="286" y="808"/>
                </a:lnTo>
                <a:lnTo>
                  <a:pt x="362" y="808"/>
                </a:lnTo>
                <a:lnTo>
                  <a:pt x="377" y="808"/>
                </a:lnTo>
                <a:close/>
                <a:moveTo>
                  <a:pt x="414" y="931"/>
                </a:moveTo>
                <a:lnTo>
                  <a:pt x="426" y="969"/>
                </a:lnTo>
                <a:lnTo>
                  <a:pt x="223" y="969"/>
                </a:lnTo>
                <a:lnTo>
                  <a:pt x="235" y="931"/>
                </a:lnTo>
                <a:lnTo>
                  <a:pt x="235" y="931"/>
                </a:lnTo>
                <a:cubicBezTo>
                  <a:pt x="238" y="923"/>
                  <a:pt x="247" y="917"/>
                  <a:pt x="256" y="917"/>
                </a:cubicBezTo>
                <a:lnTo>
                  <a:pt x="393" y="917"/>
                </a:lnTo>
                <a:lnTo>
                  <a:pt x="393" y="917"/>
                </a:lnTo>
                <a:cubicBezTo>
                  <a:pt x="402" y="917"/>
                  <a:pt x="411" y="923"/>
                  <a:pt x="414" y="931"/>
                </a:cubicBezTo>
                <a:close/>
                <a:moveTo>
                  <a:pt x="244" y="740"/>
                </a:moveTo>
                <a:lnTo>
                  <a:pt x="244" y="740"/>
                </a:lnTo>
                <a:cubicBezTo>
                  <a:pt x="244" y="739"/>
                  <a:pt x="244" y="739"/>
                  <a:pt x="244" y="738"/>
                </a:cubicBezTo>
                <a:lnTo>
                  <a:pt x="244" y="728"/>
                </a:lnTo>
                <a:lnTo>
                  <a:pt x="404" y="728"/>
                </a:lnTo>
                <a:lnTo>
                  <a:pt x="404" y="738"/>
                </a:lnTo>
                <a:lnTo>
                  <a:pt x="404" y="738"/>
                </a:lnTo>
                <a:cubicBezTo>
                  <a:pt x="404" y="739"/>
                  <a:pt x="404" y="739"/>
                  <a:pt x="404" y="740"/>
                </a:cubicBezTo>
                <a:lnTo>
                  <a:pt x="244" y="740"/>
                </a:lnTo>
                <a:close/>
                <a:moveTo>
                  <a:pt x="362" y="780"/>
                </a:moveTo>
                <a:lnTo>
                  <a:pt x="286" y="780"/>
                </a:lnTo>
                <a:lnTo>
                  <a:pt x="286" y="780"/>
                </a:lnTo>
                <a:cubicBezTo>
                  <a:pt x="275" y="780"/>
                  <a:pt x="264" y="775"/>
                  <a:pt x="256" y="768"/>
                </a:cubicBezTo>
                <a:lnTo>
                  <a:pt x="392" y="768"/>
                </a:lnTo>
                <a:lnTo>
                  <a:pt x="392" y="768"/>
                </a:lnTo>
                <a:cubicBezTo>
                  <a:pt x="384" y="775"/>
                  <a:pt x="374" y="780"/>
                  <a:pt x="362" y="780"/>
                </a:cubicBezTo>
                <a:close/>
                <a:moveTo>
                  <a:pt x="28" y="445"/>
                </a:moveTo>
                <a:lnTo>
                  <a:pt x="28" y="422"/>
                </a:lnTo>
                <a:lnTo>
                  <a:pt x="28" y="422"/>
                </a:lnTo>
                <a:cubicBezTo>
                  <a:pt x="28" y="412"/>
                  <a:pt x="36" y="405"/>
                  <a:pt x="45" y="405"/>
                </a:cubicBezTo>
                <a:lnTo>
                  <a:pt x="91" y="405"/>
                </a:lnTo>
                <a:lnTo>
                  <a:pt x="91" y="405"/>
                </a:lnTo>
                <a:cubicBezTo>
                  <a:pt x="103" y="464"/>
                  <a:pt x="126" y="544"/>
                  <a:pt x="154" y="612"/>
                </a:cubicBezTo>
                <a:lnTo>
                  <a:pt x="154" y="612"/>
                </a:lnTo>
                <a:cubicBezTo>
                  <a:pt x="81" y="591"/>
                  <a:pt x="28" y="523"/>
                  <a:pt x="28" y="445"/>
                </a:cubicBezTo>
                <a:close/>
                <a:moveTo>
                  <a:pt x="1025" y="55"/>
                </a:moveTo>
                <a:lnTo>
                  <a:pt x="1025" y="55"/>
                </a:lnTo>
                <a:cubicBezTo>
                  <a:pt x="1025" y="25"/>
                  <a:pt x="1001" y="0"/>
                  <a:pt x="970" y="0"/>
                </a:cubicBezTo>
                <a:lnTo>
                  <a:pt x="325" y="0"/>
                </a:lnTo>
                <a:lnTo>
                  <a:pt x="325" y="0"/>
                </a:lnTo>
                <a:cubicBezTo>
                  <a:pt x="296" y="0"/>
                  <a:pt x="271" y="25"/>
                  <a:pt x="271" y="55"/>
                </a:cubicBezTo>
                <a:lnTo>
                  <a:pt x="271" y="55"/>
                </a:lnTo>
                <a:cubicBezTo>
                  <a:pt x="271" y="84"/>
                  <a:pt x="294" y="108"/>
                  <a:pt x="324" y="109"/>
                </a:cubicBezTo>
                <a:lnTo>
                  <a:pt x="324" y="323"/>
                </a:lnTo>
                <a:lnTo>
                  <a:pt x="96" y="323"/>
                </a:lnTo>
                <a:lnTo>
                  <a:pt x="96" y="323"/>
                </a:lnTo>
                <a:cubicBezTo>
                  <a:pt x="88" y="323"/>
                  <a:pt x="82" y="330"/>
                  <a:pt x="82" y="338"/>
                </a:cubicBezTo>
                <a:lnTo>
                  <a:pt x="82" y="338"/>
                </a:lnTo>
                <a:cubicBezTo>
                  <a:pt x="82" y="348"/>
                  <a:pt x="83" y="361"/>
                  <a:pt x="85" y="377"/>
                </a:cubicBezTo>
                <a:lnTo>
                  <a:pt x="45" y="377"/>
                </a:lnTo>
                <a:lnTo>
                  <a:pt x="45" y="377"/>
                </a:lnTo>
                <a:cubicBezTo>
                  <a:pt x="20" y="377"/>
                  <a:pt x="0" y="397"/>
                  <a:pt x="0" y="422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544"/>
                  <a:pt x="72" y="627"/>
                  <a:pt x="169" y="644"/>
                </a:cubicBezTo>
                <a:lnTo>
                  <a:pt x="169" y="644"/>
                </a:lnTo>
                <a:cubicBezTo>
                  <a:pt x="184" y="675"/>
                  <a:pt x="199" y="701"/>
                  <a:pt x="216" y="719"/>
                </a:cubicBezTo>
                <a:lnTo>
                  <a:pt x="216" y="738"/>
                </a:lnTo>
                <a:lnTo>
                  <a:pt x="216" y="738"/>
                </a:lnTo>
                <a:cubicBezTo>
                  <a:pt x="216" y="761"/>
                  <a:pt x="226" y="781"/>
                  <a:pt x="243" y="794"/>
                </a:cubicBezTo>
                <a:lnTo>
                  <a:pt x="243" y="794"/>
                </a:lnTo>
                <a:lnTo>
                  <a:pt x="243" y="794"/>
                </a:lnTo>
                <a:lnTo>
                  <a:pt x="243" y="890"/>
                </a:lnTo>
                <a:lnTo>
                  <a:pt x="243" y="890"/>
                </a:lnTo>
                <a:cubicBezTo>
                  <a:pt x="227" y="895"/>
                  <a:pt x="214" y="906"/>
                  <a:pt x="208" y="923"/>
                </a:cubicBezTo>
                <a:lnTo>
                  <a:pt x="193" y="969"/>
                </a:lnTo>
                <a:lnTo>
                  <a:pt x="176" y="969"/>
                </a:lnTo>
                <a:lnTo>
                  <a:pt x="176" y="969"/>
                </a:lnTo>
                <a:cubicBezTo>
                  <a:pt x="168" y="969"/>
                  <a:pt x="162" y="975"/>
                  <a:pt x="162" y="983"/>
                </a:cubicBezTo>
                <a:lnTo>
                  <a:pt x="162" y="983"/>
                </a:lnTo>
                <a:cubicBezTo>
                  <a:pt x="162" y="990"/>
                  <a:pt x="168" y="997"/>
                  <a:pt x="176" y="997"/>
                </a:cubicBezTo>
                <a:lnTo>
                  <a:pt x="203" y="997"/>
                </a:lnTo>
                <a:lnTo>
                  <a:pt x="445" y="997"/>
                </a:lnTo>
                <a:lnTo>
                  <a:pt x="472" y="997"/>
                </a:lnTo>
                <a:lnTo>
                  <a:pt x="472" y="997"/>
                </a:lnTo>
                <a:cubicBezTo>
                  <a:pt x="480" y="997"/>
                  <a:pt x="486" y="990"/>
                  <a:pt x="486" y="983"/>
                </a:cubicBezTo>
                <a:lnTo>
                  <a:pt x="486" y="983"/>
                </a:lnTo>
                <a:cubicBezTo>
                  <a:pt x="486" y="975"/>
                  <a:pt x="480" y="969"/>
                  <a:pt x="472" y="969"/>
                </a:cubicBezTo>
                <a:lnTo>
                  <a:pt x="456" y="969"/>
                </a:lnTo>
                <a:lnTo>
                  <a:pt x="440" y="923"/>
                </a:lnTo>
                <a:lnTo>
                  <a:pt x="440" y="923"/>
                </a:lnTo>
                <a:cubicBezTo>
                  <a:pt x="435" y="906"/>
                  <a:pt x="422" y="895"/>
                  <a:pt x="406" y="890"/>
                </a:cubicBezTo>
                <a:lnTo>
                  <a:pt x="406" y="794"/>
                </a:lnTo>
                <a:lnTo>
                  <a:pt x="406" y="794"/>
                </a:lnTo>
                <a:lnTo>
                  <a:pt x="406" y="794"/>
                </a:lnTo>
                <a:lnTo>
                  <a:pt x="406" y="794"/>
                </a:lnTo>
                <a:cubicBezTo>
                  <a:pt x="422" y="781"/>
                  <a:pt x="433" y="761"/>
                  <a:pt x="433" y="738"/>
                </a:cubicBezTo>
                <a:lnTo>
                  <a:pt x="433" y="719"/>
                </a:lnTo>
                <a:lnTo>
                  <a:pt x="433" y="719"/>
                </a:lnTo>
                <a:cubicBezTo>
                  <a:pt x="448" y="701"/>
                  <a:pt x="463" y="675"/>
                  <a:pt x="478" y="644"/>
                </a:cubicBezTo>
                <a:lnTo>
                  <a:pt x="478" y="644"/>
                </a:lnTo>
                <a:cubicBezTo>
                  <a:pt x="575" y="629"/>
                  <a:pt x="648" y="544"/>
                  <a:pt x="648" y="445"/>
                </a:cubicBezTo>
                <a:lnTo>
                  <a:pt x="648" y="422"/>
                </a:lnTo>
                <a:lnTo>
                  <a:pt x="648" y="422"/>
                </a:lnTo>
                <a:cubicBezTo>
                  <a:pt x="648" y="397"/>
                  <a:pt x="628" y="377"/>
                  <a:pt x="602" y="377"/>
                </a:cubicBezTo>
                <a:lnTo>
                  <a:pt x="562" y="377"/>
                </a:lnTo>
                <a:lnTo>
                  <a:pt x="562" y="377"/>
                </a:lnTo>
                <a:cubicBezTo>
                  <a:pt x="565" y="360"/>
                  <a:pt x="567" y="346"/>
                  <a:pt x="567" y="338"/>
                </a:cubicBezTo>
                <a:lnTo>
                  <a:pt x="567" y="338"/>
                </a:lnTo>
                <a:cubicBezTo>
                  <a:pt x="567" y="330"/>
                  <a:pt x="561" y="323"/>
                  <a:pt x="553" y="323"/>
                </a:cubicBezTo>
                <a:lnTo>
                  <a:pt x="522" y="323"/>
                </a:lnTo>
                <a:lnTo>
                  <a:pt x="568" y="277"/>
                </a:lnTo>
                <a:lnTo>
                  <a:pt x="656" y="365"/>
                </a:lnTo>
                <a:lnTo>
                  <a:pt x="656" y="365"/>
                </a:lnTo>
                <a:cubicBezTo>
                  <a:pt x="659" y="368"/>
                  <a:pt x="662" y="369"/>
                  <a:pt x="665" y="369"/>
                </a:cubicBezTo>
                <a:lnTo>
                  <a:pt x="665" y="369"/>
                </a:lnTo>
                <a:cubicBezTo>
                  <a:pt x="669" y="369"/>
                  <a:pt x="673" y="368"/>
                  <a:pt x="676" y="365"/>
                </a:cubicBezTo>
                <a:lnTo>
                  <a:pt x="834" y="206"/>
                </a:lnTo>
                <a:lnTo>
                  <a:pt x="834" y="236"/>
                </a:lnTo>
                <a:lnTo>
                  <a:pt x="834" y="236"/>
                </a:lnTo>
                <a:cubicBezTo>
                  <a:pt x="834" y="244"/>
                  <a:pt x="841" y="251"/>
                  <a:pt x="848" y="251"/>
                </a:cubicBezTo>
                <a:lnTo>
                  <a:pt x="848" y="251"/>
                </a:lnTo>
                <a:cubicBezTo>
                  <a:pt x="856" y="251"/>
                  <a:pt x="863" y="244"/>
                  <a:pt x="863" y="236"/>
                </a:cubicBezTo>
                <a:lnTo>
                  <a:pt x="863" y="176"/>
                </a:lnTo>
                <a:lnTo>
                  <a:pt x="863" y="176"/>
                </a:lnTo>
                <a:cubicBezTo>
                  <a:pt x="863" y="168"/>
                  <a:pt x="856" y="162"/>
                  <a:pt x="848" y="162"/>
                </a:cubicBezTo>
                <a:lnTo>
                  <a:pt x="791" y="162"/>
                </a:lnTo>
                <a:lnTo>
                  <a:pt x="791" y="162"/>
                </a:lnTo>
                <a:cubicBezTo>
                  <a:pt x="783" y="162"/>
                  <a:pt x="777" y="168"/>
                  <a:pt x="777" y="176"/>
                </a:cubicBezTo>
                <a:lnTo>
                  <a:pt x="777" y="176"/>
                </a:lnTo>
                <a:cubicBezTo>
                  <a:pt x="777" y="184"/>
                  <a:pt x="783" y="190"/>
                  <a:pt x="791" y="190"/>
                </a:cubicBezTo>
                <a:lnTo>
                  <a:pt x="811" y="190"/>
                </a:lnTo>
                <a:lnTo>
                  <a:pt x="665" y="335"/>
                </a:lnTo>
                <a:lnTo>
                  <a:pt x="579" y="247"/>
                </a:lnTo>
                <a:lnTo>
                  <a:pt x="579" y="247"/>
                </a:lnTo>
                <a:cubicBezTo>
                  <a:pt x="573" y="242"/>
                  <a:pt x="564" y="242"/>
                  <a:pt x="559" y="247"/>
                </a:cubicBezTo>
                <a:lnTo>
                  <a:pt x="483" y="323"/>
                </a:lnTo>
                <a:lnTo>
                  <a:pt x="352" y="323"/>
                </a:lnTo>
                <a:lnTo>
                  <a:pt x="352" y="109"/>
                </a:lnTo>
                <a:lnTo>
                  <a:pt x="944" y="109"/>
                </a:lnTo>
                <a:lnTo>
                  <a:pt x="944" y="453"/>
                </a:lnTo>
                <a:lnTo>
                  <a:pt x="944" y="453"/>
                </a:lnTo>
                <a:cubicBezTo>
                  <a:pt x="944" y="470"/>
                  <a:pt x="930" y="484"/>
                  <a:pt x="913" y="484"/>
                </a:cubicBezTo>
                <a:lnTo>
                  <a:pt x="687" y="484"/>
                </a:lnTo>
                <a:lnTo>
                  <a:pt x="687" y="484"/>
                </a:lnTo>
                <a:cubicBezTo>
                  <a:pt x="680" y="484"/>
                  <a:pt x="674" y="490"/>
                  <a:pt x="674" y="498"/>
                </a:cubicBezTo>
                <a:lnTo>
                  <a:pt x="674" y="498"/>
                </a:lnTo>
                <a:cubicBezTo>
                  <a:pt x="674" y="506"/>
                  <a:pt x="680" y="512"/>
                  <a:pt x="687" y="512"/>
                </a:cubicBezTo>
                <a:lnTo>
                  <a:pt x="913" y="512"/>
                </a:lnTo>
                <a:lnTo>
                  <a:pt x="913" y="512"/>
                </a:lnTo>
                <a:cubicBezTo>
                  <a:pt x="946" y="512"/>
                  <a:pt x="973" y="486"/>
                  <a:pt x="973" y="453"/>
                </a:cubicBezTo>
                <a:lnTo>
                  <a:pt x="973" y="109"/>
                </a:lnTo>
                <a:lnTo>
                  <a:pt x="973" y="109"/>
                </a:lnTo>
                <a:cubicBezTo>
                  <a:pt x="1001" y="108"/>
                  <a:pt x="1025" y="84"/>
                  <a:pt x="1025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53">
            <a:extLst>
              <a:ext uri="{FF2B5EF4-FFF2-40B4-BE49-F238E27FC236}">
                <a16:creationId xmlns:a16="http://schemas.microsoft.com/office/drawing/2014/main" id="{8B6F9ACE-9D5D-F24F-9E8A-E66E8A56C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65" y="3732462"/>
            <a:ext cx="2340038" cy="2340038"/>
          </a:xfrm>
          <a:custGeom>
            <a:avLst/>
            <a:gdLst>
              <a:gd name="T0" fmla="*/ 1879 w 1880"/>
              <a:gd name="T1" fmla="*/ 939 h 1880"/>
              <a:gd name="T2" fmla="*/ 1879 w 1880"/>
              <a:gd name="T3" fmla="*/ 939 h 1880"/>
              <a:gd name="T4" fmla="*/ 940 w 1880"/>
              <a:gd name="T5" fmla="*/ 1879 h 1880"/>
              <a:gd name="T6" fmla="*/ 940 w 1880"/>
              <a:gd name="T7" fmla="*/ 1879 h 1880"/>
              <a:gd name="T8" fmla="*/ 0 w 1880"/>
              <a:gd name="T9" fmla="*/ 939 h 1880"/>
              <a:gd name="T10" fmla="*/ 0 w 1880"/>
              <a:gd name="T11" fmla="*/ 939 h 1880"/>
              <a:gd name="T12" fmla="*/ 940 w 1880"/>
              <a:gd name="T13" fmla="*/ 0 h 1880"/>
              <a:gd name="T14" fmla="*/ 940 w 1880"/>
              <a:gd name="T15" fmla="*/ 0 h 1880"/>
              <a:gd name="T16" fmla="*/ 1879 w 1880"/>
              <a:gd name="T17" fmla="*/ 939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0" h="1880">
                <a:moveTo>
                  <a:pt x="1879" y="939"/>
                </a:moveTo>
                <a:lnTo>
                  <a:pt x="1879" y="939"/>
                </a:lnTo>
                <a:cubicBezTo>
                  <a:pt x="1879" y="1458"/>
                  <a:pt x="1458" y="1879"/>
                  <a:pt x="940" y="1879"/>
                </a:cubicBezTo>
                <a:lnTo>
                  <a:pt x="940" y="1879"/>
                </a:lnTo>
                <a:cubicBezTo>
                  <a:pt x="421" y="1879"/>
                  <a:pt x="0" y="1458"/>
                  <a:pt x="0" y="939"/>
                </a:cubicBezTo>
                <a:lnTo>
                  <a:pt x="0" y="939"/>
                </a:lnTo>
                <a:cubicBezTo>
                  <a:pt x="0" y="421"/>
                  <a:pt x="421" y="0"/>
                  <a:pt x="940" y="0"/>
                </a:cubicBezTo>
                <a:lnTo>
                  <a:pt x="940" y="0"/>
                </a:lnTo>
                <a:cubicBezTo>
                  <a:pt x="1458" y="0"/>
                  <a:pt x="1879" y="421"/>
                  <a:pt x="1879" y="9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60">
            <a:extLst>
              <a:ext uri="{FF2B5EF4-FFF2-40B4-BE49-F238E27FC236}">
                <a16:creationId xmlns:a16="http://schemas.microsoft.com/office/drawing/2014/main" id="{CE0BA954-69B1-144A-977A-5C0067AA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74" y="6951387"/>
            <a:ext cx="2340038" cy="2340038"/>
          </a:xfrm>
          <a:custGeom>
            <a:avLst/>
            <a:gdLst>
              <a:gd name="T0" fmla="*/ 1878 w 1879"/>
              <a:gd name="T1" fmla="*/ 939 h 1879"/>
              <a:gd name="T2" fmla="*/ 1878 w 1879"/>
              <a:gd name="T3" fmla="*/ 939 h 1879"/>
              <a:gd name="T4" fmla="*/ 939 w 1879"/>
              <a:gd name="T5" fmla="*/ 1878 h 1879"/>
              <a:gd name="T6" fmla="*/ 939 w 1879"/>
              <a:gd name="T7" fmla="*/ 1878 h 1879"/>
              <a:gd name="T8" fmla="*/ 0 w 1879"/>
              <a:gd name="T9" fmla="*/ 939 h 1879"/>
              <a:gd name="T10" fmla="*/ 0 w 1879"/>
              <a:gd name="T11" fmla="*/ 939 h 1879"/>
              <a:gd name="T12" fmla="*/ 939 w 1879"/>
              <a:gd name="T13" fmla="*/ 0 h 1879"/>
              <a:gd name="T14" fmla="*/ 939 w 1879"/>
              <a:gd name="T15" fmla="*/ 0 h 1879"/>
              <a:gd name="T16" fmla="*/ 1878 w 1879"/>
              <a:gd name="T17" fmla="*/ 939 h 1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9" h="1879">
                <a:moveTo>
                  <a:pt x="1878" y="939"/>
                </a:moveTo>
                <a:lnTo>
                  <a:pt x="1878" y="939"/>
                </a:lnTo>
                <a:cubicBezTo>
                  <a:pt x="1878" y="1458"/>
                  <a:pt x="1458" y="1878"/>
                  <a:pt x="939" y="1878"/>
                </a:cubicBezTo>
                <a:lnTo>
                  <a:pt x="939" y="1878"/>
                </a:lnTo>
                <a:cubicBezTo>
                  <a:pt x="420" y="1878"/>
                  <a:pt x="0" y="1458"/>
                  <a:pt x="0" y="939"/>
                </a:cubicBezTo>
                <a:lnTo>
                  <a:pt x="0" y="939"/>
                </a:lnTo>
                <a:cubicBezTo>
                  <a:pt x="0" y="420"/>
                  <a:pt x="420" y="0"/>
                  <a:pt x="939" y="0"/>
                </a:cubicBezTo>
                <a:lnTo>
                  <a:pt x="939" y="0"/>
                </a:lnTo>
                <a:cubicBezTo>
                  <a:pt x="1458" y="0"/>
                  <a:pt x="1878" y="420"/>
                  <a:pt x="1878" y="9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67">
            <a:extLst>
              <a:ext uri="{FF2B5EF4-FFF2-40B4-BE49-F238E27FC236}">
                <a16:creationId xmlns:a16="http://schemas.microsoft.com/office/drawing/2014/main" id="{8860C250-8987-C344-9F03-FBA1139CD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65" y="10175802"/>
            <a:ext cx="2340038" cy="2340038"/>
          </a:xfrm>
          <a:custGeom>
            <a:avLst/>
            <a:gdLst>
              <a:gd name="T0" fmla="*/ 1879 w 1880"/>
              <a:gd name="T1" fmla="*/ 939 h 1879"/>
              <a:gd name="T2" fmla="*/ 1879 w 1880"/>
              <a:gd name="T3" fmla="*/ 939 h 1879"/>
              <a:gd name="T4" fmla="*/ 940 w 1880"/>
              <a:gd name="T5" fmla="*/ 1878 h 1879"/>
              <a:gd name="T6" fmla="*/ 940 w 1880"/>
              <a:gd name="T7" fmla="*/ 1878 h 1879"/>
              <a:gd name="T8" fmla="*/ 0 w 1880"/>
              <a:gd name="T9" fmla="*/ 939 h 1879"/>
              <a:gd name="T10" fmla="*/ 0 w 1880"/>
              <a:gd name="T11" fmla="*/ 939 h 1879"/>
              <a:gd name="T12" fmla="*/ 940 w 1880"/>
              <a:gd name="T13" fmla="*/ 0 h 1879"/>
              <a:gd name="T14" fmla="*/ 940 w 1880"/>
              <a:gd name="T15" fmla="*/ 0 h 1879"/>
              <a:gd name="T16" fmla="*/ 1879 w 1880"/>
              <a:gd name="T17" fmla="*/ 939 h 1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0" h="1879">
                <a:moveTo>
                  <a:pt x="1879" y="939"/>
                </a:moveTo>
                <a:lnTo>
                  <a:pt x="1879" y="939"/>
                </a:lnTo>
                <a:cubicBezTo>
                  <a:pt x="1879" y="1457"/>
                  <a:pt x="1458" y="1878"/>
                  <a:pt x="940" y="1878"/>
                </a:cubicBezTo>
                <a:lnTo>
                  <a:pt x="940" y="1878"/>
                </a:lnTo>
                <a:cubicBezTo>
                  <a:pt x="421" y="1878"/>
                  <a:pt x="0" y="1457"/>
                  <a:pt x="0" y="939"/>
                </a:cubicBezTo>
                <a:lnTo>
                  <a:pt x="0" y="939"/>
                </a:lnTo>
                <a:cubicBezTo>
                  <a:pt x="0" y="420"/>
                  <a:pt x="421" y="0"/>
                  <a:pt x="940" y="0"/>
                </a:cubicBezTo>
                <a:lnTo>
                  <a:pt x="940" y="0"/>
                </a:lnTo>
                <a:cubicBezTo>
                  <a:pt x="1458" y="0"/>
                  <a:pt x="1879" y="420"/>
                  <a:pt x="1879" y="9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Line 316">
            <a:extLst>
              <a:ext uri="{FF2B5EF4-FFF2-40B4-BE49-F238E27FC236}">
                <a16:creationId xmlns:a16="http://schemas.microsoft.com/office/drawing/2014/main" id="{C8601B58-06C7-F146-9219-A305810A6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62814" y="3732462"/>
            <a:ext cx="0" cy="2340038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Line 459">
            <a:extLst>
              <a:ext uri="{FF2B5EF4-FFF2-40B4-BE49-F238E27FC236}">
                <a16:creationId xmlns:a16="http://schemas.microsoft.com/office/drawing/2014/main" id="{1A309DA1-3105-7D41-91DD-7A4C1C40D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62814" y="10175802"/>
            <a:ext cx="0" cy="2340038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Line 602">
            <a:extLst>
              <a:ext uri="{FF2B5EF4-FFF2-40B4-BE49-F238E27FC236}">
                <a16:creationId xmlns:a16="http://schemas.microsoft.com/office/drawing/2014/main" id="{92AFDA41-93A3-B743-81C6-A4A0209E7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92131" y="6951387"/>
            <a:ext cx="0" cy="2340038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0D478-391B-AB40-91C2-64CB389D5CC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7716-4D18-6B49-88B7-64541AB3CFB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3644D-89C7-F945-80F3-51D439C6AC9A}"/>
              </a:ext>
            </a:extLst>
          </p:cNvPr>
          <p:cNvSpPr txBox="1"/>
          <p:nvPr/>
        </p:nvSpPr>
        <p:spPr>
          <a:xfrm>
            <a:off x="8296776" y="4017204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291B1-5CC8-904A-8287-C506B3311CAA}"/>
              </a:ext>
            </a:extLst>
          </p:cNvPr>
          <p:cNvSpPr txBox="1"/>
          <p:nvPr/>
        </p:nvSpPr>
        <p:spPr>
          <a:xfrm>
            <a:off x="8296775" y="4664561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0BB50-AF59-7A4B-8510-8635B6FD7B36}"/>
              </a:ext>
            </a:extLst>
          </p:cNvPr>
          <p:cNvSpPr txBox="1"/>
          <p:nvPr/>
        </p:nvSpPr>
        <p:spPr>
          <a:xfrm>
            <a:off x="5381894" y="4967899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348C4-62AF-BD4F-A6AD-F5006D94E668}"/>
              </a:ext>
            </a:extLst>
          </p:cNvPr>
          <p:cNvSpPr txBox="1"/>
          <p:nvPr/>
        </p:nvSpPr>
        <p:spPr>
          <a:xfrm>
            <a:off x="5381894" y="4071343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BD3B6-1C53-BF40-A74D-A0588653750D}"/>
              </a:ext>
            </a:extLst>
          </p:cNvPr>
          <p:cNvSpPr txBox="1"/>
          <p:nvPr/>
        </p:nvSpPr>
        <p:spPr>
          <a:xfrm>
            <a:off x="15873938" y="4017204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F2D2F-07C8-EA49-9A58-1E611448A04B}"/>
              </a:ext>
            </a:extLst>
          </p:cNvPr>
          <p:cNvSpPr txBox="1"/>
          <p:nvPr/>
        </p:nvSpPr>
        <p:spPr>
          <a:xfrm>
            <a:off x="15873937" y="4664561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45302-0791-8346-8FAB-9260E1EC9174}"/>
              </a:ext>
            </a:extLst>
          </p:cNvPr>
          <p:cNvSpPr txBox="1"/>
          <p:nvPr/>
        </p:nvSpPr>
        <p:spPr>
          <a:xfrm>
            <a:off x="9631800" y="7235892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F29B1-7A5F-DF4E-8D91-5C0659016316}"/>
              </a:ext>
            </a:extLst>
          </p:cNvPr>
          <p:cNvSpPr txBox="1"/>
          <p:nvPr/>
        </p:nvSpPr>
        <p:spPr>
          <a:xfrm>
            <a:off x="9631799" y="7883249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476B2-DD3F-6F44-AC6C-37B5966788C8}"/>
              </a:ext>
            </a:extLst>
          </p:cNvPr>
          <p:cNvSpPr txBox="1"/>
          <p:nvPr/>
        </p:nvSpPr>
        <p:spPr>
          <a:xfrm>
            <a:off x="6716918" y="8186587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8F571-2E94-E64F-A6BF-4AB5CF8D1419}"/>
              </a:ext>
            </a:extLst>
          </p:cNvPr>
          <p:cNvSpPr txBox="1"/>
          <p:nvPr/>
        </p:nvSpPr>
        <p:spPr>
          <a:xfrm>
            <a:off x="6716918" y="7290031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EF72C-7860-284C-90DF-7260EB1AE2F8}"/>
              </a:ext>
            </a:extLst>
          </p:cNvPr>
          <p:cNvSpPr txBox="1"/>
          <p:nvPr/>
        </p:nvSpPr>
        <p:spPr>
          <a:xfrm>
            <a:off x="17208962" y="7235892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FC1345-FC30-2D43-AECC-D8595F950A85}"/>
              </a:ext>
            </a:extLst>
          </p:cNvPr>
          <p:cNvSpPr txBox="1"/>
          <p:nvPr/>
        </p:nvSpPr>
        <p:spPr>
          <a:xfrm>
            <a:off x="17208961" y="7883249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6A294-59EB-4E4B-A4A1-DF8612DDB4F9}"/>
              </a:ext>
            </a:extLst>
          </p:cNvPr>
          <p:cNvSpPr txBox="1"/>
          <p:nvPr/>
        </p:nvSpPr>
        <p:spPr>
          <a:xfrm>
            <a:off x="8296776" y="10440708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905C3-F5FA-4D48-8BA5-BDF29965D121}"/>
              </a:ext>
            </a:extLst>
          </p:cNvPr>
          <p:cNvSpPr txBox="1"/>
          <p:nvPr/>
        </p:nvSpPr>
        <p:spPr>
          <a:xfrm>
            <a:off x="8296775" y="11088065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B1D16-D1A2-C843-9CAE-478F5DA7C3FE}"/>
              </a:ext>
            </a:extLst>
          </p:cNvPr>
          <p:cNvSpPr txBox="1"/>
          <p:nvPr/>
        </p:nvSpPr>
        <p:spPr>
          <a:xfrm>
            <a:off x="5381894" y="11391403"/>
            <a:ext cx="213136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72F3AD-71D2-914D-8C72-79B9412BD779}"/>
              </a:ext>
            </a:extLst>
          </p:cNvPr>
          <p:cNvSpPr txBox="1"/>
          <p:nvPr/>
        </p:nvSpPr>
        <p:spPr>
          <a:xfrm>
            <a:off x="5381894" y="10494847"/>
            <a:ext cx="2131362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42323E-A2E4-1749-8FD1-3156A08D9A2C}"/>
              </a:ext>
            </a:extLst>
          </p:cNvPr>
          <p:cNvSpPr txBox="1"/>
          <p:nvPr/>
        </p:nvSpPr>
        <p:spPr>
          <a:xfrm>
            <a:off x="15873938" y="10440708"/>
            <a:ext cx="576997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192832-65CE-4E44-83BB-5B252182AFC7}"/>
              </a:ext>
            </a:extLst>
          </p:cNvPr>
          <p:cNvSpPr txBox="1"/>
          <p:nvPr/>
        </p:nvSpPr>
        <p:spPr>
          <a:xfrm>
            <a:off x="15873937" y="11088065"/>
            <a:ext cx="5769972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0884CE-F925-364C-A18F-D131E134E6D5}"/>
              </a:ext>
            </a:extLst>
          </p:cNvPr>
          <p:cNvSpPr txBox="1"/>
          <p:nvPr/>
        </p:nvSpPr>
        <p:spPr>
          <a:xfrm>
            <a:off x="1413958" y="7872922"/>
            <a:ext cx="414864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8B4C1-4550-BA4D-B8F0-2BF981191AD1}"/>
              </a:ext>
            </a:extLst>
          </p:cNvPr>
          <p:cNvSpPr txBox="1"/>
          <p:nvPr/>
        </p:nvSpPr>
        <p:spPr>
          <a:xfrm>
            <a:off x="1413957" y="8520279"/>
            <a:ext cx="4148643" cy="14542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27884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2">
            <a:extLst>
              <a:ext uri="{FF2B5EF4-FFF2-40B4-BE49-F238E27FC236}">
                <a16:creationId xmlns:a16="http://schemas.microsoft.com/office/drawing/2014/main" id="{5A9BB3F3-A249-0445-9866-24BB93ED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" y="6715184"/>
            <a:ext cx="1411712" cy="2823425"/>
          </a:xfrm>
          <a:custGeom>
            <a:avLst/>
            <a:gdLst>
              <a:gd name="T0" fmla="*/ 0 w 1134"/>
              <a:gd name="T1" fmla="*/ 0 h 2266"/>
              <a:gd name="T2" fmla="*/ 0 w 1134"/>
              <a:gd name="T3" fmla="*/ 0 h 2266"/>
              <a:gd name="T4" fmla="*/ 1133 w 1134"/>
              <a:gd name="T5" fmla="*/ 1132 h 2266"/>
              <a:gd name="T6" fmla="*/ 1133 w 1134"/>
              <a:gd name="T7" fmla="*/ 1132 h 2266"/>
              <a:gd name="T8" fmla="*/ 0 w 1134"/>
              <a:gd name="T9" fmla="*/ 2265 h 2266"/>
              <a:gd name="T10" fmla="*/ 0 w 1134"/>
              <a:gd name="T11" fmla="*/ 0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4" h="2266">
                <a:moveTo>
                  <a:pt x="0" y="0"/>
                </a:moveTo>
                <a:lnTo>
                  <a:pt x="0" y="0"/>
                </a:lnTo>
                <a:cubicBezTo>
                  <a:pt x="626" y="0"/>
                  <a:pt x="1133" y="506"/>
                  <a:pt x="1133" y="1132"/>
                </a:cubicBezTo>
                <a:lnTo>
                  <a:pt x="1133" y="1132"/>
                </a:lnTo>
                <a:cubicBezTo>
                  <a:pt x="1133" y="1758"/>
                  <a:pt x="626" y="2265"/>
                  <a:pt x="0" y="2265"/>
                </a:cubicBez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73">
            <a:extLst>
              <a:ext uri="{FF2B5EF4-FFF2-40B4-BE49-F238E27FC236}">
                <a16:creationId xmlns:a16="http://schemas.microsoft.com/office/drawing/2014/main" id="{81A6226A-7A88-CA4F-98BC-A91ACCDCF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180" y="6715184"/>
            <a:ext cx="1411715" cy="2823425"/>
          </a:xfrm>
          <a:custGeom>
            <a:avLst/>
            <a:gdLst>
              <a:gd name="T0" fmla="*/ 1133 w 1134"/>
              <a:gd name="T1" fmla="*/ 2265 h 2266"/>
              <a:gd name="T2" fmla="*/ 1133 w 1134"/>
              <a:gd name="T3" fmla="*/ 2265 h 2266"/>
              <a:gd name="T4" fmla="*/ 0 w 1134"/>
              <a:gd name="T5" fmla="*/ 1132 h 2266"/>
              <a:gd name="T6" fmla="*/ 0 w 1134"/>
              <a:gd name="T7" fmla="*/ 1132 h 2266"/>
              <a:gd name="T8" fmla="*/ 1133 w 1134"/>
              <a:gd name="T9" fmla="*/ 0 h 2266"/>
              <a:gd name="T10" fmla="*/ 1133 w 1134"/>
              <a:gd name="T11" fmla="*/ 2265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4" h="2266">
                <a:moveTo>
                  <a:pt x="1133" y="2265"/>
                </a:moveTo>
                <a:lnTo>
                  <a:pt x="1133" y="2265"/>
                </a:lnTo>
                <a:cubicBezTo>
                  <a:pt x="508" y="2265"/>
                  <a:pt x="0" y="1758"/>
                  <a:pt x="0" y="1132"/>
                </a:cubicBezTo>
                <a:lnTo>
                  <a:pt x="0" y="1132"/>
                </a:lnTo>
                <a:cubicBezTo>
                  <a:pt x="0" y="506"/>
                  <a:pt x="508" y="0"/>
                  <a:pt x="1133" y="0"/>
                </a:cubicBezTo>
                <a:lnTo>
                  <a:pt x="1133" y="226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9F507576-E74F-BF44-8FEF-7302C4B2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90" y="8082952"/>
            <a:ext cx="21757960" cy="82395"/>
          </a:xfrm>
          <a:custGeom>
            <a:avLst/>
            <a:gdLst>
              <a:gd name="T0" fmla="*/ 17464 w 17465"/>
              <a:gd name="T1" fmla="*/ 66 h 67"/>
              <a:gd name="T2" fmla="*/ 0 w 17465"/>
              <a:gd name="T3" fmla="*/ 66 h 67"/>
              <a:gd name="T4" fmla="*/ 0 w 17465"/>
              <a:gd name="T5" fmla="*/ 0 h 67"/>
              <a:gd name="T6" fmla="*/ 17464 w 17465"/>
              <a:gd name="T7" fmla="*/ 0 h 67"/>
              <a:gd name="T8" fmla="*/ 17464 w 17465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65" h="67">
                <a:moveTo>
                  <a:pt x="17464" y="66"/>
                </a:moveTo>
                <a:lnTo>
                  <a:pt x="0" y="66"/>
                </a:lnTo>
                <a:lnTo>
                  <a:pt x="0" y="0"/>
                </a:lnTo>
                <a:lnTo>
                  <a:pt x="17464" y="0"/>
                </a:lnTo>
                <a:lnTo>
                  <a:pt x="17464" y="6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75">
            <a:extLst>
              <a:ext uri="{FF2B5EF4-FFF2-40B4-BE49-F238E27FC236}">
                <a16:creationId xmlns:a16="http://schemas.microsoft.com/office/drawing/2014/main" id="{02C3B138-0067-2644-A6D5-334A5F6A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422" y="9324381"/>
            <a:ext cx="554799" cy="276849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196">
            <a:extLst>
              <a:ext uri="{FF2B5EF4-FFF2-40B4-BE49-F238E27FC236}">
                <a16:creationId xmlns:a16="http://schemas.microsoft.com/office/drawing/2014/main" id="{3DAE1910-398A-4B42-AB14-D1B1880A6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607" y="9044235"/>
            <a:ext cx="7640827" cy="3328785"/>
          </a:xfrm>
          <a:prstGeom prst="roundRect">
            <a:avLst>
              <a:gd name="adj" fmla="val 7866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Line 197">
            <a:extLst>
              <a:ext uri="{FF2B5EF4-FFF2-40B4-BE49-F238E27FC236}">
                <a16:creationId xmlns:a16="http://schemas.microsoft.com/office/drawing/2014/main" id="{1941A9AC-BA4C-ED4D-9536-9FAACC7A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0222" y="10708630"/>
            <a:ext cx="48887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Line 198">
            <a:extLst>
              <a:ext uri="{FF2B5EF4-FFF2-40B4-BE49-F238E27FC236}">
                <a16:creationId xmlns:a16="http://schemas.microsoft.com/office/drawing/2014/main" id="{7268A11B-FB27-E947-B0E2-95521BA35E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0074" y="8115912"/>
            <a:ext cx="0" cy="1219456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200">
            <a:extLst>
              <a:ext uri="{FF2B5EF4-FFF2-40B4-BE49-F238E27FC236}">
                <a16:creationId xmlns:a16="http://schemas.microsoft.com/office/drawing/2014/main" id="{3BB07093-EB4E-D74C-9D04-56D77A38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810" y="4160917"/>
            <a:ext cx="549304" cy="2763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321">
            <a:extLst>
              <a:ext uri="{FF2B5EF4-FFF2-40B4-BE49-F238E27FC236}">
                <a16:creationId xmlns:a16="http://schemas.microsoft.com/office/drawing/2014/main" id="{8B739DE9-F539-924D-991A-8E847086F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95" y="3880772"/>
            <a:ext cx="7640831" cy="3328785"/>
          </a:xfrm>
          <a:prstGeom prst="roundRect">
            <a:avLst>
              <a:gd name="adj" fmla="val 7866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Line 322">
            <a:extLst>
              <a:ext uri="{FF2B5EF4-FFF2-40B4-BE49-F238E27FC236}">
                <a16:creationId xmlns:a16="http://schemas.microsoft.com/office/drawing/2014/main" id="{4E24A7E1-7449-0A43-8965-A5C92B676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9605" y="5545168"/>
            <a:ext cx="488883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Line 323">
            <a:extLst>
              <a:ext uri="{FF2B5EF4-FFF2-40B4-BE49-F238E27FC236}">
                <a16:creationId xmlns:a16="http://schemas.microsoft.com/office/drawing/2014/main" id="{AAABF42E-CB5D-C94E-B051-5148D92C6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4953" y="6923919"/>
            <a:ext cx="0" cy="1197484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25">
            <a:extLst>
              <a:ext uri="{FF2B5EF4-FFF2-40B4-BE49-F238E27FC236}">
                <a16:creationId xmlns:a16="http://schemas.microsoft.com/office/drawing/2014/main" id="{B2F7DD03-6DD7-274A-902B-D81DF489D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209" y="9324381"/>
            <a:ext cx="554799" cy="2768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46">
            <a:extLst>
              <a:ext uri="{FF2B5EF4-FFF2-40B4-BE49-F238E27FC236}">
                <a16:creationId xmlns:a16="http://schemas.microsoft.com/office/drawing/2014/main" id="{4F6E4EAC-105D-6D49-8081-B4DCD80C9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1397" y="9044235"/>
            <a:ext cx="7640827" cy="3328785"/>
          </a:xfrm>
          <a:prstGeom prst="roundRect">
            <a:avLst>
              <a:gd name="adj" fmla="val 7866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Line 447">
            <a:extLst>
              <a:ext uri="{FF2B5EF4-FFF2-40B4-BE49-F238E27FC236}">
                <a16:creationId xmlns:a16="http://schemas.microsoft.com/office/drawing/2014/main" id="{7E8A371C-D36D-7045-8873-125BE6CD3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2513" y="10708630"/>
            <a:ext cx="488883" cy="0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Line 448">
            <a:extLst>
              <a:ext uri="{FF2B5EF4-FFF2-40B4-BE49-F238E27FC236}">
                <a16:creationId xmlns:a16="http://schemas.microsoft.com/office/drawing/2014/main" id="{2E519B79-C71D-F14E-8042-3850D21EB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37861" y="8115912"/>
            <a:ext cx="0" cy="1219456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FD8E3-9BFD-7F4C-BC18-B220674E959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 60 90 DAY PLAN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02F83-6D6B-0D47-B63A-D6A5F9137D6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4A88B-5836-C646-8299-B8D48F270181}"/>
              </a:ext>
            </a:extLst>
          </p:cNvPr>
          <p:cNvSpPr txBox="1"/>
          <p:nvPr/>
        </p:nvSpPr>
        <p:spPr>
          <a:xfrm rot="16200000">
            <a:off x="1474743" y="10393314"/>
            <a:ext cx="21313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30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4605-4DF0-AF48-822F-D232E24DD5B7}"/>
              </a:ext>
            </a:extLst>
          </p:cNvPr>
          <p:cNvSpPr txBox="1"/>
          <p:nvPr/>
        </p:nvSpPr>
        <p:spPr>
          <a:xfrm>
            <a:off x="3682453" y="9414352"/>
            <a:ext cx="6838227" cy="23775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ECA36-7A41-DF4F-A4DF-047931AE0344}"/>
              </a:ext>
            </a:extLst>
          </p:cNvPr>
          <p:cNvSpPr txBox="1"/>
          <p:nvPr/>
        </p:nvSpPr>
        <p:spPr>
          <a:xfrm rot="16200000">
            <a:off x="7098734" y="5237666"/>
            <a:ext cx="21313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B4C90-D963-4241-AD1E-B80192125C8D}"/>
              </a:ext>
            </a:extLst>
          </p:cNvPr>
          <p:cNvSpPr txBox="1"/>
          <p:nvPr/>
        </p:nvSpPr>
        <p:spPr>
          <a:xfrm>
            <a:off x="9306444" y="4258704"/>
            <a:ext cx="6838227" cy="23775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E6250-EF75-404E-B5CF-EF67293C418A}"/>
              </a:ext>
            </a:extLst>
          </p:cNvPr>
          <p:cNvSpPr txBox="1"/>
          <p:nvPr/>
        </p:nvSpPr>
        <p:spPr>
          <a:xfrm rot="16200000">
            <a:off x="12709092" y="10393314"/>
            <a:ext cx="213136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90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627D7-3160-B449-8943-F115E16F41C2}"/>
              </a:ext>
            </a:extLst>
          </p:cNvPr>
          <p:cNvSpPr txBox="1"/>
          <p:nvPr/>
        </p:nvSpPr>
        <p:spPr>
          <a:xfrm>
            <a:off x="14916802" y="9414352"/>
            <a:ext cx="6838227" cy="23775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  <a:p>
            <a:pPr>
              <a:lnSpc>
                <a:spcPts val="3600"/>
              </a:lnSpc>
            </a:pPr>
            <a:endParaRPr lang="en-US" sz="2400" spc="-20" dirty="0">
              <a:latin typeface="Poppins" pitchFamily="2" charset="77"/>
              <a:cs typeface="Poppins" pitchFamily="2" charset="77"/>
            </a:endParaRPr>
          </a:p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Turn complex data into easy-to-understand infographics.</a:t>
            </a:r>
          </a:p>
        </p:txBody>
      </p:sp>
    </p:spTree>
    <p:extLst>
      <p:ext uri="{BB962C8B-B14F-4D97-AF65-F5344CB8AC3E}">
        <p14:creationId xmlns:p14="http://schemas.microsoft.com/office/powerpoint/2010/main" val="38236325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30 60 90 Days Plan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46CFB2"/>
      </a:accent1>
      <a:accent2>
        <a:srgbClr val="01BACD"/>
      </a:accent2>
      <a:accent3>
        <a:srgbClr val="4EADEB"/>
      </a:accent3>
      <a:accent4>
        <a:srgbClr val="46CFB2"/>
      </a:accent4>
      <a:accent5>
        <a:srgbClr val="01BACD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82151</TotalTime>
  <Words>1970</Words>
  <Application>Microsoft Macintosh PowerPoint</Application>
  <PresentationFormat>Custom</PresentationFormat>
  <Paragraphs>328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9706</cp:revision>
  <cp:lastPrinted>2019-09-18T23:04:43Z</cp:lastPrinted>
  <dcterms:created xsi:type="dcterms:W3CDTF">2014-11-12T21:47:38Z</dcterms:created>
  <dcterms:modified xsi:type="dcterms:W3CDTF">2021-06-04T22:59:54Z</dcterms:modified>
  <cp:category/>
</cp:coreProperties>
</file>